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306" r:id="rId5"/>
    <p:sldId id="313" r:id="rId6"/>
    <p:sldId id="307" r:id="rId7"/>
    <p:sldId id="314" r:id="rId8"/>
    <p:sldId id="315" r:id="rId9"/>
    <p:sldId id="318" r:id="rId10"/>
    <p:sldId id="316" r:id="rId11"/>
    <p:sldId id="319" r:id="rId12"/>
    <p:sldId id="320" r:id="rId13"/>
    <p:sldId id="309" r:id="rId1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35:40.309" v="3" actId="20577"/>
      <pc:docMkLst>
        <pc:docMk/>
      </pc:docMkLst>
      <pc:sldChg chg="modSp mod">
        <pc:chgData name="Wojciech Kustra" userId="afebd3d0-216b-4c4f-8992-1bf1fda6d5e8" providerId="ADAL" clId="{1D307E72-7901-4E61-A01B-3C4232ABCF63}" dt="2026-07-13T09:35:40.309" v="3" actId="20577"/>
        <pc:sldMkLst>
          <pc:docMk/>
          <pc:sldMk cId="1478447607" sldId="306"/>
        </pc:sldMkLst>
        <pc:spChg chg="mod">
          <ac:chgData name="Wojciech Kustra" userId="afebd3d0-216b-4c4f-8992-1bf1fda6d5e8" providerId="ADAL" clId="{1D307E72-7901-4E61-A01B-3C4232ABCF63}" dt="2026-07-13T09:35:40.309" v="3"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t>Presentation Subtitle</a:t>
            </a:r>
          </a:p>
          <a:p>
            <a:pPr lvl="1"/>
            <a:endParaRPr/>
          </a:p>
          <a:p>
            <a:pPr lvl="2"/>
            <a:endParaRPr/>
          </a:p>
          <a:p>
            <a:pPr lvl="3"/>
            <a:endParaRPr/>
          </a:p>
          <a:p>
            <a:pPr lvl="4"/>
            <a:endParaRPr/>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err="1"/>
              <a:t>Thank</a:t>
            </a:r>
            <a:r>
              <a:rPr lang="pl-PL"/>
              <a:t> </a:t>
            </a:r>
            <a:r>
              <a:rPr lang="pl-PL" err="1"/>
              <a:t>you</a:t>
            </a:r>
            <a:r>
              <a:rPr lang="pl-PL"/>
              <a:t> for </a:t>
            </a:r>
            <a:r>
              <a:rPr lang="pl-PL" err="1"/>
              <a:t>your</a:t>
            </a:r>
            <a:r>
              <a:rPr lang="pl-PL"/>
              <a:t> </a:t>
            </a:r>
            <a:r>
              <a:rPr lang="pl-PL" err="1"/>
              <a:t>attention</a:t>
            </a:r>
            <a:r>
              <a:rPr lang="pl-PL"/>
              <a:t>!</a:t>
            </a:r>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a:t>Click to edit Master title style</a:t>
            </a:r>
            <a:endParaRPr lang="pl-PL"/>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err="1"/>
              <a:t>Slide</a:t>
            </a:r>
            <a:r>
              <a:rPr lang="pl-PL" sz="3200"/>
              <a:t> </a:t>
            </a:r>
            <a:r>
              <a:rPr lang="pl-PL" sz="3200" err="1"/>
              <a:t>Title</a:t>
            </a:r>
            <a:endParaRPr lang="pl-PL" sz="320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lexsim.com/academia/"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sz="3000"/>
              <a:t>WP3 — supports pédagogiques théoriques et pratiques
pour le transport au Cameroun et en RDC</a:t>
            </a:r>
            <a:endParaRPr lang="pl-PL"/>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 Justyna Staszak-Winkler</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a:t>Road Transportation Systems Engineering </a:t>
            </a:r>
            <a:r>
              <a:rPr lang="pl-PL"/>
              <a:t>Development</a:t>
            </a:r>
            <a:r>
              <a:rPr lang="en-GB"/>
              <a:t> in the Sub-Saharan Africa – Modern EU Master Programme &amp; Capacity Building</a:t>
            </a:r>
            <a:endParaRPr lang="pl-PL"/>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t>Téléchargement du fichier d’installation</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a:xfrm>
            <a:off x="654300" y="1167701"/>
            <a:ext cx="9107217" cy="3816351"/>
          </a:xfrm>
        </p:spPr>
        <p:txBody>
          <a:bodyPr>
            <a:normAutofit/>
          </a:bodyPr>
          <a:lstStyle/>
          <a:p>
            <a:r>
              <a:rPr lang="en-US"/>
              <a:t>Accédez au site web :</a:t>
            </a:r>
            <a:endParaRPr lang="pl-PL"/>
          </a:p>
          <a:p>
            <a:pPr marL="304797" lvl="1" indent="0">
              <a:buNone/>
            </a:pPr>
            <a:r>
              <a:rPr lang="pl-PL">
                <a:hlinkClick r:id="rId3"/>
              </a:rPr>
              <a:t>https://www.flexsim.com/academia/</a:t>
            </a:r>
            <a:endParaRPr lang="pl-PL"/>
          </a:p>
          <a:p>
            <a:r>
              <a:rPr lang="en-US"/>
              <a:t> Accédez à l’onglet « Student »</a:t>
            </a:r>
            <a:endParaRPr lang="en-GB"/>
          </a:p>
        </p:txBody>
      </p:sp>
      <p:pic>
        <p:nvPicPr>
          <p:cNvPr id="5" name="Obraz 4"/>
          <p:cNvPicPr>
            <a:picLocks noChangeAspect="1"/>
          </p:cNvPicPr>
          <p:nvPr/>
        </p:nvPicPr>
        <p:blipFill>
          <a:blip r:embed="rId4"/>
          <a:stretch>
            <a:fillRect/>
          </a:stretch>
        </p:blipFill>
        <p:spPr>
          <a:xfrm>
            <a:off x="3093376" y="3129148"/>
            <a:ext cx="3929047" cy="3497283"/>
          </a:xfrm>
          <a:prstGeom prst="rect">
            <a:avLst/>
          </a:prstGeom>
        </p:spPr>
      </p:pic>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Licence étudiant</a:t>
            </a:r>
          </a:p>
        </p:txBody>
      </p:sp>
      <p:pic>
        <p:nvPicPr>
          <p:cNvPr id="6" name="Obraz 5"/>
          <p:cNvPicPr>
            <a:picLocks noChangeAspect="1"/>
          </p:cNvPicPr>
          <p:nvPr/>
        </p:nvPicPr>
        <p:blipFill>
          <a:blip r:embed="rId2"/>
          <a:stretch>
            <a:fillRect/>
          </a:stretch>
        </p:blipFill>
        <p:spPr>
          <a:xfrm>
            <a:off x="654300" y="1612900"/>
            <a:ext cx="9174029" cy="4429055"/>
          </a:xfrm>
          <a:prstGeom prst="rect">
            <a:avLst/>
          </a:prstGeom>
        </p:spPr>
      </p:pic>
      <p:sp>
        <p:nvSpPr>
          <p:cNvPr id="8" name="Prostokąt 7"/>
          <p:cNvSpPr/>
          <p:nvPr/>
        </p:nvSpPr>
        <p:spPr>
          <a:xfrm>
            <a:off x="706582" y="5522026"/>
            <a:ext cx="2167247" cy="519929"/>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Inscription sur le site web</a:t>
            </a:r>
            <a:endParaRPr lang="pl-PL"/>
          </a:p>
        </p:txBody>
      </p:sp>
      <p:pic>
        <p:nvPicPr>
          <p:cNvPr id="7" name="Obraz 6"/>
          <p:cNvPicPr>
            <a:picLocks noChangeAspect="1"/>
          </p:cNvPicPr>
          <p:nvPr/>
        </p:nvPicPr>
        <p:blipFill>
          <a:blip r:embed="rId2"/>
          <a:stretch>
            <a:fillRect/>
          </a:stretch>
        </p:blipFill>
        <p:spPr>
          <a:xfrm>
            <a:off x="3230663" y="2021326"/>
            <a:ext cx="3651937" cy="4382020"/>
          </a:xfrm>
          <a:prstGeom prst="rect">
            <a:avLst/>
          </a:prstGeom>
        </p:spPr>
      </p:pic>
      <p:sp>
        <p:nvSpPr>
          <p:cNvPr id="4" name="Prostokąt 3">
            <a:extLst>
              <a:ext uri="{FF2B5EF4-FFF2-40B4-BE49-F238E27FC236}">
                <a16:creationId xmlns:a16="http://schemas.microsoft.com/office/drawing/2014/main" id="{DA8C2D80-041A-F624-7117-14AEF5B7D88B}"/>
              </a:ext>
            </a:extLst>
          </p:cNvPr>
          <p:cNvSpPr/>
          <p:nvPr/>
        </p:nvSpPr>
        <p:spPr>
          <a:xfrm>
            <a:off x="4437334" y="5857306"/>
            <a:ext cx="1295519" cy="324857"/>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0735769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Inscription sur le site web — renseignez vos informations</a:t>
            </a:r>
            <a:endParaRPr lang="pl-PL"/>
          </a:p>
        </p:txBody>
      </p:sp>
      <p:pic>
        <p:nvPicPr>
          <p:cNvPr id="3" name="Obraz 2" descr="Obraz zawierający tekst, elektronika, zrzut ekranu, komputer&#10;&#10;Zawartość wygenerowana przez AI może być niepoprawna.">
            <a:extLst>
              <a:ext uri="{FF2B5EF4-FFF2-40B4-BE49-F238E27FC236}">
                <a16:creationId xmlns:a16="http://schemas.microsoft.com/office/drawing/2014/main" id="{B5B60619-EBD0-F5FC-1EB4-0BC618DB7D45}"/>
              </a:ext>
            </a:extLst>
          </p:cNvPr>
          <p:cNvPicPr>
            <a:picLocks noChangeAspect="1"/>
          </p:cNvPicPr>
          <p:nvPr/>
        </p:nvPicPr>
        <p:blipFill>
          <a:blip r:embed="rId2"/>
          <a:stretch>
            <a:fillRect/>
          </a:stretch>
        </p:blipFill>
        <p:spPr>
          <a:xfrm>
            <a:off x="2513467" y="1231392"/>
            <a:ext cx="6086073" cy="555345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C4FDC-39A8-7420-F0C0-714C5F4B9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AF8FF-AB22-9038-2DBF-C2710B2BD8C4}"/>
              </a:ext>
            </a:extLst>
          </p:cNvPr>
          <p:cNvSpPr>
            <a:spLocks noGrp="1"/>
          </p:cNvSpPr>
          <p:nvPr>
            <p:ph type="title"/>
          </p:nvPr>
        </p:nvSpPr>
        <p:spPr/>
        <p:txBody>
          <a:bodyPr/>
          <a:lstStyle/>
          <a:p>
            <a:r>
              <a:rPr lang="en-GB"/>
              <a:t>Confirmez l’adresse e-mail</a:t>
            </a:r>
            <a:endParaRPr lang="pl-PL"/>
          </a:p>
        </p:txBody>
      </p:sp>
      <p:pic>
        <p:nvPicPr>
          <p:cNvPr id="5" name="Obraz 4" descr="Obraz zawierający tekst, zrzut ekranu, Czcionka, wyświetlacz&#10;&#10;Zawartość wygenerowana przez AI może być niepoprawna.">
            <a:extLst>
              <a:ext uri="{FF2B5EF4-FFF2-40B4-BE49-F238E27FC236}">
                <a16:creationId xmlns:a16="http://schemas.microsoft.com/office/drawing/2014/main" id="{07C563D6-F20E-156C-BD22-3F2C6363D67A}"/>
              </a:ext>
            </a:extLst>
          </p:cNvPr>
          <p:cNvPicPr>
            <a:picLocks noChangeAspect="1"/>
          </p:cNvPicPr>
          <p:nvPr/>
        </p:nvPicPr>
        <p:blipFill>
          <a:blip r:embed="rId2"/>
          <a:stretch>
            <a:fillRect/>
          </a:stretch>
        </p:blipFill>
        <p:spPr>
          <a:xfrm>
            <a:off x="2792730" y="1491996"/>
            <a:ext cx="5838444" cy="5038344"/>
          </a:xfrm>
          <a:prstGeom prst="rect">
            <a:avLst/>
          </a:prstGeom>
        </p:spPr>
      </p:pic>
      <p:sp>
        <p:nvSpPr>
          <p:cNvPr id="7" name="Prostokąt 6">
            <a:extLst>
              <a:ext uri="{FF2B5EF4-FFF2-40B4-BE49-F238E27FC236}">
                <a16:creationId xmlns:a16="http://schemas.microsoft.com/office/drawing/2014/main" id="{16B3E94C-AFAB-DE0C-0490-2DE59234E0C4}"/>
              </a:ext>
            </a:extLst>
          </p:cNvPr>
          <p:cNvSpPr/>
          <p:nvPr/>
        </p:nvSpPr>
        <p:spPr>
          <a:xfrm>
            <a:off x="4803094" y="2797114"/>
            <a:ext cx="1831967" cy="465065"/>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3071735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C1BC0-2343-AA8E-9777-AF26424EC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BC010-88A8-DEE1-4958-06B9EA927BEB}"/>
              </a:ext>
            </a:extLst>
          </p:cNvPr>
          <p:cNvSpPr>
            <a:spLocks noGrp="1"/>
          </p:cNvSpPr>
          <p:nvPr>
            <p:ph type="title"/>
          </p:nvPr>
        </p:nvSpPr>
        <p:spPr/>
        <p:txBody>
          <a:bodyPr/>
          <a:lstStyle/>
          <a:p>
            <a:r>
              <a:rPr lang="en-GB"/>
              <a:t>Votre compte est créé ! Téléchargez et installez le logiciel.</a:t>
            </a:r>
            <a:endParaRPr lang="pl-PL"/>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C612DB0-0C55-7B8B-8C7C-0BE30D3DA525}"/>
              </a:ext>
            </a:extLst>
          </p:cNvPr>
          <p:cNvPicPr>
            <a:picLocks noChangeAspect="1"/>
          </p:cNvPicPr>
          <p:nvPr/>
        </p:nvPicPr>
        <p:blipFill>
          <a:blip r:embed="rId2"/>
          <a:stretch>
            <a:fillRect/>
          </a:stretch>
        </p:blipFill>
        <p:spPr>
          <a:xfrm>
            <a:off x="2742628" y="1611440"/>
            <a:ext cx="5109591" cy="5000625"/>
          </a:xfrm>
          <a:prstGeom prst="rect">
            <a:avLst/>
          </a:prstGeom>
        </p:spPr>
      </p:pic>
    </p:spTree>
    <p:extLst>
      <p:ext uri="{BB962C8B-B14F-4D97-AF65-F5344CB8AC3E}">
        <p14:creationId xmlns:p14="http://schemas.microsoft.com/office/powerpoint/2010/main" val="318475236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597320a7-26c9-4ada-a5d3-9ce4cfbbe2be"/>
    <ds:schemaRef ds:uri="d7c2d7e5-d637-40e7-a03d-32f79b35a3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ED6B8C39-1594-449C-9C1D-C1DC52627C9E}">
  <ds:schemaRefs>
    <ds:schemaRef ds:uri="597320a7-26c9-4ada-a5d3-9ce4cfbbe2be"/>
    <ds:schemaRef ds:uri="d7c2d7e5-d637-40e7-a03d-32f79b35a3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94</Words>
  <Application>Microsoft Office PowerPoint</Application>
  <PresentationFormat>Widescreen</PresentationFormat>
  <Paragraphs>12</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Arial</vt:lpstr>
      <vt:lpstr>Arial Rounded MT Bold</vt:lpstr>
      <vt:lpstr>Calibri</vt:lpstr>
      <vt:lpstr>Helvetica Neue</vt:lpstr>
      <vt:lpstr>Helvetica Neue Medium</vt:lpstr>
      <vt:lpstr>Montserrat Regular</vt:lpstr>
      <vt:lpstr>21_BasicWhite</vt:lpstr>
      <vt:lpstr>WP3 — supports pédagogiques théoriques et pratiques
pour le transport au Cameroun et en RDC</vt:lpstr>
      <vt:lpstr>Road Transportation Systems Engineering Development in the Sub-Saharan Africa – Modern EU Master Programme &amp; Capacity Building</vt:lpstr>
      <vt:lpstr>PowerPoint Presentation</vt:lpstr>
      <vt:lpstr>Téléchargement du fichier d’installation</vt:lpstr>
      <vt:lpstr>Licence étudiant</vt:lpstr>
      <vt:lpstr>Inscription sur le site web</vt:lpstr>
      <vt:lpstr>Inscription sur le site web — renseignez vos informations</vt:lpstr>
      <vt:lpstr>Confirmez l’adresse e-mail</vt:lpstr>
      <vt:lpstr>Votre compte est créé ! Téléchargez et installez le logiciel.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cp:revision>
  <dcterms:modified xsi:type="dcterms:W3CDTF">2026-07-13T09:35:47Z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