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0"/>
  </p:notesMasterIdLst>
  <p:sldIdLst>
    <p:sldId id="256" r:id="rId2"/>
    <p:sldId id="464" r:id="rId3"/>
    <p:sldId id="462" r:id="rId4"/>
    <p:sldId id="459" r:id="rId5"/>
    <p:sldId id="454" r:id="rId6"/>
    <p:sldId id="455" r:id="rId7"/>
    <p:sldId id="456" r:id="rId8"/>
    <p:sldId id="458" r:id="rId9"/>
    <p:sldId id="457" r:id="rId10"/>
    <p:sldId id="460" r:id="rId11"/>
    <p:sldId id="461" r:id="rId12"/>
    <p:sldId id="465" r:id="rId13"/>
    <p:sldId id="466"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300" r:id="rId48"/>
    <p:sldId id="298" r:id="rId49"/>
    <p:sldId id="299" r:id="rId50"/>
    <p:sldId id="353" r:id="rId51"/>
    <p:sldId id="354" r:id="rId52"/>
    <p:sldId id="440" r:id="rId53"/>
    <p:sldId id="439" r:id="rId54"/>
    <p:sldId id="467" r:id="rId55"/>
    <p:sldId id="301" r:id="rId56"/>
    <p:sldId id="306" r:id="rId57"/>
    <p:sldId id="307" r:id="rId58"/>
    <p:sldId id="308" r:id="rId59"/>
    <p:sldId id="309" r:id="rId60"/>
    <p:sldId id="310" r:id="rId61"/>
    <p:sldId id="311" r:id="rId62"/>
    <p:sldId id="312" r:id="rId63"/>
    <p:sldId id="314" r:id="rId64"/>
    <p:sldId id="315" r:id="rId65"/>
    <p:sldId id="316" r:id="rId66"/>
    <p:sldId id="317" r:id="rId67"/>
    <p:sldId id="318" r:id="rId68"/>
    <p:sldId id="319" r:id="rId69"/>
    <p:sldId id="320" r:id="rId70"/>
    <p:sldId id="321" r:id="rId71"/>
    <p:sldId id="322" r:id="rId72"/>
    <p:sldId id="323" r:id="rId73"/>
    <p:sldId id="324" r:id="rId74"/>
    <p:sldId id="327" r:id="rId75"/>
    <p:sldId id="325" r:id="rId76"/>
    <p:sldId id="326"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55" r:id="rId94"/>
    <p:sldId id="426" r:id="rId95"/>
    <p:sldId id="427" r:id="rId96"/>
    <p:sldId id="428" r:id="rId97"/>
    <p:sldId id="429" r:id="rId98"/>
    <p:sldId id="430" r:id="rId99"/>
    <p:sldId id="431" r:id="rId100"/>
    <p:sldId id="432" r:id="rId101"/>
    <p:sldId id="433" r:id="rId102"/>
    <p:sldId id="434" r:id="rId103"/>
    <p:sldId id="468" r:id="rId104"/>
    <p:sldId id="469" r:id="rId105"/>
    <p:sldId id="291" r:id="rId106"/>
    <p:sldId id="474" r:id="rId107"/>
    <p:sldId id="292" r:id="rId108"/>
    <p:sldId id="293" r:id="rId109"/>
    <p:sldId id="475" r:id="rId110"/>
    <p:sldId id="294" r:id="rId111"/>
    <p:sldId id="295" r:id="rId112"/>
    <p:sldId id="296" r:id="rId113"/>
    <p:sldId id="476" r:id="rId114"/>
    <p:sldId id="371" r:id="rId115"/>
    <p:sldId id="477" r:id="rId116"/>
    <p:sldId id="372" r:id="rId117"/>
    <p:sldId id="373" r:id="rId118"/>
    <p:sldId id="374" r:id="rId119"/>
    <p:sldId id="375" r:id="rId120"/>
    <p:sldId id="376" r:id="rId121"/>
    <p:sldId id="377" r:id="rId122"/>
    <p:sldId id="378" r:id="rId123"/>
    <p:sldId id="379" r:id="rId124"/>
    <p:sldId id="380" r:id="rId125"/>
    <p:sldId id="381" r:id="rId126"/>
    <p:sldId id="297" r:id="rId127"/>
    <p:sldId id="347" r:id="rId128"/>
    <p:sldId id="348" r:id="rId129"/>
    <p:sldId id="346" r:id="rId130"/>
    <p:sldId id="349" r:id="rId131"/>
    <p:sldId id="350" r:id="rId132"/>
    <p:sldId id="351" r:id="rId133"/>
    <p:sldId id="382" r:id="rId134"/>
    <p:sldId id="386" r:id="rId135"/>
    <p:sldId id="387" r:id="rId136"/>
    <p:sldId id="356" r:id="rId137"/>
    <p:sldId id="435" r:id="rId138"/>
    <p:sldId id="436" r:id="rId139"/>
    <p:sldId id="437" r:id="rId140"/>
    <p:sldId id="438" r:id="rId141"/>
    <p:sldId id="470" r:id="rId142"/>
    <p:sldId id="357" r:id="rId143"/>
    <p:sldId id="358" r:id="rId144"/>
    <p:sldId id="359" r:id="rId145"/>
    <p:sldId id="360" r:id="rId146"/>
    <p:sldId id="365" r:id="rId147"/>
    <p:sldId id="361" r:id="rId148"/>
    <p:sldId id="362" r:id="rId149"/>
    <p:sldId id="363" r:id="rId150"/>
    <p:sldId id="364" r:id="rId151"/>
    <p:sldId id="366" r:id="rId152"/>
    <p:sldId id="368" r:id="rId153"/>
    <p:sldId id="369" r:id="rId154"/>
    <p:sldId id="367" r:id="rId155"/>
    <p:sldId id="370" r:id="rId156"/>
    <p:sldId id="407" r:id="rId157"/>
    <p:sldId id="444" r:id="rId158"/>
    <p:sldId id="441" r:id="rId159"/>
    <p:sldId id="442" r:id="rId160"/>
    <p:sldId id="443" r:id="rId161"/>
    <p:sldId id="471" r:id="rId162"/>
    <p:sldId id="472" r:id="rId163"/>
    <p:sldId id="388" r:id="rId164"/>
    <p:sldId id="389" r:id="rId165"/>
    <p:sldId id="390" r:id="rId166"/>
    <p:sldId id="391" r:id="rId167"/>
    <p:sldId id="392" r:id="rId168"/>
    <p:sldId id="393" r:id="rId169"/>
    <p:sldId id="394" r:id="rId170"/>
    <p:sldId id="395" r:id="rId171"/>
    <p:sldId id="396" r:id="rId172"/>
    <p:sldId id="399" r:id="rId173"/>
    <p:sldId id="397" r:id="rId174"/>
    <p:sldId id="398" r:id="rId175"/>
    <p:sldId id="400" r:id="rId176"/>
    <p:sldId id="401" r:id="rId177"/>
    <p:sldId id="402" r:id="rId178"/>
    <p:sldId id="403" r:id="rId179"/>
    <p:sldId id="404" r:id="rId180"/>
    <p:sldId id="405" r:id="rId181"/>
    <p:sldId id="406" r:id="rId182"/>
    <p:sldId id="445" r:id="rId183"/>
    <p:sldId id="446" r:id="rId184"/>
    <p:sldId id="448" r:id="rId185"/>
    <p:sldId id="447" r:id="rId186"/>
    <p:sldId id="449" r:id="rId187"/>
    <p:sldId id="450" r:id="rId188"/>
    <p:sldId id="451" r:id="rId189"/>
    <p:sldId id="452" r:id="rId190"/>
    <p:sldId id="473" r:id="rId191"/>
    <p:sldId id="410" r:id="rId192"/>
    <p:sldId id="411" r:id="rId193"/>
    <p:sldId id="412" r:id="rId194"/>
    <p:sldId id="413" r:id="rId195"/>
    <p:sldId id="415" r:id="rId196"/>
    <p:sldId id="414" r:id="rId197"/>
    <p:sldId id="416" r:id="rId198"/>
    <p:sldId id="417" r:id="rId199"/>
    <p:sldId id="419" r:id="rId200"/>
    <p:sldId id="420" r:id="rId201"/>
    <p:sldId id="422" r:id="rId202"/>
    <p:sldId id="421" r:id="rId203"/>
    <p:sldId id="418" r:id="rId204"/>
    <p:sldId id="423" r:id="rId205"/>
    <p:sldId id="424" r:id="rId206"/>
    <p:sldId id="425" r:id="rId207"/>
    <p:sldId id="408" r:id="rId208"/>
    <p:sldId id="453" r:id="rId20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1" roundtripDataSignature="AMtx7mjz9igS4bDmtRAvsWY3m98qidb7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E22BCA-F338-D0E2-4E75-5E71514E7048}" v="1632" dt="2025-09-06T17:06:53.290"/>
    <p1510:client id="{5E32AA0D-701E-6E99-431E-B521E7F2C423}" v="565" dt="2025-09-07T14:56:00.0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2" autoAdjust="0"/>
    <p:restoredTop sz="94660"/>
  </p:normalViewPr>
  <p:slideViewPr>
    <p:cSldViewPr snapToGrid="0">
      <p:cViewPr varScale="1">
        <p:scale>
          <a:sx n="87" d="100"/>
          <a:sy n="87" d="100"/>
        </p:scale>
        <p:origin x="101" y="6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microsoft.com/office/2016/11/relationships/changesInfo" Target="changesInfos/changesInfo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microsoft.com/office/2015/10/relationships/revisionInfo" Target="revisionInfo.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notesMaster" Target="notesMasters/notesMaster1.xml"/><Relationship Id="rId215"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customschemas.google.com/relationships/presentationmetadata" Target="meta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presProps" Target="presProp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ść" userId="S::urn:spo:tenantanon#86760356-0022-486f-b793-a2d470bba5a5::" providerId="AD" clId="Web-{5E32AA0D-701E-6E99-431E-B521E7F2C423}"/>
    <pc:docChg chg="modSld">
      <pc:chgData name="Gość" userId="S::urn:spo:tenantanon#86760356-0022-486f-b793-a2d470bba5a5::" providerId="AD" clId="Web-{5E32AA0D-701E-6E99-431E-B521E7F2C423}" dt="2025-09-07T14:55:56.252" v="296" actId="20577"/>
      <pc:docMkLst>
        <pc:docMk/>
      </pc:docMkLst>
      <pc:sldChg chg="modSp">
        <pc:chgData name="Gość" userId="S::urn:spo:tenantanon#86760356-0022-486f-b793-a2d470bba5a5::" providerId="AD" clId="Web-{5E32AA0D-701E-6E99-431E-B521E7F2C423}" dt="2025-09-07T14:13:32.767" v="26" actId="20577"/>
        <pc:sldMkLst>
          <pc:docMk/>
          <pc:sldMk cId="1556694793" sldId="258"/>
        </pc:sldMkLst>
        <pc:spChg chg="mod">
          <ac:chgData name="Gość" userId="S::urn:spo:tenantanon#86760356-0022-486f-b793-a2d470bba5a5::" providerId="AD" clId="Web-{5E32AA0D-701E-6E99-431E-B521E7F2C423}" dt="2025-09-07T14:13:32.767" v="26" actId="20577"/>
          <ac:spMkLst>
            <pc:docMk/>
            <pc:sldMk cId="1556694793" sldId="258"/>
            <ac:spMk id="11" creationId="{5A3811F1-42D4-6357-C323-E8CAA7F31959}"/>
          </ac:spMkLst>
        </pc:spChg>
      </pc:sldChg>
      <pc:sldChg chg="modSp">
        <pc:chgData name="Gość" userId="S::urn:spo:tenantanon#86760356-0022-486f-b793-a2d470bba5a5::" providerId="AD" clId="Web-{5E32AA0D-701E-6E99-431E-B521E7F2C423}" dt="2025-09-07T14:13:53.502" v="28" actId="20577"/>
        <pc:sldMkLst>
          <pc:docMk/>
          <pc:sldMk cId="420170732" sldId="259"/>
        </pc:sldMkLst>
        <pc:spChg chg="mod">
          <ac:chgData name="Gość" userId="S::urn:spo:tenantanon#86760356-0022-486f-b793-a2d470bba5a5::" providerId="AD" clId="Web-{5E32AA0D-701E-6E99-431E-B521E7F2C423}" dt="2025-09-07T14:13:53.502" v="28" actId="20577"/>
          <ac:spMkLst>
            <pc:docMk/>
            <pc:sldMk cId="420170732" sldId="259"/>
            <ac:spMk id="9" creationId="{D9AB3A06-5AAA-2349-AB26-882C1226F88B}"/>
          </ac:spMkLst>
        </pc:spChg>
      </pc:sldChg>
      <pc:sldChg chg="modSp">
        <pc:chgData name="Gość" userId="S::urn:spo:tenantanon#86760356-0022-486f-b793-a2d470bba5a5::" providerId="AD" clId="Web-{5E32AA0D-701E-6E99-431E-B521E7F2C423}" dt="2025-09-07T14:14:20.549" v="33" actId="20577"/>
        <pc:sldMkLst>
          <pc:docMk/>
          <pc:sldMk cId="122435741" sldId="262"/>
        </pc:sldMkLst>
        <pc:spChg chg="mod">
          <ac:chgData name="Gość" userId="S::urn:spo:tenantanon#86760356-0022-486f-b793-a2d470bba5a5::" providerId="AD" clId="Web-{5E32AA0D-701E-6E99-431E-B521E7F2C423}" dt="2025-09-07T14:14:20.549" v="33" actId="20577"/>
          <ac:spMkLst>
            <pc:docMk/>
            <pc:sldMk cId="122435741" sldId="262"/>
            <ac:spMk id="6" creationId="{3A54836C-C3C8-A5BC-B5F7-AD37348BCB55}"/>
          </ac:spMkLst>
        </pc:spChg>
      </pc:sldChg>
      <pc:sldChg chg="modSp">
        <pc:chgData name="Gość" userId="S::urn:spo:tenantanon#86760356-0022-486f-b793-a2d470bba5a5::" providerId="AD" clId="Web-{5E32AA0D-701E-6E99-431E-B521E7F2C423}" dt="2025-09-07T14:14:53.096" v="38" actId="20577"/>
        <pc:sldMkLst>
          <pc:docMk/>
          <pc:sldMk cId="506881560" sldId="263"/>
        </pc:sldMkLst>
        <pc:spChg chg="mod">
          <ac:chgData name="Gość" userId="S::urn:spo:tenantanon#86760356-0022-486f-b793-a2d470bba5a5::" providerId="AD" clId="Web-{5E32AA0D-701E-6E99-431E-B521E7F2C423}" dt="2025-09-07T14:14:53.096" v="38" actId="20577"/>
          <ac:spMkLst>
            <pc:docMk/>
            <pc:sldMk cId="506881560" sldId="263"/>
            <ac:spMk id="6" creationId="{95BE9AB3-05B3-B330-FE99-6618FFF68349}"/>
          </ac:spMkLst>
        </pc:spChg>
      </pc:sldChg>
      <pc:sldChg chg="modSp">
        <pc:chgData name="Gość" userId="S::urn:spo:tenantanon#86760356-0022-486f-b793-a2d470bba5a5::" providerId="AD" clId="Web-{5E32AA0D-701E-6E99-431E-B521E7F2C423}" dt="2025-09-07T14:15:41.441" v="44" actId="20577"/>
        <pc:sldMkLst>
          <pc:docMk/>
          <pc:sldMk cId="1180016543" sldId="265"/>
        </pc:sldMkLst>
        <pc:spChg chg="mod">
          <ac:chgData name="Gość" userId="S::urn:spo:tenantanon#86760356-0022-486f-b793-a2d470bba5a5::" providerId="AD" clId="Web-{5E32AA0D-701E-6E99-431E-B521E7F2C423}" dt="2025-09-07T14:15:41.441" v="44" actId="20577"/>
          <ac:spMkLst>
            <pc:docMk/>
            <pc:sldMk cId="1180016543" sldId="265"/>
            <ac:spMk id="6" creationId="{25281B65-9DBD-B3C5-05A2-CB3D3ACD0831}"/>
          </ac:spMkLst>
        </pc:spChg>
      </pc:sldChg>
      <pc:sldChg chg="modSp">
        <pc:chgData name="Gość" userId="S::urn:spo:tenantanon#86760356-0022-486f-b793-a2d470bba5a5::" providerId="AD" clId="Web-{5E32AA0D-701E-6E99-431E-B521E7F2C423}" dt="2025-09-07T14:16:55.957" v="54" actId="20577"/>
        <pc:sldMkLst>
          <pc:docMk/>
          <pc:sldMk cId="4133897565" sldId="266"/>
        </pc:sldMkLst>
        <pc:spChg chg="mod">
          <ac:chgData name="Gość" userId="S::urn:spo:tenantanon#86760356-0022-486f-b793-a2d470bba5a5::" providerId="AD" clId="Web-{5E32AA0D-701E-6E99-431E-B521E7F2C423}" dt="2025-09-07T14:16:55.957" v="54" actId="20577"/>
          <ac:spMkLst>
            <pc:docMk/>
            <pc:sldMk cId="4133897565" sldId="266"/>
            <ac:spMk id="4" creationId="{B231D8F3-C753-30A8-D356-56FA85A36E12}"/>
          </ac:spMkLst>
        </pc:spChg>
      </pc:sldChg>
      <pc:sldChg chg="modSp">
        <pc:chgData name="Gość" userId="S::urn:spo:tenantanon#86760356-0022-486f-b793-a2d470bba5a5::" providerId="AD" clId="Web-{5E32AA0D-701E-6E99-431E-B521E7F2C423}" dt="2025-09-07T14:17:18.270" v="56" actId="20577"/>
        <pc:sldMkLst>
          <pc:docMk/>
          <pc:sldMk cId="3843871603" sldId="267"/>
        </pc:sldMkLst>
        <pc:spChg chg="mod">
          <ac:chgData name="Gość" userId="S::urn:spo:tenantanon#86760356-0022-486f-b793-a2d470bba5a5::" providerId="AD" clId="Web-{5E32AA0D-701E-6E99-431E-B521E7F2C423}" dt="2025-09-07T14:17:18.270" v="56" actId="20577"/>
          <ac:spMkLst>
            <pc:docMk/>
            <pc:sldMk cId="3843871603" sldId="267"/>
            <ac:spMk id="5" creationId="{9D255B9A-B124-53FE-9584-122EBB642C89}"/>
          </ac:spMkLst>
        </pc:spChg>
      </pc:sldChg>
      <pc:sldChg chg="modSp">
        <pc:chgData name="Gość" userId="S::urn:spo:tenantanon#86760356-0022-486f-b793-a2d470bba5a5::" providerId="AD" clId="Web-{5E32AA0D-701E-6E99-431E-B521E7F2C423}" dt="2025-09-07T14:17:40.302" v="60" actId="20577"/>
        <pc:sldMkLst>
          <pc:docMk/>
          <pc:sldMk cId="1635091785" sldId="268"/>
        </pc:sldMkLst>
        <pc:spChg chg="mod">
          <ac:chgData name="Gość" userId="S::urn:spo:tenantanon#86760356-0022-486f-b793-a2d470bba5a5::" providerId="AD" clId="Web-{5E32AA0D-701E-6E99-431E-B521E7F2C423}" dt="2025-09-07T14:17:40.302" v="60" actId="20577"/>
          <ac:spMkLst>
            <pc:docMk/>
            <pc:sldMk cId="1635091785" sldId="268"/>
            <ac:spMk id="9" creationId="{A4B592B9-C6DC-A66A-FAE9-EF7D03885B2B}"/>
          </ac:spMkLst>
        </pc:spChg>
      </pc:sldChg>
      <pc:sldChg chg="modSp">
        <pc:chgData name="Gość" userId="S::urn:spo:tenantanon#86760356-0022-486f-b793-a2d470bba5a5::" providerId="AD" clId="Web-{5E32AA0D-701E-6E99-431E-B521E7F2C423}" dt="2025-09-07T14:18:49.178" v="62" actId="20577"/>
        <pc:sldMkLst>
          <pc:docMk/>
          <pc:sldMk cId="4203132086" sldId="273"/>
        </pc:sldMkLst>
        <pc:spChg chg="mod">
          <ac:chgData name="Gość" userId="S::urn:spo:tenantanon#86760356-0022-486f-b793-a2d470bba5a5::" providerId="AD" clId="Web-{5E32AA0D-701E-6E99-431E-B521E7F2C423}" dt="2025-09-07T14:18:49.178" v="62" actId="20577"/>
          <ac:spMkLst>
            <pc:docMk/>
            <pc:sldMk cId="4203132086" sldId="273"/>
            <ac:spMk id="6" creationId="{C081215A-399B-D07D-7F4C-23EEE6A1FF83}"/>
          </ac:spMkLst>
        </pc:spChg>
      </pc:sldChg>
      <pc:sldChg chg="modSp">
        <pc:chgData name="Gość" userId="S::urn:spo:tenantanon#86760356-0022-486f-b793-a2d470bba5a5::" providerId="AD" clId="Web-{5E32AA0D-701E-6E99-431E-B521E7F2C423}" dt="2025-09-07T14:19:53.929" v="71" actId="20577"/>
        <pc:sldMkLst>
          <pc:docMk/>
          <pc:sldMk cId="954767604" sldId="275"/>
        </pc:sldMkLst>
        <pc:spChg chg="mod">
          <ac:chgData name="Gość" userId="S::urn:spo:tenantanon#86760356-0022-486f-b793-a2d470bba5a5::" providerId="AD" clId="Web-{5E32AA0D-701E-6E99-431E-B521E7F2C423}" dt="2025-09-07T14:19:53.929" v="71" actId="20577"/>
          <ac:spMkLst>
            <pc:docMk/>
            <pc:sldMk cId="954767604" sldId="275"/>
            <ac:spMk id="5" creationId="{CD701408-2CC0-2B69-D94B-6F47100775C8}"/>
          </ac:spMkLst>
        </pc:spChg>
      </pc:sldChg>
      <pc:sldChg chg="modSp">
        <pc:chgData name="Gość" userId="S::urn:spo:tenantanon#86760356-0022-486f-b793-a2d470bba5a5::" providerId="AD" clId="Web-{5E32AA0D-701E-6E99-431E-B521E7F2C423}" dt="2025-09-07T14:20:50.008" v="91" actId="20577"/>
        <pc:sldMkLst>
          <pc:docMk/>
          <pc:sldMk cId="3014718295" sldId="276"/>
        </pc:sldMkLst>
        <pc:spChg chg="mod">
          <ac:chgData name="Gość" userId="S::urn:spo:tenantanon#86760356-0022-486f-b793-a2d470bba5a5::" providerId="AD" clId="Web-{5E32AA0D-701E-6E99-431E-B521E7F2C423}" dt="2025-09-07T14:20:50.008" v="91" actId="20577"/>
          <ac:spMkLst>
            <pc:docMk/>
            <pc:sldMk cId="3014718295" sldId="276"/>
            <ac:spMk id="5" creationId="{072E3988-9127-7BE4-B2A9-B42C4FD425FC}"/>
          </ac:spMkLst>
        </pc:spChg>
      </pc:sldChg>
      <pc:sldChg chg="modSp">
        <pc:chgData name="Gość" userId="S::urn:spo:tenantanon#86760356-0022-486f-b793-a2d470bba5a5::" providerId="AD" clId="Web-{5E32AA0D-701E-6E99-431E-B521E7F2C423}" dt="2025-09-07T14:21:15.305" v="98" actId="20577"/>
        <pc:sldMkLst>
          <pc:docMk/>
          <pc:sldMk cId="1157644657" sldId="277"/>
        </pc:sldMkLst>
        <pc:spChg chg="mod">
          <ac:chgData name="Gość" userId="S::urn:spo:tenantanon#86760356-0022-486f-b793-a2d470bba5a5::" providerId="AD" clId="Web-{5E32AA0D-701E-6E99-431E-B521E7F2C423}" dt="2025-09-07T14:21:15.305" v="98" actId="20577"/>
          <ac:spMkLst>
            <pc:docMk/>
            <pc:sldMk cId="1157644657" sldId="277"/>
            <ac:spMk id="7" creationId="{68B2EEAA-4DFE-A0AF-76B3-237E1B39505F}"/>
          </ac:spMkLst>
        </pc:spChg>
      </pc:sldChg>
      <pc:sldChg chg="modSp">
        <pc:chgData name="Gość" userId="S::urn:spo:tenantanon#86760356-0022-486f-b793-a2d470bba5a5::" providerId="AD" clId="Web-{5E32AA0D-701E-6E99-431E-B521E7F2C423}" dt="2025-09-07T14:21:57.869" v="107" actId="20577"/>
        <pc:sldMkLst>
          <pc:docMk/>
          <pc:sldMk cId="2944589275" sldId="278"/>
        </pc:sldMkLst>
        <pc:spChg chg="mod">
          <ac:chgData name="Gość" userId="S::urn:spo:tenantanon#86760356-0022-486f-b793-a2d470bba5a5::" providerId="AD" clId="Web-{5E32AA0D-701E-6E99-431E-B521E7F2C423}" dt="2025-09-07T14:21:54.103" v="104" actId="14100"/>
          <ac:spMkLst>
            <pc:docMk/>
            <pc:sldMk cId="2944589275" sldId="278"/>
            <ac:spMk id="2" creationId="{25588BC4-C459-1039-380A-9098029E4001}"/>
          </ac:spMkLst>
        </pc:spChg>
        <pc:spChg chg="mod">
          <ac:chgData name="Gość" userId="S::urn:spo:tenantanon#86760356-0022-486f-b793-a2d470bba5a5::" providerId="AD" clId="Web-{5E32AA0D-701E-6E99-431E-B521E7F2C423}" dt="2025-09-07T14:21:57.869" v="107" actId="20577"/>
          <ac:spMkLst>
            <pc:docMk/>
            <pc:sldMk cId="2944589275" sldId="278"/>
            <ac:spMk id="4" creationId="{9174849A-A170-D9E4-240C-DF1C7DECBEF0}"/>
          </ac:spMkLst>
        </pc:spChg>
      </pc:sldChg>
      <pc:sldChg chg="modSp">
        <pc:chgData name="Gość" userId="S::urn:spo:tenantanon#86760356-0022-486f-b793-a2d470bba5a5::" providerId="AD" clId="Web-{5E32AA0D-701E-6E99-431E-B521E7F2C423}" dt="2025-09-07T14:22:21.575" v="112" actId="20577"/>
        <pc:sldMkLst>
          <pc:docMk/>
          <pc:sldMk cId="2132084832" sldId="280"/>
        </pc:sldMkLst>
        <pc:spChg chg="mod">
          <ac:chgData name="Gość" userId="S::urn:spo:tenantanon#86760356-0022-486f-b793-a2d470bba5a5::" providerId="AD" clId="Web-{5E32AA0D-701E-6E99-431E-B521E7F2C423}" dt="2025-09-07T14:22:21.575" v="112" actId="20577"/>
          <ac:spMkLst>
            <pc:docMk/>
            <pc:sldMk cId="2132084832" sldId="280"/>
            <ac:spMk id="9" creationId="{AA6A37CB-019F-B92C-FA81-C3683797B325}"/>
          </ac:spMkLst>
        </pc:spChg>
      </pc:sldChg>
      <pc:sldChg chg="modSp">
        <pc:chgData name="Gość" userId="S::urn:spo:tenantanon#86760356-0022-486f-b793-a2d470bba5a5::" providerId="AD" clId="Web-{5E32AA0D-701E-6E99-431E-B521E7F2C423}" dt="2025-09-07T14:23:07.357" v="127" actId="20577"/>
        <pc:sldMkLst>
          <pc:docMk/>
          <pc:sldMk cId="3852612002" sldId="281"/>
        </pc:sldMkLst>
        <pc:spChg chg="mod">
          <ac:chgData name="Gość" userId="S::urn:spo:tenantanon#86760356-0022-486f-b793-a2d470bba5a5::" providerId="AD" clId="Web-{5E32AA0D-701E-6E99-431E-B521E7F2C423}" dt="2025-09-07T14:23:07.357" v="127" actId="20577"/>
          <ac:spMkLst>
            <pc:docMk/>
            <pc:sldMk cId="3852612002" sldId="281"/>
            <ac:spMk id="2" creationId="{5E4874E1-0374-9D77-B1F5-0ECF391A6D34}"/>
          </ac:spMkLst>
        </pc:spChg>
        <pc:spChg chg="mod">
          <ac:chgData name="Gość" userId="S::urn:spo:tenantanon#86760356-0022-486f-b793-a2d470bba5a5::" providerId="AD" clId="Web-{5E32AA0D-701E-6E99-431E-B521E7F2C423}" dt="2025-09-07T14:22:56.857" v="121" actId="20577"/>
          <ac:spMkLst>
            <pc:docMk/>
            <pc:sldMk cId="3852612002" sldId="281"/>
            <ac:spMk id="6" creationId="{CF8FD48F-AD0B-CD0C-712B-1462B8DBB1EE}"/>
          </ac:spMkLst>
        </pc:spChg>
      </pc:sldChg>
      <pc:sldChg chg="modSp">
        <pc:chgData name="Gość" userId="S::urn:spo:tenantanon#86760356-0022-486f-b793-a2d470bba5a5::" providerId="AD" clId="Web-{5E32AA0D-701E-6E99-431E-B521E7F2C423}" dt="2025-09-07T14:23:14.607" v="132" actId="20577"/>
        <pc:sldMkLst>
          <pc:docMk/>
          <pc:sldMk cId="2571502317" sldId="282"/>
        </pc:sldMkLst>
        <pc:spChg chg="mod">
          <ac:chgData name="Gość" userId="S::urn:spo:tenantanon#86760356-0022-486f-b793-a2d470bba5a5::" providerId="AD" clId="Web-{5E32AA0D-701E-6E99-431E-B521E7F2C423}" dt="2025-09-07T14:23:04.591" v="126" actId="20577"/>
          <ac:spMkLst>
            <pc:docMk/>
            <pc:sldMk cId="2571502317" sldId="282"/>
            <ac:spMk id="2" creationId="{8FE45412-904E-2417-FEE8-3C5B2F038F1C}"/>
          </ac:spMkLst>
        </pc:spChg>
        <pc:spChg chg="mod">
          <ac:chgData name="Gość" userId="S::urn:spo:tenantanon#86760356-0022-486f-b793-a2d470bba5a5::" providerId="AD" clId="Web-{5E32AA0D-701E-6E99-431E-B521E7F2C423}" dt="2025-09-07T14:23:14.607" v="132" actId="20577"/>
          <ac:spMkLst>
            <pc:docMk/>
            <pc:sldMk cId="2571502317" sldId="282"/>
            <ac:spMk id="6" creationId="{7EBBA39D-92EA-70F6-D17F-55D5BDF9C16F}"/>
          </ac:spMkLst>
        </pc:spChg>
      </pc:sldChg>
      <pc:sldChg chg="modSp">
        <pc:chgData name="Gość" userId="S::urn:spo:tenantanon#86760356-0022-486f-b793-a2d470bba5a5::" providerId="AD" clId="Web-{5E32AA0D-701E-6E99-431E-B521E7F2C423}" dt="2025-09-07T14:24:13.967" v="137" actId="20577"/>
        <pc:sldMkLst>
          <pc:docMk/>
          <pc:sldMk cId="2152369682" sldId="285"/>
        </pc:sldMkLst>
        <pc:spChg chg="mod">
          <ac:chgData name="Gość" userId="S::urn:spo:tenantanon#86760356-0022-486f-b793-a2d470bba5a5::" providerId="AD" clId="Web-{5E32AA0D-701E-6E99-431E-B521E7F2C423}" dt="2025-09-07T14:24:13.967" v="137" actId="20577"/>
          <ac:spMkLst>
            <pc:docMk/>
            <pc:sldMk cId="2152369682" sldId="285"/>
            <ac:spMk id="6" creationId="{DA66C2FF-48ED-C913-D16E-F357A5E1404A}"/>
          </ac:spMkLst>
        </pc:spChg>
      </pc:sldChg>
      <pc:sldChg chg="modSp">
        <pc:chgData name="Gość" userId="S::urn:spo:tenantanon#86760356-0022-486f-b793-a2d470bba5a5::" providerId="AD" clId="Web-{5E32AA0D-701E-6E99-431E-B521E7F2C423}" dt="2025-09-07T14:24:34.530" v="140" actId="20577"/>
        <pc:sldMkLst>
          <pc:docMk/>
          <pc:sldMk cId="2341142424" sldId="287"/>
        </pc:sldMkLst>
        <pc:spChg chg="mod">
          <ac:chgData name="Gość" userId="S::urn:spo:tenantanon#86760356-0022-486f-b793-a2d470bba5a5::" providerId="AD" clId="Web-{5E32AA0D-701E-6E99-431E-B521E7F2C423}" dt="2025-09-07T14:24:34.530" v="140" actId="20577"/>
          <ac:spMkLst>
            <pc:docMk/>
            <pc:sldMk cId="2341142424" sldId="287"/>
            <ac:spMk id="2" creationId="{B1FB4344-B5AE-6C7A-1FF9-5BCCA871B74D}"/>
          </ac:spMkLst>
        </pc:spChg>
      </pc:sldChg>
      <pc:sldChg chg="modSp">
        <pc:chgData name="Gość" userId="S::urn:spo:tenantanon#86760356-0022-486f-b793-a2d470bba5a5::" providerId="AD" clId="Web-{5E32AA0D-701E-6E99-431E-B521E7F2C423}" dt="2025-09-07T14:25:15.593" v="148" actId="20577"/>
        <pc:sldMkLst>
          <pc:docMk/>
          <pc:sldMk cId="594000043" sldId="288"/>
        </pc:sldMkLst>
        <pc:spChg chg="mod">
          <ac:chgData name="Gość" userId="S::urn:spo:tenantanon#86760356-0022-486f-b793-a2d470bba5a5::" providerId="AD" clId="Web-{5E32AA0D-701E-6E99-431E-B521E7F2C423}" dt="2025-09-07T14:24:47.624" v="141" actId="20577"/>
          <ac:spMkLst>
            <pc:docMk/>
            <pc:sldMk cId="594000043" sldId="288"/>
            <ac:spMk id="2" creationId="{B2CDDCC2-63BC-924F-930D-FC74E2F8565D}"/>
          </ac:spMkLst>
        </pc:spChg>
        <pc:spChg chg="mod">
          <ac:chgData name="Gość" userId="S::urn:spo:tenantanon#86760356-0022-486f-b793-a2d470bba5a5::" providerId="AD" clId="Web-{5E32AA0D-701E-6E99-431E-B521E7F2C423}" dt="2025-09-07T14:24:51.124" v="146" actId="20577"/>
          <ac:spMkLst>
            <pc:docMk/>
            <pc:sldMk cId="594000043" sldId="288"/>
            <ac:spMk id="6" creationId="{AA792807-ADDF-8F53-5A3C-FFC026895897}"/>
          </ac:spMkLst>
        </pc:spChg>
        <pc:spChg chg="mod">
          <ac:chgData name="Gość" userId="S::urn:spo:tenantanon#86760356-0022-486f-b793-a2d470bba5a5::" providerId="AD" clId="Web-{5E32AA0D-701E-6E99-431E-B521E7F2C423}" dt="2025-09-07T14:25:15.593" v="148" actId="20577"/>
          <ac:spMkLst>
            <pc:docMk/>
            <pc:sldMk cId="594000043" sldId="288"/>
            <ac:spMk id="7" creationId="{008EF213-7262-6610-CFAC-3ED0CF7B9AF2}"/>
          </ac:spMkLst>
        </pc:spChg>
      </pc:sldChg>
      <pc:sldChg chg="modSp">
        <pc:chgData name="Gość" userId="S::urn:spo:tenantanon#86760356-0022-486f-b793-a2d470bba5a5::" providerId="AD" clId="Web-{5E32AA0D-701E-6E99-431E-B521E7F2C423}" dt="2025-09-07T14:25:55.984" v="150" actId="20577"/>
        <pc:sldMkLst>
          <pc:docMk/>
          <pc:sldMk cId="1742002327" sldId="290"/>
        </pc:sldMkLst>
        <pc:spChg chg="mod">
          <ac:chgData name="Gość" userId="S::urn:spo:tenantanon#86760356-0022-486f-b793-a2d470bba5a5::" providerId="AD" clId="Web-{5E32AA0D-701E-6E99-431E-B521E7F2C423}" dt="2025-09-07T14:25:55.984" v="150" actId="20577"/>
          <ac:spMkLst>
            <pc:docMk/>
            <pc:sldMk cId="1742002327" sldId="290"/>
            <ac:spMk id="7" creationId="{434E718C-2BD9-7382-9126-E63E02887314}"/>
          </ac:spMkLst>
        </pc:spChg>
      </pc:sldChg>
      <pc:sldChg chg="modSp">
        <pc:chgData name="Gość" userId="S::urn:spo:tenantanon#86760356-0022-486f-b793-a2d470bba5a5::" providerId="AD" clId="Web-{5E32AA0D-701E-6E99-431E-B521E7F2C423}" dt="2025-09-07T14:36:23.223" v="207" actId="20577"/>
        <pc:sldMkLst>
          <pc:docMk/>
          <pc:sldMk cId="1899361720" sldId="291"/>
        </pc:sldMkLst>
        <pc:spChg chg="mod">
          <ac:chgData name="Gość" userId="S::urn:spo:tenantanon#86760356-0022-486f-b793-a2d470bba5a5::" providerId="AD" clId="Web-{5E32AA0D-701E-6E99-431E-B521E7F2C423}" dt="2025-09-07T14:36:23.223" v="207" actId="20577"/>
          <ac:spMkLst>
            <pc:docMk/>
            <pc:sldMk cId="1899361720" sldId="291"/>
            <ac:spMk id="4" creationId="{3493E1B0-21A2-7CC9-3B50-994E880F86D7}"/>
          </ac:spMkLst>
        </pc:spChg>
      </pc:sldChg>
      <pc:sldChg chg="modSp">
        <pc:chgData name="Gość" userId="S::urn:spo:tenantanon#86760356-0022-486f-b793-a2d470bba5a5::" providerId="AD" clId="Web-{5E32AA0D-701E-6E99-431E-B521E7F2C423}" dt="2025-09-07T14:36:38.848" v="211" actId="20577"/>
        <pc:sldMkLst>
          <pc:docMk/>
          <pc:sldMk cId="679025755" sldId="292"/>
        </pc:sldMkLst>
        <pc:spChg chg="mod">
          <ac:chgData name="Gość" userId="S::urn:spo:tenantanon#86760356-0022-486f-b793-a2d470bba5a5::" providerId="AD" clId="Web-{5E32AA0D-701E-6E99-431E-B521E7F2C423}" dt="2025-09-07T14:36:38.848" v="211" actId="20577"/>
          <ac:spMkLst>
            <pc:docMk/>
            <pc:sldMk cId="679025755" sldId="292"/>
            <ac:spMk id="6" creationId="{E9E4BC60-6BC8-5E93-6D55-C9933F062854}"/>
          </ac:spMkLst>
        </pc:spChg>
      </pc:sldChg>
      <pc:sldChg chg="modSp">
        <pc:chgData name="Gość" userId="S::urn:spo:tenantanon#86760356-0022-486f-b793-a2d470bba5a5::" providerId="AD" clId="Web-{5E32AA0D-701E-6E99-431E-B521E7F2C423}" dt="2025-09-07T14:37:03.583" v="219" actId="20577"/>
        <pc:sldMkLst>
          <pc:docMk/>
          <pc:sldMk cId="2605273482" sldId="293"/>
        </pc:sldMkLst>
        <pc:spChg chg="mod">
          <ac:chgData name="Gość" userId="S::urn:spo:tenantanon#86760356-0022-486f-b793-a2d470bba5a5::" providerId="AD" clId="Web-{5E32AA0D-701E-6E99-431E-B521E7F2C423}" dt="2025-09-07T14:36:50.676" v="215" actId="20577"/>
          <ac:spMkLst>
            <pc:docMk/>
            <pc:sldMk cId="2605273482" sldId="293"/>
            <ac:spMk id="6" creationId="{A74D0841-78BF-7D90-32AB-3DB2936EE31C}"/>
          </ac:spMkLst>
        </pc:spChg>
        <pc:spChg chg="mod">
          <ac:chgData name="Gość" userId="S::urn:spo:tenantanon#86760356-0022-486f-b793-a2d470bba5a5::" providerId="AD" clId="Web-{5E32AA0D-701E-6E99-431E-B521E7F2C423}" dt="2025-09-07T14:37:03.583" v="219" actId="20577"/>
          <ac:spMkLst>
            <pc:docMk/>
            <pc:sldMk cId="2605273482" sldId="293"/>
            <ac:spMk id="7" creationId="{D23D1476-1DE7-0204-6BFD-3E0D572F2441}"/>
          </ac:spMkLst>
        </pc:spChg>
        <pc:spChg chg="mod">
          <ac:chgData name="Gość" userId="S::urn:spo:tenantanon#86760356-0022-486f-b793-a2d470bba5a5::" providerId="AD" clId="Web-{5E32AA0D-701E-6E99-431E-B521E7F2C423}" dt="2025-09-07T14:36:59.255" v="217" actId="20577"/>
          <ac:spMkLst>
            <pc:docMk/>
            <pc:sldMk cId="2605273482" sldId="293"/>
            <ac:spMk id="9" creationId="{0D83423E-F800-6892-0D54-12616EA041CC}"/>
          </ac:spMkLst>
        </pc:spChg>
      </pc:sldChg>
      <pc:sldChg chg="modSp">
        <pc:chgData name="Gość" userId="S::urn:spo:tenantanon#86760356-0022-486f-b793-a2d470bba5a5::" providerId="AD" clId="Web-{5E32AA0D-701E-6E99-431E-B521E7F2C423}" dt="2025-09-07T14:26:19.328" v="154" actId="20577"/>
        <pc:sldMkLst>
          <pc:docMk/>
          <pc:sldMk cId="2765239424" sldId="298"/>
        </pc:sldMkLst>
        <pc:spChg chg="mod">
          <ac:chgData name="Gość" userId="S::urn:spo:tenantanon#86760356-0022-486f-b793-a2d470bba5a5::" providerId="AD" clId="Web-{5E32AA0D-701E-6E99-431E-B521E7F2C423}" dt="2025-09-07T14:26:19.328" v="154" actId="20577"/>
          <ac:spMkLst>
            <pc:docMk/>
            <pc:sldMk cId="2765239424" sldId="298"/>
            <ac:spMk id="5" creationId="{D741C5A0-4916-11D7-F1C7-AC0099346AAC}"/>
          </ac:spMkLst>
        </pc:spChg>
      </pc:sldChg>
      <pc:sldChg chg="modSp">
        <pc:chgData name="Gość" userId="S::urn:spo:tenantanon#86760356-0022-486f-b793-a2d470bba5a5::" providerId="AD" clId="Web-{5E32AA0D-701E-6E99-431E-B521E7F2C423}" dt="2025-09-07T14:27:15.128" v="155" actId="20577"/>
        <pc:sldMkLst>
          <pc:docMk/>
          <pc:sldMk cId="1713221016" sldId="307"/>
        </pc:sldMkLst>
        <pc:spChg chg="mod">
          <ac:chgData name="Gość" userId="S::urn:spo:tenantanon#86760356-0022-486f-b793-a2d470bba5a5::" providerId="AD" clId="Web-{5E32AA0D-701E-6E99-431E-B521E7F2C423}" dt="2025-09-07T14:27:15.128" v="155" actId="20577"/>
          <ac:spMkLst>
            <pc:docMk/>
            <pc:sldMk cId="1713221016" sldId="307"/>
            <ac:spMk id="7" creationId="{A007A5AE-F1F6-D358-554D-3416D39F3F7F}"/>
          </ac:spMkLst>
        </pc:spChg>
      </pc:sldChg>
      <pc:sldChg chg="modSp">
        <pc:chgData name="Gość" userId="S::urn:spo:tenantanon#86760356-0022-486f-b793-a2d470bba5a5::" providerId="AD" clId="Web-{5E32AA0D-701E-6E99-431E-B521E7F2C423}" dt="2025-09-07T14:29:36.991" v="160" actId="20577"/>
        <pc:sldMkLst>
          <pc:docMk/>
          <pc:sldMk cId="1272664069" sldId="320"/>
        </pc:sldMkLst>
        <pc:spChg chg="mod">
          <ac:chgData name="Gość" userId="S::urn:spo:tenantanon#86760356-0022-486f-b793-a2d470bba5a5::" providerId="AD" clId="Web-{5E32AA0D-701E-6E99-431E-B521E7F2C423}" dt="2025-09-07T14:29:36.991" v="160" actId="20577"/>
          <ac:spMkLst>
            <pc:docMk/>
            <pc:sldMk cId="1272664069" sldId="320"/>
            <ac:spMk id="6" creationId="{B6EAEF09-5907-8C65-93E5-840EC242C079}"/>
          </ac:spMkLst>
        </pc:spChg>
      </pc:sldChg>
      <pc:sldChg chg="modSp">
        <pc:chgData name="Gość" userId="S::urn:spo:tenantanon#86760356-0022-486f-b793-a2d470bba5a5::" providerId="AD" clId="Web-{5E32AA0D-701E-6E99-431E-B521E7F2C423}" dt="2025-09-07T14:30:47.382" v="164" actId="20577"/>
        <pc:sldMkLst>
          <pc:docMk/>
          <pc:sldMk cId="746056169" sldId="325"/>
        </pc:sldMkLst>
        <pc:spChg chg="mod">
          <ac:chgData name="Gość" userId="S::urn:spo:tenantanon#86760356-0022-486f-b793-a2d470bba5a5::" providerId="AD" clId="Web-{5E32AA0D-701E-6E99-431E-B521E7F2C423}" dt="2025-09-07T14:30:47.382" v="164" actId="20577"/>
          <ac:spMkLst>
            <pc:docMk/>
            <pc:sldMk cId="746056169" sldId="325"/>
            <ac:spMk id="16" creationId="{6A340070-4F9A-F605-187E-FF99B352DF0E}"/>
          </ac:spMkLst>
        </pc:spChg>
      </pc:sldChg>
      <pc:sldChg chg="modSp">
        <pc:chgData name="Gość" userId="S::urn:spo:tenantanon#86760356-0022-486f-b793-a2d470bba5a5::" providerId="AD" clId="Web-{5E32AA0D-701E-6E99-431E-B521E7F2C423}" dt="2025-09-07T14:31:27.680" v="171" actId="20577"/>
        <pc:sldMkLst>
          <pc:docMk/>
          <pc:sldMk cId="2469113534" sldId="326"/>
        </pc:sldMkLst>
        <pc:spChg chg="mod">
          <ac:chgData name="Gość" userId="S::urn:spo:tenantanon#86760356-0022-486f-b793-a2d470bba5a5::" providerId="AD" clId="Web-{5E32AA0D-701E-6E99-431E-B521E7F2C423}" dt="2025-09-07T14:31:27.680" v="171" actId="20577"/>
          <ac:spMkLst>
            <pc:docMk/>
            <pc:sldMk cId="2469113534" sldId="326"/>
            <ac:spMk id="5" creationId="{AF8FE2EE-62EE-2D32-9148-2883139F5606}"/>
          </ac:spMkLst>
        </pc:spChg>
      </pc:sldChg>
      <pc:sldChg chg="modSp">
        <pc:chgData name="Gość" userId="S::urn:spo:tenantanon#86760356-0022-486f-b793-a2d470bba5a5::" providerId="AD" clId="Web-{5E32AA0D-701E-6E99-431E-B521E7F2C423}" dt="2025-09-07T14:31:55.477" v="173" actId="20577"/>
        <pc:sldMkLst>
          <pc:docMk/>
          <pc:sldMk cId="811330958" sldId="328"/>
        </pc:sldMkLst>
        <pc:spChg chg="mod">
          <ac:chgData name="Gość" userId="S::urn:spo:tenantanon#86760356-0022-486f-b793-a2d470bba5a5::" providerId="AD" clId="Web-{5E32AA0D-701E-6E99-431E-B521E7F2C423}" dt="2025-09-07T14:31:55.477" v="173" actId="20577"/>
          <ac:spMkLst>
            <pc:docMk/>
            <pc:sldMk cId="811330958" sldId="328"/>
            <ac:spMk id="6" creationId="{0D2E7C18-D179-6E5F-816D-1CE0AAD5E42E}"/>
          </ac:spMkLst>
        </pc:spChg>
      </pc:sldChg>
      <pc:sldChg chg="modSp">
        <pc:chgData name="Gość" userId="S::urn:spo:tenantanon#86760356-0022-486f-b793-a2d470bba5a5::" providerId="AD" clId="Web-{5E32AA0D-701E-6E99-431E-B521E7F2C423}" dt="2025-09-07T14:32:10.227" v="178" actId="20577"/>
        <pc:sldMkLst>
          <pc:docMk/>
          <pc:sldMk cId="3075144021" sldId="330"/>
        </pc:sldMkLst>
        <pc:spChg chg="mod">
          <ac:chgData name="Gość" userId="S::urn:spo:tenantanon#86760356-0022-486f-b793-a2d470bba5a5::" providerId="AD" clId="Web-{5E32AA0D-701E-6E99-431E-B521E7F2C423}" dt="2025-09-07T14:32:10.227" v="178" actId="20577"/>
          <ac:spMkLst>
            <pc:docMk/>
            <pc:sldMk cId="3075144021" sldId="330"/>
            <ac:spMk id="6" creationId="{0D30318B-3614-1A23-19F8-8E7880ADE627}"/>
          </ac:spMkLst>
        </pc:spChg>
      </pc:sldChg>
      <pc:sldChg chg="modSp">
        <pc:chgData name="Gość" userId="S::urn:spo:tenantanon#86760356-0022-486f-b793-a2d470bba5a5::" providerId="AD" clId="Web-{5E32AA0D-701E-6E99-431E-B521E7F2C423}" dt="2025-09-07T14:32:37.275" v="181" actId="20577"/>
        <pc:sldMkLst>
          <pc:docMk/>
          <pc:sldMk cId="4194639582" sldId="332"/>
        </pc:sldMkLst>
        <pc:spChg chg="mod">
          <ac:chgData name="Gość" userId="S::urn:spo:tenantanon#86760356-0022-486f-b793-a2d470bba5a5::" providerId="AD" clId="Web-{5E32AA0D-701E-6E99-431E-B521E7F2C423}" dt="2025-09-07T14:32:37.275" v="181" actId="20577"/>
          <ac:spMkLst>
            <pc:docMk/>
            <pc:sldMk cId="4194639582" sldId="332"/>
            <ac:spMk id="6" creationId="{E38BB5E0-8268-B1E3-3533-A3AEEE9A05AC}"/>
          </ac:spMkLst>
        </pc:spChg>
      </pc:sldChg>
      <pc:sldChg chg="modSp">
        <pc:chgData name="Gość" userId="S::urn:spo:tenantanon#86760356-0022-486f-b793-a2d470bba5a5::" providerId="AD" clId="Web-{5E32AA0D-701E-6E99-431E-B521E7F2C423}" dt="2025-09-07T14:33:08.525" v="183" actId="20577"/>
        <pc:sldMkLst>
          <pc:docMk/>
          <pc:sldMk cId="2156797702" sldId="333"/>
        </pc:sldMkLst>
        <pc:spChg chg="mod">
          <ac:chgData name="Gość" userId="S::urn:spo:tenantanon#86760356-0022-486f-b793-a2d470bba5a5::" providerId="AD" clId="Web-{5E32AA0D-701E-6E99-431E-B521E7F2C423}" dt="2025-09-07T14:33:08.525" v="183" actId="20577"/>
          <ac:spMkLst>
            <pc:docMk/>
            <pc:sldMk cId="2156797702" sldId="333"/>
            <ac:spMk id="6" creationId="{D2C75200-68E9-C46F-112D-A497E257030B}"/>
          </ac:spMkLst>
        </pc:spChg>
      </pc:sldChg>
      <pc:sldChg chg="modSp">
        <pc:chgData name="Gość" userId="S::urn:spo:tenantanon#86760356-0022-486f-b793-a2d470bba5a5::" providerId="AD" clId="Web-{5E32AA0D-701E-6E99-431E-B521E7F2C423}" dt="2025-09-07T14:33:14.025" v="186" actId="20577"/>
        <pc:sldMkLst>
          <pc:docMk/>
          <pc:sldMk cId="4035182981" sldId="334"/>
        </pc:sldMkLst>
        <pc:spChg chg="mod">
          <ac:chgData name="Gość" userId="S::urn:spo:tenantanon#86760356-0022-486f-b793-a2d470bba5a5::" providerId="AD" clId="Web-{5E32AA0D-701E-6E99-431E-B521E7F2C423}" dt="2025-09-07T14:33:14.025" v="186" actId="20577"/>
          <ac:spMkLst>
            <pc:docMk/>
            <pc:sldMk cId="4035182981" sldId="334"/>
            <ac:spMk id="2" creationId="{F3EA4541-105E-B877-50F8-5DE60E4E1DE4}"/>
          </ac:spMkLst>
        </pc:spChg>
      </pc:sldChg>
      <pc:sldChg chg="modSp">
        <pc:chgData name="Gość" userId="S::urn:spo:tenantanon#86760356-0022-486f-b793-a2d470bba5a5::" providerId="AD" clId="Web-{5E32AA0D-701E-6E99-431E-B521E7F2C423}" dt="2025-09-07T14:33:39.682" v="189" actId="20577"/>
        <pc:sldMkLst>
          <pc:docMk/>
          <pc:sldMk cId="1506085810" sldId="335"/>
        </pc:sldMkLst>
        <pc:spChg chg="mod">
          <ac:chgData name="Gość" userId="S::urn:spo:tenantanon#86760356-0022-486f-b793-a2d470bba5a5::" providerId="AD" clId="Web-{5E32AA0D-701E-6E99-431E-B521E7F2C423}" dt="2025-09-07T14:33:39.682" v="189" actId="20577"/>
          <ac:spMkLst>
            <pc:docMk/>
            <pc:sldMk cId="1506085810" sldId="335"/>
            <ac:spMk id="2" creationId="{CD0A6407-AF20-393E-032F-96F1DFD48F9D}"/>
          </ac:spMkLst>
        </pc:spChg>
      </pc:sldChg>
      <pc:sldChg chg="modSp">
        <pc:chgData name="Gość" userId="S::urn:spo:tenantanon#86760356-0022-486f-b793-a2d470bba5a5::" providerId="AD" clId="Web-{5E32AA0D-701E-6E99-431E-B521E7F2C423}" dt="2025-09-07T14:34:51.581" v="195" actId="20577"/>
        <pc:sldMkLst>
          <pc:docMk/>
          <pc:sldMk cId="1588462809" sldId="339"/>
        </pc:sldMkLst>
        <pc:spChg chg="mod">
          <ac:chgData name="Gość" userId="S::urn:spo:tenantanon#86760356-0022-486f-b793-a2d470bba5a5::" providerId="AD" clId="Web-{5E32AA0D-701E-6E99-431E-B521E7F2C423}" dt="2025-09-07T14:34:51.581" v="195" actId="20577"/>
          <ac:spMkLst>
            <pc:docMk/>
            <pc:sldMk cId="1588462809" sldId="339"/>
            <ac:spMk id="6" creationId="{DCEB4970-90E3-07FD-5A4B-10E44BCF95D1}"/>
          </ac:spMkLst>
        </pc:spChg>
      </pc:sldChg>
      <pc:sldChg chg="modSp">
        <pc:chgData name="Gość" userId="S::urn:spo:tenantanon#86760356-0022-486f-b793-a2d470bba5a5::" providerId="AD" clId="Web-{5E32AA0D-701E-6E99-431E-B521E7F2C423}" dt="2025-09-07T14:35:41.284" v="201" actId="20577"/>
        <pc:sldMkLst>
          <pc:docMk/>
          <pc:sldMk cId="939692465" sldId="343"/>
        </pc:sldMkLst>
        <pc:spChg chg="mod">
          <ac:chgData name="Gość" userId="S::urn:spo:tenantanon#86760356-0022-486f-b793-a2d470bba5a5::" providerId="AD" clId="Web-{5E32AA0D-701E-6E99-431E-B521E7F2C423}" dt="2025-09-07T14:35:41.284" v="201" actId="20577"/>
          <ac:spMkLst>
            <pc:docMk/>
            <pc:sldMk cId="939692465" sldId="343"/>
            <ac:spMk id="4" creationId="{3EF3D206-BD7A-A733-0D2C-7E8171CB0379}"/>
          </ac:spMkLst>
        </pc:spChg>
      </pc:sldChg>
      <pc:sldChg chg="modSp">
        <pc:chgData name="Gość" userId="S::urn:spo:tenantanon#86760356-0022-486f-b793-a2d470bba5a5::" providerId="AD" clId="Web-{5E32AA0D-701E-6E99-431E-B521E7F2C423}" dt="2025-09-07T14:43:25.115" v="247" actId="20577"/>
        <pc:sldMkLst>
          <pc:docMk/>
          <pc:sldMk cId="1133059575" sldId="349"/>
        </pc:sldMkLst>
        <pc:spChg chg="mod">
          <ac:chgData name="Gość" userId="S::urn:spo:tenantanon#86760356-0022-486f-b793-a2d470bba5a5::" providerId="AD" clId="Web-{5E32AA0D-701E-6E99-431E-B521E7F2C423}" dt="2025-09-07T14:43:25.115" v="247" actId="20577"/>
          <ac:spMkLst>
            <pc:docMk/>
            <pc:sldMk cId="1133059575" sldId="349"/>
            <ac:spMk id="6" creationId="{06A666F1-BCBB-38E5-5F8B-44C72D4D5B18}"/>
          </ac:spMkLst>
        </pc:spChg>
      </pc:sldChg>
      <pc:sldChg chg="modSp">
        <pc:chgData name="Gość" userId="S::urn:spo:tenantanon#86760356-0022-486f-b793-a2d470bba5a5::" providerId="AD" clId="Web-{5E32AA0D-701E-6E99-431E-B521E7F2C423}" dt="2025-09-07T14:35:53.175" v="204" actId="20577"/>
        <pc:sldMkLst>
          <pc:docMk/>
          <pc:sldMk cId="2215656493" sldId="355"/>
        </pc:sldMkLst>
        <pc:spChg chg="mod">
          <ac:chgData name="Gość" userId="S::urn:spo:tenantanon#86760356-0022-486f-b793-a2d470bba5a5::" providerId="AD" clId="Web-{5E32AA0D-701E-6E99-431E-B521E7F2C423}" dt="2025-09-07T14:35:53.175" v="204" actId="20577"/>
          <ac:spMkLst>
            <pc:docMk/>
            <pc:sldMk cId="2215656493" sldId="355"/>
            <ac:spMk id="3" creationId="{A3197DB1-7BA7-7E6C-4C41-EFF8CED8825B}"/>
          </ac:spMkLst>
        </pc:spChg>
      </pc:sldChg>
      <pc:sldChg chg="modSp">
        <pc:chgData name="Gość" userId="S::urn:spo:tenantanon#86760356-0022-486f-b793-a2d470bba5a5::" providerId="AD" clId="Web-{5E32AA0D-701E-6E99-431E-B521E7F2C423}" dt="2025-09-07T14:46:52.446" v="255" actId="20577"/>
        <pc:sldMkLst>
          <pc:docMk/>
          <pc:sldMk cId="2186618503" sldId="358"/>
        </pc:sldMkLst>
        <pc:spChg chg="mod">
          <ac:chgData name="Gość" userId="S::urn:spo:tenantanon#86760356-0022-486f-b793-a2d470bba5a5::" providerId="AD" clId="Web-{5E32AA0D-701E-6E99-431E-B521E7F2C423}" dt="2025-09-07T14:46:52.446" v="255" actId="20577"/>
          <ac:spMkLst>
            <pc:docMk/>
            <pc:sldMk cId="2186618503" sldId="358"/>
            <ac:spMk id="6" creationId="{1730DD78-4500-39FF-F430-D00E42A3E9BA}"/>
          </ac:spMkLst>
        </pc:spChg>
      </pc:sldChg>
      <pc:sldChg chg="modSp">
        <pc:chgData name="Gość" userId="S::urn:spo:tenantanon#86760356-0022-486f-b793-a2d470bba5a5::" providerId="AD" clId="Web-{5E32AA0D-701E-6E99-431E-B521E7F2C423}" dt="2025-09-07T14:47:32.666" v="260" actId="20577"/>
        <pc:sldMkLst>
          <pc:docMk/>
          <pc:sldMk cId="3874625913" sldId="361"/>
        </pc:sldMkLst>
        <pc:spChg chg="mod">
          <ac:chgData name="Gość" userId="S::urn:spo:tenantanon#86760356-0022-486f-b793-a2d470bba5a5::" providerId="AD" clId="Web-{5E32AA0D-701E-6E99-431E-B521E7F2C423}" dt="2025-09-07T14:47:32.666" v="260" actId="20577"/>
          <ac:spMkLst>
            <pc:docMk/>
            <pc:sldMk cId="3874625913" sldId="361"/>
            <ac:spMk id="7" creationId="{643FF8A0-7A48-C95B-A42C-D434B7F95FF4}"/>
          </ac:spMkLst>
        </pc:spChg>
      </pc:sldChg>
      <pc:sldChg chg="modSp">
        <pc:chgData name="Gość" userId="S::urn:spo:tenantanon#86760356-0022-486f-b793-a2d470bba5a5::" providerId="AD" clId="Web-{5E32AA0D-701E-6E99-431E-B521E7F2C423}" dt="2025-09-07T14:47:55.260" v="263" actId="20577"/>
        <pc:sldMkLst>
          <pc:docMk/>
          <pc:sldMk cId="2369770228" sldId="363"/>
        </pc:sldMkLst>
        <pc:spChg chg="mod">
          <ac:chgData name="Gość" userId="S::urn:spo:tenantanon#86760356-0022-486f-b793-a2d470bba5a5::" providerId="AD" clId="Web-{5E32AA0D-701E-6E99-431E-B521E7F2C423}" dt="2025-09-07T14:47:55.260" v="263" actId="20577"/>
          <ac:spMkLst>
            <pc:docMk/>
            <pc:sldMk cId="2369770228" sldId="363"/>
            <ac:spMk id="4" creationId="{E6333F28-648B-6C15-61F2-35A03655FBCD}"/>
          </ac:spMkLst>
        </pc:spChg>
      </pc:sldChg>
      <pc:sldChg chg="modSp">
        <pc:chgData name="Gość" userId="S::urn:spo:tenantanon#86760356-0022-486f-b793-a2d470bba5a5::" providerId="AD" clId="Web-{5E32AA0D-701E-6E99-431E-B521E7F2C423}" dt="2025-09-07T14:48:13.010" v="265" actId="20577"/>
        <pc:sldMkLst>
          <pc:docMk/>
          <pc:sldMk cId="3736727629" sldId="364"/>
        </pc:sldMkLst>
        <pc:spChg chg="mod">
          <ac:chgData name="Gość" userId="S::urn:spo:tenantanon#86760356-0022-486f-b793-a2d470bba5a5::" providerId="AD" clId="Web-{5E32AA0D-701E-6E99-431E-B521E7F2C423}" dt="2025-09-07T14:48:13.010" v="265" actId="20577"/>
          <ac:spMkLst>
            <pc:docMk/>
            <pc:sldMk cId="3736727629" sldId="364"/>
            <ac:spMk id="6" creationId="{0AF06798-D0C8-AFF7-4558-60C89302C848}"/>
          </ac:spMkLst>
        </pc:spChg>
      </pc:sldChg>
      <pc:sldChg chg="modSp">
        <pc:chgData name="Gość" userId="S::urn:spo:tenantanon#86760356-0022-486f-b793-a2d470bba5a5::" providerId="AD" clId="Web-{5E32AA0D-701E-6E99-431E-B521E7F2C423}" dt="2025-09-07T14:48:40.448" v="269" actId="20577"/>
        <pc:sldMkLst>
          <pc:docMk/>
          <pc:sldMk cId="2619195968" sldId="368"/>
        </pc:sldMkLst>
        <pc:spChg chg="mod">
          <ac:chgData name="Gość" userId="S::urn:spo:tenantanon#86760356-0022-486f-b793-a2d470bba5a5::" providerId="AD" clId="Web-{5E32AA0D-701E-6E99-431E-B521E7F2C423}" dt="2025-09-07T14:48:40.448" v="269" actId="20577"/>
          <ac:spMkLst>
            <pc:docMk/>
            <pc:sldMk cId="2619195968" sldId="368"/>
            <ac:spMk id="6" creationId="{F0474BD1-8582-C583-8376-CDA368941C03}"/>
          </ac:spMkLst>
        </pc:spChg>
      </pc:sldChg>
      <pc:sldChg chg="modSp">
        <pc:chgData name="Gość" userId="S::urn:spo:tenantanon#86760356-0022-486f-b793-a2d470bba5a5::" providerId="AD" clId="Web-{5E32AA0D-701E-6E99-431E-B521E7F2C423}" dt="2025-09-07T14:48:56.151" v="271" actId="20577"/>
        <pc:sldMkLst>
          <pc:docMk/>
          <pc:sldMk cId="4047039740" sldId="369"/>
        </pc:sldMkLst>
        <pc:spChg chg="mod">
          <ac:chgData name="Gość" userId="S::urn:spo:tenantanon#86760356-0022-486f-b793-a2d470bba5a5::" providerId="AD" clId="Web-{5E32AA0D-701E-6E99-431E-B521E7F2C423}" dt="2025-09-07T14:48:56.151" v="271" actId="20577"/>
          <ac:spMkLst>
            <pc:docMk/>
            <pc:sldMk cId="4047039740" sldId="369"/>
            <ac:spMk id="6" creationId="{E4BC9F2B-9159-0C66-6790-FE339F88BED8}"/>
          </ac:spMkLst>
        </pc:spChg>
      </pc:sldChg>
      <pc:sldChg chg="modSp">
        <pc:chgData name="Gość" userId="S::urn:spo:tenantanon#86760356-0022-486f-b793-a2d470bba5a5::" providerId="AD" clId="Web-{5E32AA0D-701E-6E99-431E-B521E7F2C423}" dt="2025-09-07T14:38:43.964" v="222" actId="20577"/>
        <pc:sldMkLst>
          <pc:docMk/>
          <pc:sldMk cId="3310984312" sldId="372"/>
        </pc:sldMkLst>
        <pc:spChg chg="mod">
          <ac:chgData name="Gość" userId="S::urn:spo:tenantanon#86760356-0022-486f-b793-a2d470bba5a5::" providerId="AD" clId="Web-{5E32AA0D-701E-6E99-431E-B521E7F2C423}" dt="2025-09-07T14:38:43.964" v="222" actId="20577"/>
          <ac:spMkLst>
            <pc:docMk/>
            <pc:sldMk cId="3310984312" sldId="372"/>
            <ac:spMk id="2" creationId="{D1A0C3E8-0087-0334-F1F9-10299F1008AD}"/>
          </ac:spMkLst>
        </pc:spChg>
      </pc:sldChg>
      <pc:sldChg chg="modSp">
        <pc:chgData name="Gość" userId="S::urn:spo:tenantanon#86760356-0022-486f-b793-a2d470bba5a5::" providerId="AD" clId="Web-{5E32AA0D-701E-6E99-431E-B521E7F2C423}" dt="2025-09-07T14:39:12.027" v="224" actId="20577"/>
        <pc:sldMkLst>
          <pc:docMk/>
          <pc:sldMk cId="3642186688" sldId="374"/>
        </pc:sldMkLst>
        <pc:spChg chg="mod">
          <ac:chgData name="Gość" userId="S::urn:spo:tenantanon#86760356-0022-486f-b793-a2d470bba5a5::" providerId="AD" clId="Web-{5E32AA0D-701E-6E99-431E-B521E7F2C423}" dt="2025-09-07T14:39:12.027" v="224" actId="20577"/>
          <ac:spMkLst>
            <pc:docMk/>
            <pc:sldMk cId="3642186688" sldId="374"/>
            <ac:spMk id="6" creationId="{9A23B592-97AE-6CA2-448E-5BC2738FBA94}"/>
          </ac:spMkLst>
        </pc:spChg>
      </pc:sldChg>
      <pc:sldChg chg="modSp">
        <pc:chgData name="Gość" userId="S::urn:spo:tenantanon#86760356-0022-486f-b793-a2d470bba5a5::" providerId="AD" clId="Web-{5E32AA0D-701E-6E99-431E-B521E7F2C423}" dt="2025-09-07T14:39:49.122" v="226" actId="20577"/>
        <pc:sldMkLst>
          <pc:docMk/>
          <pc:sldMk cId="1850870743" sldId="377"/>
        </pc:sldMkLst>
        <pc:spChg chg="mod">
          <ac:chgData name="Gość" userId="S::urn:spo:tenantanon#86760356-0022-486f-b793-a2d470bba5a5::" providerId="AD" clId="Web-{5E32AA0D-701E-6E99-431E-B521E7F2C423}" dt="2025-09-07T14:39:49.122" v="226" actId="20577"/>
          <ac:spMkLst>
            <pc:docMk/>
            <pc:sldMk cId="1850870743" sldId="377"/>
            <ac:spMk id="2" creationId="{2FDA3E62-8978-4A11-04F8-73194BCDE01C}"/>
          </ac:spMkLst>
        </pc:spChg>
      </pc:sldChg>
      <pc:sldChg chg="modSp">
        <pc:chgData name="Gość" userId="S::urn:spo:tenantanon#86760356-0022-486f-b793-a2d470bba5a5::" providerId="AD" clId="Web-{5E32AA0D-701E-6E99-431E-B521E7F2C423}" dt="2025-09-07T14:41:15.576" v="229" actId="20577"/>
        <pc:sldMkLst>
          <pc:docMk/>
          <pc:sldMk cId="540505129" sldId="381"/>
        </pc:sldMkLst>
        <pc:spChg chg="mod">
          <ac:chgData name="Gość" userId="S::urn:spo:tenantanon#86760356-0022-486f-b793-a2d470bba5a5::" providerId="AD" clId="Web-{5E32AA0D-701E-6E99-431E-B521E7F2C423}" dt="2025-09-07T14:41:15.576" v="229" actId="20577"/>
          <ac:spMkLst>
            <pc:docMk/>
            <pc:sldMk cId="540505129" sldId="381"/>
            <ac:spMk id="6" creationId="{7B7D7DC7-2C2D-7863-81CE-14301A01EF0C}"/>
          </ac:spMkLst>
        </pc:spChg>
      </pc:sldChg>
      <pc:sldChg chg="modSp">
        <pc:chgData name="Gość" userId="S::urn:spo:tenantanon#86760356-0022-486f-b793-a2d470bba5a5::" providerId="AD" clId="Web-{5E32AA0D-701E-6E99-431E-B521E7F2C423}" dt="2025-09-07T14:45:05.601" v="252" actId="20577"/>
        <pc:sldMkLst>
          <pc:docMk/>
          <pc:sldMk cId="2481717496" sldId="382"/>
        </pc:sldMkLst>
        <pc:spChg chg="mod">
          <ac:chgData name="Gość" userId="S::urn:spo:tenantanon#86760356-0022-486f-b793-a2d470bba5a5::" providerId="AD" clId="Web-{5E32AA0D-701E-6E99-431E-B521E7F2C423}" dt="2025-09-07T14:45:05.601" v="252" actId="20577"/>
          <ac:spMkLst>
            <pc:docMk/>
            <pc:sldMk cId="2481717496" sldId="382"/>
            <ac:spMk id="9" creationId="{211DCFE8-C19A-E422-0CDE-3CC3B9D2422D}"/>
          </ac:spMkLst>
        </pc:spChg>
      </pc:sldChg>
      <pc:sldChg chg="modSp">
        <pc:chgData name="Gość" userId="S::urn:spo:tenantanon#86760356-0022-486f-b793-a2d470bba5a5::" providerId="AD" clId="Web-{5E32AA0D-701E-6E99-431E-B521E7F2C423}" dt="2025-09-07T14:45:58.321" v="253" actId="20577"/>
        <pc:sldMkLst>
          <pc:docMk/>
          <pc:sldMk cId="3714952287" sldId="387"/>
        </pc:sldMkLst>
        <pc:spChg chg="mod">
          <ac:chgData name="Gość" userId="S::urn:spo:tenantanon#86760356-0022-486f-b793-a2d470bba5a5::" providerId="AD" clId="Web-{5E32AA0D-701E-6E99-431E-B521E7F2C423}" dt="2025-09-07T14:45:58.321" v="253" actId="20577"/>
          <ac:spMkLst>
            <pc:docMk/>
            <pc:sldMk cId="3714952287" sldId="387"/>
            <ac:spMk id="8" creationId="{C10D0290-D326-54C8-1A41-86F2ABFA9D8B}"/>
          </ac:spMkLst>
        </pc:spChg>
      </pc:sldChg>
      <pc:sldChg chg="modSp">
        <pc:chgData name="Gość" userId="S::urn:spo:tenantanon#86760356-0022-486f-b793-a2d470bba5a5::" providerId="AD" clId="Web-{5E32AA0D-701E-6E99-431E-B521E7F2C423}" dt="2025-09-07T14:50:58.153" v="280" actId="20577"/>
        <pc:sldMkLst>
          <pc:docMk/>
          <pc:sldMk cId="3359736913" sldId="395"/>
        </pc:sldMkLst>
        <pc:spChg chg="mod">
          <ac:chgData name="Gość" userId="S::urn:spo:tenantanon#86760356-0022-486f-b793-a2d470bba5a5::" providerId="AD" clId="Web-{5E32AA0D-701E-6E99-431E-B521E7F2C423}" dt="2025-09-07T14:50:58.153" v="280" actId="20577"/>
          <ac:spMkLst>
            <pc:docMk/>
            <pc:sldMk cId="3359736913" sldId="395"/>
            <ac:spMk id="8" creationId="{3E7A1EF7-0EA9-5D95-80DC-E0F9FF1427CF}"/>
          </ac:spMkLst>
        </pc:spChg>
      </pc:sldChg>
      <pc:sldChg chg="modSp">
        <pc:chgData name="Gość" userId="S::urn:spo:tenantanon#86760356-0022-486f-b793-a2d470bba5a5::" providerId="AD" clId="Web-{5E32AA0D-701E-6E99-431E-B521E7F2C423}" dt="2025-09-07T14:55:56.252" v="296" actId="20577"/>
        <pc:sldMkLst>
          <pc:docMk/>
          <pc:sldMk cId="2489635761" sldId="408"/>
        </pc:sldMkLst>
        <pc:spChg chg="mod">
          <ac:chgData name="Gość" userId="S::urn:spo:tenantanon#86760356-0022-486f-b793-a2d470bba5a5::" providerId="AD" clId="Web-{5E32AA0D-701E-6E99-431E-B521E7F2C423}" dt="2025-09-07T14:55:56.252" v="296" actId="20577"/>
          <ac:spMkLst>
            <pc:docMk/>
            <pc:sldMk cId="2489635761" sldId="408"/>
            <ac:spMk id="3" creationId="{06E1AF6F-8F43-EC16-18F9-2F931F4EC911}"/>
          </ac:spMkLst>
        </pc:spChg>
      </pc:sldChg>
      <pc:sldChg chg="modSp">
        <pc:chgData name="Gość" userId="S::urn:spo:tenantanon#86760356-0022-486f-b793-a2d470bba5a5::" providerId="AD" clId="Web-{5E32AA0D-701E-6E99-431E-B521E7F2C423}" dt="2025-09-07T14:53:24.312" v="285" actId="20577"/>
        <pc:sldMkLst>
          <pc:docMk/>
          <pc:sldMk cId="786532721" sldId="417"/>
        </pc:sldMkLst>
        <pc:spChg chg="mod">
          <ac:chgData name="Gość" userId="S::urn:spo:tenantanon#86760356-0022-486f-b793-a2d470bba5a5::" providerId="AD" clId="Web-{5E32AA0D-701E-6E99-431E-B521E7F2C423}" dt="2025-09-07T14:53:24.312" v="285" actId="20577"/>
          <ac:spMkLst>
            <pc:docMk/>
            <pc:sldMk cId="786532721" sldId="417"/>
            <ac:spMk id="8" creationId="{9E1540D0-16B7-D099-6ACF-EED8D01A83FC}"/>
          </ac:spMkLst>
        </pc:spChg>
      </pc:sldChg>
      <pc:sldChg chg="modSp">
        <pc:chgData name="Gość" userId="S::urn:spo:tenantanon#86760356-0022-486f-b793-a2d470bba5a5::" providerId="AD" clId="Web-{5E32AA0D-701E-6E99-431E-B521E7F2C423}" dt="2025-09-07T14:55:08.173" v="288" actId="20577"/>
        <pc:sldMkLst>
          <pc:docMk/>
          <pc:sldMk cId="1165275946" sldId="423"/>
        </pc:sldMkLst>
        <pc:spChg chg="mod">
          <ac:chgData name="Gość" userId="S::urn:spo:tenantanon#86760356-0022-486f-b793-a2d470bba5a5::" providerId="AD" clId="Web-{5E32AA0D-701E-6E99-431E-B521E7F2C423}" dt="2025-09-07T14:55:08.173" v="288" actId="20577"/>
          <ac:spMkLst>
            <pc:docMk/>
            <pc:sldMk cId="1165275946" sldId="423"/>
            <ac:spMk id="6" creationId="{463893BE-6411-FB4F-EBEE-221A94A83CDF}"/>
          </ac:spMkLst>
        </pc:spChg>
      </pc:sldChg>
      <pc:sldChg chg="modSp">
        <pc:chgData name="Gość" userId="S::urn:spo:tenantanon#86760356-0022-486f-b793-a2d470bba5a5::" providerId="AD" clId="Web-{5E32AA0D-701E-6E99-431E-B521E7F2C423}" dt="2025-09-07T14:06:46.542" v="3" actId="20577"/>
        <pc:sldMkLst>
          <pc:docMk/>
          <pc:sldMk cId="3120657046" sldId="455"/>
        </pc:sldMkLst>
        <pc:spChg chg="mod">
          <ac:chgData name="Gość" userId="S::urn:spo:tenantanon#86760356-0022-486f-b793-a2d470bba5a5::" providerId="AD" clId="Web-{5E32AA0D-701E-6E99-431E-B521E7F2C423}" dt="2025-09-07T14:06:46.542" v="3" actId="20577"/>
          <ac:spMkLst>
            <pc:docMk/>
            <pc:sldMk cId="3120657046" sldId="455"/>
            <ac:spMk id="3" creationId="{8A1F9572-2B55-56BA-91AA-3DB3BDE4B520}"/>
          </ac:spMkLst>
        </pc:spChg>
      </pc:sldChg>
      <pc:sldChg chg="modSp">
        <pc:chgData name="Gość" userId="S::urn:spo:tenantanon#86760356-0022-486f-b793-a2d470bba5a5::" providerId="AD" clId="Web-{5E32AA0D-701E-6E99-431E-B521E7F2C423}" dt="2025-09-07T14:12:15.985" v="10" actId="20577"/>
        <pc:sldMkLst>
          <pc:docMk/>
          <pc:sldMk cId="22001235" sldId="460"/>
        </pc:sldMkLst>
        <pc:spChg chg="mod">
          <ac:chgData name="Gość" userId="S::urn:spo:tenantanon#86760356-0022-486f-b793-a2d470bba5a5::" providerId="AD" clId="Web-{5E32AA0D-701E-6E99-431E-B521E7F2C423}" dt="2025-09-07T14:12:15.985" v="10" actId="20577"/>
          <ac:spMkLst>
            <pc:docMk/>
            <pc:sldMk cId="22001235" sldId="460"/>
            <ac:spMk id="4" creationId="{E77E3D99-7E85-3FAD-34B8-7673D10C12D9}"/>
          </ac:spMkLst>
        </pc:spChg>
      </pc:sldChg>
      <pc:sldChg chg="modSp">
        <pc:chgData name="Gość" userId="S::urn:spo:tenantanon#86760356-0022-486f-b793-a2d470bba5a5::" providerId="AD" clId="Web-{5E32AA0D-701E-6E99-431E-B521E7F2C423}" dt="2025-09-07T14:13:04.813" v="24" actId="20577"/>
        <pc:sldMkLst>
          <pc:docMk/>
          <pc:sldMk cId="850281765" sldId="461"/>
        </pc:sldMkLst>
        <pc:spChg chg="mod">
          <ac:chgData name="Gość" userId="S::urn:spo:tenantanon#86760356-0022-486f-b793-a2d470bba5a5::" providerId="AD" clId="Web-{5E32AA0D-701E-6E99-431E-B521E7F2C423}" dt="2025-09-07T14:13:04.813" v="24" actId="20577"/>
          <ac:spMkLst>
            <pc:docMk/>
            <pc:sldMk cId="850281765" sldId="461"/>
            <ac:spMk id="9" creationId="{BDC3A5FD-9A02-F8B0-AEAB-12F2576E7251}"/>
          </ac:spMkLst>
        </pc:spChg>
      </pc:sldChg>
    </pc:docChg>
  </pc:docChgLst>
  <pc:docChgLst>
    <pc:chgData name="Gość" userId="S::urn:spo:tenantanon#86760356-0022-486f-b793-a2d470bba5a5::" providerId="AD" clId="Web-{24E22BCA-F338-D0E2-4E75-5E71514E7048}"/>
    <pc:docChg chg="modSld">
      <pc:chgData name="Gość" userId="S::urn:spo:tenantanon#86760356-0022-486f-b793-a2d470bba5a5::" providerId="AD" clId="Web-{24E22BCA-F338-D0E2-4E75-5E71514E7048}" dt="2025-09-06T17:06:52.852" v="794" actId="20577"/>
      <pc:docMkLst>
        <pc:docMk/>
      </pc:docMkLst>
      <pc:sldChg chg="modSp">
        <pc:chgData name="Gość" userId="S::urn:spo:tenantanon#86760356-0022-486f-b793-a2d470bba5a5::" providerId="AD" clId="Web-{24E22BCA-F338-D0E2-4E75-5E71514E7048}" dt="2025-09-06T15:37:30.171" v="32" actId="20577"/>
        <pc:sldMkLst>
          <pc:docMk/>
          <pc:sldMk cId="1556694793" sldId="258"/>
        </pc:sldMkLst>
        <pc:spChg chg="mod">
          <ac:chgData name="Gość" userId="S::urn:spo:tenantanon#86760356-0022-486f-b793-a2d470bba5a5::" providerId="AD" clId="Web-{24E22BCA-F338-D0E2-4E75-5E71514E7048}" dt="2025-09-06T15:37:30.171" v="32" actId="20577"/>
          <ac:spMkLst>
            <pc:docMk/>
            <pc:sldMk cId="1556694793" sldId="258"/>
            <ac:spMk id="11" creationId="{5A3811F1-42D4-6357-C323-E8CAA7F31959}"/>
          </ac:spMkLst>
        </pc:spChg>
      </pc:sldChg>
      <pc:sldChg chg="modSp">
        <pc:chgData name="Gość" userId="S::urn:spo:tenantanon#86760356-0022-486f-b793-a2d470bba5a5::" providerId="AD" clId="Web-{24E22BCA-F338-D0E2-4E75-5E71514E7048}" dt="2025-09-06T15:37:33.139" v="33" actId="20577"/>
        <pc:sldMkLst>
          <pc:docMk/>
          <pc:sldMk cId="420170732" sldId="259"/>
        </pc:sldMkLst>
        <pc:spChg chg="mod">
          <ac:chgData name="Gość" userId="S::urn:spo:tenantanon#86760356-0022-486f-b793-a2d470bba5a5::" providerId="AD" clId="Web-{24E22BCA-F338-D0E2-4E75-5E71514E7048}" dt="2025-09-06T15:37:33.139" v="33" actId="20577"/>
          <ac:spMkLst>
            <pc:docMk/>
            <pc:sldMk cId="420170732" sldId="259"/>
            <ac:spMk id="2" creationId="{04BA173F-41D6-7D4D-1DAA-27571B2D1397}"/>
          </ac:spMkLst>
        </pc:spChg>
      </pc:sldChg>
      <pc:sldChg chg="modSp">
        <pc:chgData name="Gość" userId="S::urn:spo:tenantanon#86760356-0022-486f-b793-a2d470bba5a5::" providerId="AD" clId="Web-{24E22BCA-F338-D0E2-4E75-5E71514E7048}" dt="2025-09-06T15:38:19.065" v="36" actId="20577"/>
        <pc:sldMkLst>
          <pc:docMk/>
          <pc:sldMk cId="3211804970" sldId="261"/>
        </pc:sldMkLst>
        <pc:spChg chg="mod">
          <ac:chgData name="Gość" userId="S::urn:spo:tenantanon#86760356-0022-486f-b793-a2d470bba5a5::" providerId="AD" clId="Web-{24E22BCA-F338-D0E2-4E75-5E71514E7048}" dt="2025-09-06T15:38:19.065" v="36" actId="20577"/>
          <ac:spMkLst>
            <pc:docMk/>
            <pc:sldMk cId="3211804970" sldId="261"/>
            <ac:spMk id="5" creationId="{B6D03436-5A85-9C0E-BD46-13AB25476CB6}"/>
          </ac:spMkLst>
        </pc:spChg>
      </pc:sldChg>
      <pc:sldChg chg="modSp">
        <pc:chgData name="Gość" userId="S::urn:spo:tenantanon#86760356-0022-486f-b793-a2d470bba5a5::" providerId="AD" clId="Web-{24E22BCA-F338-D0E2-4E75-5E71514E7048}" dt="2025-09-06T15:38:54.394" v="39" actId="20577"/>
        <pc:sldMkLst>
          <pc:docMk/>
          <pc:sldMk cId="122435741" sldId="262"/>
        </pc:sldMkLst>
        <pc:spChg chg="mod">
          <ac:chgData name="Gość" userId="S::urn:spo:tenantanon#86760356-0022-486f-b793-a2d470bba5a5::" providerId="AD" clId="Web-{24E22BCA-F338-D0E2-4E75-5E71514E7048}" dt="2025-09-06T15:38:54.394" v="39" actId="20577"/>
          <ac:spMkLst>
            <pc:docMk/>
            <pc:sldMk cId="122435741" sldId="262"/>
            <ac:spMk id="6" creationId="{3A54836C-C3C8-A5BC-B5F7-AD37348BCB55}"/>
          </ac:spMkLst>
        </pc:spChg>
      </pc:sldChg>
      <pc:sldChg chg="modSp">
        <pc:chgData name="Gość" userId="S::urn:spo:tenantanon#86760356-0022-486f-b793-a2d470bba5a5::" providerId="AD" clId="Web-{24E22BCA-F338-D0E2-4E75-5E71514E7048}" dt="2025-09-06T15:39:22.191" v="42" actId="20577"/>
        <pc:sldMkLst>
          <pc:docMk/>
          <pc:sldMk cId="506881560" sldId="263"/>
        </pc:sldMkLst>
        <pc:spChg chg="mod">
          <ac:chgData name="Gość" userId="S::urn:spo:tenantanon#86760356-0022-486f-b793-a2d470bba5a5::" providerId="AD" clId="Web-{24E22BCA-F338-D0E2-4E75-5E71514E7048}" dt="2025-09-06T15:39:22.191" v="42" actId="20577"/>
          <ac:spMkLst>
            <pc:docMk/>
            <pc:sldMk cId="506881560" sldId="263"/>
            <ac:spMk id="6" creationId="{95BE9AB3-05B3-B330-FE99-6618FFF68349}"/>
          </ac:spMkLst>
        </pc:spChg>
      </pc:sldChg>
      <pc:sldChg chg="modSp">
        <pc:chgData name="Gość" userId="S::urn:spo:tenantanon#86760356-0022-486f-b793-a2d470bba5a5::" providerId="AD" clId="Web-{24E22BCA-F338-D0E2-4E75-5E71514E7048}" dt="2025-09-06T15:42:52.210" v="49" actId="20577"/>
        <pc:sldMkLst>
          <pc:docMk/>
          <pc:sldMk cId="2494643086" sldId="264"/>
        </pc:sldMkLst>
        <pc:spChg chg="mod">
          <ac:chgData name="Gość" userId="S::urn:spo:tenantanon#86760356-0022-486f-b793-a2d470bba5a5::" providerId="AD" clId="Web-{24E22BCA-F338-D0E2-4E75-5E71514E7048}" dt="2025-09-06T15:42:52.210" v="49" actId="20577"/>
          <ac:spMkLst>
            <pc:docMk/>
            <pc:sldMk cId="2494643086" sldId="264"/>
            <ac:spMk id="6" creationId="{88899E5F-F73D-A5BB-0B53-0D5E09571B4D}"/>
          </ac:spMkLst>
        </pc:spChg>
      </pc:sldChg>
      <pc:sldChg chg="modSp">
        <pc:chgData name="Gość" userId="S::urn:spo:tenantanon#86760356-0022-486f-b793-a2d470bba5a5::" providerId="AD" clId="Web-{24E22BCA-F338-D0E2-4E75-5E71514E7048}" dt="2025-09-06T15:43:34.851" v="55" actId="20577"/>
        <pc:sldMkLst>
          <pc:docMk/>
          <pc:sldMk cId="1180016543" sldId="265"/>
        </pc:sldMkLst>
        <pc:spChg chg="mod">
          <ac:chgData name="Gość" userId="S::urn:spo:tenantanon#86760356-0022-486f-b793-a2d470bba5a5::" providerId="AD" clId="Web-{24E22BCA-F338-D0E2-4E75-5E71514E7048}" dt="2025-09-06T15:43:34.851" v="55" actId="20577"/>
          <ac:spMkLst>
            <pc:docMk/>
            <pc:sldMk cId="1180016543" sldId="265"/>
            <ac:spMk id="6" creationId="{25281B65-9DBD-B3C5-05A2-CB3D3ACD0831}"/>
          </ac:spMkLst>
        </pc:spChg>
      </pc:sldChg>
      <pc:sldChg chg="modSp">
        <pc:chgData name="Gość" userId="S::urn:spo:tenantanon#86760356-0022-486f-b793-a2d470bba5a5::" providerId="AD" clId="Web-{24E22BCA-F338-D0E2-4E75-5E71514E7048}" dt="2025-09-06T15:44:15.648" v="57" actId="20577"/>
        <pc:sldMkLst>
          <pc:docMk/>
          <pc:sldMk cId="4133897565" sldId="266"/>
        </pc:sldMkLst>
        <pc:spChg chg="mod">
          <ac:chgData name="Gość" userId="S::urn:spo:tenantanon#86760356-0022-486f-b793-a2d470bba5a5::" providerId="AD" clId="Web-{24E22BCA-F338-D0E2-4E75-5E71514E7048}" dt="2025-09-06T15:44:15.648" v="57" actId="20577"/>
          <ac:spMkLst>
            <pc:docMk/>
            <pc:sldMk cId="4133897565" sldId="266"/>
            <ac:spMk id="4" creationId="{B231D8F3-C753-30A8-D356-56FA85A36E12}"/>
          </ac:spMkLst>
        </pc:spChg>
      </pc:sldChg>
      <pc:sldChg chg="modSp">
        <pc:chgData name="Gość" userId="S::urn:spo:tenantanon#86760356-0022-486f-b793-a2d470bba5a5::" providerId="AD" clId="Web-{24E22BCA-F338-D0E2-4E75-5E71514E7048}" dt="2025-09-06T15:44:52.758" v="62" actId="20577"/>
        <pc:sldMkLst>
          <pc:docMk/>
          <pc:sldMk cId="3843871603" sldId="267"/>
        </pc:sldMkLst>
        <pc:spChg chg="mod">
          <ac:chgData name="Gość" userId="S::urn:spo:tenantanon#86760356-0022-486f-b793-a2d470bba5a5::" providerId="AD" clId="Web-{24E22BCA-F338-D0E2-4E75-5E71514E7048}" dt="2025-09-06T15:44:52.758" v="62" actId="20577"/>
          <ac:spMkLst>
            <pc:docMk/>
            <pc:sldMk cId="3843871603" sldId="267"/>
            <ac:spMk id="5" creationId="{9D255B9A-B124-53FE-9584-122EBB642C89}"/>
          </ac:spMkLst>
        </pc:spChg>
      </pc:sldChg>
      <pc:sldChg chg="modSp">
        <pc:chgData name="Gość" userId="S::urn:spo:tenantanon#86760356-0022-486f-b793-a2d470bba5a5::" providerId="AD" clId="Web-{24E22BCA-F338-D0E2-4E75-5E71514E7048}" dt="2025-09-06T15:46:21.509" v="68" actId="20577"/>
        <pc:sldMkLst>
          <pc:docMk/>
          <pc:sldMk cId="1635091785" sldId="268"/>
        </pc:sldMkLst>
        <pc:spChg chg="mod">
          <ac:chgData name="Gość" userId="S::urn:spo:tenantanon#86760356-0022-486f-b793-a2d470bba5a5::" providerId="AD" clId="Web-{24E22BCA-F338-D0E2-4E75-5E71514E7048}" dt="2025-09-06T15:44:59.492" v="63" actId="20577"/>
          <ac:spMkLst>
            <pc:docMk/>
            <pc:sldMk cId="1635091785" sldId="268"/>
            <ac:spMk id="2" creationId="{66EE8EF1-174F-52A0-9E50-BAFCB6DBB096}"/>
          </ac:spMkLst>
        </pc:spChg>
        <pc:spChg chg="mod">
          <ac:chgData name="Gość" userId="S::urn:spo:tenantanon#86760356-0022-486f-b793-a2d470bba5a5::" providerId="AD" clId="Web-{24E22BCA-F338-D0E2-4E75-5E71514E7048}" dt="2025-09-06T15:46:21.509" v="68" actId="20577"/>
          <ac:spMkLst>
            <pc:docMk/>
            <pc:sldMk cId="1635091785" sldId="268"/>
            <ac:spMk id="9" creationId="{A4B592B9-C6DC-A66A-FAE9-EF7D03885B2B}"/>
          </ac:spMkLst>
        </pc:spChg>
      </pc:sldChg>
      <pc:sldChg chg="modSp">
        <pc:chgData name="Gość" userId="S::urn:spo:tenantanon#86760356-0022-486f-b793-a2d470bba5a5::" providerId="AD" clId="Web-{24E22BCA-F338-D0E2-4E75-5E71514E7048}" dt="2025-09-06T15:47:00.245" v="73" actId="20577"/>
        <pc:sldMkLst>
          <pc:docMk/>
          <pc:sldMk cId="2117194761" sldId="269"/>
        </pc:sldMkLst>
        <pc:spChg chg="mod">
          <ac:chgData name="Gość" userId="S::urn:spo:tenantanon#86760356-0022-486f-b793-a2d470bba5a5::" providerId="AD" clId="Web-{24E22BCA-F338-D0E2-4E75-5E71514E7048}" dt="2025-09-06T15:46:24.743" v="69" actId="20577"/>
          <ac:spMkLst>
            <pc:docMk/>
            <pc:sldMk cId="2117194761" sldId="269"/>
            <ac:spMk id="2" creationId="{9824D70D-3DDF-D51B-4706-B0016719393F}"/>
          </ac:spMkLst>
        </pc:spChg>
        <pc:spChg chg="mod">
          <ac:chgData name="Gość" userId="S::urn:spo:tenantanon#86760356-0022-486f-b793-a2d470bba5a5::" providerId="AD" clId="Web-{24E22BCA-F338-D0E2-4E75-5E71514E7048}" dt="2025-09-06T15:46:49.104" v="71" actId="20577"/>
          <ac:spMkLst>
            <pc:docMk/>
            <pc:sldMk cId="2117194761" sldId="269"/>
            <ac:spMk id="7" creationId="{0E5143E7-B6C6-6FDF-2772-A5CDE88261CD}"/>
          </ac:spMkLst>
        </pc:spChg>
        <pc:spChg chg="mod">
          <ac:chgData name="Gość" userId="S::urn:spo:tenantanon#86760356-0022-486f-b793-a2d470bba5a5::" providerId="AD" clId="Web-{24E22BCA-F338-D0E2-4E75-5E71514E7048}" dt="2025-09-06T15:47:00.245" v="73" actId="20577"/>
          <ac:spMkLst>
            <pc:docMk/>
            <pc:sldMk cId="2117194761" sldId="269"/>
            <ac:spMk id="9" creationId="{7BAAA8F0-EB88-E6FE-E593-088375C9243F}"/>
          </ac:spMkLst>
        </pc:spChg>
      </pc:sldChg>
      <pc:sldChg chg="modSp">
        <pc:chgData name="Gość" userId="S::urn:spo:tenantanon#86760356-0022-486f-b793-a2d470bba5a5::" providerId="AD" clId="Web-{24E22BCA-F338-D0E2-4E75-5E71514E7048}" dt="2025-09-06T15:48:00.292" v="88" actId="20577"/>
        <pc:sldMkLst>
          <pc:docMk/>
          <pc:sldMk cId="3321507992" sldId="270"/>
        </pc:sldMkLst>
        <pc:spChg chg="mod">
          <ac:chgData name="Gość" userId="S::urn:spo:tenantanon#86760356-0022-486f-b793-a2d470bba5a5::" providerId="AD" clId="Web-{24E22BCA-F338-D0E2-4E75-5E71514E7048}" dt="2025-09-06T15:47:46.214" v="83" actId="20577"/>
          <ac:spMkLst>
            <pc:docMk/>
            <pc:sldMk cId="3321507992" sldId="270"/>
            <ac:spMk id="5" creationId="{93A42D39-B904-8D48-F406-D0AE98187966}"/>
          </ac:spMkLst>
        </pc:spChg>
        <pc:spChg chg="mod">
          <ac:chgData name="Gość" userId="S::urn:spo:tenantanon#86760356-0022-486f-b793-a2d470bba5a5::" providerId="AD" clId="Web-{24E22BCA-F338-D0E2-4E75-5E71514E7048}" dt="2025-09-06T15:48:00.292" v="88" actId="20577"/>
          <ac:spMkLst>
            <pc:docMk/>
            <pc:sldMk cId="3321507992" sldId="270"/>
            <ac:spMk id="13" creationId="{39CAC236-4252-9A90-CA0D-DC010397645C}"/>
          </ac:spMkLst>
        </pc:spChg>
      </pc:sldChg>
      <pc:sldChg chg="modSp">
        <pc:chgData name="Gość" userId="S::urn:spo:tenantanon#86760356-0022-486f-b793-a2d470bba5a5::" providerId="AD" clId="Web-{24E22BCA-F338-D0E2-4E75-5E71514E7048}" dt="2025-09-06T15:48:40.980" v="95" actId="20577"/>
        <pc:sldMkLst>
          <pc:docMk/>
          <pc:sldMk cId="1488890147" sldId="271"/>
        </pc:sldMkLst>
        <pc:spChg chg="mod">
          <ac:chgData name="Gość" userId="S::urn:spo:tenantanon#86760356-0022-486f-b793-a2d470bba5a5::" providerId="AD" clId="Web-{24E22BCA-F338-D0E2-4E75-5E71514E7048}" dt="2025-09-06T15:48:40.980" v="95" actId="20577"/>
          <ac:spMkLst>
            <pc:docMk/>
            <pc:sldMk cId="1488890147" sldId="271"/>
            <ac:spMk id="12" creationId="{10340366-21F2-6E64-7925-69ADFBDC6C14}"/>
          </ac:spMkLst>
        </pc:spChg>
      </pc:sldChg>
      <pc:sldChg chg="modSp">
        <pc:chgData name="Gość" userId="S::urn:spo:tenantanon#86760356-0022-486f-b793-a2d470bba5a5::" providerId="AD" clId="Web-{24E22BCA-F338-D0E2-4E75-5E71514E7048}" dt="2025-09-06T15:48:50.027" v="97" actId="20577"/>
        <pc:sldMkLst>
          <pc:docMk/>
          <pc:sldMk cId="2196091120" sldId="272"/>
        </pc:sldMkLst>
        <pc:spChg chg="mod">
          <ac:chgData name="Gość" userId="S::urn:spo:tenantanon#86760356-0022-486f-b793-a2d470bba5a5::" providerId="AD" clId="Web-{24E22BCA-F338-D0E2-4E75-5E71514E7048}" dt="2025-09-06T15:48:50.027" v="97" actId="20577"/>
          <ac:spMkLst>
            <pc:docMk/>
            <pc:sldMk cId="2196091120" sldId="272"/>
            <ac:spMk id="2" creationId="{3186C0F6-33D9-D01A-97B5-8915B1E602FF}"/>
          </ac:spMkLst>
        </pc:spChg>
      </pc:sldChg>
      <pc:sldChg chg="modSp">
        <pc:chgData name="Gość" userId="S::urn:spo:tenantanon#86760356-0022-486f-b793-a2d470bba5a5::" providerId="AD" clId="Web-{24E22BCA-F338-D0E2-4E75-5E71514E7048}" dt="2025-09-06T15:49:35.918" v="105" actId="20577"/>
        <pc:sldMkLst>
          <pc:docMk/>
          <pc:sldMk cId="4203132086" sldId="273"/>
        </pc:sldMkLst>
        <pc:spChg chg="mod">
          <ac:chgData name="Gość" userId="S::urn:spo:tenantanon#86760356-0022-486f-b793-a2d470bba5a5::" providerId="AD" clId="Web-{24E22BCA-F338-D0E2-4E75-5E71514E7048}" dt="2025-09-06T15:49:29.918" v="103" actId="20577"/>
          <ac:spMkLst>
            <pc:docMk/>
            <pc:sldMk cId="4203132086" sldId="273"/>
            <ac:spMk id="6" creationId="{C081215A-399B-D07D-7F4C-23EEE6A1FF83}"/>
          </ac:spMkLst>
        </pc:spChg>
        <pc:spChg chg="mod">
          <ac:chgData name="Gość" userId="S::urn:spo:tenantanon#86760356-0022-486f-b793-a2d470bba5a5::" providerId="AD" clId="Web-{24E22BCA-F338-D0E2-4E75-5E71514E7048}" dt="2025-09-06T15:49:35.918" v="105" actId="20577"/>
          <ac:spMkLst>
            <pc:docMk/>
            <pc:sldMk cId="4203132086" sldId="273"/>
            <ac:spMk id="7" creationId="{23861DA0-75FD-386A-987F-D3A54566E204}"/>
          </ac:spMkLst>
        </pc:spChg>
      </pc:sldChg>
      <pc:sldChg chg="modSp">
        <pc:chgData name="Gość" userId="S::urn:spo:tenantanon#86760356-0022-486f-b793-a2d470bba5a5::" providerId="AD" clId="Web-{24E22BCA-F338-D0E2-4E75-5E71514E7048}" dt="2025-09-06T15:50:43.466" v="115" actId="20577"/>
        <pc:sldMkLst>
          <pc:docMk/>
          <pc:sldMk cId="3223292236" sldId="274"/>
        </pc:sldMkLst>
        <pc:spChg chg="mod">
          <ac:chgData name="Gość" userId="S::urn:spo:tenantanon#86760356-0022-486f-b793-a2d470bba5a5::" providerId="AD" clId="Web-{24E22BCA-F338-D0E2-4E75-5E71514E7048}" dt="2025-09-06T15:50:43.466" v="115" actId="20577"/>
          <ac:spMkLst>
            <pc:docMk/>
            <pc:sldMk cId="3223292236" sldId="274"/>
            <ac:spMk id="7" creationId="{69E7170C-2899-1320-1422-207005851218}"/>
          </ac:spMkLst>
        </pc:spChg>
      </pc:sldChg>
      <pc:sldChg chg="modSp">
        <pc:chgData name="Gość" userId="S::urn:spo:tenantanon#86760356-0022-486f-b793-a2d470bba5a5::" providerId="AD" clId="Web-{24E22BCA-F338-D0E2-4E75-5E71514E7048}" dt="2025-09-06T15:51:47.092" v="135" actId="20577"/>
        <pc:sldMkLst>
          <pc:docMk/>
          <pc:sldMk cId="954767604" sldId="275"/>
        </pc:sldMkLst>
        <pc:spChg chg="mod">
          <ac:chgData name="Gość" userId="S::urn:spo:tenantanon#86760356-0022-486f-b793-a2d470bba5a5::" providerId="AD" clId="Web-{24E22BCA-F338-D0E2-4E75-5E71514E7048}" dt="2025-09-06T15:51:02.810" v="117" actId="20577"/>
          <ac:spMkLst>
            <pc:docMk/>
            <pc:sldMk cId="954767604" sldId="275"/>
            <ac:spMk id="2" creationId="{A331EDA5-85F1-F6D1-30A2-24CD05633BFA}"/>
          </ac:spMkLst>
        </pc:spChg>
        <pc:spChg chg="mod">
          <ac:chgData name="Gość" userId="S::urn:spo:tenantanon#86760356-0022-486f-b793-a2d470bba5a5::" providerId="AD" clId="Web-{24E22BCA-F338-D0E2-4E75-5E71514E7048}" dt="2025-09-06T15:51:47.092" v="135" actId="20577"/>
          <ac:spMkLst>
            <pc:docMk/>
            <pc:sldMk cId="954767604" sldId="275"/>
            <ac:spMk id="5" creationId="{CD701408-2CC0-2B69-D94B-6F47100775C8}"/>
          </ac:spMkLst>
        </pc:spChg>
      </pc:sldChg>
      <pc:sldChg chg="modSp">
        <pc:chgData name="Gość" userId="S::urn:spo:tenantanon#86760356-0022-486f-b793-a2d470bba5a5::" providerId="AD" clId="Web-{24E22BCA-F338-D0E2-4E75-5E71514E7048}" dt="2025-09-06T15:53:55.270" v="139" actId="20577"/>
        <pc:sldMkLst>
          <pc:docMk/>
          <pc:sldMk cId="3014718295" sldId="276"/>
        </pc:sldMkLst>
        <pc:spChg chg="mod">
          <ac:chgData name="Gość" userId="S::urn:spo:tenantanon#86760356-0022-486f-b793-a2d470bba5a5::" providerId="AD" clId="Web-{24E22BCA-F338-D0E2-4E75-5E71514E7048}" dt="2025-09-06T15:53:37.426" v="137" actId="20577"/>
          <ac:spMkLst>
            <pc:docMk/>
            <pc:sldMk cId="3014718295" sldId="276"/>
            <ac:spMk id="2" creationId="{03D534D4-BCDB-4952-9B9A-71A1D578D4BC}"/>
          </ac:spMkLst>
        </pc:spChg>
        <pc:spChg chg="mod">
          <ac:chgData name="Gość" userId="S::urn:spo:tenantanon#86760356-0022-486f-b793-a2d470bba5a5::" providerId="AD" clId="Web-{24E22BCA-F338-D0E2-4E75-5E71514E7048}" dt="2025-09-06T15:53:55.270" v="139" actId="20577"/>
          <ac:spMkLst>
            <pc:docMk/>
            <pc:sldMk cId="3014718295" sldId="276"/>
            <ac:spMk id="5" creationId="{072E3988-9127-7BE4-B2A9-B42C4FD425FC}"/>
          </ac:spMkLst>
        </pc:spChg>
      </pc:sldChg>
      <pc:sldChg chg="modSp">
        <pc:chgData name="Gość" userId="S::urn:spo:tenantanon#86760356-0022-486f-b793-a2d470bba5a5::" providerId="AD" clId="Web-{24E22BCA-F338-D0E2-4E75-5E71514E7048}" dt="2025-09-06T15:54:39.240" v="145" actId="20577"/>
        <pc:sldMkLst>
          <pc:docMk/>
          <pc:sldMk cId="1157644657" sldId="277"/>
        </pc:sldMkLst>
        <pc:spChg chg="mod">
          <ac:chgData name="Gość" userId="S::urn:spo:tenantanon#86760356-0022-486f-b793-a2d470bba5a5::" providerId="AD" clId="Web-{24E22BCA-F338-D0E2-4E75-5E71514E7048}" dt="2025-09-06T15:54:39.240" v="145" actId="20577"/>
          <ac:spMkLst>
            <pc:docMk/>
            <pc:sldMk cId="1157644657" sldId="277"/>
            <ac:spMk id="6" creationId="{147294A1-9A46-7389-3A71-8043AED21169}"/>
          </ac:spMkLst>
        </pc:spChg>
      </pc:sldChg>
      <pc:sldChg chg="modSp">
        <pc:chgData name="Gość" userId="S::urn:spo:tenantanon#86760356-0022-486f-b793-a2d470bba5a5::" providerId="AD" clId="Web-{24E22BCA-F338-D0E2-4E75-5E71514E7048}" dt="2025-09-06T15:54:47.662" v="147" actId="20577"/>
        <pc:sldMkLst>
          <pc:docMk/>
          <pc:sldMk cId="2944589275" sldId="278"/>
        </pc:sldMkLst>
        <pc:spChg chg="mod">
          <ac:chgData name="Gość" userId="S::urn:spo:tenantanon#86760356-0022-486f-b793-a2d470bba5a5::" providerId="AD" clId="Web-{24E22BCA-F338-D0E2-4E75-5E71514E7048}" dt="2025-09-06T15:54:47.662" v="147" actId="20577"/>
          <ac:spMkLst>
            <pc:docMk/>
            <pc:sldMk cId="2944589275" sldId="278"/>
            <ac:spMk id="2" creationId="{25588BC4-C459-1039-380A-9098029E4001}"/>
          </ac:spMkLst>
        </pc:spChg>
      </pc:sldChg>
      <pc:sldChg chg="modSp">
        <pc:chgData name="Gość" userId="S::urn:spo:tenantanon#86760356-0022-486f-b793-a2d470bba5a5::" providerId="AD" clId="Web-{24E22BCA-F338-D0E2-4E75-5E71514E7048}" dt="2025-09-06T15:55:04.037" v="150" actId="20577"/>
        <pc:sldMkLst>
          <pc:docMk/>
          <pc:sldMk cId="1725615776" sldId="279"/>
        </pc:sldMkLst>
        <pc:spChg chg="mod">
          <ac:chgData name="Gość" userId="S::urn:spo:tenantanon#86760356-0022-486f-b793-a2d470bba5a5::" providerId="AD" clId="Web-{24E22BCA-F338-D0E2-4E75-5E71514E7048}" dt="2025-09-06T15:55:04.037" v="150" actId="20577"/>
          <ac:spMkLst>
            <pc:docMk/>
            <pc:sldMk cId="1725615776" sldId="279"/>
            <ac:spMk id="6" creationId="{E7433E3F-F8BE-D681-F817-68BF3D78AA18}"/>
          </ac:spMkLst>
        </pc:spChg>
      </pc:sldChg>
      <pc:sldChg chg="modSp">
        <pc:chgData name="Gość" userId="S::urn:spo:tenantanon#86760356-0022-486f-b793-a2d470bba5a5::" providerId="AD" clId="Web-{24E22BCA-F338-D0E2-4E75-5E71514E7048}" dt="2025-09-06T15:55:21.131" v="153" actId="20577"/>
        <pc:sldMkLst>
          <pc:docMk/>
          <pc:sldMk cId="2132084832" sldId="280"/>
        </pc:sldMkLst>
        <pc:spChg chg="mod">
          <ac:chgData name="Gość" userId="S::urn:spo:tenantanon#86760356-0022-486f-b793-a2d470bba5a5::" providerId="AD" clId="Web-{24E22BCA-F338-D0E2-4E75-5E71514E7048}" dt="2025-09-06T15:55:08.209" v="151" actId="20577"/>
          <ac:spMkLst>
            <pc:docMk/>
            <pc:sldMk cId="2132084832" sldId="280"/>
            <ac:spMk id="2" creationId="{CE6ACB9A-1C0C-5645-E842-B60D35C67F51}"/>
          </ac:spMkLst>
        </pc:spChg>
        <pc:spChg chg="mod">
          <ac:chgData name="Gość" userId="S::urn:spo:tenantanon#86760356-0022-486f-b793-a2d470bba5a5::" providerId="AD" clId="Web-{24E22BCA-F338-D0E2-4E75-5E71514E7048}" dt="2025-09-06T15:55:21.131" v="153" actId="20577"/>
          <ac:spMkLst>
            <pc:docMk/>
            <pc:sldMk cId="2132084832" sldId="280"/>
            <ac:spMk id="8" creationId="{4EF297D2-37ED-242C-E0CB-90D1FCA76C56}"/>
          </ac:spMkLst>
        </pc:spChg>
        <pc:spChg chg="mod">
          <ac:chgData name="Gość" userId="S::urn:spo:tenantanon#86760356-0022-486f-b793-a2d470bba5a5::" providerId="AD" clId="Web-{24E22BCA-F338-D0E2-4E75-5E71514E7048}" dt="2025-09-06T15:55:11.865" v="152" actId="20577"/>
          <ac:spMkLst>
            <pc:docMk/>
            <pc:sldMk cId="2132084832" sldId="280"/>
            <ac:spMk id="9" creationId="{AA6A37CB-019F-B92C-FA81-C3683797B325}"/>
          </ac:spMkLst>
        </pc:spChg>
      </pc:sldChg>
      <pc:sldChg chg="modSp">
        <pc:chgData name="Gość" userId="S::urn:spo:tenantanon#86760356-0022-486f-b793-a2d470bba5a5::" providerId="AD" clId="Web-{24E22BCA-F338-D0E2-4E75-5E71514E7048}" dt="2025-09-06T15:56:22.241" v="156" actId="20577"/>
        <pc:sldMkLst>
          <pc:docMk/>
          <pc:sldMk cId="1358868226" sldId="283"/>
        </pc:sldMkLst>
        <pc:spChg chg="mod">
          <ac:chgData name="Gość" userId="S::urn:spo:tenantanon#86760356-0022-486f-b793-a2d470bba5a5::" providerId="AD" clId="Web-{24E22BCA-F338-D0E2-4E75-5E71514E7048}" dt="2025-09-06T15:55:57.366" v="154" actId="20577"/>
          <ac:spMkLst>
            <pc:docMk/>
            <pc:sldMk cId="1358868226" sldId="283"/>
            <ac:spMk id="6" creationId="{31315DC3-E5F3-FE05-AAFC-923843D60475}"/>
          </ac:spMkLst>
        </pc:spChg>
        <pc:spChg chg="mod">
          <ac:chgData name="Gość" userId="S::urn:spo:tenantanon#86760356-0022-486f-b793-a2d470bba5a5::" providerId="AD" clId="Web-{24E22BCA-F338-D0E2-4E75-5E71514E7048}" dt="2025-09-06T15:56:22.241" v="156" actId="20577"/>
          <ac:spMkLst>
            <pc:docMk/>
            <pc:sldMk cId="1358868226" sldId="283"/>
            <ac:spMk id="8" creationId="{99CDD97C-C24D-DD3C-A90D-EFBF117DF724}"/>
          </ac:spMkLst>
        </pc:spChg>
      </pc:sldChg>
      <pc:sldChg chg="modSp">
        <pc:chgData name="Gość" userId="S::urn:spo:tenantanon#86760356-0022-486f-b793-a2d470bba5a5::" providerId="AD" clId="Web-{24E22BCA-F338-D0E2-4E75-5E71514E7048}" dt="2025-09-06T15:56:39.976" v="159" actId="20577"/>
        <pc:sldMkLst>
          <pc:docMk/>
          <pc:sldMk cId="596994360" sldId="284"/>
        </pc:sldMkLst>
        <pc:spChg chg="mod">
          <ac:chgData name="Gość" userId="S::urn:spo:tenantanon#86760356-0022-486f-b793-a2d470bba5a5::" providerId="AD" clId="Web-{24E22BCA-F338-D0E2-4E75-5E71514E7048}" dt="2025-09-06T15:56:39.976" v="159" actId="20577"/>
          <ac:spMkLst>
            <pc:docMk/>
            <pc:sldMk cId="596994360" sldId="284"/>
            <ac:spMk id="7" creationId="{59B8A7C5-1C88-8600-9575-3351E81AA207}"/>
          </ac:spMkLst>
        </pc:spChg>
      </pc:sldChg>
      <pc:sldChg chg="modSp">
        <pc:chgData name="Gość" userId="S::urn:spo:tenantanon#86760356-0022-486f-b793-a2d470bba5a5::" providerId="AD" clId="Web-{24E22BCA-F338-D0E2-4E75-5E71514E7048}" dt="2025-09-06T15:57:08.304" v="166" actId="20577"/>
        <pc:sldMkLst>
          <pc:docMk/>
          <pc:sldMk cId="2152369682" sldId="285"/>
        </pc:sldMkLst>
        <pc:spChg chg="mod">
          <ac:chgData name="Gość" userId="S::urn:spo:tenantanon#86760356-0022-486f-b793-a2d470bba5a5::" providerId="AD" clId="Web-{24E22BCA-F338-D0E2-4E75-5E71514E7048}" dt="2025-09-06T15:57:08.304" v="166" actId="20577"/>
          <ac:spMkLst>
            <pc:docMk/>
            <pc:sldMk cId="2152369682" sldId="285"/>
            <ac:spMk id="7" creationId="{1C077489-BDC3-0437-EE28-CDA1ADA869EE}"/>
          </ac:spMkLst>
        </pc:spChg>
      </pc:sldChg>
      <pc:sldChg chg="modSp">
        <pc:chgData name="Gość" userId="S::urn:spo:tenantanon#86760356-0022-486f-b793-a2d470bba5a5::" providerId="AD" clId="Web-{24E22BCA-F338-D0E2-4E75-5E71514E7048}" dt="2025-09-06T15:59:59.353" v="205" actId="20577"/>
        <pc:sldMkLst>
          <pc:docMk/>
          <pc:sldMk cId="594000043" sldId="288"/>
        </pc:sldMkLst>
        <pc:spChg chg="mod">
          <ac:chgData name="Gość" userId="S::urn:spo:tenantanon#86760356-0022-486f-b793-a2d470bba5a5::" providerId="AD" clId="Web-{24E22BCA-F338-D0E2-4E75-5E71514E7048}" dt="2025-09-06T15:57:58.461" v="172" actId="20577"/>
          <ac:spMkLst>
            <pc:docMk/>
            <pc:sldMk cId="594000043" sldId="288"/>
            <ac:spMk id="6" creationId="{AA792807-ADDF-8F53-5A3C-FFC026895897}"/>
          </ac:spMkLst>
        </pc:spChg>
        <pc:spChg chg="mod">
          <ac:chgData name="Gość" userId="S::urn:spo:tenantanon#86760356-0022-486f-b793-a2d470bba5a5::" providerId="AD" clId="Web-{24E22BCA-F338-D0E2-4E75-5E71514E7048}" dt="2025-09-06T15:59:59.353" v="205" actId="20577"/>
          <ac:spMkLst>
            <pc:docMk/>
            <pc:sldMk cId="594000043" sldId="288"/>
            <ac:spMk id="7" creationId="{008EF213-7262-6610-CFAC-3ED0CF7B9AF2}"/>
          </ac:spMkLst>
        </pc:spChg>
      </pc:sldChg>
      <pc:sldChg chg="modSp">
        <pc:chgData name="Gość" userId="S::urn:spo:tenantanon#86760356-0022-486f-b793-a2d470bba5a5::" providerId="AD" clId="Web-{24E22BCA-F338-D0E2-4E75-5E71514E7048}" dt="2025-09-06T16:00:33.541" v="208" actId="20577"/>
        <pc:sldMkLst>
          <pc:docMk/>
          <pc:sldMk cId="1742002327" sldId="290"/>
        </pc:sldMkLst>
        <pc:spChg chg="mod">
          <ac:chgData name="Gość" userId="S::urn:spo:tenantanon#86760356-0022-486f-b793-a2d470bba5a5::" providerId="AD" clId="Web-{24E22BCA-F338-D0E2-4E75-5E71514E7048}" dt="2025-09-06T16:00:33.541" v="208" actId="20577"/>
          <ac:spMkLst>
            <pc:docMk/>
            <pc:sldMk cId="1742002327" sldId="290"/>
            <ac:spMk id="7" creationId="{434E718C-2BD9-7382-9126-E63E02887314}"/>
          </ac:spMkLst>
        </pc:spChg>
      </pc:sldChg>
      <pc:sldChg chg="modSp">
        <pc:chgData name="Gość" userId="S::urn:spo:tenantanon#86760356-0022-486f-b793-a2d470bba5a5::" providerId="AD" clId="Web-{24E22BCA-F338-D0E2-4E75-5E71514E7048}" dt="2025-09-06T16:22:33.237" v="399" actId="20577"/>
        <pc:sldMkLst>
          <pc:docMk/>
          <pc:sldMk cId="1899361720" sldId="291"/>
        </pc:sldMkLst>
        <pc:spChg chg="mod">
          <ac:chgData name="Gość" userId="S::urn:spo:tenantanon#86760356-0022-486f-b793-a2d470bba5a5::" providerId="AD" clId="Web-{24E22BCA-F338-D0E2-4E75-5E71514E7048}" dt="2025-09-06T16:22:33.237" v="399" actId="20577"/>
          <ac:spMkLst>
            <pc:docMk/>
            <pc:sldMk cId="1899361720" sldId="291"/>
            <ac:spMk id="4" creationId="{3493E1B0-21A2-7CC9-3B50-994E880F86D7}"/>
          </ac:spMkLst>
        </pc:spChg>
      </pc:sldChg>
      <pc:sldChg chg="modSp">
        <pc:chgData name="Gość" userId="S::urn:spo:tenantanon#86760356-0022-486f-b793-a2d470bba5a5::" providerId="AD" clId="Web-{24E22BCA-F338-D0E2-4E75-5E71514E7048}" dt="2025-09-06T16:23:09.878" v="405" actId="20577"/>
        <pc:sldMkLst>
          <pc:docMk/>
          <pc:sldMk cId="2605273482" sldId="293"/>
        </pc:sldMkLst>
        <pc:spChg chg="mod">
          <ac:chgData name="Gość" userId="S::urn:spo:tenantanon#86760356-0022-486f-b793-a2d470bba5a5::" providerId="AD" clId="Web-{24E22BCA-F338-D0E2-4E75-5E71514E7048}" dt="2025-09-06T16:23:09.878" v="405" actId="20577"/>
          <ac:spMkLst>
            <pc:docMk/>
            <pc:sldMk cId="2605273482" sldId="293"/>
            <ac:spMk id="9" creationId="{0D83423E-F800-6892-0D54-12616EA041CC}"/>
          </ac:spMkLst>
        </pc:spChg>
      </pc:sldChg>
      <pc:sldChg chg="modSp">
        <pc:chgData name="Gość" userId="S::urn:spo:tenantanon#86760356-0022-486f-b793-a2d470bba5a5::" providerId="AD" clId="Web-{24E22BCA-F338-D0E2-4E75-5E71514E7048}" dt="2025-09-06T16:24:03.167" v="418" actId="20577"/>
        <pc:sldMkLst>
          <pc:docMk/>
          <pc:sldMk cId="3595016718" sldId="295"/>
        </pc:sldMkLst>
        <pc:spChg chg="mod">
          <ac:chgData name="Gość" userId="S::urn:spo:tenantanon#86760356-0022-486f-b793-a2d470bba5a5::" providerId="AD" clId="Web-{24E22BCA-F338-D0E2-4E75-5E71514E7048}" dt="2025-09-06T16:24:03.167" v="418" actId="20577"/>
          <ac:spMkLst>
            <pc:docMk/>
            <pc:sldMk cId="3595016718" sldId="295"/>
            <ac:spMk id="6" creationId="{B93B894E-263D-7FDD-441D-55D53F712F7D}"/>
          </ac:spMkLst>
        </pc:spChg>
      </pc:sldChg>
      <pc:sldChg chg="modSp">
        <pc:chgData name="Gość" userId="S::urn:spo:tenantanon#86760356-0022-486f-b793-a2d470bba5a5::" providerId="AD" clId="Web-{24E22BCA-F338-D0E2-4E75-5E71514E7048}" dt="2025-09-06T16:24:20.720" v="425" actId="20577"/>
        <pc:sldMkLst>
          <pc:docMk/>
          <pc:sldMk cId="890592611" sldId="296"/>
        </pc:sldMkLst>
        <pc:spChg chg="mod">
          <ac:chgData name="Gość" userId="S::urn:spo:tenantanon#86760356-0022-486f-b793-a2d470bba5a5::" providerId="AD" clId="Web-{24E22BCA-F338-D0E2-4E75-5E71514E7048}" dt="2025-09-06T16:24:20.720" v="425" actId="20577"/>
          <ac:spMkLst>
            <pc:docMk/>
            <pc:sldMk cId="890592611" sldId="296"/>
            <ac:spMk id="7" creationId="{549FA8C1-ADE0-6EA6-4D61-05EE710B2C84}"/>
          </ac:spMkLst>
        </pc:spChg>
      </pc:sldChg>
      <pc:sldChg chg="modSp">
        <pc:chgData name="Gość" userId="S::urn:spo:tenantanon#86760356-0022-486f-b793-a2d470bba5a5::" providerId="AD" clId="Web-{24E22BCA-F338-D0E2-4E75-5E71514E7048}" dt="2025-09-06T16:01:07.869" v="212" actId="20577"/>
        <pc:sldMkLst>
          <pc:docMk/>
          <pc:sldMk cId="2765239424" sldId="298"/>
        </pc:sldMkLst>
        <pc:spChg chg="mod">
          <ac:chgData name="Gość" userId="S::urn:spo:tenantanon#86760356-0022-486f-b793-a2d470bba5a5::" providerId="AD" clId="Web-{24E22BCA-F338-D0E2-4E75-5E71514E7048}" dt="2025-09-06T16:01:07.869" v="212" actId="20577"/>
          <ac:spMkLst>
            <pc:docMk/>
            <pc:sldMk cId="2765239424" sldId="298"/>
            <ac:spMk id="5" creationId="{D741C5A0-4916-11D7-F1C7-AC0099346AAC}"/>
          </ac:spMkLst>
        </pc:spChg>
      </pc:sldChg>
      <pc:sldChg chg="modSp">
        <pc:chgData name="Gość" userId="S::urn:spo:tenantanon#86760356-0022-486f-b793-a2d470bba5a5::" providerId="AD" clId="Web-{24E22BCA-F338-D0E2-4E75-5E71514E7048}" dt="2025-09-06T16:02:30.777" v="222" actId="20577"/>
        <pc:sldMkLst>
          <pc:docMk/>
          <pc:sldMk cId="287622347" sldId="299"/>
        </pc:sldMkLst>
        <pc:spChg chg="mod">
          <ac:chgData name="Gość" userId="S::urn:spo:tenantanon#86760356-0022-486f-b793-a2d470bba5a5::" providerId="AD" clId="Web-{24E22BCA-F338-D0E2-4E75-5E71514E7048}" dt="2025-09-06T16:02:30.777" v="222" actId="20577"/>
          <ac:spMkLst>
            <pc:docMk/>
            <pc:sldMk cId="287622347" sldId="299"/>
            <ac:spMk id="5" creationId="{0D5CD68A-BED8-26A0-D0AF-565AA3A727A9}"/>
          </ac:spMkLst>
        </pc:spChg>
      </pc:sldChg>
      <pc:sldChg chg="modSp">
        <pc:chgData name="Gość" userId="S::urn:spo:tenantanon#86760356-0022-486f-b793-a2d470bba5a5::" providerId="AD" clId="Web-{24E22BCA-F338-D0E2-4E75-5E71514E7048}" dt="2025-09-06T16:03:06.933" v="230" actId="20577"/>
        <pc:sldMkLst>
          <pc:docMk/>
          <pc:sldMk cId="2410246429" sldId="301"/>
        </pc:sldMkLst>
        <pc:spChg chg="mod">
          <ac:chgData name="Gość" userId="S::urn:spo:tenantanon#86760356-0022-486f-b793-a2d470bba5a5::" providerId="AD" clId="Web-{24E22BCA-F338-D0E2-4E75-5E71514E7048}" dt="2025-09-06T16:03:06.933" v="230" actId="20577"/>
          <ac:spMkLst>
            <pc:docMk/>
            <pc:sldMk cId="2410246429" sldId="301"/>
            <ac:spMk id="6" creationId="{8109B3C7-4119-A1B5-1819-475C03FEAE6C}"/>
          </ac:spMkLst>
        </pc:spChg>
      </pc:sldChg>
      <pc:sldChg chg="modSp">
        <pc:chgData name="Gość" userId="S::urn:spo:tenantanon#86760356-0022-486f-b793-a2d470bba5a5::" providerId="AD" clId="Web-{24E22BCA-F338-D0E2-4E75-5E71514E7048}" dt="2025-09-06T16:04:19.637" v="242" actId="20577"/>
        <pc:sldMkLst>
          <pc:docMk/>
          <pc:sldMk cId="1713221016" sldId="307"/>
        </pc:sldMkLst>
        <pc:spChg chg="mod">
          <ac:chgData name="Gość" userId="S::urn:spo:tenantanon#86760356-0022-486f-b793-a2d470bba5a5::" providerId="AD" clId="Web-{24E22BCA-F338-D0E2-4E75-5E71514E7048}" dt="2025-09-06T16:04:19.637" v="242" actId="20577"/>
          <ac:spMkLst>
            <pc:docMk/>
            <pc:sldMk cId="1713221016" sldId="307"/>
            <ac:spMk id="7" creationId="{A007A5AE-F1F6-D358-554D-3416D39F3F7F}"/>
          </ac:spMkLst>
        </pc:spChg>
        <pc:spChg chg="mod">
          <ac:chgData name="Gość" userId="S::urn:spo:tenantanon#86760356-0022-486f-b793-a2d470bba5a5::" providerId="AD" clId="Web-{24E22BCA-F338-D0E2-4E75-5E71514E7048}" dt="2025-09-06T16:04:06.668" v="241" actId="20577"/>
          <ac:spMkLst>
            <pc:docMk/>
            <pc:sldMk cId="1713221016" sldId="307"/>
            <ac:spMk id="9" creationId="{219E28DF-C8F4-F898-57F4-A10B52A92238}"/>
          </ac:spMkLst>
        </pc:spChg>
      </pc:sldChg>
      <pc:sldChg chg="modSp">
        <pc:chgData name="Gość" userId="S::urn:spo:tenantanon#86760356-0022-486f-b793-a2d470bba5a5::" providerId="AD" clId="Web-{24E22BCA-F338-D0E2-4E75-5E71514E7048}" dt="2025-09-06T16:04:37.638" v="246" actId="20577"/>
        <pc:sldMkLst>
          <pc:docMk/>
          <pc:sldMk cId="2889026371" sldId="308"/>
        </pc:sldMkLst>
        <pc:spChg chg="mod">
          <ac:chgData name="Gość" userId="S::urn:spo:tenantanon#86760356-0022-486f-b793-a2d470bba5a5::" providerId="AD" clId="Web-{24E22BCA-F338-D0E2-4E75-5E71514E7048}" dt="2025-09-06T16:04:37.638" v="246" actId="20577"/>
          <ac:spMkLst>
            <pc:docMk/>
            <pc:sldMk cId="2889026371" sldId="308"/>
            <ac:spMk id="4" creationId="{49028782-73C6-5EDA-DC68-30E936BB7535}"/>
          </ac:spMkLst>
        </pc:spChg>
      </pc:sldChg>
      <pc:sldChg chg="modSp">
        <pc:chgData name="Gość" userId="S::urn:spo:tenantanon#86760356-0022-486f-b793-a2d470bba5a5::" providerId="AD" clId="Web-{24E22BCA-F338-D0E2-4E75-5E71514E7048}" dt="2025-09-06T16:05:51.099" v="255" actId="20577"/>
        <pc:sldMkLst>
          <pc:docMk/>
          <pc:sldMk cId="1431850665" sldId="310"/>
        </pc:sldMkLst>
        <pc:spChg chg="mod">
          <ac:chgData name="Gość" userId="S::urn:spo:tenantanon#86760356-0022-486f-b793-a2d470bba5a5::" providerId="AD" clId="Web-{24E22BCA-F338-D0E2-4E75-5E71514E7048}" dt="2025-09-06T16:05:51.099" v="255" actId="20577"/>
          <ac:spMkLst>
            <pc:docMk/>
            <pc:sldMk cId="1431850665" sldId="310"/>
            <ac:spMk id="4" creationId="{BD47E827-F898-024C-21EB-7F574443A7DE}"/>
          </ac:spMkLst>
        </pc:spChg>
      </pc:sldChg>
      <pc:sldChg chg="modSp">
        <pc:chgData name="Gość" userId="S::urn:spo:tenantanon#86760356-0022-486f-b793-a2d470bba5a5::" providerId="AD" clId="Web-{24E22BCA-F338-D0E2-4E75-5E71514E7048}" dt="2025-09-06T16:06:34.928" v="262" actId="20577"/>
        <pc:sldMkLst>
          <pc:docMk/>
          <pc:sldMk cId="1702437585" sldId="311"/>
        </pc:sldMkLst>
        <pc:spChg chg="mod">
          <ac:chgData name="Gość" userId="S::urn:spo:tenantanon#86760356-0022-486f-b793-a2d470bba5a5::" providerId="AD" clId="Web-{24E22BCA-F338-D0E2-4E75-5E71514E7048}" dt="2025-09-06T16:06:15.991" v="256" actId="20577"/>
          <ac:spMkLst>
            <pc:docMk/>
            <pc:sldMk cId="1702437585" sldId="311"/>
            <ac:spMk id="6" creationId="{7C299108-E7E9-3298-3179-3A6498399445}"/>
          </ac:spMkLst>
        </pc:spChg>
        <pc:spChg chg="mod">
          <ac:chgData name="Gość" userId="S::urn:spo:tenantanon#86760356-0022-486f-b793-a2d470bba5a5::" providerId="AD" clId="Web-{24E22BCA-F338-D0E2-4E75-5E71514E7048}" dt="2025-09-06T16:06:34.928" v="262" actId="20577"/>
          <ac:spMkLst>
            <pc:docMk/>
            <pc:sldMk cId="1702437585" sldId="311"/>
            <ac:spMk id="7" creationId="{33BBBCB3-1649-F2B8-6014-E4D534E1497C}"/>
          </ac:spMkLst>
        </pc:spChg>
      </pc:sldChg>
      <pc:sldChg chg="modSp">
        <pc:chgData name="Gość" userId="S::urn:spo:tenantanon#86760356-0022-486f-b793-a2d470bba5a5::" providerId="AD" clId="Web-{24E22BCA-F338-D0E2-4E75-5E71514E7048}" dt="2025-09-06T16:06:51.803" v="268" actId="20577"/>
        <pc:sldMkLst>
          <pc:docMk/>
          <pc:sldMk cId="2798457278" sldId="312"/>
        </pc:sldMkLst>
        <pc:spChg chg="mod">
          <ac:chgData name="Gość" userId="S::urn:spo:tenantanon#86760356-0022-486f-b793-a2d470bba5a5::" providerId="AD" clId="Web-{24E22BCA-F338-D0E2-4E75-5E71514E7048}" dt="2025-09-06T16:06:51.803" v="268" actId="20577"/>
          <ac:spMkLst>
            <pc:docMk/>
            <pc:sldMk cId="2798457278" sldId="312"/>
            <ac:spMk id="7" creationId="{9FA849BE-055E-828E-8EF3-04A17D4AD200}"/>
          </ac:spMkLst>
        </pc:spChg>
      </pc:sldChg>
      <pc:sldChg chg="modSp">
        <pc:chgData name="Gość" userId="S::urn:spo:tenantanon#86760356-0022-486f-b793-a2d470bba5a5::" providerId="AD" clId="Web-{24E22BCA-F338-D0E2-4E75-5E71514E7048}" dt="2025-09-06T16:07:59.601" v="273" actId="20577"/>
        <pc:sldMkLst>
          <pc:docMk/>
          <pc:sldMk cId="4259263918" sldId="315"/>
        </pc:sldMkLst>
        <pc:spChg chg="mod">
          <ac:chgData name="Gość" userId="S::urn:spo:tenantanon#86760356-0022-486f-b793-a2d470bba5a5::" providerId="AD" clId="Web-{24E22BCA-F338-D0E2-4E75-5E71514E7048}" dt="2025-09-06T16:07:59.601" v="273" actId="20577"/>
          <ac:spMkLst>
            <pc:docMk/>
            <pc:sldMk cId="4259263918" sldId="315"/>
            <ac:spMk id="5" creationId="{AAD4B719-3D0B-979E-24FE-9A669E7C9196}"/>
          </ac:spMkLst>
        </pc:spChg>
      </pc:sldChg>
      <pc:sldChg chg="modSp">
        <pc:chgData name="Gość" userId="S::urn:spo:tenantanon#86760356-0022-486f-b793-a2d470bba5a5::" providerId="AD" clId="Web-{24E22BCA-F338-D0E2-4E75-5E71514E7048}" dt="2025-09-06T16:08:10.773" v="278" actId="20577"/>
        <pc:sldMkLst>
          <pc:docMk/>
          <pc:sldMk cId="2240144604" sldId="316"/>
        </pc:sldMkLst>
        <pc:spChg chg="mod">
          <ac:chgData name="Gość" userId="S::urn:spo:tenantanon#86760356-0022-486f-b793-a2d470bba5a5::" providerId="AD" clId="Web-{24E22BCA-F338-D0E2-4E75-5E71514E7048}" dt="2025-09-06T16:08:10.773" v="278" actId="20577"/>
          <ac:spMkLst>
            <pc:docMk/>
            <pc:sldMk cId="2240144604" sldId="316"/>
            <ac:spMk id="5" creationId="{F0248EBF-03D0-3101-D1FC-B91C6FE44E0A}"/>
          </ac:spMkLst>
        </pc:spChg>
      </pc:sldChg>
      <pc:sldChg chg="modSp">
        <pc:chgData name="Gość" userId="S::urn:spo:tenantanon#86760356-0022-486f-b793-a2d470bba5a5::" providerId="AD" clId="Web-{24E22BCA-F338-D0E2-4E75-5E71514E7048}" dt="2025-09-06T16:10:16.118" v="290" actId="20577"/>
        <pc:sldMkLst>
          <pc:docMk/>
          <pc:sldMk cId="1272664069" sldId="320"/>
        </pc:sldMkLst>
        <pc:spChg chg="mod">
          <ac:chgData name="Gość" userId="S::urn:spo:tenantanon#86760356-0022-486f-b793-a2d470bba5a5::" providerId="AD" clId="Web-{24E22BCA-F338-D0E2-4E75-5E71514E7048}" dt="2025-09-06T16:09:07.946" v="279" actId="20577"/>
          <ac:spMkLst>
            <pc:docMk/>
            <pc:sldMk cId="1272664069" sldId="320"/>
            <ac:spMk id="2" creationId="{0A9A450A-CA37-8BAE-3ED4-7A0752EA38CC}"/>
          </ac:spMkLst>
        </pc:spChg>
        <pc:spChg chg="mod">
          <ac:chgData name="Gość" userId="S::urn:spo:tenantanon#86760356-0022-486f-b793-a2d470bba5a5::" providerId="AD" clId="Web-{24E22BCA-F338-D0E2-4E75-5E71514E7048}" dt="2025-09-06T16:10:16.118" v="290" actId="20577"/>
          <ac:spMkLst>
            <pc:docMk/>
            <pc:sldMk cId="1272664069" sldId="320"/>
            <ac:spMk id="6" creationId="{B6EAEF09-5907-8C65-93E5-840EC242C079}"/>
          </ac:spMkLst>
        </pc:spChg>
      </pc:sldChg>
      <pc:sldChg chg="modSp">
        <pc:chgData name="Gość" userId="S::urn:spo:tenantanon#86760356-0022-486f-b793-a2d470bba5a5::" providerId="AD" clId="Web-{24E22BCA-F338-D0E2-4E75-5E71514E7048}" dt="2025-09-06T16:10:34.041" v="292" actId="20577"/>
        <pc:sldMkLst>
          <pc:docMk/>
          <pc:sldMk cId="1934752050" sldId="322"/>
        </pc:sldMkLst>
        <pc:spChg chg="mod">
          <ac:chgData name="Gość" userId="S::urn:spo:tenantanon#86760356-0022-486f-b793-a2d470bba5a5::" providerId="AD" clId="Web-{24E22BCA-F338-D0E2-4E75-5E71514E7048}" dt="2025-09-06T16:10:34.041" v="292" actId="20577"/>
          <ac:spMkLst>
            <pc:docMk/>
            <pc:sldMk cId="1934752050" sldId="322"/>
            <ac:spMk id="6" creationId="{EA2317D9-32ED-60BB-00E5-363F89AC1111}"/>
          </ac:spMkLst>
        </pc:spChg>
      </pc:sldChg>
      <pc:sldChg chg="modSp">
        <pc:chgData name="Gość" userId="S::urn:spo:tenantanon#86760356-0022-486f-b793-a2d470bba5a5::" providerId="AD" clId="Web-{24E22BCA-F338-D0E2-4E75-5E71514E7048}" dt="2025-09-06T16:14:23.106" v="310" actId="20577"/>
        <pc:sldMkLst>
          <pc:docMk/>
          <pc:sldMk cId="1844808420" sldId="323"/>
        </pc:sldMkLst>
        <pc:spChg chg="mod">
          <ac:chgData name="Gość" userId="S::urn:spo:tenantanon#86760356-0022-486f-b793-a2d470bba5a5::" providerId="AD" clId="Web-{24E22BCA-F338-D0E2-4E75-5E71514E7048}" dt="2025-09-06T16:14:23.106" v="310" actId="20577"/>
          <ac:spMkLst>
            <pc:docMk/>
            <pc:sldMk cId="1844808420" sldId="323"/>
            <ac:spMk id="2" creationId="{E7BA6B59-1A53-CADE-AEDE-F3701046A12E}"/>
          </ac:spMkLst>
        </pc:spChg>
        <pc:spChg chg="mod">
          <ac:chgData name="Gość" userId="S::urn:spo:tenantanon#86760356-0022-486f-b793-a2d470bba5a5::" providerId="AD" clId="Web-{24E22BCA-F338-D0E2-4E75-5E71514E7048}" dt="2025-09-06T16:11:20.057" v="294" actId="20577"/>
          <ac:spMkLst>
            <pc:docMk/>
            <pc:sldMk cId="1844808420" sldId="323"/>
            <ac:spMk id="6" creationId="{748CD9D9-29FF-82AA-A809-5C983B41CC45}"/>
          </ac:spMkLst>
        </pc:spChg>
        <pc:spChg chg="mod">
          <ac:chgData name="Gość" userId="S::urn:spo:tenantanon#86760356-0022-486f-b793-a2d470bba5a5::" providerId="AD" clId="Web-{24E22BCA-F338-D0E2-4E75-5E71514E7048}" dt="2025-09-06T16:11:35.213" v="297" actId="20577"/>
          <ac:spMkLst>
            <pc:docMk/>
            <pc:sldMk cId="1844808420" sldId="323"/>
            <ac:spMk id="8" creationId="{508CD77C-8996-D77B-CC75-CD87773F028F}"/>
          </ac:spMkLst>
        </pc:spChg>
      </pc:sldChg>
      <pc:sldChg chg="modSp">
        <pc:chgData name="Gość" userId="S::urn:spo:tenantanon#86760356-0022-486f-b793-a2d470bba5a5::" providerId="AD" clId="Web-{24E22BCA-F338-D0E2-4E75-5E71514E7048}" dt="2025-09-06T16:14:11.450" v="308" actId="20577"/>
        <pc:sldMkLst>
          <pc:docMk/>
          <pc:sldMk cId="1764340585" sldId="324"/>
        </pc:sldMkLst>
        <pc:spChg chg="mod">
          <ac:chgData name="Gość" userId="S::urn:spo:tenantanon#86760356-0022-486f-b793-a2d470bba5a5::" providerId="AD" clId="Web-{24E22BCA-F338-D0E2-4E75-5E71514E7048}" dt="2025-09-06T16:14:11.450" v="308" actId="20577"/>
          <ac:spMkLst>
            <pc:docMk/>
            <pc:sldMk cId="1764340585" sldId="324"/>
            <ac:spMk id="2" creationId="{F123496B-1BAC-4868-4EDC-453754A57BFE}"/>
          </ac:spMkLst>
        </pc:spChg>
      </pc:sldChg>
      <pc:sldChg chg="modSp">
        <pc:chgData name="Gość" userId="S::urn:spo:tenantanon#86760356-0022-486f-b793-a2d470bba5a5::" providerId="AD" clId="Web-{24E22BCA-F338-D0E2-4E75-5E71514E7048}" dt="2025-09-06T16:14:06.918" v="307" actId="20577"/>
        <pc:sldMkLst>
          <pc:docMk/>
          <pc:sldMk cId="2469113534" sldId="326"/>
        </pc:sldMkLst>
        <pc:spChg chg="mod">
          <ac:chgData name="Gość" userId="S::urn:spo:tenantanon#86760356-0022-486f-b793-a2d470bba5a5::" providerId="AD" clId="Web-{24E22BCA-F338-D0E2-4E75-5E71514E7048}" dt="2025-09-06T16:14:06.918" v="307" actId="20577"/>
          <ac:spMkLst>
            <pc:docMk/>
            <pc:sldMk cId="2469113534" sldId="326"/>
            <ac:spMk id="2" creationId="{57869AED-8356-21E3-334F-5CA448665028}"/>
          </ac:spMkLst>
        </pc:spChg>
        <pc:spChg chg="mod">
          <ac:chgData name="Gość" userId="S::urn:spo:tenantanon#86760356-0022-486f-b793-a2d470bba5a5::" providerId="AD" clId="Web-{24E22BCA-F338-D0E2-4E75-5E71514E7048}" dt="2025-09-06T16:12:17.026" v="301" actId="20577"/>
          <ac:spMkLst>
            <pc:docMk/>
            <pc:sldMk cId="2469113534" sldId="326"/>
            <ac:spMk id="5" creationId="{AF8FE2EE-62EE-2D32-9148-2883139F5606}"/>
          </ac:spMkLst>
        </pc:spChg>
      </pc:sldChg>
      <pc:sldChg chg="modSp">
        <pc:chgData name="Gość" userId="S::urn:spo:tenantanon#86760356-0022-486f-b793-a2d470bba5a5::" providerId="AD" clId="Web-{24E22BCA-F338-D0E2-4E75-5E71514E7048}" dt="2025-09-06T16:14:31.215" v="311" actId="20577"/>
        <pc:sldMkLst>
          <pc:docMk/>
          <pc:sldMk cId="811330958" sldId="328"/>
        </pc:sldMkLst>
        <pc:spChg chg="mod">
          <ac:chgData name="Gość" userId="S::urn:spo:tenantanon#86760356-0022-486f-b793-a2d470bba5a5::" providerId="AD" clId="Web-{24E22BCA-F338-D0E2-4E75-5E71514E7048}" dt="2025-09-06T16:14:00.543" v="305" actId="20577"/>
          <ac:spMkLst>
            <pc:docMk/>
            <pc:sldMk cId="811330958" sldId="328"/>
            <ac:spMk id="2" creationId="{C70D5296-38EF-CD49-D7B3-994B42A7B470}"/>
          </ac:spMkLst>
        </pc:spChg>
        <pc:spChg chg="mod">
          <ac:chgData name="Gość" userId="S::urn:spo:tenantanon#86760356-0022-486f-b793-a2d470bba5a5::" providerId="AD" clId="Web-{24E22BCA-F338-D0E2-4E75-5E71514E7048}" dt="2025-09-06T16:14:31.215" v="311" actId="20577"/>
          <ac:spMkLst>
            <pc:docMk/>
            <pc:sldMk cId="811330958" sldId="328"/>
            <ac:spMk id="6" creationId="{0D2E7C18-D179-6E5F-816D-1CE0AAD5E42E}"/>
          </ac:spMkLst>
        </pc:spChg>
      </pc:sldChg>
      <pc:sldChg chg="modSp">
        <pc:chgData name="Gość" userId="S::urn:spo:tenantanon#86760356-0022-486f-b793-a2d470bba5a5::" providerId="AD" clId="Web-{24E22BCA-F338-D0E2-4E75-5E71514E7048}" dt="2025-09-06T16:15:45.904" v="314" actId="20577"/>
        <pc:sldMkLst>
          <pc:docMk/>
          <pc:sldMk cId="3996302665" sldId="329"/>
        </pc:sldMkLst>
        <pc:spChg chg="mod">
          <ac:chgData name="Gość" userId="S::urn:spo:tenantanon#86760356-0022-486f-b793-a2d470bba5a5::" providerId="AD" clId="Web-{24E22BCA-F338-D0E2-4E75-5E71514E7048}" dt="2025-09-06T16:13:57.012" v="304" actId="20577"/>
          <ac:spMkLst>
            <pc:docMk/>
            <pc:sldMk cId="3996302665" sldId="329"/>
            <ac:spMk id="2" creationId="{1FC9AB10-F4DE-003E-7997-71E1EA66F3FD}"/>
          </ac:spMkLst>
        </pc:spChg>
        <pc:spChg chg="mod">
          <ac:chgData name="Gość" userId="S::urn:spo:tenantanon#86760356-0022-486f-b793-a2d470bba5a5::" providerId="AD" clId="Web-{24E22BCA-F338-D0E2-4E75-5E71514E7048}" dt="2025-09-06T16:15:45.904" v="314" actId="20577"/>
          <ac:spMkLst>
            <pc:docMk/>
            <pc:sldMk cId="3996302665" sldId="329"/>
            <ac:spMk id="6" creationId="{C367EE79-608C-21DE-296A-AFD3FBFE877F}"/>
          </ac:spMkLst>
        </pc:spChg>
      </pc:sldChg>
      <pc:sldChg chg="modSp">
        <pc:chgData name="Gość" userId="S::urn:spo:tenantanon#86760356-0022-486f-b793-a2d470bba5a5::" providerId="AD" clId="Web-{24E22BCA-F338-D0E2-4E75-5E71514E7048}" dt="2025-09-06T16:16:24.607" v="326" actId="20577"/>
        <pc:sldMkLst>
          <pc:docMk/>
          <pc:sldMk cId="3075144021" sldId="330"/>
        </pc:sldMkLst>
        <pc:spChg chg="mod">
          <ac:chgData name="Gość" userId="S::urn:spo:tenantanon#86760356-0022-486f-b793-a2d470bba5a5::" providerId="AD" clId="Web-{24E22BCA-F338-D0E2-4E75-5E71514E7048}" dt="2025-09-06T16:15:49.544" v="315" actId="20577"/>
          <ac:spMkLst>
            <pc:docMk/>
            <pc:sldMk cId="3075144021" sldId="330"/>
            <ac:spMk id="2" creationId="{C6159C9C-B4D5-9F16-3B01-DDE4B92457A1}"/>
          </ac:spMkLst>
        </pc:spChg>
        <pc:spChg chg="mod">
          <ac:chgData name="Gość" userId="S::urn:spo:tenantanon#86760356-0022-486f-b793-a2d470bba5a5::" providerId="AD" clId="Web-{24E22BCA-F338-D0E2-4E75-5E71514E7048}" dt="2025-09-06T16:16:10.310" v="324" actId="20577"/>
          <ac:spMkLst>
            <pc:docMk/>
            <pc:sldMk cId="3075144021" sldId="330"/>
            <ac:spMk id="6" creationId="{0D30318B-3614-1A23-19F8-8E7880ADE627}"/>
          </ac:spMkLst>
        </pc:spChg>
        <pc:spChg chg="mod">
          <ac:chgData name="Gość" userId="S::urn:spo:tenantanon#86760356-0022-486f-b793-a2d470bba5a5::" providerId="AD" clId="Web-{24E22BCA-F338-D0E2-4E75-5E71514E7048}" dt="2025-09-06T16:16:16.092" v="325" actId="20577"/>
          <ac:spMkLst>
            <pc:docMk/>
            <pc:sldMk cId="3075144021" sldId="330"/>
            <ac:spMk id="8" creationId="{9123EC77-EF51-4655-631B-F5F7D19DEA3B}"/>
          </ac:spMkLst>
        </pc:spChg>
        <pc:spChg chg="mod">
          <ac:chgData name="Gość" userId="S::urn:spo:tenantanon#86760356-0022-486f-b793-a2d470bba5a5::" providerId="AD" clId="Web-{24E22BCA-F338-D0E2-4E75-5E71514E7048}" dt="2025-09-06T16:16:24.607" v="326" actId="20577"/>
          <ac:spMkLst>
            <pc:docMk/>
            <pc:sldMk cId="3075144021" sldId="330"/>
            <ac:spMk id="10" creationId="{47D74B10-62B3-85EF-3585-11662D690199}"/>
          </ac:spMkLst>
        </pc:spChg>
      </pc:sldChg>
      <pc:sldChg chg="modSp">
        <pc:chgData name="Gość" userId="S::urn:spo:tenantanon#86760356-0022-486f-b793-a2d470bba5a5::" providerId="AD" clId="Web-{24E22BCA-F338-D0E2-4E75-5E71514E7048}" dt="2025-09-06T16:16:38.061" v="328" actId="20577"/>
        <pc:sldMkLst>
          <pc:docMk/>
          <pc:sldMk cId="2714394292" sldId="331"/>
        </pc:sldMkLst>
        <pc:spChg chg="mod">
          <ac:chgData name="Gość" userId="S::urn:spo:tenantanon#86760356-0022-486f-b793-a2d470bba5a5::" providerId="AD" clId="Web-{24E22BCA-F338-D0E2-4E75-5E71514E7048}" dt="2025-09-06T16:16:38.061" v="328" actId="20577"/>
          <ac:spMkLst>
            <pc:docMk/>
            <pc:sldMk cId="2714394292" sldId="331"/>
            <ac:spMk id="2" creationId="{FB2985C5-4EA0-DB85-0656-2EBE16919B7C}"/>
          </ac:spMkLst>
        </pc:spChg>
      </pc:sldChg>
      <pc:sldChg chg="modSp">
        <pc:chgData name="Gość" userId="S::urn:spo:tenantanon#86760356-0022-486f-b793-a2d470bba5a5::" providerId="AD" clId="Web-{24E22BCA-F338-D0E2-4E75-5E71514E7048}" dt="2025-09-06T16:17:33.577" v="333" actId="20577"/>
        <pc:sldMkLst>
          <pc:docMk/>
          <pc:sldMk cId="2156797702" sldId="333"/>
        </pc:sldMkLst>
        <pc:spChg chg="mod">
          <ac:chgData name="Gość" userId="S::urn:spo:tenantanon#86760356-0022-486f-b793-a2d470bba5a5::" providerId="AD" clId="Web-{24E22BCA-F338-D0E2-4E75-5E71514E7048}" dt="2025-09-06T16:17:33.577" v="333" actId="20577"/>
          <ac:spMkLst>
            <pc:docMk/>
            <pc:sldMk cId="2156797702" sldId="333"/>
            <ac:spMk id="6" creationId="{D2C75200-68E9-C46F-112D-A497E257030B}"/>
          </ac:spMkLst>
        </pc:spChg>
      </pc:sldChg>
      <pc:sldChg chg="modSp">
        <pc:chgData name="Gość" userId="S::urn:spo:tenantanon#86760356-0022-486f-b793-a2d470bba5a5::" providerId="AD" clId="Web-{24E22BCA-F338-D0E2-4E75-5E71514E7048}" dt="2025-09-06T16:18:28.078" v="346" actId="20577"/>
        <pc:sldMkLst>
          <pc:docMk/>
          <pc:sldMk cId="4035182981" sldId="334"/>
        </pc:sldMkLst>
        <pc:spChg chg="mod">
          <ac:chgData name="Gość" userId="S::urn:spo:tenantanon#86760356-0022-486f-b793-a2d470bba5a5::" providerId="AD" clId="Web-{24E22BCA-F338-D0E2-4E75-5E71514E7048}" dt="2025-09-06T16:17:39.796" v="335" actId="20577"/>
          <ac:spMkLst>
            <pc:docMk/>
            <pc:sldMk cId="4035182981" sldId="334"/>
            <ac:spMk id="2" creationId="{F3EA4541-105E-B877-50F8-5DE60E4E1DE4}"/>
          </ac:spMkLst>
        </pc:spChg>
        <pc:spChg chg="mod">
          <ac:chgData name="Gość" userId="S::urn:spo:tenantanon#86760356-0022-486f-b793-a2d470bba5a5::" providerId="AD" clId="Web-{24E22BCA-F338-D0E2-4E75-5E71514E7048}" dt="2025-09-06T16:18:28.078" v="346" actId="20577"/>
          <ac:spMkLst>
            <pc:docMk/>
            <pc:sldMk cId="4035182981" sldId="334"/>
            <ac:spMk id="6" creationId="{4BE3957F-C981-753C-745C-193A439A5FEB}"/>
          </ac:spMkLst>
        </pc:spChg>
      </pc:sldChg>
      <pc:sldChg chg="modSp">
        <pc:chgData name="Gość" userId="S::urn:spo:tenantanon#86760356-0022-486f-b793-a2d470bba5a5::" providerId="AD" clId="Web-{24E22BCA-F338-D0E2-4E75-5E71514E7048}" dt="2025-09-06T16:18:49.781" v="351" actId="20577"/>
        <pc:sldMkLst>
          <pc:docMk/>
          <pc:sldMk cId="1506085810" sldId="335"/>
        </pc:sldMkLst>
        <pc:spChg chg="mod">
          <ac:chgData name="Gość" userId="S::urn:spo:tenantanon#86760356-0022-486f-b793-a2d470bba5a5::" providerId="AD" clId="Web-{24E22BCA-F338-D0E2-4E75-5E71514E7048}" dt="2025-09-06T16:18:49.781" v="351" actId="20577"/>
          <ac:spMkLst>
            <pc:docMk/>
            <pc:sldMk cId="1506085810" sldId="335"/>
            <ac:spMk id="6" creationId="{C1CD0711-617F-A2BB-43A3-CE344458DB95}"/>
          </ac:spMkLst>
        </pc:spChg>
      </pc:sldChg>
      <pc:sldChg chg="modSp">
        <pc:chgData name="Gość" userId="S::urn:spo:tenantanon#86760356-0022-486f-b793-a2d470bba5a5::" providerId="AD" clId="Web-{24E22BCA-F338-D0E2-4E75-5E71514E7048}" dt="2025-09-06T16:19:39.672" v="361" actId="20577"/>
        <pc:sldMkLst>
          <pc:docMk/>
          <pc:sldMk cId="1199514940" sldId="336"/>
        </pc:sldMkLst>
        <pc:spChg chg="mod">
          <ac:chgData name="Gość" userId="S::urn:spo:tenantanon#86760356-0022-486f-b793-a2d470bba5a5::" providerId="AD" clId="Web-{24E22BCA-F338-D0E2-4E75-5E71514E7048}" dt="2025-09-06T16:19:39.672" v="361" actId="20577"/>
          <ac:spMkLst>
            <pc:docMk/>
            <pc:sldMk cId="1199514940" sldId="336"/>
            <ac:spMk id="6" creationId="{2618EA90-77C0-BA98-C988-8339C1DD99F2}"/>
          </ac:spMkLst>
        </pc:spChg>
      </pc:sldChg>
      <pc:sldChg chg="modSp">
        <pc:chgData name="Gość" userId="S::urn:spo:tenantanon#86760356-0022-486f-b793-a2d470bba5a5::" providerId="AD" clId="Web-{24E22BCA-F338-D0E2-4E75-5E71514E7048}" dt="2025-09-06T16:20:53.658" v="382" actId="20577"/>
        <pc:sldMkLst>
          <pc:docMk/>
          <pc:sldMk cId="2343494270" sldId="337"/>
        </pc:sldMkLst>
        <pc:spChg chg="mod">
          <ac:chgData name="Gość" userId="S::urn:spo:tenantanon#86760356-0022-486f-b793-a2d470bba5a5::" providerId="AD" clId="Web-{24E22BCA-F338-D0E2-4E75-5E71514E7048}" dt="2025-09-06T16:20:53.658" v="382" actId="20577"/>
          <ac:spMkLst>
            <pc:docMk/>
            <pc:sldMk cId="2343494270" sldId="337"/>
            <ac:spMk id="6" creationId="{2046C217-B9FD-9687-8CF5-6928B9EE4AC0}"/>
          </ac:spMkLst>
        </pc:spChg>
      </pc:sldChg>
      <pc:sldChg chg="modSp">
        <pc:chgData name="Gość" userId="S::urn:spo:tenantanon#86760356-0022-486f-b793-a2d470bba5a5::" providerId="AD" clId="Web-{24E22BCA-F338-D0E2-4E75-5E71514E7048}" dt="2025-09-06T16:21:07.970" v="386" actId="20577"/>
        <pc:sldMkLst>
          <pc:docMk/>
          <pc:sldMk cId="314801431" sldId="338"/>
        </pc:sldMkLst>
        <pc:spChg chg="mod">
          <ac:chgData name="Gość" userId="S::urn:spo:tenantanon#86760356-0022-486f-b793-a2d470bba5a5::" providerId="AD" clId="Web-{24E22BCA-F338-D0E2-4E75-5E71514E7048}" dt="2025-09-06T16:21:07.970" v="386" actId="20577"/>
          <ac:spMkLst>
            <pc:docMk/>
            <pc:sldMk cId="314801431" sldId="338"/>
            <ac:spMk id="6" creationId="{25CA2BD0-7B87-6E75-9DC9-75E71D9C257C}"/>
          </ac:spMkLst>
        </pc:spChg>
      </pc:sldChg>
      <pc:sldChg chg="modSp">
        <pc:chgData name="Gość" userId="S::urn:spo:tenantanon#86760356-0022-486f-b793-a2d470bba5a5::" providerId="AD" clId="Web-{24E22BCA-F338-D0E2-4E75-5E71514E7048}" dt="2025-09-06T16:21:20.205" v="389" actId="20577"/>
        <pc:sldMkLst>
          <pc:docMk/>
          <pc:sldMk cId="587788941" sldId="340"/>
        </pc:sldMkLst>
        <pc:spChg chg="mod">
          <ac:chgData name="Gość" userId="S::urn:spo:tenantanon#86760356-0022-486f-b793-a2d470bba5a5::" providerId="AD" clId="Web-{24E22BCA-F338-D0E2-4E75-5E71514E7048}" dt="2025-09-06T16:21:20.205" v="389" actId="20577"/>
          <ac:spMkLst>
            <pc:docMk/>
            <pc:sldMk cId="587788941" sldId="340"/>
            <ac:spMk id="4" creationId="{1180EFE9-7E33-B948-0521-032CED37DD44}"/>
          </ac:spMkLst>
        </pc:spChg>
      </pc:sldChg>
      <pc:sldChg chg="modSp">
        <pc:chgData name="Gość" userId="S::urn:spo:tenantanon#86760356-0022-486f-b793-a2d470bba5a5::" providerId="AD" clId="Web-{24E22BCA-F338-D0E2-4E75-5E71514E7048}" dt="2025-09-06T16:21:43.486" v="391" actId="20577"/>
        <pc:sldMkLst>
          <pc:docMk/>
          <pc:sldMk cId="1592655407" sldId="341"/>
        </pc:sldMkLst>
        <pc:spChg chg="mod">
          <ac:chgData name="Gość" userId="S::urn:spo:tenantanon#86760356-0022-486f-b793-a2d470bba5a5::" providerId="AD" clId="Web-{24E22BCA-F338-D0E2-4E75-5E71514E7048}" dt="2025-09-06T16:21:43.486" v="391" actId="20577"/>
          <ac:spMkLst>
            <pc:docMk/>
            <pc:sldMk cId="1592655407" sldId="341"/>
            <ac:spMk id="6" creationId="{C11D2018-E2BF-5DDC-FFF4-ABF67637FD1A}"/>
          </ac:spMkLst>
        </pc:spChg>
      </pc:sldChg>
      <pc:sldChg chg="modSp">
        <pc:chgData name="Gość" userId="S::urn:spo:tenantanon#86760356-0022-486f-b793-a2d470bba5a5::" providerId="AD" clId="Web-{24E22BCA-F338-D0E2-4E75-5E71514E7048}" dt="2025-09-06T16:33:20.310" v="502" actId="20577"/>
        <pc:sldMkLst>
          <pc:docMk/>
          <pc:sldMk cId="1936049022" sldId="346"/>
        </pc:sldMkLst>
        <pc:spChg chg="mod">
          <ac:chgData name="Gość" userId="S::urn:spo:tenantanon#86760356-0022-486f-b793-a2d470bba5a5::" providerId="AD" clId="Web-{24E22BCA-F338-D0E2-4E75-5E71514E7048}" dt="2025-09-06T16:33:20.310" v="502" actId="20577"/>
          <ac:spMkLst>
            <pc:docMk/>
            <pc:sldMk cId="1936049022" sldId="346"/>
            <ac:spMk id="5" creationId="{BD794769-AA2F-E179-1A73-B397FC538A86}"/>
          </ac:spMkLst>
        </pc:spChg>
      </pc:sldChg>
      <pc:sldChg chg="modSp">
        <pc:chgData name="Gość" userId="S::urn:spo:tenantanon#86760356-0022-486f-b793-a2d470bba5a5::" providerId="AD" clId="Web-{24E22BCA-F338-D0E2-4E75-5E71514E7048}" dt="2025-09-06T16:31:30.776" v="492" actId="20577"/>
        <pc:sldMkLst>
          <pc:docMk/>
          <pc:sldMk cId="2046028955" sldId="347"/>
        </pc:sldMkLst>
        <pc:spChg chg="mod">
          <ac:chgData name="Gość" userId="S::urn:spo:tenantanon#86760356-0022-486f-b793-a2d470bba5a5::" providerId="AD" clId="Web-{24E22BCA-F338-D0E2-4E75-5E71514E7048}" dt="2025-09-06T16:31:18.338" v="490" actId="20577"/>
          <ac:spMkLst>
            <pc:docMk/>
            <pc:sldMk cId="2046028955" sldId="347"/>
            <ac:spMk id="2" creationId="{8E53E9A3-645C-7905-1065-5DE238A762E4}"/>
          </ac:spMkLst>
        </pc:spChg>
        <pc:spChg chg="mod">
          <ac:chgData name="Gość" userId="S::urn:spo:tenantanon#86760356-0022-486f-b793-a2d470bba5a5::" providerId="AD" clId="Web-{24E22BCA-F338-D0E2-4E75-5E71514E7048}" dt="2025-09-06T16:31:30.776" v="492" actId="20577"/>
          <ac:spMkLst>
            <pc:docMk/>
            <pc:sldMk cId="2046028955" sldId="347"/>
            <ac:spMk id="6" creationId="{C5985C0E-3945-3E09-DCDC-021A4C683877}"/>
          </ac:spMkLst>
        </pc:spChg>
      </pc:sldChg>
      <pc:sldChg chg="modSp">
        <pc:chgData name="Gość" userId="S::urn:spo:tenantanon#86760356-0022-486f-b793-a2d470bba5a5::" providerId="AD" clId="Web-{24E22BCA-F338-D0E2-4E75-5E71514E7048}" dt="2025-09-06T16:34:27.280" v="511" actId="20577"/>
        <pc:sldMkLst>
          <pc:docMk/>
          <pc:sldMk cId="1133059575" sldId="349"/>
        </pc:sldMkLst>
        <pc:spChg chg="mod">
          <ac:chgData name="Gość" userId="S::urn:spo:tenantanon#86760356-0022-486f-b793-a2d470bba5a5::" providerId="AD" clId="Web-{24E22BCA-F338-D0E2-4E75-5E71514E7048}" dt="2025-09-06T16:34:27.280" v="511" actId="20577"/>
          <ac:spMkLst>
            <pc:docMk/>
            <pc:sldMk cId="1133059575" sldId="349"/>
            <ac:spMk id="6" creationId="{06A666F1-BCBB-38E5-5F8B-44C72D4D5B18}"/>
          </ac:spMkLst>
        </pc:spChg>
      </pc:sldChg>
      <pc:sldChg chg="modSp">
        <pc:chgData name="Gość" userId="S::urn:spo:tenantanon#86760356-0022-486f-b793-a2d470bba5a5::" providerId="AD" clId="Web-{24E22BCA-F338-D0E2-4E75-5E71514E7048}" dt="2025-09-06T16:35:07.983" v="517" actId="20577"/>
        <pc:sldMkLst>
          <pc:docMk/>
          <pc:sldMk cId="929222955" sldId="350"/>
        </pc:sldMkLst>
        <pc:spChg chg="mod">
          <ac:chgData name="Gość" userId="S::urn:spo:tenantanon#86760356-0022-486f-b793-a2d470bba5a5::" providerId="AD" clId="Web-{24E22BCA-F338-D0E2-4E75-5E71514E7048}" dt="2025-09-06T16:35:07.983" v="517" actId="20577"/>
          <ac:spMkLst>
            <pc:docMk/>
            <pc:sldMk cId="929222955" sldId="350"/>
            <ac:spMk id="7" creationId="{8BDCD8C9-CF4F-ADCC-A75D-D9774D95ABC8}"/>
          </ac:spMkLst>
        </pc:spChg>
      </pc:sldChg>
      <pc:sldChg chg="modSp">
        <pc:chgData name="Gość" userId="S::urn:spo:tenantanon#86760356-0022-486f-b793-a2d470bba5a5::" providerId="AD" clId="Web-{24E22BCA-F338-D0E2-4E75-5E71514E7048}" dt="2025-09-06T16:37:29.610" v="536" actId="20577"/>
        <pc:sldMkLst>
          <pc:docMk/>
          <pc:sldMk cId="55479267" sldId="351"/>
        </pc:sldMkLst>
        <pc:spChg chg="mod">
          <ac:chgData name="Gość" userId="S::urn:spo:tenantanon#86760356-0022-486f-b793-a2d470bba5a5::" providerId="AD" clId="Web-{24E22BCA-F338-D0E2-4E75-5E71514E7048}" dt="2025-09-06T16:37:29.610" v="536" actId="20577"/>
          <ac:spMkLst>
            <pc:docMk/>
            <pc:sldMk cId="55479267" sldId="351"/>
            <ac:spMk id="5" creationId="{C1620C7C-B4EA-0F07-E06F-BFEEFAA9D8DA}"/>
          </ac:spMkLst>
        </pc:spChg>
      </pc:sldChg>
      <pc:sldChg chg="modSp">
        <pc:chgData name="Gość" userId="S::urn:spo:tenantanon#86760356-0022-486f-b793-a2d470bba5a5::" providerId="AD" clId="Web-{24E22BCA-F338-D0E2-4E75-5E71514E7048}" dt="2025-09-06T16:02:39.152" v="225" actId="20577"/>
        <pc:sldMkLst>
          <pc:docMk/>
          <pc:sldMk cId="837709963" sldId="353"/>
        </pc:sldMkLst>
        <pc:spChg chg="mod">
          <ac:chgData name="Gość" userId="S::urn:spo:tenantanon#86760356-0022-486f-b793-a2d470bba5a5::" providerId="AD" clId="Web-{24E22BCA-F338-D0E2-4E75-5E71514E7048}" dt="2025-09-06T16:02:39.152" v="225" actId="20577"/>
          <ac:spMkLst>
            <pc:docMk/>
            <pc:sldMk cId="837709963" sldId="353"/>
            <ac:spMk id="3" creationId="{68ED8AC7-C48F-6BF6-AE44-0315D93415EC}"/>
          </ac:spMkLst>
        </pc:spChg>
      </pc:sldChg>
      <pc:sldChg chg="modSp">
        <pc:chgData name="Gość" userId="S::urn:spo:tenantanon#86760356-0022-486f-b793-a2d470bba5a5::" providerId="AD" clId="Web-{24E22BCA-F338-D0E2-4E75-5E71514E7048}" dt="2025-09-06T16:22:10.252" v="396" actId="20577"/>
        <pc:sldMkLst>
          <pc:docMk/>
          <pc:sldMk cId="2215656493" sldId="355"/>
        </pc:sldMkLst>
        <pc:spChg chg="mod">
          <ac:chgData name="Gość" userId="S::urn:spo:tenantanon#86760356-0022-486f-b793-a2d470bba5a5::" providerId="AD" clId="Web-{24E22BCA-F338-D0E2-4E75-5E71514E7048}" dt="2025-09-06T16:22:10.252" v="396" actId="20577"/>
          <ac:spMkLst>
            <pc:docMk/>
            <pc:sldMk cId="2215656493" sldId="355"/>
            <ac:spMk id="3" creationId="{A3197DB1-7BA7-7E6C-4C41-EFF8CED8825B}"/>
          </ac:spMkLst>
        </pc:spChg>
      </pc:sldChg>
      <pc:sldChg chg="modSp">
        <pc:chgData name="Gość" userId="S::urn:spo:tenantanon#86760356-0022-486f-b793-a2d470bba5a5::" providerId="AD" clId="Web-{24E22BCA-F338-D0E2-4E75-5E71514E7048}" dt="2025-09-06T16:40:59.894" v="568" actId="20577"/>
        <pc:sldMkLst>
          <pc:docMk/>
          <pc:sldMk cId="1846450622" sldId="356"/>
        </pc:sldMkLst>
        <pc:spChg chg="mod">
          <ac:chgData name="Gość" userId="S::urn:spo:tenantanon#86760356-0022-486f-b793-a2d470bba5a5::" providerId="AD" clId="Web-{24E22BCA-F338-D0E2-4E75-5E71514E7048}" dt="2025-09-06T16:40:59.894" v="568" actId="20577"/>
          <ac:spMkLst>
            <pc:docMk/>
            <pc:sldMk cId="1846450622" sldId="356"/>
            <ac:spMk id="3" creationId="{F3B27FD3-996F-6101-266B-84C61DC1C1F3}"/>
          </ac:spMkLst>
        </pc:spChg>
      </pc:sldChg>
      <pc:sldChg chg="modSp">
        <pc:chgData name="Gość" userId="S::urn:spo:tenantanon#86760356-0022-486f-b793-a2d470bba5a5::" providerId="AD" clId="Web-{24E22BCA-F338-D0E2-4E75-5E71514E7048}" dt="2025-09-06T16:41:40.176" v="572" actId="20577"/>
        <pc:sldMkLst>
          <pc:docMk/>
          <pc:sldMk cId="1076469514" sldId="357"/>
        </pc:sldMkLst>
        <pc:spChg chg="mod">
          <ac:chgData name="Gość" userId="S::urn:spo:tenantanon#86760356-0022-486f-b793-a2d470bba5a5::" providerId="AD" clId="Web-{24E22BCA-F338-D0E2-4E75-5E71514E7048}" dt="2025-09-06T16:41:19.332" v="570" actId="20577"/>
          <ac:spMkLst>
            <pc:docMk/>
            <pc:sldMk cId="1076469514" sldId="357"/>
            <ac:spMk id="2" creationId="{6C5ED3FD-DFC5-4C89-CF5A-26FD3419454F}"/>
          </ac:spMkLst>
        </pc:spChg>
        <pc:spChg chg="mod">
          <ac:chgData name="Gość" userId="S::urn:spo:tenantanon#86760356-0022-486f-b793-a2d470bba5a5::" providerId="AD" clId="Web-{24E22BCA-F338-D0E2-4E75-5E71514E7048}" dt="2025-09-06T16:41:40.176" v="572" actId="20577"/>
          <ac:spMkLst>
            <pc:docMk/>
            <pc:sldMk cId="1076469514" sldId="357"/>
            <ac:spMk id="6" creationId="{BBC6DE60-F15B-E407-1ADE-4A56E479FFBC}"/>
          </ac:spMkLst>
        </pc:spChg>
      </pc:sldChg>
      <pc:sldChg chg="modSp">
        <pc:chgData name="Gość" userId="S::urn:spo:tenantanon#86760356-0022-486f-b793-a2d470bba5a5::" providerId="AD" clId="Web-{24E22BCA-F338-D0E2-4E75-5E71514E7048}" dt="2025-09-06T16:42:15.442" v="580" actId="20577"/>
        <pc:sldMkLst>
          <pc:docMk/>
          <pc:sldMk cId="2186618503" sldId="358"/>
        </pc:sldMkLst>
        <pc:spChg chg="mod">
          <ac:chgData name="Gość" userId="S::urn:spo:tenantanon#86760356-0022-486f-b793-a2d470bba5a5::" providerId="AD" clId="Web-{24E22BCA-F338-D0E2-4E75-5E71514E7048}" dt="2025-09-06T16:41:43.816" v="574" actId="20577"/>
          <ac:spMkLst>
            <pc:docMk/>
            <pc:sldMk cId="2186618503" sldId="358"/>
            <ac:spMk id="2" creationId="{81F96B63-0C0E-7156-CD0A-D45008222935}"/>
          </ac:spMkLst>
        </pc:spChg>
        <pc:spChg chg="mod">
          <ac:chgData name="Gość" userId="S::urn:spo:tenantanon#86760356-0022-486f-b793-a2d470bba5a5::" providerId="AD" clId="Web-{24E22BCA-F338-D0E2-4E75-5E71514E7048}" dt="2025-09-06T16:42:15.442" v="580" actId="20577"/>
          <ac:spMkLst>
            <pc:docMk/>
            <pc:sldMk cId="2186618503" sldId="358"/>
            <ac:spMk id="6" creationId="{1730DD78-4500-39FF-F430-D00E42A3E9BA}"/>
          </ac:spMkLst>
        </pc:spChg>
      </pc:sldChg>
      <pc:sldChg chg="modSp">
        <pc:chgData name="Gość" userId="S::urn:spo:tenantanon#86760356-0022-486f-b793-a2d470bba5a5::" providerId="AD" clId="Web-{24E22BCA-F338-D0E2-4E75-5E71514E7048}" dt="2025-09-06T16:42:36.254" v="586" actId="20577"/>
        <pc:sldMkLst>
          <pc:docMk/>
          <pc:sldMk cId="3349344561" sldId="359"/>
        </pc:sldMkLst>
        <pc:spChg chg="mod">
          <ac:chgData name="Gość" userId="S::urn:spo:tenantanon#86760356-0022-486f-b793-a2d470bba5a5::" providerId="AD" clId="Web-{24E22BCA-F338-D0E2-4E75-5E71514E7048}" dt="2025-09-06T16:42:24.739" v="582" actId="20577"/>
          <ac:spMkLst>
            <pc:docMk/>
            <pc:sldMk cId="3349344561" sldId="359"/>
            <ac:spMk id="2" creationId="{CE775B2E-1763-FC5A-5ED3-CF30D80721EA}"/>
          </ac:spMkLst>
        </pc:spChg>
        <pc:spChg chg="mod">
          <ac:chgData name="Gość" userId="S::urn:spo:tenantanon#86760356-0022-486f-b793-a2d470bba5a5::" providerId="AD" clId="Web-{24E22BCA-F338-D0E2-4E75-5E71514E7048}" dt="2025-09-06T16:42:36.254" v="586" actId="20577"/>
          <ac:spMkLst>
            <pc:docMk/>
            <pc:sldMk cId="3349344561" sldId="359"/>
            <ac:spMk id="4" creationId="{19A26A3D-6147-0334-6C2A-F5F7D5BBF816}"/>
          </ac:spMkLst>
        </pc:spChg>
      </pc:sldChg>
      <pc:sldChg chg="modSp">
        <pc:chgData name="Gość" userId="S::urn:spo:tenantanon#86760356-0022-486f-b793-a2d470bba5a5::" providerId="AD" clId="Web-{24E22BCA-F338-D0E2-4E75-5E71514E7048}" dt="2025-09-06T16:42:57.723" v="588" actId="20577"/>
        <pc:sldMkLst>
          <pc:docMk/>
          <pc:sldMk cId="4218055342" sldId="360"/>
        </pc:sldMkLst>
        <pc:spChg chg="mod">
          <ac:chgData name="Gość" userId="S::urn:spo:tenantanon#86760356-0022-486f-b793-a2d470bba5a5::" providerId="AD" clId="Web-{24E22BCA-F338-D0E2-4E75-5E71514E7048}" dt="2025-09-06T16:42:57.723" v="588" actId="20577"/>
          <ac:spMkLst>
            <pc:docMk/>
            <pc:sldMk cId="4218055342" sldId="360"/>
            <ac:spMk id="2" creationId="{E165F05D-345C-024E-1B60-AB5A882AD038}"/>
          </ac:spMkLst>
        </pc:spChg>
      </pc:sldChg>
      <pc:sldChg chg="modSp">
        <pc:chgData name="Gość" userId="S::urn:spo:tenantanon#86760356-0022-486f-b793-a2d470bba5a5::" providerId="AD" clId="Web-{24E22BCA-F338-D0E2-4E75-5E71514E7048}" dt="2025-09-06T16:43:54.568" v="601" actId="20577"/>
        <pc:sldMkLst>
          <pc:docMk/>
          <pc:sldMk cId="3874625913" sldId="361"/>
        </pc:sldMkLst>
        <pc:spChg chg="mod">
          <ac:chgData name="Gość" userId="S::urn:spo:tenantanon#86760356-0022-486f-b793-a2d470bba5a5::" providerId="AD" clId="Web-{24E22BCA-F338-D0E2-4E75-5E71514E7048}" dt="2025-09-06T16:43:54.568" v="601" actId="20577"/>
          <ac:spMkLst>
            <pc:docMk/>
            <pc:sldMk cId="3874625913" sldId="361"/>
            <ac:spMk id="2" creationId="{14DEBC02-CEE3-B5EF-49C6-65695E064E52}"/>
          </ac:spMkLst>
        </pc:spChg>
      </pc:sldChg>
      <pc:sldChg chg="modSp">
        <pc:chgData name="Gość" userId="S::urn:spo:tenantanon#86760356-0022-486f-b793-a2d470bba5a5::" providerId="AD" clId="Web-{24E22BCA-F338-D0E2-4E75-5E71514E7048}" dt="2025-09-06T16:44:12.490" v="606" actId="20577"/>
        <pc:sldMkLst>
          <pc:docMk/>
          <pc:sldMk cId="3423472944" sldId="362"/>
        </pc:sldMkLst>
        <pc:spChg chg="mod">
          <ac:chgData name="Gość" userId="S::urn:spo:tenantanon#86760356-0022-486f-b793-a2d470bba5a5::" providerId="AD" clId="Web-{24E22BCA-F338-D0E2-4E75-5E71514E7048}" dt="2025-09-06T16:43:56.583" v="602" actId="20577"/>
          <ac:spMkLst>
            <pc:docMk/>
            <pc:sldMk cId="3423472944" sldId="362"/>
            <ac:spMk id="2" creationId="{3F34EF88-D063-AC16-490D-09143C82ED9C}"/>
          </ac:spMkLst>
        </pc:spChg>
        <pc:spChg chg="mod">
          <ac:chgData name="Gość" userId="S::urn:spo:tenantanon#86760356-0022-486f-b793-a2d470bba5a5::" providerId="AD" clId="Web-{24E22BCA-F338-D0E2-4E75-5E71514E7048}" dt="2025-09-06T16:44:12.490" v="606" actId="20577"/>
          <ac:spMkLst>
            <pc:docMk/>
            <pc:sldMk cId="3423472944" sldId="362"/>
            <ac:spMk id="4" creationId="{76BBC7E8-563E-B9D9-22D1-6833BF80DCB3}"/>
          </ac:spMkLst>
        </pc:spChg>
      </pc:sldChg>
      <pc:sldChg chg="modSp">
        <pc:chgData name="Gość" userId="S::urn:spo:tenantanon#86760356-0022-486f-b793-a2d470bba5a5::" providerId="AD" clId="Web-{24E22BCA-F338-D0E2-4E75-5E71514E7048}" dt="2025-09-06T16:44:18.724" v="608" actId="20577"/>
        <pc:sldMkLst>
          <pc:docMk/>
          <pc:sldMk cId="2369770228" sldId="363"/>
        </pc:sldMkLst>
        <pc:spChg chg="mod">
          <ac:chgData name="Gość" userId="S::urn:spo:tenantanon#86760356-0022-486f-b793-a2d470bba5a5::" providerId="AD" clId="Web-{24E22BCA-F338-D0E2-4E75-5E71514E7048}" dt="2025-09-06T16:44:15.365" v="607" actId="20577"/>
          <ac:spMkLst>
            <pc:docMk/>
            <pc:sldMk cId="2369770228" sldId="363"/>
            <ac:spMk id="2" creationId="{77CBE7C3-7CE6-1DA1-5342-D811B1C5628F}"/>
          </ac:spMkLst>
        </pc:spChg>
        <pc:spChg chg="mod">
          <ac:chgData name="Gość" userId="S::urn:spo:tenantanon#86760356-0022-486f-b793-a2d470bba5a5::" providerId="AD" clId="Web-{24E22BCA-F338-D0E2-4E75-5E71514E7048}" dt="2025-09-06T16:44:18.724" v="608" actId="20577"/>
          <ac:spMkLst>
            <pc:docMk/>
            <pc:sldMk cId="2369770228" sldId="363"/>
            <ac:spMk id="4" creationId="{E6333F28-648B-6C15-61F2-35A03655FBCD}"/>
          </ac:spMkLst>
        </pc:spChg>
      </pc:sldChg>
      <pc:sldChg chg="modSp">
        <pc:chgData name="Gość" userId="S::urn:spo:tenantanon#86760356-0022-486f-b793-a2d470bba5a5::" providerId="AD" clId="Web-{24E22BCA-F338-D0E2-4E75-5E71514E7048}" dt="2025-09-06T16:44:54.162" v="619" actId="20577"/>
        <pc:sldMkLst>
          <pc:docMk/>
          <pc:sldMk cId="3736727629" sldId="364"/>
        </pc:sldMkLst>
        <pc:spChg chg="mod">
          <ac:chgData name="Gość" userId="S::urn:spo:tenantanon#86760356-0022-486f-b793-a2d470bba5a5::" providerId="AD" clId="Web-{24E22BCA-F338-D0E2-4E75-5E71514E7048}" dt="2025-09-06T16:44:26.162" v="610" actId="20577"/>
          <ac:spMkLst>
            <pc:docMk/>
            <pc:sldMk cId="3736727629" sldId="364"/>
            <ac:spMk id="2" creationId="{957FC21E-7261-598F-BFC9-3A8C46BD39BA}"/>
          </ac:spMkLst>
        </pc:spChg>
        <pc:spChg chg="mod">
          <ac:chgData name="Gość" userId="S::urn:spo:tenantanon#86760356-0022-486f-b793-a2d470bba5a5::" providerId="AD" clId="Web-{24E22BCA-F338-D0E2-4E75-5E71514E7048}" dt="2025-09-06T16:44:52.006" v="618" actId="20577"/>
          <ac:spMkLst>
            <pc:docMk/>
            <pc:sldMk cId="3736727629" sldId="364"/>
            <ac:spMk id="6" creationId="{0AF06798-D0C8-AFF7-4558-60C89302C848}"/>
          </ac:spMkLst>
        </pc:spChg>
        <pc:spChg chg="mod">
          <ac:chgData name="Gość" userId="S::urn:spo:tenantanon#86760356-0022-486f-b793-a2d470bba5a5::" providerId="AD" clId="Web-{24E22BCA-F338-D0E2-4E75-5E71514E7048}" dt="2025-09-06T16:44:54.162" v="619" actId="20577"/>
          <ac:spMkLst>
            <pc:docMk/>
            <pc:sldMk cId="3736727629" sldId="364"/>
            <ac:spMk id="8" creationId="{EBAF294E-342A-0542-5D98-CC9B6E40F338}"/>
          </ac:spMkLst>
        </pc:spChg>
      </pc:sldChg>
      <pc:sldChg chg="modSp">
        <pc:chgData name="Gość" userId="S::urn:spo:tenantanon#86760356-0022-486f-b793-a2d470bba5a5::" providerId="AD" clId="Web-{24E22BCA-F338-D0E2-4E75-5E71514E7048}" dt="2025-09-06T16:43:45.552" v="599" actId="20577"/>
        <pc:sldMkLst>
          <pc:docMk/>
          <pc:sldMk cId="2073826942" sldId="365"/>
        </pc:sldMkLst>
        <pc:spChg chg="mod">
          <ac:chgData name="Gość" userId="S::urn:spo:tenantanon#86760356-0022-486f-b793-a2d470bba5a5::" providerId="AD" clId="Web-{24E22BCA-F338-D0E2-4E75-5E71514E7048}" dt="2025-09-06T16:43:03.567" v="591" actId="14100"/>
          <ac:spMkLst>
            <pc:docMk/>
            <pc:sldMk cId="2073826942" sldId="365"/>
            <ac:spMk id="2" creationId="{F95E4B4C-03E3-E876-57B3-25D9A0F329ED}"/>
          </ac:spMkLst>
        </pc:spChg>
        <pc:spChg chg="mod">
          <ac:chgData name="Gość" userId="S::urn:spo:tenantanon#86760356-0022-486f-b793-a2d470bba5a5::" providerId="AD" clId="Web-{24E22BCA-F338-D0E2-4E75-5E71514E7048}" dt="2025-09-06T16:43:45.552" v="599" actId="20577"/>
          <ac:spMkLst>
            <pc:docMk/>
            <pc:sldMk cId="2073826942" sldId="365"/>
            <ac:spMk id="7" creationId="{BB0EF4F8-F5A0-F3D9-85B9-8170D6CD46EA}"/>
          </ac:spMkLst>
        </pc:spChg>
      </pc:sldChg>
      <pc:sldChg chg="modSp">
        <pc:chgData name="Gość" userId="S::urn:spo:tenantanon#86760356-0022-486f-b793-a2d470bba5a5::" providerId="AD" clId="Web-{24E22BCA-F338-D0E2-4E75-5E71514E7048}" dt="2025-09-06T16:45:09.850" v="623" actId="20577"/>
        <pc:sldMkLst>
          <pc:docMk/>
          <pc:sldMk cId="565561880" sldId="366"/>
        </pc:sldMkLst>
        <pc:spChg chg="mod">
          <ac:chgData name="Gość" userId="S::urn:spo:tenantanon#86760356-0022-486f-b793-a2d470bba5a5::" providerId="AD" clId="Web-{24E22BCA-F338-D0E2-4E75-5E71514E7048}" dt="2025-09-06T16:44:56.240" v="620" actId="20577"/>
          <ac:spMkLst>
            <pc:docMk/>
            <pc:sldMk cId="565561880" sldId="366"/>
            <ac:spMk id="2" creationId="{87B74C4E-F827-3DAF-1353-C319C038E996}"/>
          </ac:spMkLst>
        </pc:spChg>
        <pc:spChg chg="mod">
          <ac:chgData name="Gość" userId="S::urn:spo:tenantanon#86760356-0022-486f-b793-a2d470bba5a5::" providerId="AD" clId="Web-{24E22BCA-F338-D0E2-4E75-5E71514E7048}" dt="2025-09-06T16:45:09.850" v="623" actId="20577"/>
          <ac:spMkLst>
            <pc:docMk/>
            <pc:sldMk cId="565561880" sldId="366"/>
            <ac:spMk id="5" creationId="{636F40C3-6A15-8892-04CC-90EBA100C1EB}"/>
          </ac:spMkLst>
        </pc:spChg>
      </pc:sldChg>
      <pc:sldChg chg="modSp">
        <pc:chgData name="Gość" userId="S::urn:spo:tenantanon#86760356-0022-486f-b793-a2d470bba5a5::" providerId="AD" clId="Web-{24E22BCA-F338-D0E2-4E75-5E71514E7048}" dt="2025-09-06T16:45:38.616" v="631" actId="20577"/>
        <pc:sldMkLst>
          <pc:docMk/>
          <pc:sldMk cId="4148536452" sldId="367"/>
        </pc:sldMkLst>
        <pc:spChg chg="mod">
          <ac:chgData name="Gość" userId="S::urn:spo:tenantanon#86760356-0022-486f-b793-a2d470bba5a5::" providerId="AD" clId="Web-{24E22BCA-F338-D0E2-4E75-5E71514E7048}" dt="2025-09-06T16:45:34.772" v="630" actId="20577"/>
          <ac:spMkLst>
            <pc:docMk/>
            <pc:sldMk cId="4148536452" sldId="367"/>
            <ac:spMk id="2" creationId="{6CDDF5E2-216B-432F-8535-A881063AFA1D}"/>
          </ac:spMkLst>
        </pc:spChg>
        <pc:spChg chg="mod">
          <ac:chgData name="Gość" userId="S::urn:spo:tenantanon#86760356-0022-486f-b793-a2d470bba5a5::" providerId="AD" clId="Web-{24E22BCA-F338-D0E2-4E75-5E71514E7048}" dt="2025-09-06T16:45:38.616" v="631" actId="20577"/>
          <ac:spMkLst>
            <pc:docMk/>
            <pc:sldMk cId="4148536452" sldId="367"/>
            <ac:spMk id="7" creationId="{DBE42FAA-05E0-F57A-45E8-19CCAC941AE9}"/>
          </ac:spMkLst>
        </pc:spChg>
      </pc:sldChg>
      <pc:sldChg chg="modSp">
        <pc:chgData name="Gość" userId="S::urn:spo:tenantanon#86760356-0022-486f-b793-a2d470bba5a5::" providerId="AD" clId="Web-{24E22BCA-F338-D0E2-4E75-5E71514E7048}" dt="2025-09-06T16:45:18.694" v="625" actId="20577"/>
        <pc:sldMkLst>
          <pc:docMk/>
          <pc:sldMk cId="2619195968" sldId="368"/>
        </pc:sldMkLst>
        <pc:spChg chg="mod">
          <ac:chgData name="Gość" userId="S::urn:spo:tenantanon#86760356-0022-486f-b793-a2d470bba5a5::" providerId="AD" clId="Web-{24E22BCA-F338-D0E2-4E75-5E71514E7048}" dt="2025-09-06T16:45:18.694" v="625" actId="20577"/>
          <ac:spMkLst>
            <pc:docMk/>
            <pc:sldMk cId="2619195968" sldId="368"/>
            <ac:spMk id="2" creationId="{09ECA95E-8607-2489-AA7E-DE2F60150AA5}"/>
          </ac:spMkLst>
        </pc:spChg>
      </pc:sldChg>
      <pc:sldChg chg="modSp">
        <pc:chgData name="Gość" userId="S::urn:spo:tenantanon#86760356-0022-486f-b793-a2d470bba5a5::" providerId="AD" clId="Web-{24E22BCA-F338-D0E2-4E75-5E71514E7048}" dt="2025-09-06T16:45:27.788" v="629" actId="20577"/>
        <pc:sldMkLst>
          <pc:docMk/>
          <pc:sldMk cId="4047039740" sldId="369"/>
        </pc:sldMkLst>
        <pc:spChg chg="mod">
          <ac:chgData name="Gość" userId="S::urn:spo:tenantanon#86760356-0022-486f-b793-a2d470bba5a5::" providerId="AD" clId="Web-{24E22BCA-F338-D0E2-4E75-5E71514E7048}" dt="2025-09-06T16:45:22.303" v="626" actId="20577"/>
          <ac:spMkLst>
            <pc:docMk/>
            <pc:sldMk cId="4047039740" sldId="369"/>
            <ac:spMk id="2" creationId="{86B1C908-A83C-61FB-6C7D-B8F9C5D3380F}"/>
          </ac:spMkLst>
        </pc:spChg>
        <pc:spChg chg="mod">
          <ac:chgData name="Gość" userId="S::urn:spo:tenantanon#86760356-0022-486f-b793-a2d470bba5a5::" providerId="AD" clId="Web-{24E22BCA-F338-D0E2-4E75-5E71514E7048}" dt="2025-09-06T16:45:27.788" v="629" actId="20577"/>
          <ac:spMkLst>
            <pc:docMk/>
            <pc:sldMk cId="4047039740" sldId="369"/>
            <ac:spMk id="6" creationId="{E4BC9F2B-9159-0C66-6790-FE339F88BED8}"/>
          </ac:spMkLst>
        </pc:spChg>
      </pc:sldChg>
      <pc:sldChg chg="modSp">
        <pc:chgData name="Gość" userId="S::urn:spo:tenantanon#86760356-0022-486f-b793-a2d470bba5a5::" providerId="AD" clId="Web-{24E22BCA-F338-D0E2-4E75-5E71514E7048}" dt="2025-09-06T16:45:57.335" v="636" actId="20577"/>
        <pc:sldMkLst>
          <pc:docMk/>
          <pc:sldMk cId="273038955" sldId="370"/>
        </pc:sldMkLst>
        <pc:spChg chg="mod">
          <ac:chgData name="Gość" userId="S::urn:spo:tenantanon#86760356-0022-486f-b793-a2d470bba5a5::" providerId="AD" clId="Web-{24E22BCA-F338-D0E2-4E75-5E71514E7048}" dt="2025-09-06T16:45:54.226" v="634" actId="20577"/>
          <ac:spMkLst>
            <pc:docMk/>
            <pc:sldMk cId="273038955" sldId="370"/>
            <ac:spMk id="2" creationId="{1DC73643-1C5C-162D-0129-1656994D355F}"/>
          </ac:spMkLst>
        </pc:spChg>
        <pc:spChg chg="mod">
          <ac:chgData name="Gość" userId="S::urn:spo:tenantanon#86760356-0022-486f-b793-a2d470bba5a5::" providerId="AD" clId="Web-{24E22BCA-F338-D0E2-4E75-5E71514E7048}" dt="2025-09-06T16:45:57.335" v="636" actId="20577"/>
          <ac:spMkLst>
            <pc:docMk/>
            <pc:sldMk cId="273038955" sldId="370"/>
            <ac:spMk id="4" creationId="{C71B2513-A83C-482B-4F58-B5184A974A90}"/>
          </ac:spMkLst>
        </pc:spChg>
      </pc:sldChg>
      <pc:sldChg chg="modSp">
        <pc:chgData name="Gość" userId="S::urn:spo:tenantanon#86760356-0022-486f-b793-a2d470bba5a5::" providerId="AD" clId="Web-{24E22BCA-F338-D0E2-4E75-5E71514E7048}" dt="2025-09-06T16:26:02.455" v="439" actId="20577"/>
        <pc:sldMkLst>
          <pc:docMk/>
          <pc:sldMk cId="1815142398" sldId="371"/>
        </pc:sldMkLst>
        <pc:spChg chg="mod">
          <ac:chgData name="Gość" userId="S::urn:spo:tenantanon#86760356-0022-486f-b793-a2d470bba5a5::" providerId="AD" clId="Web-{24E22BCA-F338-D0E2-4E75-5E71514E7048}" dt="2025-09-06T16:26:02.455" v="439" actId="20577"/>
          <ac:spMkLst>
            <pc:docMk/>
            <pc:sldMk cId="1815142398" sldId="371"/>
            <ac:spMk id="6" creationId="{2FF2E3C0-7E26-7498-ED71-C107249FA5D1}"/>
          </ac:spMkLst>
        </pc:spChg>
      </pc:sldChg>
      <pc:sldChg chg="modSp">
        <pc:chgData name="Gość" userId="S::urn:spo:tenantanon#86760356-0022-486f-b793-a2d470bba5a5::" providerId="AD" clId="Web-{24E22BCA-F338-D0E2-4E75-5E71514E7048}" dt="2025-09-06T16:27:32.534" v="462" actId="20577"/>
        <pc:sldMkLst>
          <pc:docMk/>
          <pc:sldMk cId="3310984312" sldId="372"/>
        </pc:sldMkLst>
        <pc:spChg chg="mod">
          <ac:chgData name="Gość" userId="S::urn:spo:tenantanon#86760356-0022-486f-b793-a2d470bba5a5::" providerId="AD" clId="Web-{24E22BCA-F338-D0E2-4E75-5E71514E7048}" dt="2025-09-06T16:26:50.253" v="443" actId="20577"/>
          <ac:spMkLst>
            <pc:docMk/>
            <pc:sldMk cId="3310984312" sldId="372"/>
            <ac:spMk id="6" creationId="{89E57839-F19C-A150-01D3-7BDBD3545717}"/>
          </ac:spMkLst>
        </pc:spChg>
        <pc:spChg chg="mod">
          <ac:chgData name="Gość" userId="S::urn:spo:tenantanon#86760356-0022-486f-b793-a2d470bba5a5::" providerId="AD" clId="Web-{24E22BCA-F338-D0E2-4E75-5E71514E7048}" dt="2025-09-06T16:27:32.534" v="462" actId="20577"/>
          <ac:spMkLst>
            <pc:docMk/>
            <pc:sldMk cId="3310984312" sldId="372"/>
            <ac:spMk id="8" creationId="{B7BB19DD-C09E-E690-1056-1B8EC47629BE}"/>
          </ac:spMkLst>
        </pc:spChg>
      </pc:sldChg>
      <pc:sldChg chg="modSp">
        <pc:chgData name="Gość" userId="S::urn:spo:tenantanon#86760356-0022-486f-b793-a2d470bba5a5::" providerId="AD" clId="Web-{24E22BCA-F338-D0E2-4E75-5E71514E7048}" dt="2025-09-06T16:27:49.800" v="465" actId="20577"/>
        <pc:sldMkLst>
          <pc:docMk/>
          <pc:sldMk cId="1975093147" sldId="373"/>
        </pc:sldMkLst>
        <pc:spChg chg="mod">
          <ac:chgData name="Gość" userId="S::urn:spo:tenantanon#86760356-0022-486f-b793-a2d470bba5a5::" providerId="AD" clId="Web-{24E22BCA-F338-D0E2-4E75-5E71514E7048}" dt="2025-09-06T16:27:49.800" v="465" actId="20577"/>
          <ac:spMkLst>
            <pc:docMk/>
            <pc:sldMk cId="1975093147" sldId="373"/>
            <ac:spMk id="5" creationId="{A6CA5DC9-4F05-A775-E7CB-F02B36370180}"/>
          </ac:spMkLst>
        </pc:spChg>
      </pc:sldChg>
      <pc:sldChg chg="modSp">
        <pc:chgData name="Gość" userId="S::urn:spo:tenantanon#86760356-0022-486f-b793-a2d470bba5a5::" providerId="AD" clId="Web-{24E22BCA-F338-D0E2-4E75-5E71514E7048}" dt="2025-09-06T16:28:13.928" v="470" actId="20577"/>
        <pc:sldMkLst>
          <pc:docMk/>
          <pc:sldMk cId="3078428447" sldId="375"/>
        </pc:sldMkLst>
        <pc:spChg chg="mod">
          <ac:chgData name="Gość" userId="S::urn:spo:tenantanon#86760356-0022-486f-b793-a2d470bba5a5::" providerId="AD" clId="Web-{24E22BCA-F338-D0E2-4E75-5E71514E7048}" dt="2025-09-06T16:28:13.928" v="470" actId="20577"/>
          <ac:spMkLst>
            <pc:docMk/>
            <pc:sldMk cId="3078428447" sldId="375"/>
            <ac:spMk id="11" creationId="{336EA9D9-5554-47C3-B002-E7C9EEA20FA0}"/>
          </ac:spMkLst>
        </pc:spChg>
      </pc:sldChg>
      <pc:sldChg chg="modSp">
        <pc:chgData name="Gość" userId="S::urn:spo:tenantanon#86760356-0022-486f-b793-a2d470bba5a5::" providerId="AD" clId="Web-{24E22BCA-F338-D0E2-4E75-5E71514E7048}" dt="2025-09-06T16:28:37.803" v="473" actId="20577"/>
        <pc:sldMkLst>
          <pc:docMk/>
          <pc:sldMk cId="1850870743" sldId="377"/>
        </pc:sldMkLst>
        <pc:spChg chg="mod">
          <ac:chgData name="Gość" userId="S::urn:spo:tenantanon#86760356-0022-486f-b793-a2d470bba5a5::" providerId="AD" clId="Web-{24E22BCA-F338-D0E2-4E75-5E71514E7048}" dt="2025-09-06T16:28:29.881" v="471" actId="20577"/>
          <ac:spMkLst>
            <pc:docMk/>
            <pc:sldMk cId="1850870743" sldId="377"/>
            <ac:spMk id="2" creationId="{2FDA3E62-8978-4A11-04F8-73194BCDE01C}"/>
          </ac:spMkLst>
        </pc:spChg>
        <pc:spChg chg="mod">
          <ac:chgData name="Gość" userId="S::urn:spo:tenantanon#86760356-0022-486f-b793-a2d470bba5a5::" providerId="AD" clId="Web-{24E22BCA-F338-D0E2-4E75-5E71514E7048}" dt="2025-09-06T16:28:37.803" v="473" actId="20577"/>
          <ac:spMkLst>
            <pc:docMk/>
            <pc:sldMk cId="1850870743" sldId="377"/>
            <ac:spMk id="6" creationId="{F887FCDA-937C-7A29-E5B6-DB16EDB8CDBB}"/>
          </ac:spMkLst>
        </pc:spChg>
      </pc:sldChg>
      <pc:sldChg chg="modSp">
        <pc:chgData name="Gość" userId="S::urn:spo:tenantanon#86760356-0022-486f-b793-a2d470bba5a5::" providerId="AD" clId="Web-{24E22BCA-F338-D0E2-4E75-5E71514E7048}" dt="2025-09-06T16:29:00.444" v="477" actId="20577"/>
        <pc:sldMkLst>
          <pc:docMk/>
          <pc:sldMk cId="2046571186" sldId="378"/>
        </pc:sldMkLst>
        <pc:spChg chg="mod">
          <ac:chgData name="Gość" userId="S::urn:spo:tenantanon#86760356-0022-486f-b793-a2d470bba5a5::" providerId="AD" clId="Web-{24E22BCA-F338-D0E2-4E75-5E71514E7048}" dt="2025-09-06T16:29:00.444" v="477" actId="20577"/>
          <ac:spMkLst>
            <pc:docMk/>
            <pc:sldMk cId="2046571186" sldId="378"/>
            <ac:spMk id="4" creationId="{AFD9303E-2C91-54EC-BCFD-5EBB4B3C1773}"/>
          </ac:spMkLst>
        </pc:spChg>
      </pc:sldChg>
      <pc:sldChg chg="modSp">
        <pc:chgData name="Gość" userId="S::urn:spo:tenantanon#86760356-0022-486f-b793-a2d470bba5a5::" providerId="AD" clId="Web-{24E22BCA-F338-D0E2-4E75-5E71514E7048}" dt="2025-09-06T16:29:29.055" v="482" actId="20577"/>
        <pc:sldMkLst>
          <pc:docMk/>
          <pc:sldMk cId="3537509065" sldId="379"/>
        </pc:sldMkLst>
        <pc:spChg chg="mod">
          <ac:chgData name="Gość" userId="S::urn:spo:tenantanon#86760356-0022-486f-b793-a2d470bba5a5::" providerId="AD" clId="Web-{24E22BCA-F338-D0E2-4E75-5E71514E7048}" dt="2025-09-06T16:29:29.055" v="482" actId="20577"/>
          <ac:spMkLst>
            <pc:docMk/>
            <pc:sldMk cId="3537509065" sldId="379"/>
            <ac:spMk id="6" creationId="{D85BBAF0-5344-B509-B538-33ECCE063F0C}"/>
          </ac:spMkLst>
        </pc:spChg>
      </pc:sldChg>
      <pc:sldChg chg="modSp">
        <pc:chgData name="Gość" userId="S::urn:spo:tenantanon#86760356-0022-486f-b793-a2d470bba5a5::" providerId="AD" clId="Web-{24E22BCA-F338-D0E2-4E75-5E71514E7048}" dt="2025-09-06T16:30:57.213" v="489" actId="20577"/>
        <pc:sldMkLst>
          <pc:docMk/>
          <pc:sldMk cId="540505129" sldId="381"/>
        </pc:sldMkLst>
        <pc:spChg chg="mod">
          <ac:chgData name="Gość" userId="S::urn:spo:tenantanon#86760356-0022-486f-b793-a2d470bba5a5::" providerId="AD" clId="Web-{24E22BCA-F338-D0E2-4E75-5E71514E7048}" dt="2025-09-06T16:30:57.213" v="489" actId="20577"/>
          <ac:spMkLst>
            <pc:docMk/>
            <pc:sldMk cId="540505129" sldId="381"/>
            <ac:spMk id="6" creationId="{7B7D7DC7-2C2D-7863-81CE-14301A01EF0C}"/>
          </ac:spMkLst>
        </pc:spChg>
      </pc:sldChg>
      <pc:sldChg chg="modSp">
        <pc:chgData name="Gość" userId="S::urn:spo:tenantanon#86760356-0022-486f-b793-a2d470bba5a5::" providerId="AD" clId="Web-{24E22BCA-F338-D0E2-4E75-5E71514E7048}" dt="2025-09-06T16:38:16.204" v="539" actId="20577"/>
        <pc:sldMkLst>
          <pc:docMk/>
          <pc:sldMk cId="2481717496" sldId="382"/>
        </pc:sldMkLst>
        <pc:spChg chg="mod">
          <ac:chgData name="Gość" userId="S::urn:spo:tenantanon#86760356-0022-486f-b793-a2d470bba5a5::" providerId="AD" clId="Web-{24E22BCA-F338-D0E2-4E75-5E71514E7048}" dt="2025-09-06T16:38:16.204" v="539" actId="20577"/>
          <ac:spMkLst>
            <pc:docMk/>
            <pc:sldMk cId="2481717496" sldId="382"/>
            <ac:spMk id="9" creationId="{211DCFE8-C19A-E422-0CDE-3CC3B9D2422D}"/>
          </ac:spMkLst>
        </pc:spChg>
      </pc:sldChg>
      <pc:sldChg chg="modSp">
        <pc:chgData name="Gość" userId="S::urn:spo:tenantanon#86760356-0022-486f-b793-a2d470bba5a5::" providerId="AD" clId="Web-{24E22BCA-F338-D0E2-4E75-5E71514E7048}" dt="2025-09-06T16:39:34.721" v="547" actId="20577"/>
        <pc:sldMkLst>
          <pc:docMk/>
          <pc:sldMk cId="2487253848" sldId="386"/>
        </pc:sldMkLst>
        <pc:spChg chg="mod">
          <ac:chgData name="Gość" userId="S::urn:spo:tenantanon#86760356-0022-486f-b793-a2d470bba5a5::" providerId="AD" clId="Web-{24E22BCA-F338-D0E2-4E75-5E71514E7048}" dt="2025-09-06T16:39:34.721" v="547" actId="20577"/>
          <ac:spMkLst>
            <pc:docMk/>
            <pc:sldMk cId="2487253848" sldId="386"/>
            <ac:spMk id="4" creationId="{E0F14C5F-05D8-458A-7D3D-41BD9FF145F6}"/>
          </ac:spMkLst>
        </pc:spChg>
      </pc:sldChg>
      <pc:sldChg chg="modSp">
        <pc:chgData name="Gość" userId="S::urn:spo:tenantanon#86760356-0022-486f-b793-a2d470bba5a5::" providerId="AD" clId="Web-{24E22BCA-F338-D0E2-4E75-5E71514E7048}" dt="2025-09-06T16:40:54.503" v="567" actId="20577"/>
        <pc:sldMkLst>
          <pc:docMk/>
          <pc:sldMk cId="3714952287" sldId="387"/>
        </pc:sldMkLst>
        <pc:spChg chg="mod">
          <ac:chgData name="Gość" userId="S::urn:spo:tenantanon#86760356-0022-486f-b793-a2d470bba5a5::" providerId="AD" clId="Web-{24E22BCA-F338-D0E2-4E75-5E71514E7048}" dt="2025-09-06T16:40:54.503" v="567" actId="20577"/>
          <ac:spMkLst>
            <pc:docMk/>
            <pc:sldMk cId="3714952287" sldId="387"/>
            <ac:spMk id="8" creationId="{C10D0290-D326-54C8-1A41-86F2ABFA9D8B}"/>
          </ac:spMkLst>
        </pc:spChg>
      </pc:sldChg>
      <pc:sldChg chg="modSp">
        <pc:chgData name="Gość" userId="S::urn:spo:tenantanon#86760356-0022-486f-b793-a2d470bba5a5::" providerId="AD" clId="Web-{24E22BCA-F338-D0E2-4E75-5E71514E7048}" dt="2025-09-06T16:46:56.429" v="642" actId="20577"/>
        <pc:sldMkLst>
          <pc:docMk/>
          <pc:sldMk cId="704674908" sldId="389"/>
        </pc:sldMkLst>
        <pc:spChg chg="mod">
          <ac:chgData name="Gość" userId="S::urn:spo:tenantanon#86760356-0022-486f-b793-a2d470bba5a5::" providerId="AD" clId="Web-{24E22BCA-F338-D0E2-4E75-5E71514E7048}" dt="2025-09-06T16:46:56.429" v="642" actId="20577"/>
          <ac:spMkLst>
            <pc:docMk/>
            <pc:sldMk cId="704674908" sldId="389"/>
            <ac:spMk id="6" creationId="{F438F41A-A8A0-29BA-009D-6B7A55DC718B}"/>
          </ac:spMkLst>
        </pc:spChg>
      </pc:sldChg>
      <pc:sldChg chg="modSp">
        <pc:chgData name="Gość" userId="S::urn:spo:tenantanon#86760356-0022-486f-b793-a2d470bba5a5::" providerId="AD" clId="Web-{24E22BCA-F338-D0E2-4E75-5E71514E7048}" dt="2025-09-06T16:47:12.164" v="644" actId="20577"/>
        <pc:sldMkLst>
          <pc:docMk/>
          <pc:sldMk cId="733106810" sldId="390"/>
        </pc:sldMkLst>
        <pc:spChg chg="mod">
          <ac:chgData name="Gość" userId="S::urn:spo:tenantanon#86760356-0022-486f-b793-a2d470bba5a5::" providerId="AD" clId="Web-{24E22BCA-F338-D0E2-4E75-5E71514E7048}" dt="2025-09-06T16:47:12.164" v="644" actId="20577"/>
          <ac:spMkLst>
            <pc:docMk/>
            <pc:sldMk cId="733106810" sldId="390"/>
            <ac:spMk id="6" creationId="{306FC063-C65A-1226-2664-3236EAF39449}"/>
          </ac:spMkLst>
        </pc:spChg>
      </pc:sldChg>
      <pc:sldChg chg="modSp">
        <pc:chgData name="Gość" userId="S::urn:spo:tenantanon#86760356-0022-486f-b793-a2d470bba5a5::" providerId="AD" clId="Web-{24E22BCA-F338-D0E2-4E75-5E71514E7048}" dt="2025-09-06T16:47:54.821" v="649" actId="20577"/>
        <pc:sldMkLst>
          <pc:docMk/>
          <pc:sldMk cId="3901379015" sldId="391"/>
        </pc:sldMkLst>
        <pc:spChg chg="mod">
          <ac:chgData name="Gość" userId="S::urn:spo:tenantanon#86760356-0022-486f-b793-a2d470bba5a5::" providerId="AD" clId="Web-{24E22BCA-F338-D0E2-4E75-5E71514E7048}" dt="2025-09-06T16:47:54.821" v="649" actId="20577"/>
          <ac:spMkLst>
            <pc:docMk/>
            <pc:sldMk cId="3901379015" sldId="391"/>
            <ac:spMk id="6" creationId="{6D17DFF5-F9D9-76CB-D19E-988F8EB90D05}"/>
          </ac:spMkLst>
        </pc:spChg>
      </pc:sldChg>
      <pc:sldChg chg="modSp">
        <pc:chgData name="Gość" userId="S::urn:spo:tenantanon#86760356-0022-486f-b793-a2d470bba5a5::" providerId="AD" clId="Web-{24E22BCA-F338-D0E2-4E75-5E71514E7048}" dt="2025-09-06T16:48:20.868" v="650" actId="20577"/>
        <pc:sldMkLst>
          <pc:docMk/>
          <pc:sldMk cId="3931858651" sldId="393"/>
        </pc:sldMkLst>
        <pc:spChg chg="mod">
          <ac:chgData name="Gość" userId="S::urn:spo:tenantanon#86760356-0022-486f-b793-a2d470bba5a5::" providerId="AD" clId="Web-{24E22BCA-F338-D0E2-4E75-5E71514E7048}" dt="2025-09-06T16:48:20.868" v="650" actId="20577"/>
          <ac:spMkLst>
            <pc:docMk/>
            <pc:sldMk cId="3931858651" sldId="393"/>
            <ac:spMk id="6" creationId="{DF7866A7-C999-A421-4628-DBA4DEE2A453}"/>
          </ac:spMkLst>
        </pc:spChg>
      </pc:sldChg>
      <pc:sldChg chg="modSp">
        <pc:chgData name="Gość" userId="S::urn:spo:tenantanon#86760356-0022-486f-b793-a2d470bba5a5::" providerId="AD" clId="Web-{24E22BCA-F338-D0E2-4E75-5E71514E7048}" dt="2025-09-06T16:49:56.214" v="660" actId="20577"/>
        <pc:sldMkLst>
          <pc:docMk/>
          <pc:sldMk cId="3359736913" sldId="395"/>
        </pc:sldMkLst>
        <pc:spChg chg="mod">
          <ac:chgData name="Gość" userId="S::urn:spo:tenantanon#86760356-0022-486f-b793-a2d470bba5a5::" providerId="AD" clId="Web-{24E22BCA-F338-D0E2-4E75-5E71514E7048}" dt="2025-09-06T16:49:56.214" v="660" actId="20577"/>
          <ac:spMkLst>
            <pc:docMk/>
            <pc:sldMk cId="3359736913" sldId="395"/>
            <ac:spMk id="8" creationId="{3E7A1EF7-0EA9-5D95-80DC-E0F9FF1427CF}"/>
          </ac:spMkLst>
        </pc:spChg>
      </pc:sldChg>
      <pc:sldChg chg="modSp">
        <pc:chgData name="Gość" userId="S::urn:spo:tenantanon#86760356-0022-486f-b793-a2d470bba5a5::" providerId="AD" clId="Web-{24E22BCA-F338-D0E2-4E75-5E71514E7048}" dt="2025-09-06T16:52:56.513" v="665" actId="20577"/>
        <pc:sldMkLst>
          <pc:docMk/>
          <pc:sldMk cId="2498550631" sldId="396"/>
        </pc:sldMkLst>
        <pc:spChg chg="mod">
          <ac:chgData name="Gość" userId="S::urn:spo:tenantanon#86760356-0022-486f-b793-a2d470bba5a5::" providerId="AD" clId="Web-{24E22BCA-F338-D0E2-4E75-5E71514E7048}" dt="2025-09-06T16:52:56.513" v="665" actId="20577"/>
          <ac:spMkLst>
            <pc:docMk/>
            <pc:sldMk cId="2498550631" sldId="396"/>
            <ac:spMk id="5" creationId="{3AB2928F-D923-BFCF-E20C-284F67FBFF9A}"/>
          </ac:spMkLst>
        </pc:spChg>
      </pc:sldChg>
      <pc:sldChg chg="modSp">
        <pc:chgData name="Gość" userId="S::urn:spo:tenantanon#86760356-0022-486f-b793-a2d470bba5a5::" providerId="AD" clId="Web-{24E22BCA-F338-D0E2-4E75-5E71514E7048}" dt="2025-09-06T16:54:38.254" v="675" actId="20577"/>
        <pc:sldMkLst>
          <pc:docMk/>
          <pc:sldMk cId="583392132" sldId="398"/>
        </pc:sldMkLst>
        <pc:spChg chg="mod">
          <ac:chgData name="Gość" userId="S::urn:spo:tenantanon#86760356-0022-486f-b793-a2d470bba5a5::" providerId="AD" clId="Web-{24E22BCA-F338-D0E2-4E75-5E71514E7048}" dt="2025-09-06T16:54:38.254" v="675" actId="20577"/>
          <ac:spMkLst>
            <pc:docMk/>
            <pc:sldMk cId="583392132" sldId="398"/>
            <ac:spMk id="6" creationId="{EF2322E3-FC05-ED25-D15D-4650F73F7198}"/>
          </ac:spMkLst>
        </pc:spChg>
      </pc:sldChg>
      <pc:sldChg chg="modSp">
        <pc:chgData name="Gość" userId="S::urn:spo:tenantanon#86760356-0022-486f-b793-a2d470bba5a5::" providerId="AD" clId="Web-{24E22BCA-F338-D0E2-4E75-5E71514E7048}" dt="2025-09-06T16:54:01.279" v="670" actId="20577"/>
        <pc:sldMkLst>
          <pc:docMk/>
          <pc:sldMk cId="2524014650" sldId="399"/>
        </pc:sldMkLst>
        <pc:spChg chg="mod">
          <ac:chgData name="Gość" userId="S::urn:spo:tenantanon#86760356-0022-486f-b793-a2d470bba5a5::" providerId="AD" clId="Web-{24E22BCA-F338-D0E2-4E75-5E71514E7048}" dt="2025-09-06T16:54:01.279" v="670" actId="20577"/>
          <ac:spMkLst>
            <pc:docMk/>
            <pc:sldMk cId="2524014650" sldId="399"/>
            <ac:spMk id="6" creationId="{3C433783-33EB-3877-991C-8ABE568C390F}"/>
          </ac:spMkLst>
        </pc:spChg>
      </pc:sldChg>
      <pc:sldChg chg="modSp">
        <pc:chgData name="Gość" userId="S::urn:spo:tenantanon#86760356-0022-486f-b793-a2d470bba5a5::" providerId="AD" clId="Web-{24E22BCA-F338-D0E2-4E75-5E71514E7048}" dt="2025-09-06T16:55:20.648" v="685" actId="20577"/>
        <pc:sldMkLst>
          <pc:docMk/>
          <pc:sldMk cId="2425823062" sldId="400"/>
        </pc:sldMkLst>
        <pc:spChg chg="mod">
          <ac:chgData name="Gość" userId="S::urn:spo:tenantanon#86760356-0022-486f-b793-a2d470bba5a5::" providerId="AD" clId="Web-{24E22BCA-F338-D0E2-4E75-5E71514E7048}" dt="2025-09-06T16:55:20.648" v="685" actId="20577"/>
          <ac:spMkLst>
            <pc:docMk/>
            <pc:sldMk cId="2425823062" sldId="400"/>
            <ac:spMk id="5" creationId="{2DC3EE82-3C92-1064-4668-58A2268406BD}"/>
          </ac:spMkLst>
        </pc:spChg>
      </pc:sldChg>
      <pc:sldChg chg="modSp">
        <pc:chgData name="Gość" userId="S::urn:spo:tenantanon#86760356-0022-486f-b793-a2d470bba5a5::" providerId="AD" clId="Web-{24E22BCA-F338-D0E2-4E75-5E71514E7048}" dt="2025-09-06T16:55:31.336" v="690" actId="20577"/>
        <pc:sldMkLst>
          <pc:docMk/>
          <pc:sldMk cId="3169207783" sldId="401"/>
        </pc:sldMkLst>
        <pc:spChg chg="mod">
          <ac:chgData name="Gość" userId="S::urn:spo:tenantanon#86760356-0022-486f-b793-a2d470bba5a5::" providerId="AD" clId="Web-{24E22BCA-F338-D0E2-4E75-5E71514E7048}" dt="2025-09-06T16:55:31.336" v="690" actId="20577"/>
          <ac:spMkLst>
            <pc:docMk/>
            <pc:sldMk cId="3169207783" sldId="401"/>
            <ac:spMk id="4" creationId="{95100133-BA21-236C-C221-960B7E1CFB40}"/>
          </ac:spMkLst>
        </pc:spChg>
      </pc:sldChg>
      <pc:sldChg chg="modSp">
        <pc:chgData name="Gość" userId="S::urn:spo:tenantanon#86760356-0022-486f-b793-a2d470bba5a5::" providerId="AD" clId="Web-{24E22BCA-F338-D0E2-4E75-5E71514E7048}" dt="2025-09-06T16:56:00.961" v="693" actId="20577"/>
        <pc:sldMkLst>
          <pc:docMk/>
          <pc:sldMk cId="2307059955" sldId="402"/>
        </pc:sldMkLst>
        <pc:spChg chg="mod">
          <ac:chgData name="Gość" userId="S::urn:spo:tenantanon#86760356-0022-486f-b793-a2d470bba5a5::" providerId="AD" clId="Web-{24E22BCA-F338-D0E2-4E75-5E71514E7048}" dt="2025-09-06T16:56:00.961" v="693" actId="20577"/>
          <ac:spMkLst>
            <pc:docMk/>
            <pc:sldMk cId="2307059955" sldId="402"/>
            <ac:spMk id="4" creationId="{D9215594-1BAF-8CE4-6A17-00EE7ECB60B5}"/>
          </ac:spMkLst>
        </pc:spChg>
      </pc:sldChg>
      <pc:sldChg chg="modSp">
        <pc:chgData name="Gość" userId="S::urn:spo:tenantanon#86760356-0022-486f-b793-a2d470bba5a5::" providerId="AD" clId="Web-{24E22BCA-F338-D0E2-4E75-5E71514E7048}" dt="2025-09-06T16:56:42.619" v="695" actId="20577"/>
        <pc:sldMkLst>
          <pc:docMk/>
          <pc:sldMk cId="1115983354" sldId="403"/>
        </pc:sldMkLst>
        <pc:spChg chg="mod">
          <ac:chgData name="Gość" userId="S::urn:spo:tenantanon#86760356-0022-486f-b793-a2d470bba5a5::" providerId="AD" clId="Web-{24E22BCA-F338-D0E2-4E75-5E71514E7048}" dt="2025-09-06T16:56:42.619" v="695" actId="20577"/>
          <ac:spMkLst>
            <pc:docMk/>
            <pc:sldMk cId="1115983354" sldId="403"/>
            <ac:spMk id="4" creationId="{4F8F8345-EC47-B12A-3587-777FAD853508}"/>
          </ac:spMkLst>
        </pc:spChg>
      </pc:sldChg>
      <pc:sldChg chg="modSp">
        <pc:chgData name="Gość" userId="S::urn:spo:tenantanon#86760356-0022-486f-b793-a2d470bba5a5::" providerId="AD" clId="Web-{24E22BCA-F338-D0E2-4E75-5E71514E7048}" dt="2025-09-06T16:56:51.291" v="696" actId="20577"/>
        <pc:sldMkLst>
          <pc:docMk/>
          <pc:sldMk cId="4212554748" sldId="404"/>
        </pc:sldMkLst>
        <pc:spChg chg="mod">
          <ac:chgData name="Gość" userId="S::urn:spo:tenantanon#86760356-0022-486f-b793-a2d470bba5a5::" providerId="AD" clId="Web-{24E22BCA-F338-D0E2-4E75-5E71514E7048}" dt="2025-09-06T16:56:51.291" v="696" actId="20577"/>
          <ac:spMkLst>
            <pc:docMk/>
            <pc:sldMk cId="4212554748" sldId="404"/>
            <ac:spMk id="4" creationId="{636C9339-C72A-8695-898B-7702F0ECB761}"/>
          </ac:spMkLst>
        </pc:spChg>
      </pc:sldChg>
      <pc:sldChg chg="modSp">
        <pc:chgData name="Gość" userId="S::urn:spo:tenantanon#86760356-0022-486f-b793-a2d470bba5a5::" providerId="AD" clId="Web-{24E22BCA-F338-D0E2-4E75-5E71514E7048}" dt="2025-09-06T16:57:55.792" v="701" actId="20577"/>
        <pc:sldMkLst>
          <pc:docMk/>
          <pc:sldMk cId="525512319" sldId="405"/>
        </pc:sldMkLst>
        <pc:spChg chg="mod">
          <ac:chgData name="Gość" userId="S::urn:spo:tenantanon#86760356-0022-486f-b793-a2d470bba5a5::" providerId="AD" clId="Web-{24E22BCA-F338-D0E2-4E75-5E71514E7048}" dt="2025-09-06T16:57:55.792" v="701" actId="20577"/>
          <ac:spMkLst>
            <pc:docMk/>
            <pc:sldMk cId="525512319" sldId="405"/>
            <ac:spMk id="6" creationId="{29E4A80F-0D49-4A03-69CE-9F78B288AC62}"/>
          </ac:spMkLst>
        </pc:spChg>
      </pc:sldChg>
      <pc:sldChg chg="modSp">
        <pc:chgData name="Gość" userId="S::urn:spo:tenantanon#86760356-0022-486f-b793-a2d470bba5a5::" providerId="AD" clId="Web-{24E22BCA-F338-D0E2-4E75-5E71514E7048}" dt="2025-09-06T16:58:37.292" v="711" actId="20577"/>
        <pc:sldMkLst>
          <pc:docMk/>
          <pc:sldMk cId="3962828606" sldId="406"/>
        </pc:sldMkLst>
        <pc:spChg chg="mod">
          <ac:chgData name="Gość" userId="S::urn:spo:tenantanon#86760356-0022-486f-b793-a2d470bba5a5::" providerId="AD" clId="Web-{24E22BCA-F338-D0E2-4E75-5E71514E7048}" dt="2025-09-06T16:58:37.292" v="711" actId="20577"/>
          <ac:spMkLst>
            <pc:docMk/>
            <pc:sldMk cId="3962828606" sldId="406"/>
            <ac:spMk id="3" creationId="{C548C338-64AB-C554-F405-D07D8D06C642}"/>
          </ac:spMkLst>
        </pc:spChg>
      </pc:sldChg>
      <pc:sldChg chg="modSp">
        <pc:chgData name="Gość" userId="S::urn:spo:tenantanon#86760356-0022-486f-b793-a2d470bba5a5::" providerId="AD" clId="Web-{24E22BCA-F338-D0E2-4E75-5E71514E7048}" dt="2025-09-06T16:46:13.648" v="639" actId="20577"/>
        <pc:sldMkLst>
          <pc:docMk/>
          <pc:sldMk cId="3811371262" sldId="407"/>
        </pc:sldMkLst>
        <pc:spChg chg="mod">
          <ac:chgData name="Gość" userId="S::urn:spo:tenantanon#86760356-0022-486f-b793-a2d470bba5a5::" providerId="AD" clId="Web-{24E22BCA-F338-D0E2-4E75-5E71514E7048}" dt="2025-09-06T16:46:13.648" v="639" actId="20577"/>
          <ac:spMkLst>
            <pc:docMk/>
            <pc:sldMk cId="3811371262" sldId="407"/>
            <ac:spMk id="3" creationId="{A3586A95-9D09-4666-AE0F-EF7BC758F688}"/>
          </ac:spMkLst>
        </pc:spChg>
      </pc:sldChg>
      <pc:sldChg chg="modSp">
        <pc:chgData name="Gość" userId="S::urn:spo:tenantanon#86760356-0022-486f-b793-a2d470bba5a5::" providerId="AD" clId="Web-{24E22BCA-F338-D0E2-4E75-5E71514E7048}" dt="2025-09-06T16:58:53.095" v="715" actId="20577"/>
        <pc:sldMkLst>
          <pc:docMk/>
          <pc:sldMk cId="2372458181" sldId="410"/>
        </pc:sldMkLst>
        <pc:spChg chg="mod">
          <ac:chgData name="Gość" userId="S::urn:spo:tenantanon#86760356-0022-486f-b793-a2d470bba5a5::" providerId="AD" clId="Web-{24E22BCA-F338-D0E2-4E75-5E71514E7048}" dt="2025-09-06T16:58:50.782" v="714" actId="20577"/>
          <ac:spMkLst>
            <pc:docMk/>
            <pc:sldMk cId="2372458181" sldId="410"/>
            <ac:spMk id="2" creationId="{5A6CAEAD-549C-2F47-49F6-CA31F395C1EC}"/>
          </ac:spMkLst>
        </pc:spChg>
        <pc:spChg chg="mod">
          <ac:chgData name="Gość" userId="S::urn:spo:tenantanon#86760356-0022-486f-b793-a2d470bba5a5::" providerId="AD" clId="Web-{24E22BCA-F338-D0E2-4E75-5E71514E7048}" dt="2025-09-06T16:58:53.095" v="715" actId="20577"/>
          <ac:spMkLst>
            <pc:docMk/>
            <pc:sldMk cId="2372458181" sldId="410"/>
            <ac:spMk id="5" creationId="{E98C73AD-D3D6-99DA-8CFE-F64E1CB8F58C}"/>
          </ac:spMkLst>
        </pc:spChg>
      </pc:sldChg>
      <pc:sldChg chg="modSp">
        <pc:chgData name="Gość" userId="S::urn:spo:tenantanon#86760356-0022-486f-b793-a2d470bba5a5::" providerId="AD" clId="Web-{24E22BCA-F338-D0E2-4E75-5E71514E7048}" dt="2025-09-06T16:59:40.955" v="728" actId="20577"/>
        <pc:sldMkLst>
          <pc:docMk/>
          <pc:sldMk cId="792948431" sldId="411"/>
        </pc:sldMkLst>
        <pc:spChg chg="mod">
          <ac:chgData name="Gość" userId="S::urn:spo:tenantanon#86760356-0022-486f-b793-a2d470bba5a5::" providerId="AD" clId="Web-{24E22BCA-F338-D0E2-4E75-5E71514E7048}" dt="2025-09-06T16:58:59.548" v="716" actId="20577"/>
          <ac:spMkLst>
            <pc:docMk/>
            <pc:sldMk cId="792948431" sldId="411"/>
            <ac:spMk id="2" creationId="{82171DBB-F517-A22F-96CF-9BD616926A7F}"/>
          </ac:spMkLst>
        </pc:spChg>
        <pc:spChg chg="mod">
          <ac:chgData name="Gość" userId="S::urn:spo:tenantanon#86760356-0022-486f-b793-a2d470bba5a5::" providerId="AD" clId="Web-{24E22BCA-F338-D0E2-4E75-5E71514E7048}" dt="2025-09-06T16:59:40.955" v="728" actId="20577"/>
          <ac:spMkLst>
            <pc:docMk/>
            <pc:sldMk cId="792948431" sldId="411"/>
            <ac:spMk id="5" creationId="{564C628F-0132-A834-30F5-1B748AF0F771}"/>
          </ac:spMkLst>
        </pc:spChg>
      </pc:sldChg>
      <pc:sldChg chg="modSp">
        <pc:chgData name="Gość" userId="S::urn:spo:tenantanon#86760356-0022-486f-b793-a2d470bba5a5::" providerId="AD" clId="Web-{24E22BCA-F338-D0E2-4E75-5E71514E7048}" dt="2025-09-06T17:00:06.689" v="731" actId="20577"/>
        <pc:sldMkLst>
          <pc:docMk/>
          <pc:sldMk cId="1884007079" sldId="412"/>
        </pc:sldMkLst>
        <pc:spChg chg="mod">
          <ac:chgData name="Gość" userId="S::urn:spo:tenantanon#86760356-0022-486f-b793-a2d470bba5a5::" providerId="AD" clId="Web-{24E22BCA-F338-D0E2-4E75-5E71514E7048}" dt="2025-09-06T17:00:06.689" v="731" actId="20577"/>
          <ac:spMkLst>
            <pc:docMk/>
            <pc:sldMk cId="1884007079" sldId="412"/>
            <ac:spMk id="6" creationId="{29A73903-192F-7213-CB61-CE1100447732}"/>
          </ac:spMkLst>
        </pc:spChg>
      </pc:sldChg>
      <pc:sldChg chg="modSp">
        <pc:chgData name="Gość" userId="S::urn:spo:tenantanon#86760356-0022-486f-b793-a2d470bba5a5::" providerId="AD" clId="Web-{24E22BCA-F338-D0E2-4E75-5E71514E7048}" dt="2025-09-06T17:01:15.003" v="747" actId="20577"/>
        <pc:sldMkLst>
          <pc:docMk/>
          <pc:sldMk cId="2744373286" sldId="414"/>
        </pc:sldMkLst>
        <pc:spChg chg="mod">
          <ac:chgData name="Gość" userId="S::urn:spo:tenantanon#86760356-0022-486f-b793-a2d470bba5a5::" providerId="AD" clId="Web-{24E22BCA-F338-D0E2-4E75-5E71514E7048}" dt="2025-09-06T17:01:15.003" v="747" actId="20577"/>
          <ac:spMkLst>
            <pc:docMk/>
            <pc:sldMk cId="2744373286" sldId="414"/>
            <ac:spMk id="4" creationId="{DDB14E30-A34A-E928-5AC1-2A63F99AE569}"/>
          </ac:spMkLst>
        </pc:spChg>
      </pc:sldChg>
      <pc:sldChg chg="modSp">
        <pc:chgData name="Gość" userId="S::urn:spo:tenantanon#86760356-0022-486f-b793-a2d470bba5a5::" providerId="AD" clId="Web-{24E22BCA-F338-D0E2-4E75-5E71514E7048}" dt="2025-09-06T17:01:32.034" v="752" actId="14100"/>
        <pc:sldMkLst>
          <pc:docMk/>
          <pc:sldMk cId="786532721" sldId="417"/>
        </pc:sldMkLst>
        <pc:spChg chg="mod">
          <ac:chgData name="Gość" userId="S::urn:spo:tenantanon#86760356-0022-486f-b793-a2d470bba5a5::" providerId="AD" clId="Web-{24E22BCA-F338-D0E2-4E75-5E71514E7048}" dt="2025-09-06T17:01:32.034" v="752" actId="14100"/>
          <ac:spMkLst>
            <pc:docMk/>
            <pc:sldMk cId="786532721" sldId="417"/>
            <ac:spMk id="6" creationId="{AD62A9E3-434A-915A-3F84-1E9677223362}"/>
          </ac:spMkLst>
        </pc:spChg>
      </pc:sldChg>
      <pc:sldChg chg="modSp">
        <pc:chgData name="Gość" userId="S::urn:spo:tenantanon#86760356-0022-486f-b793-a2d470bba5a5::" providerId="AD" clId="Web-{24E22BCA-F338-D0E2-4E75-5E71514E7048}" dt="2025-09-06T17:03:30.947" v="771" actId="20577"/>
        <pc:sldMkLst>
          <pc:docMk/>
          <pc:sldMk cId="2803315202" sldId="418"/>
        </pc:sldMkLst>
        <pc:spChg chg="mod">
          <ac:chgData name="Gość" userId="S::urn:spo:tenantanon#86760356-0022-486f-b793-a2d470bba5a5::" providerId="AD" clId="Web-{24E22BCA-F338-D0E2-4E75-5E71514E7048}" dt="2025-09-06T17:03:30.947" v="771" actId="20577"/>
          <ac:spMkLst>
            <pc:docMk/>
            <pc:sldMk cId="2803315202" sldId="418"/>
            <ac:spMk id="6" creationId="{5D22E990-AE2D-24A0-FBBA-5EC7509D2336}"/>
          </ac:spMkLst>
        </pc:spChg>
      </pc:sldChg>
      <pc:sldChg chg="modSp">
        <pc:chgData name="Gość" userId="S::urn:spo:tenantanon#86760356-0022-486f-b793-a2d470bba5a5::" providerId="AD" clId="Web-{24E22BCA-F338-D0E2-4E75-5E71514E7048}" dt="2025-09-06T17:02:08.925" v="759" actId="20577"/>
        <pc:sldMkLst>
          <pc:docMk/>
          <pc:sldMk cId="1153529920" sldId="419"/>
        </pc:sldMkLst>
        <pc:spChg chg="mod">
          <ac:chgData name="Gość" userId="S::urn:spo:tenantanon#86760356-0022-486f-b793-a2d470bba5a5::" providerId="AD" clId="Web-{24E22BCA-F338-D0E2-4E75-5E71514E7048}" dt="2025-09-06T17:02:04.238" v="757" actId="20577"/>
          <ac:spMkLst>
            <pc:docMk/>
            <pc:sldMk cId="1153529920" sldId="419"/>
            <ac:spMk id="6" creationId="{B38DCE2A-5CD4-192F-22B5-26DF93372392}"/>
          </ac:spMkLst>
        </pc:spChg>
        <pc:spChg chg="mod">
          <ac:chgData name="Gość" userId="S::urn:spo:tenantanon#86760356-0022-486f-b793-a2d470bba5a5::" providerId="AD" clId="Web-{24E22BCA-F338-D0E2-4E75-5E71514E7048}" dt="2025-09-06T17:02:08.925" v="759" actId="20577"/>
          <ac:spMkLst>
            <pc:docMk/>
            <pc:sldMk cId="1153529920" sldId="419"/>
            <ac:spMk id="7" creationId="{1B13CCC4-AC13-C196-C649-C89247C2CFEC}"/>
          </ac:spMkLst>
        </pc:spChg>
      </pc:sldChg>
      <pc:sldChg chg="modSp">
        <pc:chgData name="Gość" userId="S::urn:spo:tenantanon#86760356-0022-486f-b793-a2d470bba5a5::" providerId="AD" clId="Web-{24E22BCA-F338-D0E2-4E75-5E71514E7048}" dt="2025-09-06T17:02:36.613" v="762" actId="20577"/>
        <pc:sldMkLst>
          <pc:docMk/>
          <pc:sldMk cId="1624706194" sldId="420"/>
        </pc:sldMkLst>
        <pc:spChg chg="mod">
          <ac:chgData name="Gość" userId="S::urn:spo:tenantanon#86760356-0022-486f-b793-a2d470bba5a5::" providerId="AD" clId="Web-{24E22BCA-F338-D0E2-4E75-5E71514E7048}" dt="2025-09-06T17:02:36.613" v="762" actId="20577"/>
          <ac:spMkLst>
            <pc:docMk/>
            <pc:sldMk cId="1624706194" sldId="420"/>
            <ac:spMk id="4" creationId="{0BC2D3F2-950B-DD83-50F2-E2BF7E7CA7E0}"/>
          </ac:spMkLst>
        </pc:spChg>
      </pc:sldChg>
      <pc:sldChg chg="modSp">
        <pc:chgData name="Gość" userId="S::urn:spo:tenantanon#86760356-0022-486f-b793-a2d470bba5a5::" providerId="AD" clId="Web-{24E22BCA-F338-D0E2-4E75-5E71514E7048}" dt="2025-09-06T17:02:55.004" v="766" actId="14100"/>
        <pc:sldMkLst>
          <pc:docMk/>
          <pc:sldMk cId="864460492" sldId="422"/>
        </pc:sldMkLst>
        <pc:spChg chg="mod">
          <ac:chgData name="Gość" userId="S::urn:spo:tenantanon#86760356-0022-486f-b793-a2d470bba5a5::" providerId="AD" clId="Web-{24E22BCA-F338-D0E2-4E75-5E71514E7048}" dt="2025-09-06T17:02:55.004" v="766" actId="14100"/>
          <ac:spMkLst>
            <pc:docMk/>
            <pc:sldMk cId="864460492" sldId="422"/>
            <ac:spMk id="11" creationId="{C3723857-2647-1314-4695-7F1B6CEA4D46}"/>
          </ac:spMkLst>
        </pc:spChg>
      </pc:sldChg>
      <pc:sldChg chg="modSp">
        <pc:chgData name="Gość" userId="S::urn:spo:tenantanon#86760356-0022-486f-b793-a2d470bba5a5::" providerId="AD" clId="Web-{24E22BCA-F338-D0E2-4E75-5E71514E7048}" dt="2025-09-06T17:04:24.763" v="778" actId="20577"/>
        <pc:sldMkLst>
          <pc:docMk/>
          <pc:sldMk cId="1165275946" sldId="423"/>
        </pc:sldMkLst>
        <pc:spChg chg="mod">
          <ac:chgData name="Gość" userId="S::urn:spo:tenantanon#86760356-0022-486f-b793-a2d470bba5a5::" providerId="AD" clId="Web-{24E22BCA-F338-D0E2-4E75-5E71514E7048}" dt="2025-09-06T17:04:24.763" v="778" actId="20577"/>
          <ac:spMkLst>
            <pc:docMk/>
            <pc:sldMk cId="1165275946" sldId="423"/>
            <ac:spMk id="6" creationId="{463893BE-6411-FB4F-EBEE-221A94A83CDF}"/>
          </ac:spMkLst>
        </pc:spChg>
      </pc:sldChg>
      <pc:sldChg chg="modSp">
        <pc:chgData name="Gość" userId="S::urn:spo:tenantanon#86760356-0022-486f-b793-a2d470bba5a5::" providerId="AD" clId="Web-{24E22BCA-F338-D0E2-4E75-5E71514E7048}" dt="2025-09-06T17:06:52.852" v="794" actId="20577"/>
        <pc:sldMkLst>
          <pc:docMk/>
          <pc:sldMk cId="2094790651" sldId="425"/>
        </pc:sldMkLst>
        <pc:spChg chg="mod">
          <ac:chgData name="Gość" userId="S::urn:spo:tenantanon#86760356-0022-486f-b793-a2d470bba5a5::" providerId="AD" clId="Web-{24E22BCA-F338-D0E2-4E75-5E71514E7048}" dt="2025-09-06T17:06:52.852" v="794" actId="20577"/>
          <ac:spMkLst>
            <pc:docMk/>
            <pc:sldMk cId="2094790651" sldId="425"/>
            <ac:spMk id="3" creationId="{757613B8-EA32-F8A4-7BAE-1FB7083960D0}"/>
          </ac:spMkLst>
        </pc:spChg>
      </pc:sldChg>
      <pc:sldChg chg="modSp">
        <pc:chgData name="Gość" userId="S::urn:spo:tenantanon#86760356-0022-486f-b793-a2d470bba5a5::" providerId="AD" clId="Web-{24E22BCA-F338-D0E2-4E75-5E71514E7048}" dt="2025-09-06T15:34:36.372" v="14" actId="20577"/>
        <pc:sldMkLst>
          <pc:docMk/>
          <pc:sldMk cId="3582182061" sldId="454"/>
        </pc:sldMkLst>
        <pc:spChg chg="mod">
          <ac:chgData name="Gość" userId="S::urn:spo:tenantanon#86760356-0022-486f-b793-a2d470bba5a5::" providerId="AD" clId="Web-{24E22BCA-F338-D0E2-4E75-5E71514E7048}" dt="2025-09-06T15:34:36.372" v="14" actId="20577"/>
          <ac:spMkLst>
            <pc:docMk/>
            <pc:sldMk cId="3582182061" sldId="454"/>
            <ac:spMk id="3" creationId="{28A9835D-7EA3-C733-71E9-5207697B3765}"/>
          </ac:spMkLst>
        </pc:spChg>
      </pc:sldChg>
      <pc:sldChg chg="modSp">
        <pc:chgData name="Gość" userId="S::urn:spo:tenantanon#86760356-0022-486f-b793-a2d470bba5a5::" providerId="AD" clId="Web-{24E22BCA-F338-D0E2-4E75-5E71514E7048}" dt="2025-09-06T15:35:18.216" v="17" actId="20577"/>
        <pc:sldMkLst>
          <pc:docMk/>
          <pc:sldMk cId="3120657046" sldId="455"/>
        </pc:sldMkLst>
        <pc:spChg chg="mod">
          <ac:chgData name="Gość" userId="S::urn:spo:tenantanon#86760356-0022-486f-b793-a2d470bba5a5::" providerId="AD" clId="Web-{24E22BCA-F338-D0E2-4E75-5E71514E7048}" dt="2025-09-06T15:35:18.216" v="17" actId="20577"/>
          <ac:spMkLst>
            <pc:docMk/>
            <pc:sldMk cId="3120657046" sldId="455"/>
            <ac:spMk id="3" creationId="{8A1F9572-2B55-56BA-91AA-3DB3BDE4B520}"/>
          </ac:spMkLst>
        </pc:spChg>
      </pc:sldChg>
      <pc:sldChg chg="modSp">
        <pc:chgData name="Gość" userId="S::urn:spo:tenantanon#86760356-0022-486f-b793-a2d470bba5a5::" providerId="AD" clId="Web-{24E22BCA-F338-D0E2-4E75-5E71514E7048}" dt="2025-09-06T15:35:33.044" v="18" actId="20577"/>
        <pc:sldMkLst>
          <pc:docMk/>
          <pc:sldMk cId="3710678573" sldId="456"/>
        </pc:sldMkLst>
        <pc:spChg chg="mod">
          <ac:chgData name="Gość" userId="S::urn:spo:tenantanon#86760356-0022-486f-b793-a2d470bba5a5::" providerId="AD" clId="Web-{24E22BCA-F338-D0E2-4E75-5E71514E7048}" dt="2025-09-06T15:35:33.044" v="18" actId="20577"/>
          <ac:spMkLst>
            <pc:docMk/>
            <pc:sldMk cId="3710678573" sldId="456"/>
            <ac:spMk id="2" creationId="{B23FABD5-0CF8-BD5D-7661-EE445693C424}"/>
          </ac:spMkLst>
        </pc:spChg>
      </pc:sldChg>
      <pc:sldChg chg="modSp">
        <pc:chgData name="Gość" userId="S::urn:spo:tenantanon#86760356-0022-486f-b793-a2d470bba5a5::" providerId="AD" clId="Web-{24E22BCA-F338-D0E2-4E75-5E71514E7048}" dt="2025-09-06T15:35:56.201" v="20" actId="20577"/>
        <pc:sldMkLst>
          <pc:docMk/>
          <pc:sldMk cId="4142411239" sldId="457"/>
        </pc:sldMkLst>
        <pc:spChg chg="mod">
          <ac:chgData name="Gość" userId="S::urn:spo:tenantanon#86760356-0022-486f-b793-a2d470bba5a5::" providerId="AD" clId="Web-{24E22BCA-F338-D0E2-4E75-5E71514E7048}" dt="2025-09-06T15:35:56.201" v="20" actId="20577"/>
          <ac:spMkLst>
            <pc:docMk/>
            <pc:sldMk cId="4142411239" sldId="457"/>
            <ac:spMk id="3" creationId="{FB16EB5D-88B6-546C-7C61-E8A35F790C78}"/>
          </ac:spMkLst>
        </pc:spChg>
      </pc:sldChg>
      <pc:sldChg chg="modSp">
        <pc:chgData name="Gość" userId="S::urn:spo:tenantanon#86760356-0022-486f-b793-a2d470bba5a5::" providerId="AD" clId="Web-{24E22BCA-F338-D0E2-4E75-5E71514E7048}" dt="2025-09-06T15:36:09.795" v="25" actId="20577"/>
        <pc:sldMkLst>
          <pc:docMk/>
          <pc:sldMk cId="22001235" sldId="460"/>
        </pc:sldMkLst>
        <pc:spChg chg="mod">
          <ac:chgData name="Gość" userId="S::urn:spo:tenantanon#86760356-0022-486f-b793-a2d470bba5a5::" providerId="AD" clId="Web-{24E22BCA-F338-D0E2-4E75-5E71514E7048}" dt="2025-09-06T15:36:09.795" v="25" actId="20577"/>
          <ac:spMkLst>
            <pc:docMk/>
            <pc:sldMk cId="22001235" sldId="460"/>
            <ac:spMk id="10" creationId="{E1135C1C-F3F1-30B5-EAEB-F67B3813E077}"/>
          </ac:spMkLst>
        </pc:spChg>
      </pc:sldChg>
      <pc:sldChg chg="modSp">
        <pc:chgData name="Gość" userId="S::urn:spo:tenantanon#86760356-0022-486f-b793-a2d470bba5a5::" providerId="AD" clId="Web-{24E22BCA-F338-D0E2-4E75-5E71514E7048}" dt="2025-09-06T15:36:37.139" v="26" actId="20577"/>
        <pc:sldMkLst>
          <pc:docMk/>
          <pc:sldMk cId="850281765" sldId="461"/>
        </pc:sldMkLst>
        <pc:spChg chg="mod">
          <ac:chgData name="Gość" userId="S::urn:spo:tenantanon#86760356-0022-486f-b793-a2d470bba5a5::" providerId="AD" clId="Web-{24E22BCA-F338-D0E2-4E75-5E71514E7048}" dt="2025-09-06T15:36:37.139" v="26" actId="20577"/>
          <ac:spMkLst>
            <pc:docMk/>
            <pc:sldMk cId="850281765" sldId="461"/>
            <ac:spMk id="9" creationId="{BDC3A5FD-9A02-F8B0-AEAB-12F2576E7251}"/>
          </ac:spMkLst>
        </pc:spChg>
      </pc:sldChg>
      <pc:sldChg chg="modSp">
        <pc:chgData name="Gość" userId="S::urn:spo:tenantanon#86760356-0022-486f-b793-a2d470bba5a5::" providerId="AD" clId="Web-{24E22BCA-F338-D0E2-4E75-5E71514E7048}" dt="2025-09-06T15:32:29.990" v="3"/>
        <pc:sldMkLst>
          <pc:docMk/>
          <pc:sldMk cId="2216411640" sldId="462"/>
        </pc:sldMkLst>
        <pc:graphicFrameChg chg="mod modGraphic">
          <ac:chgData name="Gość" userId="S::urn:spo:tenantanon#86760356-0022-486f-b793-a2d470bba5a5::" providerId="AD" clId="Web-{24E22BCA-F338-D0E2-4E75-5E71514E7048}" dt="2025-09-06T15:32:29.990" v="3"/>
          <ac:graphicFrameMkLst>
            <pc:docMk/>
            <pc:sldMk cId="2216411640" sldId="462"/>
            <ac:graphicFrameMk id="5" creationId="{B484A69A-4336-72AF-AB78-C509DD70E710}"/>
          </ac:graphicFrameMkLst>
        </pc:graphicFrameChg>
      </pc:sldChg>
      <pc:sldChg chg="modSp">
        <pc:chgData name="Gość" userId="S::urn:spo:tenantanon#86760356-0022-486f-b793-a2d470bba5a5::" providerId="AD" clId="Web-{24E22BCA-F338-D0E2-4E75-5E71514E7048}" dt="2025-09-06T16:41:16.941" v="569" actId="20577"/>
        <pc:sldMkLst>
          <pc:docMk/>
          <pc:sldMk cId="1464928899" sldId="470"/>
        </pc:sldMkLst>
        <pc:spChg chg="mod">
          <ac:chgData name="Gość" userId="S::urn:spo:tenantanon#86760356-0022-486f-b793-a2d470bba5a5::" providerId="AD" clId="Web-{24E22BCA-F338-D0E2-4E75-5E71514E7048}" dt="2025-09-06T16:41:16.941" v="569" actId="20577"/>
          <ac:spMkLst>
            <pc:docMk/>
            <pc:sldMk cId="1464928899" sldId="470"/>
            <ac:spMk id="84" creationId="{1B843AFA-BE65-A050-C845-2AA738FE1B2D}"/>
          </ac:spMkLst>
        </pc:spChg>
      </pc:sldChg>
      <pc:sldChg chg="modSp">
        <pc:chgData name="Gość" userId="S::urn:spo:tenantanon#86760356-0022-486f-b793-a2d470bba5a5::" providerId="AD" clId="Web-{24E22BCA-F338-D0E2-4E75-5E71514E7048}" dt="2025-09-06T16:22:37.159" v="402" actId="20577"/>
        <pc:sldMkLst>
          <pc:docMk/>
          <pc:sldMk cId="3576711376" sldId="474"/>
        </pc:sldMkLst>
        <pc:spChg chg="mod">
          <ac:chgData name="Gość" userId="S::urn:spo:tenantanon#86760356-0022-486f-b793-a2d470bba5a5::" providerId="AD" clId="Web-{24E22BCA-F338-D0E2-4E75-5E71514E7048}" dt="2025-09-06T16:22:37.159" v="402" actId="20577"/>
          <ac:spMkLst>
            <pc:docMk/>
            <pc:sldMk cId="3576711376" sldId="474"/>
            <ac:spMk id="4" creationId="{2376B99D-972D-1BF6-A83C-9FB69D744C5E}"/>
          </ac:spMkLst>
        </pc:spChg>
      </pc:sldChg>
      <pc:sldChg chg="modSp">
        <pc:chgData name="Gość" userId="S::urn:spo:tenantanon#86760356-0022-486f-b793-a2d470bba5a5::" providerId="AD" clId="Web-{24E22BCA-F338-D0E2-4E75-5E71514E7048}" dt="2025-09-06T16:23:23.128" v="407" actId="20577"/>
        <pc:sldMkLst>
          <pc:docMk/>
          <pc:sldMk cId="2468854641" sldId="475"/>
        </pc:sldMkLst>
        <pc:spChg chg="mod">
          <ac:chgData name="Gość" userId="S::urn:spo:tenantanon#86760356-0022-486f-b793-a2d470bba5a5::" providerId="AD" clId="Web-{24E22BCA-F338-D0E2-4E75-5E71514E7048}" dt="2025-09-06T16:23:23.128" v="407" actId="20577"/>
          <ac:spMkLst>
            <pc:docMk/>
            <pc:sldMk cId="2468854641" sldId="475"/>
            <ac:spMk id="6" creationId="{752D4B77-E871-30F4-BE96-F156E70E8763}"/>
          </ac:spMkLst>
        </pc:spChg>
      </pc:sldChg>
      <pc:sldChg chg="modSp">
        <pc:chgData name="Gość" userId="S::urn:spo:tenantanon#86760356-0022-486f-b793-a2d470bba5a5::" providerId="AD" clId="Web-{24E22BCA-F338-D0E2-4E75-5E71514E7048}" dt="2025-09-06T16:26:31.002" v="440" actId="20577"/>
        <pc:sldMkLst>
          <pc:docMk/>
          <pc:sldMk cId="516973718" sldId="477"/>
        </pc:sldMkLst>
        <pc:spChg chg="mod">
          <ac:chgData name="Gość" userId="S::urn:spo:tenantanon#86760356-0022-486f-b793-a2d470bba5a5::" providerId="AD" clId="Web-{24E22BCA-F338-D0E2-4E75-5E71514E7048}" dt="2025-09-06T16:26:31.002" v="440" actId="20577"/>
          <ac:spMkLst>
            <pc:docMk/>
            <pc:sldMk cId="516973718" sldId="477"/>
            <ac:spMk id="4" creationId="{4978756F-5D66-33DD-977F-606D535653AA}"/>
          </ac:spMkLst>
        </pc:spChg>
      </pc:sldChg>
    </pc:docChg>
  </pc:docChgLst>
  <pc:docChgLst>
    <pc:chgData name="Konrad Biszko" userId="bbdc8190-9a27-487f-b295-40489f12fed6" providerId="ADAL" clId="{DC19E2FE-74F7-4F3C-A34C-F6DF5B56D59F}"/>
    <pc:docChg chg="undo redo custSel addSld delSld modSld sldOrd">
      <pc:chgData name="Konrad Biszko" userId="bbdc8190-9a27-487f-b295-40489f12fed6" providerId="ADAL" clId="{DC19E2FE-74F7-4F3C-A34C-F6DF5B56D59F}" dt="2025-09-04T17:09:48.998" v="62594" actId="20577"/>
      <pc:docMkLst>
        <pc:docMk/>
      </pc:docMkLst>
      <pc:sldChg chg="modSp mod">
        <pc:chgData name="Konrad Biszko" userId="bbdc8190-9a27-487f-b295-40489f12fed6" providerId="ADAL" clId="{DC19E2FE-74F7-4F3C-A34C-F6DF5B56D59F}" dt="2025-08-19T13:18:04.327" v="4054" actId="790"/>
        <pc:sldMkLst>
          <pc:docMk/>
          <pc:sldMk cId="0" sldId="256"/>
        </pc:sldMkLst>
        <pc:spChg chg="mod">
          <ac:chgData name="Konrad Biszko" userId="bbdc8190-9a27-487f-b295-40489f12fed6" providerId="ADAL" clId="{DC19E2FE-74F7-4F3C-A34C-F6DF5B56D59F}" dt="2025-08-19T13:18:04.327" v="4054" actId="790"/>
          <ac:spMkLst>
            <pc:docMk/>
            <pc:sldMk cId="0" sldId="256"/>
            <ac:spMk id="2" creationId="{3207F96E-4ED2-5BE3-9233-4BF373C4E320}"/>
          </ac:spMkLst>
        </pc:spChg>
        <pc:spChg chg="mod">
          <ac:chgData name="Konrad Biszko" userId="bbdc8190-9a27-487f-b295-40489f12fed6" providerId="ADAL" clId="{DC19E2FE-74F7-4F3C-A34C-F6DF5B56D59F}" dt="2025-08-19T13:18:04.327" v="4054" actId="790"/>
          <ac:spMkLst>
            <pc:docMk/>
            <pc:sldMk cId="0" sldId="256"/>
            <ac:spMk id="84" creationId="{00000000-0000-0000-0000-000000000000}"/>
          </ac:spMkLst>
        </pc:spChg>
        <pc:spChg chg="mod">
          <ac:chgData name="Konrad Biszko" userId="bbdc8190-9a27-487f-b295-40489f12fed6" providerId="ADAL" clId="{DC19E2FE-74F7-4F3C-A34C-F6DF5B56D59F}" dt="2025-08-19T13:18:04.327" v="4054" actId="790"/>
          <ac:spMkLst>
            <pc:docMk/>
            <pc:sldMk cId="0" sldId="256"/>
            <ac:spMk id="85" creationId="{00000000-0000-0000-0000-000000000000}"/>
          </ac:spMkLst>
        </pc:spChg>
      </pc:sldChg>
      <pc:sldChg chg="del">
        <pc:chgData name="Konrad Biszko" userId="bbdc8190-9a27-487f-b295-40489f12fed6" providerId="ADAL" clId="{DC19E2FE-74F7-4F3C-A34C-F6DF5B56D59F}" dt="2025-08-19T10:38:30.776" v="3906" actId="47"/>
        <pc:sldMkLst>
          <pc:docMk/>
          <pc:sldMk cId="0" sldId="257"/>
        </pc:sldMkLst>
      </pc:sldChg>
      <pc:sldChg chg="addSp delSp modSp new mod">
        <pc:chgData name="Konrad Biszko" userId="bbdc8190-9a27-487f-b295-40489f12fed6" providerId="ADAL" clId="{DC19E2FE-74F7-4F3C-A34C-F6DF5B56D59F}" dt="2025-09-03T11:57:47.026" v="12423" actId="1076"/>
        <pc:sldMkLst>
          <pc:docMk/>
          <pc:sldMk cId="1556694793" sldId="258"/>
        </pc:sldMkLst>
        <pc:spChg chg="mod">
          <ac:chgData name="Konrad Biszko" userId="bbdc8190-9a27-487f-b295-40489f12fed6" providerId="ADAL" clId="{DC19E2FE-74F7-4F3C-A34C-F6DF5B56D59F}" dt="2025-08-19T13:27:59.079" v="5271" actId="20577"/>
          <ac:spMkLst>
            <pc:docMk/>
            <pc:sldMk cId="1556694793" sldId="258"/>
            <ac:spMk id="2" creationId="{52C74211-8F8B-68F2-6A30-098C2610BF9F}"/>
          </ac:spMkLst>
        </pc:spChg>
        <pc:spChg chg="add mod">
          <ac:chgData name="Konrad Biszko" userId="bbdc8190-9a27-487f-b295-40489f12fed6" providerId="ADAL" clId="{DC19E2FE-74F7-4F3C-A34C-F6DF5B56D59F}" dt="2025-09-03T11:54:20.957" v="11829" actId="403"/>
          <ac:spMkLst>
            <pc:docMk/>
            <pc:sldMk cId="1556694793" sldId="258"/>
            <ac:spMk id="7" creationId="{98CEA030-B39B-0415-4235-5CB784F08836}"/>
          </ac:spMkLst>
        </pc:spChg>
        <pc:spChg chg="add mod">
          <ac:chgData name="Konrad Biszko" userId="bbdc8190-9a27-487f-b295-40489f12fed6" providerId="ADAL" clId="{DC19E2FE-74F7-4F3C-A34C-F6DF5B56D59F}" dt="2025-09-03T11:54:31.427" v="11862" actId="5793"/>
          <ac:spMkLst>
            <pc:docMk/>
            <pc:sldMk cId="1556694793" sldId="258"/>
            <ac:spMk id="10" creationId="{9FEA9EEC-815D-50F1-1C34-621BF072ACE5}"/>
          </ac:spMkLst>
        </pc:spChg>
        <pc:spChg chg="add mod">
          <ac:chgData name="Konrad Biszko" userId="bbdc8190-9a27-487f-b295-40489f12fed6" providerId="ADAL" clId="{DC19E2FE-74F7-4F3C-A34C-F6DF5B56D59F}" dt="2025-09-03T11:57:47.026" v="12423" actId="1076"/>
          <ac:spMkLst>
            <pc:docMk/>
            <pc:sldMk cId="1556694793" sldId="258"/>
            <ac:spMk id="11" creationId="{5A3811F1-42D4-6357-C323-E8CAA7F31959}"/>
          </ac:spMkLst>
        </pc:spChg>
        <pc:cxnChg chg="add mod">
          <ac:chgData name="Konrad Biszko" userId="bbdc8190-9a27-487f-b295-40489f12fed6" providerId="ADAL" clId="{DC19E2FE-74F7-4F3C-A34C-F6DF5B56D59F}" dt="2025-08-21T11:27:13.558" v="10054" actId="14100"/>
          <ac:cxnSpMkLst>
            <pc:docMk/>
            <pc:sldMk cId="1556694793" sldId="258"/>
            <ac:cxnSpMk id="4" creationId="{D6DF0F53-298F-75B1-D0DA-A097EB33C5C7}"/>
          </ac:cxnSpMkLst>
        </pc:cxnChg>
        <pc:cxnChg chg="add mod">
          <ac:chgData name="Konrad Biszko" userId="bbdc8190-9a27-487f-b295-40489f12fed6" providerId="ADAL" clId="{DC19E2FE-74F7-4F3C-A34C-F6DF5B56D59F}" dt="2025-08-21T11:27:11.686" v="10053" actId="14100"/>
          <ac:cxnSpMkLst>
            <pc:docMk/>
            <pc:sldMk cId="1556694793" sldId="258"/>
            <ac:cxnSpMk id="9" creationId="{95E43FBE-7914-5954-F026-517CB30600A4}"/>
          </ac:cxnSpMkLst>
        </pc:cxnChg>
        <pc:cxnChg chg="add mod">
          <ac:chgData name="Konrad Biszko" userId="bbdc8190-9a27-487f-b295-40489f12fed6" providerId="ADAL" clId="{DC19E2FE-74F7-4F3C-A34C-F6DF5B56D59F}" dt="2025-08-21T11:27:07.410" v="10051" actId="14100"/>
          <ac:cxnSpMkLst>
            <pc:docMk/>
            <pc:sldMk cId="1556694793" sldId="258"/>
            <ac:cxnSpMk id="14" creationId="{2AE1058C-232F-F90B-FFAA-06EFC084A358}"/>
          </ac:cxnSpMkLst>
        </pc:cxnChg>
        <pc:cxnChg chg="add mod">
          <ac:chgData name="Konrad Biszko" userId="bbdc8190-9a27-487f-b295-40489f12fed6" providerId="ADAL" clId="{DC19E2FE-74F7-4F3C-A34C-F6DF5B56D59F}" dt="2025-08-21T11:27:08.985" v="10052" actId="14100"/>
          <ac:cxnSpMkLst>
            <pc:docMk/>
            <pc:sldMk cId="1556694793" sldId="258"/>
            <ac:cxnSpMk id="16" creationId="{C1C3184E-C3B4-8002-1E3A-4529BBBD20E5}"/>
          </ac:cxnSpMkLst>
        </pc:cxnChg>
      </pc:sldChg>
      <pc:sldChg chg="addSp delSp modSp new mod">
        <pc:chgData name="Konrad Biszko" userId="bbdc8190-9a27-487f-b295-40489f12fed6" providerId="ADAL" clId="{DC19E2FE-74F7-4F3C-A34C-F6DF5B56D59F}" dt="2025-09-03T13:27:31.560" v="12795" actId="1076"/>
        <pc:sldMkLst>
          <pc:docMk/>
          <pc:sldMk cId="420170732" sldId="259"/>
        </pc:sldMkLst>
        <pc:spChg chg="mod">
          <ac:chgData name="Konrad Biszko" userId="bbdc8190-9a27-487f-b295-40489f12fed6" providerId="ADAL" clId="{DC19E2FE-74F7-4F3C-A34C-F6DF5B56D59F}" dt="2025-08-19T13:28:10.678" v="5313" actId="20577"/>
          <ac:spMkLst>
            <pc:docMk/>
            <pc:sldMk cId="420170732" sldId="259"/>
            <ac:spMk id="2" creationId="{04BA173F-41D6-7D4D-1DAA-27571B2D1397}"/>
          </ac:spMkLst>
        </pc:spChg>
        <pc:spChg chg="add mod">
          <ac:chgData name="Konrad Biszko" userId="bbdc8190-9a27-487f-b295-40489f12fed6" providerId="ADAL" clId="{DC19E2FE-74F7-4F3C-A34C-F6DF5B56D59F}" dt="2025-09-03T13:14:03.047" v="12500" actId="14100"/>
          <ac:spMkLst>
            <pc:docMk/>
            <pc:sldMk cId="420170732" sldId="259"/>
            <ac:spMk id="6" creationId="{926048C3-37B6-79B9-DE8C-FF3DEE4CD1AF}"/>
          </ac:spMkLst>
        </pc:spChg>
        <pc:spChg chg="add mod">
          <ac:chgData name="Konrad Biszko" userId="bbdc8190-9a27-487f-b295-40489f12fed6" providerId="ADAL" clId="{DC19E2FE-74F7-4F3C-A34C-F6DF5B56D59F}" dt="2025-09-03T13:27:31.560" v="12795" actId="1076"/>
          <ac:spMkLst>
            <pc:docMk/>
            <pc:sldMk cId="420170732" sldId="259"/>
            <ac:spMk id="9" creationId="{D9AB3A06-5AAA-2349-AB26-882C1226F88B}"/>
          </ac:spMkLst>
        </pc:spChg>
        <pc:spChg chg="add mod">
          <ac:chgData name="Konrad Biszko" userId="bbdc8190-9a27-487f-b295-40489f12fed6" providerId="ADAL" clId="{DC19E2FE-74F7-4F3C-A34C-F6DF5B56D59F}" dt="2025-09-03T13:27:29.478" v="12794" actId="1076"/>
          <ac:spMkLst>
            <pc:docMk/>
            <pc:sldMk cId="420170732" sldId="259"/>
            <ac:spMk id="11" creationId="{DD3A0D0F-07CA-E570-616C-F09F5CF974E3}"/>
          </ac:spMkLst>
        </pc:spChg>
        <pc:picChg chg="add mod">
          <ac:chgData name="Konrad Biszko" userId="bbdc8190-9a27-487f-b295-40489f12fed6" providerId="ADAL" clId="{DC19E2FE-74F7-4F3C-A34C-F6DF5B56D59F}" dt="2025-08-21T11:27:22.867" v="10055" actId="1076"/>
          <ac:picMkLst>
            <pc:docMk/>
            <pc:sldMk cId="420170732" sldId="259"/>
            <ac:picMk id="5" creationId="{EADBED9E-5591-0FF6-CFDD-CDECF57847D8}"/>
          </ac:picMkLst>
        </pc:picChg>
        <pc:cxnChg chg="add mod">
          <ac:chgData name="Konrad Biszko" userId="bbdc8190-9a27-487f-b295-40489f12fed6" providerId="ADAL" clId="{DC19E2FE-74F7-4F3C-A34C-F6DF5B56D59F}" dt="2025-09-03T13:14:05.739" v="12501" actId="14100"/>
          <ac:cxnSpMkLst>
            <pc:docMk/>
            <pc:sldMk cId="420170732" sldId="259"/>
            <ac:cxnSpMk id="4" creationId="{CA86486A-A3AD-ED3A-966B-96659D07845E}"/>
          </ac:cxnSpMkLst>
        </pc:cxnChg>
        <pc:cxnChg chg="add mod">
          <ac:chgData name="Konrad Biszko" userId="bbdc8190-9a27-487f-b295-40489f12fed6" providerId="ADAL" clId="{DC19E2FE-74F7-4F3C-A34C-F6DF5B56D59F}" dt="2025-08-21T11:27:43.178" v="10067" actId="14100"/>
          <ac:cxnSpMkLst>
            <pc:docMk/>
            <pc:sldMk cId="420170732" sldId="259"/>
            <ac:cxnSpMk id="8" creationId="{B51D91C9-0B9D-9BB3-AFB9-1562EF1210E3}"/>
          </ac:cxnSpMkLst>
        </pc:cxnChg>
        <pc:cxnChg chg="add mod">
          <ac:chgData name="Konrad Biszko" userId="bbdc8190-9a27-487f-b295-40489f12fed6" providerId="ADAL" clId="{DC19E2FE-74F7-4F3C-A34C-F6DF5B56D59F}" dt="2025-08-21T11:27:39.314" v="10065" actId="14100"/>
          <ac:cxnSpMkLst>
            <pc:docMk/>
            <pc:sldMk cId="420170732" sldId="259"/>
            <ac:cxnSpMk id="10" creationId="{3E06B94A-7F24-085C-FC71-3D31806B1ED7}"/>
          </ac:cxnSpMkLst>
        </pc:cxnChg>
      </pc:sldChg>
      <pc:sldChg chg="addSp delSp modSp new mod">
        <pc:chgData name="Konrad Biszko" userId="bbdc8190-9a27-487f-b295-40489f12fed6" providerId="ADAL" clId="{DC19E2FE-74F7-4F3C-A34C-F6DF5B56D59F}" dt="2025-09-03T14:49:22.992" v="12853" actId="20577"/>
        <pc:sldMkLst>
          <pc:docMk/>
          <pc:sldMk cId="1030077240" sldId="260"/>
        </pc:sldMkLst>
        <pc:spChg chg="mod">
          <ac:chgData name="Konrad Biszko" userId="bbdc8190-9a27-487f-b295-40489f12fed6" providerId="ADAL" clId="{DC19E2FE-74F7-4F3C-A34C-F6DF5B56D59F}" dt="2025-08-19T13:28:40.480" v="5416" actId="20577"/>
          <ac:spMkLst>
            <pc:docMk/>
            <pc:sldMk cId="1030077240" sldId="260"/>
            <ac:spMk id="2" creationId="{1530C1CB-0F57-74A6-211D-143187C983B9}"/>
          </ac:spMkLst>
        </pc:spChg>
        <pc:spChg chg="add mod">
          <ac:chgData name="Konrad Biszko" userId="bbdc8190-9a27-487f-b295-40489f12fed6" providerId="ADAL" clId="{DC19E2FE-74F7-4F3C-A34C-F6DF5B56D59F}" dt="2025-09-03T14:49:22.992" v="12853" actId="20577"/>
          <ac:spMkLst>
            <pc:docMk/>
            <pc:sldMk cId="1030077240" sldId="260"/>
            <ac:spMk id="6" creationId="{E97181AA-7BAA-8DE1-0394-38697F53F4EC}"/>
          </ac:spMkLst>
        </pc:spChg>
        <pc:cxnChg chg="add mod">
          <ac:chgData name="Konrad Biszko" userId="bbdc8190-9a27-487f-b295-40489f12fed6" providerId="ADAL" clId="{DC19E2FE-74F7-4F3C-A34C-F6DF5B56D59F}" dt="2025-08-21T11:28:08.814" v="10074" actId="14100"/>
          <ac:cxnSpMkLst>
            <pc:docMk/>
            <pc:sldMk cId="1030077240" sldId="260"/>
            <ac:cxnSpMk id="4" creationId="{21E6512F-00D3-E2A6-A97F-9DC4730A922C}"/>
          </ac:cxnSpMkLst>
        </pc:cxnChg>
      </pc:sldChg>
      <pc:sldChg chg="addSp delSp modSp new mod">
        <pc:chgData name="Konrad Biszko" userId="bbdc8190-9a27-487f-b295-40489f12fed6" providerId="ADAL" clId="{DC19E2FE-74F7-4F3C-A34C-F6DF5B56D59F}" dt="2025-09-03T14:50:24.719" v="13005" actId="20577"/>
        <pc:sldMkLst>
          <pc:docMk/>
          <pc:sldMk cId="3211804970" sldId="261"/>
        </pc:sldMkLst>
        <pc:spChg chg="mod">
          <ac:chgData name="Konrad Biszko" userId="bbdc8190-9a27-487f-b295-40489f12fed6" providerId="ADAL" clId="{DC19E2FE-74F7-4F3C-A34C-F6DF5B56D59F}" dt="2025-08-19T13:29:06.895" v="5450" actId="20577"/>
          <ac:spMkLst>
            <pc:docMk/>
            <pc:sldMk cId="3211804970" sldId="261"/>
            <ac:spMk id="2" creationId="{25623080-E11E-A4CF-857F-15BD949DA67D}"/>
          </ac:spMkLst>
        </pc:spChg>
        <pc:spChg chg="add mod">
          <ac:chgData name="Konrad Biszko" userId="bbdc8190-9a27-487f-b295-40489f12fed6" providerId="ADAL" clId="{DC19E2FE-74F7-4F3C-A34C-F6DF5B56D59F}" dt="2025-09-03T14:50:24.719" v="13005" actId="20577"/>
          <ac:spMkLst>
            <pc:docMk/>
            <pc:sldMk cId="3211804970" sldId="261"/>
            <ac:spMk id="5" creationId="{B6D03436-5A85-9C0E-BD46-13AB25476CB6}"/>
          </ac:spMkLst>
        </pc:spChg>
        <pc:picChg chg="add mod">
          <ac:chgData name="Konrad Biszko" userId="bbdc8190-9a27-487f-b295-40489f12fed6" providerId="ADAL" clId="{DC19E2FE-74F7-4F3C-A34C-F6DF5B56D59F}" dt="2025-08-21T11:28:12.640" v="10075" actId="1076"/>
          <ac:picMkLst>
            <pc:docMk/>
            <pc:sldMk cId="3211804970" sldId="261"/>
            <ac:picMk id="7" creationId="{B211A26B-6CF9-ED5E-B128-A94C00E47475}"/>
          </ac:picMkLst>
        </pc:picChg>
        <pc:cxnChg chg="add mod">
          <ac:chgData name="Konrad Biszko" userId="bbdc8190-9a27-487f-b295-40489f12fed6" providerId="ADAL" clId="{DC19E2FE-74F7-4F3C-A34C-F6DF5B56D59F}" dt="2025-08-21T11:28:27.341" v="10080" actId="14100"/>
          <ac:cxnSpMkLst>
            <pc:docMk/>
            <pc:sldMk cId="3211804970" sldId="261"/>
            <ac:cxnSpMk id="4" creationId="{73278FF4-0962-04A0-EE5C-D304A9B2123D}"/>
          </ac:cxnSpMkLst>
        </pc:cxnChg>
      </pc:sldChg>
      <pc:sldChg chg="addSp modSp new mod">
        <pc:chgData name="Konrad Biszko" userId="bbdc8190-9a27-487f-b295-40489f12fed6" providerId="ADAL" clId="{DC19E2FE-74F7-4F3C-A34C-F6DF5B56D59F}" dt="2025-09-03T14:51:32.405" v="13392" actId="20577"/>
        <pc:sldMkLst>
          <pc:docMk/>
          <pc:sldMk cId="122435741" sldId="262"/>
        </pc:sldMkLst>
        <pc:spChg chg="mod">
          <ac:chgData name="Konrad Biszko" userId="bbdc8190-9a27-487f-b295-40489f12fed6" providerId="ADAL" clId="{DC19E2FE-74F7-4F3C-A34C-F6DF5B56D59F}" dt="2025-08-19T13:29:47.961" v="5544" actId="20577"/>
          <ac:spMkLst>
            <pc:docMk/>
            <pc:sldMk cId="122435741" sldId="262"/>
            <ac:spMk id="2" creationId="{4A67C0E1-6E55-7758-1AD5-6274E3DFA10A}"/>
          </ac:spMkLst>
        </pc:spChg>
        <pc:spChg chg="mod">
          <ac:chgData name="Konrad Biszko" userId="bbdc8190-9a27-487f-b295-40489f12fed6" providerId="ADAL" clId="{DC19E2FE-74F7-4F3C-A34C-F6DF5B56D59F}" dt="2025-08-19T13:18:04.327" v="4054" actId="790"/>
          <ac:spMkLst>
            <pc:docMk/>
            <pc:sldMk cId="122435741" sldId="262"/>
            <ac:spMk id="3" creationId="{BDE84B83-1D91-7EAC-0B9B-B499E4658BA9}"/>
          </ac:spMkLst>
        </pc:spChg>
        <pc:spChg chg="add mod">
          <ac:chgData name="Konrad Biszko" userId="bbdc8190-9a27-487f-b295-40489f12fed6" providerId="ADAL" clId="{DC19E2FE-74F7-4F3C-A34C-F6DF5B56D59F}" dt="2025-09-03T14:51:32.405" v="13392" actId="20577"/>
          <ac:spMkLst>
            <pc:docMk/>
            <pc:sldMk cId="122435741" sldId="262"/>
            <ac:spMk id="6" creationId="{3A54836C-C3C8-A5BC-B5F7-AD37348BCB55}"/>
          </ac:spMkLst>
        </pc:spChg>
        <pc:picChg chg="add mod">
          <ac:chgData name="Konrad Biszko" userId="bbdc8190-9a27-487f-b295-40489f12fed6" providerId="ADAL" clId="{DC19E2FE-74F7-4F3C-A34C-F6DF5B56D59F}" dt="2025-08-21T11:28:33.144" v="10081" actId="1076"/>
          <ac:picMkLst>
            <pc:docMk/>
            <pc:sldMk cId="122435741" sldId="262"/>
            <ac:picMk id="5" creationId="{63D73005-04AA-6237-2902-DCAE0DD04BFF}"/>
          </ac:picMkLst>
        </pc:picChg>
        <pc:cxnChg chg="add mod">
          <ac:chgData name="Konrad Biszko" userId="bbdc8190-9a27-487f-b295-40489f12fed6" providerId="ADAL" clId="{DC19E2FE-74F7-4F3C-A34C-F6DF5B56D59F}" dt="2025-08-21T11:28:39.067" v="10084" actId="14100"/>
          <ac:cxnSpMkLst>
            <pc:docMk/>
            <pc:sldMk cId="122435741" sldId="262"/>
            <ac:cxnSpMk id="4" creationId="{5153222E-CFB6-A82D-F7A8-4E50BB7DAD1B}"/>
          </ac:cxnSpMkLst>
        </pc:cxnChg>
      </pc:sldChg>
      <pc:sldChg chg="addSp modSp new mod">
        <pc:chgData name="Konrad Biszko" userId="bbdc8190-9a27-487f-b295-40489f12fed6" providerId="ADAL" clId="{DC19E2FE-74F7-4F3C-A34C-F6DF5B56D59F}" dt="2025-09-03T14:52:28.046" v="13711" actId="20577"/>
        <pc:sldMkLst>
          <pc:docMk/>
          <pc:sldMk cId="506881560" sldId="263"/>
        </pc:sldMkLst>
        <pc:spChg chg="mod">
          <ac:chgData name="Konrad Biszko" userId="bbdc8190-9a27-487f-b295-40489f12fed6" providerId="ADAL" clId="{DC19E2FE-74F7-4F3C-A34C-F6DF5B56D59F}" dt="2025-08-19T13:31:52.620" v="5592" actId="20577"/>
          <ac:spMkLst>
            <pc:docMk/>
            <pc:sldMk cId="506881560" sldId="263"/>
            <ac:spMk id="2" creationId="{D593F7F9-4E25-3012-B25E-CE185732F595}"/>
          </ac:spMkLst>
        </pc:spChg>
        <pc:spChg chg="mod">
          <ac:chgData name="Konrad Biszko" userId="bbdc8190-9a27-487f-b295-40489f12fed6" providerId="ADAL" clId="{DC19E2FE-74F7-4F3C-A34C-F6DF5B56D59F}" dt="2025-08-19T13:18:04.327" v="4054" actId="790"/>
          <ac:spMkLst>
            <pc:docMk/>
            <pc:sldMk cId="506881560" sldId="263"/>
            <ac:spMk id="3" creationId="{B76DE18D-B4B2-6EE1-8177-CBC8BD9499F6}"/>
          </ac:spMkLst>
        </pc:spChg>
        <pc:spChg chg="add mod">
          <ac:chgData name="Konrad Biszko" userId="bbdc8190-9a27-487f-b295-40489f12fed6" providerId="ADAL" clId="{DC19E2FE-74F7-4F3C-A34C-F6DF5B56D59F}" dt="2025-09-03T14:52:28.046" v="13711" actId="20577"/>
          <ac:spMkLst>
            <pc:docMk/>
            <pc:sldMk cId="506881560" sldId="263"/>
            <ac:spMk id="6" creationId="{95BE9AB3-05B3-B330-FE99-6618FFF68349}"/>
          </ac:spMkLst>
        </pc:spChg>
        <pc:picChg chg="add mod">
          <ac:chgData name="Konrad Biszko" userId="bbdc8190-9a27-487f-b295-40489f12fed6" providerId="ADAL" clId="{DC19E2FE-74F7-4F3C-A34C-F6DF5B56D59F}" dt="2025-08-19T13:29:38.276" v="5506" actId="1076"/>
          <ac:picMkLst>
            <pc:docMk/>
            <pc:sldMk cId="506881560" sldId="263"/>
            <ac:picMk id="5" creationId="{A4A65733-7D59-D6E5-DB61-11459FF1836A}"/>
          </ac:picMkLst>
        </pc:picChg>
        <pc:cxnChg chg="add mod">
          <ac:chgData name="Konrad Biszko" userId="bbdc8190-9a27-487f-b295-40489f12fed6" providerId="ADAL" clId="{DC19E2FE-74F7-4F3C-A34C-F6DF5B56D59F}" dt="2025-08-21T11:28:49.437" v="10087" actId="14100"/>
          <ac:cxnSpMkLst>
            <pc:docMk/>
            <pc:sldMk cId="506881560" sldId="263"/>
            <ac:cxnSpMk id="4" creationId="{0DAD75CE-E3F2-2584-B995-49D25B311265}"/>
          </ac:cxnSpMkLst>
        </pc:cxnChg>
      </pc:sldChg>
      <pc:sldChg chg="addSp modSp new mod">
        <pc:chgData name="Konrad Biszko" userId="bbdc8190-9a27-487f-b295-40489f12fed6" providerId="ADAL" clId="{DC19E2FE-74F7-4F3C-A34C-F6DF5B56D59F}" dt="2025-09-03T14:53:08.166" v="13905" actId="1076"/>
        <pc:sldMkLst>
          <pc:docMk/>
          <pc:sldMk cId="2494643086" sldId="264"/>
        </pc:sldMkLst>
        <pc:spChg chg="mod">
          <ac:chgData name="Konrad Biszko" userId="bbdc8190-9a27-487f-b295-40489f12fed6" providerId="ADAL" clId="{DC19E2FE-74F7-4F3C-A34C-F6DF5B56D59F}" dt="2025-08-19T13:31:57.870" v="5595" actId="20577"/>
          <ac:spMkLst>
            <pc:docMk/>
            <pc:sldMk cId="2494643086" sldId="264"/>
            <ac:spMk id="2" creationId="{25837C13-B4E3-7077-D0E2-AE4D5E346613}"/>
          </ac:spMkLst>
        </pc:spChg>
        <pc:spChg chg="mod">
          <ac:chgData name="Konrad Biszko" userId="bbdc8190-9a27-487f-b295-40489f12fed6" providerId="ADAL" clId="{DC19E2FE-74F7-4F3C-A34C-F6DF5B56D59F}" dt="2025-08-19T13:18:04.327" v="4054" actId="790"/>
          <ac:spMkLst>
            <pc:docMk/>
            <pc:sldMk cId="2494643086" sldId="264"/>
            <ac:spMk id="3" creationId="{54A2653F-702E-1875-4961-12EF26526AFC}"/>
          </ac:spMkLst>
        </pc:spChg>
        <pc:spChg chg="add mod">
          <ac:chgData name="Konrad Biszko" userId="bbdc8190-9a27-487f-b295-40489f12fed6" providerId="ADAL" clId="{DC19E2FE-74F7-4F3C-A34C-F6DF5B56D59F}" dt="2025-09-03T14:53:08.166" v="13905" actId="1076"/>
          <ac:spMkLst>
            <pc:docMk/>
            <pc:sldMk cId="2494643086" sldId="264"/>
            <ac:spMk id="6" creationId="{88899E5F-F73D-A5BB-0B53-0D5E09571B4D}"/>
          </ac:spMkLst>
        </pc:spChg>
        <pc:picChg chg="add mod">
          <ac:chgData name="Konrad Biszko" userId="bbdc8190-9a27-487f-b295-40489f12fed6" providerId="ADAL" clId="{DC19E2FE-74F7-4F3C-A34C-F6DF5B56D59F}" dt="2025-08-19T13:31:26.977" v="5568" actId="14100"/>
          <ac:picMkLst>
            <pc:docMk/>
            <pc:sldMk cId="2494643086" sldId="264"/>
            <ac:picMk id="5" creationId="{1C6C6692-CAA5-523E-5B45-525EC1AC3F6A}"/>
          </ac:picMkLst>
        </pc:picChg>
        <pc:cxnChg chg="add mod">
          <ac:chgData name="Konrad Biszko" userId="bbdc8190-9a27-487f-b295-40489f12fed6" providerId="ADAL" clId="{DC19E2FE-74F7-4F3C-A34C-F6DF5B56D59F}" dt="2025-08-21T11:29:03.774" v="10090" actId="14100"/>
          <ac:cxnSpMkLst>
            <pc:docMk/>
            <pc:sldMk cId="2494643086" sldId="264"/>
            <ac:cxnSpMk id="4" creationId="{050A1EAD-4E5F-4DBD-5205-71E649DA34B4}"/>
          </ac:cxnSpMkLst>
        </pc:cxnChg>
      </pc:sldChg>
      <pc:sldChg chg="addSp delSp modSp new mod">
        <pc:chgData name="Konrad Biszko" userId="bbdc8190-9a27-487f-b295-40489f12fed6" providerId="ADAL" clId="{DC19E2FE-74F7-4F3C-A34C-F6DF5B56D59F}" dt="2025-09-04T16:48:14.809" v="58219" actId="20577"/>
        <pc:sldMkLst>
          <pc:docMk/>
          <pc:sldMk cId="1180016543" sldId="265"/>
        </pc:sldMkLst>
        <pc:spChg chg="mod">
          <ac:chgData name="Konrad Biszko" userId="bbdc8190-9a27-487f-b295-40489f12fed6" providerId="ADAL" clId="{DC19E2FE-74F7-4F3C-A34C-F6DF5B56D59F}" dt="2025-08-19T13:32:05.244" v="5606" actId="20577"/>
          <ac:spMkLst>
            <pc:docMk/>
            <pc:sldMk cId="1180016543" sldId="265"/>
            <ac:spMk id="2" creationId="{71F1A4AF-01B4-1E10-2426-A79B7B4EC352}"/>
          </ac:spMkLst>
        </pc:spChg>
        <pc:spChg chg="add mod">
          <ac:chgData name="Konrad Biszko" userId="bbdc8190-9a27-487f-b295-40489f12fed6" providerId="ADAL" clId="{DC19E2FE-74F7-4F3C-A34C-F6DF5B56D59F}" dt="2025-09-04T16:48:14.809" v="58219" actId="20577"/>
          <ac:spMkLst>
            <pc:docMk/>
            <pc:sldMk cId="1180016543" sldId="265"/>
            <ac:spMk id="6" creationId="{25281B65-9DBD-B3C5-05A2-CB3D3ACD0831}"/>
          </ac:spMkLst>
        </pc:spChg>
        <pc:picChg chg="add mod">
          <ac:chgData name="Konrad Biszko" userId="bbdc8190-9a27-487f-b295-40489f12fed6" providerId="ADAL" clId="{DC19E2FE-74F7-4F3C-A34C-F6DF5B56D59F}" dt="2025-08-19T13:32:07.774" v="5607" actId="1076"/>
          <ac:picMkLst>
            <pc:docMk/>
            <pc:sldMk cId="1180016543" sldId="265"/>
            <ac:picMk id="5" creationId="{F568F591-CDCC-6AC6-1A76-0F6AF734694B}"/>
          </ac:picMkLst>
        </pc:picChg>
        <pc:cxnChg chg="add mod">
          <ac:chgData name="Konrad Biszko" userId="bbdc8190-9a27-487f-b295-40489f12fed6" providerId="ADAL" clId="{DC19E2FE-74F7-4F3C-A34C-F6DF5B56D59F}" dt="2025-09-04T16:48:12.109" v="58213" actId="14100"/>
          <ac:cxnSpMkLst>
            <pc:docMk/>
            <pc:sldMk cId="1180016543" sldId="265"/>
            <ac:cxnSpMk id="4" creationId="{42DA178E-C0A3-2B9A-98E7-CF378A658104}"/>
          </ac:cxnSpMkLst>
        </pc:cxnChg>
      </pc:sldChg>
      <pc:sldChg chg="addSp delSp modSp new mod">
        <pc:chgData name="Konrad Biszko" userId="bbdc8190-9a27-487f-b295-40489f12fed6" providerId="ADAL" clId="{DC19E2FE-74F7-4F3C-A34C-F6DF5B56D59F}" dt="2025-09-03T14:58:05.412" v="14905" actId="20577"/>
        <pc:sldMkLst>
          <pc:docMk/>
          <pc:sldMk cId="4133897565" sldId="266"/>
        </pc:sldMkLst>
        <pc:spChg chg="mod">
          <ac:chgData name="Konrad Biszko" userId="bbdc8190-9a27-487f-b295-40489f12fed6" providerId="ADAL" clId="{DC19E2FE-74F7-4F3C-A34C-F6DF5B56D59F}" dt="2025-08-19T13:33:41.159" v="5677" actId="20577"/>
          <ac:spMkLst>
            <pc:docMk/>
            <pc:sldMk cId="4133897565" sldId="266"/>
            <ac:spMk id="2" creationId="{1AE14051-6176-1603-D166-31CBD77CD9DA}"/>
          </ac:spMkLst>
        </pc:spChg>
        <pc:spChg chg="add mod">
          <ac:chgData name="Konrad Biszko" userId="bbdc8190-9a27-487f-b295-40489f12fed6" providerId="ADAL" clId="{DC19E2FE-74F7-4F3C-A34C-F6DF5B56D59F}" dt="2025-09-03T14:58:05.412" v="14905" actId="20577"/>
          <ac:spMkLst>
            <pc:docMk/>
            <pc:sldMk cId="4133897565" sldId="266"/>
            <ac:spMk id="4" creationId="{B231D8F3-C753-30A8-D356-56FA85A36E12}"/>
          </ac:spMkLst>
        </pc:spChg>
        <pc:picChg chg="add mod">
          <ac:chgData name="Konrad Biszko" userId="bbdc8190-9a27-487f-b295-40489f12fed6" providerId="ADAL" clId="{DC19E2FE-74F7-4F3C-A34C-F6DF5B56D59F}" dt="2025-08-19T13:33:00.776" v="5609" actId="1076"/>
          <ac:picMkLst>
            <pc:docMk/>
            <pc:sldMk cId="4133897565" sldId="266"/>
            <ac:picMk id="5" creationId="{C1C3EE0E-0B0D-80CB-2BB8-38061B67919C}"/>
          </ac:picMkLst>
        </pc:picChg>
        <pc:cxnChg chg="add mod">
          <ac:chgData name="Konrad Biszko" userId="bbdc8190-9a27-487f-b295-40489f12fed6" providerId="ADAL" clId="{DC19E2FE-74F7-4F3C-A34C-F6DF5B56D59F}" dt="2025-08-21T11:33:48.988" v="10190" actId="14100"/>
          <ac:cxnSpMkLst>
            <pc:docMk/>
            <pc:sldMk cId="4133897565" sldId="266"/>
            <ac:cxnSpMk id="11" creationId="{D14F3F4F-AC80-33C0-D528-64CC1B27F277}"/>
          </ac:cxnSpMkLst>
        </pc:cxnChg>
      </pc:sldChg>
      <pc:sldChg chg="addSp delSp modSp new mod modAnim">
        <pc:chgData name="Konrad Biszko" userId="bbdc8190-9a27-487f-b295-40489f12fed6" providerId="ADAL" clId="{DC19E2FE-74F7-4F3C-A34C-F6DF5B56D59F}" dt="2025-09-03T14:59:54.611" v="15240" actId="20577"/>
        <pc:sldMkLst>
          <pc:docMk/>
          <pc:sldMk cId="3843871603" sldId="267"/>
        </pc:sldMkLst>
        <pc:spChg chg="mod">
          <ac:chgData name="Konrad Biszko" userId="bbdc8190-9a27-487f-b295-40489f12fed6" providerId="ADAL" clId="{DC19E2FE-74F7-4F3C-A34C-F6DF5B56D59F}" dt="2025-08-19T13:33:56.122" v="5700" actId="20577"/>
          <ac:spMkLst>
            <pc:docMk/>
            <pc:sldMk cId="3843871603" sldId="267"/>
            <ac:spMk id="2" creationId="{61D47502-947C-144C-8496-B21872E9EB2C}"/>
          </ac:spMkLst>
        </pc:spChg>
        <pc:spChg chg="add mod">
          <ac:chgData name="Konrad Biszko" userId="bbdc8190-9a27-487f-b295-40489f12fed6" providerId="ADAL" clId="{DC19E2FE-74F7-4F3C-A34C-F6DF5B56D59F}" dt="2025-09-03T14:59:54.611" v="15240" actId="20577"/>
          <ac:spMkLst>
            <pc:docMk/>
            <pc:sldMk cId="3843871603" sldId="267"/>
            <ac:spMk id="5" creationId="{9D255B9A-B124-53FE-9584-122EBB642C89}"/>
          </ac:spMkLst>
        </pc:spChg>
        <pc:picChg chg="add mod">
          <ac:chgData name="Konrad Biszko" userId="bbdc8190-9a27-487f-b295-40489f12fed6" providerId="ADAL" clId="{DC19E2FE-74F7-4F3C-A34C-F6DF5B56D59F}" dt="2025-08-19T13:33:47.967" v="5679" actId="1076"/>
          <ac:picMkLst>
            <pc:docMk/>
            <pc:sldMk cId="3843871603" sldId="267"/>
            <ac:picMk id="4" creationId="{C704739D-392A-7110-F7DC-20ECEECDC398}"/>
          </ac:picMkLst>
        </pc:picChg>
      </pc:sldChg>
      <pc:sldChg chg="addSp delSp modSp new mod">
        <pc:chgData name="Konrad Biszko" userId="bbdc8190-9a27-487f-b295-40489f12fed6" providerId="ADAL" clId="{DC19E2FE-74F7-4F3C-A34C-F6DF5B56D59F}" dt="2025-09-03T19:31:36.754" v="16410" actId="20577"/>
        <pc:sldMkLst>
          <pc:docMk/>
          <pc:sldMk cId="1635091785" sldId="268"/>
        </pc:sldMkLst>
        <pc:spChg chg="mod">
          <ac:chgData name="Konrad Biszko" userId="bbdc8190-9a27-487f-b295-40489f12fed6" providerId="ADAL" clId="{DC19E2FE-74F7-4F3C-A34C-F6DF5B56D59F}" dt="2025-08-19T13:34:49.288" v="5783" actId="20577"/>
          <ac:spMkLst>
            <pc:docMk/>
            <pc:sldMk cId="1635091785" sldId="268"/>
            <ac:spMk id="2" creationId="{66EE8EF1-174F-52A0-9E50-BAFCB6DBB096}"/>
          </ac:spMkLst>
        </pc:spChg>
        <pc:spChg chg="add mod">
          <ac:chgData name="Konrad Biszko" userId="bbdc8190-9a27-487f-b295-40489f12fed6" providerId="ADAL" clId="{DC19E2FE-74F7-4F3C-A34C-F6DF5B56D59F}" dt="2025-09-03T15:00:12.739" v="15292" actId="1076"/>
          <ac:spMkLst>
            <pc:docMk/>
            <pc:sldMk cId="1635091785" sldId="268"/>
            <ac:spMk id="6" creationId="{CF77D812-F6B4-EB18-E143-CAAA96CB550E}"/>
          </ac:spMkLst>
        </pc:spChg>
        <pc:spChg chg="add mod">
          <ac:chgData name="Konrad Biszko" userId="bbdc8190-9a27-487f-b295-40489f12fed6" providerId="ADAL" clId="{DC19E2FE-74F7-4F3C-A34C-F6DF5B56D59F}" dt="2025-09-03T15:00:24.314" v="15357" actId="20577"/>
          <ac:spMkLst>
            <pc:docMk/>
            <pc:sldMk cId="1635091785" sldId="268"/>
            <ac:spMk id="8" creationId="{3DC02F24-35C0-2A16-0E24-081AB1CC24D8}"/>
          </ac:spMkLst>
        </pc:spChg>
        <pc:spChg chg="add mod">
          <ac:chgData name="Konrad Biszko" userId="bbdc8190-9a27-487f-b295-40489f12fed6" providerId="ADAL" clId="{DC19E2FE-74F7-4F3C-A34C-F6DF5B56D59F}" dt="2025-09-03T19:31:36.754" v="16410" actId="20577"/>
          <ac:spMkLst>
            <pc:docMk/>
            <pc:sldMk cId="1635091785" sldId="268"/>
            <ac:spMk id="9" creationId="{A4B592B9-C6DC-A66A-FAE9-EF7D03885B2B}"/>
          </ac:spMkLst>
        </pc:spChg>
        <pc:picChg chg="add mod">
          <ac:chgData name="Konrad Biszko" userId="bbdc8190-9a27-487f-b295-40489f12fed6" providerId="ADAL" clId="{DC19E2FE-74F7-4F3C-A34C-F6DF5B56D59F}" dt="2025-09-03T19:30:39.474" v="16123" actId="1076"/>
          <ac:picMkLst>
            <pc:docMk/>
            <pc:sldMk cId="1635091785" sldId="268"/>
            <ac:picMk id="5" creationId="{F9B5F166-C4E5-6C93-1467-3B39A6758A59}"/>
          </ac:picMkLst>
        </pc:picChg>
        <pc:cxnChg chg="add mod">
          <ac:chgData name="Konrad Biszko" userId="bbdc8190-9a27-487f-b295-40489f12fed6" providerId="ADAL" clId="{DC19E2FE-74F7-4F3C-A34C-F6DF5B56D59F}" dt="2025-08-21T11:29:39.027" v="10103" actId="14100"/>
          <ac:cxnSpMkLst>
            <pc:docMk/>
            <pc:sldMk cId="1635091785" sldId="268"/>
            <ac:cxnSpMk id="4" creationId="{60561A63-5C69-8E59-1567-7325A9BC777E}"/>
          </ac:cxnSpMkLst>
        </pc:cxnChg>
        <pc:cxnChg chg="add mod">
          <ac:chgData name="Konrad Biszko" userId="bbdc8190-9a27-487f-b295-40489f12fed6" providerId="ADAL" clId="{DC19E2FE-74F7-4F3C-A34C-F6DF5B56D59F}" dt="2025-08-21T11:29:42.537" v="10106" actId="14100"/>
          <ac:cxnSpMkLst>
            <pc:docMk/>
            <pc:sldMk cId="1635091785" sldId="268"/>
            <ac:cxnSpMk id="7" creationId="{C916EF4B-A9F0-6A9A-790E-CE4BB45886CC}"/>
          </ac:cxnSpMkLst>
        </pc:cxnChg>
      </pc:sldChg>
      <pc:sldChg chg="addSp delSp modSp new mod">
        <pc:chgData name="Konrad Biszko" userId="bbdc8190-9a27-487f-b295-40489f12fed6" providerId="ADAL" clId="{DC19E2FE-74F7-4F3C-A34C-F6DF5B56D59F}" dt="2025-09-03T15:01:44.820" v="15609" actId="1076"/>
        <pc:sldMkLst>
          <pc:docMk/>
          <pc:sldMk cId="2117194761" sldId="269"/>
        </pc:sldMkLst>
        <pc:spChg chg="mod">
          <ac:chgData name="Konrad Biszko" userId="bbdc8190-9a27-487f-b295-40489f12fed6" providerId="ADAL" clId="{DC19E2FE-74F7-4F3C-A34C-F6DF5B56D59F}" dt="2025-08-19T13:34:54.259" v="5786" actId="20577"/>
          <ac:spMkLst>
            <pc:docMk/>
            <pc:sldMk cId="2117194761" sldId="269"/>
            <ac:spMk id="2" creationId="{9824D70D-3DDF-D51B-4706-B0016719393F}"/>
          </ac:spMkLst>
        </pc:spChg>
        <pc:spChg chg="add mod">
          <ac:chgData name="Konrad Biszko" userId="bbdc8190-9a27-487f-b295-40489f12fed6" providerId="ADAL" clId="{DC19E2FE-74F7-4F3C-A34C-F6DF5B56D59F}" dt="2025-09-03T15:00:44.225" v="15416" actId="20577"/>
          <ac:spMkLst>
            <pc:docMk/>
            <pc:sldMk cId="2117194761" sldId="269"/>
            <ac:spMk id="7" creationId="{0E5143E7-B6C6-6FDF-2772-A5CDE88261CD}"/>
          </ac:spMkLst>
        </pc:spChg>
        <pc:spChg chg="add mod">
          <ac:chgData name="Konrad Biszko" userId="bbdc8190-9a27-487f-b295-40489f12fed6" providerId="ADAL" clId="{DC19E2FE-74F7-4F3C-A34C-F6DF5B56D59F}" dt="2025-09-03T15:01:07.673" v="15496" actId="20577"/>
          <ac:spMkLst>
            <pc:docMk/>
            <pc:sldMk cId="2117194761" sldId="269"/>
            <ac:spMk id="9" creationId="{7BAAA8F0-EB88-E6FE-E593-088375C9243F}"/>
          </ac:spMkLst>
        </pc:spChg>
        <pc:spChg chg="add mod">
          <ac:chgData name="Konrad Biszko" userId="bbdc8190-9a27-487f-b295-40489f12fed6" providerId="ADAL" clId="{DC19E2FE-74F7-4F3C-A34C-F6DF5B56D59F}" dt="2025-09-03T15:01:44.820" v="15609" actId="1076"/>
          <ac:spMkLst>
            <pc:docMk/>
            <pc:sldMk cId="2117194761" sldId="269"/>
            <ac:spMk id="11" creationId="{6BEC25E3-D605-E807-5C14-EDC1F3095B19}"/>
          </ac:spMkLst>
        </pc:spChg>
        <pc:picChg chg="add mod">
          <ac:chgData name="Konrad Biszko" userId="bbdc8190-9a27-487f-b295-40489f12fed6" providerId="ADAL" clId="{DC19E2FE-74F7-4F3C-A34C-F6DF5B56D59F}" dt="2025-08-21T11:29:57.900" v="10109" actId="1076"/>
          <ac:picMkLst>
            <pc:docMk/>
            <pc:sldMk cId="2117194761" sldId="269"/>
            <ac:picMk id="5" creationId="{2965394B-128D-FEE2-84E6-FD0295429B37}"/>
          </ac:picMkLst>
        </pc:picChg>
        <pc:picChg chg="add mod modCrop">
          <ac:chgData name="Konrad Biszko" userId="bbdc8190-9a27-487f-b295-40489f12fed6" providerId="ADAL" clId="{DC19E2FE-74F7-4F3C-A34C-F6DF5B56D59F}" dt="2025-08-21T11:29:59.683" v="10110" actId="1076"/>
          <ac:picMkLst>
            <pc:docMk/>
            <pc:sldMk cId="2117194761" sldId="269"/>
            <ac:picMk id="6" creationId="{5A684817-930B-6C41-A5D8-7C695AB413E2}"/>
          </ac:picMkLst>
        </pc:picChg>
        <pc:cxnChg chg="add mod">
          <ac:chgData name="Konrad Biszko" userId="bbdc8190-9a27-487f-b295-40489f12fed6" providerId="ADAL" clId="{DC19E2FE-74F7-4F3C-A34C-F6DF5B56D59F}" dt="2025-08-21T11:30:05.692" v="10113" actId="14100"/>
          <ac:cxnSpMkLst>
            <pc:docMk/>
            <pc:sldMk cId="2117194761" sldId="269"/>
            <ac:cxnSpMk id="4" creationId="{8281D6BA-2644-8BB3-FAFD-DCCD17A6E3CD}"/>
          </ac:cxnSpMkLst>
        </pc:cxnChg>
        <pc:cxnChg chg="add mod">
          <ac:chgData name="Konrad Biszko" userId="bbdc8190-9a27-487f-b295-40489f12fed6" providerId="ADAL" clId="{DC19E2FE-74F7-4F3C-A34C-F6DF5B56D59F}" dt="2025-08-21T11:30:13.621" v="10116" actId="14100"/>
          <ac:cxnSpMkLst>
            <pc:docMk/>
            <pc:sldMk cId="2117194761" sldId="269"/>
            <ac:cxnSpMk id="8" creationId="{A3479FD9-BB84-8A7C-2B60-82809BFF20EC}"/>
          </ac:cxnSpMkLst>
        </pc:cxnChg>
        <pc:cxnChg chg="add mod">
          <ac:chgData name="Konrad Biszko" userId="bbdc8190-9a27-487f-b295-40489f12fed6" providerId="ADAL" clId="{DC19E2FE-74F7-4F3C-A34C-F6DF5B56D59F}" dt="2025-08-21T11:30:18.225" v="10119" actId="14100"/>
          <ac:cxnSpMkLst>
            <pc:docMk/>
            <pc:sldMk cId="2117194761" sldId="269"/>
            <ac:cxnSpMk id="10" creationId="{6A2EE3D1-72E1-780D-029F-7F1228D074E0}"/>
          </ac:cxnSpMkLst>
        </pc:cxnChg>
      </pc:sldChg>
      <pc:sldChg chg="addSp delSp modSp new mod">
        <pc:chgData name="Konrad Biszko" userId="bbdc8190-9a27-487f-b295-40489f12fed6" providerId="ADAL" clId="{DC19E2FE-74F7-4F3C-A34C-F6DF5B56D59F}" dt="2025-09-03T19:30:14.609" v="16120" actId="20577"/>
        <pc:sldMkLst>
          <pc:docMk/>
          <pc:sldMk cId="3321507992" sldId="270"/>
        </pc:sldMkLst>
        <pc:spChg chg="mod">
          <ac:chgData name="Konrad Biszko" userId="bbdc8190-9a27-487f-b295-40489f12fed6" providerId="ADAL" clId="{DC19E2FE-74F7-4F3C-A34C-F6DF5B56D59F}" dt="2025-08-19T13:35:28.545" v="5855" actId="20577"/>
          <ac:spMkLst>
            <pc:docMk/>
            <pc:sldMk cId="3321507992" sldId="270"/>
            <ac:spMk id="2" creationId="{4AE5CFD2-1A2F-426F-072C-238C677DB6E8}"/>
          </ac:spMkLst>
        </pc:spChg>
        <pc:spChg chg="add mod">
          <ac:chgData name="Konrad Biszko" userId="bbdc8190-9a27-487f-b295-40489f12fed6" providerId="ADAL" clId="{DC19E2FE-74F7-4F3C-A34C-F6DF5B56D59F}" dt="2025-09-03T19:28:42.855" v="15862" actId="1076"/>
          <ac:spMkLst>
            <pc:docMk/>
            <pc:sldMk cId="3321507992" sldId="270"/>
            <ac:spMk id="5" creationId="{93A42D39-B904-8D48-F406-D0AE98187966}"/>
          </ac:spMkLst>
        </pc:spChg>
        <pc:spChg chg="add mod">
          <ac:chgData name="Konrad Biszko" userId="bbdc8190-9a27-487f-b295-40489f12fed6" providerId="ADAL" clId="{DC19E2FE-74F7-4F3C-A34C-F6DF5B56D59F}" dt="2025-09-03T19:30:14.609" v="16120" actId="20577"/>
          <ac:spMkLst>
            <pc:docMk/>
            <pc:sldMk cId="3321507992" sldId="270"/>
            <ac:spMk id="13" creationId="{39CAC236-4252-9A90-CA0D-DC010397645C}"/>
          </ac:spMkLst>
        </pc:spChg>
        <pc:picChg chg="add mod">
          <ac:chgData name="Konrad Biszko" userId="bbdc8190-9a27-487f-b295-40489f12fed6" providerId="ADAL" clId="{DC19E2FE-74F7-4F3C-A34C-F6DF5B56D59F}" dt="2025-08-19T13:35:08.711" v="5788" actId="1076"/>
          <ac:picMkLst>
            <pc:docMk/>
            <pc:sldMk cId="3321507992" sldId="270"/>
            <ac:picMk id="7" creationId="{C361A78C-D176-5EB9-F00E-2726816031E2}"/>
          </ac:picMkLst>
        </pc:picChg>
        <pc:cxnChg chg="add mod">
          <ac:chgData name="Konrad Biszko" userId="bbdc8190-9a27-487f-b295-40489f12fed6" providerId="ADAL" clId="{DC19E2FE-74F7-4F3C-A34C-F6DF5B56D59F}" dt="2025-08-21T11:30:48.793" v="10128" actId="14100"/>
          <ac:cxnSpMkLst>
            <pc:docMk/>
            <pc:sldMk cId="3321507992" sldId="270"/>
            <ac:cxnSpMk id="4" creationId="{E0463E34-89DA-58BF-5933-0618FB15096C}"/>
          </ac:cxnSpMkLst>
        </pc:cxnChg>
        <pc:cxnChg chg="add mod">
          <ac:chgData name="Konrad Biszko" userId="bbdc8190-9a27-487f-b295-40489f12fed6" providerId="ADAL" clId="{DC19E2FE-74F7-4F3C-A34C-F6DF5B56D59F}" dt="2025-08-21T11:30:46.922" v="10127" actId="14100"/>
          <ac:cxnSpMkLst>
            <pc:docMk/>
            <pc:sldMk cId="3321507992" sldId="270"/>
            <ac:cxnSpMk id="8" creationId="{28674EC0-0B48-9799-6803-380C22045AA2}"/>
          </ac:cxnSpMkLst>
        </pc:cxnChg>
      </pc:sldChg>
      <pc:sldChg chg="addSp modSp new mod modAnim">
        <pc:chgData name="Konrad Biszko" userId="bbdc8190-9a27-487f-b295-40489f12fed6" providerId="ADAL" clId="{DC19E2FE-74F7-4F3C-A34C-F6DF5B56D59F}" dt="2025-09-03T19:29:59.897" v="16065" actId="1076"/>
        <pc:sldMkLst>
          <pc:docMk/>
          <pc:sldMk cId="1488890147" sldId="271"/>
        </pc:sldMkLst>
        <pc:spChg chg="mod">
          <ac:chgData name="Konrad Biszko" userId="bbdc8190-9a27-487f-b295-40489f12fed6" providerId="ADAL" clId="{DC19E2FE-74F7-4F3C-A34C-F6DF5B56D59F}" dt="2025-08-19T13:34:40.193" v="5777" actId="20577"/>
          <ac:spMkLst>
            <pc:docMk/>
            <pc:sldMk cId="1488890147" sldId="271"/>
            <ac:spMk id="2" creationId="{EED6D448-5902-756D-92E7-65F3AE6DA2E5}"/>
          </ac:spMkLst>
        </pc:spChg>
        <pc:spChg chg="mod">
          <ac:chgData name="Konrad Biszko" userId="bbdc8190-9a27-487f-b295-40489f12fed6" providerId="ADAL" clId="{DC19E2FE-74F7-4F3C-A34C-F6DF5B56D59F}" dt="2025-08-19T13:18:04.327" v="4054" actId="790"/>
          <ac:spMkLst>
            <pc:docMk/>
            <pc:sldMk cId="1488890147" sldId="271"/>
            <ac:spMk id="3" creationId="{AE4FC4DF-E8DC-62AE-7430-A84BF5725A57}"/>
          </ac:spMkLst>
        </pc:spChg>
        <pc:spChg chg="add mod">
          <ac:chgData name="Konrad Biszko" userId="bbdc8190-9a27-487f-b295-40489f12fed6" providerId="ADAL" clId="{DC19E2FE-74F7-4F3C-A34C-F6DF5B56D59F}" dt="2025-09-03T19:29:59.897" v="16065" actId="1076"/>
          <ac:spMkLst>
            <pc:docMk/>
            <pc:sldMk cId="1488890147" sldId="271"/>
            <ac:spMk id="12" creationId="{10340366-21F2-6E64-7925-69ADFBDC6C14}"/>
          </ac:spMkLst>
        </pc:spChg>
        <pc:picChg chg="add mod">
          <ac:chgData name="Konrad Biszko" userId="bbdc8190-9a27-487f-b295-40489f12fed6" providerId="ADAL" clId="{DC19E2FE-74F7-4F3C-A34C-F6DF5B56D59F}" dt="2025-08-19T13:34:35.327" v="5744" actId="1076"/>
          <ac:picMkLst>
            <pc:docMk/>
            <pc:sldMk cId="1488890147" sldId="271"/>
            <ac:picMk id="4" creationId="{25A879C5-7490-3843-9E99-3754FB12E292}"/>
          </ac:picMkLst>
        </pc:picChg>
      </pc:sldChg>
      <pc:sldChg chg="addSp modSp new mod">
        <pc:chgData name="Konrad Biszko" userId="bbdc8190-9a27-487f-b295-40489f12fed6" providerId="ADAL" clId="{DC19E2FE-74F7-4F3C-A34C-F6DF5B56D59F}" dt="2025-09-03T19:32:25.673" v="16556" actId="20577"/>
        <pc:sldMkLst>
          <pc:docMk/>
          <pc:sldMk cId="2196091120" sldId="272"/>
        </pc:sldMkLst>
        <pc:spChg chg="mod">
          <ac:chgData name="Konrad Biszko" userId="bbdc8190-9a27-487f-b295-40489f12fed6" providerId="ADAL" clId="{DC19E2FE-74F7-4F3C-A34C-F6DF5B56D59F}" dt="2025-08-19T13:35:38.401" v="5878" actId="20577"/>
          <ac:spMkLst>
            <pc:docMk/>
            <pc:sldMk cId="2196091120" sldId="272"/>
            <ac:spMk id="2" creationId="{3186C0F6-33D9-D01A-97B5-8915B1E602FF}"/>
          </ac:spMkLst>
        </pc:spChg>
        <pc:spChg chg="mod">
          <ac:chgData name="Konrad Biszko" userId="bbdc8190-9a27-487f-b295-40489f12fed6" providerId="ADAL" clId="{DC19E2FE-74F7-4F3C-A34C-F6DF5B56D59F}" dt="2025-08-19T13:18:04.327" v="4054" actId="790"/>
          <ac:spMkLst>
            <pc:docMk/>
            <pc:sldMk cId="2196091120" sldId="272"/>
            <ac:spMk id="3" creationId="{B687CB08-D1DB-7803-5FDF-5D1E02C1C02C}"/>
          </ac:spMkLst>
        </pc:spChg>
        <pc:spChg chg="add mod">
          <ac:chgData name="Konrad Biszko" userId="bbdc8190-9a27-487f-b295-40489f12fed6" providerId="ADAL" clId="{DC19E2FE-74F7-4F3C-A34C-F6DF5B56D59F}" dt="2025-09-03T19:32:25.673" v="16556" actId="20577"/>
          <ac:spMkLst>
            <pc:docMk/>
            <pc:sldMk cId="2196091120" sldId="272"/>
            <ac:spMk id="6" creationId="{16D0D77F-D9F0-DB0B-6CA4-00B72E8E9D09}"/>
          </ac:spMkLst>
        </pc:spChg>
        <pc:picChg chg="add mod">
          <ac:chgData name="Konrad Biszko" userId="bbdc8190-9a27-487f-b295-40489f12fed6" providerId="ADAL" clId="{DC19E2FE-74F7-4F3C-A34C-F6DF5B56D59F}" dt="2025-08-17T12:59:20.863" v="105" actId="1076"/>
          <ac:picMkLst>
            <pc:docMk/>
            <pc:sldMk cId="2196091120" sldId="272"/>
            <ac:picMk id="5" creationId="{A910E54A-2174-9507-2249-FF236AB4AEFE}"/>
          </ac:picMkLst>
        </pc:picChg>
        <pc:cxnChg chg="add mod">
          <ac:chgData name="Konrad Biszko" userId="bbdc8190-9a27-487f-b295-40489f12fed6" providerId="ADAL" clId="{DC19E2FE-74F7-4F3C-A34C-F6DF5B56D59F}" dt="2025-08-21T11:30:57.952" v="10131" actId="14100"/>
          <ac:cxnSpMkLst>
            <pc:docMk/>
            <pc:sldMk cId="2196091120" sldId="272"/>
            <ac:cxnSpMk id="4" creationId="{E6FA29D9-ACA3-023C-D3E1-5D386316C5EF}"/>
          </ac:cxnSpMkLst>
        </pc:cxnChg>
      </pc:sldChg>
      <pc:sldChg chg="addSp delSp modSp new mod">
        <pc:chgData name="Konrad Biszko" userId="bbdc8190-9a27-487f-b295-40489f12fed6" providerId="ADAL" clId="{DC19E2FE-74F7-4F3C-A34C-F6DF5B56D59F}" dt="2025-09-03T19:35:15.291" v="16958" actId="14100"/>
        <pc:sldMkLst>
          <pc:docMk/>
          <pc:sldMk cId="4203132086" sldId="273"/>
        </pc:sldMkLst>
        <pc:spChg chg="mod">
          <ac:chgData name="Konrad Biszko" userId="bbdc8190-9a27-487f-b295-40489f12fed6" providerId="ADAL" clId="{DC19E2FE-74F7-4F3C-A34C-F6DF5B56D59F}" dt="2025-08-19T13:36:36.632" v="5951" actId="20577"/>
          <ac:spMkLst>
            <pc:docMk/>
            <pc:sldMk cId="4203132086" sldId="273"/>
            <ac:spMk id="2" creationId="{31CAEBB0-1471-EF1A-7EF1-9C989B515DB4}"/>
          </ac:spMkLst>
        </pc:spChg>
        <pc:spChg chg="add mod">
          <ac:chgData name="Konrad Biszko" userId="bbdc8190-9a27-487f-b295-40489f12fed6" providerId="ADAL" clId="{DC19E2FE-74F7-4F3C-A34C-F6DF5B56D59F}" dt="2025-09-03T19:34:53.236" v="16887" actId="20577"/>
          <ac:spMkLst>
            <pc:docMk/>
            <pc:sldMk cId="4203132086" sldId="273"/>
            <ac:spMk id="6" creationId="{C081215A-399B-D07D-7F4C-23EEE6A1FF83}"/>
          </ac:spMkLst>
        </pc:spChg>
        <pc:spChg chg="add mod">
          <ac:chgData name="Konrad Biszko" userId="bbdc8190-9a27-487f-b295-40489f12fed6" providerId="ADAL" clId="{DC19E2FE-74F7-4F3C-A34C-F6DF5B56D59F}" dt="2025-09-03T19:35:15.291" v="16958" actId="14100"/>
          <ac:spMkLst>
            <pc:docMk/>
            <pc:sldMk cId="4203132086" sldId="273"/>
            <ac:spMk id="7" creationId="{23861DA0-75FD-386A-987F-D3A54566E204}"/>
          </ac:spMkLst>
        </pc:spChg>
        <pc:picChg chg="add mod">
          <ac:chgData name="Konrad Biszko" userId="bbdc8190-9a27-487f-b295-40489f12fed6" providerId="ADAL" clId="{DC19E2FE-74F7-4F3C-A34C-F6DF5B56D59F}" dt="2025-08-19T13:35:47.320" v="5881" actId="14100"/>
          <ac:picMkLst>
            <pc:docMk/>
            <pc:sldMk cId="4203132086" sldId="273"/>
            <ac:picMk id="5" creationId="{34521BDE-5CC3-75F4-824F-FCC8F81FDAF0}"/>
          </ac:picMkLst>
        </pc:picChg>
        <pc:cxnChg chg="add mod">
          <ac:chgData name="Konrad Biszko" userId="bbdc8190-9a27-487f-b295-40489f12fed6" providerId="ADAL" clId="{DC19E2FE-74F7-4F3C-A34C-F6DF5B56D59F}" dt="2025-08-21T11:31:11.509" v="10134" actId="14100"/>
          <ac:cxnSpMkLst>
            <pc:docMk/>
            <pc:sldMk cId="4203132086" sldId="273"/>
            <ac:cxnSpMk id="4" creationId="{87D63A07-C1A4-DB62-F3EA-B857AB934384}"/>
          </ac:cxnSpMkLst>
        </pc:cxnChg>
      </pc:sldChg>
      <pc:sldChg chg="addSp delSp modSp new mod">
        <pc:chgData name="Konrad Biszko" userId="bbdc8190-9a27-487f-b295-40489f12fed6" providerId="ADAL" clId="{DC19E2FE-74F7-4F3C-A34C-F6DF5B56D59F}" dt="2025-09-03T19:36:52.517" v="17310" actId="20577"/>
        <pc:sldMkLst>
          <pc:docMk/>
          <pc:sldMk cId="3223292236" sldId="274"/>
        </pc:sldMkLst>
        <pc:spChg chg="mod">
          <ac:chgData name="Konrad Biszko" userId="bbdc8190-9a27-487f-b295-40489f12fed6" providerId="ADAL" clId="{DC19E2FE-74F7-4F3C-A34C-F6DF5B56D59F}" dt="2025-08-19T13:36:41.692" v="5953" actId="20577"/>
          <ac:spMkLst>
            <pc:docMk/>
            <pc:sldMk cId="3223292236" sldId="274"/>
            <ac:spMk id="2" creationId="{8394E2E2-15A7-8850-FA0C-828B7749F4D2}"/>
          </ac:spMkLst>
        </pc:spChg>
        <pc:spChg chg="add mod">
          <ac:chgData name="Konrad Biszko" userId="bbdc8190-9a27-487f-b295-40489f12fed6" providerId="ADAL" clId="{DC19E2FE-74F7-4F3C-A34C-F6DF5B56D59F}" dt="2025-09-03T19:35:43.466" v="17030" actId="20577"/>
          <ac:spMkLst>
            <pc:docMk/>
            <pc:sldMk cId="3223292236" sldId="274"/>
            <ac:spMk id="6" creationId="{871D0EC1-7F9E-9E77-42A3-F414B6EF82ED}"/>
          </ac:spMkLst>
        </pc:spChg>
        <pc:spChg chg="add mod">
          <ac:chgData name="Konrad Biszko" userId="bbdc8190-9a27-487f-b295-40489f12fed6" providerId="ADAL" clId="{DC19E2FE-74F7-4F3C-A34C-F6DF5B56D59F}" dt="2025-09-03T19:36:52.517" v="17310" actId="20577"/>
          <ac:spMkLst>
            <pc:docMk/>
            <pc:sldMk cId="3223292236" sldId="274"/>
            <ac:spMk id="7" creationId="{69E7170C-2899-1320-1422-207005851218}"/>
          </ac:spMkLst>
        </pc:spChg>
        <pc:picChg chg="add mod">
          <ac:chgData name="Konrad Biszko" userId="bbdc8190-9a27-487f-b295-40489f12fed6" providerId="ADAL" clId="{DC19E2FE-74F7-4F3C-A34C-F6DF5B56D59F}" dt="2025-08-19T13:36:00.985" v="5907" actId="1076"/>
          <ac:picMkLst>
            <pc:docMk/>
            <pc:sldMk cId="3223292236" sldId="274"/>
            <ac:picMk id="5" creationId="{703A9E62-6CAA-E7B6-2D80-05ACEBDDD749}"/>
          </ac:picMkLst>
        </pc:picChg>
        <pc:cxnChg chg="add mod">
          <ac:chgData name="Konrad Biszko" userId="bbdc8190-9a27-487f-b295-40489f12fed6" providerId="ADAL" clId="{DC19E2FE-74F7-4F3C-A34C-F6DF5B56D59F}" dt="2025-08-21T11:31:18.584" v="10137" actId="14100"/>
          <ac:cxnSpMkLst>
            <pc:docMk/>
            <pc:sldMk cId="3223292236" sldId="274"/>
            <ac:cxnSpMk id="4" creationId="{CB5B68F7-AC2D-45F4-3733-90FDECD775B6}"/>
          </ac:cxnSpMkLst>
        </pc:cxnChg>
      </pc:sldChg>
      <pc:sldChg chg="addSp modSp new mod modAnim">
        <pc:chgData name="Konrad Biszko" userId="bbdc8190-9a27-487f-b295-40489f12fed6" providerId="ADAL" clId="{DC19E2FE-74F7-4F3C-A34C-F6DF5B56D59F}" dt="2025-09-03T19:40:04.366" v="17765" actId="20577"/>
        <pc:sldMkLst>
          <pc:docMk/>
          <pc:sldMk cId="954767604" sldId="275"/>
        </pc:sldMkLst>
        <pc:spChg chg="mod">
          <ac:chgData name="Konrad Biszko" userId="bbdc8190-9a27-487f-b295-40489f12fed6" providerId="ADAL" clId="{DC19E2FE-74F7-4F3C-A34C-F6DF5B56D59F}" dt="2025-08-19T13:36:25.497" v="5944" actId="20577"/>
          <ac:spMkLst>
            <pc:docMk/>
            <pc:sldMk cId="954767604" sldId="275"/>
            <ac:spMk id="2" creationId="{A331EDA5-85F1-F6D1-30A2-24CD05633BFA}"/>
          </ac:spMkLst>
        </pc:spChg>
        <pc:spChg chg="mod">
          <ac:chgData name="Konrad Biszko" userId="bbdc8190-9a27-487f-b295-40489f12fed6" providerId="ADAL" clId="{DC19E2FE-74F7-4F3C-A34C-F6DF5B56D59F}" dt="2025-08-19T13:18:04.327" v="4054" actId="790"/>
          <ac:spMkLst>
            <pc:docMk/>
            <pc:sldMk cId="954767604" sldId="275"/>
            <ac:spMk id="3" creationId="{3FD85508-6708-2ED1-EDB9-F5CCF3D55E78}"/>
          </ac:spMkLst>
        </pc:spChg>
        <pc:spChg chg="add mod">
          <ac:chgData name="Konrad Biszko" userId="bbdc8190-9a27-487f-b295-40489f12fed6" providerId="ADAL" clId="{DC19E2FE-74F7-4F3C-A34C-F6DF5B56D59F}" dt="2025-09-03T19:40:04.366" v="17765" actId="20577"/>
          <ac:spMkLst>
            <pc:docMk/>
            <pc:sldMk cId="954767604" sldId="275"/>
            <ac:spMk id="5" creationId="{CD701408-2CC0-2B69-D94B-6F47100775C8}"/>
          </ac:spMkLst>
        </pc:spChg>
        <pc:picChg chg="add mod">
          <ac:chgData name="Konrad Biszko" userId="bbdc8190-9a27-487f-b295-40489f12fed6" providerId="ADAL" clId="{DC19E2FE-74F7-4F3C-A34C-F6DF5B56D59F}" dt="2025-08-19T13:36:20.089" v="5909" actId="1076"/>
          <ac:picMkLst>
            <pc:docMk/>
            <pc:sldMk cId="954767604" sldId="275"/>
            <ac:picMk id="4" creationId="{C2FECE8C-9B9C-9ACF-2910-09D4997C12E2}"/>
          </ac:picMkLst>
        </pc:picChg>
      </pc:sldChg>
      <pc:sldChg chg="addSp modSp new mod modAnim">
        <pc:chgData name="Konrad Biszko" userId="bbdc8190-9a27-487f-b295-40489f12fed6" providerId="ADAL" clId="{DC19E2FE-74F7-4F3C-A34C-F6DF5B56D59F}" dt="2025-09-03T19:42:50.936" v="18310" actId="20577"/>
        <pc:sldMkLst>
          <pc:docMk/>
          <pc:sldMk cId="3014718295" sldId="276"/>
        </pc:sldMkLst>
        <pc:spChg chg="mod">
          <ac:chgData name="Konrad Biszko" userId="bbdc8190-9a27-487f-b295-40489f12fed6" providerId="ADAL" clId="{DC19E2FE-74F7-4F3C-A34C-F6DF5B56D59F}" dt="2025-08-19T15:20:26.688" v="5984" actId="20577"/>
          <ac:spMkLst>
            <pc:docMk/>
            <pc:sldMk cId="3014718295" sldId="276"/>
            <ac:spMk id="2" creationId="{03D534D4-BCDB-4952-9B9A-71A1D578D4BC}"/>
          </ac:spMkLst>
        </pc:spChg>
        <pc:spChg chg="mod">
          <ac:chgData name="Konrad Biszko" userId="bbdc8190-9a27-487f-b295-40489f12fed6" providerId="ADAL" clId="{DC19E2FE-74F7-4F3C-A34C-F6DF5B56D59F}" dt="2025-08-19T13:18:04.327" v="4054" actId="790"/>
          <ac:spMkLst>
            <pc:docMk/>
            <pc:sldMk cId="3014718295" sldId="276"/>
            <ac:spMk id="3" creationId="{9E5167A4-91EC-300C-FE7E-A88EA1A5E21B}"/>
          </ac:spMkLst>
        </pc:spChg>
        <pc:spChg chg="add mod">
          <ac:chgData name="Konrad Biszko" userId="bbdc8190-9a27-487f-b295-40489f12fed6" providerId="ADAL" clId="{DC19E2FE-74F7-4F3C-A34C-F6DF5B56D59F}" dt="2025-09-03T19:42:50.936" v="18310" actId="20577"/>
          <ac:spMkLst>
            <pc:docMk/>
            <pc:sldMk cId="3014718295" sldId="276"/>
            <ac:spMk id="5" creationId="{072E3988-9127-7BE4-B2A9-B42C4FD425FC}"/>
          </ac:spMkLst>
        </pc:spChg>
        <pc:picChg chg="add mod">
          <ac:chgData name="Konrad Biszko" userId="bbdc8190-9a27-487f-b295-40489f12fed6" providerId="ADAL" clId="{DC19E2FE-74F7-4F3C-A34C-F6DF5B56D59F}" dt="2025-08-19T13:36:48.432" v="5955" actId="1076"/>
          <ac:picMkLst>
            <pc:docMk/>
            <pc:sldMk cId="3014718295" sldId="276"/>
            <ac:picMk id="4" creationId="{DC730195-CE2B-8444-0965-A4636FC7ED3F}"/>
          </ac:picMkLst>
        </pc:picChg>
      </pc:sldChg>
      <pc:sldChg chg="addSp delSp modSp new mod">
        <pc:chgData name="Konrad Biszko" userId="bbdc8190-9a27-487f-b295-40489f12fed6" providerId="ADAL" clId="{DC19E2FE-74F7-4F3C-A34C-F6DF5B56D59F}" dt="2025-09-03T19:45:47.066" v="18717" actId="20577"/>
        <pc:sldMkLst>
          <pc:docMk/>
          <pc:sldMk cId="1157644657" sldId="277"/>
        </pc:sldMkLst>
        <pc:spChg chg="mod">
          <ac:chgData name="Konrad Biszko" userId="bbdc8190-9a27-487f-b295-40489f12fed6" providerId="ADAL" clId="{DC19E2FE-74F7-4F3C-A34C-F6DF5B56D59F}" dt="2025-08-19T15:20:32.356" v="5987" actId="20577"/>
          <ac:spMkLst>
            <pc:docMk/>
            <pc:sldMk cId="1157644657" sldId="277"/>
            <ac:spMk id="2" creationId="{A7565E88-A54D-1131-E1F4-C6413FBDF894}"/>
          </ac:spMkLst>
        </pc:spChg>
        <pc:spChg chg="add mod">
          <ac:chgData name="Konrad Biszko" userId="bbdc8190-9a27-487f-b295-40489f12fed6" providerId="ADAL" clId="{DC19E2FE-74F7-4F3C-A34C-F6DF5B56D59F}" dt="2025-09-03T19:44:07.615" v="18417" actId="20577"/>
          <ac:spMkLst>
            <pc:docMk/>
            <pc:sldMk cId="1157644657" sldId="277"/>
            <ac:spMk id="6" creationId="{147294A1-9A46-7389-3A71-8043AED21169}"/>
          </ac:spMkLst>
        </pc:spChg>
        <pc:spChg chg="add mod">
          <ac:chgData name="Konrad Biszko" userId="bbdc8190-9a27-487f-b295-40489f12fed6" providerId="ADAL" clId="{DC19E2FE-74F7-4F3C-A34C-F6DF5B56D59F}" dt="2025-09-03T19:45:47.066" v="18717" actId="20577"/>
          <ac:spMkLst>
            <pc:docMk/>
            <pc:sldMk cId="1157644657" sldId="277"/>
            <ac:spMk id="7" creationId="{68B2EEAA-4DFE-A0AF-76B3-237E1B39505F}"/>
          </ac:spMkLst>
        </pc:spChg>
        <pc:picChg chg="add mod">
          <ac:chgData name="Konrad Biszko" userId="bbdc8190-9a27-487f-b295-40489f12fed6" providerId="ADAL" clId="{DC19E2FE-74F7-4F3C-A34C-F6DF5B56D59F}" dt="2025-08-19T15:20:16.836" v="5970" actId="1076"/>
          <ac:picMkLst>
            <pc:docMk/>
            <pc:sldMk cId="1157644657" sldId="277"/>
            <ac:picMk id="5" creationId="{04B799F7-B7F6-91D9-4378-30EC6EB3B18B}"/>
          </ac:picMkLst>
        </pc:picChg>
        <pc:cxnChg chg="add mod">
          <ac:chgData name="Konrad Biszko" userId="bbdc8190-9a27-487f-b295-40489f12fed6" providerId="ADAL" clId="{DC19E2FE-74F7-4F3C-A34C-F6DF5B56D59F}" dt="2025-08-21T11:31:40.474" v="10147" actId="14100"/>
          <ac:cxnSpMkLst>
            <pc:docMk/>
            <pc:sldMk cId="1157644657" sldId="277"/>
            <ac:cxnSpMk id="4" creationId="{48449616-ED87-B9CF-5DAB-C3F4A4C347A5}"/>
          </ac:cxnSpMkLst>
        </pc:cxnChg>
        <pc:cxnChg chg="add mod">
          <ac:chgData name="Konrad Biszko" userId="bbdc8190-9a27-487f-b295-40489f12fed6" providerId="ADAL" clId="{DC19E2FE-74F7-4F3C-A34C-F6DF5B56D59F}" dt="2025-08-21T11:31:37.981" v="10145" actId="14100"/>
          <ac:cxnSpMkLst>
            <pc:docMk/>
            <pc:sldMk cId="1157644657" sldId="277"/>
            <ac:cxnSpMk id="9" creationId="{2187F304-A1B5-C0D0-8FD9-554F802B537D}"/>
          </ac:cxnSpMkLst>
        </pc:cxnChg>
      </pc:sldChg>
      <pc:sldChg chg="addSp delSp modSp new mod">
        <pc:chgData name="Konrad Biszko" userId="bbdc8190-9a27-487f-b295-40489f12fed6" providerId="ADAL" clId="{DC19E2FE-74F7-4F3C-A34C-F6DF5B56D59F}" dt="2025-09-03T19:46:12.947" v="18762" actId="1076"/>
        <pc:sldMkLst>
          <pc:docMk/>
          <pc:sldMk cId="2944589275" sldId="278"/>
        </pc:sldMkLst>
        <pc:spChg chg="mod">
          <ac:chgData name="Konrad Biszko" userId="bbdc8190-9a27-487f-b295-40489f12fed6" providerId="ADAL" clId="{DC19E2FE-74F7-4F3C-A34C-F6DF5B56D59F}" dt="2025-08-19T15:21:11.516" v="6127" actId="20577"/>
          <ac:spMkLst>
            <pc:docMk/>
            <pc:sldMk cId="2944589275" sldId="278"/>
            <ac:spMk id="2" creationId="{25588BC4-C459-1039-380A-9098029E4001}"/>
          </ac:spMkLst>
        </pc:spChg>
        <pc:spChg chg="add mod">
          <ac:chgData name="Konrad Biszko" userId="bbdc8190-9a27-487f-b295-40489f12fed6" providerId="ADAL" clId="{DC19E2FE-74F7-4F3C-A34C-F6DF5B56D59F}" dt="2025-09-03T19:46:12.947" v="18762" actId="1076"/>
          <ac:spMkLst>
            <pc:docMk/>
            <pc:sldMk cId="2944589275" sldId="278"/>
            <ac:spMk id="4" creationId="{9174849A-A170-D9E4-240C-DF1C7DECBEF0}"/>
          </ac:spMkLst>
        </pc:spChg>
        <pc:picChg chg="add mod">
          <ac:chgData name="Konrad Biszko" userId="bbdc8190-9a27-487f-b295-40489f12fed6" providerId="ADAL" clId="{DC19E2FE-74F7-4F3C-A34C-F6DF5B56D59F}" dt="2025-08-17T14:14:47.401" v="137" actId="1076"/>
          <ac:picMkLst>
            <pc:docMk/>
            <pc:sldMk cId="2944589275" sldId="278"/>
            <ac:picMk id="5" creationId="{A5B56E46-A395-7617-B652-806D99366115}"/>
          </ac:picMkLst>
        </pc:picChg>
        <pc:picChg chg="add mod">
          <ac:chgData name="Konrad Biszko" userId="bbdc8190-9a27-487f-b295-40489f12fed6" providerId="ADAL" clId="{DC19E2FE-74F7-4F3C-A34C-F6DF5B56D59F}" dt="2025-08-17T14:14:50.084" v="139" actId="1076"/>
          <ac:picMkLst>
            <pc:docMk/>
            <pc:sldMk cId="2944589275" sldId="278"/>
            <ac:picMk id="7" creationId="{02EBB8F1-C5BB-7D37-0A29-0504692216DF}"/>
          </ac:picMkLst>
        </pc:picChg>
      </pc:sldChg>
      <pc:sldChg chg="addSp delSp modSp new mod">
        <pc:chgData name="Konrad Biszko" userId="bbdc8190-9a27-487f-b295-40489f12fed6" providerId="ADAL" clId="{DC19E2FE-74F7-4F3C-A34C-F6DF5B56D59F}" dt="2025-09-03T19:46:50.548" v="18916" actId="1076"/>
        <pc:sldMkLst>
          <pc:docMk/>
          <pc:sldMk cId="1725615776" sldId="279"/>
        </pc:sldMkLst>
        <pc:spChg chg="mod">
          <ac:chgData name="Konrad Biszko" userId="bbdc8190-9a27-487f-b295-40489f12fed6" providerId="ADAL" clId="{DC19E2FE-74F7-4F3C-A34C-F6DF5B56D59F}" dt="2025-08-19T15:21:22.382" v="6154" actId="20577"/>
          <ac:spMkLst>
            <pc:docMk/>
            <pc:sldMk cId="1725615776" sldId="279"/>
            <ac:spMk id="2" creationId="{D11D8F87-9882-B66C-2322-5311F295AA4F}"/>
          </ac:spMkLst>
        </pc:spChg>
        <pc:spChg chg="add mod">
          <ac:chgData name="Konrad Biszko" userId="bbdc8190-9a27-487f-b295-40489f12fed6" providerId="ADAL" clId="{DC19E2FE-74F7-4F3C-A34C-F6DF5B56D59F}" dt="2025-09-03T19:46:50.548" v="18916" actId="1076"/>
          <ac:spMkLst>
            <pc:docMk/>
            <pc:sldMk cId="1725615776" sldId="279"/>
            <ac:spMk id="6" creationId="{E7433E3F-F8BE-D681-F817-68BF3D78AA18}"/>
          </ac:spMkLst>
        </pc:spChg>
        <pc:picChg chg="add mod">
          <ac:chgData name="Konrad Biszko" userId="bbdc8190-9a27-487f-b295-40489f12fed6" providerId="ADAL" clId="{DC19E2FE-74F7-4F3C-A34C-F6DF5B56D59F}" dt="2025-08-19T15:21:17.148" v="6128" actId="1076"/>
          <ac:picMkLst>
            <pc:docMk/>
            <pc:sldMk cId="1725615776" sldId="279"/>
            <ac:picMk id="5" creationId="{4971083B-7A6C-D12C-70AA-3DF95B1461EA}"/>
          </ac:picMkLst>
        </pc:picChg>
        <pc:cxnChg chg="add mod">
          <ac:chgData name="Konrad Biszko" userId="bbdc8190-9a27-487f-b295-40489f12fed6" providerId="ADAL" clId="{DC19E2FE-74F7-4F3C-A34C-F6DF5B56D59F}" dt="2025-08-21T11:31:59.588" v="10150" actId="14100"/>
          <ac:cxnSpMkLst>
            <pc:docMk/>
            <pc:sldMk cId="1725615776" sldId="279"/>
            <ac:cxnSpMk id="4" creationId="{72F232B9-1D21-794E-DC14-0A76202BD745}"/>
          </ac:cxnSpMkLst>
        </pc:cxnChg>
      </pc:sldChg>
      <pc:sldChg chg="addSp delSp modSp new mod">
        <pc:chgData name="Konrad Biszko" userId="bbdc8190-9a27-487f-b295-40489f12fed6" providerId="ADAL" clId="{DC19E2FE-74F7-4F3C-A34C-F6DF5B56D59F}" dt="2025-09-03T19:49:10.111" v="19381" actId="1076"/>
        <pc:sldMkLst>
          <pc:docMk/>
          <pc:sldMk cId="2132084832" sldId="280"/>
        </pc:sldMkLst>
        <pc:spChg chg="mod">
          <ac:chgData name="Konrad Biszko" userId="bbdc8190-9a27-487f-b295-40489f12fed6" providerId="ADAL" clId="{DC19E2FE-74F7-4F3C-A34C-F6DF5B56D59F}" dt="2025-08-19T15:21:41.159" v="6249" actId="20577"/>
          <ac:spMkLst>
            <pc:docMk/>
            <pc:sldMk cId="2132084832" sldId="280"/>
            <ac:spMk id="2" creationId="{CE6ACB9A-1C0C-5645-E842-B60D35C67F51}"/>
          </ac:spMkLst>
        </pc:spChg>
        <pc:spChg chg="add mod">
          <ac:chgData name="Konrad Biszko" userId="bbdc8190-9a27-487f-b295-40489f12fed6" providerId="ADAL" clId="{DC19E2FE-74F7-4F3C-A34C-F6DF5B56D59F}" dt="2025-09-03T19:48:00.389" v="19177" actId="20577"/>
          <ac:spMkLst>
            <pc:docMk/>
            <pc:sldMk cId="2132084832" sldId="280"/>
            <ac:spMk id="8" creationId="{4EF297D2-37ED-242C-E0CB-90D1FCA76C56}"/>
          </ac:spMkLst>
        </pc:spChg>
        <pc:spChg chg="add mod">
          <ac:chgData name="Konrad Biszko" userId="bbdc8190-9a27-487f-b295-40489f12fed6" providerId="ADAL" clId="{DC19E2FE-74F7-4F3C-A34C-F6DF5B56D59F}" dt="2025-09-03T19:48:44.862" v="19345" actId="1076"/>
          <ac:spMkLst>
            <pc:docMk/>
            <pc:sldMk cId="2132084832" sldId="280"/>
            <ac:spMk id="9" creationId="{AA6A37CB-019F-B92C-FA81-C3683797B325}"/>
          </ac:spMkLst>
        </pc:spChg>
        <pc:spChg chg="add mod">
          <ac:chgData name="Konrad Biszko" userId="bbdc8190-9a27-487f-b295-40489f12fed6" providerId="ADAL" clId="{DC19E2FE-74F7-4F3C-A34C-F6DF5B56D59F}" dt="2025-09-03T19:49:10.111" v="19381" actId="1076"/>
          <ac:spMkLst>
            <pc:docMk/>
            <pc:sldMk cId="2132084832" sldId="280"/>
            <ac:spMk id="11" creationId="{EDE2234A-A707-E2AA-AD5C-60F084E28C73}"/>
          </ac:spMkLst>
        </pc:spChg>
        <pc:picChg chg="add mod">
          <ac:chgData name="Konrad Biszko" userId="bbdc8190-9a27-487f-b295-40489f12fed6" providerId="ADAL" clId="{DC19E2FE-74F7-4F3C-A34C-F6DF5B56D59F}" dt="2025-08-21T11:32:20.668" v="10161" actId="1076"/>
          <ac:picMkLst>
            <pc:docMk/>
            <pc:sldMk cId="2132084832" sldId="280"/>
            <ac:picMk id="5" creationId="{99468F97-6F9F-E832-8CE1-8FC9B966E4C4}"/>
          </ac:picMkLst>
        </pc:picChg>
        <pc:cxnChg chg="add mod">
          <ac:chgData name="Konrad Biszko" userId="bbdc8190-9a27-487f-b295-40489f12fed6" providerId="ADAL" clId="{DC19E2FE-74F7-4F3C-A34C-F6DF5B56D59F}" dt="2025-08-21T11:32:20.668" v="10161" actId="1076"/>
          <ac:cxnSpMkLst>
            <pc:docMk/>
            <pc:sldMk cId="2132084832" sldId="280"/>
            <ac:cxnSpMk id="4" creationId="{F73ABA9A-7CD8-83A0-6169-EF6FFA2911E1}"/>
          </ac:cxnSpMkLst>
        </pc:cxnChg>
        <pc:cxnChg chg="add mod">
          <ac:chgData name="Konrad Biszko" userId="bbdc8190-9a27-487f-b295-40489f12fed6" providerId="ADAL" clId="{DC19E2FE-74F7-4F3C-A34C-F6DF5B56D59F}" dt="2025-08-21T11:32:33.469" v="10168" actId="14100"/>
          <ac:cxnSpMkLst>
            <pc:docMk/>
            <pc:sldMk cId="2132084832" sldId="280"/>
            <ac:cxnSpMk id="7" creationId="{425F2897-F9D0-F7CC-D54F-966387886583}"/>
          </ac:cxnSpMkLst>
        </pc:cxnChg>
        <pc:cxnChg chg="add mod">
          <ac:chgData name="Konrad Biszko" userId="bbdc8190-9a27-487f-b295-40489f12fed6" providerId="ADAL" clId="{DC19E2FE-74F7-4F3C-A34C-F6DF5B56D59F}" dt="2025-08-21T11:32:27.751" v="10166" actId="14100"/>
          <ac:cxnSpMkLst>
            <pc:docMk/>
            <pc:sldMk cId="2132084832" sldId="280"/>
            <ac:cxnSpMk id="10" creationId="{50734E51-ADAB-F406-A319-6208D84C397B}"/>
          </ac:cxnSpMkLst>
        </pc:cxnChg>
      </pc:sldChg>
      <pc:sldChg chg="addSp delSp modSp new mod">
        <pc:chgData name="Konrad Biszko" userId="bbdc8190-9a27-487f-b295-40489f12fed6" providerId="ADAL" clId="{DC19E2FE-74F7-4F3C-A34C-F6DF5B56D59F}" dt="2025-09-03T19:56:41.644" v="19666" actId="20577"/>
        <pc:sldMkLst>
          <pc:docMk/>
          <pc:sldMk cId="3852612002" sldId="281"/>
        </pc:sldMkLst>
        <pc:spChg chg="mod">
          <ac:chgData name="Konrad Biszko" userId="bbdc8190-9a27-487f-b295-40489f12fed6" providerId="ADAL" clId="{DC19E2FE-74F7-4F3C-A34C-F6DF5B56D59F}" dt="2025-08-19T15:22:00.264" v="6326" actId="20577"/>
          <ac:spMkLst>
            <pc:docMk/>
            <pc:sldMk cId="3852612002" sldId="281"/>
            <ac:spMk id="2" creationId="{5E4874E1-0374-9D77-B1F5-0ECF391A6D34}"/>
          </ac:spMkLst>
        </pc:spChg>
        <pc:spChg chg="add mod">
          <ac:chgData name="Konrad Biszko" userId="bbdc8190-9a27-487f-b295-40489f12fed6" providerId="ADAL" clId="{DC19E2FE-74F7-4F3C-A34C-F6DF5B56D59F}" dt="2025-09-03T19:52:04.461" v="19572" actId="20577"/>
          <ac:spMkLst>
            <pc:docMk/>
            <pc:sldMk cId="3852612002" sldId="281"/>
            <ac:spMk id="6" creationId="{CF8FD48F-AD0B-CD0C-712B-1462B8DBB1EE}"/>
          </ac:spMkLst>
        </pc:spChg>
        <pc:spChg chg="add mod">
          <ac:chgData name="Konrad Biszko" userId="bbdc8190-9a27-487f-b295-40489f12fed6" providerId="ADAL" clId="{DC19E2FE-74F7-4F3C-A34C-F6DF5B56D59F}" dt="2025-09-03T19:56:41.644" v="19666" actId="20577"/>
          <ac:spMkLst>
            <pc:docMk/>
            <pc:sldMk cId="3852612002" sldId="281"/>
            <ac:spMk id="9" creationId="{7D588385-8E4F-93A0-2A76-BEBF39D07CE8}"/>
          </ac:spMkLst>
        </pc:spChg>
        <pc:picChg chg="add mod">
          <ac:chgData name="Konrad Biszko" userId="bbdc8190-9a27-487f-b295-40489f12fed6" providerId="ADAL" clId="{DC19E2FE-74F7-4F3C-A34C-F6DF5B56D59F}" dt="2025-08-19T15:21:47.163" v="6252" actId="14100"/>
          <ac:picMkLst>
            <pc:docMk/>
            <pc:sldMk cId="3852612002" sldId="281"/>
            <ac:picMk id="5" creationId="{0CF364C5-03B5-3A90-52F5-56408839FD1F}"/>
          </ac:picMkLst>
        </pc:picChg>
        <pc:picChg chg="add mod">
          <ac:chgData name="Konrad Biszko" userId="bbdc8190-9a27-487f-b295-40489f12fed6" providerId="ADAL" clId="{DC19E2FE-74F7-4F3C-A34C-F6DF5B56D59F}" dt="2025-08-21T11:32:53.528" v="10174" actId="1076"/>
          <ac:picMkLst>
            <pc:docMk/>
            <pc:sldMk cId="3852612002" sldId="281"/>
            <ac:picMk id="7" creationId="{83B19971-F88C-7B51-E5FA-CCCBB8EC2A55}"/>
          </ac:picMkLst>
        </pc:picChg>
        <pc:cxnChg chg="add mod">
          <ac:chgData name="Konrad Biszko" userId="bbdc8190-9a27-487f-b295-40489f12fed6" providerId="ADAL" clId="{DC19E2FE-74F7-4F3C-A34C-F6DF5B56D59F}" dt="2025-08-21T11:32:56.054" v="10175" actId="14100"/>
          <ac:cxnSpMkLst>
            <pc:docMk/>
            <pc:sldMk cId="3852612002" sldId="281"/>
            <ac:cxnSpMk id="4" creationId="{06D02853-A760-F8A7-AB12-EE337F4517AF}"/>
          </ac:cxnSpMkLst>
        </pc:cxnChg>
        <pc:cxnChg chg="add mod">
          <ac:chgData name="Konrad Biszko" userId="bbdc8190-9a27-487f-b295-40489f12fed6" providerId="ADAL" clId="{DC19E2FE-74F7-4F3C-A34C-F6DF5B56D59F}" dt="2025-08-21T11:33:04.840" v="10180" actId="14100"/>
          <ac:cxnSpMkLst>
            <pc:docMk/>
            <pc:sldMk cId="3852612002" sldId="281"/>
            <ac:cxnSpMk id="11" creationId="{884C29D3-CF8B-E700-AE37-312516B3E516}"/>
          </ac:cxnSpMkLst>
        </pc:cxnChg>
      </pc:sldChg>
      <pc:sldChg chg="addSp delSp modSp new mod">
        <pc:chgData name="Konrad Biszko" userId="bbdc8190-9a27-487f-b295-40489f12fed6" providerId="ADAL" clId="{DC19E2FE-74F7-4F3C-A34C-F6DF5B56D59F}" dt="2025-09-03T19:57:08.495" v="19746" actId="1076"/>
        <pc:sldMkLst>
          <pc:docMk/>
          <pc:sldMk cId="2571502317" sldId="282"/>
        </pc:sldMkLst>
        <pc:spChg chg="mod">
          <ac:chgData name="Konrad Biszko" userId="bbdc8190-9a27-487f-b295-40489f12fed6" providerId="ADAL" clId="{DC19E2FE-74F7-4F3C-A34C-F6DF5B56D59F}" dt="2025-08-19T15:22:54.591" v="6461" actId="20577"/>
          <ac:spMkLst>
            <pc:docMk/>
            <pc:sldMk cId="2571502317" sldId="282"/>
            <ac:spMk id="2" creationId="{8FE45412-904E-2417-FEE8-3C5B2F038F1C}"/>
          </ac:spMkLst>
        </pc:spChg>
        <pc:spChg chg="add mod">
          <ac:chgData name="Konrad Biszko" userId="bbdc8190-9a27-487f-b295-40489f12fed6" providerId="ADAL" clId="{DC19E2FE-74F7-4F3C-A34C-F6DF5B56D59F}" dt="2025-09-03T19:57:08.495" v="19746" actId="1076"/>
          <ac:spMkLst>
            <pc:docMk/>
            <pc:sldMk cId="2571502317" sldId="282"/>
            <ac:spMk id="6" creationId="{7EBBA39D-92EA-70F6-D17F-55D5BDF9C16F}"/>
          </ac:spMkLst>
        </pc:spChg>
        <pc:picChg chg="add mod">
          <ac:chgData name="Konrad Biszko" userId="bbdc8190-9a27-487f-b295-40489f12fed6" providerId="ADAL" clId="{DC19E2FE-74F7-4F3C-A34C-F6DF5B56D59F}" dt="2025-08-19T15:22:05.109" v="6328" actId="1076"/>
          <ac:picMkLst>
            <pc:docMk/>
            <pc:sldMk cId="2571502317" sldId="282"/>
            <ac:picMk id="5" creationId="{E72C7863-4DA0-0E42-B28E-1F1CB6430029}"/>
          </ac:picMkLst>
        </pc:picChg>
        <pc:cxnChg chg="add mod">
          <ac:chgData name="Konrad Biszko" userId="bbdc8190-9a27-487f-b295-40489f12fed6" providerId="ADAL" clId="{DC19E2FE-74F7-4F3C-A34C-F6DF5B56D59F}" dt="2025-08-21T11:33:17.836" v="10183" actId="14100"/>
          <ac:cxnSpMkLst>
            <pc:docMk/>
            <pc:sldMk cId="2571502317" sldId="282"/>
            <ac:cxnSpMk id="4" creationId="{057A792F-A71C-F7B6-3607-20365C599463}"/>
          </ac:cxnSpMkLst>
        </pc:cxnChg>
      </pc:sldChg>
      <pc:sldChg chg="addSp delSp modSp new mod">
        <pc:chgData name="Konrad Biszko" userId="bbdc8190-9a27-487f-b295-40489f12fed6" providerId="ADAL" clId="{DC19E2FE-74F7-4F3C-A34C-F6DF5B56D59F}" dt="2025-09-04T11:08:01.296" v="22536" actId="20577"/>
        <pc:sldMkLst>
          <pc:docMk/>
          <pc:sldMk cId="1358868226" sldId="283"/>
        </pc:sldMkLst>
        <pc:spChg chg="mod">
          <ac:chgData name="Konrad Biszko" userId="bbdc8190-9a27-487f-b295-40489f12fed6" providerId="ADAL" clId="{DC19E2FE-74F7-4F3C-A34C-F6DF5B56D59F}" dt="2025-08-19T15:23:13.531" v="6499" actId="20577"/>
          <ac:spMkLst>
            <pc:docMk/>
            <pc:sldMk cId="1358868226" sldId="283"/>
            <ac:spMk id="2" creationId="{A250FB57-098C-CF6F-FAFD-9FF33909C246}"/>
          </ac:spMkLst>
        </pc:spChg>
        <pc:spChg chg="add mod">
          <ac:chgData name="Konrad Biszko" userId="bbdc8190-9a27-487f-b295-40489f12fed6" providerId="ADAL" clId="{DC19E2FE-74F7-4F3C-A34C-F6DF5B56D59F}" dt="2025-09-03T19:57:45.300" v="19868" actId="20577"/>
          <ac:spMkLst>
            <pc:docMk/>
            <pc:sldMk cId="1358868226" sldId="283"/>
            <ac:spMk id="6" creationId="{31315DC3-E5F3-FE05-AAFC-923843D60475}"/>
          </ac:spMkLst>
        </pc:spChg>
        <pc:spChg chg="add mod">
          <ac:chgData name="Konrad Biszko" userId="bbdc8190-9a27-487f-b295-40489f12fed6" providerId="ADAL" clId="{DC19E2FE-74F7-4F3C-A34C-F6DF5B56D59F}" dt="2025-09-03T19:58:13.164" v="19992" actId="20577"/>
          <ac:spMkLst>
            <pc:docMk/>
            <pc:sldMk cId="1358868226" sldId="283"/>
            <ac:spMk id="8" creationId="{99CDD97C-C24D-DD3C-A90D-EFBF117DF724}"/>
          </ac:spMkLst>
        </pc:spChg>
        <pc:spChg chg="add mod">
          <ac:chgData name="Konrad Biszko" userId="bbdc8190-9a27-487f-b295-40489f12fed6" providerId="ADAL" clId="{DC19E2FE-74F7-4F3C-A34C-F6DF5B56D59F}" dt="2025-09-04T11:08:01.296" v="22536" actId="20577"/>
          <ac:spMkLst>
            <pc:docMk/>
            <pc:sldMk cId="1358868226" sldId="283"/>
            <ac:spMk id="9" creationId="{BB6645CE-699A-6A7C-1132-D04F4E6724F2}"/>
          </ac:spMkLst>
        </pc:spChg>
        <pc:picChg chg="add mod">
          <ac:chgData name="Konrad Biszko" userId="bbdc8190-9a27-487f-b295-40489f12fed6" providerId="ADAL" clId="{DC19E2FE-74F7-4F3C-A34C-F6DF5B56D59F}" dt="2025-08-19T15:23:00.897" v="6463" actId="14100"/>
          <ac:picMkLst>
            <pc:docMk/>
            <pc:sldMk cId="1358868226" sldId="283"/>
            <ac:picMk id="5" creationId="{4F304CBB-99A9-5789-D74F-B588B54718D2}"/>
          </ac:picMkLst>
        </pc:picChg>
        <pc:cxnChg chg="add mod">
          <ac:chgData name="Konrad Biszko" userId="bbdc8190-9a27-487f-b295-40489f12fed6" providerId="ADAL" clId="{DC19E2FE-74F7-4F3C-A34C-F6DF5B56D59F}" dt="2025-08-21T11:34:04.883" v="10193" actId="14100"/>
          <ac:cxnSpMkLst>
            <pc:docMk/>
            <pc:sldMk cId="1358868226" sldId="283"/>
            <ac:cxnSpMk id="4" creationId="{3B11C7BE-1A55-3BD1-4D85-57C0883FA9C2}"/>
          </ac:cxnSpMkLst>
        </pc:cxnChg>
        <pc:cxnChg chg="add mod">
          <ac:chgData name="Konrad Biszko" userId="bbdc8190-9a27-487f-b295-40489f12fed6" providerId="ADAL" clId="{DC19E2FE-74F7-4F3C-A34C-F6DF5B56D59F}" dt="2025-08-21T11:34:11.401" v="10197" actId="14100"/>
          <ac:cxnSpMkLst>
            <pc:docMk/>
            <pc:sldMk cId="1358868226" sldId="283"/>
            <ac:cxnSpMk id="7" creationId="{D4FC84B2-0998-087E-A19C-D83B01E10D89}"/>
          </ac:cxnSpMkLst>
        </pc:cxnChg>
      </pc:sldChg>
      <pc:sldChg chg="addSp delSp modSp new mod">
        <pc:chgData name="Konrad Biszko" userId="bbdc8190-9a27-487f-b295-40489f12fed6" providerId="ADAL" clId="{DC19E2FE-74F7-4F3C-A34C-F6DF5B56D59F}" dt="2025-09-03T20:24:31.443" v="20329" actId="1076"/>
        <pc:sldMkLst>
          <pc:docMk/>
          <pc:sldMk cId="596994360" sldId="284"/>
        </pc:sldMkLst>
        <pc:spChg chg="mod">
          <ac:chgData name="Konrad Biszko" userId="bbdc8190-9a27-487f-b295-40489f12fed6" providerId="ADAL" clId="{DC19E2FE-74F7-4F3C-A34C-F6DF5B56D59F}" dt="2025-08-19T15:23:19.106" v="6502" actId="20577"/>
          <ac:spMkLst>
            <pc:docMk/>
            <pc:sldMk cId="596994360" sldId="284"/>
            <ac:spMk id="2" creationId="{B6A2F76C-5898-62B1-88D3-8281A8B13502}"/>
          </ac:spMkLst>
        </pc:spChg>
        <pc:spChg chg="add mod">
          <ac:chgData name="Konrad Biszko" userId="bbdc8190-9a27-487f-b295-40489f12fed6" providerId="ADAL" clId="{DC19E2FE-74F7-4F3C-A34C-F6DF5B56D59F}" dt="2025-09-03T19:59:09.154" v="20227" actId="20577"/>
          <ac:spMkLst>
            <pc:docMk/>
            <pc:sldMk cId="596994360" sldId="284"/>
            <ac:spMk id="6" creationId="{01E0367F-ACBC-0EB7-5A9E-F697807CD03B}"/>
          </ac:spMkLst>
        </pc:spChg>
        <pc:spChg chg="add mod">
          <ac:chgData name="Konrad Biszko" userId="bbdc8190-9a27-487f-b295-40489f12fed6" providerId="ADAL" clId="{DC19E2FE-74F7-4F3C-A34C-F6DF5B56D59F}" dt="2025-09-03T20:24:31.443" v="20329" actId="1076"/>
          <ac:spMkLst>
            <pc:docMk/>
            <pc:sldMk cId="596994360" sldId="284"/>
            <ac:spMk id="7" creationId="{59B8A7C5-1C88-8600-9575-3351E81AA207}"/>
          </ac:spMkLst>
        </pc:spChg>
        <pc:picChg chg="add mod">
          <ac:chgData name="Konrad Biszko" userId="bbdc8190-9a27-487f-b295-40489f12fed6" providerId="ADAL" clId="{DC19E2FE-74F7-4F3C-A34C-F6DF5B56D59F}" dt="2025-08-19T15:23:17.380" v="6500" actId="14100"/>
          <ac:picMkLst>
            <pc:docMk/>
            <pc:sldMk cId="596994360" sldId="284"/>
            <ac:picMk id="5" creationId="{A33DCEC9-B16D-4F03-A4E9-4FC6CF09AD74}"/>
          </ac:picMkLst>
        </pc:picChg>
        <pc:cxnChg chg="add mod">
          <ac:chgData name="Konrad Biszko" userId="bbdc8190-9a27-487f-b295-40489f12fed6" providerId="ADAL" clId="{DC19E2FE-74F7-4F3C-A34C-F6DF5B56D59F}" dt="2025-08-21T11:34:24.161" v="10202" actId="14100"/>
          <ac:cxnSpMkLst>
            <pc:docMk/>
            <pc:sldMk cId="596994360" sldId="284"/>
            <ac:cxnSpMk id="4" creationId="{E7DD7B06-DF77-328A-D1BA-6A0868BC268E}"/>
          </ac:cxnSpMkLst>
        </pc:cxnChg>
        <pc:cxnChg chg="add mod">
          <ac:chgData name="Konrad Biszko" userId="bbdc8190-9a27-487f-b295-40489f12fed6" providerId="ADAL" clId="{DC19E2FE-74F7-4F3C-A34C-F6DF5B56D59F}" dt="2025-08-21T11:34:27.980" v="10205" actId="14100"/>
          <ac:cxnSpMkLst>
            <pc:docMk/>
            <pc:sldMk cId="596994360" sldId="284"/>
            <ac:cxnSpMk id="8" creationId="{2A22FC30-CF71-1C20-B7AB-1CD58362B83A}"/>
          </ac:cxnSpMkLst>
        </pc:cxnChg>
      </pc:sldChg>
      <pc:sldChg chg="addSp delSp modSp new mod">
        <pc:chgData name="Konrad Biszko" userId="bbdc8190-9a27-487f-b295-40489f12fed6" providerId="ADAL" clId="{DC19E2FE-74F7-4F3C-A34C-F6DF5B56D59F}" dt="2025-09-04T11:06:31.659" v="22306" actId="21"/>
        <pc:sldMkLst>
          <pc:docMk/>
          <pc:sldMk cId="2152369682" sldId="285"/>
        </pc:sldMkLst>
        <pc:spChg chg="mod">
          <ac:chgData name="Konrad Biszko" userId="bbdc8190-9a27-487f-b295-40489f12fed6" providerId="ADAL" clId="{DC19E2FE-74F7-4F3C-A34C-F6DF5B56D59F}" dt="2025-08-19T15:23:39.701" v="6532" actId="20577"/>
          <ac:spMkLst>
            <pc:docMk/>
            <pc:sldMk cId="2152369682" sldId="285"/>
            <ac:spMk id="2" creationId="{BAD3F464-924C-F557-169B-729969EC57A0}"/>
          </ac:spMkLst>
        </pc:spChg>
        <pc:spChg chg="add mod">
          <ac:chgData name="Konrad Biszko" userId="bbdc8190-9a27-487f-b295-40489f12fed6" providerId="ADAL" clId="{DC19E2FE-74F7-4F3C-A34C-F6DF5B56D59F}" dt="2025-09-04T11:06:31.659" v="22306" actId="21"/>
          <ac:spMkLst>
            <pc:docMk/>
            <pc:sldMk cId="2152369682" sldId="285"/>
            <ac:spMk id="6" creationId="{DA66C2FF-48ED-C913-D16E-F357A5E1404A}"/>
          </ac:spMkLst>
        </pc:spChg>
        <pc:spChg chg="add mod">
          <ac:chgData name="Konrad Biszko" userId="bbdc8190-9a27-487f-b295-40489f12fed6" providerId="ADAL" clId="{DC19E2FE-74F7-4F3C-A34C-F6DF5B56D59F}" dt="2025-09-04T11:00:14.397" v="20722" actId="1076"/>
          <ac:spMkLst>
            <pc:docMk/>
            <pc:sldMk cId="2152369682" sldId="285"/>
            <ac:spMk id="7" creationId="{1C077489-BDC3-0437-EE28-CDA1ADA869EE}"/>
          </ac:spMkLst>
        </pc:spChg>
        <pc:picChg chg="add mod">
          <ac:chgData name="Konrad Biszko" userId="bbdc8190-9a27-487f-b295-40489f12fed6" providerId="ADAL" clId="{DC19E2FE-74F7-4F3C-A34C-F6DF5B56D59F}" dt="2025-08-19T15:23:23.428" v="6504" actId="1076"/>
          <ac:picMkLst>
            <pc:docMk/>
            <pc:sldMk cId="2152369682" sldId="285"/>
            <ac:picMk id="5" creationId="{B099B0DF-1BB6-BBC1-A6FD-0F55C7AAB829}"/>
          </ac:picMkLst>
        </pc:picChg>
        <pc:cxnChg chg="add mod">
          <ac:chgData name="Konrad Biszko" userId="bbdc8190-9a27-487f-b295-40489f12fed6" providerId="ADAL" clId="{DC19E2FE-74F7-4F3C-A34C-F6DF5B56D59F}" dt="2025-08-21T11:34:39.164" v="10209" actId="14100"/>
          <ac:cxnSpMkLst>
            <pc:docMk/>
            <pc:sldMk cId="2152369682" sldId="285"/>
            <ac:cxnSpMk id="4" creationId="{A91D81D2-3E89-0004-8973-E7BD6DF8D7DD}"/>
          </ac:cxnSpMkLst>
        </pc:cxnChg>
        <pc:cxnChg chg="add mod">
          <ac:chgData name="Konrad Biszko" userId="bbdc8190-9a27-487f-b295-40489f12fed6" providerId="ADAL" clId="{DC19E2FE-74F7-4F3C-A34C-F6DF5B56D59F}" dt="2025-08-21T11:34:45.464" v="10213" actId="14100"/>
          <ac:cxnSpMkLst>
            <pc:docMk/>
            <pc:sldMk cId="2152369682" sldId="285"/>
            <ac:cxnSpMk id="8" creationId="{7DE6186C-7200-F10C-05EF-DC7301AD00AC}"/>
          </ac:cxnSpMkLst>
        </pc:cxnChg>
      </pc:sldChg>
      <pc:sldChg chg="addSp delSp modSp new mod">
        <pc:chgData name="Konrad Biszko" userId="bbdc8190-9a27-487f-b295-40489f12fed6" providerId="ADAL" clId="{DC19E2FE-74F7-4F3C-A34C-F6DF5B56D59F}" dt="2025-09-04T11:08:28.798" v="22538" actId="6549"/>
        <pc:sldMkLst>
          <pc:docMk/>
          <pc:sldMk cId="814433883" sldId="286"/>
        </pc:sldMkLst>
        <pc:spChg chg="mod">
          <ac:chgData name="Konrad Biszko" userId="bbdc8190-9a27-487f-b295-40489f12fed6" providerId="ADAL" clId="{DC19E2FE-74F7-4F3C-A34C-F6DF5B56D59F}" dt="2025-08-19T15:23:42.653" v="6534" actId="20577"/>
          <ac:spMkLst>
            <pc:docMk/>
            <pc:sldMk cId="814433883" sldId="286"/>
            <ac:spMk id="2" creationId="{48234416-94BF-F28A-F15B-F535539FD66B}"/>
          </ac:spMkLst>
        </pc:spChg>
        <pc:spChg chg="add mod">
          <ac:chgData name="Konrad Biszko" userId="bbdc8190-9a27-487f-b295-40489f12fed6" providerId="ADAL" clId="{DC19E2FE-74F7-4F3C-A34C-F6DF5B56D59F}" dt="2025-09-04T11:08:28.798" v="22538" actId="6549"/>
          <ac:spMkLst>
            <pc:docMk/>
            <pc:sldMk cId="814433883" sldId="286"/>
            <ac:spMk id="6" creationId="{B8072FD4-16E4-7C95-2A19-2CF55265300C}"/>
          </ac:spMkLst>
        </pc:spChg>
        <pc:picChg chg="add mod">
          <ac:chgData name="Konrad Biszko" userId="bbdc8190-9a27-487f-b295-40489f12fed6" providerId="ADAL" clId="{DC19E2FE-74F7-4F3C-A34C-F6DF5B56D59F}" dt="2025-08-21T11:34:49.900" v="10215" actId="1076"/>
          <ac:picMkLst>
            <pc:docMk/>
            <pc:sldMk cId="814433883" sldId="286"/>
            <ac:picMk id="5" creationId="{A68041B8-7EF8-C765-0921-67CAA34D3AAB}"/>
          </ac:picMkLst>
        </pc:picChg>
        <pc:cxnChg chg="add mod">
          <ac:chgData name="Konrad Biszko" userId="bbdc8190-9a27-487f-b295-40489f12fed6" providerId="ADAL" clId="{DC19E2FE-74F7-4F3C-A34C-F6DF5B56D59F}" dt="2025-08-21T11:34:54.015" v="10218" actId="14100"/>
          <ac:cxnSpMkLst>
            <pc:docMk/>
            <pc:sldMk cId="814433883" sldId="286"/>
            <ac:cxnSpMk id="4" creationId="{FF85F71A-BFAB-3C86-5D0C-16D5059B0424}"/>
          </ac:cxnSpMkLst>
        </pc:cxnChg>
      </pc:sldChg>
      <pc:sldChg chg="addSp delSp modSp new mod">
        <pc:chgData name="Konrad Biszko" userId="bbdc8190-9a27-487f-b295-40489f12fed6" providerId="ADAL" clId="{DC19E2FE-74F7-4F3C-A34C-F6DF5B56D59F}" dt="2025-09-04T12:54:39.292" v="37568" actId="20577"/>
        <pc:sldMkLst>
          <pc:docMk/>
          <pc:sldMk cId="2341142424" sldId="287"/>
        </pc:sldMkLst>
        <pc:spChg chg="mod">
          <ac:chgData name="Konrad Biszko" userId="bbdc8190-9a27-487f-b295-40489f12fed6" providerId="ADAL" clId="{DC19E2FE-74F7-4F3C-A34C-F6DF5B56D59F}" dt="2025-08-19T15:23:59.423" v="6570" actId="20577"/>
          <ac:spMkLst>
            <pc:docMk/>
            <pc:sldMk cId="2341142424" sldId="287"/>
            <ac:spMk id="2" creationId="{B1FB4344-B5AE-6C7A-1FF9-5BCCA871B74D}"/>
          </ac:spMkLst>
        </pc:spChg>
        <pc:spChg chg="add mod">
          <ac:chgData name="Konrad Biszko" userId="bbdc8190-9a27-487f-b295-40489f12fed6" providerId="ADAL" clId="{DC19E2FE-74F7-4F3C-A34C-F6DF5B56D59F}" dt="2025-09-04T12:54:39.292" v="37568" actId="20577"/>
          <ac:spMkLst>
            <pc:docMk/>
            <pc:sldMk cId="2341142424" sldId="287"/>
            <ac:spMk id="6" creationId="{10733BE6-99CF-A3F9-6B02-BD0D79B06008}"/>
          </ac:spMkLst>
        </pc:spChg>
        <pc:picChg chg="add mod">
          <ac:chgData name="Konrad Biszko" userId="bbdc8190-9a27-487f-b295-40489f12fed6" providerId="ADAL" clId="{DC19E2FE-74F7-4F3C-A34C-F6DF5B56D59F}" dt="2025-08-19T15:23:45.919" v="6537" actId="1076"/>
          <ac:picMkLst>
            <pc:docMk/>
            <pc:sldMk cId="2341142424" sldId="287"/>
            <ac:picMk id="5" creationId="{AD2D8AD3-CED4-64E8-D7C0-59B0253E6D97}"/>
          </ac:picMkLst>
        </pc:picChg>
        <pc:cxnChg chg="add mod">
          <ac:chgData name="Konrad Biszko" userId="bbdc8190-9a27-487f-b295-40489f12fed6" providerId="ADAL" clId="{DC19E2FE-74F7-4F3C-A34C-F6DF5B56D59F}" dt="2025-08-21T11:35:04.370" v="10221" actId="14100"/>
          <ac:cxnSpMkLst>
            <pc:docMk/>
            <pc:sldMk cId="2341142424" sldId="287"/>
            <ac:cxnSpMk id="4" creationId="{EDC002DE-AEE8-21B7-BE46-D9D4D8142535}"/>
          </ac:cxnSpMkLst>
        </pc:cxnChg>
      </pc:sldChg>
      <pc:sldChg chg="addSp delSp modSp new mod">
        <pc:chgData name="Konrad Biszko" userId="bbdc8190-9a27-487f-b295-40489f12fed6" providerId="ADAL" clId="{DC19E2FE-74F7-4F3C-A34C-F6DF5B56D59F}" dt="2025-09-04T11:05:18.851" v="22047" actId="20577"/>
        <pc:sldMkLst>
          <pc:docMk/>
          <pc:sldMk cId="594000043" sldId="288"/>
        </pc:sldMkLst>
        <pc:spChg chg="mod">
          <ac:chgData name="Konrad Biszko" userId="bbdc8190-9a27-487f-b295-40489f12fed6" providerId="ADAL" clId="{DC19E2FE-74F7-4F3C-A34C-F6DF5B56D59F}" dt="2025-08-19T15:24:10.995" v="6606" actId="20577"/>
          <ac:spMkLst>
            <pc:docMk/>
            <pc:sldMk cId="594000043" sldId="288"/>
            <ac:spMk id="2" creationId="{B2CDDCC2-63BC-924F-930D-FC74E2F8565D}"/>
          </ac:spMkLst>
        </pc:spChg>
        <pc:spChg chg="add mod">
          <ac:chgData name="Konrad Biszko" userId="bbdc8190-9a27-487f-b295-40489f12fed6" providerId="ADAL" clId="{DC19E2FE-74F7-4F3C-A34C-F6DF5B56D59F}" dt="2025-09-04T11:03:17.208" v="21474" actId="20577"/>
          <ac:spMkLst>
            <pc:docMk/>
            <pc:sldMk cId="594000043" sldId="288"/>
            <ac:spMk id="6" creationId="{AA792807-ADDF-8F53-5A3C-FFC026895897}"/>
          </ac:spMkLst>
        </pc:spChg>
        <pc:spChg chg="add mod">
          <ac:chgData name="Konrad Biszko" userId="bbdc8190-9a27-487f-b295-40489f12fed6" providerId="ADAL" clId="{DC19E2FE-74F7-4F3C-A34C-F6DF5B56D59F}" dt="2025-09-04T11:05:18.851" v="22047" actId="20577"/>
          <ac:spMkLst>
            <pc:docMk/>
            <pc:sldMk cId="594000043" sldId="288"/>
            <ac:spMk id="7" creationId="{008EF213-7262-6610-CFAC-3ED0CF7B9AF2}"/>
          </ac:spMkLst>
        </pc:spChg>
        <pc:picChg chg="add mod">
          <ac:chgData name="Konrad Biszko" userId="bbdc8190-9a27-487f-b295-40489f12fed6" providerId="ADAL" clId="{DC19E2FE-74F7-4F3C-A34C-F6DF5B56D59F}" dt="2025-08-19T15:23:51.692" v="6541" actId="14100"/>
          <ac:picMkLst>
            <pc:docMk/>
            <pc:sldMk cId="594000043" sldId="288"/>
            <ac:picMk id="5" creationId="{3654205F-B0DC-6A4C-3623-A76D792616A9}"/>
          </ac:picMkLst>
        </pc:picChg>
        <pc:cxnChg chg="add mod">
          <ac:chgData name="Konrad Biszko" userId="bbdc8190-9a27-487f-b295-40489f12fed6" providerId="ADAL" clId="{DC19E2FE-74F7-4F3C-A34C-F6DF5B56D59F}" dt="2025-08-21T11:35:29.264" v="10230" actId="1076"/>
          <ac:cxnSpMkLst>
            <pc:docMk/>
            <pc:sldMk cId="594000043" sldId="288"/>
            <ac:cxnSpMk id="4" creationId="{0BDAC069-9998-39C4-D4C2-80C6141149B1}"/>
          </ac:cxnSpMkLst>
        </pc:cxnChg>
        <pc:cxnChg chg="add mod">
          <ac:chgData name="Konrad Biszko" userId="bbdc8190-9a27-487f-b295-40489f12fed6" providerId="ADAL" clId="{DC19E2FE-74F7-4F3C-A34C-F6DF5B56D59F}" dt="2025-08-21T11:35:31.988" v="10231" actId="14100"/>
          <ac:cxnSpMkLst>
            <pc:docMk/>
            <pc:sldMk cId="594000043" sldId="288"/>
            <ac:cxnSpMk id="8" creationId="{9C977904-F01A-A316-0FEE-88D7CDD51226}"/>
          </ac:cxnSpMkLst>
        </pc:cxnChg>
      </pc:sldChg>
      <pc:sldChg chg="addSp delSp modSp new mod">
        <pc:chgData name="Konrad Biszko" userId="bbdc8190-9a27-487f-b295-40489f12fed6" providerId="ADAL" clId="{DC19E2FE-74F7-4F3C-A34C-F6DF5B56D59F}" dt="2025-09-04T11:06:56.361" v="22353" actId="20577"/>
        <pc:sldMkLst>
          <pc:docMk/>
          <pc:sldMk cId="2535920357" sldId="289"/>
        </pc:sldMkLst>
        <pc:spChg chg="mod">
          <ac:chgData name="Konrad Biszko" userId="bbdc8190-9a27-487f-b295-40489f12fed6" providerId="ADAL" clId="{DC19E2FE-74F7-4F3C-A34C-F6DF5B56D59F}" dt="2025-08-19T15:24:30.631" v="6652" actId="20577"/>
          <ac:spMkLst>
            <pc:docMk/>
            <pc:sldMk cId="2535920357" sldId="289"/>
            <ac:spMk id="2" creationId="{DBF152E0-8F3A-2673-FEBF-4182A3E69609}"/>
          </ac:spMkLst>
        </pc:spChg>
        <pc:spChg chg="add mod">
          <ac:chgData name="Konrad Biszko" userId="bbdc8190-9a27-487f-b295-40489f12fed6" providerId="ADAL" clId="{DC19E2FE-74F7-4F3C-A34C-F6DF5B56D59F}" dt="2025-09-04T11:06:56.361" v="22353" actId="20577"/>
          <ac:spMkLst>
            <pc:docMk/>
            <pc:sldMk cId="2535920357" sldId="289"/>
            <ac:spMk id="4" creationId="{DB71B630-4608-2470-59C9-4E71EF6E46E9}"/>
          </ac:spMkLst>
        </pc:spChg>
        <pc:picChg chg="add mod">
          <ac:chgData name="Konrad Biszko" userId="bbdc8190-9a27-487f-b295-40489f12fed6" providerId="ADAL" clId="{DC19E2FE-74F7-4F3C-A34C-F6DF5B56D59F}" dt="2025-08-19T15:24:15.204" v="6608" actId="14100"/>
          <ac:picMkLst>
            <pc:docMk/>
            <pc:sldMk cId="2535920357" sldId="289"/>
            <ac:picMk id="5" creationId="{A47980EF-BEF9-A82B-39B4-B7415CC4B9B5}"/>
          </ac:picMkLst>
        </pc:picChg>
      </pc:sldChg>
      <pc:sldChg chg="addSp delSp modSp new mod">
        <pc:chgData name="Konrad Biszko" userId="bbdc8190-9a27-487f-b295-40489f12fed6" providerId="ADAL" clId="{DC19E2FE-74F7-4F3C-A34C-F6DF5B56D59F}" dt="2025-09-04T11:11:48.017" v="23033" actId="20577"/>
        <pc:sldMkLst>
          <pc:docMk/>
          <pc:sldMk cId="1742002327" sldId="290"/>
        </pc:sldMkLst>
        <pc:spChg chg="mod">
          <ac:chgData name="Konrad Biszko" userId="bbdc8190-9a27-487f-b295-40489f12fed6" providerId="ADAL" clId="{DC19E2FE-74F7-4F3C-A34C-F6DF5B56D59F}" dt="2025-08-19T15:24:45.681" v="6688" actId="313"/>
          <ac:spMkLst>
            <pc:docMk/>
            <pc:sldMk cId="1742002327" sldId="290"/>
            <ac:spMk id="2" creationId="{42EC6174-3971-23E8-2EC9-03406F793CA3}"/>
          </ac:spMkLst>
        </pc:spChg>
        <pc:spChg chg="add mod">
          <ac:chgData name="Konrad Biszko" userId="bbdc8190-9a27-487f-b295-40489f12fed6" providerId="ADAL" clId="{DC19E2FE-74F7-4F3C-A34C-F6DF5B56D59F}" dt="2025-09-04T11:11:48.017" v="23033" actId="20577"/>
          <ac:spMkLst>
            <pc:docMk/>
            <pc:sldMk cId="1742002327" sldId="290"/>
            <ac:spMk id="7" creationId="{434E718C-2BD9-7382-9126-E63E02887314}"/>
          </ac:spMkLst>
        </pc:spChg>
        <pc:picChg chg="add mod">
          <ac:chgData name="Konrad Biszko" userId="bbdc8190-9a27-487f-b295-40489f12fed6" providerId="ADAL" clId="{DC19E2FE-74F7-4F3C-A34C-F6DF5B56D59F}" dt="2025-08-19T15:24:35.115" v="6653" actId="14100"/>
          <ac:picMkLst>
            <pc:docMk/>
            <pc:sldMk cId="1742002327" sldId="290"/>
            <ac:picMk id="5" creationId="{3FBE60E5-5677-CE10-98CD-227E561FBE75}"/>
          </ac:picMkLst>
        </pc:picChg>
        <pc:cxnChg chg="add mod">
          <ac:chgData name="Konrad Biszko" userId="bbdc8190-9a27-487f-b295-40489f12fed6" providerId="ADAL" clId="{DC19E2FE-74F7-4F3C-A34C-F6DF5B56D59F}" dt="2025-08-21T11:35:52.730" v="10235" actId="14100"/>
          <ac:cxnSpMkLst>
            <pc:docMk/>
            <pc:sldMk cId="1742002327" sldId="290"/>
            <ac:cxnSpMk id="4" creationId="{A69AE1E6-9109-C24D-EA4C-38395C10F412}"/>
          </ac:cxnSpMkLst>
        </pc:cxnChg>
      </pc:sldChg>
      <pc:sldChg chg="addSp delSp modSp new mod">
        <pc:chgData name="Konrad Biszko" userId="bbdc8190-9a27-487f-b295-40489f12fed6" providerId="ADAL" clId="{DC19E2FE-74F7-4F3C-A34C-F6DF5B56D59F}" dt="2025-09-04T12:24:32.477" v="35709" actId="1076"/>
        <pc:sldMkLst>
          <pc:docMk/>
          <pc:sldMk cId="1899361720" sldId="291"/>
        </pc:sldMkLst>
        <pc:spChg chg="mod">
          <ac:chgData name="Konrad Biszko" userId="bbdc8190-9a27-487f-b295-40489f12fed6" providerId="ADAL" clId="{DC19E2FE-74F7-4F3C-A34C-F6DF5B56D59F}" dt="2025-08-19T15:48:03.066" v="7628" actId="20577"/>
          <ac:spMkLst>
            <pc:docMk/>
            <pc:sldMk cId="1899361720" sldId="291"/>
            <ac:spMk id="2" creationId="{E3383B86-DDAF-C096-0498-65D219C4639C}"/>
          </ac:spMkLst>
        </pc:spChg>
        <pc:spChg chg="add mod">
          <ac:chgData name="Konrad Biszko" userId="bbdc8190-9a27-487f-b295-40489f12fed6" providerId="ADAL" clId="{DC19E2FE-74F7-4F3C-A34C-F6DF5B56D59F}" dt="2025-09-04T12:24:31.671" v="35707" actId="1076"/>
          <ac:spMkLst>
            <pc:docMk/>
            <pc:sldMk cId="1899361720" sldId="291"/>
            <ac:spMk id="4" creationId="{3493E1B0-21A2-7CC9-3B50-994E880F86D7}"/>
          </ac:spMkLst>
        </pc:spChg>
        <pc:picChg chg="add mod">
          <ac:chgData name="Konrad Biszko" userId="bbdc8190-9a27-487f-b295-40489f12fed6" providerId="ADAL" clId="{DC19E2FE-74F7-4F3C-A34C-F6DF5B56D59F}" dt="2025-09-04T12:24:32.477" v="35709" actId="1076"/>
          <ac:picMkLst>
            <pc:docMk/>
            <pc:sldMk cId="1899361720" sldId="291"/>
            <ac:picMk id="5" creationId="{6F59182C-5AE5-B02E-D5B5-E75614929BEB}"/>
          </ac:picMkLst>
        </pc:picChg>
      </pc:sldChg>
      <pc:sldChg chg="addSp delSp modSp new mod">
        <pc:chgData name="Konrad Biszko" userId="bbdc8190-9a27-487f-b295-40489f12fed6" providerId="ADAL" clId="{DC19E2FE-74F7-4F3C-A34C-F6DF5B56D59F}" dt="2025-09-04T12:26:01.656" v="35985" actId="313"/>
        <pc:sldMkLst>
          <pc:docMk/>
          <pc:sldMk cId="679025755" sldId="292"/>
        </pc:sldMkLst>
        <pc:spChg chg="mod">
          <ac:chgData name="Konrad Biszko" userId="bbdc8190-9a27-487f-b295-40489f12fed6" providerId="ADAL" clId="{DC19E2FE-74F7-4F3C-A34C-F6DF5B56D59F}" dt="2025-08-21T11:54:26.090" v="10555" actId="20577"/>
          <ac:spMkLst>
            <pc:docMk/>
            <pc:sldMk cId="679025755" sldId="292"/>
            <ac:spMk id="2" creationId="{8777BA8B-7FEF-96ED-F566-CF848C83B5F1}"/>
          </ac:spMkLst>
        </pc:spChg>
        <pc:spChg chg="add mod">
          <ac:chgData name="Konrad Biszko" userId="bbdc8190-9a27-487f-b295-40489f12fed6" providerId="ADAL" clId="{DC19E2FE-74F7-4F3C-A34C-F6DF5B56D59F}" dt="2025-09-04T12:25:18.477" v="35821" actId="1076"/>
          <ac:spMkLst>
            <pc:docMk/>
            <pc:sldMk cId="679025755" sldId="292"/>
            <ac:spMk id="6" creationId="{E9E4BC60-6BC8-5E93-6D55-C9933F062854}"/>
          </ac:spMkLst>
        </pc:spChg>
        <pc:spChg chg="add mod">
          <ac:chgData name="Konrad Biszko" userId="bbdc8190-9a27-487f-b295-40489f12fed6" providerId="ADAL" clId="{DC19E2FE-74F7-4F3C-A34C-F6DF5B56D59F}" dt="2025-09-04T12:25:36.426" v="35892" actId="20577"/>
          <ac:spMkLst>
            <pc:docMk/>
            <pc:sldMk cId="679025755" sldId="292"/>
            <ac:spMk id="8" creationId="{E0E6E007-F405-4A7C-C72C-E27778A86093}"/>
          </ac:spMkLst>
        </pc:spChg>
        <pc:spChg chg="add mod">
          <ac:chgData name="Konrad Biszko" userId="bbdc8190-9a27-487f-b295-40489f12fed6" providerId="ADAL" clId="{DC19E2FE-74F7-4F3C-A34C-F6DF5B56D59F}" dt="2025-09-04T12:26:01.656" v="35985" actId="313"/>
          <ac:spMkLst>
            <pc:docMk/>
            <pc:sldMk cId="679025755" sldId="292"/>
            <ac:spMk id="10" creationId="{C93B278D-D921-C1AC-D669-23CDCA016403}"/>
          </ac:spMkLst>
        </pc:spChg>
        <pc:picChg chg="add mod">
          <ac:chgData name="Konrad Biszko" userId="bbdc8190-9a27-487f-b295-40489f12fed6" providerId="ADAL" clId="{DC19E2FE-74F7-4F3C-A34C-F6DF5B56D59F}" dt="2025-08-21T11:54:43.071" v="10559" actId="1076"/>
          <ac:picMkLst>
            <pc:docMk/>
            <pc:sldMk cId="679025755" sldId="292"/>
            <ac:picMk id="5" creationId="{AD9D8786-DB9D-0DA7-27BD-376AE30F7D93}"/>
          </ac:picMkLst>
        </pc:picChg>
        <pc:picChg chg="add mod">
          <ac:chgData name="Konrad Biszko" userId="bbdc8190-9a27-487f-b295-40489f12fed6" providerId="ADAL" clId="{DC19E2FE-74F7-4F3C-A34C-F6DF5B56D59F}" dt="2025-08-21T11:54:45.346" v="10560" actId="1076"/>
          <ac:picMkLst>
            <pc:docMk/>
            <pc:sldMk cId="679025755" sldId="292"/>
            <ac:picMk id="7" creationId="{5DBCE244-84A8-F2D8-A191-B94C7F914676}"/>
          </ac:picMkLst>
        </pc:picChg>
        <pc:cxnChg chg="add mod">
          <ac:chgData name="Konrad Biszko" userId="bbdc8190-9a27-487f-b295-40489f12fed6" providerId="ADAL" clId="{DC19E2FE-74F7-4F3C-A34C-F6DF5B56D59F}" dt="2025-08-21T11:54:52.398" v="10564" actId="1076"/>
          <ac:cxnSpMkLst>
            <pc:docMk/>
            <pc:sldMk cId="679025755" sldId="292"/>
            <ac:cxnSpMk id="4" creationId="{80713F0E-A635-BDD9-D2B0-ACEF67554807}"/>
          </ac:cxnSpMkLst>
        </pc:cxnChg>
        <pc:cxnChg chg="add mod">
          <ac:chgData name="Konrad Biszko" userId="bbdc8190-9a27-487f-b295-40489f12fed6" providerId="ADAL" clId="{DC19E2FE-74F7-4F3C-A34C-F6DF5B56D59F}" dt="2025-08-21T11:54:58.149" v="10568" actId="1076"/>
          <ac:cxnSpMkLst>
            <pc:docMk/>
            <pc:sldMk cId="679025755" sldId="292"/>
            <ac:cxnSpMk id="9" creationId="{70F3D750-C450-C85F-D733-D4EC2AF77EC7}"/>
          </ac:cxnSpMkLst>
        </pc:cxnChg>
        <pc:cxnChg chg="add mod">
          <ac:chgData name="Konrad Biszko" userId="bbdc8190-9a27-487f-b295-40489f12fed6" providerId="ADAL" clId="{DC19E2FE-74F7-4F3C-A34C-F6DF5B56D59F}" dt="2025-08-21T11:55:04.779" v="10572" actId="14100"/>
          <ac:cxnSpMkLst>
            <pc:docMk/>
            <pc:sldMk cId="679025755" sldId="292"/>
            <ac:cxnSpMk id="11" creationId="{FDBBF91C-9198-7954-CF36-5F3896DFDDAC}"/>
          </ac:cxnSpMkLst>
        </pc:cxnChg>
        <pc:cxnChg chg="add mod">
          <ac:chgData name="Konrad Biszko" userId="bbdc8190-9a27-487f-b295-40489f12fed6" providerId="ADAL" clId="{DC19E2FE-74F7-4F3C-A34C-F6DF5B56D59F}" dt="2025-08-21T11:55:08.214" v="10575" actId="14100"/>
          <ac:cxnSpMkLst>
            <pc:docMk/>
            <pc:sldMk cId="679025755" sldId="292"/>
            <ac:cxnSpMk id="14" creationId="{47D9F1EA-5A97-FE05-91D0-A30351776AB5}"/>
          </ac:cxnSpMkLst>
        </pc:cxnChg>
      </pc:sldChg>
      <pc:sldChg chg="addSp delSp modSp new mod">
        <pc:chgData name="Konrad Biszko" userId="bbdc8190-9a27-487f-b295-40489f12fed6" providerId="ADAL" clId="{DC19E2FE-74F7-4F3C-A34C-F6DF5B56D59F}" dt="2025-09-04T12:28:20.786" v="36343" actId="14100"/>
        <pc:sldMkLst>
          <pc:docMk/>
          <pc:sldMk cId="2605273482" sldId="293"/>
        </pc:sldMkLst>
        <pc:spChg chg="mod">
          <ac:chgData name="Konrad Biszko" userId="bbdc8190-9a27-487f-b295-40489f12fed6" providerId="ADAL" clId="{DC19E2FE-74F7-4F3C-A34C-F6DF5B56D59F}" dt="2025-08-21T11:54:28.795" v="10556" actId="20577"/>
          <ac:spMkLst>
            <pc:docMk/>
            <pc:sldMk cId="2605273482" sldId="293"/>
            <ac:spMk id="2" creationId="{4A260E26-DC2C-9BA4-3729-277A1BC63DA4}"/>
          </ac:spMkLst>
        </pc:spChg>
        <pc:spChg chg="add mod">
          <ac:chgData name="Konrad Biszko" userId="bbdc8190-9a27-487f-b295-40489f12fed6" providerId="ADAL" clId="{DC19E2FE-74F7-4F3C-A34C-F6DF5B56D59F}" dt="2025-09-04T12:27:37.647" v="36287" actId="1076"/>
          <ac:spMkLst>
            <pc:docMk/>
            <pc:sldMk cId="2605273482" sldId="293"/>
            <ac:spMk id="6" creationId="{A74D0841-78BF-7D90-32AB-3DB2936EE31C}"/>
          </ac:spMkLst>
        </pc:spChg>
        <pc:spChg chg="add mod">
          <ac:chgData name="Konrad Biszko" userId="bbdc8190-9a27-487f-b295-40489f12fed6" providerId="ADAL" clId="{DC19E2FE-74F7-4F3C-A34C-F6DF5B56D59F}" dt="2025-09-04T12:27:37.647" v="36287" actId="1076"/>
          <ac:spMkLst>
            <pc:docMk/>
            <pc:sldMk cId="2605273482" sldId="293"/>
            <ac:spMk id="7" creationId="{D23D1476-1DE7-0204-6BFD-3E0D572F2441}"/>
          </ac:spMkLst>
        </pc:spChg>
        <pc:spChg chg="add mod">
          <ac:chgData name="Konrad Biszko" userId="bbdc8190-9a27-487f-b295-40489f12fed6" providerId="ADAL" clId="{DC19E2FE-74F7-4F3C-A34C-F6DF5B56D59F}" dt="2025-09-04T12:28:16.592" v="36341" actId="1076"/>
          <ac:spMkLst>
            <pc:docMk/>
            <pc:sldMk cId="2605273482" sldId="293"/>
            <ac:spMk id="9" creationId="{0D83423E-F800-6892-0D54-12616EA041CC}"/>
          </ac:spMkLst>
        </pc:spChg>
        <pc:picChg chg="add mod">
          <ac:chgData name="Konrad Biszko" userId="bbdc8190-9a27-487f-b295-40489f12fed6" providerId="ADAL" clId="{DC19E2FE-74F7-4F3C-A34C-F6DF5B56D59F}" dt="2025-09-04T12:27:37.647" v="36287" actId="1076"/>
          <ac:picMkLst>
            <pc:docMk/>
            <pc:sldMk cId="2605273482" sldId="293"/>
            <ac:picMk id="5" creationId="{6AB95806-36A6-8BA6-E5C2-C1E9E8F738CA}"/>
          </ac:picMkLst>
        </pc:picChg>
        <pc:cxnChg chg="add mod">
          <ac:chgData name="Konrad Biszko" userId="bbdc8190-9a27-487f-b295-40489f12fed6" providerId="ADAL" clId="{DC19E2FE-74F7-4F3C-A34C-F6DF5B56D59F}" dt="2025-09-04T12:27:37.647" v="36287" actId="1076"/>
          <ac:cxnSpMkLst>
            <pc:docMk/>
            <pc:sldMk cId="2605273482" sldId="293"/>
            <ac:cxnSpMk id="4" creationId="{0F3EA0B9-2A7F-9EFB-4B38-184AE9F4E4B2}"/>
          </ac:cxnSpMkLst>
        </pc:cxnChg>
        <pc:cxnChg chg="add mod">
          <ac:chgData name="Konrad Biszko" userId="bbdc8190-9a27-487f-b295-40489f12fed6" providerId="ADAL" clId="{DC19E2FE-74F7-4F3C-A34C-F6DF5B56D59F}" dt="2025-09-04T12:27:37.647" v="36287" actId="1076"/>
          <ac:cxnSpMkLst>
            <pc:docMk/>
            <pc:sldMk cId="2605273482" sldId="293"/>
            <ac:cxnSpMk id="8" creationId="{73884194-6339-81F3-83D9-676883597418}"/>
          </ac:cxnSpMkLst>
        </pc:cxnChg>
        <pc:cxnChg chg="add mod">
          <ac:chgData name="Konrad Biszko" userId="bbdc8190-9a27-487f-b295-40489f12fed6" providerId="ADAL" clId="{DC19E2FE-74F7-4F3C-A34C-F6DF5B56D59F}" dt="2025-09-04T12:28:20.786" v="36343" actId="14100"/>
          <ac:cxnSpMkLst>
            <pc:docMk/>
            <pc:sldMk cId="2605273482" sldId="293"/>
            <ac:cxnSpMk id="12" creationId="{24500E34-A315-E4C6-162E-5157D8CFFFE2}"/>
          </ac:cxnSpMkLst>
        </pc:cxnChg>
      </pc:sldChg>
      <pc:sldChg chg="addSp delSp modSp new mod">
        <pc:chgData name="Konrad Biszko" userId="bbdc8190-9a27-487f-b295-40489f12fed6" providerId="ADAL" clId="{DC19E2FE-74F7-4F3C-A34C-F6DF5B56D59F}" dt="2025-09-04T12:51:53.428" v="36971" actId="1076"/>
        <pc:sldMkLst>
          <pc:docMk/>
          <pc:sldMk cId="2799493884" sldId="294"/>
        </pc:sldMkLst>
        <pc:spChg chg="mod">
          <ac:chgData name="Konrad Biszko" userId="bbdc8190-9a27-487f-b295-40489f12fed6" providerId="ADAL" clId="{DC19E2FE-74F7-4F3C-A34C-F6DF5B56D59F}" dt="2025-08-19T15:48:29.243" v="7661" actId="20577"/>
          <ac:spMkLst>
            <pc:docMk/>
            <pc:sldMk cId="2799493884" sldId="294"/>
            <ac:spMk id="2" creationId="{DA0B91FE-18E3-2690-B3FA-BC94361B2883}"/>
          </ac:spMkLst>
        </pc:spChg>
        <pc:spChg chg="add mod">
          <ac:chgData name="Konrad Biszko" userId="bbdc8190-9a27-487f-b295-40489f12fed6" providerId="ADAL" clId="{DC19E2FE-74F7-4F3C-A34C-F6DF5B56D59F}" dt="2025-09-04T12:51:53.428" v="36971" actId="1076"/>
          <ac:spMkLst>
            <pc:docMk/>
            <pc:sldMk cId="2799493884" sldId="294"/>
            <ac:spMk id="6" creationId="{45863075-9A99-A183-3541-2CAEB0AA0AFD}"/>
          </ac:spMkLst>
        </pc:spChg>
        <pc:picChg chg="add mod">
          <ac:chgData name="Konrad Biszko" userId="bbdc8190-9a27-487f-b295-40489f12fed6" providerId="ADAL" clId="{DC19E2FE-74F7-4F3C-A34C-F6DF5B56D59F}" dt="2025-08-19T15:48:23.688" v="7639" actId="14100"/>
          <ac:picMkLst>
            <pc:docMk/>
            <pc:sldMk cId="2799493884" sldId="294"/>
            <ac:picMk id="5" creationId="{A3B07323-B02D-7236-ED72-1DF22F314E02}"/>
          </ac:picMkLst>
        </pc:picChg>
        <pc:cxnChg chg="add mod">
          <ac:chgData name="Konrad Biszko" userId="bbdc8190-9a27-487f-b295-40489f12fed6" providerId="ADAL" clId="{DC19E2FE-74F7-4F3C-A34C-F6DF5B56D59F}" dt="2025-08-21T11:56:29.456" v="10611" actId="14100"/>
          <ac:cxnSpMkLst>
            <pc:docMk/>
            <pc:sldMk cId="2799493884" sldId="294"/>
            <ac:cxnSpMk id="4" creationId="{5ED0CDEE-5BF2-749E-A39F-99CE61B4B687}"/>
          </ac:cxnSpMkLst>
        </pc:cxnChg>
      </pc:sldChg>
      <pc:sldChg chg="addSp delSp modSp new mod">
        <pc:chgData name="Konrad Biszko" userId="bbdc8190-9a27-487f-b295-40489f12fed6" providerId="ADAL" clId="{DC19E2FE-74F7-4F3C-A34C-F6DF5B56D59F}" dt="2025-09-04T12:52:49.371" v="37279" actId="20577"/>
        <pc:sldMkLst>
          <pc:docMk/>
          <pc:sldMk cId="3595016718" sldId="295"/>
        </pc:sldMkLst>
        <pc:spChg chg="mod">
          <ac:chgData name="Konrad Biszko" userId="bbdc8190-9a27-487f-b295-40489f12fed6" providerId="ADAL" clId="{DC19E2FE-74F7-4F3C-A34C-F6DF5B56D59F}" dt="2025-08-19T15:48:35.745" v="7665" actId="20577"/>
          <ac:spMkLst>
            <pc:docMk/>
            <pc:sldMk cId="3595016718" sldId="295"/>
            <ac:spMk id="2" creationId="{E0518F46-11BD-9706-A0A1-764059982684}"/>
          </ac:spMkLst>
        </pc:spChg>
        <pc:spChg chg="add mod">
          <ac:chgData name="Konrad Biszko" userId="bbdc8190-9a27-487f-b295-40489f12fed6" providerId="ADAL" clId="{DC19E2FE-74F7-4F3C-A34C-F6DF5B56D59F}" dt="2025-09-04T12:52:49.371" v="37279" actId="20577"/>
          <ac:spMkLst>
            <pc:docMk/>
            <pc:sldMk cId="3595016718" sldId="295"/>
            <ac:spMk id="6" creationId="{B93B894E-263D-7FDD-441D-55D53F712F7D}"/>
          </ac:spMkLst>
        </pc:spChg>
        <pc:picChg chg="add mod">
          <ac:chgData name="Konrad Biszko" userId="bbdc8190-9a27-487f-b295-40489f12fed6" providerId="ADAL" clId="{DC19E2FE-74F7-4F3C-A34C-F6DF5B56D59F}" dt="2025-08-19T15:48:33.951" v="7663" actId="1076"/>
          <ac:picMkLst>
            <pc:docMk/>
            <pc:sldMk cId="3595016718" sldId="295"/>
            <ac:picMk id="5" creationId="{D4876D78-CCB1-BBD9-798A-04B0D2916D4B}"/>
          </ac:picMkLst>
        </pc:picChg>
        <pc:cxnChg chg="add mod">
          <ac:chgData name="Konrad Biszko" userId="bbdc8190-9a27-487f-b295-40489f12fed6" providerId="ADAL" clId="{DC19E2FE-74F7-4F3C-A34C-F6DF5B56D59F}" dt="2025-08-21T11:56:39.455" v="10615" actId="14100"/>
          <ac:cxnSpMkLst>
            <pc:docMk/>
            <pc:sldMk cId="3595016718" sldId="295"/>
            <ac:cxnSpMk id="4" creationId="{4F3A96BE-6DA8-F8E3-3E14-AB8CE503AD7E}"/>
          </ac:cxnSpMkLst>
        </pc:cxnChg>
      </pc:sldChg>
      <pc:sldChg chg="addSp delSp modSp new mod">
        <pc:chgData name="Konrad Biszko" userId="bbdc8190-9a27-487f-b295-40489f12fed6" providerId="ADAL" clId="{DC19E2FE-74F7-4F3C-A34C-F6DF5B56D59F}" dt="2025-09-04T12:54:01.681" v="37451" actId="478"/>
        <pc:sldMkLst>
          <pc:docMk/>
          <pc:sldMk cId="890592611" sldId="296"/>
        </pc:sldMkLst>
        <pc:spChg chg="mod">
          <ac:chgData name="Konrad Biszko" userId="bbdc8190-9a27-487f-b295-40489f12fed6" providerId="ADAL" clId="{DC19E2FE-74F7-4F3C-A34C-F6DF5B56D59F}" dt="2025-08-19T15:48:40.156" v="7669" actId="20577"/>
          <ac:spMkLst>
            <pc:docMk/>
            <pc:sldMk cId="890592611" sldId="296"/>
            <ac:spMk id="2" creationId="{62255880-CB03-9FB4-12B1-B46620E90DF7}"/>
          </ac:spMkLst>
        </pc:spChg>
        <pc:spChg chg="add mod">
          <ac:chgData name="Konrad Biszko" userId="bbdc8190-9a27-487f-b295-40489f12fed6" providerId="ADAL" clId="{DC19E2FE-74F7-4F3C-A34C-F6DF5B56D59F}" dt="2025-09-04T12:53:16.882" v="37324" actId="1076"/>
          <ac:spMkLst>
            <pc:docMk/>
            <pc:sldMk cId="890592611" sldId="296"/>
            <ac:spMk id="6" creationId="{4E4EA413-A918-1EFE-BDCB-AB99364EAA8E}"/>
          </ac:spMkLst>
        </pc:spChg>
        <pc:spChg chg="add mod">
          <ac:chgData name="Konrad Biszko" userId="bbdc8190-9a27-487f-b295-40489f12fed6" providerId="ADAL" clId="{DC19E2FE-74F7-4F3C-A34C-F6DF5B56D59F}" dt="2025-09-04T12:53:48.248" v="37450" actId="20577"/>
          <ac:spMkLst>
            <pc:docMk/>
            <pc:sldMk cId="890592611" sldId="296"/>
            <ac:spMk id="7" creationId="{549FA8C1-ADE0-6EA6-4D61-05EE710B2C84}"/>
          </ac:spMkLst>
        </pc:spChg>
        <pc:picChg chg="add mod">
          <ac:chgData name="Konrad Biszko" userId="bbdc8190-9a27-487f-b295-40489f12fed6" providerId="ADAL" clId="{DC19E2FE-74F7-4F3C-A34C-F6DF5B56D59F}" dt="2025-08-21T11:57:25.809" v="10626" actId="1076"/>
          <ac:picMkLst>
            <pc:docMk/>
            <pc:sldMk cId="890592611" sldId="296"/>
            <ac:picMk id="5" creationId="{B5A86B9D-F642-6AC5-BA0D-9F2AC4E4E25F}"/>
          </ac:picMkLst>
        </pc:picChg>
        <pc:cxnChg chg="add mod">
          <ac:chgData name="Konrad Biszko" userId="bbdc8190-9a27-487f-b295-40489f12fed6" providerId="ADAL" clId="{DC19E2FE-74F7-4F3C-A34C-F6DF5B56D59F}" dt="2025-08-21T11:57:27.345" v="10627" actId="1076"/>
          <ac:cxnSpMkLst>
            <pc:docMk/>
            <pc:sldMk cId="890592611" sldId="296"/>
            <ac:cxnSpMk id="4" creationId="{4CF2896F-F522-9B5C-8C49-9EA0FC322DCA}"/>
          </ac:cxnSpMkLst>
        </pc:cxnChg>
        <pc:cxnChg chg="add mod">
          <ac:chgData name="Konrad Biszko" userId="bbdc8190-9a27-487f-b295-40489f12fed6" providerId="ADAL" clId="{DC19E2FE-74F7-4F3C-A34C-F6DF5B56D59F}" dt="2025-08-21T11:57:30.973" v="10630" actId="14100"/>
          <ac:cxnSpMkLst>
            <pc:docMk/>
            <pc:sldMk cId="890592611" sldId="296"/>
            <ac:cxnSpMk id="9" creationId="{83F36824-0D7E-0700-A7E0-D6E9C1064F06}"/>
          </ac:cxnSpMkLst>
        </pc:cxnChg>
        <pc:cxnChg chg="add mod">
          <ac:chgData name="Konrad Biszko" userId="bbdc8190-9a27-487f-b295-40489f12fed6" providerId="ADAL" clId="{DC19E2FE-74F7-4F3C-A34C-F6DF5B56D59F}" dt="2025-08-21T11:57:34.824" v="10633" actId="14100"/>
          <ac:cxnSpMkLst>
            <pc:docMk/>
            <pc:sldMk cId="890592611" sldId="296"/>
            <ac:cxnSpMk id="13" creationId="{FBDFCD9B-8E14-0AEC-D077-926DA9AF922A}"/>
          </ac:cxnSpMkLst>
        </pc:cxnChg>
        <pc:cxnChg chg="add mod">
          <ac:chgData name="Konrad Biszko" userId="bbdc8190-9a27-487f-b295-40489f12fed6" providerId="ADAL" clId="{DC19E2FE-74F7-4F3C-A34C-F6DF5B56D59F}" dt="2025-08-21T11:57:39.461" v="10636" actId="14100"/>
          <ac:cxnSpMkLst>
            <pc:docMk/>
            <pc:sldMk cId="890592611" sldId="296"/>
            <ac:cxnSpMk id="16" creationId="{8065411B-6605-75E3-EB0E-37F7E65D0BB4}"/>
          </ac:cxnSpMkLst>
        </pc:cxnChg>
        <pc:cxnChg chg="add mod">
          <ac:chgData name="Konrad Biszko" userId="bbdc8190-9a27-487f-b295-40489f12fed6" providerId="ADAL" clId="{DC19E2FE-74F7-4F3C-A34C-F6DF5B56D59F}" dt="2025-08-21T11:57:42.769" v="10639" actId="14100"/>
          <ac:cxnSpMkLst>
            <pc:docMk/>
            <pc:sldMk cId="890592611" sldId="296"/>
            <ac:cxnSpMk id="19" creationId="{5D9CCDDB-991E-1DF9-B0B6-28B957F90AA6}"/>
          </ac:cxnSpMkLst>
        </pc:cxnChg>
      </pc:sldChg>
      <pc:sldChg chg="addSp delSp modSp new mod">
        <pc:chgData name="Konrad Biszko" userId="bbdc8190-9a27-487f-b295-40489f12fed6" providerId="ADAL" clId="{DC19E2FE-74F7-4F3C-A34C-F6DF5B56D59F}" dt="2025-09-04T14:58:56.044" v="42556" actId="20577"/>
        <pc:sldMkLst>
          <pc:docMk/>
          <pc:sldMk cId="2615971351" sldId="297"/>
        </pc:sldMkLst>
        <pc:spChg chg="mod">
          <ac:chgData name="Konrad Biszko" userId="bbdc8190-9a27-487f-b295-40489f12fed6" providerId="ADAL" clId="{DC19E2FE-74F7-4F3C-A34C-F6DF5B56D59F}" dt="2025-08-19T15:53:27.153" v="8153" actId="20577"/>
          <ac:spMkLst>
            <pc:docMk/>
            <pc:sldMk cId="2615971351" sldId="297"/>
            <ac:spMk id="2" creationId="{B4BC0AF1-7C87-7326-A028-C5C851E56A9B}"/>
          </ac:spMkLst>
        </pc:spChg>
        <pc:spChg chg="add mod">
          <ac:chgData name="Konrad Biszko" userId="bbdc8190-9a27-487f-b295-40489f12fed6" providerId="ADAL" clId="{DC19E2FE-74F7-4F3C-A34C-F6DF5B56D59F}" dt="2025-09-04T14:58:36.995" v="42489" actId="1076"/>
          <ac:spMkLst>
            <pc:docMk/>
            <pc:sldMk cId="2615971351" sldId="297"/>
            <ac:spMk id="5" creationId="{A2B9555D-F1E3-AA24-CE75-661801F654B4}"/>
          </ac:spMkLst>
        </pc:spChg>
        <pc:spChg chg="add mod">
          <ac:chgData name="Konrad Biszko" userId="bbdc8190-9a27-487f-b295-40489f12fed6" providerId="ADAL" clId="{DC19E2FE-74F7-4F3C-A34C-F6DF5B56D59F}" dt="2025-09-04T14:58:56.044" v="42556" actId="20577"/>
          <ac:spMkLst>
            <pc:docMk/>
            <pc:sldMk cId="2615971351" sldId="297"/>
            <ac:spMk id="6" creationId="{7EE7B2B6-2A98-D2EE-D521-A4EA9B298F5E}"/>
          </ac:spMkLst>
        </pc:spChg>
        <pc:picChg chg="add mod">
          <ac:chgData name="Konrad Biszko" userId="bbdc8190-9a27-487f-b295-40489f12fed6" providerId="ADAL" clId="{DC19E2FE-74F7-4F3C-A34C-F6DF5B56D59F}" dt="2025-08-21T12:05:55.908" v="10790" actId="1076"/>
          <ac:picMkLst>
            <pc:docMk/>
            <pc:sldMk cId="2615971351" sldId="297"/>
            <ac:picMk id="9" creationId="{39F3C7A3-16F2-2E8A-EA04-F612D47F64F0}"/>
          </ac:picMkLst>
        </pc:picChg>
        <pc:cxnChg chg="add mod">
          <ac:chgData name="Konrad Biszko" userId="bbdc8190-9a27-487f-b295-40489f12fed6" providerId="ADAL" clId="{DC19E2FE-74F7-4F3C-A34C-F6DF5B56D59F}" dt="2025-08-21T12:05:55.908" v="10790" actId="1076"/>
          <ac:cxnSpMkLst>
            <pc:docMk/>
            <pc:sldMk cId="2615971351" sldId="297"/>
            <ac:cxnSpMk id="4" creationId="{519D8837-1A6E-B007-B2FF-3DB19220B074}"/>
          </ac:cxnSpMkLst>
        </pc:cxnChg>
        <pc:cxnChg chg="add mod">
          <ac:chgData name="Konrad Biszko" userId="bbdc8190-9a27-487f-b295-40489f12fed6" providerId="ADAL" clId="{DC19E2FE-74F7-4F3C-A34C-F6DF5B56D59F}" dt="2025-08-21T12:05:55.908" v="10790" actId="1076"/>
          <ac:cxnSpMkLst>
            <pc:docMk/>
            <pc:sldMk cId="2615971351" sldId="297"/>
            <ac:cxnSpMk id="8" creationId="{D68B3156-117C-25FB-DF8D-8798228F7ADE}"/>
          </ac:cxnSpMkLst>
        </pc:cxnChg>
        <pc:cxnChg chg="add mod">
          <ac:chgData name="Konrad Biszko" userId="bbdc8190-9a27-487f-b295-40489f12fed6" providerId="ADAL" clId="{DC19E2FE-74F7-4F3C-A34C-F6DF5B56D59F}" dt="2025-08-21T12:05:59.345" v="10793" actId="14100"/>
          <ac:cxnSpMkLst>
            <pc:docMk/>
            <pc:sldMk cId="2615971351" sldId="297"/>
            <ac:cxnSpMk id="16" creationId="{0DD2D786-9A74-4750-06A3-9CCCBF8765FC}"/>
          </ac:cxnSpMkLst>
        </pc:cxnChg>
        <pc:cxnChg chg="add mod">
          <ac:chgData name="Konrad Biszko" userId="bbdc8190-9a27-487f-b295-40489f12fed6" providerId="ADAL" clId="{DC19E2FE-74F7-4F3C-A34C-F6DF5B56D59F}" dt="2025-08-21T12:06:03.962" v="10797" actId="14100"/>
          <ac:cxnSpMkLst>
            <pc:docMk/>
            <pc:sldMk cId="2615971351" sldId="297"/>
            <ac:cxnSpMk id="18" creationId="{4B5504ED-0A2D-CA2F-B5E6-8B926E5C022B}"/>
          </ac:cxnSpMkLst>
        </pc:cxnChg>
      </pc:sldChg>
      <pc:sldChg chg="addSp delSp modSp new mod modAnim">
        <pc:chgData name="Konrad Biszko" userId="bbdc8190-9a27-487f-b295-40489f12fed6" providerId="ADAL" clId="{DC19E2FE-74F7-4F3C-A34C-F6DF5B56D59F}" dt="2025-09-04T11:15:00.982" v="23497" actId="20577"/>
        <pc:sldMkLst>
          <pc:docMk/>
          <pc:sldMk cId="2765239424" sldId="298"/>
        </pc:sldMkLst>
        <pc:spChg chg="mod">
          <ac:chgData name="Konrad Biszko" userId="bbdc8190-9a27-487f-b295-40489f12fed6" providerId="ADAL" clId="{DC19E2FE-74F7-4F3C-A34C-F6DF5B56D59F}" dt="2025-08-19T15:25:14.491" v="6745" actId="20577"/>
          <ac:spMkLst>
            <pc:docMk/>
            <pc:sldMk cId="2765239424" sldId="298"/>
            <ac:spMk id="2" creationId="{E7A5ADAB-F3E6-E5FD-560D-521B485F66ED}"/>
          </ac:spMkLst>
        </pc:spChg>
        <pc:spChg chg="add mod">
          <ac:chgData name="Konrad Biszko" userId="bbdc8190-9a27-487f-b295-40489f12fed6" providerId="ADAL" clId="{DC19E2FE-74F7-4F3C-A34C-F6DF5B56D59F}" dt="2025-09-04T11:15:00.982" v="23497" actId="20577"/>
          <ac:spMkLst>
            <pc:docMk/>
            <pc:sldMk cId="2765239424" sldId="298"/>
            <ac:spMk id="5" creationId="{D741C5A0-4916-11D7-F1C7-AC0099346AAC}"/>
          </ac:spMkLst>
        </pc:spChg>
        <pc:picChg chg="add mod">
          <ac:chgData name="Konrad Biszko" userId="bbdc8190-9a27-487f-b295-40489f12fed6" providerId="ADAL" clId="{DC19E2FE-74F7-4F3C-A34C-F6DF5B56D59F}" dt="2025-08-19T15:25:12.924" v="6743" actId="1076"/>
          <ac:picMkLst>
            <pc:docMk/>
            <pc:sldMk cId="2765239424" sldId="298"/>
            <ac:picMk id="4" creationId="{A52D2E75-38A2-B0C6-7F10-D553A0BDFDA8}"/>
          </ac:picMkLst>
        </pc:picChg>
      </pc:sldChg>
      <pc:sldChg chg="addSp delSp modSp new mod modAnim">
        <pc:chgData name="Konrad Biszko" userId="bbdc8190-9a27-487f-b295-40489f12fed6" providerId="ADAL" clId="{DC19E2FE-74F7-4F3C-A34C-F6DF5B56D59F}" dt="2025-09-04T11:16:56.944" v="23951" actId="20577"/>
        <pc:sldMkLst>
          <pc:docMk/>
          <pc:sldMk cId="287622347" sldId="299"/>
        </pc:sldMkLst>
        <pc:spChg chg="mod">
          <ac:chgData name="Konrad Biszko" userId="bbdc8190-9a27-487f-b295-40489f12fed6" providerId="ADAL" clId="{DC19E2FE-74F7-4F3C-A34C-F6DF5B56D59F}" dt="2025-08-19T15:25:19.661" v="6748" actId="20577"/>
          <ac:spMkLst>
            <pc:docMk/>
            <pc:sldMk cId="287622347" sldId="299"/>
            <ac:spMk id="2" creationId="{9B3432DA-9E38-E83C-E5EE-653D2A4BAEF4}"/>
          </ac:spMkLst>
        </pc:spChg>
        <pc:spChg chg="add mod">
          <ac:chgData name="Konrad Biszko" userId="bbdc8190-9a27-487f-b295-40489f12fed6" providerId="ADAL" clId="{DC19E2FE-74F7-4F3C-A34C-F6DF5B56D59F}" dt="2025-09-04T11:16:56.944" v="23951" actId="20577"/>
          <ac:spMkLst>
            <pc:docMk/>
            <pc:sldMk cId="287622347" sldId="299"/>
            <ac:spMk id="5" creationId="{0D5CD68A-BED8-26A0-D0AF-565AA3A727A9}"/>
          </ac:spMkLst>
        </pc:spChg>
        <pc:picChg chg="add mod">
          <ac:chgData name="Konrad Biszko" userId="bbdc8190-9a27-487f-b295-40489f12fed6" providerId="ADAL" clId="{DC19E2FE-74F7-4F3C-A34C-F6DF5B56D59F}" dt="2025-08-19T15:25:17.953" v="6746" actId="1076"/>
          <ac:picMkLst>
            <pc:docMk/>
            <pc:sldMk cId="287622347" sldId="299"/>
            <ac:picMk id="4" creationId="{DDFD9A1E-15E0-3573-B266-9B4186DBEBEC}"/>
          </ac:picMkLst>
        </pc:picChg>
      </pc:sldChg>
      <pc:sldChg chg="addSp modSp new mod modAnim">
        <pc:chgData name="Konrad Biszko" userId="bbdc8190-9a27-487f-b295-40489f12fed6" providerId="ADAL" clId="{DC19E2FE-74F7-4F3C-A34C-F6DF5B56D59F}" dt="2025-09-04T11:13:46.874" v="23276" actId="403"/>
        <pc:sldMkLst>
          <pc:docMk/>
          <pc:sldMk cId="1169057988" sldId="300"/>
        </pc:sldMkLst>
        <pc:spChg chg="mod">
          <ac:chgData name="Konrad Biszko" userId="bbdc8190-9a27-487f-b295-40489f12fed6" providerId="ADAL" clId="{DC19E2FE-74F7-4F3C-A34C-F6DF5B56D59F}" dt="2025-08-19T15:25:10.015" v="6742" actId="20577"/>
          <ac:spMkLst>
            <pc:docMk/>
            <pc:sldMk cId="1169057988" sldId="300"/>
            <ac:spMk id="2" creationId="{DB745445-5A66-1BEA-D387-ACE611138F60}"/>
          </ac:spMkLst>
        </pc:spChg>
        <pc:spChg chg="mod">
          <ac:chgData name="Konrad Biszko" userId="bbdc8190-9a27-487f-b295-40489f12fed6" providerId="ADAL" clId="{DC19E2FE-74F7-4F3C-A34C-F6DF5B56D59F}" dt="2025-08-19T13:18:04.327" v="4054" actId="790"/>
          <ac:spMkLst>
            <pc:docMk/>
            <pc:sldMk cId="1169057988" sldId="300"/>
            <ac:spMk id="3" creationId="{8DA444EB-1164-DFBD-81E4-E79B70F819ED}"/>
          </ac:spMkLst>
        </pc:spChg>
        <pc:spChg chg="add mod">
          <ac:chgData name="Konrad Biszko" userId="bbdc8190-9a27-487f-b295-40489f12fed6" providerId="ADAL" clId="{DC19E2FE-74F7-4F3C-A34C-F6DF5B56D59F}" dt="2025-09-04T11:13:46.874" v="23276" actId="403"/>
          <ac:spMkLst>
            <pc:docMk/>
            <pc:sldMk cId="1169057988" sldId="300"/>
            <ac:spMk id="6" creationId="{2C994E79-18E5-8964-5C6C-F4B0CB19C523}"/>
          </ac:spMkLst>
        </pc:spChg>
        <pc:picChg chg="add mod">
          <ac:chgData name="Konrad Biszko" userId="bbdc8190-9a27-487f-b295-40489f12fed6" providerId="ADAL" clId="{DC19E2FE-74F7-4F3C-A34C-F6DF5B56D59F}" dt="2025-08-19T15:24:56.737" v="6691" actId="1076"/>
          <ac:picMkLst>
            <pc:docMk/>
            <pc:sldMk cId="1169057988" sldId="300"/>
            <ac:picMk id="4" creationId="{0772EE2F-C77C-B6BA-AC6B-C7CCE3CADD0B}"/>
          </ac:picMkLst>
        </pc:picChg>
      </pc:sldChg>
      <pc:sldChg chg="addSp delSp modSp new mod">
        <pc:chgData name="Konrad Biszko" userId="bbdc8190-9a27-487f-b295-40489f12fed6" providerId="ADAL" clId="{DC19E2FE-74F7-4F3C-A34C-F6DF5B56D59F}" dt="2025-09-04T11:19:42.574" v="24242" actId="313"/>
        <pc:sldMkLst>
          <pc:docMk/>
          <pc:sldMk cId="2410246429" sldId="301"/>
        </pc:sldMkLst>
        <pc:spChg chg="mod">
          <ac:chgData name="Konrad Biszko" userId="bbdc8190-9a27-487f-b295-40489f12fed6" providerId="ADAL" clId="{DC19E2FE-74F7-4F3C-A34C-F6DF5B56D59F}" dt="2025-08-19T15:29:58.772" v="6806" actId="20577"/>
          <ac:spMkLst>
            <pc:docMk/>
            <pc:sldMk cId="2410246429" sldId="301"/>
            <ac:spMk id="2" creationId="{BB764377-6B89-0A2C-E9FA-F7426D8DF5E8}"/>
          </ac:spMkLst>
        </pc:spChg>
        <pc:spChg chg="add mod">
          <ac:chgData name="Konrad Biszko" userId="bbdc8190-9a27-487f-b295-40489f12fed6" providerId="ADAL" clId="{DC19E2FE-74F7-4F3C-A34C-F6DF5B56D59F}" dt="2025-09-04T11:19:42.574" v="24242" actId="313"/>
          <ac:spMkLst>
            <pc:docMk/>
            <pc:sldMk cId="2410246429" sldId="301"/>
            <ac:spMk id="6" creationId="{8109B3C7-4119-A1B5-1819-475C03FEAE6C}"/>
          </ac:spMkLst>
        </pc:spChg>
        <pc:picChg chg="add mod">
          <ac:chgData name="Konrad Biszko" userId="bbdc8190-9a27-487f-b295-40489f12fed6" providerId="ADAL" clId="{DC19E2FE-74F7-4F3C-A34C-F6DF5B56D59F}" dt="2025-08-19T15:27:33.693" v="6776" actId="1076"/>
          <ac:picMkLst>
            <pc:docMk/>
            <pc:sldMk cId="2410246429" sldId="301"/>
            <ac:picMk id="5" creationId="{F270A6C4-C0EB-A14E-99D1-FB91BCBB47AC}"/>
          </ac:picMkLst>
        </pc:picChg>
        <pc:cxnChg chg="add mod">
          <ac:chgData name="Konrad Biszko" userId="bbdc8190-9a27-487f-b295-40489f12fed6" providerId="ADAL" clId="{DC19E2FE-74F7-4F3C-A34C-F6DF5B56D59F}" dt="2025-08-21T11:36:12.642" v="10240" actId="14100"/>
          <ac:cxnSpMkLst>
            <pc:docMk/>
            <pc:sldMk cId="2410246429" sldId="301"/>
            <ac:cxnSpMk id="4" creationId="{248D541C-5057-6214-8CF9-11B8FA8051BD}"/>
          </ac:cxnSpMkLst>
        </pc:cxnChg>
        <pc:cxnChg chg="add mod">
          <ac:chgData name="Konrad Biszko" userId="bbdc8190-9a27-487f-b295-40489f12fed6" providerId="ADAL" clId="{DC19E2FE-74F7-4F3C-A34C-F6DF5B56D59F}" dt="2025-08-21T11:36:16.939" v="10242" actId="14100"/>
          <ac:cxnSpMkLst>
            <pc:docMk/>
            <pc:sldMk cId="2410246429" sldId="301"/>
            <ac:cxnSpMk id="7" creationId="{93110DB7-0E55-071F-2CCC-4DDE1A9FCE8D}"/>
          </ac:cxnSpMkLst>
        </pc:cxnChg>
      </pc:sldChg>
      <pc:sldChg chg="modSp new del mod">
        <pc:chgData name="Konrad Biszko" userId="bbdc8190-9a27-487f-b295-40489f12fed6" providerId="ADAL" clId="{DC19E2FE-74F7-4F3C-A34C-F6DF5B56D59F}" dt="2025-08-19T12:56:55.819" v="3931" actId="47"/>
        <pc:sldMkLst>
          <pc:docMk/>
          <pc:sldMk cId="3351961089" sldId="302"/>
        </pc:sldMkLst>
      </pc:sldChg>
      <pc:sldChg chg="modSp new del mod">
        <pc:chgData name="Konrad Biszko" userId="bbdc8190-9a27-487f-b295-40489f12fed6" providerId="ADAL" clId="{DC19E2FE-74F7-4F3C-A34C-F6DF5B56D59F}" dt="2025-08-19T13:26:27.810" v="5242" actId="47"/>
        <pc:sldMkLst>
          <pc:docMk/>
          <pc:sldMk cId="2156068620" sldId="303"/>
        </pc:sldMkLst>
      </pc:sldChg>
      <pc:sldChg chg="modSp new del mod">
        <pc:chgData name="Konrad Biszko" userId="bbdc8190-9a27-487f-b295-40489f12fed6" providerId="ADAL" clId="{DC19E2FE-74F7-4F3C-A34C-F6DF5B56D59F}" dt="2025-08-19T13:26:34.639" v="5244" actId="47"/>
        <pc:sldMkLst>
          <pc:docMk/>
          <pc:sldMk cId="1520557329" sldId="304"/>
        </pc:sldMkLst>
      </pc:sldChg>
      <pc:sldChg chg="modSp add del mod">
        <pc:chgData name="Konrad Biszko" userId="bbdc8190-9a27-487f-b295-40489f12fed6" providerId="ADAL" clId="{DC19E2FE-74F7-4F3C-A34C-F6DF5B56D59F}" dt="2025-08-19T15:27:29.974" v="6775" actId="47"/>
        <pc:sldMkLst>
          <pc:docMk/>
          <pc:sldMk cId="4096612378" sldId="305"/>
        </pc:sldMkLst>
      </pc:sldChg>
      <pc:sldChg chg="addSp delSp modSp new mod">
        <pc:chgData name="Konrad Biszko" userId="bbdc8190-9a27-487f-b295-40489f12fed6" providerId="ADAL" clId="{DC19E2FE-74F7-4F3C-A34C-F6DF5B56D59F}" dt="2025-09-04T11:21:28.442" v="24487" actId="1076"/>
        <pc:sldMkLst>
          <pc:docMk/>
          <pc:sldMk cId="2605620701" sldId="306"/>
        </pc:sldMkLst>
        <pc:spChg chg="mod">
          <ac:chgData name="Konrad Biszko" userId="bbdc8190-9a27-487f-b295-40489f12fed6" providerId="ADAL" clId="{DC19E2FE-74F7-4F3C-A34C-F6DF5B56D59F}" dt="2025-08-19T15:30:02.700" v="6808" actId="20577"/>
          <ac:spMkLst>
            <pc:docMk/>
            <pc:sldMk cId="2605620701" sldId="306"/>
            <ac:spMk id="2" creationId="{01E3DF48-D68B-A50B-D632-98BEA1333B60}"/>
          </ac:spMkLst>
        </pc:spChg>
        <pc:spChg chg="add mod">
          <ac:chgData name="Konrad Biszko" userId="bbdc8190-9a27-487f-b295-40489f12fed6" providerId="ADAL" clId="{DC19E2FE-74F7-4F3C-A34C-F6DF5B56D59F}" dt="2025-09-04T11:21:28.442" v="24487" actId="1076"/>
          <ac:spMkLst>
            <pc:docMk/>
            <pc:sldMk cId="2605620701" sldId="306"/>
            <ac:spMk id="6" creationId="{2E7044BA-ED82-50EA-52C2-E667DF7C9B33}"/>
          </ac:spMkLst>
        </pc:spChg>
        <pc:spChg chg="add mod">
          <ac:chgData name="Konrad Biszko" userId="bbdc8190-9a27-487f-b295-40489f12fed6" providerId="ADAL" clId="{DC19E2FE-74F7-4F3C-A34C-F6DF5B56D59F}" dt="2025-09-04T11:21:08.612" v="24413" actId="20577"/>
          <ac:spMkLst>
            <pc:docMk/>
            <pc:sldMk cId="2605620701" sldId="306"/>
            <ac:spMk id="8" creationId="{318EBA18-06B9-EB51-0FE6-24D167DC2D3D}"/>
          </ac:spMkLst>
        </pc:spChg>
        <pc:picChg chg="add mod">
          <ac:chgData name="Konrad Biszko" userId="bbdc8190-9a27-487f-b295-40489f12fed6" providerId="ADAL" clId="{DC19E2FE-74F7-4F3C-A34C-F6DF5B56D59F}" dt="2025-08-19T15:29:50.004" v="6798" actId="1076"/>
          <ac:picMkLst>
            <pc:docMk/>
            <pc:sldMk cId="2605620701" sldId="306"/>
            <ac:picMk id="5" creationId="{2BBBCFAB-89C2-03C1-48CA-A70458D69B1D}"/>
          </ac:picMkLst>
        </pc:picChg>
        <pc:cxnChg chg="add mod">
          <ac:chgData name="Konrad Biszko" userId="bbdc8190-9a27-487f-b295-40489f12fed6" providerId="ADAL" clId="{DC19E2FE-74F7-4F3C-A34C-F6DF5B56D59F}" dt="2025-08-21T11:36:34.163" v="10247" actId="14100"/>
          <ac:cxnSpMkLst>
            <pc:docMk/>
            <pc:sldMk cId="2605620701" sldId="306"/>
            <ac:cxnSpMk id="4" creationId="{9E04BAAD-3126-14E6-204B-8B97B8ED7607}"/>
          </ac:cxnSpMkLst>
        </pc:cxnChg>
        <pc:cxnChg chg="add mod">
          <ac:chgData name="Konrad Biszko" userId="bbdc8190-9a27-487f-b295-40489f12fed6" providerId="ADAL" clId="{DC19E2FE-74F7-4F3C-A34C-F6DF5B56D59F}" dt="2025-09-04T11:21:01.301" v="24374" actId="14100"/>
          <ac:cxnSpMkLst>
            <pc:docMk/>
            <pc:sldMk cId="2605620701" sldId="306"/>
            <ac:cxnSpMk id="9" creationId="{22AF55B9-FB29-E573-7910-0F40679406D9}"/>
          </ac:cxnSpMkLst>
        </pc:cxnChg>
      </pc:sldChg>
      <pc:sldChg chg="addSp delSp modSp new mod">
        <pc:chgData name="Konrad Biszko" userId="bbdc8190-9a27-487f-b295-40489f12fed6" providerId="ADAL" clId="{DC19E2FE-74F7-4F3C-A34C-F6DF5B56D59F}" dt="2025-09-04T11:23:08.522" v="24875" actId="1076"/>
        <pc:sldMkLst>
          <pc:docMk/>
          <pc:sldMk cId="1713221016" sldId="307"/>
        </pc:sldMkLst>
        <pc:spChg chg="mod">
          <ac:chgData name="Konrad Biszko" userId="bbdc8190-9a27-487f-b295-40489f12fed6" providerId="ADAL" clId="{DC19E2FE-74F7-4F3C-A34C-F6DF5B56D59F}" dt="2025-08-19T15:30:08.644" v="6812" actId="20577"/>
          <ac:spMkLst>
            <pc:docMk/>
            <pc:sldMk cId="1713221016" sldId="307"/>
            <ac:spMk id="2" creationId="{73BD3274-5C8B-4601-2F21-4FEB896AE066}"/>
          </ac:spMkLst>
        </pc:spChg>
        <pc:spChg chg="add mod">
          <ac:chgData name="Konrad Biszko" userId="bbdc8190-9a27-487f-b295-40489f12fed6" providerId="ADAL" clId="{DC19E2FE-74F7-4F3C-A34C-F6DF5B56D59F}" dt="2025-09-04T11:22:39.909" v="24746" actId="1076"/>
          <ac:spMkLst>
            <pc:docMk/>
            <pc:sldMk cId="1713221016" sldId="307"/>
            <ac:spMk id="7" creationId="{A007A5AE-F1F6-D358-554D-3416D39F3F7F}"/>
          </ac:spMkLst>
        </pc:spChg>
        <pc:spChg chg="add mod">
          <ac:chgData name="Konrad Biszko" userId="bbdc8190-9a27-487f-b295-40489f12fed6" providerId="ADAL" clId="{DC19E2FE-74F7-4F3C-A34C-F6DF5B56D59F}" dt="2025-09-04T11:23:08.522" v="24875" actId="1076"/>
          <ac:spMkLst>
            <pc:docMk/>
            <pc:sldMk cId="1713221016" sldId="307"/>
            <ac:spMk id="9" creationId="{219E28DF-C8F4-F898-57F4-A10B52A92238}"/>
          </ac:spMkLst>
        </pc:spChg>
        <pc:picChg chg="add mod">
          <ac:chgData name="Konrad Biszko" userId="bbdc8190-9a27-487f-b295-40489f12fed6" providerId="ADAL" clId="{DC19E2FE-74F7-4F3C-A34C-F6DF5B56D59F}" dt="2025-08-19T15:30:06.238" v="6810" actId="1076"/>
          <ac:picMkLst>
            <pc:docMk/>
            <pc:sldMk cId="1713221016" sldId="307"/>
            <ac:picMk id="5" creationId="{212EA2AF-88DD-8AFD-20AB-249F7C70B6D5}"/>
          </ac:picMkLst>
        </pc:picChg>
        <pc:cxnChg chg="add mod">
          <ac:chgData name="Konrad Biszko" userId="bbdc8190-9a27-487f-b295-40489f12fed6" providerId="ADAL" clId="{DC19E2FE-74F7-4F3C-A34C-F6DF5B56D59F}" dt="2025-08-21T11:36:59.882" v="10254" actId="14100"/>
          <ac:cxnSpMkLst>
            <pc:docMk/>
            <pc:sldMk cId="1713221016" sldId="307"/>
            <ac:cxnSpMk id="4" creationId="{50AE25BC-7D39-447B-1039-6969CF2E094D}"/>
          </ac:cxnSpMkLst>
        </pc:cxnChg>
        <pc:cxnChg chg="add mod">
          <ac:chgData name="Konrad Biszko" userId="bbdc8190-9a27-487f-b295-40489f12fed6" providerId="ADAL" clId="{DC19E2FE-74F7-4F3C-A34C-F6DF5B56D59F}" dt="2025-08-21T11:36:53.277" v="10253" actId="14100"/>
          <ac:cxnSpMkLst>
            <pc:docMk/>
            <pc:sldMk cId="1713221016" sldId="307"/>
            <ac:cxnSpMk id="8" creationId="{4D9AD223-E5A1-66E3-FB85-BB36A2EDDEDB}"/>
          </ac:cxnSpMkLst>
        </pc:cxnChg>
      </pc:sldChg>
      <pc:sldChg chg="addSp delSp modSp new mod">
        <pc:chgData name="Konrad Biszko" userId="bbdc8190-9a27-487f-b295-40489f12fed6" providerId="ADAL" clId="{DC19E2FE-74F7-4F3C-A34C-F6DF5B56D59F}" dt="2025-09-04T11:25:52.347" v="24941" actId="20577"/>
        <pc:sldMkLst>
          <pc:docMk/>
          <pc:sldMk cId="2889026371" sldId="308"/>
        </pc:sldMkLst>
        <pc:spChg chg="mod">
          <ac:chgData name="Konrad Biszko" userId="bbdc8190-9a27-487f-b295-40489f12fed6" providerId="ADAL" clId="{DC19E2FE-74F7-4F3C-A34C-F6DF5B56D59F}" dt="2025-08-19T15:30:15.141" v="6816" actId="20577"/>
          <ac:spMkLst>
            <pc:docMk/>
            <pc:sldMk cId="2889026371" sldId="308"/>
            <ac:spMk id="2" creationId="{AB6369EE-A0A2-F317-D252-6C25BDBDFAFB}"/>
          </ac:spMkLst>
        </pc:spChg>
        <pc:spChg chg="add mod">
          <ac:chgData name="Konrad Biszko" userId="bbdc8190-9a27-487f-b295-40489f12fed6" providerId="ADAL" clId="{DC19E2FE-74F7-4F3C-A34C-F6DF5B56D59F}" dt="2025-09-04T11:25:52.347" v="24941" actId="20577"/>
          <ac:spMkLst>
            <pc:docMk/>
            <pc:sldMk cId="2889026371" sldId="308"/>
            <ac:spMk id="4" creationId="{49028782-73C6-5EDA-DC68-30E936BB7535}"/>
          </ac:spMkLst>
        </pc:spChg>
        <pc:picChg chg="add mod">
          <ac:chgData name="Konrad Biszko" userId="bbdc8190-9a27-487f-b295-40489f12fed6" providerId="ADAL" clId="{DC19E2FE-74F7-4F3C-A34C-F6DF5B56D59F}" dt="2025-08-19T15:30:13.717" v="6814" actId="1076"/>
          <ac:picMkLst>
            <pc:docMk/>
            <pc:sldMk cId="2889026371" sldId="308"/>
            <ac:picMk id="5" creationId="{518FC17A-E778-7C51-BDCF-78FE2A089AD5}"/>
          </ac:picMkLst>
        </pc:picChg>
      </pc:sldChg>
      <pc:sldChg chg="addSp delSp modSp new mod">
        <pc:chgData name="Konrad Biszko" userId="bbdc8190-9a27-487f-b295-40489f12fed6" providerId="ADAL" clId="{DC19E2FE-74F7-4F3C-A34C-F6DF5B56D59F}" dt="2025-09-04T11:27:48.715" v="25112" actId="20577"/>
        <pc:sldMkLst>
          <pc:docMk/>
          <pc:sldMk cId="426860757" sldId="309"/>
        </pc:sldMkLst>
        <pc:spChg chg="mod">
          <ac:chgData name="Konrad Biszko" userId="bbdc8190-9a27-487f-b295-40489f12fed6" providerId="ADAL" clId="{DC19E2FE-74F7-4F3C-A34C-F6DF5B56D59F}" dt="2025-08-19T15:30:23.463" v="6824" actId="20577"/>
          <ac:spMkLst>
            <pc:docMk/>
            <pc:sldMk cId="426860757" sldId="309"/>
            <ac:spMk id="2" creationId="{29689515-BD90-8111-B8D5-09037F028ABC}"/>
          </ac:spMkLst>
        </pc:spChg>
        <pc:spChg chg="add mod">
          <ac:chgData name="Konrad Biszko" userId="bbdc8190-9a27-487f-b295-40489f12fed6" providerId="ADAL" clId="{DC19E2FE-74F7-4F3C-A34C-F6DF5B56D59F}" dt="2025-09-04T11:27:48.715" v="25112" actId="20577"/>
          <ac:spMkLst>
            <pc:docMk/>
            <pc:sldMk cId="426860757" sldId="309"/>
            <ac:spMk id="6" creationId="{A131F937-8C63-E650-9EE8-745B636F6355}"/>
          </ac:spMkLst>
        </pc:spChg>
        <pc:picChg chg="add mod">
          <ac:chgData name="Konrad Biszko" userId="bbdc8190-9a27-487f-b295-40489f12fed6" providerId="ADAL" clId="{DC19E2FE-74F7-4F3C-A34C-F6DF5B56D59F}" dt="2025-08-19T15:30:18.522" v="6817" actId="14100"/>
          <ac:picMkLst>
            <pc:docMk/>
            <pc:sldMk cId="426860757" sldId="309"/>
            <ac:picMk id="5" creationId="{7054E2EB-54CB-F6F7-D145-BA7615356D1B}"/>
          </ac:picMkLst>
        </pc:picChg>
        <pc:cxnChg chg="add mod">
          <ac:chgData name="Konrad Biszko" userId="bbdc8190-9a27-487f-b295-40489f12fed6" providerId="ADAL" clId="{DC19E2FE-74F7-4F3C-A34C-F6DF5B56D59F}" dt="2025-08-21T11:37:12.592" v="10257" actId="14100"/>
          <ac:cxnSpMkLst>
            <pc:docMk/>
            <pc:sldMk cId="426860757" sldId="309"/>
            <ac:cxnSpMk id="4" creationId="{95BF236F-15CD-8C46-E867-BA6E3E0169B3}"/>
          </ac:cxnSpMkLst>
        </pc:cxnChg>
        <pc:cxnChg chg="add mod">
          <ac:chgData name="Konrad Biszko" userId="bbdc8190-9a27-487f-b295-40489f12fed6" providerId="ADAL" clId="{DC19E2FE-74F7-4F3C-A34C-F6DF5B56D59F}" dt="2025-08-21T11:37:16.735" v="10260" actId="14100"/>
          <ac:cxnSpMkLst>
            <pc:docMk/>
            <pc:sldMk cId="426860757" sldId="309"/>
            <ac:cxnSpMk id="8" creationId="{55A4B9C5-1166-0E1D-17EC-02FDAD6AD140}"/>
          </ac:cxnSpMkLst>
        </pc:cxnChg>
      </pc:sldChg>
      <pc:sldChg chg="addSp delSp modSp new mod">
        <pc:chgData name="Konrad Biszko" userId="bbdc8190-9a27-487f-b295-40489f12fed6" providerId="ADAL" clId="{DC19E2FE-74F7-4F3C-A34C-F6DF5B56D59F}" dt="2025-09-04T11:31:01.538" v="25849" actId="20577"/>
        <pc:sldMkLst>
          <pc:docMk/>
          <pc:sldMk cId="1431850665" sldId="310"/>
        </pc:sldMkLst>
        <pc:spChg chg="mod">
          <ac:chgData name="Konrad Biszko" userId="bbdc8190-9a27-487f-b295-40489f12fed6" providerId="ADAL" clId="{DC19E2FE-74F7-4F3C-A34C-F6DF5B56D59F}" dt="2025-08-19T15:30:37.976" v="6829" actId="20577"/>
          <ac:spMkLst>
            <pc:docMk/>
            <pc:sldMk cId="1431850665" sldId="310"/>
            <ac:spMk id="2" creationId="{7A696D29-D3AC-8A3E-4663-50C2071004F6}"/>
          </ac:spMkLst>
        </pc:spChg>
        <pc:spChg chg="add mod">
          <ac:chgData name="Konrad Biszko" userId="bbdc8190-9a27-487f-b295-40489f12fed6" providerId="ADAL" clId="{DC19E2FE-74F7-4F3C-A34C-F6DF5B56D59F}" dt="2025-09-04T11:31:01.538" v="25849" actId="20577"/>
          <ac:spMkLst>
            <pc:docMk/>
            <pc:sldMk cId="1431850665" sldId="310"/>
            <ac:spMk id="4" creationId="{BD47E827-F898-024C-21EB-7F574443A7DE}"/>
          </ac:spMkLst>
        </pc:spChg>
        <pc:picChg chg="add mod modCrop">
          <ac:chgData name="Konrad Biszko" userId="bbdc8190-9a27-487f-b295-40489f12fed6" providerId="ADAL" clId="{DC19E2FE-74F7-4F3C-A34C-F6DF5B56D59F}" dt="2025-08-21T11:37:46.213" v="10270" actId="1076"/>
          <ac:picMkLst>
            <pc:docMk/>
            <pc:sldMk cId="1431850665" sldId="310"/>
            <ac:picMk id="5" creationId="{32A13641-2B19-4A86-5746-558A2ED8C17E}"/>
          </ac:picMkLst>
        </pc:picChg>
        <pc:picChg chg="add mod modCrop">
          <ac:chgData name="Konrad Biszko" userId="bbdc8190-9a27-487f-b295-40489f12fed6" providerId="ADAL" clId="{DC19E2FE-74F7-4F3C-A34C-F6DF5B56D59F}" dt="2025-08-21T11:37:47.205" v="10271" actId="1076"/>
          <ac:picMkLst>
            <pc:docMk/>
            <pc:sldMk cId="1431850665" sldId="310"/>
            <ac:picMk id="7" creationId="{5EF115E3-B96B-10E0-DF1C-0C9676BFA225}"/>
          </ac:picMkLst>
        </pc:picChg>
      </pc:sldChg>
      <pc:sldChg chg="addSp delSp modSp new mod">
        <pc:chgData name="Konrad Biszko" userId="bbdc8190-9a27-487f-b295-40489f12fed6" providerId="ADAL" clId="{DC19E2FE-74F7-4F3C-A34C-F6DF5B56D59F}" dt="2025-09-04T11:34:34.250" v="26461" actId="20577"/>
        <pc:sldMkLst>
          <pc:docMk/>
          <pc:sldMk cId="1702437585" sldId="311"/>
        </pc:sldMkLst>
        <pc:spChg chg="mod">
          <ac:chgData name="Konrad Biszko" userId="bbdc8190-9a27-487f-b295-40489f12fed6" providerId="ADAL" clId="{DC19E2FE-74F7-4F3C-A34C-F6DF5B56D59F}" dt="2025-08-19T15:30:52.341" v="6833" actId="20577"/>
          <ac:spMkLst>
            <pc:docMk/>
            <pc:sldMk cId="1702437585" sldId="311"/>
            <ac:spMk id="2" creationId="{43DD17D7-6F88-6230-8430-92B8225CD674}"/>
          </ac:spMkLst>
        </pc:spChg>
        <pc:spChg chg="add mod">
          <ac:chgData name="Konrad Biszko" userId="bbdc8190-9a27-487f-b295-40489f12fed6" providerId="ADAL" clId="{DC19E2FE-74F7-4F3C-A34C-F6DF5B56D59F}" dt="2025-09-04T11:32:14.911" v="26026" actId="1076"/>
          <ac:spMkLst>
            <pc:docMk/>
            <pc:sldMk cId="1702437585" sldId="311"/>
            <ac:spMk id="5" creationId="{4FCD78F6-0751-27BA-E310-913A7FEA5BFA}"/>
          </ac:spMkLst>
        </pc:spChg>
        <pc:spChg chg="add mod">
          <ac:chgData name="Konrad Biszko" userId="bbdc8190-9a27-487f-b295-40489f12fed6" providerId="ADAL" clId="{DC19E2FE-74F7-4F3C-A34C-F6DF5B56D59F}" dt="2025-09-04T11:33:42.090" v="26284" actId="1076"/>
          <ac:spMkLst>
            <pc:docMk/>
            <pc:sldMk cId="1702437585" sldId="311"/>
            <ac:spMk id="6" creationId="{7C299108-E7E9-3298-3179-3A6498399445}"/>
          </ac:spMkLst>
        </pc:spChg>
        <pc:spChg chg="add mod">
          <ac:chgData name="Konrad Biszko" userId="bbdc8190-9a27-487f-b295-40489f12fed6" providerId="ADAL" clId="{DC19E2FE-74F7-4F3C-A34C-F6DF5B56D59F}" dt="2025-09-04T11:34:34.250" v="26461" actId="20577"/>
          <ac:spMkLst>
            <pc:docMk/>
            <pc:sldMk cId="1702437585" sldId="311"/>
            <ac:spMk id="7" creationId="{33BBBCB3-1649-F2B8-6014-E4D534E1497C}"/>
          </ac:spMkLst>
        </pc:spChg>
        <pc:picChg chg="add mod">
          <ac:chgData name="Konrad Biszko" userId="bbdc8190-9a27-487f-b295-40489f12fed6" providerId="ADAL" clId="{DC19E2FE-74F7-4F3C-A34C-F6DF5B56D59F}" dt="2025-09-04T11:31:13.933" v="25856" actId="1076"/>
          <ac:picMkLst>
            <pc:docMk/>
            <pc:sldMk cId="1702437585" sldId="311"/>
            <ac:picMk id="9" creationId="{468176BE-3AE0-B97A-45D3-D995382F9BFA}"/>
          </ac:picMkLst>
        </pc:picChg>
        <pc:cxnChg chg="add mod">
          <ac:chgData name="Konrad Biszko" userId="bbdc8190-9a27-487f-b295-40489f12fed6" providerId="ADAL" clId="{DC19E2FE-74F7-4F3C-A34C-F6DF5B56D59F}" dt="2025-08-21T11:38:19.496" v="10286" actId="1076"/>
          <ac:cxnSpMkLst>
            <pc:docMk/>
            <pc:sldMk cId="1702437585" sldId="311"/>
            <ac:cxnSpMk id="4" creationId="{CAD785FD-D038-C3EE-466A-4297F6B6F0B9}"/>
          </ac:cxnSpMkLst>
        </pc:cxnChg>
        <pc:cxnChg chg="add mod">
          <ac:chgData name="Konrad Biszko" userId="bbdc8190-9a27-487f-b295-40489f12fed6" providerId="ADAL" clId="{DC19E2FE-74F7-4F3C-A34C-F6DF5B56D59F}" dt="2025-08-21T11:38:23.780" v="10289" actId="14100"/>
          <ac:cxnSpMkLst>
            <pc:docMk/>
            <pc:sldMk cId="1702437585" sldId="311"/>
            <ac:cxnSpMk id="10" creationId="{3E1DA53D-DBF1-8293-E710-B8CF64F62B34}"/>
          </ac:cxnSpMkLst>
        </pc:cxnChg>
        <pc:cxnChg chg="add mod">
          <ac:chgData name="Konrad Biszko" userId="bbdc8190-9a27-487f-b295-40489f12fed6" providerId="ADAL" clId="{DC19E2FE-74F7-4F3C-A34C-F6DF5B56D59F}" dt="2025-08-21T11:38:28.329" v="10293" actId="14100"/>
          <ac:cxnSpMkLst>
            <pc:docMk/>
            <pc:sldMk cId="1702437585" sldId="311"/>
            <ac:cxnSpMk id="12" creationId="{54161E8A-4B74-A6BB-0981-9C654A1C704F}"/>
          </ac:cxnSpMkLst>
        </pc:cxnChg>
      </pc:sldChg>
      <pc:sldChg chg="addSp delSp modSp new mod">
        <pc:chgData name="Konrad Biszko" userId="bbdc8190-9a27-487f-b295-40489f12fed6" providerId="ADAL" clId="{DC19E2FE-74F7-4F3C-A34C-F6DF5B56D59F}" dt="2025-09-04T11:35:52.982" v="26578" actId="20577"/>
        <pc:sldMkLst>
          <pc:docMk/>
          <pc:sldMk cId="2798457278" sldId="312"/>
        </pc:sldMkLst>
        <pc:spChg chg="mod">
          <ac:chgData name="Konrad Biszko" userId="bbdc8190-9a27-487f-b295-40489f12fed6" providerId="ADAL" clId="{DC19E2FE-74F7-4F3C-A34C-F6DF5B56D59F}" dt="2025-08-19T15:30:58.690" v="6837" actId="20577"/>
          <ac:spMkLst>
            <pc:docMk/>
            <pc:sldMk cId="2798457278" sldId="312"/>
            <ac:spMk id="2" creationId="{1C3AB957-CD0E-9232-F9D9-4CC7AB007ED5}"/>
          </ac:spMkLst>
        </pc:spChg>
        <pc:spChg chg="add mod">
          <ac:chgData name="Konrad Biszko" userId="bbdc8190-9a27-487f-b295-40489f12fed6" providerId="ADAL" clId="{DC19E2FE-74F7-4F3C-A34C-F6DF5B56D59F}" dt="2025-09-04T11:35:52.982" v="26578" actId="20577"/>
          <ac:spMkLst>
            <pc:docMk/>
            <pc:sldMk cId="2798457278" sldId="312"/>
            <ac:spMk id="7" creationId="{9FA849BE-055E-828E-8EF3-04A17D4AD200}"/>
          </ac:spMkLst>
        </pc:spChg>
        <pc:picChg chg="add mod">
          <ac:chgData name="Konrad Biszko" userId="bbdc8190-9a27-487f-b295-40489f12fed6" providerId="ADAL" clId="{DC19E2FE-74F7-4F3C-A34C-F6DF5B56D59F}" dt="2025-08-21T11:38:59.996" v="10308" actId="1076"/>
          <ac:picMkLst>
            <pc:docMk/>
            <pc:sldMk cId="2798457278" sldId="312"/>
            <ac:picMk id="4" creationId="{68BB3963-B6EE-1B3E-2FF8-3E55A02F85A2}"/>
          </ac:picMkLst>
        </pc:picChg>
        <pc:picChg chg="add mod">
          <ac:chgData name="Konrad Biszko" userId="bbdc8190-9a27-487f-b295-40489f12fed6" providerId="ADAL" clId="{DC19E2FE-74F7-4F3C-A34C-F6DF5B56D59F}" dt="2025-09-04T11:35:43.725" v="26571" actId="1076"/>
          <ac:picMkLst>
            <pc:docMk/>
            <pc:sldMk cId="2798457278" sldId="312"/>
            <ac:picMk id="5" creationId="{D0D59DFD-5F34-BE0E-AAC5-BE04BBED74B1}"/>
          </ac:picMkLst>
        </pc:picChg>
        <pc:cxnChg chg="add mod">
          <ac:chgData name="Konrad Biszko" userId="bbdc8190-9a27-487f-b295-40489f12fed6" providerId="ADAL" clId="{DC19E2FE-74F7-4F3C-A34C-F6DF5B56D59F}" dt="2025-09-04T11:35:43.725" v="26571" actId="1076"/>
          <ac:cxnSpMkLst>
            <pc:docMk/>
            <pc:sldMk cId="2798457278" sldId="312"/>
            <ac:cxnSpMk id="6" creationId="{64633625-DE56-B9E1-E9B3-33988A70DEA6}"/>
          </ac:cxnSpMkLst>
        </pc:cxnChg>
        <pc:cxnChg chg="add mod">
          <ac:chgData name="Konrad Biszko" userId="bbdc8190-9a27-487f-b295-40489f12fed6" providerId="ADAL" clId="{DC19E2FE-74F7-4F3C-A34C-F6DF5B56D59F}" dt="2025-09-04T11:35:43.725" v="26571" actId="1076"/>
          <ac:cxnSpMkLst>
            <pc:docMk/>
            <pc:sldMk cId="2798457278" sldId="312"/>
            <ac:cxnSpMk id="8" creationId="{D6E1A42E-EC2B-7F5C-D0C1-5A6A16944592}"/>
          </ac:cxnSpMkLst>
        </pc:cxnChg>
      </pc:sldChg>
      <pc:sldChg chg="addSp delSp modSp new del mod">
        <pc:chgData name="Konrad Biszko" userId="bbdc8190-9a27-487f-b295-40489f12fed6" providerId="ADAL" clId="{DC19E2FE-74F7-4F3C-A34C-F6DF5B56D59F}" dt="2025-08-19T15:31:15.884" v="6850" actId="47"/>
        <pc:sldMkLst>
          <pc:docMk/>
          <pc:sldMk cId="996972642" sldId="313"/>
        </pc:sldMkLst>
      </pc:sldChg>
      <pc:sldChg chg="addSp delSp modSp new mod">
        <pc:chgData name="Konrad Biszko" userId="bbdc8190-9a27-487f-b295-40489f12fed6" providerId="ADAL" clId="{DC19E2FE-74F7-4F3C-A34C-F6DF5B56D59F}" dt="2025-09-04T11:36:33.085" v="26693" actId="1076"/>
        <pc:sldMkLst>
          <pc:docMk/>
          <pc:sldMk cId="1003866870" sldId="314"/>
        </pc:sldMkLst>
        <pc:spChg chg="mod">
          <ac:chgData name="Konrad Biszko" userId="bbdc8190-9a27-487f-b295-40489f12fed6" providerId="ADAL" clId="{DC19E2FE-74F7-4F3C-A34C-F6DF5B56D59F}" dt="2025-08-19T15:31:31.580" v="6884" actId="20577"/>
          <ac:spMkLst>
            <pc:docMk/>
            <pc:sldMk cId="1003866870" sldId="314"/>
            <ac:spMk id="2" creationId="{2103361A-389E-78C0-D09E-EEC6378F5937}"/>
          </ac:spMkLst>
        </pc:spChg>
        <pc:spChg chg="add mod">
          <ac:chgData name="Konrad Biszko" userId="bbdc8190-9a27-487f-b295-40489f12fed6" providerId="ADAL" clId="{DC19E2FE-74F7-4F3C-A34C-F6DF5B56D59F}" dt="2025-09-04T11:36:33.085" v="26693" actId="1076"/>
          <ac:spMkLst>
            <pc:docMk/>
            <pc:sldMk cId="1003866870" sldId="314"/>
            <ac:spMk id="6" creationId="{EEB56B4E-7F62-3D4B-6822-8D8D702B56EC}"/>
          </ac:spMkLst>
        </pc:spChg>
        <pc:picChg chg="add mod">
          <ac:chgData name="Konrad Biszko" userId="bbdc8190-9a27-487f-b295-40489f12fed6" providerId="ADAL" clId="{DC19E2FE-74F7-4F3C-A34C-F6DF5B56D59F}" dt="2025-08-21T11:39:15.949" v="10313" actId="1076"/>
          <ac:picMkLst>
            <pc:docMk/>
            <pc:sldMk cId="1003866870" sldId="314"/>
            <ac:picMk id="5" creationId="{42359097-D8D3-D1F3-01DF-F7C6E9448487}"/>
          </ac:picMkLst>
        </pc:picChg>
        <pc:picChg chg="add mod">
          <ac:chgData name="Konrad Biszko" userId="bbdc8190-9a27-487f-b295-40489f12fed6" providerId="ADAL" clId="{DC19E2FE-74F7-4F3C-A34C-F6DF5B56D59F}" dt="2025-08-21T11:39:15.949" v="10313" actId="1076"/>
          <ac:picMkLst>
            <pc:docMk/>
            <pc:sldMk cId="1003866870" sldId="314"/>
            <ac:picMk id="7" creationId="{DEA5B076-047F-E3FB-AC35-778FE29B9861}"/>
          </ac:picMkLst>
        </pc:picChg>
        <pc:cxnChg chg="add mod">
          <ac:chgData name="Konrad Biszko" userId="bbdc8190-9a27-487f-b295-40489f12fed6" providerId="ADAL" clId="{DC19E2FE-74F7-4F3C-A34C-F6DF5B56D59F}" dt="2025-08-21T11:39:22.164" v="10318" actId="14100"/>
          <ac:cxnSpMkLst>
            <pc:docMk/>
            <pc:sldMk cId="1003866870" sldId="314"/>
            <ac:cxnSpMk id="4" creationId="{0AAD37A8-7E0F-E9CD-11A6-575187584836}"/>
          </ac:cxnSpMkLst>
        </pc:cxnChg>
        <pc:cxnChg chg="add mod">
          <ac:chgData name="Konrad Biszko" userId="bbdc8190-9a27-487f-b295-40489f12fed6" providerId="ADAL" clId="{DC19E2FE-74F7-4F3C-A34C-F6DF5B56D59F}" dt="2025-08-21T11:39:29.991" v="10323" actId="14100"/>
          <ac:cxnSpMkLst>
            <pc:docMk/>
            <pc:sldMk cId="1003866870" sldId="314"/>
            <ac:cxnSpMk id="11" creationId="{3560590B-4081-7680-28A5-00B9211A29D6}"/>
          </ac:cxnSpMkLst>
        </pc:cxnChg>
      </pc:sldChg>
      <pc:sldChg chg="addSp delSp modSp new mod">
        <pc:chgData name="Konrad Biszko" userId="bbdc8190-9a27-487f-b295-40489f12fed6" providerId="ADAL" clId="{DC19E2FE-74F7-4F3C-A34C-F6DF5B56D59F}" dt="2025-09-04T11:39:58.660" v="27387" actId="20577"/>
        <pc:sldMkLst>
          <pc:docMk/>
          <pc:sldMk cId="4259263918" sldId="315"/>
        </pc:sldMkLst>
        <pc:spChg chg="mod">
          <ac:chgData name="Konrad Biszko" userId="bbdc8190-9a27-487f-b295-40489f12fed6" providerId="ADAL" clId="{DC19E2FE-74F7-4F3C-A34C-F6DF5B56D59F}" dt="2025-08-19T15:31:38.529" v="6889" actId="20577"/>
          <ac:spMkLst>
            <pc:docMk/>
            <pc:sldMk cId="4259263918" sldId="315"/>
            <ac:spMk id="2" creationId="{AC97176E-2CD7-3397-9EC6-64EC6F647B42}"/>
          </ac:spMkLst>
        </pc:spChg>
        <pc:spChg chg="add mod">
          <ac:chgData name="Konrad Biszko" userId="bbdc8190-9a27-487f-b295-40489f12fed6" providerId="ADAL" clId="{DC19E2FE-74F7-4F3C-A34C-F6DF5B56D59F}" dt="2025-09-04T11:39:58.660" v="27387" actId="20577"/>
          <ac:spMkLst>
            <pc:docMk/>
            <pc:sldMk cId="4259263918" sldId="315"/>
            <ac:spMk id="5" creationId="{AAD4B719-3D0B-979E-24FE-9A669E7C9196}"/>
          </ac:spMkLst>
        </pc:spChg>
        <pc:picChg chg="add mod modCrop">
          <ac:chgData name="Konrad Biszko" userId="bbdc8190-9a27-487f-b295-40489f12fed6" providerId="ADAL" clId="{DC19E2FE-74F7-4F3C-A34C-F6DF5B56D59F}" dt="2025-08-21T11:40:07.559" v="10336" actId="1076"/>
          <ac:picMkLst>
            <pc:docMk/>
            <pc:sldMk cId="4259263918" sldId="315"/>
            <ac:picMk id="7" creationId="{02A4B109-8CFD-BC7A-B004-60500598CF7B}"/>
          </ac:picMkLst>
        </pc:picChg>
        <pc:cxnChg chg="add mod">
          <ac:chgData name="Konrad Biszko" userId="bbdc8190-9a27-487f-b295-40489f12fed6" providerId="ADAL" clId="{DC19E2FE-74F7-4F3C-A34C-F6DF5B56D59F}" dt="2025-08-21T11:40:12.430" v="10340" actId="14100"/>
          <ac:cxnSpMkLst>
            <pc:docMk/>
            <pc:sldMk cId="4259263918" sldId="315"/>
            <ac:cxnSpMk id="4" creationId="{68420ECF-D509-BFFD-5392-FFD5126A457E}"/>
          </ac:cxnSpMkLst>
        </pc:cxnChg>
        <pc:cxnChg chg="add mod">
          <ac:chgData name="Konrad Biszko" userId="bbdc8190-9a27-487f-b295-40489f12fed6" providerId="ADAL" clId="{DC19E2FE-74F7-4F3C-A34C-F6DF5B56D59F}" dt="2025-08-21T11:40:16.582" v="10344" actId="14100"/>
          <ac:cxnSpMkLst>
            <pc:docMk/>
            <pc:sldMk cId="4259263918" sldId="315"/>
            <ac:cxnSpMk id="9" creationId="{FDD9A904-A271-F802-863F-C19F1F8F6D7B}"/>
          </ac:cxnSpMkLst>
        </pc:cxnChg>
      </pc:sldChg>
      <pc:sldChg chg="addSp delSp modSp new mod">
        <pc:chgData name="Konrad Biszko" userId="bbdc8190-9a27-487f-b295-40489f12fed6" providerId="ADAL" clId="{DC19E2FE-74F7-4F3C-A34C-F6DF5B56D59F}" dt="2025-09-04T11:40:50.162" v="27588" actId="1076"/>
        <pc:sldMkLst>
          <pc:docMk/>
          <pc:sldMk cId="2240144604" sldId="316"/>
        </pc:sldMkLst>
        <pc:spChg chg="mod">
          <ac:chgData name="Konrad Biszko" userId="bbdc8190-9a27-487f-b295-40489f12fed6" providerId="ADAL" clId="{DC19E2FE-74F7-4F3C-A34C-F6DF5B56D59F}" dt="2025-08-19T15:32:01.460" v="6912" actId="20577"/>
          <ac:spMkLst>
            <pc:docMk/>
            <pc:sldMk cId="2240144604" sldId="316"/>
            <ac:spMk id="2" creationId="{B5810BFB-2520-364E-D3B5-7C22477B382D}"/>
          </ac:spMkLst>
        </pc:spChg>
        <pc:spChg chg="add mod">
          <ac:chgData name="Konrad Biszko" userId="bbdc8190-9a27-487f-b295-40489f12fed6" providerId="ADAL" clId="{DC19E2FE-74F7-4F3C-A34C-F6DF5B56D59F}" dt="2025-09-04T11:40:49.184" v="27586" actId="1076"/>
          <ac:spMkLst>
            <pc:docMk/>
            <pc:sldMk cId="2240144604" sldId="316"/>
            <ac:spMk id="5" creationId="{F0248EBF-03D0-3101-D1FC-B91C6FE44E0A}"/>
          </ac:spMkLst>
        </pc:spChg>
        <pc:picChg chg="add mod">
          <ac:chgData name="Konrad Biszko" userId="bbdc8190-9a27-487f-b295-40489f12fed6" providerId="ADAL" clId="{DC19E2FE-74F7-4F3C-A34C-F6DF5B56D59F}" dt="2025-09-04T11:40:50.162" v="27588" actId="1076"/>
          <ac:picMkLst>
            <pc:docMk/>
            <pc:sldMk cId="2240144604" sldId="316"/>
            <ac:picMk id="7" creationId="{D37B0B22-9332-C8FC-E467-2E1805D1AD68}"/>
          </ac:picMkLst>
        </pc:picChg>
        <pc:cxnChg chg="add mod">
          <ac:chgData name="Konrad Biszko" userId="bbdc8190-9a27-487f-b295-40489f12fed6" providerId="ADAL" clId="{DC19E2FE-74F7-4F3C-A34C-F6DF5B56D59F}" dt="2025-08-21T11:40:38.579" v="10357" actId="14100"/>
          <ac:cxnSpMkLst>
            <pc:docMk/>
            <pc:sldMk cId="2240144604" sldId="316"/>
            <ac:cxnSpMk id="4" creationId="{ABB18EA7-EDBE-8BAC-E3FC-43DFB0CBE518}"/>
          </ac:cxnSpMkLst>
        </pc:cxnChg>
        <pc:cxnChg chg="add mod">
          <ac:chgData name="Konrad Biszko" userId="bbdc8190-9a27-487f-b295-40489f12fed6" providerId="ADAL" clId="{DC19E2FE-74F7-4F3C-A34C-F6DF5B56D59F}" dt="2025-08-21T11:40:36.226" v="10356" actId="14100"/>
          <ac:cxnSpMkLst>
            <pc:docMk/>
            <pc:sldMk cId="2240144604" sldId="316"/>
            <ac:cxnSpMk id="9" creationId="{A88A5436-528B-9201-A940-A5242619BC08}"/>
          </ac:cxnSpMkLst>
        </pc:cxnChg>
      </pc:sldChg>
      <pc:sldChg chg="addSp delSp modSp new mod">
        <pc:chgData name="Konrad Biszko" userId="bbdc8190-9a27-487f-b295-40489f12fed6" providerId="ADAL" clId="{DC19E2FE-74F7-4F3C-A34C-F6DF5B56D59F}" dt="2025-09-04T11:42:51.228" v="27723" actId="1076"/>
        <pc:sldMkLst>
          <pc:docMk/>
          <pc:sldMk cId="2157418935" sldId="317"/>
        </pc:sldMkLst>
        <pc:spChg chg="mod">
          <ac:chgData name="Konrad Biszko" userId="bbdc8190-9a27-487f-b295-40489f12fed6" providerId="ADAL" clId="{DC19E2FE-74F7-4F3C-A34C-F6DF5B56D59F}" dt="2025-08-19T15:32:11.869" v="6945" actId="20577"/>
          <ac:spMkLst>
            <pc:docMk/>
            <pc:sldMk cId="2157418935" sldId="317"/>
            <ac:spMk id="2" creationId="{2F4FAA86-C193-0AC1-E4E8-E502E3ADAB99}"/>
          </ac:spMkLst>
        </pc:spChg>
        <pc:spChg chg="add mod">
          <ac:chgData name="Konrad Biszko" userId="bbdc8190-9a27-487f-b295-40489f12fed6" providerId="ADAL" clId="{DC19E2FE-74F7-4F3C-A34C-F6DF5B56D59F}" dt="2025-09-04T11:42:51.228" v="27723" actId="1076"/>
          <ac:spMkLst>
            <pc:docMk/>
            <pc:sldMk cId="2157418935" sldId="317"/>
            <ac:spMk id="6" creationId="{3A4B3B83-2195-FEDC-C1EC-218FB1A703D2}"/>
          </ac:spMkLst>
        </pc:spChg>
        <pc:picChg chg="add mod">
          <ac:chgData name="Konrad Biszko" userId="bbdc8190-9a27-487f-b295-40489f12fed6" providerId="ADAL" clId="{DC19E2FE-74F7-4F3C-A34C-F6DF5B56D59F}" dt="2025-08-21T11:40:49.089" v="10359" actId="1076"/>
          <ac:picMkLst>
            <pc:docMk/>
            <pc:sldMk cId="2157418935" sldId="317"/>
            <ac:picMk id="5" creationId="{B69398B4-DDAE-B364-6F73-24984616D3D7}"/>
          </ac:picMkLst>
        </pc:picChg>
        <pc:cxnChg chg="add mod">
          <ac:chgData name="Konrad Biszko" userId="bbdc8190-9a27-487f-b295-40489f12fed6" providerId="ADAL" clId="{DC19E2FE-74F7-4F3C-A34C-F6DF5B56D59F}" dt="2025-08-21T11:40:55.380" v="10363" actId="1076"/>
          <ac:cxnSpMkLst>
            <pc:docMk/>
            <pc:sldMk cId="2157418935" sldId="317"/>
            <ac:cxnSpMk id="4" creationId="{AAF2C2D5-A36B-A892-D521-675A02F05786}"/>
          </ac:cxnSpMkLst>
        </pc:cxnChg>
        <pc:cxnChg chg="add mod">
          <ac:chgData name="Konrad Biszko" userId="bbdc8190-9a27-487f-b295-40489f12fed6" providerId="ADAL" clId="{DC19E2FE-74F7-4F3C-A34C-F6DF5B56D59F}" dt="2025-08-21T11:40:59.990" v="10367" actId="14100"/>
          <ac:cxnSpMkLst>
            <pc:docMk/>
            <pc:sldMk cId="2157418935" sldId="317"/>
            <ac:cxnSpMk id="8" creationId="{E912D0CB-B6DB-C7DD-410F-76C60101CD73}"/>
          </ac:cxnSpMkLst>
        </pc:cxnChg>
      </pc:sldChg>
      <pc:sldChg chg="addSp delSp modSp new mod">
        <pc:chgData name="Konrad Biszko" userId="bbdc8190-9a27-487f-b295-40489f12fed6" providerId="ADAL" clId="{DC19E2FE-74F7-4F3C-A34C-F6DF5B56D59F}" dt="2025-09-04T11:46:25.913" v="27991" actId="20577"/>
        <pc:sldMkLst>
          <pc:docMk/>
          <pc:sldMk cId="2734567572" sldId="318"/>
        </pc:sldMkLst>
        <pc:spChg chg="mod">
          <ac:chgData name="Konrad Biszko" userId="bbdc8190-9a27-487f-b295-40489f12fed6" providerId="ADAL" clId="{DC19E2FE-74F7-4F3C-A34C-F6DF5B56D59F}" dt="2025-08-19T15:32:57.685" v="6965" actId="20577"/>
          <ac:spMkLst>
            <pc:docMk/>
            <pc:sldMk cId="2734567572" sldId="318"/>
            <ac:spMk id="2" creationId="{3AAD5BDE-B09E-EC3D-97D3-CB5F8E265698}"/>
          </ac:spMkLst>
        </pc:spChg>
        <pc:spChg chg="add mod">
          <ac:chgData name="Konrad Biszko" userId="bbdc8190-9a27-487f-b295-40489f12fed6" providerId="ADAL" clId="{DC19E2FE-74F7-4F3C-A34C-F6DF5B56D59F}" dt="2025-09-04T11:46:25.913" v="27991" actId="20577"/>
          <ac:spMkLst>
            <pc:docMk/>
            <pc:sldMk cId="2734567572" sldId="318"/>
            <ac:spMk id="4" creationId="{4F016015-B5AA-3FAC-124B-DEA734926825}"/>
          </ac:spMkLst>
        </pc:spChg>
        <pc:picChg chg="add mod">
          <ac:chgData name="Konrad Biszko" userId="bbdc8190-9a27-487f-b295-40489f12fed6" providerId="ADAL" clId="{DC19E2FE-74F7-4F3C-A34C-F6DF5B56D59F}" dt="2025-08-19T15:34:35.133" v="6972" actId="1076"/>
          <ac:picMkLst>
            <pc:docMk/>
            <pc:sldMk cId="2734567572" sldId="318"/>
            <ac:picMk id="5" creationId="{E1960AF6-A461-F24D-596C-C9059FADDAB5}"/>
          </ac:picMkLst>
        </pc:picChg>
      </pc:sldChg>
      <pc:sldChg chg="addSp delSp modSp new mod">
        <pc:chgData name="Konrad Biszko" userId="bbdc8190-9a27-487f-b295-40489f12fed6" providerId="ADAL" clId="{DC19E2FE-74F7-4F3C-A34C-F6DF5B56D59F}" dt="2025-09-04T11:47:44.124" v="28273" actId="1076"/>
        <pc:sldMkLst>
          <pc:docMk/>
          <pc:sldMk cId="481030522" sldId="319"/>
        </pc:sldMkLst>
        <pc:spChg chg="mod">
          <ac:chgData name="Konrad Biszko" userId="bbdc8190-9a27-487f-b295-40489f12fed6" providerId="ADAL" clId="{DC19E2FE-74F7-4F3C-A34C-F6DF5B56D59F}" dt="2025-08-19T15:35:03.392" v="7102" actId="20577"/>
          <ac:spMkLst>
            <pc:docMk/>
            <pc:sldMk cId="481030522" sldId="319"/>
            <ac:spMk id="2" creationId="{92845B79-599C-65EF-F76A-21135929FEA6}"/>
          </ac:spMkLst>
        </pc:spChg>
        <pc:spChg chg="add mod">
          <ac:chgData name="Konrad Biszko" userId="bbdc8190-9a27-487f-b295-40489f12fed6" providerId="ADAL" clId="{DC19E2FE-74F7-4F3C-A34C-F6DF5B56D59F}" dt="2025-09-04T11:47:44.124" v="28273" actId="1076"/>
          <ac:spMkLst>
            <pc:docMk/>
            <pc:sldMk cId="481030522" sldId="319"/>
            <ac:spMk id="6" creationId="{262749DC-58A6-1ED2-BA57-7DE82B10B9A4}"/>
          </ac:spMkLst>
        </pc:spChg>
        <pc:picChg chg="add mod">
          <ac:chgData name="Konrad Biszko" userId="bbdc8190-9a27-487f-b295-40489f12fed6" providerId="ADAL" clId="{DC19E2FE-74F7-4F3C-A34C-F6DF5B56D59F}" dt="2025-09-04T11:46:34.460" v="27997" actId="1076"/>
          <ac:picMkLst>
            <pc:docMk/>
            <pc:sldMk cId="481030522" sldId="319"/>
            <ac:picMk id="5" creationId="{3C214FE6-B9A2-8FD3-084C-5ACCB7E3ACAF}"/>
          </ac:picMkLst>
        </pc:picChg>
        <pc:cxnChg chg="add mod">
          <ac:chgData name="Konrad Biszko" userId="bbdc8190-9a27-487f-b295-40489f12fed6" providerId="ADAL" clId="{DC19E2FE-74F7-4F3C-A34C-F6DF5B56D59F}" dt="2025-08-21T11:41:09.772" v="10370" actId="14100"/>
          <ac:cxnSpMkLst>
            <pc:docMk/>
            <pc:sldMk cId="481030522" sldId="319"/>
            <ac:cxnSpMk id="4" creationId="{914EA7C8-C380-9EEA-8274-942CB3D89AE5}"/>
          </ac:cxnSpMkLst>
        </pc:cxnChg>
      </pc:sldChg>
      <pc:sldChg chg="addSp delSp modSp new mod">
        <pc:chgData name="Konrad Biszko" userId="bbdc8190-9a27-487f-b295-40489f12fed6" providerId="ADAL" clId="{DC19E2FE-74F7-4F3C-A34C-F6DF5B56D59F}" dt="2025-09-04T11:49:46.308" v="28766" actId="20577"/>
        <pc:sldMkLst>
          <pc:docMk/>
          <pc:sldMk cId="1272664069" sldId="320"/>
        </pc:sldMkLst>
        <pc:spChg chg="mod">
          <ac:chgData name="Konrad Biszko" userId="bbdc8190-9a27-487f-b295-40489f12fed6" providerId="ADAL" clId="{DC19E2FE-74F7-4F3C-A34C-F6DF5B56D59F}" dt="2025-08-19T15:35:19.306" v="7152" actId="20577"/>
          <ac:spMkLst>
            <pc:docMk/>
            <pc:sldMk cId="1272664069" sldId="320"/>
            <ac:spMk id="2" creationId="{0A9A450A-CA37-8BAE-3ED4-7A0752EA38CC}"/>
          </ac:spMkLst>
        </pc:spChg>
        <pc:spChg chg="add mod">
          <ac:chgData name="Konrad Biszko" userId="bbdc8190-9a27-487f-b295-40489f12fed6" providerId="ADAL" clId="{DC19E2FE-74F7-4F3C-A34C-F6DF5B56D59F}" dt="2025-09-04T11:49:46.308" v="28766" actId="20577"/>
          <ac:spMkLst>
            <pc:docMk/>
            <pc:sldMk cId="1272664069" sldId="320"/>
            <ac:spMk id="6" creationId="{B6EAEF09-5907-8C65-93E5-840EC242C079}"/>
          </ac:spMkLst>
        </pc:spChg>
        <pc:picChg chg="add mod">
          <ac:chgData name="Konrad Biszko" userId="bbdc8190-9a27-487f-b295-40489f12fed6" providerId="ADAL" clId="{DC19E2FE-74F7-4F3C-A34C-F6DF5B56D59F}" dt="2025-08-19T15:35:07.078" v="7103" actId="14100"/>
          <ac:picMkLst>
            <pc:docMk/>
            <pc:sldMk cId="1272664069" sldId="320"/>
            <ac:picMk id="5" creationId="{0FCC27BD-93AB-03D3-D324-DC68D987C4D2}"/>
          </ac:picMkLst>
        </pc:picChg>
        <pc:cxnChg chg="add mod">
          <ac:chgData name="Konrad Biszko" userId="bbdc8190-9a27-487f-b295-40489f12fed6" providerId="ADAL" clId="{DC19E2FE-74F7-4F3C-A34C-F6DF5B56D59F}" dt="2025-08-21T11:41:29.994" v="10375" actId="14100"/>
          <ac:cxnSpMkLst>
            <pc:docMk/>
            <pc:sldMk cId="1272664069" sldId="320"/>
            <ac:cxnSpMk id="4" creationId="{CBD03F02-1968-0F44-F003-F1A1E93EAC1E}"/>
          </ac:cxnSpMkLst>
        </pc:cxnChg>
        <pc:cxnChg chg="add mod">
          <ac:chgData name="Konrad Biszko" userId="bbdc8190-9a27-487f-b295-40489f12fed6" providerId="ADAL" clId="{DC19E2FE-74F7-4F3C-A34C-F6DF5B56D59F}" dt="2025-08-21T11:41:33.703" v="10378" actId="14100"/>
          <ac:cxnSpMkLst>
            <pc:docMk/>
            <pc:sldMk cId="1272664069" sldId="320"/>
            <ac:cxnSpMk id="8" creationId="{2ECFA398-5CEC-DEF2-1E69-180B6730FD99}"/>
          </ac:cxnSpMkLst>
        </pc:cxnChg>
      </pc:sldChg>
      <pc:sldChg chg="addSp delSp modSp new mod">
        <pc:chgData name="Konrad Biszko" userId="bbdc8190-9a27-487f-b295-40489f12fed6" providerId="ADAL" clId="{DC19E2FE-74F7-4F3C-A34C-F6DF5B56D59F}" dt="2025-09-04T11:50:24.745" v="28846" actId="1076"/>
        <pc:sldMkLst>
          <pc:docMk/>
          <pc:sldMk cId="888407620" sldId="321"/>
        </pc:sldMkLst>
        <pc:spChg chg="mod">
          <ac:chgData name="Konrad Biszko" userId="bbdc8190-9a27-487f-b295-40489f12fed6" providerId="ADAL" clId="{DC19E2FE-74F7-4F3C-A34C-F6DF5B56D59F}" dt="2025-08-19T15:35:31.277" v="7179" actId="20577"/>
          <ac:spMkLst>
            <pc:docMk/>
            <pc:sldMk cId="888407620" sldId="321"/>
            <ac:spMk id="2" creationId="{F310EBA2-AE26-65FB-03DF-E61F34C47F14}"/>
          </ac:spMkLst>
        </pc:spChg>
        <pc:spChg chg="add mod">
          <ac:chgData name="Konrad Biszko" userId="bbdc8190-9a27-487f-b295-40489f12fed6" providerId="ADAL" clId="{DC19E2FE-74F7-4F3C-A34C-F6DF5B56D59F}" dt="2025-09-04T11:50:24.745" v="28846" actId="1076"/>
          <ac:spMkLst>
            <pc:docMk/>
            <pc:sldMk cId="888407620" sldId="321"/>
            <ac:spMk id="6" creationId="{69F616A9-9F93-0E3D-E978-0F5550A0A078}"/>
          </ac:spMkLst>
        </pc:spChg>
        <pc:picChg chg="add mod">
          <ac:chgData name="Konrad Biszko" userId="bbdc8190-9a27-487f-b295-40489f12fed6" providerId="ADAL" clId="{DC19E2FE-74F7-4F3C-A34C-F6DF5B56D59F}" dt="2025-08-21T11:41:42.278" v="10379" actId="1076"/>
          <ac:picMkLst>
            <pc:docMk/>
            <pc:sldMk cId="888407620" sldId="321"/>
            <ac:picMk id="5" creationId="{A316DCA3-B47E-97D0-E90F-9404E33CD67E}"/>
          </ac:picMkLst>
        </pc:picChg>
        <pc:cxnChg chg="add mod">
          <ac:chgData name="Konrad Biszko" userId="bbdc8190-9a27-487f-b295-40489f12fed6" providerId="ADAL" clId="{DC19E2FE-74F7-4F3C-A34C-F6DF5B56D59F}" dt="2025-08-21T11:41:45.904" v="10383" actId="14100"/>
          <ac:cxnSpMkLst>
            <pc:docMk/>
            <pc:sldMk cId="888407620" sldId="321"/>
            <ac:cxnSpMk id="4" creationId="{57D16768-7F16-3D84-5BF2-07E6A9A24E20}"/>
          </ac:cxnSpMkLst>
        </pc:cxnChg>
      </pc:sldChg>
      <pc:sldChg chg="addSp delSp modSp new mod">
        <pc:chgData name="Konrad Biszko" userId="bbdc8190-9a27-487f-b295-40489f12fed6" providerId="ADAL" clId="{DC19E2FE-74F7-4F3C-A34C-F6DF5B56D59F}" dt="2025-09-04T11:52:04.668" v="29305" actId="313"/>
        <pc:sldMkLst>
          <pc:docMk/>
          <pc:sldMk cId="1934752050" sldId="322"/>
        </pc:sldMkLst>
        <pc:spChg chg="mod">
          <ac:chgData name="Konrad Biszko" userId="bbdc8190-9a27-487f-b295-40489f12fed6" providerId="ADAL" clId="{DC19E2FE-74F7-4F3C-A34C-F6DF5B56D59F}" dt="2025-08-19T15:35:35.603" v="7181" actId="20577"/>
          <ac:spMkLst>
            <pc:docMk/>
            <pc:sldMk cId="1934752050" sldId="322"/>
            <ac:spMk id="2" creationId="{C330603F-3A7F-1125-3A97-D013A412A323}"/>
          </ac:spMkLst>
        </pc:spChg>
        <pc:spChg chg="add mod">
          <ac:chgData name="Konrad Biszko" userId="bbdc8190-9a27-487f-b295-40489f12fed6" providerId="ADAL" clId="{DC19E2FE-74F7-4F3C-A34C-F6DF5B56D59F}" dt="2025-09-04T11:51:07.899" v="29036" actId="20577"/>
          <ac:spMkLst>
            <pc:docMk/>
            <pc:sldMk cId="1934752050" sldId="322"/>
            <ac:spMk id="6" creationId="{EA2317D9-32ED-60BB-00E5-363F89AC1111}"/>
          </ac:spMkLst>
        </pc:spChg>
        <pc:spChg chg="add mod">
          <ac:chgData name="Konrad Biszko" userId="bbdc8190-9a27-487f-b295-40489f12fed6" providerId="ADAL" clId="{DC19E2FE-74F7-4F3C-A34C-F6DF5B56D59F}" dt="2025-09-04T11:52:04.668" v="29305" actId="313"/>
          <ac:spMkLst>
            <pc:docMk/>
            <pc:sldMk cId="1934752050" sldId="322"/>
            <ac:spMk id="8" creationId="{7A33DCED-4A46-CF52-0FAE-45E5CBFBFB84}"/>
          </ac:spMkLst>
        </pc:spChg>
        <pc:picChg chg="add mod">
          <ac:chgData name="Konrad Biszko" userId="bbdc8190-9a27-487f-b295-40489f12fed6" providerId="ADAL" clId="{DC19E2FE-74F7-4F3C-A34C-F6DF5B56D59F}" dt="2025-09-04T11:50:31.494" v="28851" actId="1076"/>
          <ac:picMkLst>
            <pc:docMk/>
            <pc:sldMk cId="1934752050" sldId="322"/>
            <ac:picMk id="5" creationId="{5BC7B63D-CBD1-3F52-9C33-746D4FF13721}"/>
          </ac:picMkLst>
        </pc:picChg>
        <pc:cxnChg chg="add mod">
          <ac:chgData name="Konrad Biszko" userId="bbdc8190-9a27-487f-b295-40489f12fed6" providerId="ADAL" clId="{DC19E2FE-74F7-4F3C-A34C-F6DF5B56D59F}" dt="2025-08-21T11:41:53.271" v="10388" actId="14100"/>
          <ac:cxnSpMkLst>
            <pc:docMk/>
            <pc:sldMk cId="1934752050" sldId="322"/>
            <ac:cxnSpMk id="4" creationId="{F2D42EFC-8AE1-E55E-5941-FDCB3D66BE05}"/>
          </ac:cxnSpMkLst>
        </pc:cxnChg>
        <pc:cxnChg chg="add mod">
          <ac:chgData name="Konrad Biszko" userId="bbdc8190-9a27-487f-b295-40489f12fed6" providerId="ADAL" clId="{DC19E2FE-74F7-4F3C-A34C-F6DF5B56D59F}" dt="2025-08-21T11:42:05.046" v="10393" actId="14100"/>
          <ac:cxnSpMkLst>
            <pc:docMk/>
            <pc:sldMk cId="1934752050" sldId="322"/>
            <ac:cxnSpMk id="7" creationId="{1E99B095-3B5F-0673-7BBC-07656051F0C0}"/>
          </ac:cxnSpMkLst>
        </pc:cxnChg>
        <pc:cxnChg chg="add mod">
          <ac:chgData name="Konrad Biszko" userId="bbdc8190-9a27-487f-b295-40489f12fed6" providerId="ADAL" clId="{DC19E2FE-74F7-4F3C-A34C-F6DF5B56D59F}" dt="2025-08-21T11:42:08.100" v="10396" actId="14100"/>
          <ac:cxnSpMkLst>
            <pc:docMk/>
            <pc:sldMk cId="1934752050" sldId="322"/>
            <ac:cxnSpMk id="12" creationId="{EEBE6A90-CD8F-E372-3E7D-D47B614FF86E}"/>
          </ac:cxnSpMkLst>
        </pc:cxnChg>
      </pc:sldChg>
      <pc:sldChg chg="addSp delSp modSp new mod">
        <pc:chgData name="Konrad Biszko" userId="bbdc8190-9a27-487f-b295-40489f12fed6" providerId="ADAL" clId="{DC19E2FE-74F7-4F3C-A34C-F6DF5B56D59F}" dt="2025-09-04T11:53:36.854" v="29624" actId="20577"/>
        <pc:sldMkLst>
          <pc:docMk/>
          <pc:sldMk cId="1844808420" sldId="323"/>
        </pc:sldMkLst>
        <pc:spChg chg="mod">
          <ac:chgData name="Konrad Biszko" userId="bbdc8190-9a27-487f-b295-40489f12fed6" providerId="ADAL" clId="{DC19E2FE-74F7-4F3C-A34C-F6DF5B56D59F}" dt="2025-08-19T15:39:34.423" v="7229" actId="20577"/>
          <ac:spMkLst>
            <pc:docMk/>
            <pc:sldMk cId="1844808420" sldId="323"/>
            <ac:spMk id="2" creationId="{E7BA6B59-1A53-CADE-AEDE-F3701046A12E}"/>
          </ac:spMkLst>
        </pc:spChg>
        <pc:spChg chg="add mod">
          <ac:chgData name="Konrad Biszko" userId="bbdc8190-9a27-487f-b295-40489f12fed6" providerId="ADAL" clId="{DC19E2FE-74F7-4F3C-A34C-F6DF5B56D59F}" dt="2025-09-04T11:52:25.934" v="29371" actId="20577"/>
          <ac:spMkLst>
            <pc:docMk/>
            <pc:sldMk cId="1844808420" sldId="323"/>
            <ac:spMk id="6" creationId="{748CD9D9-29FF-82AA-A809-5C983B41CC45}"/>
          </ac:spMkLst>
        </pc:spChg>
        <pc:spChg chg="add mod">
          <ac:chgData name="Konrad Biszko" userId="bbdc8190-9a27-487f-b295-40489f12fed6" providerId="ADAL" clId="{DC19E2FE-74F7-4F3C-A34C-F6DF5B56D59F}" dt="2025-09-04T11:52:54.380" v="29473" actId="1076"/>
          <ac:spMkLst>
            <pc:docMk/>
            <pc:sldMk cId="1844808420" sldId="323"/>
            <ac:spMk id="8" creationId="{508CD77C-8996-D77B-CC75-CD87773F028F}"/>
          </ac:spMkLst>
        </pc:spChg>
        <pc:spChg chg="add mod">
          <ac:chgData name="Konrad Biszko" userId="bbdc8190-9a27-487f-b295-40489f12fed6" providerId="ADAL" clId="{DC19E2FE-74F7-4F3C-A34C-F6DF5B56D59F}" dt="2025-09-04T11:53:36.854" v="29624" actId="20577"/>
          <ac:spMkLst>
            <pc:docMk/>
            <pc:sldMk cId="1844808420" sldId="323"/>
            <ac:spMk id="10" creationId="{52C23978-A49E-B4C4-0981-12B99B04F091}"/>
          </ac:spMkLst>
        </pc:spChg>
        <pc:picChg chg="add mod">
          <ac:chgData name="Konrad Biszko" userId="bbdc8190-9a27-487f-b295-40489f12fed6" providerId="ADAL" clId="{DC19E2FE-74F7-4F3C-A34C-F6DF5B56D59F}" dt="2025-08-19T15:35:43.892" v="7185" actId="1076"/>
          <ac:picMkLst>
            <pc:docMk/>
            <pc:sldMk cId="1844808420" sldId="323"/>
            <ac:picMk id="5" creationId="{BEA5D0AE-D658-5B9B-C11A-83290C40358D}"/>
          </ac:picMkLst>
        </pc:picChg>
        <pc:cxnChg chg="add mod">
          <ac:chgData name="Konrad Biszko" userId="bbdc8190-9a27-487f-b295-40489f12fed6" providerId="ADAL" clId="{DC19E2FE-74F7-4F3C-A34C-F6DF5B56D59F}" dt="2025-08-21T11:42:23.104" v="10399" actId="14100"/>
          <ac:cxnSpMkLst>
            <pc:docMk/>
            <pc:sldMk cId="1844808420" sldId="323"/>
            <ac:cxnSpMk id="4" creationId="{4F1BE62B-A649-03F0-37AE-E59BD4303384}"/>
          </ac:cxnSpMkLst>
        </pc:cxnChg>
        <pc:cxnChg chg="add mod">
          <ac:chgData name="Konrad Biszko" userId="bbdc8190-9a27-487f-b295-40489f12fed6" providerId="ADAL" clId="{DC19E2FE-74F7-4F3C-A34C-F6DF5B56D59F}" dt="2025-08-21T11:42:27.053" v="10402" actId="14100"/>
          <ac:cxnSpMkLst>
            <pc:docMk/>
            <pc:sldMk cId="1844808420" sldId="323"/>
            <ac:cxnSpMk id="7" creationId="{85B16DAA-8A89-2EA9-02A1-63878EC36C09}"/>
          </ac:cxnSpMkLst>
        </pc:cxnChg>
        <pc:cxnChg chg="add mod">
          <ac:chgData name="Konrad Biszko" userId="bbdc8190-9a27-487f-b295-40489f12fed6" providerId="ADAL" clId="{DC19E2FE-74F7-4F3C-A34C-F6DF5B56D59F}" dt="2025-08-21T11:44:56.996" v="10427" actId="14100"/>
          <ac:cxnSpMkLst>
            <pc:docMk/>
            <pc:sldMk cId="1844808420" sldId="323"/>
            <ac:cxnSpMk id="9" creationId="{30821844-3118-7F7A-28C7-882A69534C64}"/>
          </ac:cxnSpMkLst>
        </pc:cxnChg>
      </pc:sldChg>
      <pc:sldChg chg="addSp delSp modSp new mod modAnim">
        <pc:chgData name="Konrad Biszko" userId="bbdc8190-9a27-487f-b295-40489f12fed6" providerId="ADAL" clId="{DC19E2FE-74F7-4F3C-A34C-F6DF5B56D59F}" dt="2025-09-04T11:54:25.888" v="29731" actId="20577"/>
        <pc:sldMkLst>
          <pc:docMk/>
          <pc:sldMk cId="1764340585" sldId="324"/>
        </pc:sldMkLst>
        <pc:spChg chg="mod">
          <ac:chgData name="Konrad Biszko" userId="bbdc8190-9a27-487f-b295-40489f12fed6" providerId="ADAL" clId="{DC19E2FE-74F7-4F3C-A34C-F6DF5B56D59F}" dt="2025-08-19T15:39:40.092" v="7232" actId="20577"/>
          <ac:spMkLst>
            <pc:docMk/>
            <pc:sldMk cId="1764340585" sldId="324"/>
            <ac:spMk id="2" creationId="{F123496B-1BAC-4868-4EDC-453754A57BFE}"/>
          </ac:spMkLst>
        </pc:spChg>
        <pc:spChg chg="add mod">
          <ac:chgData name="Konrad Biszko" userId="bbdc8190-9a27-487f-b295-40489f12fed6" providerId="ADAL" clId="{DC19E2FE-74F7-4F3C-A34C-F6DF5B56D59F}" dt="2025-09-04T11:54:25.888" v="29731" actId="20577"/>
          <ac:spMkLst>
            <pc:docMk/>
            <pc:sldMk cId="1764340585" sldId="324"/>
            <ac:spMk id="6" creationId="{45869352-7427-C6A6-362D-88A229BB7FBC}"/>
          </ac:spMkLst>
        </pc:spChg>
        <pc:picChg chg="add mod">
          <ac:chgData name="Konrad Biszko" userId="bbdc8190-9a27-487f-b295-40489f12fed6" providerId="ADAL" clId="{DC19E2FE-74F7-4F3C-A34C-F6DF5B56D59F}" dt="2025-08-19T15:39:38.862" v="7231" actId="1076"/>
          <ac:picMkLst>
            <pc:docMk/>
            <pc:sldMk cId="1764340585" sldId="324"/>
            <ac:picMk id="4" creationId="{013BA996-1F5F-48EC-C1CC-68F6F33ACBC3}"/>
          </ac:picMkLst>
        </pc:picChg>
      </pc:sldChg>
      <pc:sldChg chg="addSp delSp modSp new mod">
        <pc:chgData name="Konrad Biszko" userId="bbdc8190-9a27-487f-b295-40489f12fed6" providerId="ADAL" clId="{DC19E2FE-74F7-4F3C-A34C-F6DF5B56D59F}" dt="2025-09-04T11:57:46.415" v="30275" actId="20577"/>
        <pc:sldMkLst>
          <pc:docMk/>
          <pc:sldMk cId="746056169" sldId="325"/>
        </pc:sldMkLst>
        <pc:spChg chg="add mod">
          <ac:chgData name="Konrad Biszko" userId="bbdc8190-9a27-487f-b295-40489f12fed6" providerId="ADAL" clId="{DC19E2FE-74F7-4F3C-A34C-F6DF5B56D59F}" dt="2025-09-04T11:56:30.261" v="30049" actId="1076"/>
          <ac:spMkLst>
            <pc:docMk/>
            <pc:sldMk cId="746056169" sldId="325"/>
            <ac:spMk id="6" creationId="{939232AD-8E54-A7D8-F4EC-725D1F8C6755}"/>
          </ac:spMkLst>
        </pc:spChg>
        <pc:spChg chg="add mod">
          <ac:chgData name="Konrad Biszko" userId="bbdc8190-9a27-487f-b295-40489f12fed6" providerId="ADAL" clId="{DC19E2FE-74F7-4F3C-A34C-F6DF5B56D59F}" dt="2025-09-04T11:55:33.925" v="29893" actId="1076"/>
          <ac:spMkLst>
            <pc:docMk/>
            <pc:sldMk cId="746056169" sldId="325"/>
            <ac:spMk id="12" creationId="{7B0E8ECC-5AF0-0A99-1F4A-F81419E01F66}"/>
          </ac:spMkLst>
        </pc:spChg>
        <pc:spChg chg="add mod">
          <ac:chgData name="Konrad Biszko" userId="bbdc8190-9a27-487f-b295-40489f12fed6" providerId="ADAL" clId="{DC19E2FE-74F7-4F3C-A34C-F6DF5B56D59F}" dt="2025-09-04T11:56:15.178" v="30045" actId="1076"/>
          <ac:spMkLst>
            <pc:docMk/>
            <pc:sldMk cId="746056169" sldId="325"/>
            <ac:spMk id="13" creationId="{510657A2-676C-A0AE-0A1C-C2F2C368EA5D}"/>
          </ac:spMkLst>
        </pc:spChg>
        <pc:spChg chg="add mod">
          <ac:chgData name="Konrad Biszko" userId="bbdc8190-9a27-487f-b295-40489f12fed6" providerId="ADAL" clId="{DC19E2FE-74F7-4F3C-A34C-F6DF5B56D59F}" dt="2025-09-04T11:57:12.665" v="30144" actId="20577"/>
          <ac:spMkLst>
            <pc:docMk/>
            <pc:sldMk cId="746056169" sldId="325"/>
            <ac:spMk id="15" creationId="{AE9938D6-D991-2537-4A4B-61E52DB53675}"/>
          </ac:spMkLst>
        </pc:spChg>
        <pc:spChg chg="add mod">
          <ac:chgData name="Konrad Biszko" userId="bbdc8190-9a27-487f-b295-40489f12fed6" providerId="ADAL" clId="{DC19E2FE-74F7-4F3C-A34C-F6DF5B56D59F}" dt="2025-09-04T11:57:46.415" v="30275" actId="20577"/>
          <ac:spMkLst>
            <pc:docMk/>
            <pc:sldMk cId="746056169" sldId="325"/>
            <ac:spMk id="16" creationId="{6A340070-4F9A-F605-187E-FF99B352DF0E}"/>
          </ac:spMkLst>
        </pc:spChg>
        <pc:picChg chg="add mod">
          <ac:chgData name="Konrad Biszko" userId="bbdc8190-9a27-487f-b295-40489f12fed6" providerId="ADAL" clId="{DC19E2FE-74F7-4F3C-A34C-F6DF5B56D59F}" dt="2025-09-04T11:55:29.910" v="29892" actId="1076"/>
          <ac:picMkLst>
            <pc:docMk/>
            <pc:sldMk cId="746056169" sldId="325"/>
            <ac:picMk id="5" creationId="{6EB8CF56-100B-C927-EBA4-D91D177D0255}"/>
          </ac:picMkLst>
        </pc:picChg>
        <pc:cxnChg chg="add mod">
          <ac:chgData name="Konrad Biszko" userId="bbdc8190-9a27-487f-b295-40489f12fed6" providerId="ADAL" clId="{DC19E2FE-74F7-4F3C-A34C-F6DF5B56D59F}" dt="2025-09-04T11:55:29.910" v="29892" actId="1076"/>
          <ac:cxnSpMkLst>
            <pc:docMk/>
            <pc:sldMk cId="746056169" sldId="325"/>
            <ac:cxnSpMk id="4" creationId="{1B6EC311-5427-849D-4731-836BD55721F9}"/>
          </ac:cxnSpMkLst>
        </pc:cxnChg>
        <pc:cxnChg chg="add mod">
          <ac:chgData name="Konrad Biszko" userId="bbdc8190-9a27-487f-b295-40489f12fed6" providerId="ADAL" clId="{DC19E2FE-74F7-4F3C-A34C-F6DF5B56D59F}" dt="2025-09-04T11:55:29.910" v="29892" actId="1076"/>
          <ac:cxnSpMkLst>
            <pc:docMk/>
            <pc:sldMk cId="746056169" sldId="325"/>
            <ac:cxnSpMk id="7" creationId="{43DEB884-15C1-A1D2-6DCA-D97E2C6F91A8}"/>
          </ac:cxnSpMkLst>
        </pc:cxnChg>
        <pc:cxnChg chg="add mod">
          <ac:chgData name="Konrad Biszko" userId="bbdc8190-9a27-487f-b295-40489f12fed6" providerId="ADAL" clId="{DC19E2FE-74F7-4F3C-A34C-F6DF5B56D59F}" dt="2025-09-04T11:56:16.667" v="30046" actId="14100"/>
          <ac:cxnSpMkLst>
            <pc:docMk/>
            <pc:sldMk cId="746056169" sldId="325"/>
            <ac:cxnSpMk id="8" creationId="{2B0D6C95-1F6E-C159-883E-DC6B0B83609C}"/>
          </ac:cxnSpMkLst>
        </pc:cxnChg>
        <pc:cxnChg chg="add mod">
          <ac:chgData name="Konrad Biszko" userId="bbdc8190-9a27-487f-b295-40489f12fed6" providerId="ADAL" clId="{DC19E2FE-74F7-4F3C-A34C-F6DF5B56D59F}" dt="2025-09-04T11:55:29.910" v="29892" actId="1076"/>
          <ac:cxnSpMkLst>
            <pc:docMk/>
            <pc:sldMk cId="746056169" sldId="325"/>
            <ac:cxnSpMk id="10" creationId="{43B3E29A-6BC2-281E-84BD-718AAA178C83}"/>
          </ac:cxnSpMkLst>
        </pc:cxnChg>
      </pc:sldChg>
      <pc:sldChg chg="addSp delSp modSp new mod modAnim">
        <pc:chgData name="Konrad Biszko" userId="bbdc8190-9a27-487f-b295-40489f12fed6" providerId="ADAL" clId="{DC19E2FE-74F7-4F3C-A34C-F6DF5B56D59F}" dt="2025-09-04T11:59:40.111" v="30748" actId="1076"/>
        <pc:sldMkLst>
          <pc:docMk/>
          <pc:sldMk cId="2469113534" sldId="326"/>
        </pc:sldMkLst>
        <pc:spChg chg="mod">
          <ac:chgData name="Konrad Biszko" userId="bbdc8190-9a27-487f-b295-40489f12fed6" providerId="ADAL" clId="{DC19E2FE-74F7-4F3C-A34C-F6DF5B56D59F}" dt="2025-08-19T15:40:09.243" v="7249" actId="20577"/>
          <ac:spMkLst>
            <pc:docMk/>
            <pc:sldMk cId="2469113534" sldId="326"/>
            <ac:spMk id="2" creationId="{57869AED-8356-21E3-334F-5CA448665028}"/>
          </ac:spMkLst>
        </pc:spChg>
        <pc:spChg chg="add mod">
          <ac:chgData name="Konrad Biszko" userId="bbdc8190-9a27-487f-b295-40489f12fed6" providerId="ADAL" clId="{DC19E2FE-74F7-4F3C-A34C-F6DF5B56D59F}" dt="2025-09-04T11:59:40.111" v="30748" actId="1076"/>
          <ac:spMkLst>
            <pc:docMk/>
            <pc:sldMk cId="2469113534" sldId="326"/>
            <ac:spMk id="5" creationId="{AF8FE2EE-62EE-2D32-9148-2883139F5606}"/>
          </ac:spMkLst>
        </pc:spChg>
        <pc:picChg chg="add mod">
          <ac:chgData name="Konrad Biszko" userId="bbdc8190-9a27-487f-b295-40489f12fed6" providerId="ADAL" clId="{DC19E2FE-74F7-4F3C-A34C-F6DF5B56D59F}" dt="2025-08-19T15:39:56.832" v="7237" actId="1076"/>
          <ac:picMkLst>
            <pc:docMk/>
            <pc:sldMk cId="2469113534" sldId="326"/>
            <ac:picMk id="4" creationId="{1D824AED-A42A-A972-14E0-8F3383D0CF88}"/>
          </ac:picMkLst>
        </pc:picChg>
      </pc:sldChg>
      <pc:sldChg chg="addSp delSp modSp new mod">
        <pc:chgData name="Konrad Biszko" userId="bbdc8190-9a27-487f-b295-40489f12fed6" providerId="ADAL" clId="{DC19E2FE-74F7-4F3C-A34C-F6DF5B56D59F}" dt="2025-09-04T11:55:04.442" v="29883" actId="1076"/>
        <pc:sldMkLst>
          <pc:docMk/>
          <pc:sldMk cId="4150357079" sldId="327"/>
        </pc:sldMkLst>
        <pc:spChg chg="mod">
          <ac:chgData name="Konrad Biszko" userId="bbdc8190-9a27-487f-b295-40489f12fed6" providerId="ADAL" clId="{DC19E2FE-74F7-4F3C-A34C-F6DF5B56D59F}" dt="2025-08-19T15:39:49.168" v="7235" actId="20577"/>
          <ac:spMkLst>
            <pc:docMk/>
            <pc:sldMk cId="4150357079" sldId="327"/>
            <ac:spMk id="2" creationId="{87CAA2D9-81F1-0AD1-0995-0DD49C243365}"/>
          </ac:spMkLst>
        </pc:spChg>
        <pc:spChg chg="add mod">
          <ac:chgData name="Konrad Biszko" userId="bbdc8190-9a27-487f-b295-40489f12fed6" providerId="ADAL" clId="{DC19E2FE-74F7-4F3C-A34C-F6DF5B56D59F}" dt="2025-09-04T11:55:04.442" v="29883" actId="1076"/>
          <ac:spMkLst>
            <pc:docMk/>
            <pc:sldMk cId="4150357079" sldId="327"/>
            <ac:spMk id="8" creationId="{12719C90-3DF5-3F90-773F-6B5F1A64B852}"/>
          </ac:spMkLst>
        </pc:spChg>
        <pc:picChg chg="add mod">
          <ac:chgData name="Konrad Biszko" userId="bbdc8190-9a27-487f-b295-40489f12fed6" providerId="ADAL" clId="{DC19E2FE-74F7-4F3C-A34C-F6DF5B56D59F}" dt="2025-08-19T15:39:49.747" v="7236" actId="1076"/>
          <ac:picMkLst>
            <pc:docMk/>
            <pc:sldMk cId="4150357079" sldId="327"/>
            <ac:picMk id="5" creationId="{EDBD6572-4E77-394D-80BD-D903F0939E77}"/>
          </ac:picMkLst>
        </pc:picChg>
        <pc:cxnChg chg="add mod">
          <ac:chgData name="Konrad Biszko" userId="bbdc8190-9a27-487f-b295-40489f12fed6" providerId="ADAL" clId="{DC19E2FE-74F7-4F3C-A34C-F6DF5B56D59F}" dt="2025-08-21T11:42:46.389" v="10407" actId="14100"/>
          <ac:cxnSpMkLst>
            <pc:docMk/>
            <pc:sldMk cId="4150357079" sldId="327"/>
            <ac:cxnSpMk id="4" creationId="{46BDE680-3A0F-A4F3-3BED-B2F1C878AFF6}"/>
          </ac:cxnSpMkLst>
        </pc:cxnChg>
      </pc:sldChg>
      <pc:sldChg chg="addSp delSp modSp new mod">
        <pc:chgData name="Konrad Biszko" userId="bbdc8190-9a27-487f-b295-40489f12fed6" providerId="ADAL" clId="{DC19E2FE-74F7-4F3C-A34C-F6DF5B56D59F}" dt="2025-09-04T12:01:06.901" v="30998" actId="20577"/>
        <pc:sldMkLst>
          <pc:docMk/>
          <pc:sldMk cId="811330958" sldId="328"/>
        </pc:sldMkLst>
        <pc:spChg chg="mod">
          <ac:chgData name="Konrad Biszko" userId="bbdc8190-9a27-487f-b295-40489f12fed6" providerId="ADAL" clId="{DC19E2FE-74F7-4F3C-A34C-F6DF5B56D59F}" dt="2025-08-19T15:40:41.497" v="7298" actId="20577"/>
          <ac:spMkLst>
            <pc:docMk/>
            <pc:sldMk cId="811330958" sldId="328"/>
            <ac:spMk id="2" creationId="{C70D5296-38EF-CD49-D7B3-994B42A7B470}"/>
          </ac:spMkLst>
        </pc:spChg>
        <pc:spChg chg="add mod">
          <ac:chgData name="Konrad Biszko" userId="bbdc8190-9a27-487f-b295-40489f12fed6" providerId="ADAL" clId="{DC19E2FE-74F7-4F3C-A34C-F6DF5B56D59F}" dt="2025-09-04T12:01:06.901" v="30998" actId="20577"/>
          <ac:spMkLst>
            <pc:docMk/>
            <pc:sldMk cId="811330958" sldId="328"/>
            <ac:spMk id="6" creationId="{0D2E7C18-D179-6E5F-816D-1CE0AAD5E42E}"/>
          </ac:spMkLst>
        </pc:spChg>
        <pc:picChg chg="add mod">
          <ac:chgData name="Konrad Biszko" userId="bbdc8190-9a27-487f-b295-40489f12fed6" providerId="ADAL" clId="{DC19E2FE-74F7-4F3C-A34C-F6DF5B56D59F}" dt="2025-08-21T11:44:25.078" v="10414" actId="1076"/>
          <ac:picMkLst>
            <pc:docMk/>
            <pc:sldMk cId="811330958" sldId="328"/>
            <ac:picMk id="5" creationId="{0E384EBA-2566-DC0A-E52E-2081E89DC8F3}"/>
          </ac:picMkLst>
        </pc:picChg>
        <pc:picChg chg="add mod">
          <ac:chgData name="Konrad Biszko" userId="bbdc8190-9a27-487f-b295-40489f12fed6" providerId="ADAL" clId="{DC19E2FE-74F7-4F3C-A34C-F6DF5B56D59F}" dt="2025-08-21T11:44:23.109" v="10413" actId="1076"/>
          <ac:picMkLst>
            <pc:docMk/>
            <pc:sldMk cId="811330958" sldId="328"/>
            <ac:picMk id="7" creationId="{DBDC27A3-53D1-4589-2450-A0217CAED8E0}"/>
          </ac:picMkLst>
        </pc:picChg>
        <pc:cxnChg chg="add mod">
          <ac:chgData name="Konrad Biszko" userId="bbdc8190-9a27-487f-b295-40489f12fed6" providerId="ADAL" clId="{DC19E2FE-74F7-4F3C-A34C-F6DF5B56D59F}" dt="2025-08-21T11:44:30.344" v="10418" actId="14100"/>
          <ac:cxnSpMkLst>
            <pc:docMk/>
            <pc:sldMk cId="811330958" sldId="328"/>
            <ac:cxnSpMk id="4" creationId="{F23921C8-446C-6CF0-EA84-C38C5FFC08D9}"/>
          </ac:cxnSpMkLst>
        </pc:cxnChg>
        <pc:cxnChg chg="add mod">
          <ac:chgData name="Konrad Biszko" userId="bbdc8190-9a27-487f-b295-40489f12fed6" providerId="ADAL" clId="{DC19E2FE-74F7-4F3C-A34C-F6DF5B56D59F}" dt="2025-08-21T11:44:36.931" v="10422" actId="14100"/>
          <ac:cxnSpMkLst>
            <pc:docMk/>
            <pc:sldMk cId="811330958" sldId="328"/>
            <ac:cxnSpMk id="9" creationId="{A06097BC-6543-332F-DBC5-FFA4401A3B5C}"/>
          </ac:cxnSpMkLst>
        </pc:cxnChg>
      </pc:sldChg>
      <pc:sldChg chg="addSp delSp modSp new mod">
        <pc:chgData name="Konrad Biszko" userId="bbdc8190-9a27-487f-b295-40489f12fed6" providerId="ADAL" clId="{DC19E2FE-74F7-4F3C-A34C-F6DF5B56D59F}" dt="2025-09-04T12:02:30.828" v="31316" actId="478"/>
        <pc:sldMkLst>
          <pc:docMk/>
          <pc:sldMk cId="3996302665" sldId="329"/>
        </pc:sldMkLst>
        <pc:spChg chg="mod">
          <ac:chgData name="Konrad Biszko" userId="bbdc8190-9a27-487f-b295-40489f12fed6" providerId="ADAL" clId="{DC19E2FE-74F7-4F3C-A34C-F6DF5B56D59F}" dt="2025-08-19T15:40:48.050" v="7303" actId="20577"/>
          <ac:spMkLst>
            <pc:docMk/>
            <pc:sldMk cId="3996302665" sldId="329"/>
            <ac:spMk id="2" creationId="{1FC9AB10-F4DE-003E-7997-71E1EA66F3FD}"/>
          </ac:spMkLst>
        </pc:spChg>
        <pc:spChg chg="add mod">
          <ac:chgData name="Konrad Biszko" userId="bbdc8190-9a27-487f-b295-40489f12fed6" providerId="ADAL" clId="{DC19E2FE-74F7-4F3C-A34C-F6DF5B56D59F}" dt="2025-09-04T12:01:58.775" v="31227" actId="1076"/>
          <ac:spMkLst>
            <pc:docMk/>
            <pc:sldMk cId="3996302665" sldId="329"/>
            <ac:spMk id="6" creationId="{C367EE79-608C-21DE-296A-AFD3FBFE877F}"/>
          </ac:spMkLst>
        </pc:spChg>
        <pc:picChg chg="add mod">
          <ac:chgData name="Konrad Biszko" userId="bbdc8190-9a27-487f-b295-40489f12fed6" providerId="ADAL" clId="{DC19E2FE-74F7-4F3C-A34C-F6DF5B56D59F}" dt="2025-08-19T15:40:46.043" v="7301" actId="1076"/>
          <ac:picMkLst>
            <pc:docMk/>
            <pc:sldMk cId="3996302665" sldId="329"/>
            <ac:picMk id="5" creationId="{2302D546-7F20-4B34-87B1-497CA5291AEB}"/>
          </ac:picMkLst>
        </pc:picChg>
        <pc:cxnChg chg="add mod">
          <ac:chgData name="Konrad Biszko" userId="bbdc8190-9a27-487f-b295-40489f12fed6" providerId="ADAL" clId="{DC19E2FE-74F7-4F3C-A34C-F6DF5B56D59F}" dt="2025-08-21T11:45:06.506" v="10430" actId="14100"/>
          <ac:cxnSpMkLst>
            <pc:docMk/>
            <pc:sldMk cId="3996302665" sldId="329"/>
            <ac:cxnSpMk id="7" creationId="{8445CF03-5DDA-EC65-5A8F-148602A28A83}"/>
          </ac:cxnSpMkLst>
        </pc:cxnChg>
      </pc:sldChg>
      <pc:sldChg chg="addSp delSp modSp new mod">
        <pc:chgData name="Konrad Biszko" userId="bbdc8190-9a27-487f-b295-40489f12fed6" providerId="ADAL" clId="{DC19E2FE-74F7-4F3C-A34C-F6DF5B56D59F}" dt="2025-09-04T12:03:47.839" v="31578" actId="20577"/>
        <pc:sldMkLst>
          <pc:docMk/>
          <pc:sldMk cId="3075144021" sldId="330"/>
        </pc:sldMkLst>
        <pc:spChg chg="mod">
          <ac:chgData name="Konrad Biszko" userId="bbdc8190-9a27-487f-b295-40489f12fed6" providerId="ADAL" clId="{DC19E2FE-74F7-4F3C-A34C-F6DF5B56D59F}" dt="2025-08-19T15:40:54.387" v="7307" actId="20577"/>
          <ac:spMkLst>
            <pc:docMk/>
            <pc:sldMk cId="3075144021" sldId="330"/>
            <ac:spMk id="2" creationId="{C6159C9C-B4D5-9F16-3B01-DDE4B92457A1}"/>
          </ac:spMkLst>
        </pc:spChg>
        <pc:spChg chg="add mod">
          <ac:chgData name="Konrad Biszko" userId="bbdc8190-9a27-487f-b295-40489f12fed6" providerId="ADAL" clId="{DC19E2FE-74F7-4F3C-A34C-F6DF5B56D59F}" dt="2025-09-04T12:03:04.874" v="31427" actId="20577"/>
          <ac:spMkLst>
            <pc:docMk/>
            <pc:sldMk cId="3075144021" sldId="330"/>
            <ac:spMk id="6" creationId="{0D30318B-3614-1A23-19F8-8E7880ADE627}"/>
          </ac:spMkLst>
        </pc:spChg>
        <pc:spChg chg="add mod">
          <ac:chgData name="Konrad Biszko" userId="bbdc8190-9a27-487f-b295-40489f12fed6" providerId="ADAL" clId="{DC19E2FE-74F7-4F3C-A34C-F6DF5B56D59F}" dt="2025-09-04T12:03:20.992" v="31482" actId="20577"/>
          <ac:spMkLst>
            <pc:docMk/>
            <pc:sldMk cId="3075144021" sldId="330"/>
            <ac:spMk id="8" creationId="{9123EC77-EF51-4655-631B-F5F7D19DEA3B}"/>
          </ac:spMkLst>
        </pc:spChg>
        <pc:spChg chg="add mod">
          <ac:chgData name="Konrad Biszko" userId="bbdc8190-9a27-487f-b295-40489f12fed6" providerId="ADAL" clId="{DC19E2FE-74F7-4F3C-A34C-F6DF5B56D59F}" dt="2025-09-04T12:03:47.839" v="31578" actId="20577"/>
          <ac:spMkLst>
            <pc:docMk/>
            <pc:sldMk cId="3075144021" sldId="330"/>
            <ac:spMk id="10" creationId="{47D74B10-62B3-85EF-3585-11662D690199}"/>
          </ac:spMkLst>
        </pc:spChg>
        <pc:picChg chg="add mod">
          <ac:chgData name="Konrad Biszko" userId="bbdc8190-9a27-487f-b295-40489f12fed6" providerId="ADAL" clId="{DC19E2FE-74F7-4F3C-A34C-F6DF5B56D59F}" dt="2025-08-19T15:40:52.478" v="7305" actId="1076"/>
          <ac:picMkLst>
            <pc:docMk/>
            <pc:sldMk cId="3075144021" sldId="330"/>
            <ac:picMk id="5" creationId="{541559D4-74FA-8CD6-A34D-58DCBBB9C776}"/>
          </ac:picMkLst>
        </pc:picChg>
        <pc:cxnChg chg="add mod">
          <ac:chgData name="Konrad Biszko" userId="bbdc8190-9a27-487f-b295-40489f12fed6" providerId="ADAL" clId="{DC19E2FE-74F7-4F3C-A34C-F6DF5B56D59F}" dt="2025-09-04T12:03:26.754" v="31485" actId="14100"/>
          <ac:cxnSpMkLst>
            <pc:docMk/>
            <pc:sldMk cId="3075144021" sldId="330"/>
            <ac:cxnSpMk id="4" creationId="{ABDB7C8C-DFCA-6F2B-98A1-AC1928B3639E}"/>
          </ac:cxnSpMkLst>
        </pc:cxnChg>
        <pc:cxnChg chg="add mod">
          <ac:chgData name="Konrad Biszko" userId="bbdc8190-9a27-487f-b295-40489f12fed6" providerId="ADAL" clId="{DC19E2FE-74F7-4F3C-A34C-F6DF5B56D59F}" dt="2025-08-21T11:45:32.656" v="10439" actId="14100"/>
          <ac:cxnSpMkLst>
            <pc:docMk/>
            <pc:sldMk cId="3075144021" sldId="330"/>
            <ac:cxnSpMk id="7" creationId="{A443EBC8-5C5C-EF92-FE13-20F6A142C364}"/>
          </ac:cxnSpMkLst>
        </pc:cxnChg>
        <pc:cxnChg chg="add mod">
          <ac:chgData name="Konrad Biszko" userId="bbdc8190-9a27-487f-b295-40489f12fed6" providerId="ADAL" clId="{DC19E2FE-74F7-4F3C-A34C-F6DF5B56D59F}" dt="2025-08-21T11:45:35.975" v="10442" actId="14100"/>
          <ac:cxnSpMkLst>
            <pc:docMk/>
            <pc:sldMk cId="3075144021" sldId="330"/>
            <ac:cxnSpMk id="9" creationId="{E23F0A9D-52F6-2A21-156E-54EB67488828}"/>
          </ac:cxnSpMkLst>
        </pc:cxnChg>
      </pc:sldChg>
      <pc:sldChg chg="addSp delSp modSp new mod">
        <pc:chgData name="Konrad Biszko" userId="bbdc8190-9a27-487f-b295-40489f12fed6" providerId="ADAL" clId="{DC19E2FE-74F7-4F3C-A34C-F6DF5B56D59F}" dt="2025-09-04T12:04:44.081" v="31812" actId="478"/>
        <pc:sldMkLst>
          <pc:docMk/>
          <pc:sldMk cId="2714394292" sldId="331"/>
        </pc:sldMkLst>
        <pc:spChg chg="mod">
          <ac:chgData name="Konrad Biszko" userId="bbdc8190-9a27-487f-b295-40489f12fed6" providerId="ADAL" clId="{DC19E2FE-74F7-4F3C-A34C-F6DF5B56D59F}" dt="2025-08-19T15:41:02.624" v="7313" actId="20577"/>
          <ac:spMkLst>
            <pc:docMk/>
            <pc:sldMk cId="2714394292" sldId="331"/>
            <ac:spMk id="2" creationId="{FB2985C5-4EA0-DB85-0656-2EBE16919B7C}"/>
          </ac:spMkLst>
        </pc:spChg>
        <pc:spChg chg="add mod">
          <ac:chgData name="Konrad Biszko" userId="bbdc8190-9a27-487f-b295-40489f12fed6" providerId="ADAL" clId="{DC19E2FE-74F7-4F3C-A34C-F6DF5B56D59F}" dt="2025-09-04T12:04:18.509" v="31676" actId="1076"/>
          <ac:spMkLst>
            <pc:docMk/>
            <pc:sldMk cId="2714394292" sldId="331"/>
            <ac:spMk id="6" creationId="{ECFBF1A5-84D4-A73E-A88D-C872367461E9}"/>
          </ac:spMkLst>
        </pc:spChg>
        <pc:spChg chg="add mod">
          <ac:chgData name="Konrad Biszko" userId="bbdc8190-9a27-487f-b295-40489f12fed6" providerId="ADAL" clId="{DC19E2FE-74F7-4F3C-A34C-F6DF5B56D59F}" dt="2025-09-04T12:04:40.729" v="31811" actId="20577"/>
          <ac:spMkLst>
            <pc:docMk/>
            <pc:sldMk cId="2714394292" sldId="331"/>
            <ac:spMk id="7" creationId="{E95DEEE2-54F0-AA65-DFD0-12ABF90ACAC6}"/>
          </ac:spMkLst>
        </pc:spChg>
        <pc:picChg chg="add mod">
          <ac:chgData name="Konrad Biszko" userId="bbdc8190-9a27-487f-b295-40489f12fed6" providerId="ADAL" clId="{DC19E2FE-74F7-4F3C-A34C-F6DF5B56D59F}" dt="2025-08-19T15:41:00.629" v="7311" actId="1076"/>
          <ac:picMkLst>
            <pc:docMk/>
            <pc:sldMk cId="2714394292" sldId="331"/>
            <ac:picMk id="5" creationId="{D4471EEA-198A-7615-53A1-D15734CF2F8E}"/>
          </ac:picMkLst>
        </pc:picChg>
        <pc:cxnChg chg="add mod">
          <ac:chgData name="Konrad Biszko" userId="bbdc8190-9a27-487f-b295-40489f12fed6" providerId="ADAL" clId="{DC19E2FE-74F7-4F3C-A34C-F6DF5B56D59F}" dt="2025-08-21T11:45:45.527" v="10445" actId="14100"/>
          <ac:cxnSpMkLst>
            <pc:docMk/>
            <pc:sldMk cId="2714394292" sldId="331"/>
            <ac:cxnSpMk id="4" creationId="{015BE065-E5DC-007C-0F46-8DDBEFA5B096}"/>
          </ac:cxnSpMkLst>
        </pc:cxnChg>
      </pc:sldChg>
      <pc:sldChg chg="addSp delSp modSp new mod">
        <pc:chgData name="Konrad Biszko" userId="bbdc8190-9a27-487f-b295-40489f12fed6" providerId="ADAL" clId="{DC19E2FE-74F7-4F3C-A34C-F6DF5B56D59F}" dt="2025-09-04T12:05:19.387" v="31938" actId="1076"/>
        <pc:sldMkLst>
          <pc:docMk/>
          <pc:sldMk cId="4194639582" sldId="332"/>
        </pc:sldMkLst>
        <pc:spChg chg="mod">
          <ac:chgData name="Konrad Biszko" userId="bbdc8190-9a27-487f-b295-40489f12fed6" providerId="ADAL" clId="{DC19E2FE-74F7-4F3C-A34C-F6DF5B56D59F}" dt="2025-08-19T15:41:17.439" v="7332" actId="20577"/>
          <ac:spMkLst>
            <pc:docMk/>
            <pc:sldMk cId="4194639582" sldId="332"/>
            <ac:spMk id="2" creationId="{2BF9E63F-4480-2D24-0577-9E87EC8D0274}"/>
          </ac:spMkLst>
        </pc:spChg>
        <pc:spChg chg="add mod">
          <ac:chgData name="Konrad Biszko" userId="bbdc8190-9a27-487f-b295-40489f12fed6" providerId="ADAL" clId="{DC19E2FE-74F7-4F3C-A34C-F6DF5B56D59F}" dt="2025-09-04T12:05:19.387" v="31938" actId="1076"/>
          <ac:spMkLst>
            <pc:docMk/>
            <pc:sldMk cId="4194639582" sldId="332"/>
            <ac:spMk id="6" creationId="{E38BB5E0-8268-B1E3-3533-A3AEEE9A05AC}"/>
          </ac:spMkLst>
        </pc:spChg>
        <pc:picChg chg="add mod">
          <ac:chgData name="Konrad Biszko" userId="bbdc8190-9a27-487f-b295-40489f12fed6" providerId="ADAL" clId="{DC19E2FE-74F7-4F3C-A34C-F6DF5B56D59F}" dt="2025-09-04T12:04:55.628" v="31816" actId="1076"/>
          <ac:picMkLst>
            <pc:docMk/>
            <pc:sldMk cId="4194639582" sldId="332"/>
            <ac:picMk id="5" creationId="{45BCECA0-71CF-6E49-B3B5-69B142BE8692}"/>
          </ac:picMkLst>
        </pc:picChg>
        <pc:cxnChg chg="add mod">
          <ac:chgData name="Konrad Biszko" userId="bbdc8190-9a27-487f-b295-40489f12fed6" providerId="ADAL" clId="{DC19E2FE-74F7-4F3C-A34C-F6DF5B56D59F}" dt="2025-08-21T11:49:17.649" v="10453" actId="14100"/>
          <ac:cxnSpMkLst>
            <pc:docMk/>
            <pc:sldMk cId="4194639582" sldId="332"/>
            <ac:cxnSpMk id="4" creationId="{73BAD266-0DC7-A735-CF26-FE8003EF5A0C}"/>
          </ac:cxnSpMkLst>
        </pc:cxnChg>
      </pc:sldChg>
      <pc:sldChg chg="addSp delSp modSp new mod">
        <pc:chgData name="Konrad Biszko" userId="bbdc8190-9a27-487f-b295-40489f12fed6" providerId="ADAL" clId="{DC19E2FE-74F7-4F3C-A34C-F6DF5B56D59F}" dt="2025-09-04T12:10:41.873" v="32665" actId="1076"/>
        <pc:sldMkLst>
          <pc:docMk/>
          <pc:sldMk cId="2156797702" sldId="333"/>
        </pc:sldMkLst>
        <pc:spChg chg="mod">
          <ac:chgData name="Konrad Biszko" userId="bbdc8190-9a27-487f-b295-40489f12fed6" providerId="ADAL" clId="{DC19E2FE-74F7-4F3C-A34C-F6DF5B56D59F}" dt="2025-08-19T15:41:23.718" v="7336" actId="20577"/>
          <ac:spMkLst>
            <pc:docMk/>
            <pc:sldMk cId="2156797702" sldId="333"/>
            <ac:spMk id="2" creationId="{F9444A64-CC0C-D10A-AB62-8B86AF13ACDC}"/>
          </ac:spMkLst>
        </pc:spChg>
        <pc:spChg chg="add mod">
          <ac:chgData name="Konrad Biszko" userId="bbdc8190-9a27-487f-b295-40489f12fed6" providerId="ADAL" clId="{DC19E2FE-74F7-4F3C-A34C-F6DF5B56D59F}" dt="2025-09-04T12:10:41.873" v="32665" actId="1076"/>
          <ac:spMkLst>
            <pc:docMk/>
            <pc:sldMk cId="2156797702" sldId="333"/>
            <ac:spMk id="6" creationId="{D2C75200-68E9-C46F-112D-A497E257030B}"/>
          </ac:spMkLst>
        </pc:spChg>
        <pc:picChg chg="add mod">
          <ac:chgData name="Konrad Biszko" userId="bbdc8190-9a27-487f-b295-40489f12fed6" providerId="ADAL" clId="{DC19E2FE-74F7-4F3C-A34C-F6DF5B56D59F}" dt="2025-08-21T11:49:45.633" v="10468" actId="1076"/>
          <ac:picMkLst>
            <pc:docMk/>
            <pc:sldMk cId="2156797702" sldId="333"/>
            <ac:picMk id="5" creationId="{1D567FE7-FDA3-E08D-EA8E-3F813AB94C55}"/>
          </ac:picMkLst>
        </pc:picChg>
        <pc:cxnChg chg="add mod">
          <ac:chgData name="Konrad Biszko" userId="bbdc8190-9a27-487f-b295-40489f12fed6" providerId="ADAL" clId="{DC19E2FE-74F7-4F3C-A34C-F6DF5B56D59F}" dt="2025-08-21T11:50:10.885" v="10477" actId="14100"/>
          <ac:cxnSpMkLst>
            <pc:docMk/>
            <pc:sldMk cId="2156797702" sldId="333"/>
            <ac:cxnSpMk id="4" creationId="{F99F670A-9F93-126B-1933-212119D2EF53}"/>
          </ac:cxnSpMkLst>
        </pc:cxnChg>
      </pc:sldChg>
      <pc:sldChg chg="addSp delSp modSp new mod">
        <pc:chgData name="Konrad Biszko" userId="bbdc8190-9a27-487f-b295-40489f12fed6" providerId="ADAL" clId="{DC19E2FE-74F7-4F3C-A34C-F6DF5B56D59F}" dt="2025-09-04T12:11:51.980" v="32954" actId="20577"/>
        <pc:sldMkLst>
          <pc:docMk/>
          <pc:sldMk cId="4035182981" sldId="334"/>
        </pc:sldMkLst>
        <pc:spChg chg="mod">
          <ac:chgData name="Konrad Biszko" userId="bbdc8190-9a27-487f-b295-40489f12fed6" providerId="ADAL" clId="{DC19E2FE-74F7-4F3C-A34C-F6DF5B56D59F}" dt="2025-08-19T15:41:40.390" v="7365" actId="20577"/>
          <ac:spMkLst>
            <pc:docMk/>
            <pc:sldMk cId="4035182981" sldId="334"/>
            <ac:spMk id="2" creationId="{F3EA4541-105E-B877-50F8-5DE60E4E1DE4}"/>
          </ac:spMkLst>
        </pc:spChg>
        <pc:spChg chg="add mod">
          <ac:chgData name="Konrad Biszko" userId="bbdc8190-9a27-487f-b295-40489f12fed6" providerId="ADAL" clId="{DC19E2FE-74F7-4F3C-A34C-F6DF5B56D59F}" dt="2025-09-04T12:11:51.980" v="32954" actId="20577"/>
          <ac:spMkLst>
            <pc:docMk/>
            <pc:sldMk cId="4035182981" sldId="334"/>
            <ac:spMk id="6" creationId="{4BE3957F-C981-753C-745C-193A439A5FEB}"/>
          </ac:spMkLst>
        </pc:spChg>
        <pc:picChg chg="add mod">
          <ac:chgData name="Konrad Biszko" userId="bbdc8190-9a27-487f-b295-40489f12fed6" providerId="ADAL" clId="{DC19E2FE-74F7-4F3C-A34C-F6DF5B56D59F}" dt="2025-08-21T11:50:39.120" v="10495" actId="1076"/>
          <ac:picMkLst>
            <pc:docMk/>
            <pc:sldMk cId="4035182981" sldId="334"/>
            <ac:picMk id="5" creationId="{2C2ED9A4-0FA1-11C5-4A71-520BC9A6DAFA}"/>
          </ac:picMkLst>
        </pc:picChg>
        <pc:picChg chg="add mod">
          <ac:chgData name="Konrad Biszko" userId="bbdc8190-9a27-487f-b295-40489f12fed6" providerId="ADAL" clId="{DC19E2FE-74F7-4F3C-A34C-F6DF5B56D59F}" dt="2025-08-21T11:50:38.296" v="10494" actId="1076"/>
          <ac:picMkLst>
            <pc:docMk/>
            <pc:sldMk cId="4035182981" sldId="334"/>
            <ac:picMk id="7" creationId="{AB786634-8E25-F0BA-0888-4B567E8CEE5F}"/>
          </ac:picMkLst>
        </pc:picChg>
        <pc:cxnChg chg="add mod">
          <ac:chgData name="Konrad Biszko" userId="bbdc8190-9a27-487f-b295-40489f12fed6" providerId="ADAL" clId="{DC19E2FE-74F7-4F3C-A34C-F6DF5B56D59F}" dt="2025-08-21T11:50:44.764" v="10497" actId="14100"/>
          <ac:cxnSpMkLst>
            <pc:docMk/>
            <pc:sldMk cId="4035182981" sldId="334"/>
            <ac:cxnSpMk id="4" creationId="{1E9D8342-ADCD-63DD-7AF5-E49996E14D12}"/>
          </ac:cxnSpMkLst>
        </pc:cxnChg>
      </pc:sldChg>
      <pc:sldChg chg="addSp delSp modSp new mod">
        <pc:chgData name="Konrad Biszko" userId="bbdc8190-9a27-487f-b295-40489f12fed6" providerId="ADAL" clId="{DC19E2FE-74F7-4F3C-A34C-F6DF5B56D59F}" dt="2025-09-04T12:12:37.475" v="33157" actId="1076"/>
        <pc:sldMkLst>
          <pc:docMk/>
          <pc:sldMk cId="1506085810" sldId="335"/>
        </pc:sldMkLst>
        <pc:spChg chg="mod">
          <ac:chgData name="Konrad Biszko" userId="bbdc8190-9a27-487f-b295-40489f12fed6" providerId="ADAL" clId="{DC19E2FE-74F7-4F3C-A34C-F6DF5B56D59F}" dt="2025-08-19T15:41:49.912" v="7405" actId="20577"/>
          <ac:spMkLst>
            <pc:docMk/>
            <pc:sldMk cId="1506085810" sldId="335"/>
            <ac:spMk id="2" creationId="{CD0A6407-AF20-393E-032F-96F1DFD48F9D}"/>
          </ac:spMkLst>
        </pc:spChg>
        <pc:spChg chg="add mod">
          <ac:chgData name="Konrad Biszko" userId="bbdc8190-9a27-487f-b295-40489f12fed6" providerId="ADAL" clId="{DC19E2FE-74F7-4F3C-A34C-F6DF5B56D59F}" dt="2025-09-04T12:12:37.475" v="33157" actId="1076"/>
          <ac:spMkLst>
            <pc:docMk/>
            <pc:sldMk cId="1506085810" sldId="335"/>
            <ac:spMk id="6" creationId="{C1CD0711-617F-A2BB-43A3-CE344458DB95}"/>
          </ac:spMkLst>
        </pc:spChg>
        <pc:picChg chg="add mod">
          <ac:chgData name="Konrad Biszko" userId="bbdc8190-9a27-487f-b295-40489f12fed6" providerId="ADAL" clId="{DC19E2FE-74F7-4F3C-A34C-F6DF5B56D59F}" dt="2025-08-21T11:50:54.714" v="10502" actId="1076"/>
          <ac:picMkLst>
            <pc:docMk/>
            <pc:sldMk cId="1506085810" sldId="335"/>
            <ac:picMk id="5" creationId="{75577810-4F75-AAB0-CBF5-C3D05EF3FFE6}"/>
          </ac:picMkLst>
        </pc:picChg>
        <pc:cxnChg chg="add mod">
          <ac:chgData name="Konrad Biszko" userId="bbdc8190-9a27-487f-b295-40489f12fed6" providerId="ADAL" clId="{DC19E2FE-74F7-4F3C-A34C-F6DF5B56D59F}" dt="2025-08-21T11:50:59.488" v="10504" actId="14100"/>
          <ac:cxnSpMkLst>
            <pc:docMk/>
            <pc:sldMk cId="1506085810" sldId="335"/>
            <ac:cxnSpMk id="4" creationId="{A3F72727-76E1-B514-CAE3-5F93FB054F5D}"/>
          </ac:cxnSpMkLst>
        </pc:cxnChg>
      </pc:sldChg>
      <pc:sldChg chg="addSp delSp modSp new mod">
        <pc:chgData name="Konrad Biszko" userId="bbdc8190-9a27-487f-b295-40489f12fed6" providerId="ADAL" clId="{DC19E2FE-74F7-4F3C-A34C-F6DF5B56D59F}" dt="2025-09-04T12:14:02.262" v="33333" actId="14100"/>
        <pc:sldMkLst>
          <pc:docMk/>
          <pc:sldMk cId="1199514940" sldId="336"/>
        </pc:sldMkLst>
        <pc:spChg chg="mod">
          <ac:chgData name="Konrad Biszko" userId="bbdc8190-9a27-487f-b295-40489f12fed6" providerId="ADAL" clId="{DC19E2FE-74F7-4F3C-A34C-F6DF5B56D59F}" dt="2025-08-19T15:42:10.220" v="7451" actId="20577"/>
          <ac:spMkLst>
            <pc:docMk/>
            <pc:sldMk cId="1199514940" sldId="336"/>
            <ac:spMk id="2" creationId="{27894AAD-5565-9CAF-60BA-7085D7C393B9}"/>
          </ac:spMkLst>
        </pc:spChg>
        <pc:spChg chg="add mod">
          <ac:chgData name="Konrad Biszko" userId="bbdc8190-9a27-487f-b295-40489f12fed6" providerId="ADAL" clId="{DC19E2FE-74F7-4F3C-A34C-F6DF5B56D59F}" dt="2025-09-04T12:14:00.663" v="33332" actId="1076"/>
          <ac:spMkLst>
            <pc:docMk/>
            <pc:sldMk cId="1199514940" sldId="336"/>
            <ac:spMk id="6" creationId="{2618EA90-77C0-BA98-C988-8339C1DD99F2}"/>
          </ac:spMkLst>
        </pc:spChg>
        <pc:picChg chg="add mod">
          <ac:chgData name="Konrad Biszko" userId="bbdc8190-9a27-487f-b295-40489f12fed6" providerId="ADAL" clId="{DC19E2FE-74F7-4F3C-A34C-F6DF5B56D59F}" dt="2025-09-04T12:13:33.659" v="33214" actId="1076"/>
          <ac:picMkLst>
            <pc:docMk/>
            <pc:sldMk cId="1199514940" sldId="336"/>
            <ac:picMk id="5" creationId="{CD6459CB-AADA-97E3-AB5B-FF30CEF82D87}"/>
          </ac:picMkLst>
        </pc:picChg>
        <pc:cxnChg chg="add mod">
          <ac:chgData name="Konrad Biszko" userId="bbdc8190-9a27-487f-b295-40489f12fed6" providerId="ADAL" clId="{DC19E2FE-74F7-4F3C-A34C-F6DF5B56D59F}" dt="2025-09-04T12:14:02.262" v="33333" actId="14100"/>
          <ac:cxnSpMkLst>
            <pc:docMk/>
            <pc:sldMk cId="1199514940" sldId="336"/>
            <ac:cxnSpMk id="4" creationId="{5EF660F3-00C0-F506-F6D2-5195C8657C94}"/>
          </ac:cxnSpMkLst>
        </pc:cxnChg>
      </pc:sldChg>
      <pc:sldChg chg="addSp delSp modSp new add del mod">
        <pc:chgData name="Konrad Biszko" userId="bbdc8190-9a27-487f-b295-40489f12fed6" providerId="ADAL" clId="{DC19E2FE-74F7-4F3C-A34C-F6DF5B56D59F}" dt="2025-09-04T12:17:40.844" v="34062" actId="20577"/>
        <pc:sldMkLst>
          <pc:docMk/>
          <pc:sldMk cId="2343494270" sldId="337"/>
        </pc:sldMkLst>
        <pc:spChg chg="mod">
          <ac:chgData name="Konrad Biszko" userId="bbdc8190-9a27-487f-b295-40489f12fed6" providerId="ADAL" clId="{DC19E2FE-74F7-4F3C-A34C-F6DF5B56D59F}" dt="2025-08-19T15:42:13.972" v="7453" actId="20577"/>
          <ac:spMkLst>
            <pc:docMk/>
            <pc:sldMk cId="2343494270" sldId="337"/>
            <ac:spMk id="2" creationId="{5C0BCDEC-54D0-F4A6-1247-126B26D84A0A}"/>
          </ac:spMkLst>
        </pc:spChg>
        <pc:spChg chg="add mod">
          <ac:chgData name="Konrad Biszko" userId="bbdc8190-9a27-487f-b295-40489f12fed6" providerId="ADAL" clId="{DC19E2FE-74F7-4F3C-A34C-F6DF5B56D59F}" dt="2025-09-04T12:17:40.844" v="34062" actId="20577"/>
          <ac:spMkLst>
            <pc:docMk/>
            <pc:sldMk cId="2343494270" sldId="337"/>
            <ac:spMk id="6" creationId="{2046C217-B9FD-9687-8CF5-6928B9EE4AC0}"/>
          </ac:spMkLst>
        </pc:spChg>
        <pc:picChg chg="add mod">
          <ac:chgData name="Konrad Biszko" userId="bbdc8190-9a27-487f-b295-40489f12fed6" providerId="ADAL" clId="{DC19E2FE-74F7-4F3C-A34C-F6DF5B56D59F}" dt="2025-08-21T11:52:16.207" v="10518" actId="1076"/>
          <ac:picMkLst>
            <pc:docMk/>
            <pc:sldMk cId="2343494270" sldId="337"/>
            <ac:picMk id="5" creationId="{6F4E2331-20CB-7F05-1AC0-6E038CA96BA4}"/>
          </ac:picMkLst>
        </pc:picChg>
        <pc:cxnChg chg="add mod">
          <ac:chgData name="Konrad Biszko" userId="bbdc8190-9a27-487f-b295-40489f12fed6" providerId="ADAL" clId="{DC19E2FE-74F7-4F3C-A34C-F6DF5B56D59F}" dt="2025-08-21T11:52:45.525" v="10528" actId="14100"/>
          <ac:cxnSpMkLst>
            <pc:docMk/>
            <pc:sldMk cId="2343494270" sldId="337"/>
            <ac:cxnSpMk id="4" creationId="{6FD7A878-A725-81E7-025C-8B15118E8A45}"/>
          </ac:cxnSpMkLst>
        </pc:cxnChg>
      </pc:sldChg>
      <pc:sldChg chg="addSp delSp modSp new mod">
        <pc:chgData name="Konrad Biszko" userId="bbdc8190-9a27-487f-b295-40489f12fed6" providerId="ADAL" clId="{DC19E2FE-74F7-4F3C-A34C-F6DF5B56D59F}" dt="2025-09-04T12:18:43.585" v="34401" actId="14100"/>
        <pc:sldMkLst>
          <pc:docMk/>
          <pc:sldMk cId="314801431" sldId="338"/>
        </pc:sldMkLst>
        <pc:spChg chg="mod">
          <ac:chgData name="Konrad Biszko" userId="bbdc8190-9a27-487f-b295-40489f12fed6" providerId="ADAL" clId="{DC19E2FE-74F7-4F3C-A34C-F6DF5B56D59F}" dt="2025-08-19T15:42:32.497" v="7487" actId="20577"/>
          <ac:spMkLst>
            <pc:docMk/>
            <pc:sldMk cId="314801431" sldId="338"/>
            <ac:spMk id="2" creationId="{E7006AD5-8A66-05D2-83DD-3AB451B08FCB}"/>
          </ac:spMkLst>
        </pc:spChg>
        <pc:spChg chg="add mod">
          <ac:chgData name="Konrad Biszko" userId="bbdc8190-9a27-487f-b295-40489f12fed6" providerId="ADAL" clId="{DC19E2FE-74F7-4F3C-A34C-F6DF5B56D59F}" dt="2025-09-04T12:18:42.286" v="34400" actId="1076"/>
          <ac:spMkLst>
            <pc:docMk/>
            <pc:sldMk cId="314801431" sldId="338"/>
            <ac:spMk id="6" creationId="{25CA2BD0-7B87-6E75-9DC9-75E71D9C257C}"/>
          </ac:spMkLst>
        </pc:spChg>
        <pc:picChg chg="add mod">
          <ac:chgData name="Konrad Biszko" userId="bbdc8190-9a27-487f-b295-40489f12fed6" providerId="ADAL" clId="{DC19E2FE-74F7-4F3C-A34C-F6DF5B56D59F}" dt="2025-08-19T15:42:24.404" v="7456" actId="1076"/>
          <ac:picMkLst>
            <pc:docMk/>
            <pc:sldMk cId="314801431" sldId="338"/>
            <ac:picMk id="5" creationId="{CA8F2089-B7AE-A0A7-9BBE-BD565E9D925D}"/>
          </ac:picMkLst>
        </pc:picChg>
        <pc:cxnChg chg="add mod">
          <ac:chgData name="Konrad Biszko" userId="bbdc8190-9a27-487f-b295-40489f12fed6" providerId="ADAL" clId="{DC19E2FE-74F7-4F3C-A34C-F6DF5B56D59F}" dt="2025-09-04T12:18:43.585" v="34401" actId="14100"/>
          <ac:cxnSpMkLst>
            <pc:docMk/>
            <pc:sldMk cId="314801431" sldId="338"/>
            <ac:cxnSpMk id="4" creationId="{7E826050-8933-701F-B251-1B046C474474}"/>
          </ac:cxnSpMkLst>
        </pc:cxnChg>
      </pc:sldChg>
      <pc:sldChg chg="addSp delSp modSp new mod">
        <pc:chgData name="Konrad Biszko" userId="bbdc8190-9a27-487f-b295-40489f12fed6" providerId="ADAL" clId="{DC19E2FE-74F7-4F3C-A34C-F6DF5B56D59F}" dt="2025-09-04T12:20:01.933" v="34771" actId="20577"/>
        <pc:sldMkLst>
          <pc:docMk/>
          <pc:sldMk cId="1588462809" sldId="339"/>
        </pc:sldMkLst>
        <pc:spChg chg="mod">
          <ac:chgData name="Konrad Biszko" userId="bbdc8190-9a27-487f-b295-40489f12fed6" providerId="ADAL" clId="{DC19E2FE-74F7-4F3C-A34C-F6DF5B56D59F}" dt="2025-08-19T15:42:37.142" v="7490" actId="20577"/>
          <ac:spMkLst>
            <pc:docMk/>
            <pc:sldMk cId="1588462809" sldId="339"/>
            <ac:spMk id="2" creationId="{2C0B9D9D-77B0-9454-C203-C6737C845CAC}"/>
          </ac:spMkLst>
        </pc:spChg>
        <pc:spChg chg="add mod">
          <ac:chgData name="Konrad Biszko" userId="bbdc8190-9a27-487f-b295-40489f12fed6" providerId="ADAL" clId="{DC19E2FE-74F7-4F3C-A34C-F6DF5B56D59F}" dt="2025-09-04T12:20:01.933" v="34771" actId="20577"/>
          <ac:spMkLst>
            <pc:docMk/>
            <pc:sldMk cId="1588462809" sldId="339"/>
            <ac:spMk id="6" creationId="{DCEB4970-90E3-07FD-5A4B-10E44BCF95D1}"/>
          </ac:spMkLst>
        </pc:spChg>
        <pc:picChg chg="add mod">
          <ac:chgData name="Konrad Biszko" userId="bbdc8190-9a27-487f-b295-40489f12fed6" providerId="ADAL" clId="{DC19E2FE-74F7-4F3C-A34C-F6DF5B56D59F}" dt="2025-08-19T15:42:35.475" v="7488" actId="1076"/>
          <ac:picMkLst>
            <pc:docMk/>
            <pc:sldMk cId="1588462809" sldId="339"/>
            <ac:picMk id="5" creationId="{67D822FC-F94D-E8B8-ACFB-A39F77AE5594}"/>
          </ac:picMkLst>
        </pc:picChg>
        <pc:cxnChg chg="add mod">
          <ac:chgData name="Konrad Biszko" userId="bbdc8190-9a27-487f-b295-40489f12fed6" providerId="ADAL" clId="{DC19E2FE-74F7-4F3C-A34C-F6DF5B56D59F}" dt="2025-08-21T11:53:10.299" v="10538" actId="14100"/>
          <ac:cxnSpMkLst>
            <pc:docMk/>
            <pc:sldMk cId="1588462809" sldId="339"/>
            <ac:cxnSpMk id="4" creationId="{1B6F56E3-9994-D639-B4D3-0CAF569A90F6}"/>
          </ac:cxnSpMkLst>
        </pc:cxnChg>
      </pc:sldChg>
      <pc:sldChg chg="addSp delSp modSp new mod">
        <pc:chgData name="Konrad Biszko" userId="bbdc8190-9a27-487f-b295-40489f12fed6" providerId="ADAL" clId="{DC19E2FE-74F7-4F3C-A34C-F6DF5B56D59F}" dt="2025-09-04T12:20:32.219" v="34904" actId="20577"/>
        <pc:sldMkLst>
          <pc:docMk/>
          <pc:sldMk cId="587788941" sldId="340"/>
        </pc:sldMkLst>
        <pc:spChg chg="mod">
          <ac:chgData name="Konrad Biszko" userId="bbdc8190-9a27-487f-b295-40489f12fed6" providerId="ADAL" clId="{DC19E2FE-74F7-4F3C-A34C-F6DF5B56D59F}" dt="2025-08-19T15:42:42.121" v="7494" actId="20577"/>
          <ac:spMkLst>
            <pc:docMk/>
            <pc:sldMk cId="587788941" sldId="340"/>
            <ac:spMk id="2" creationId="{05767055-50C2-D911-46E2-9DB38D9AC88C}"/>
          </ac:spMkLst>
        </pc:spChg>
        <pc:spChg chg="add mod">
          <ac:chgData name="Konrad Biszko" userId="bbdc8190-9a27-487f-b295-40489f12fed6" providerId="ADAL" clId="{DC19E2FE-74F7-4F3C-A34C-F6DF5B56D59F}" dt="2025-09-04T12:20:32.219" v="34904" actId="20577"/>
          <ac:spMkLst>
            <pc:docMk/>
            <pc:sldMk cId="587788941" sldId="340"/>
            <ac:spMk id="4" creationId="{1180EFE9-7E33-B948-0521-032CED37DD44}"/>
          </ac:spMkLst>
        </pc:spChg>
        <pc:picChg chg="add mod">
          <ac:chgData name="Konrad Biszko" userId="bbdc8190-9a27-487f-b295-40489f12fed6" providerId="ADAL" clId="{DC19E2FE-74F7-4F3C-A34C-F6DF5B56D59F}" dt="2025-08-19T15:42:40.397" v="7492" actId="1076"/>
          <ac:picMkLst>
            <pc:docMk/>
            <pc:sldMk cId="587788941" sldId="340"/>
            <ac:picMk id="5" creationId="{A8BD946E-AEC6-47BE-EDAE-62A623939BD9}"/>
          </ac:picMkLst>
        </pc:picChg>
      </pc:sldChg>
      <pc:sldChg chg="addSp delSp modSp new mod">
        <pc:chgData name="Konrad Biszko" userId="bbdc8190-9a27-487f-b295-40489f12fed6" providerId="ADAL" clId="{DC19E2FE-74F7-4F3C-A34C-F6DF5B56D59F}" dt="2025-09-04T12:21:53.918" v="35298" actId="313"/>
        <pc:sldMkLst>
          <pc:docMk/>
          <pc:sldMk cId="1592655407" sldId="341"/>
        </pc:sldMkLst>
        <pc:spChg chg="mod">
          <ac:chgData name="Konrad Biszko" userId="bbdc8190-9a27-487f-b295-40489f12fed6" providerId="ADAL" clId="{DC19E2FE-74F7-4F3C-A34C-F6DF5B56D59F}" dt="2025-08-19T15:42:50.740" v="7498" actId="20577"/>
          <ac:spMkLst>
            <pc:docMk/>
            <pc:sldMk cId="1592655407" sldId="341"/>
            <ac:spMk id="2" creationId="{9230DD6A-1706-A118-DEEA-FC93CD95B3AB}"/>
          </ac:spMkLst>
        </pc:spChg>
        <pc:spChg chg="add mod">
          <ac:chgData name="Konrad Biszko" userId="bbdc8190-9a27-487f-b295-40489f12fed6" providerId="ADAL" clId="{DC19E2FE-74F7-4F3C-A34C-F6DF5B56D59F}" dt="2025-09-04T12:21:53.918" v="35298" actId="313"/>
          <ac:spMkLst>
            <pc:docMk/>
            <pc:sldMk cId="1592655407" sldId="341"/>
            <ac:spMk id="6" creationId="{C11D2018-E2BF-5DDC-FFF4-ABF67637FD1A}"/>
          </ac:spMkLst>
        </pc:spChg>
        <pc:picChg chg="add mod">
          <ac:chgData name="Konrad Biszko" userId="bbdc8190-9a27-487f-b295-40489f12fed6" providerId="ADAL" clId="{DC19E2FE-74F7-4F3C-A34C-F6DF5B56D59F}" dt="2025-08-19T15:42:48.090" v="7496" actId="1076"/>
          <ac:picMkLst>
            <pc:docMk/>
            <pc:sldMk cId="1592655407" sldId="341"/>
            <ac:picMk id="5" creationId="{170D4C48-2E52-DB2B-5E07-0573F8D7E893}"/>
          </ac:picMkLst>
        </pc:picChg>
        <pc:cxnChg chg="add mod">
          <ac:chgData name="Konrad Biszko" userId="bbdc8190-9a27-487f-b295-40489f12fed6" providerId="ADAL" clId="{DC19E2FE-74F7-4F3C-A34C-F6DF5B56D59F}" dt="2025-08-21T11:53:26.467" v="10542" actId="14100"/>
          <ac:cxnSpMkLst>
            <pc:docMk/>
            <pc:sldMk cId="1592655407" sldId="341"/>
            <ac:cxnSpMk id="4" creationId="{464168FA-5EFC-C42B-EDD3-26580195C212}"/>
          </ac:cxnSpMkLst>
        </pc:cxnChg>
      </pc:sldChg>
      <pc:sldChg chg="addSp delSp modSp new mod">
        <pc:chgData name="Konrad Biszko" userId="bbdc8190-9a27-487f-b295-40489f12fed6" providerId="ADAL" clId="{DC19E2FE-74F7-4F3C-A34C-F6DF5B56D59F}" dt="2025-09-04T12:22:22.458" v="35403" actId="20577"/>
        <pc:sldMkLst>
          <pc:docMk/>
          <pc:sldMk cId="3984684661" sldId="342"/>
        </pc:sldMkLst>
        <pc:spChg chg="mod">
          <ac:chgData name="Konrad Biszko" userId="bbdc8190-9a27-487f-b295-40489f12fed6" providerId="ADAL" clId="{DC19E2FE-74F7-4F3C-A34C-F6DF5B56D59F}" dt="2025-08-19T15:43:27.990" v="7540" actId="20577"/>
          <ac:spMkLst>
            <pc:docMk/>
            <pc:sldMk cId="3984684661" sldId="342"/>
            <ac:spMk id="2" creationId="{90B2FC56-60CE-02F6-A8D3-DFCB2226041C}"/>
          </ac:spMkLst>
        </pc:spChg>
        <pc:spChg chg="add mod">
          <ac:chgData name="Konrad Biszko" userId="bbdc8190-9a27-487f-b295-40489f12fed6" providerId="ADAL" clId="{DC19E2FE-74F7-4F3C-A34C-F6DF5B56D59F}" dt="2025-09-04T12:22:22.458" v="35403" actId="20577"/>
          <ac:spMkLst>
            <pc:docMk/>
            <pc:sldMk cId="3984684661" sldId="342"/>
            <ac:spMk id="6" creationId="{08AB031E-C912-8C8B-0BDC-35DA26531B6A}"/>
          </ac:spMkLst>
        </pc:spChg>
        <pc:picChg chg="add mod">
          <ac:chgData name="Konrad Biszko" userId="bbdc8190-9a27-487f-b295-40489f12fed6" providerId="ADAL" clId="{DC19E2FE-74F7-4F3C-A34C-F6DF5B56D59F}" dt="2025-08-19T15:42:56.970" v="7501" actId="14100"/>
          <ac:picMkLst>
            <pc:docMk/>
            <pc:sldMk cId="3984684661" sldId="342"/>
            <ac:picMk id="5" creationId="{65D638EF-A303-13D7-0E81-72FEEF21CEFF}"/>
          </ac:picMkLst>
        </pc:picChg>
        <pc:cxnChg chg="add mod">
          <ac:chgData name="Konrad Biszko" userId="bbdc8190-9a27-487f-b295-40489f12fed6" providerId="ADAL" clId="{DC19E2FE-74F7-4F3C-A34C-F6DF5B56D59F}" dt="2025-08-21T11:53:38.817" v="10546" actId="14100"/>
          <ac:cxnSpMkLst>
            <pc:docMk/>
            <pc:sldMk cId="3984684661" sldId="342"/>
            <ac:cxnSpMk id="4" creationId="{C89B79B1-7047-2997-FCF5-18D94A10B331}"/>
          </ac:cxnSpMkLst>
        </pc:cxnChg>
      </pc:sldChg>
      <pc:sldChg chg="addSp delSp modSp new mod">
        <pc:chgData name="Konrad Biszko" userId="bbdc8190-9a27-487f-b295-40489f12fed6" providerId="ADAL" clId="{DC19E2FE-74F7-4F3C-A34C-F6DF5B56D59F}" dt="2025-09-04T12:23:08.943" v="35568" actId="1076"/>
        <pc:sldMkLst>
          <pc:docMk/>
          <pc:sldMk cId="939692465" sldId="343"/>
        </pc:sldMkLst>
        <pc:spChg chg="mod">
          <ac:chgData name="Konrad Biszko" userId="bbdc8190-9a27-487f-b295-40489f12fed6" providerId="ADAL" clId="{DC19E2FE-74F7-4F3C-A34C-F6DF5B56D59F}" dt="2025-08-19T15:43:34.849" v="7572" actId="20577"/>
          <ac:spMkLst>
            <pc:docMk/>
            <pc:sldMk cId="939692465" sldId="343"/>
            <ac:spMk id="2" creationId="{57AD95B3-1260-D194-824E-A9D8541A5314}"/>
          </ac:spMkLst>
        </pc:spChg>
        <pc:spChg chg="add mod">
          <ac:chgData name="Konrad Biszko" userId="bbdc8190-9a27-487f-b295-40489f12fed6" providerId="ADAL" clId="{DC19E2FE-74F7-4F3C-A34C-F6DF5B56D59F}" dt="2025-09-04T12:23:08.943" v="35568" actId="1076"/>
          <ac:spMkLst>
            <pc:docMk/>
            <pc:sldMk cId="939692465" sldId="343"/>
            <ac:spMk id="4" creationId="{3EF3D206-BD7A-A733-0D2C-7E8171CB0379}"/>
          </ac:spMkLst>
        </pc:spChg>
        <pc:picChg chg="add mod">
          <ac:chgData name="Konrad Biszko" userId="bbdc8190-9a27-487f-b295-40489f12fed6" providerId="ADAL" clId="{DC19E2FE-74F7-4F3C-A34C-F6DF5B56D59F}" dt="2025-08-19T15:43:30.504" v="7541" actId="1076"/>
          <ac:picMkLst>
            <pc:docMk/>
            <pc:sldMk cId="939692465" sldId="343"/>
            <ac:picMk id="5" creationId="{FFD7B2CA-5649-C18C-38E3-D8A92F68A189}"/>
          </ac:picMkLst>
        </pc:picChg>
      </pc:sldChg>
      <pc:sldChg chg="modSp new del mod">
        <pc:chgData name="Konrad Biszko" userId="bbdc8190-9a27-487f-b295-40489f12fed6" providerId="ADAL" clId="{DC19E2FE-74F7-4F3C-A34C-F6DF5B56D59F}" dt="2025-08-19T15:45:03.103" v="7596" actId="47"/>
        <pc:sldMkLst>
          <pc:docMk/>
          <pc:sldMk cId="3655783930" sldId="344"/>
        </pc:sldMkLst>
      </pc:sldChg>
      <pc:sldChg chg="modSp add del mod">
        <pc:chgData name="Konrad Biszko" userId="bbdc8190-9a27-487f-b295-40489f12fed6" providerId="ADAL" clId="{DC19E2FE-74F7-4F3C-A34C-F6DF5B56D59F}" dt="2025-08-19T15:45:10.721" v="7598" actId="47"/>
        <pc:sldMkLst>
          <pc:docMk/>
          <pc:sldMk cId="448606240" sldId="345"/>
        </pc:sldMkLst>
      </pc:sldChg>
      <pc:sldChg chg="addSp delSp modSp new mod modAnim">
        <pc:chgData name="Konrad Biszko" userId="bbdc8190-9a27-487f-b295-40489f12fed6" providerId="ADAL" clId="{DC19E2FE-74F7-4F3C-A34C-F6DF5B56D59F}" dt="2025-09-04T15:06:30.351" v="43991" actId="20577"/>
        <pc:sldMkLst>
          <pc:docMk/>
          <pc:sldMk cId="1936049022" sldId="346"/>
        </pc:sldMkLst>
        <pc:spChg chg="mod">
          <ac:chgData name="Konrad Biszko" userId="bbdc8190-9a27-487f-b295-40489f12fed6" providerId="ADAL" clId="{DC19E2FE-74F7-4F3C-A34C-F6DF5B56D59F}" dt="2025-08-19T15:54:19.996" v="8224" actId="20577"/>
          <ac:spMkLst>
            <pc:docMk/>
            <pc:sldMk cId="1936049022" sldId="346"/>
            <ac:spMk id="2" creationId="{711B9432-E2E5-886C-2AA0-555873FFDA81}"/>
          </ac:spMkLst>
        </pc:spChg>
        <pc:spChg chg="add mod">
          <ac:chgData name="Konrad Biszko" userId="bbdc8190-9a27-487f-b295-40489f12fed6" providerId="ADAL" clId="{DC19E2FE-74F7-4F3C-A34C-F6DF5B56D59F}" dt="2025-09-04T15:06:30.351" v="43991" actId="20577"/>
          <ac:spMkLst>
            <pc:docMk/>
            <pc:sldMk cId="1936049022" sldId="346"/>
            <ac:spMk id="5" creationId="{BD794769-AA2F-E179-1A73-B397FC538A86}"/>
          </ac:spMkLst>
        </pc:spChg>
        <pc:picChg chg="add mod">
          <ac:chgData name="Konrad Biszko" userId="bbdc8190-9a27-487f-b295-40489f12fed6" providerId="ADAL" clId="{DC19E2FE-74F7-4F3C-A34C-F6DF5B56D59F}" dt="2025-08-19T15:54:18.488" v="8222" actId="1076"/>
          <ac:picMkLst>
            <pc:docMk/>
            <pc:sldMk cId="1936049022" sldId="346"/>
            <ac:picMk id="4" creationId="{11EAF86D-54EA-B0C3-B707-B61ED0CDCA1E}"/>
          </ac:picMkLst>
        </pc:picChg>
      </pc:sldChg>
      <pc:sldChg chg="addSp delSp modSp new mod">
        <pc:chgData name="Konrad Biszko" userId="bbdc8190-9a27-487f-b295-40489f12fed6" providerId="ADAL" clId="{DC19E2FE-74F7-4F3C-A34C-F6DF5B56D59F}" dt="2025-09-04T14:59:34.113" v="42670" actId="20577"/>
        <pc:sldMkLst>
          <pc:docMk/>
          <pc:sldMk cId="2046028955" sldId="347"/>
        </pc:sldMkLst>
        <pc:spChg chg="mod">
          <ac:chgData name="Konrad Biszko" userId="bbdc8190-9a27-487f-b295-40489f12fed6" providerId="ADAL" clId="{DC19E2FE-74F7-4F3C-A34C-F6DF5B56D59F}" dt="2025-08-19T15:53:53.595" v="8173" actId="20577"/>
          <ac:spMkLst>
            <pc:docMk/>
            <pc:sldMk cId="2046028955" sldId="347"/>
            <ac:spMk id="2" creationId="{8E53E9A3-645C-7905-1065-5DE238A762E4}"/>
          </ac:spMkLst>
        </pc:spChg>
        <pc:spChg chg="add mod">
          <ac:chgData name="Konrad Biszko" userId="bbdc8190-9a27-487f-b295-40489f12fed6" providerId="ADAL" clId="{DC19E2FE-74F7-4F3C-A34C-F6DF5B56D59F}" dt="2025-09-04T14:59:34.113" v="42670" actId="20577"/>
          <ac:spMkLst>
            <pc:docMk/>
            <pc:sldMk cId="2046028955" sldId="347"/>
            <ac:spMk id="6" creationId="{C5985C0E-3945-3E09-DCDC-021A4C683877}"/>
          </ac:spMkLst>
        </pc:spChg>
        <pc:picChg chg="add mod">
          <ac:chgData name="Konrad Biszko" userId="bbdc8190-9a27-487f-b295-40489f12fed6" providerId="ADAL" clId="{DC19E2FE-74F7-4F3C-A34C-F6DF5B56D59F}" dt="2025-08-19T15:53:31.637" v="8154" actId="1076"/>
          <ac:picMkLst>
            <pc:docMk/>
            <pc:sldMk cId="2046028955" sldId="347"/>
            <ac:picMk id="5" creationId="{B7B5C6A4-E22E-45B1-EB74-D8E21E02EBF3}"/>
          </ac:picMkLst>
        </pc:picChg>
        <pc:cxnChg chg="add mod">
          <ac:chgData name="Konrad Biszko" userId="bbdc8190-9a27-487f-b295-40489f12fed6" providerId="ADAL" clId="{DC19E2FE-74F7-4F3C-A34C-F6DF5B56D59F}" dt="2025-08-21T12:05:39.383" v="10785" actId="14100"/>
          <ac:cxnSpMkLst>
            <pc:docMk/>
            <pc:sldMk cId="2046028955" sldId="347"/>
            <ac:cxnSpMk id="4" creationId="{86A6EF8F-CE09-0A28-FB58-4D64375B92DB}"/>
          </ac:cxnSpMkLst>
        </pc:cxnChg>
        <pc:cxnChg chg="add mod">
          <ac:chgData name="Konrad Biszko" userId="bbdc8190-9a27-487f-b295-40489f12fed6" providerId="ADAL" clId="{DC19E2FE-74F7-4F3C-A34C-F6DF5B56D59F}" dt="2025-08-21T12:05:42.915" v="10788" actId="14100"/>
          <ac:cxnSpMkLst>
            <pc:docMk/>
            <pc:sldMk cId="2046028955" sldId="347"/>
            <ac:cxnSpMk id="8" creationId="{8FC4FB28-F397-59AA-F777-9F54E8E13D7C}"/>
          </ac:cxnSpMkLst>
        </pc:cxnChg>
      </pc:sldChg>
      <pc:sldChg chg="addSp delSp modSp new mod">
        <pc:chgData name="Konrad Biszko" userId="bbdc8190-9a27-487f-b295-40489f12fed6" providerId="ADAL" clId="{DC19E2FE-74F7-4F3C-A34C-F6DF5B56D59F}" dt="2025-09-04T15:03:08.531" v="42970" actId="20577"/>
        <pc:sldMkLst>
          <pc:docMk/>
          <pc:sldMk cId="4083926983" sldId="348"/>
        </pc:sldMkLst>
        <pc:spChg chg="mod">
          <ac:chgData name="Konrad Biszko" userId="bbdc8190-9a27-487f-b295-40489f12fed6" providerId="ADAL" clId="{DC19E2FE-74F7-4F3C-A34C-F6DF5B56D59F}" dt="2025-08-19T15:54:07.540" v="8220" actId="20577"/>
          <ac:spMkLst>
            <pc:docMk/>
            <pc:sldMk cId="4083926983" sldId="348"/>
            <ac:spMk id="2" creationId="{B293DCB5-3B8C-1198-F120-1ED7C37A1503}"/>
          </ac:spMkLst>
        </pc:spChg>
        <pc:spChg chg="add mod">
          <ac:chgData name="Konrad Biszko" userId="bbdc8190-9a27-487f-b295-40489f12fed6" providerId="ADAL" clId="{DC19E2FE-74F7-4F3C-A34C-F6DF5B56D59F}" dt="2025-09-04T15:03:08.531" v="42970" actId="20577"/>
          <ac:spMkLst>
            <pc:docMk/>
            <pc:sldMk cId="4083926983" sldId="348"/>
            <ac:spMk id="6" creationId="{90E4B1D1-C0B0-A7DD-2F59-04C8162B1C2F}"/>
          </ac:spMkLst>
        </pc:spChg>
        <pc:picChg chg="add mod">
          <ac:chgData name="Konrad Biszko" userId="bbdc8190-9a27-487f-b295-40489f12fed6" providerId="ADAL" clId="{DC19E2FE-74F7-4F3C-A34C-F6DF5B56D59F}" dt="2025-08-21T12:06:17.686" v="10798" actId="1076"/>
          <ac:picMkLst>
            <pc:docMk/>
            <pc:sldMk cId="4083926983" sldId="348"/>
            <ac:picMk id="5" creationId="{EB1E50D4-10BE-3FF2-E3FC-BE49E2787461}"/>
          </ac:picMkLst>
        </pc:picChg>
        <pc:cxnChg chg="add mod">
          <ac:chgData name="Konrad Biszko" userId="bbdc8190-9a27-487f-b295-40489f12fed6" providerId="ADAL" clId="{DC19E2FE-74F7-4F3C-A34C-F6DF5B56D59F}" dt="2025-09-04T15:03:00.450" v="42938" actId="14100"/>
          <ac:cxnSpMkLst>
            <pc:docMk/>
            <pc:sldMk cId="4083926983" sldId="348"/>
            <ac:cxnSpMk id="4" creationId="{9D2BF9EF-CFC3-A28A-98E3-CF3B55E6275E}"/>
          </ac:cxnSpMkLst>
        </pc:cxnChg>
      </pc:sldChg>
      <pc:sldChg chg="addSp delSp modSp new mod">
        <pc:chgData name="Konrad Biszko" userId="bbdc8190-9a27-487f-b295-40489f12fed6" providerId="ADAL" clId="{DC19E2FE-74F7-4F3C-A34C-F6DF5B56D59F}" dt="2025-09-04T15:09:24.630" v="44558" actId="20577"/>
        <pc:sldMkLst>
          <pc:docMk/>
          <pc:sldMk cId="1133059575" sldId="349"/>
        </pc:sldMkLst>
        <pc:spChg chg="mod">
          <ac:chgData name="Konrad Biszko" userId="bbdc8190-9a27-487f-b295-40489f12fed6" providerId="ADAL" clId="{DC19E2FE-74F7-4F3C-A34C-F6DF5B56D59F}" dt="2025-08-19T15:54:31.908" v="8246" actId="20577"/>
          <ac:spMkLst>
            <pc:docMk/>
            <pc:sldMk cId="1133059575" sldId="349"/>
            <ac:spMk id="2" creationId="{F4CEB45C-B2B1-D946-2DC2-B05411BD0863}"/>
          </ac:spMkLst>
        </pc:spChg>
        <pc:spChg chg="add mod">
          <ac:chgData name="Konrad Biszko" userId="bbdc8190-9a27-487f-b295-40489f12fed6" providerId="ADAL" clId="{DC19E2FE-74F7-4F3C-A34C-F6DF5B56D59F}" dt="2025-09-04T15:09:24.630" v="44558" actId="20577"/>
          <ac:spMkLst>
            <pc:docMk/>
            <pc:sldMk cId="1133059575" sldId="349"/>
            <ac:spMk id="6" creationId="{06A666F1-BCBB-38E5-5F8B-44C72D4D5B18}"/>
          </ac:spMkLst>
        </pc:spChg>
        <pc:picChg chg="add mod">
          <ac:chgData name="Konrad Biszko" userId="bbdc8190-9a27-487f-b295-40489f12fed6" providerId="ADAL" clId="{DC19E2FE-74F7-4F3C-A34C-F6DF5B56D59F}" dt="2025-08-19T15:54:25.173" v="8226" actId="1076"/>
          <ac:picMkLst>
            <pc:docMk/>
            <pc:sldMk cId="1133059575" sldId="349"/>
            <ac:picMk id="5" creationId="{D0EB9462-436B-6C07-AD40-1B1A09E10CCD}"/>
          </ac:picMkLst>
        </pc:picChg>
        <pc:cxnChg chg="add mod">
          <ac:chgData name="Konrad Biszko" userId="bbdc8190-9a27-487f-b295-40489f12fed6" providerId="ADAL" clId="{DC19E2FE-74F7-4F3C-A34C-F6DF5B56D59F}" dt="2025-08-21T12:06:48.300" v="10810" actId="14100"/>
          <ac:cxnSpMkLst>
            <pc:docMk/>
            <pc:sldMk cId="1133059575" sldId="349"/>
            <ac:cxnSpMk id="4" creationId="{259DC797-446F-652F-864C-A105D3D30F4A}"/>
          </ac:cxnSpMkLst>
        </pc:cxnChg>
        <pc:cxnChg chg="add mod">
          <ac:chgData name="Konrad Biszko" userId="bbdc8190-9a27-487f-b295-40489f12fed6" providerId="ADAL" clId="{DC19E2FE-74F7-4F3C-A34C-F6DF5B56D59F}" dt="2025-08-21T12:06:44.625" v="10808" actId="14100"/>
          <ac:cxnSpMkLst>
            <pc:docMk/>
            <pc:sldMk cId="1133059575" sldId="349"/>
            <ac:cxnSpMk id="9" creationId="{D4FA7DD9-00AF-2585-67AC-3E1B77CCB03C}"/>
          </ac:cxnSpMkLst>
        </pc:cxnChg>
      </pc:sldChg>
      <pc:sldChg chg="addSp delSp modSp new mod">
        <pc:chgData name="Konrad Biszko" userId="bbdc8190-9a27-487f-b295-40489f12fed6" providerId="ADAL" clId="{DC19E2FE-74F7-4F3C-A34C-F6DF5B56D59F}" dt="2025-09-04T15:21:10.525" v="45262" actId="20577"/>
        <pc:sldMkLst>
          <pc:docMk/>
          <pc:sldMk cId="929222955" sldId="350"/>
        </pc:sldMkLst>
        <pc:spChg chg="mod">
          <ac:chgData name="Konrad Biszko" userId="bbdc8190-9a27-487f-b295-40489f12fed6" providerId="ADAL" clId="{DC19E2FE-74F7-4F3C-A34C-F6DF5B56D59F}" dt="2025-08-19T15:55:09.016" v="8381" actId="20577"/>
          <ac:spMkLst>
            <pc:docMk/>
            <pc:sldMk cId="929222955" sldId="350"/>
            <ac:spMk id="2" creationId="{E071E3F5-E90E-09D9-FD72-36EBF6385C45}"/>
          </ac:spMkLst>
        </pc:spChg>
        <pc:spChg chg="add mod">
          <ac:chgData name="Konrad Biszko" userId="bbdc8190-9a27-487f-b295-40489f12fed6" providerId="ADAL" clId="{DC19E2FE-74F7-4F3C-A34C-F6DF5B56D59F}" dt="2025-09-04T15:21:10.525" v="45262" actId="20577"/>
          <ac:spMkLst>
            <pc:docMk/>
            <pc:sldMk cId="929222955" sldId="350"/>
            <ac:spMk id="7" creationId="{8BDCD8C9-CF4F-ADCC-A75D-D9774D95ABC8}"/>
          </ac:spMkLst>
        </pc:spChg>
        <pc:picChg chg="add mod">
          <ac:chgData name="Konrad Biszko" userId="bbdc8190-9a27-487f-b295-40489f12fed6" providerId="ADAL" clId="{DC19E2FE-74F7-4F3C-A34C-F6DF5B56D59F}" dt="2025-08-17T18:05:29.288" v="771" actId="1076"/>
          <ac:picMkLst>
            <pc:docMk/>
            <pc:sldMk cId="929222955" sldId="350"/>
            <ac:picMk id="5" creationId="{7C6916ED-6CA0-1E01-379D-513408774E43}"/>
          </ac:picMkLst>
        </pc:picChg>
        <pc:cxnChg chg="add mod">
          <ac:chgData name="Konrad Biszko" userId="bbdc8190-9a27-487f-b295-40489f12fed6" providerId="ADAL" clId="{DC19E2FE-74F7-4F3C-A34C-F6DF5B56D59F}" dt="2025-08-21T12:07:04.947" v="10812" actId="1076"/>
          <ac:cxnSpMkLst>
            <pc:docMk/>
            <pc:sldMk cId="929222955" sldId="350"/>
            <ac:cxnSpMk id="4" creationId="{6EB1ED33-069D-3A3D-166B-7EAE1E05BD65}"/>
          </ac:cxnSpMkLst>
        </pc:cxnChg>
      </pc:sldChg>
      <pc:sldChg chg="addSp delSp modSp add mod">
        <pc:chgData name="Konrad Biszko" userId="bbdc8190-9a27-487f-b295-40489f12fed6" providerId="ADAL" clId="{DC19E2FE-74F7-4F3C-A34C-F6DF5B56D59F}" dt="2025-09-04T15:32:12.927" v="46552" actId="20577"/>
        <pc:sldMkLst>
          <pc:docMk/>
          <pc:sldMk cId="55479267" sldId="351"/>
        </pc:sldMkLst>
        <pc:spChg chg="add mod">
          <ac:chgData name="Konrad Biszko" userId="bbdc8190-9a27-487f-b295-40489f12fed6" providerId="ADAL" clId="{DC19E2FE-74F7-4F3C-A34C-F6DF5B56D59F}" dt="2025-09-04T15:32:12.927" v="46552" actId="20577"/>
          <ac:spMkLst>
            <pc:docMk/>
            <pc:sldMk cId="55479267" sldId="351"/>
            <ac:spMk id="5" creationId="{C1620C7C-B4EA-0F07-E06F-BFEEFAA9D8DA}"/>
          </ac:spMkLst>
        </pc:spChg>
        <pc:picChg chg="mod">
          <ac:chgData name="Konrad Biszko" userId="bbdc8190-9a27-487f-b295-40489f12fed6" providerId="ADAL" clId="{DC19E2FE-74F7-4F3C-A34C-F6DF5B56D59F}" dt="2025-09-04T15:31:27.377" v="46389" actId="1076"/>
          <ac:picMkLst>
            <pc:docMk/>
            <pc:sldMk cId="55479267" sldId="351"/>
            <ac:picMk id="4" creationId="{7CD27001-1715-FD2E-D595-4E973FF68E4D}"/>
          </ac:picMkLst>
        </pc:picChg>
      </pc:sldChg>
      <pc:sldChg chg="addSp modSp new del mod modAnim">
        <pc:chgData name="Konrad Biszko" userId="bbdc8190-9a27-487f-b295-40489f12fed6" providerId="ADAL" clId="{DC19E2FE-74F7-4F3C-A34C-F6DF5B56D59F}" dt="2025-08-19T15:56:45.694" v="8449" actId="2696"/>
        <pc:sldMkLst>
          <pc:docMk/>
          <pc:sldMk cId="1808376310" sldId="351"/>
        </pc:sldMkLst>
      </pc:sldChg>
      <pc:sldChg chg="modSp new del mod">
        <pc:chgData name="Konrad Biszko" userId="bbdc8190-9a27-487f-b295-40489f12fed6" providerId="ADAL" clId="{DC19E2FE-74F7-4F3C-A34C-F6DF5B56D59F}" dt="2025-08-19T15:58:49.262" v="8620" actId="47"/>
        <pc:sldMkLst>
          <pc:docMk/>
          <pc:sldMk cId="3211074068" sldId="352"/>
        </pc:sldMkLst>
      </pc:sldChg>
      <pc:sldChg chg="modSp new mod">
        <pc:chgData name="Konrad Biszko" userId="bbdc8190-9a27-487f-b295-40489f12fed6" providerId="ADAL" clId="{DC19E2FE-74F7-4F3C-A34C-F6DF5B56D59F}" dt="2025-08-19T13:18:04.327" v="4054" actId="790"/>
        <pc:sldMkLst>
          <pc:docMk/>
          <pc:sldMk cId="837709963" sldId="353"/>
        </pc:sldMkLst>
        <pc:spChg chg="mod">
          <ac:chgData name="Konrad Biszko" userId="bbdc8190-9a27-487f-b295-40489f12fed6" providerId="ADAL" clId="{DC19E2FE-74F7-4F3C-A34C-F6DF5B56D59F}" dt="2025-08-19T13:18:04.327" v="4054" actId="790"/>
          <ac:spMkLst>
            <pc:docMk/>
            <pc:sldMk cId="837709963" sldId="353"/>
            <ac:spMk id="2" creationId="{E0007357-59DF-6C1A-95CD-4813E7E98531}"/>
          </ac:spMkLst>
        </pc:spChg>
        <pc:spChg chg="mod">
          <ac:chgData name="Konrad Biszko" userId="bbdc8190-9a27-487f-b295-40489f12fed6" providerId="ADAL" clId="{DC19E2FE-74F7-4F3C-A34C-F6DF5B56D59F}" dt="2025-08-19T13:18:04.327" v="4054" actId="790"/>
          <ac:spMkLst>
            <pc:docMk/>
            <pc:sldMk cId="837709963" sldId="353"/>
            <ac:spMk id="3" creationId="{68ED8AC7-C48F-6BF6-AE44-0315D93415EC}"/>
          </ac:spMkLst>
        </pc:spChg>
      </pc:sldChg>
      <pc:sldChg chg="addSp delSp modSp new mod">
        <pc:chgData name="Konrad Biszko" userId="bbdc8190-9a27-487f-b295-40489f12fed6" providerId="ADAL" clId="{DC19E2FE-74F7-4F3C-A34C-F6DF5B56D59F}" dt="2025-09-04T11:17:38.473" v="23953" actId="478"/>
        <pc:sldMkLst>
          <pc:docMk/>
          <pc:sldMk cId="1133479815" sldId="354"/>
        </pc:sldMkLst>
        <pc:spChg chg="mod">
          <ac:chgData name="Konrad Biszko" userId="bbdc8190-9a27-487f-b295-40489f12fed6" providerId="ADAL" clId="{DC19E2FE-74F7-4F3C-A34C-F6DF5B56D59F}" dt="2025-08-19T15:26:54.811" v="6766" actId="20577"/>
          <ac:spMkLst>
            <pc:docMk/>
            <pc:sldMk cId="1133479815" sldId="354"/>
            <ac:spMk id="2" creationId="{0995BB4E-8A11-797C-A743-BA5FC59C316E}"/>
          </ac:spMkLst>
        </pc:spChg>
        <pc:picChg chg="add mod">
          <ac:chgData name="Konrad Biszko" userId="bbdc8190-9a27-487f-b295-40489f12fed6" providerId="ADAL" clId="{DC19E2FE-74F7-4F3C-A34C-F6DF5B56D59F}" dt="2025-08-19T15:26:56.423" v="6767" actId="1076"/>
          <ac:picMkLst>
            <pc:docMk/>
            <pc:sldMk cId="1133479815" sldId="354"/>
            <ac:picMk id="5" creationId="{11F241BF-ABFE-18DE-55C6-BA01820D654F}"/>
          </ac:picMkLst>
        </pc:picChg>
      </pc:sldChg>
      <pc:sldChg chg="modSp new mod">
        <pc:chgData name="Konrad Biszko" userId="bbdc8190-9a27-487f-b295-40489f12fed6" providerId="ADAL" clId="{DC19E2FE-74F7-4F3C-A34C-F6DF5B56D59F}" dt="2025-08-19T13:18:04.327" v="4054" actId="790"/>
        <pc:sldMkLst>
          <pc:docMk/>
          <pc:sldMk cId="2215656493" sldId="355"/>
        </pc:sldMkLst>
        <pc:spChg chg="mod">
          <ac:chgData name="Konrad Biszko" userId="bbdc8190-9a27-487f-b295-40489f12fed6" providerId="ADAL" clId="{DC19E2FE-74F7-4F3C-A34C-F6DF5B56D59F}" dt="2025-08-19T13:18:04.327" v="4054" actId="790"/>
          <ac:spMkLst>
            <pc:docMk/>
            <pc:sldMk cId="2215656493" sldId="355"/>
            <ac:spMk id="2" creationId="{31C930B8-F4E5-7D1F-BA16-4988176DC9B8}"/>
          </ac:spMkLst>
        </pc:spChg>
        <pc:spChg chg="mod">
          <ac:chgData name="Konrad Biszko" userId="bbdc8190-9a27-487f-b295-40489f12fed6" providerId="ADAL" clId="{DC19E2FE-74F7-4F3C-A34C-F6DF5B56D59F}" dt="2025-08-19T13:18:04.327" v="4054" actId="790"/>
          <ac:spMkLst>
            <pc:docMk/>
            <pc:sldMk cId="2215656493" sldId="355"/>
            <ac:spMk id="3" creationId="{A3197DB1-7BA7-7E6C-4C41-EFF8CED8825B}"/>
          </ac:spMkLst>
        </pc:spChg>
      </pc:sldChg>
      <pc:sldChg chg="modSp new mod">
        <pc:chgData name="Konrad Biszko" userId="bbdc8190-9a27-487f-b295-40489f12fed6" providerId="ADAL" clId="{DC19E2FE-74F7-4F3C-A34C-F6DF5B56D59F}" dt="2025-08-19T13:18:04.327" v="4054" actId="790"/>
        <pc:sldMkLst>
          <pc:docMk/>
          <pc:sldMk cId="1846450622" sldId="356"/>
        </pc:sldMkLst>
        <pc:spChg chg="mod">
          <ac:chgData name="Konrad Biszko" userId="bbdc8190-9a27-487f-b295-40489f12fed6" providerId="ADAL" clId="{DC19E2FE-74F7-4F3C-A34C-F6DF5B56D59F}" dt="2025-08-19T13:18:04.327" v="4054" actId="790"/>
          <ac:spMkLst>
            <pc:docMk/>
            <pc:sldMk cId="1846450622" sldId="356"/>
            <ac:spMk id="2" creationId="{F1111E71-80FB-A582-F906-B7E10BA50B7F}"/>
          </ac:spMkLst>
        </pc:spChg>
        <pc:spChg chg="mod">
          <ac:chgData name="Konrad Biszko" userId="bbdc8190-9a27-487f-b295-40489f12fed6" providerId="ADAL" clId="{DC19E2FE-74F7-4F3C-A34C-F6DF5B56D59F}" dt="2025-08-19T13:18:04.327" v="4054" actId="790"/>
          <ac:spMkLst>
            <pc:docMk/>
            <pc:sldMk cId="1846450622" sldId="356"/>
            <ac:spMk id="3" creationId="{F3B27FD3-996F-6101-266B-84C61DC1C1F3}"/>
          </ac:spMkLst>
        </pc:spChg>
      </pc:sldChg>
      <pc:sldChg chg="addSp delSp modSp new mod">
        <pc:chgData name="Konrad Biszko" userId="bbdc8190-9a27-487f-b295-40489f12fed6" providerId="ADAL" clId="{DC19E2FE-74F7-4F3C-A34C-F6DF5B56D59F}" dt="2025-09-04T15:52:24.666" v="49487" actId="14100"/>
        <pc:sldMkLst>
          <pc:docMk/>
          <pc:sldMk cId="1076469514" sldId="357"/>
        </pc:sldMkLst>
        <pc:spChg chg="mod">
          <ac:chgData name="Konrad Biszko" userId="bbdc8190-9a27-487f-b295-40489f12fed6" providerId="ADAL" clId="{DC19E2FE-74F7-4F3C-A34C-F6DF5B56D59F}" dt="2025-08-19T15:59:46.308" v="8659" actId="20577"/>
          <ac:spMkLst>
            <pc:docMk/>
            <pc:sldMk cId="1076469514" sldId="357"/>
            <ac:spMk id="2" creationId="{6C5ED3FD-DFC5-4C89-CF5A-26FD3419454F}"/>
          </ac:spMkLst>
        </pc:spChg>
        <pc:spChg chg="add mod">
          <ac:chgData name="Konrad Biszko" userId="bbdc8190-9a27-487f-b295-40489f12fed6" providerId="ADAL" clId="{DC19E2FE-74F7-4F3C-A34C-F6DF5B56D59F}" dt="2025-09-04T15:52:20.212" v="49485" actId="403"/>
          <ac:spMkLst>
            <pc:docMk/>
            <pc:sldMk cId="1076469514" sldId="357"/>
            <ac:spMk id="6" creationId="{BBC6DE60-F15B-E407-1ADE-4A56E479FFBC}"/>
          </ac:spMkLst>
        </pc:spChg>
        <pc:picChg chg="add mod">
          <ac:chgData name="Konrad Biszko" userId="bbdc8190-9a27-487f-b295-40489f12fed6" providerId="ADAL" clId="{DC19E2FE-74F7-4F3C-A34C-F6DF5B56D59F}" dt="2025-08-19T15:59:20.320" v="8621" actId="1076"/>
          <ac:picMkLst>
            <pc:docMk/>
            <pc:sldMk cId="1076469514" sldId="357"/>
            <ac:picMk id="5" creationId="{441B9D87-D3E8-B3DB-D736-2CF05FFF6296}"/>
          </ac:picMkLst>
        </pc:picChg>
        <pc:cxnChg chg="add mod">
          <ac:chgData name="Konrad Biszko" userId="bbdc8190-9a27-487f-b295-40489f12fed6" providerId="ADAL" clId="{DC19E2FE-74F7-4F3C-A34C-F6DF5B56D59F}" dt="2025-09-04T15:52:20.212" v="49485" actId="403"/>
          <ac:cxnSpMkLst>
            <pc:docMk/>
            <pc:sldMk cId="1076469514" sldId="357"/>
            <ac:cxnSpMk id="4" creationId="{A93DC508-EA84-EBE4-0786-E6F172219A3C}"/>
          </ac:cxnSpMkLst>
        </pc:cxnChg>
        <pc:cxnChg chg="add mod">
          <ac:chgData name="Konrad Biszko" userId="bbdc8190-9a27-487f-b295-40489f12fed6" providerId="ADAL" clId="{DC19E2FE-74F7-4F3C-A34C-F6DF5B56D59F}" dt="2025-09-04T15:52:24.666" v="49487" actId="14100"/>
          <ac:cxnSpMkLst>
            <pc:docMk/>
            <pc:sldMk cId="1076469514" sldId="357"/>
            <ac:cxnSpMk id="8" creationId="{5B0FBE47-14D1-2636-A593-B3CF34B2EEF1}"/>
          </ac:cxnSpMkLst>
        </pc:cxnChg>
      </pc:sldChg>
      <pc:sldChg chg="addSp delSp modSp new mod">
        <pc:chgData name="Konrad Biszko" userId="bbdc8190-9a27-487f-b295-40489f12fed6" providerId="ADAL" clId="{DC19E2FE-74F7-4F3C-A34C-F6DF5B56D59F}" dt="2025-09-04T15:53:22.640" v="49802" actId="1076"/>
        <pc:sldMkLst>
          <pc:docMk/>
          <pc:sldMk cId="2186618503" sldId="358"/>
        </pc:sldMkLst>
        <pc:spChg chg="mod">
          <ac:chgData name="Konrad Biszko" userId="bbdc8190-9a27-487f-b295-40489f12fed6" providerId="ADAL" clId="{DC19E2FE-74F7-4F3C-A34C-F6DF5B56D59F}" dt="2025-08-19T16:00:05.279" v="8721" actId="20577"/>
          <ac:spMkLst>
            <pc:docMk/>
            <pc:sldMk cId="2186618503" sldId="358"/>
            <ac:spMk id="2" creationId="{81F96B63-0C0E-7156-CD0A-D45008222935}"/>
          </ac:spMkLst>
        </pc:spChg>
        <pc:spChg chg="add mod">
          <ac:chgData name="Konrad Biszko" userId="bbdc8190-9a27-487f-b295-40489f12fed6" providerId="ADAL" clId="{DC19E2FE-74F7-4F3C-A34C-F6DF5B56D59F}" dt="2025-09-04T15:53:22.640" v="49802" actId="1076"/>
          <ac:spMkLst>
            <pc:docMk/>
            <pc:sldMk cId="2186618503" sldId="358"/>
            <ac:spMk id="6" creationId="{1730DD78-4500-39FF-F430-D00E42A3E9BA}"/>
          </ac:spMkLst>
        </pc:spChg>
        <pc:picChg chg="add mod">
          <ac:chgData name="Konrad Biszko" userId="bbdc8190-9a27-487f-b295-40489f12fed6" providerId="ADAL" clId="{DC19E2FE-74F7-4F3C-A34C-F6DF5B56D59F}" dt="2025-08-21T12:07:42.131" v="10822" actId="1076"/>
          <ac:picMkLst>
            <pc:docMk/>
            <pc:sldMk cId="2186618503" sldId="358"/>
            <ac:picMk id="5" creationId="{45C438FC-07C8-3A84-BF5C-33EB18E88D58}"/>
          </ac:picMkLst>
        </pc:picChg>
        <pc:cxnChg chg="add mod">
          <ac:chgData name="Konrad Biszko" userId="bbdc8190-9a27-487f-b295-40489f12fed6" providerId="ADAL" clId="{DC19E2FE-74F7-4F3C-A34C-F6DF5B56D59F}" dt="2025-08-21T12:07:48.507" v="10826" actId="14100"/>
          <ac:cxnSpMkLst>
            <pc:docMk/>
            <pc:sldMk cId="2186618503" sldId="358"/>
            <ac:cxnSpMk id="4" creationId="{4B284DAD-3621-53B5-A845-97CE7678D664}"/>
          </ac:cxnSpMkLst>
        </pc:cxnChg>
      </pc:sldChg>
      <pc:sldChg chg="addSp delSp modSp new mod">
        <pc:chgData name="Konrad Biszko" userId="bbdc8190-9a27-487f-b295-40489f12fed6" providerId="ADAL" clId="{DC19E2FE-74F7-4F3C-A34C-F6DF5B56D59F}" dt="2025-09-04T15:54:01.763" v="49952" actId="313"/>
        <pc:sldMkLst>
          <pc:docMk/>
          <pc:sldMk cId="3349344561" sldId="359"/>
        </pc:sldMkLst>
        <pc:spChg chg="mod">
          <ac:chgData name="Konrad Biszko" userId="bbdc8190-9a27-487f-b295-40489f12fed6" providerId="ADAL" clId="{DC19E2FE-74F7-4F3C-A34C-F6DF5B56D59F}" dt="2025-08-19T16:01:11.401" v="8778" actId="20577"/>
          <ac:spMkLst>
            <pc:docMk/>
            <pc:sldMk cId="3349344561" sldId="359"/>
            <ac:spMk id="2" creationId="{CE775B2E-1763-FC5A-5ED3-CF30D80721EA}"/>
          </ac:spMkLst>
        </pc:spChg>
        <pc:spChg chg="add mod">
          <ac:chgData name="Konrad Biszko" userId="bbdc8190-9a27-487f-b295-40489f12fed6" providerId="ADAL" clId="{DC19E2FE-74F7-4F3C-A34C-F6DF5B56D59F}" dt="2025-09-04T15:54:01.763" v="49952" actId="313"/>
          <ac:spMkLst>
            <pc:docMk/>
            <pc:sldMk cId="3349344561" sldId="359"/>
            <ac:spMk id="4" creationId="{19A26A3D-6147-0334-6C2A-F5F7D5BBF816}"/>
          </ac:spMkLst>
        </pc:spChg>
        <pc:picChg chg="add mod">
          <ac:chgData name="Konrad Biszko" userId="bbdc8190-9a27-487f-b295-40489f12fed6" providerId="ADAL" clId="{DC19E2FE-74F7-4F3C-A34C-F6DF5B56D59F}" dt="2025-08-19T16:00:13.515" v="8724" actId="1076"/>
          <ac:picMkLst>
            <pc:docMk/>
            <pc:sldMk cId="3349344561" sldId="359"/>
            <ac:picMk id="5" creationId="{02228600-4207-116F-2902-41EE308D593C}"/>
          </ac:picMkLst>
        </pc:picChg>
      </pc:sldChg>
      <pc:sldChg chg="addSp delSp modSp new mod">
        <pc:chgData name="Konrad Biszko" userId="bbdc8190-9a27-487f-b295-40489f12fed6" providerId="ADAL" clId="{DC19E2FE-74F7-4F3C-A34C-F6DF5B56D59F}" dt="2025-09-04T15:57:57.501" v="50678" actId="20577"/>
        <pc:sldMkLst>
          <pc:docMk/>
          <pc:sldMk cId="4218055342" sldId="360"/>
        </pc:sldMkLst>
        <pc:spChg chg="mod">
          <ac:chgData name="Konrad Biszko" userId="bbdc8190-9a27-487f-b295-40489f12fed6" providerId="ADAL" clId="{DC19E2FE-74F7-4F3C-A34C-F6DF5B56D59F}" dt="2025-08-19T16:00:43.599" v="8771" actId="5793"/>
          <ac:spMkLst>
            <pc:docMk/>
            <pc:sldMk cId="4218055342" sldId="360"/>
            <ac:spMk id="2" creationId="{E165F05D-345C-024E-1B60-AB5A882AD038}"/>
          </ac:spMkLst>
        </pc:spChg>
        <pc:spChg chg="add mod">
          <ac:chgData name="Konrad Biszko" userId="bbdc8190-9a27-487f-b295-40489f12fed6" providerId="ADAL" clId="{DC19E2FE-74F7-4F3C-A34C-F6DF5B56D59F}" dt="2025-09-04T15:57:57.501" v="50678" actId="20577"/>
          <ac:spMkLst>
            <pc:docMk/>
            <pc:sldMk cId="4218055342" sldId="360"/>
            <ac:spMk id="6" creationId="{89072D90-CF9F-9392-F69E-094574A7272D}"/>
          </ac:spMkLst>
        </pc:spChg>
        <pc:picChg chg="add mod">
          <ac:chgData name="Konrad Biszko" userId="bbdc8190-9a27-487f-b295-40489f12fed6" providerId="ADAL" clId="{DC19E2FE-74F7-4F3C-A34C-F6DF5B56D59F}" dt="2025-08-21T12:08:26.879" v="10831" actId="1076"/>
          <ac:picMkLst>
            <pc:docMk/>
            <pc:sldMk cId="4218055342" sldId="360"/>
            <ac:picMk id="5" creationId="{7BAA2276-909F-05D1-C663-18281A79EE03}"/>
          </ac:picMkLst>
        </pc:picChg>
        <pc:cxnChg chg="add mod">
          <ac:chgData name="Konrad Biszko" userId="bbdc8190-9a27-487f-b295-40489f12fed6" providerId="ADAL" clId="{DC19E2FE-74F7-4F3C-A34C-F6DF5B56D59F}" dt="2025-08-21T12:08:30.202" v="10833" actId="14100"/>
          <ac:cxnSpMkLst>
            <pc:docMk/>
            <pc:sldMk cId="4218055342" sldId="360"/>
            <ac:cxnSpMk id="4" creationId="{DB761970-ED49-ED37-8DB5-764C25816576}"/>
          </ac:cxnSpMkLst>
        </pc:cxnChg>
      </pc:sldChg>
      <pc:sldChg chg="addSp delSp modSp new mod">
        <pc:chgData name="Konrad Biszko" userId="bbdc8190-9a27-487f-b295-40489f12fed6" providerId="ADAL" clId="{DC19E2FE-74F7-4F3C-A34C-F6DF5B56D59F}" dt="2025-09-04T15:58:36.673" v="50837" actId="20577"/>
        <pc:sldMkLst>
          <pc:docMk/>
          <pc:sldMk cId="3874625913" sldId="361"/>
        </pc:sldMkLst>
        <pc:spChg chg="mod">
          <ac:chgData name="Konrad Biszko" userId="bbdc8190-9a27-487f-b295-40489f12fed6" providerId="ADAL" clId="{DC19E2FE-74F7-4F3C-A34C-F6DF5B56D59F}" dt="2025-08-19T16:01:35.416" v="8807" actId="20577"/>
          <ac:spMkLst>
            <pc:docMk/>
            <pc:sldMk cId="3874625913" sldId="361"/>
            <ac:spMk id="2" creationId="{14DEBC02-CEE3-B5EF-49C6-65695E064E52}"/>
          </ac:spMkLst>
        </pc:spChg>
        <pc:spChg chg="add mod">
          <ac:chgData name="Konrad Biszko" userId="bbdc8190-9a27-487f-b295-40489f12fed6" providerId="ADAL" clId="{DC19E2FE-74F7-4F3C-A34C-F6DF5B56D59F}" dt="2025-09-04T15:58:36.673" v="50837" actId="20577"/>
          <ac:spMkLst>
            <pc:docMk/>
            <pc:sldMk cId="3874625913" sldId="361"/>
            <ac:spMk id="7" creationId="{643FF8A0-7A48-C95B-A42C-D434B7F95FF4}"/>
          </ac:spMkLst>
        </pc:spChg>
        <pc:picChg chg="add mod">
          <ac:chgData name="Konrad Biszko" userId="bbdc8190-9a27-487f-b295-40489f12fed6" providerId="ADAL" clId="{DC19E2FE-74F7-4F3C-A34C-F6DF5B56D59F}" dt="2025-08-19T16:01:31.289" v="8795" actId="1076"/>
          <ac:picMkLst>
            <pc:docMk/>
            <pc:sldMk cId="3874625913" sldId="361"/>
            <ac:picMk id="5" creationId="{7B2F8568-275D-D9EA-6D2D-84E422D0E73F}"/>
          </ac:picMkLst>
        </pc:picChg>
      </pc:sldChg>
      <pc:sldChg chg="addSp delSp modSp new mod">
        <pc:chgData name="Konrad Biszko" userId="bbdc8190-9a27-487f-b295-40489f12fed6" providerId="ADAL" clId="{DC19E2FE-74F7-4F3C-A34C-F6DF5B56D59F}" dt="2025-09-04T16:00:00.848" v="51116" actId="20577"/>
        <pc:sldMkLst>
          <pc:docMk/>
          <pc:sldMk cId="3423472944" sldId="362"/>
        </pc:sldMkLst>
        <pc:spChg chg="mod">
          <ac:chgData name="Konrad Biszko" userId="bbdc8190-9a27-487f-b295-40489f12fed6" providerId="ADAL" clId="{DC19E2FE-74F7-4F3C-A34C-F6DF5B56D59F}" dt="2025-08-19T16:01:43.667" v="8816" actId="20577"/>
          <ac:spMkLst>
            <pc:docMk/>
            <pc:sldMk cId="3423472944" sldId="362"/>
            <ac:spMk id="2" creationId="{3F34EF88-D063-AC16-490D-09143C82ED9C}"/>
          </ac:spMkLst>
        </pc:spChg>
        <pc:spChg chg="add mod">
          <ac:chgData name="Konrad Biszko" userId="bbdc8190-9a27-487f-b295-40489f12fed6" providerId="ADAL" clId="{DC19E2FE-74F7-4F3C-A34C-F6DF5B56D59F}" dt="2025-09-04T16:00:00.848" v="51116" actId="20577"/>
          <ac:spMkLst>
            <pc:docMk/>
            <pc:sldMk cId="3423472944" sldId="362"/>
            <ac:spMk id="4" creationId="{76BBC7E8-563E-B9D9-22D1-6833BF80DCB3}"/>
          </ac:spMkLst>
        </pc:spChg>
        <pc:picChg chg="add mod">
          <ac:chgData name="Konrad Biszko" userId="bbdc8190-9a27-487f-b295-40489f12fed6" providerId="ADAL" clId="{DC19E2FE-74F7-4F3C-A34C-F6DF5B56D59F}" dt="2025-08-19T16:01:40.108" v="8808" actId="14100"/>
          <ac:picMkLst>
            <pc:docMk/>
            <pc:sldMk cId="3423472944" sldId="362"/>
            <ac:picMk id="5" creationId="{89D62B13-D471-1694-C661-C9E3E48B37C7}"/>
          </ac:picMkLst>
        </pc:picChg>
      </pc:sldChg>
      <pc:sldChg chg="addSp delSp modSp new mod">
        <pc:chgData name="Konrad Biszko" userId="bbdc8190-9a27-487f-b295-40489f12fed6" providerId="ADAL" clId="{DC19E2FE-74F7-4F3C-A34C-F6DF5B56D59F}" dt="2025-09-04T16:01:41.722" v="51285" actId="20577"/>
        <pc:sldMkLst>
          <pc:docMk/>
          <pc:sldMk cId="2369770228" sldId="363"/>
        </pc:sldMkLst>
        <pc:spChg chg="mod">
          <ac:chgData name="Konrad Biszko" userId="bbdc8190-9a27-487f-b295-40489f12fed6" providerId="ADAL" clId="{DC19E2FE-74F7-4F3C-A34C-F6DF5B56D59F}" dt="2025-08-19T16:01:53.540" v="8833" actId="20577"/>
          <ac:spMkLst>
            <pc:docMk/>
            <pc:sldMk cId="2369770228" sldId="363"/>
            <ac:spMk id="2" creationId="{77CBE7C3-7CE6-1DA1-5342-D811B1C5628F}"/>
          </ac:spMkLst>
        </pc:spChg>
        <pc:spChg chg="add mod">
          <ac:chgData name="Konrad Biszko" userId="bbdc8190-9a27-487f-b295-40489f12fed6" providerId="ADAL" clId="{DC19E2FE-74F7-4F3C-A34C-F6DF5B56D59F}" dt="2025-09-04T16:01:41.722" v="51285" actId="20577"/>
          <ac:spMkLst>
            <pc:docMk/>
            <pc:sldMk cId="2369770228" sldId="363"/>
            <ac:spMk id="4" creationId="{E6333F28-648B-6C15-61F2-35A03655FBCD}"/>
          </ac:spMkLst>
        </pc:spChg>
        <pc:picChg chg="add mod">
          <ac:chgData name="Konrad Biszko" userId="bbdc8190-9a27-487f-b295-40489f12fed6" providerId="ADAL" clId="{DC19E2FE-74F7-4F3C-A34C-F6DF5B56D59F}" dt="2025-09-04T16:00:10.696" v="51122" actId="1076"/>
          <ac:picMkLst>
            <pc:docMk/>
            <pc:sldMk cId="2369770228" sldId="363"/>
            <ac:picMk id="5" creationId="{2202CED7-0BDA-11A6-7AD3-9CF568AD15E7}"/>
          </ac:picMkLst>
        </pc:picChg>
      </pc:sldChg>
      <pc:sldChg chg="addSp delSp modSp new mod">
        <pc:chgData name="Konrad Biszko" userId="bbdc8190-9a27-487f-b295-40489f12fed6" providerId="ADAL" clId="{DC19E2FE-74F7-4F3C-A34C-F6DF5B56D59F}" dt="2025-09-04T16:04:42.727" v="51802" actId="20577"/>
        <pc:sldMkLst>
          <pc:docMk/>
          <pc:sldMk cId="3736727629" sldId="364"/>
        </pc:sldMkLst>
        <pc:spChg chg="mod">
          <ac:chgData name="Konrad Biszko" userId="bbdc8190-9a27-487f-b295-40489f12fed6" providerId="ADAL" clId="{DC19E2FE-74F7-4F3C-A34C-F6DF5B56D59F}" dt="2025-08-19T16:02:17.608" v="8892" actId="20577"/>
          <ac:spMkLst>
            <pc:docMk/>
            <pc:sldMk cId="3736727629" sldId="364"/>
            <ac:spMk id="2" creationId="{957FC21E-7261-598F-BFC9-3A8C46BD39BA}"/>
          </ac:spMkLst>
        </pc:spChg>
        <pc:spChg chg="add mod">
          <ac:chgData name="Konrad Biszko" userId="bbdc8190-9a27-487f-b295-40489f12fed6" providerId="ADAL" clId="{DC19E2FE-74F7-4F3C-A34C-F6DF5B56D59F}" dt="2025-09-04T16:03:09.943" v="51604" actId="20577"/>
          <ac:spMkLst>
            <pc:docMk/>
            <pc:sldMk cId="3736727629" sldId="364"/>
            <ac:spMk id="6" creationId="{0AF06798-D0C8-AFF7-4558-60C89302C848}"/>
          </ac:spMkLst>
        </pc:spChg>
        <pc:spChg chg="add mod">
          <ac:chgData name="Konrad Biszko" userId="bbdc8190-9a27-487f-b295-40489f12fed6" providerId="ADAL" clId="{DC19E2FE-74F7-4F3C-A34C-F6DF5B56D59F}" dt="2025-09-04T16:04:42.727" v="51802" actId="20577"/>
          <ac:spMkLst>
            <pc:docMk/>
            <pc:sldMk cId="3736727629" sldId="364"/>
            <ac:spMk id="8" creationId="{EBAF294E-342A-0542-5D98-CC9B6E40F338}"/>
          </ac:spMkLst>
        </pc:spChg>
        <pc:picChg chg="add mod">
          <ac:chgData name="Konrad Biszko" userId="bbdc8190-9a27-487f-b295-40489f12fed6" providerId="ADAL" clId="{DC19E2FE-74F7-4F3C-A34C-F6DF5B56D59F}" dt="2025-08-21T12:09:23.182" v="10850" actId="1076"/>
          <ac:picMkLst>
            <pc:docMk/>
            <pc:sldMk cId="3736727629" sldId="364"/>
            <ac:picMk id="5" creationId="{4602905A-4809-AA59-9EF7-C37802B0AFAC}"/>
          </ac:picMkLst>
        </pc:picChg>
        <pc:picChg chg="add mod">
          <ac:chgData name="Konrad Biszko" userId="bbdc8190-9a27-487f-b295-40489f12fed6" providerId="ADAL" clId="{DC19E2FE-74F7-4F3C-A34C-F6DF5B56D59F}" dt="2025-08-21T12:09:36.072" v="10858" actId="14100"/>
          <ac:picMkLst>
            <pc:docMk/>
            <pc:sldMk cId="3736727629" sldId="364"/>
            <ac:picMk id="7" creationId="{15FDA541-EA59-A4A6-283D-D721F129CC13}"/>
          </ac:picMkLst>
        </pc:picChg>
        <pc:cxnChg chg="add mod">
          <ac:chgData name="Konrad Biszko" userId="bbdc8190-9a27-487f-b295-40489f12fed6" providerId="ADAL" clId="{DC19E2FE-74F7-4F3C-A34C-F6DF5B56D59F}" dt="2025-08-21T12:09:42.971" v="10861" actId="14100"/>
          <ac:cxnSpMkLst>
            <pc:docMk/>
            <pc:sldMk cId="3736727629" sldId="364"/>
            <ac:cxnSpMk id="4" creationId="{0BC54488-0AA2-B2DB-5D6C-442BE15155AC}"/>
          </ac:cxnSpMkLst>
        </pc:cxnChg>
        <pc:cxnChg chg="add mod">
          <ac:chgData name="Konrad Biszko" userId="bbdc8190-9a27-487f-b295-40489f12fed6" providerId="ADAL" clId="{DC19E2FE-74F7-4F3C-A34C-F6DF5B56D59F}" dt="2025-08-21T12:09:32.366" v="10855" actId="14100"/>
          <ac:cxnSpMkLst>
            <pc:docMk/>
            <pc:sldMk cId="3736727629" sldId="364"/>
            <ac:cxnSpMk id="11" creationId="{C758A7AF-BCEE-A148-22DD-4D00C7A98686}"/>
          </ac:cxnSpMkLst>
        </pc:cxnChg>
      </pc:sldChg>
      <pc:sldChg chg="addSp delSp modSp new mod">
        <pc:chgData name="Konrad Biszko" userId="bbdc8190-9a27-487f-b295-40489f12fed6" providerId="ADAL" clId="{DC19E2FE-74F7-4F3C-A34C-F6DF5B56D59F}" dt="2025-09-04T15:57:00.047" v="50579" actId="1076"/>
        <pc:sldMkLst>
          <pc:docMk/>
          <pc:sldMk cId="2073826942" sldId="365"/>
        </pc:sldMkLst>
        <pc:spChg chg="mod">
          <ac:chgData name="Konrad Biszko" userId="bbdc8190-9a27-487f-b295-40489f12fed6" providerId="ADAL" clId="{DC19E2FE-74F7-4F3C-A34C-F6DF5B56D59F}" dt="2025-08-19T16:01:24.459" v="8793" actId="20577"/>
          <ac:spMkLst>
            <pc:docMk/>
            <pc:sldMk cId="2073826942" sldId="365"/>
            <ac:spMk id="2" creationId="{F95E4B4C-03E3-E876-57B3-25D9A0F329ED}"/>
          </ac:spMkLst>
        </pc:spChg>
        <pc:spChg chg="add mod">
          <ac:chgData name="Konrad Biszko" userId="bbdc8190-9a27-487f-b295-40489f12fed6" providerId="ADAL" clId="{DC19E2FE-74F7-4F3C-A34C-F6DF5B56D59F}" dt="2025-09-04T15:57:00.047" v="50579" actId="1076"/>
          <ac:spMkLst>
            <pc:docMk/>
            <pc:sldMk cId="2073826942" sldId="365"/>
            <ac:spMk id="7" creationId="{BB0EF4F8-F5A0-F3D9-85B9-8170D6CD46EA}"/>
          </ac:spMkLst>
        </pc:spChg>
        <pc:picChg chg="add mod">
          <ac:chgData name="Konrad Biszko" userId="bbdc8190-9a27-487f-b295-40489f12fed6" providerId="ADAL" clId="{DC19E2FE-74F7-4F3C-A34C-F6DF5B56D59F}" dt="2025-08-21T12:08:32.401" v="10834" actId="1076"/>
          <ac:picMkLst>
            <pc:docMk/>
            <pc:sldMk cId="2073826942" sldId="365"/>
            <ac:picMk id="5" creationId="{64F1F088-4F26-B5D2-6062-32CD0029DA03}"/>
          </ac:picMkLst>
        </pc:picChg>
        <pc:cxnChg chg="add mod">
          <ac:chgData name="Konrad Biszko" userId="bbdc8190-9a27-487f-b295-40489f12fed6" providerId="ADAL" clId="{DC19E2FE-74F7-4F3C-A34C-F6DF5B56D59F}" dt="2025-08-21T12:08:37.720" v="10839" actId="1076"/>
          <ac:cxnSpMkLst>
            <pc:docMk/>
            <pc:sldMk cId="2073826942" sldId="365"/>
            <ac:cxnSpMk id="4" creationId="{E02D03D5-E78F-E49B-9E8A-307C34AB3C07}"/>
          </ac:cxnSpMkLst>
        </pc:cxnChg>
      </pc:sldChg>
      <pc:sldChg chg="addSp delSp modSp new mod">
        <pc:chgData name="Konrad Biszko" userId="bbdc8190-9a27-487f-b295-40489f12fed6" providerId="ADAL" clId="{DC19E2FE-74F7-4F3C-A34C-F6DF5B56D59F}" dt="2025-09-04T16:06:01.401" v="51950" actId="14100"/>
        <pc:sldMkLst>
          <pc:docMk/>
          <pc:sldMk cId="565561880" sldId="366"/>
        </pc:sldMkLst>
        <pc:spChg chg="mod">
          <ac:chgData name="Konrad Biszko" userId="bbdc8190-9a27-487f-b295-40489f12fed6" providerId="ADAL" clId="{DC19E2FE-74F7-4F3C-A34C-F6DF5B56D59F}" dt="2025-08-19T16:02:30.461" v="8934" actId="20577"/>
          <ac:spMkLst>
            <pc:docMk/>
            <pc:sldMk cId="565561880" sldId="366"/>
            <ac:spMk id="2" creationId="{87B74C4E-F827-3DAF-1353-C319C038E996}"/>
          </ac:spMkLst>
        </pc:spChg>
        <pc:spChg chg="add mod">
          <ac:chgData name="Konrad Biszko" userId="bbdc8190-9a27-487f-b295-40489f12fed6" providerId="ADAL" clId="{DC19E2FE-74F7-4F3C-A34C-F6DF5B56D59F}" dt="2025-09-04T16:05:57.009" v="51948" actId="1076"/>
          <ac:spMkLst>
            <pc:docMk/>
            <pc:sldMk cId="565561880" sldId="366"/>
            <ac:spMk id="5" creationId="{636F40C3-6A15-8892-04CC-90EBA100C1EB}"/>
          </ac:spMkLst>
        </pc:spChg>
        <pc:picChg chg="add mod">
          <ac:chgData name="Konrad Biszko" userId="bbdc8190-9a27-487f-b295-40489f12fed6" providerId="ADAL" clId="{DC19E2FE-74F7-4F3C-A34C-F6DF5B56D59F}" dt="2025-08-19T16:02:21.826" v="8894" actId="1076"/>
          <ac:picMkLst>
            <pc:docMk/>
            <pc:sldMk cId="565561880" sldId="366"/>
            <ac:picMk id="7" creationId="{F9EC1B16-689D-A734-B073-159CBDEC289A}"/>
          </ac:picMkLst>
        </pc:picChg>
        <pc:cxnChg chg="add mod">
          <ac:chgData name="Konrad Biszko" userId="bbdc8190-9a27-487f-b295-40489f12fed6" providerId="ADAL" clId="{DC19E2FE-74F7-4F3C-A34C-F6DF5B56D59F}" dt="2025-09-04T16:05:59.074" v="51949" actId="14100"/>
          <ac:cxnSpMkLst>
            <pc:docMk/>
            <pc:sldMk cId="565561880" sldId="366"/>
            <ac:cxnSpMk id="4" creationId="{C832F7E8-9881-3BEE-4C10-D6F76746CF4A}"/>
          </ac:cxnSpMkLst>
        </pc:cxnChg>
        <pc:cxnChg chg="add mod">
          <ac:chgData name="Konrad Biszko" userId="bbdc8190-9a27-487f-b295-40489f12fed6" providerId="ADAL" clId="{DC19E2FE-74F7-4F3C-A34C-F6DF5B56D59F}" dt="2025-09-04T16:06:01.401" v="51950" actId="14100"/>
          <ac:cxnSpMkLst>
            <pc:docMk/>
            <pc:sldMk cId="565561880" sldId="366"/>
            <ac:cxnSpMk id="8" creationId="{E1125BFA-7D7F-0F45-4EF0-5D2886BA2DAA}"/>
          </ac:cxnSpMkLst>
        </pc:cxnChg>
      </pc:sldChg>
      <pc:sldChg chg="addSp delSp modSp new mod">
        <pc:chgData name="Konrad Biszko" userId="bbdc8190-9a27-487f-b295-40489f12fed6" providerId="ADAL" clId="{DC19E2FE-74F7-4F3C-A34C-F6DF5B56D59F}" dt="2025-09-04T16:09:46.815" v="52378" actId="20577"/>
        <pc:sldMkLst>
          <pc:docMk/>
          <pc:sldMk cId="4148536452" sldId="367"/>
        </pc:sldMkLst>
        <pc:spChg chg="mod">
          <ac:chgData name="Konrad Biszko" userId="bbdc8190-9a27-487f-b295-40489f12fed6" providerId="ADAL" clId="{DC19E2FE-74F7-4F3C-A34C-F6DF5B56D59F}" dt="2025-08-19T16:03:36.242" v="9125" actId="20577"/>
          <ac:spMkLst>
            <pc:docMk/>
            <pc:sldMk cId="4148536452" sldId="367"/>
            <ac:spMk id="2" creationId="{6CDDF5E2-216B-432F-8535-A881063AFA1D}"/>
          </ac:spMkLst>
        </pc:spChg>
        <pc:spChg chg="add mod">
          <ac:chgData name="Konrad Biszko" userId="bbdc8190-9a27-487f-b295-40489f12fed6" providerId="ADAL" clId="{DC19E2FE-74F7-4F3C-A34C-F6DF5B56D59F}" dt="2025-09-04T16:09:46.815" v="52378" actId="20577"/>
          <ac:spMkLst>
            <pc:docMk/>
            <pc:sldMk cId="4148536452" sldId="367"/>
            <ac:spMk id="7" creationId="{DBE42FAA-05E0-F57A-45E8-19CCAC941AE9}"/>
          </ac:spMkLst>
        </pc:spChg>
        <pc:picChg chg="add mod">
          <ac:chgData name="Konrad Biszko" userId="bbdc8190-9a27-487f-b295-40489f12fed6" providerId="ADAL" clId="{DC19E2FE-74F7-4F3C-A34C-F6DF5B56D59F}" dt="2025-08-21T12:10:42.292" v="10878" actId="1076"/>
          <ac:picMkLst>
            <pc:docMk/>
            <pc:sldMk cId="4148536452" sldId="367"/>
            <ac:picMk id="5" creationId="{F5D1A073-CBEE-B911-2C34-F2B8A9F1B929}"/>
          </ac:picMkLst>
        </pc:picChg>
        <pc:picChg chg="add mod">
          <ac:chgData name="Konrad Biszko" userId="bbdc8190-9a27-487f-b295-40489f12fed6" providerId="ADAL" clId="{DC19E2FE-74F7-4F3C-A34C-F6DF5B56D59F}" dt="2025-08-21T12:10:40.776" v="10876" actId="1076"/>
          <ac:picMkLst>
            <pc:docMk/>
            <pc:sldMk cId="4148536452" sldId="367"/>
            <ac:picMk id="6" creationId="{640821B6-526D-D032-4ED7-AB2C97F71F88}"/>
          </ac:picMkLst>
        </pc:picChg>
        <pc:cxnChg chg="add mod">
          <ac:chgData name="Konrad Biszko" userId="bbdc8190-9a27-487f-b295-40489f12fed6" providerId="ADAL" clId="{DC19E2FE-74F7-4F3C-A34C-F6DF5B56D59F}" dt="2025-09-04T16:09:39.931" v="52375" actId="14100"/>
          <ac:cxnSpMkLst>
            <pc:docMk/>
            <pc:sldMk cId="4148536452" sldId="367"/>
            <ac:cxnSpMk id="4" creationId="{8A455B2E-1AC8-8725-6D2B-462A85600DEF}"/>
          </ac:cxnSpMkLst>
        </pc:cxnChg>
        <pc:cxnChg chg="add mod">
          <ac:chgData name="Konrad Biszko" userId="bbdc8190-9a27-487f-b295-40489f12fed6" providerId="ADAL" clId="{DC19E2FE-74F7-4F3C-A34C-F6DF5B56D59F}" dt="2025-09-04T16:09:38.471" v="52374" actId="14100"/>
          <ac:cxnSpMkLst>
            <pc:docMk/>
            <pc:sldMk cId="4148536452" sldId="367"/>
            <ac:cxnSpMk id="9" creationId="{91AFEB53-D2FE-98A0-9F72-F7ED0A7BD02B}"/>
          </ac:cxnSpMkLst>
        </pc:cxnChg>
        <pc:cxnChg chg="add mod">
          <ac:chgData name="Konrad Biszko" userId="bbdc8190-9a27-487f-b295-40489f12fed6" providerId="ADAL" clId="{DC19E2FE-74F7-4F3C-A34C-F6DF5B56D59F}" dt="2025-09-04T16:09:41.998" v="52376" actId="14100"/>
          <ac:cxnSpMkLst>
            <pc:docMk/>
            <pc:sldMk cId="4148536452" sldId="367"/>
            <ac:cxnSpMk id="12" creationId="{E6486576-F40F-56D1-D391-9DEE8E2A830E}"/>
          </ac:cxnSpMkLst>
        </pc:cxnChg>
        <pc:cxnChg chg="add mod">
          <ac:chgData name="Konrad Biszko" userId="bbdc8190-9a27-487f-b295-40489f12fed6" providerId="ADAL" clId="{DC19E2FE-74F7-4F3C-A34C-F6DF5B56D59F}" dt="2025-09-04T16:09:44.251" v="52377" actId="14100"/>
          <ac:cxnSpMkLst>
            <pc:docMk/>
            <pc:sldMk cId="4148536452" sldId="367"/>
            <ac:cxnSpMk id="15" creationId="{4A4313AF-B0FB-5630-FF05-C8899AE88D00}"/>
          </ac:cxnSpMkLst>
        </pc:cxnChg>
      </pc:sldChg>
      <pc:sldChg chg="addSp delSp modSp new mod">
        <pc:chgData name="Konrad Biszko" userId="bbdc8190-9a27-487f-b295-40489f12fed6" providerId="ADAL" clId="{DC19E2FE-74F7-4F3C-A34C-F6DF5B56D59F}" dt="2025-09-04T16:07:34.589" v="52016" actId="1076"/>
        <pc:sldMkLst>
          <pc:docMk/>
          <pc:sldMk cId="2619195968" sldId="368"/>
        </pc:sldMkLst>
        <pc:spChg chg="mod">
          <ac:chgData name="Konrad Biszko" userId="bbdc8190-9a27-487f-b295-40489f12fed6" providerId="ADAL" clId="{DC19E2FE-74F7-4F3C-A34C-F6DF5B56D59F}" dt="2025-09-04T16:07:15.043" v="51982" actId="20577"/>
          <ac:spMkLst>
            <pc:docMk/>
            <pc:sldMk cId="2619195968" sldId="368"/>
            <ac:spMk id="2" creationId="{09ECA95E-8607-2489-AA7E-DE2F60150AA5}"/>
          </ac:spMkLst>
        </pc:spChg>
        <pc:spChg chg="add mod">
          <ac:chgData name="Konrad Biszko" userId="bbdc8190-9a27-487f-b295-40489f12fed6" providerId="ADAL" clId="{DC19E2FE-74F7-4F3C-A34C-F6DF5B56D59F}" dt="2025-09-04T16:07:34.589" v="52016" actId="1076"/>
          <ac:spMkLst>
            <pc:docMk/>
            <pc:sldMk cId="2619195968" sldId="368"/>
            <ac:spMk id="6" creationId="{F0474BD1-8582-C583-8376-CDA368941C03}"/>
          </ac:spMkLst>
        </pc:spChg>
        <pc:picChg chg="add mod">
          <ac:chgData name="Konrad Biszko" userId="bbdc8190-9a27-487f-b295-40489f12fed6" providerId="ADAL" clId="{DC19E2FE-74F7-4F3C-A34C-F6DF5B56D59F}" dt="2025-08-19T16:02:35.378" v="8937" actId="1076"/>
          <ac:picMkLst>
            <pc:docMk/>
            <pc:sldMk cId="2619195968" sldId="368"/>
            <ac:picMk id="5" creationId="{AC494F54-FFF1-FA8E-D9E6-A8D65EAF84C4}"/>
          </ac:picMkLst>
        </pc:picChg>
        <pc:cxnChg chg="add mod">
          <ac:chgData name="Konrad Biszko" userId="bbdc8190-9a27-487f-b295-40489f12fed6" providerId="ADAL" clId="{DC19E2FE-74F7-4F3C-A34C-F6DF5B56D59F}" dt="2025-08-21T12:10:22.481" v="10871" actId="14100"/>
          <ac:cxnSpMkLst>
            <pc:docMk/>
            <pc:sldMk cId="2619195968" sldId="368"/>
            <ac:cxnSpMk id="4" creationId="{1E97F908-0084-473F-84FC-D315E48ABF87}"/>
          </ac:cxnSpMkLst>
        </pc:cxnChg>
      </pc:sldChg>
      <pc:sldChg chg="addSp delSp modSp new mod">
        <pc:chgData name="Konrad Biszko" userId="bbdc8190-9a27-487f-b295-40489f12fed6" providerId="ADAL" clId="{DC19E2FE-74F7-4F3C-A34C-F6DF5B56D59F}" dt="2025-09-04T16:08:34.267" v="52147" actId="20577"/>
        <pc:sldMkLst>
          <pc:docMk/>
          <pc:sldMk cId="4047039740" sldId="369"/>
        </pc:sldMkLst>
        <pc:spChg chg="mod">
          <ac:chgData name="Konrad Biszko" userId="bbdc8190-9a27-487f-b295-40489f12fed6" providerId="ADAL" clId="{DC19E2FE-74F7-4F3C-A34C-F6DF5B56D59F}" dt="2025-09-04T16:08:16.867" v="52110" actId="20577"/>
          <ac:spMkLst>
            <pc:docMk/>
            <pc:sldMk cId="4047039740" sldId="369"/>
            <ac:spMk id="2" creationId="{86B1C908-A83C-61FB-6C7D-B8F9C5D3380F}"/>
          </ac:spMkLst>
        </pc:spChg>
        <pc:spChg chg="add mod">
          <ac:chgData name="Konrad Biszko" userId="bbdc8190-9a27-487f-b295-40489f12fed6" providerId="ADAL" clId="{DC19E2FE-74F7-4F3C-A34C-F6DF5B56D59F}" dt="2025-09-04T16:08:34.267" v="52147" actId="20577"/>
          <ac:spMkLst>
            <pc:docMk/>
            <pc:sldMk cId="4047039740" sldId="369"/>
            <ac:spMk id="6" creationId="{E4BC9F2B-9159-0C66-6790-FE339F88BED8}"/>
          </ac:spMkLst>
        </pc:spChg>
        <pc:picChg chg="add mod">
          <ac:chgData name="Konrad Biszko" userId="bbdc8190-9a27-487f-b295-40489f12fed6" providerId="ADAL" clId="{DC19E2FE-74F7-4F3C-A34C-F6DF5B56D59F}" dt="2025-09-04T16:07:41.400" v="52020" actId="1076"/>
          <ac:picMkLst>
            <pc:docMk/>
            <pc:sldMk cId="4047039740" sldId="369"/>
            <ac:picMk id="5" creationId="{FDF86D4F-EDF5-E844-ADA0-AAEE283700DF}"/>
          </ac:picMkLst>
        </pc:picChg>
        <pc:cxnChg chg="add mod">
          <ac:chgData name="Konrad Biszko" userId="bbdc8190-9a27-487f-b295-40489f12fed6" providerId="ADAL" clId="{DC19E2FE-74F7-4F3C-A34C-F6DF5B56D59F}" dt="2025-08-21T12:10:29.525" v="10875" actId="14100"/>
          <ac:cxnSpMkLst>
            <pc:docMk/>
            <pc:sldMk cId="4047039740" sldId="369"/>
            <ac:cxnSpMk id="4" creationId="{DF32CC8B-79CF-7C4F-F352-676F5A4F1A9F}"/>
          </ac:cxnSpMkLst>
        </pc:cxnChg>
      </pc:sldChg>
      <pc:sldChg chg="addSp delSp modSp new mod">
        <pc:chgData name="Konrad Biszko" userId="bbdc8190-9a27-487f-b295-40489f12fed6" providerId="ADAL" clId="{DC19E2FE-74F7-4F3C-A34C-F6DF5B56D59F}" dt="2025-09-04T16:10:33.439" v="52517" actId="1076"/>
        <pc:sldMkLst>
          <pc:docMk/>
          <pc:sldMk cId="273038955" sldId="370"/>
        </pc:sldMkLst>
        <pc:spChg chg="mod">
          <ac:chgData name="Konrad Biszko" userId="bbdc8190-9a27-487f-b295-40489f12fed6" providerId="ADAL" clId="{DC19E2FE-74F7-4F3C-A34C-F6DF5B56D59F}" dt="2025-08-19T16:03:26.652" v="9106" actId="20577"/>
          <ac:spMkLst>
            <pc:docMk/>
            <pc:sldMk cId="273038955" sldId="370"/>
            <ac:spMk id="2" creationId="{1DC73643-1C5C-162D-0129-1656994D355F}"/>
          </ac:spMkLst>
        </pc:spChg>
        <pc:spChg chg="add mod">
          <ac:chgData name="Konrad Biszko" userId="bbdc8190-9a27-487f-b295-40489f12fed6" providerId="ADAL" clId="{DC19E2FE-74F7-4F3C-A34C-F6DF5B56D59F}" dt="2025-09-04T16:10:33.439" v="52517" actId="1076"/>
          <ac:spMkLst>
            <pc:docMk/>
            <pc:sldMk cId="273038955" sldId="370"/>
            <ac:spMk id="4" creationId="{C71B2513-A83C-482B-4F58-B5184A974A90}"/>
          </ac:spMkLst>
        </pc:spChg>
        <pc:picChg chg="add mod">
          <ac:chgData name="Konrad Biszko" userId="bbdc8190-9a27-487f-b295-40489f12fed6" providerId="ADAL" clId="{DC19E2FE-74F7-4F3C-A34C-F6DF5B56D59F}" dt="2025-08-21T12:11:11.213" v="10893" actId="1076"/>
          <ac:picMkLst>
            <pc:docMk/>
            <pc:sldMk cId="273038955" sldId="370"/>
            <ac:picMk id="7" creationId="{EA6D69E3-1651-C3CD-A0E1-4DDB0F2076EB}"/>
          </ac:picMkLst>
        </pc:picChg>
        <pc:cxnChg chg="add mod">
          <ac:chgData name="Konrad Biszko" userId="bbdc8190-9a27-487f-b295-40489f12fed6" providerId="ADAL" clId="{DC19E2FE-74F7-4F3C-A34C-F6DF5B56D59F}" dt="2025-08-21T12:11:18.026" v="10897" actId="1076"/>
          <ac:cxnSpMkLst>
            <pc:docMk/>
            <pc:sldMk cId="273038955" sldId="370"/>
            <ac:cxnSpMk id="5" creationId="{E8CBF2C9-B616-9D31-BA1D-D52347752171}"/>
          </ac:cxnSpMkLst>
        </pc:cxnChg>
      </pc:sldChg>
      <pc:sldChg chg="addSp delSp modSp new mod">
        <pc:chgData name="Konrad Biszko" userId="bbdc8190-9a27-487f-b295-40489f12fed6" providerId="ADAL" clId="{DC19E2FE-74F7-4F3C-A34C-F6DF5B56D59F}" dt="2025-09-04T13:57:29.981" v="38117" actId="1076"/>
        <pc:sldMkLst>
          <pc:docMk/>
          <pc:sldMk cId="1815142398" sldId="371"/>
        </pc:sldMkLst>
        <pc:spChg chg="mod">
          <ac:chgData name="Konrad Biszko" userId="bbdc8190-9a27-487f-b295-40489f12fed6" providerId="ADAL" clId="{DC19E2FE-74F7-4F3C-A34C-F6DF5B56D59F}" dt="2025-08-21T11:58:29.912" v="10659" actId="20577"/>
          <ac:spMkLst>
            <pc:docMk/>
            <pc:sldMk cId="1815142398" sldId="371"/>
            <ac:spMk id="2" creationId="{9FE3203B-1264-A4C7-D4DA-592253063154}"/>
          </ac:spMkLst>
        </pc:spChg>
        <pc:spChg chg="add mod">
          <ac:chgData name="Konrad Biszko" userId="bbdc8190-9a27-487f-b295-40489f12fed6" providerId="ADAL" clId="{DC19E2FE-74F7-4F3C-A34C-F6DF5B56D59F}" dt="2025-09-04T13:57:07.050" v="38054" actId="20577"/>
          <ac:spMkLst>
            <pc:docMk/>
            <pc:sldMk cId="1815142398" sldId="371"/>
            <ac:spMk id="6" creationId="{2FF2E3C0-7E26-7498-ED71-C107249FA5D1}"/>
          </ac:spMkLst>
        </pc:spChg>
        <pc:spChg chg="add mod">
          <ac:chgData name="Konrad Biszko" userId="bbdc8190-9a27-487f-b295-40489f12fed6" providerId="ADAL" clId="{DC19E2FE-74F7-4F3C-A34C-F6DF5B56D59F}" dt="2025-09-04T13:57:29.981" v="38117" actId="1076"/>
          <ac:spMkLst>
            <pc:docMk/>
            <pc:sldMk cId="1815142398" sldId="371"/>
            <ac:spMk id="10" creationId="{11B9A181-F137-BFF4-83C7-5DB7D5587BE9}"/>
          </ac:spMkLst>
        </pc:spChg>
        <pc:picChg chg="add mod">
          <ac:chgData name="Konrad Biszko" userId="bbdc8190-9a27-487f-b295-40489f12fed6" providerId="ADAL" clId="{DC19E2FE-74F7-4F3C-A34C-F6DF5B56D59F}" dt="2025-08-21T11:57:58.892" v="10643" actId="14100"/>
          <ac:picMkLst>
            <pc:docMk/>
            <pc:sldMk cId="1815142398" sldId="371"/>
            <ac:picMk id="5" creationId="{AA8B9008-5178-D616-ADAE-0BCCD7B90928}"/>
          </ac:picMkLst>
        </pc:picChg>
        <pc:cxnChg chg="add mod">
          <ac:chgData name="Konrad Biszko" userId="bbdc8190-9a27-487f-b295-40489f12fed6" providerId="ADAL" clId="{DC19E2FE-74F7-4F3C-A34C-F6DF5B56D59F}" dt="2025-09-04T13:57:09.562" v="38056" actId="14100"/>
          <ac:cxnSpMkLst>
            <pc:docMk/>
            <pc:sldMk cId="1815142398" sldId="371"/>
            <ac:cxnSpMk id="4" creationId="{DBADE2EE-076E-2EBE-16F3-387642C294D6}"/>
          </ac:cxnSpMkLst>
        </pc:cxnChg>
        <pc:cxnChg chg="add mod">
          <ac:chgData name="Konrad Biszko" userId="bbdc8190-9a27-487f-b295-40489f12fed6" providerId="ADAL" clId="{DC19E2FE-74F7-4F3C-A34C-F6DF5B56D59F}" dt="2025-09-04T13:57:11.299" v="38057" actId="14100"/>
          <ac:cxnSpMkLst>
            <pc:docMk/>
            <pc:sldMk cId="1815142398" sldId="371"/>
            <ac:cxnSpMk id="8" creationId="{E5B619BF-085F-C6DE-DAA1-9E22EE0A2557}"/>
          </ac:cxnSpMkLst>
        </pc:cxnChg>
      </pc:sldChg>
      <pc:sldChg chg="addSp delSp modSp new mod">
        <pc:chgData name="Konrad Biszko" userId="bbdc8190-9a27-487f-b295-40489f12fed6" providerId="ADAL" clId="{DC19E2FE-74F7-4F3C-A34C-F6DF5B56D59F}" dt="2025-09-04T14:07:06.082" v="39182" actId="20577"/>
        <pc:sldMkLst>
          <pc:docMk/>
          <pc:sldMk cId="3310984312" sldId="372"/>
        </pc:sldMkLst>
        <pc:spChg chg="mod">
          <ac:chgData name="Konrad Biszko" userId="bbdc8190-9a27-487f-b295-40489f12fed6" providerId="ADAL" clId="{DC19E2FE-74F7-4F3C-A34C-F6DF5B56D59F}" dt="2025-08-19T15:51:19.298" v="7903" actId="20577"/>
          <ac:spMkLst>
            <pc:docMk/>
            <pc:sldMk cId="3310984312" sldId="372"/>
            <ac:spMk id="2" creationId="{D1A0C3E8-0087-0334-F1F9-10299F1008AD}"/>
          </ac:spMkLst>
        </pc:spChg>
        <pc:spChg chg="add mod">
          <ac:chgData name="Konrad Biszko" userId="bbdc8190-9a27-487f-b295-40489f12fed6" providerId="ADAL" clId="{DC19E2FE-74F7-4F3C-A34C-F6DF5B56D59F}" dt="2025-09-04T14:03:14.053" v="38556" actId="20577"/>
          <ac:spMkLst>
            <pc:docMk/>
            <pc:sldMk cId="3310984312" sldId="372"/>
            <ac:spMk id="6" creationId="{89E57839-F19C-A150-01D3-7BDBD3545717}"/>
          </ac:spMkLst>
        </pc:spChg>
        <pc:spChg chg="add mod">
          <ac:chgData name="Konrad Biszko" userId="bbdc8190-9a27-487f-b295-40489f12fed6" providerId="ADAL" clId="{DC19E2FE-74F7-4F3C-A34C-F6DF5B56D59F}" dt="2025-09-04T14:07:06.082" v="39182" actId="20577"/>
          <ac:spMkLst>
            <pc:docMk/>
            <pc:sldMk cId="3310984312" sldId="372"/>
            <ac:spMk id="8" creationId="{B7BB19DD-C09E-E690-1056-1B8EC47629BE}"/>
          </ac:spMkLst>
        </pc:spChg>
        <pc:picChg chg="add mod">
          <ac:chgData name="Konrad Biszko" userId="bbdc8190-9a27-487f-b295-40489f12fed6" providerId="ADAL" clId="{DC19E2FE-74F7-4F3C-A34C-F6DF5B56D59F}" dt="2025-08-21T12:00:33.662" v="10668" actId="1076"/>
          <ac:picMkLst>
            <pc:docMk/>
            <pc:sldMk cId="3310984312" sldId="372"/>
            <ac:picMk id="5" creationId="{70C21151-5DE9-0EB7-4571-78EA55DA23EB}"/>
          </ac:picMkLst>
        </pc:picChg>
        <pc:cxnChg chg="add mod">
          <ac:chgData name="Konrad Biszko" userId="bbdc8190-9a27-487f-b295-40489f12fed6" providerId="ADAL" clId="{DC19E2FE-74F7-4F3C-A34C-F6DF5B56D59F}" dt="2025-08-21T12:00:52.419" v="10675" actId="1076"/>
          <ac:cxnSpMkLst>
            <pc:docMk/>
            <pc:sldMk cId="3310984312" sldId="372"/>
            <ac:cxnSpMk id="4" creationId="{7BA6B4D7-C089-67C7-A8A5-6BB68599BD55}"/>
          </ac:cxnSpMkLst>
        </pc:cxnChg>
        <pc:cxnChg chg="add mod">
          <ac:chgData name="Konrad Biszko" userId="bbdc8190-9a27-487f-b295-40489f12fed6" providerId="ADAL" clId="{DC19E2FE-74F7-4F3C-A34C-F6DF5B56D59F}" dt="2025-08-21T12:00:57.435" v="10679" actId="14100"/>
          <ac:cxnSpMkLst>
            <pc:docMk/>
            <pc:sldMk cId="3310984312" sldId="372"/>
            <ac:cxnSpMk id="7" creationId="{224976AF-CAFD-5FE3-B22D-777BC3D9DE40}"/>
          </ac:cxnSpMkLst>
        </pc:cxnChg>
      </pc:sldChg>
      <pc:sldChg chg="addSp delSp modSp new mod">
        <pc:chgData name="Konrad Biszko" userId="bbdc8190-9a27-487f-b295-40489f12fed6" providerId="ADAL" clId="{DC19E2FE-74F7-4F3C-A34C-F6DF5B56D59F}" dt="2025-09-04T14:20:43.593" v="39369" actId="20577"/>
        <pc:sldMkLst>
          <pc:docMk/>
          <pc:sldMk cId="1975093147" sldId="373"/>
        </pc:sldMkLst>
        <pc:spChg chg="mod">
          <ac:chgData name="Konrad Biszko" userId="bbdc8190-9a27-487f-b295-40489f12fed6" providerId="ADAL" clId="{DC19E2FE-74F7-4F3C-A34C-F6DF5B56D59F}" dt="2025-08-19T15:49:36.136" v="7831" actId="20577"/>
          <ac:spMkLst>
            <pc:docMk/>
            <pc:sldMk cId="1975093147" sldId="373"/>
            <ac:spMk id="2" creationId="{4A4831B5-DF36-CE09-EDEA-866F204458FE}"/>
          </ac:spMkLst>
        </pc:spChg>
        <pc:spChg chg="add mod">
          <ac:chgData name="Konrad Biszko" userId="bbdc8190-9a27-487f-b295-40489f12fed6" providerId="ADAL" clId="{DC19E2FE-74F7-4F3C-A34C-F6DF5B56D59F}" dt="2025-09-04T14:20:43.593" v="39369" actId="20577"/>
          <ac:spMkLst>
            <pc:docMk/>
            <pc:sldMk cId="1975093147" sldId="373"/>
            <ac:spMk id="5" creationId="{A6CA5DC9-4F05-A775-E7CB-F02B36370180}"/>
          </ac:spMkLst>
        </pc:spChg>
        <pc:picChg chg="add mod">
          <ac:chgData name="Konrad Biszko" userId="bbdc8190-9a27-487f-b295-40489f12fed6" providerId="ADAL" clId="{DC19E2FE-74F7-4F3C-A34C-F6DF5B56D59F}" dt="2025-08-21T12:01:06.614" v="10683" actId="1076"/>
          <ac:picMkLst>
            <pc:docMk/>
            <pc:sldMk cId="1975093147" sldId="373"/>
            <ac:picMk id="9" creationId="{2C814839-EC48-1183-EC0A-DEB45859A21D}"/>
          </ac:picMkLst>
        </pc:picChg>
        <pc:cxnChg chg="add mod">
          <ac:chgData name="Konrad Biszko" userId="bbdc8190-9a27-487f-b295-40489f12fed6" providerId="ADAL" clId="{DC19E2FE-74F7-4F3C-A34C-F6DF5B56D59F}" dt="2025-08-21T12:01:19.893" v="10689" actId="14100"/>
          <ac:cxnSpMkLst>
            <pc:docMk/>
            <pc:sldMk cId="1975093147" sldId="373"/>
            <ac:cxnSpMk id="4" creationId="{B4C4CA99-DD47-CA20-1805-83DAFE9FE00F}"/>
          </ac:cxnSpMkLst>
        </pc:cxnChg>
        <pc:cxnChg chg="add mod">
          <ac:chgData name="Konrad Biszko" userId="bbdc8190-9a27-487f-b295-40489f12fed6" providerId="ADAL" clId="{DC19E2FE-74F7-4F3C-A34C-F6DF5B56D59F}" dt="2025-08-21T12:01:27.775" v="10693" actId="14100"/>
          <ac:cxnSpMkLst>
            <pc:docMk/>
            <pc:sldMk cId="1975093147" sldId="373"/>
            <ac:cxnSpMk id="10" creationId="{A188A768-6D83-A4E8-A9CE-61AC8D6C562D}"/>
          </ac:cxnSpMkLst>
        </pc:cxnChg>
      </pc:sldChg>
      <pc:sldChg chg="addSp delSp modSp new mod">
        <pc:chgData name="Konrad Biszko" userId="bbdc8190-9a27-487f-b295-40489f12fed6" providerId="ADAL" clId="{DC19E2FE-74F7-4F3C-A34C-F6DF5B56D59F}" dt="2025-09-04T14:23:53.833" v="39598" actId="20577"/>
        <pc:sldMkLst>
          <pc:docMk/>
          <pc:sldMk cId="3642186688" sldId="374"/>
        </pc:sldMkLst>
        <pc:spChg chg="mod">
          <ac:chgData name="Konrad Biszko" userId="bbdc8190-9a27-487f-b295-40489f12fed6" providerId="ADAL" clId="{DC19E2FE-74F7-4F3C-A34C-F6DF5B56D59F}" dt="2025-08-19T15:49:54.729" v="7887" actId="20577"/>
          <ac:spMkLst>
            <pc:docMk/>
            <pc:sldMk cId="3642186688" sldId="374"/>
            <ac:spMk id="2" creationId="{909D2A9D-067A-BDEA-BCF3-2978683888CD}"/>
          </ac:spMkLst>
        </pc:spChg>
        <pc:spChg chg="add mod">
          <ac:chgData name="Konrad Biszko" userId="bbdc8190-9a27-487f-b295-40489f12fed6" providerId="ADAL" clId="{DC19E2FE-74F7-4F3C-A34C-F6DF5B56D59F}" dt="2025-09-04T14:23:39.538" v="39540" actId="20577"/>
          <ac:spMkLst>
            <pc:docMk/>
            <pc:sldMk cId="3642186688" sldId="374"/>
            <ac:spMk id="6" creationId="{9A23B592-97AE-6CA2-448E-5BC2738FBA94}"/>
          </ac:spMkLst>
        </pc:spChg>
        <pc:spChg chg="add mod">
          <ac:chgData name="Konrad Biszko" userId="bbdc8190-9a27-487f-b295-40489f12fed6" providerId="ADAL" clId="{DC19E2FE-74F7-4F3C-A34C-F6DF5B56D59F}" dt="2025-09-04T14:23:53.833" v="39598" actId="20577"/>
          <ac:spMkLst>
            <pc:docMk/>
            <pc:sldMk cId="3642186688" sldId="374"/>
            <ac:spMk id="8" creationId="{C78179CE-FEBA-7D51-2FC0-FDBED7444CE8}"/>
          </ac:spMkLst>
        </pc:spChg>
        <pc:picChg chg="add mod">
          <ac:chgData name="Konrad Biszko" userId="bbdc8190-9a27-487f-b295-40489f12fed6" providerId="ADAL" clId="{DC19E2FE-74F7-4F3C-A34C-F6DF5B56D59F}" dt="2025-08-19T15:49:44.473" v="7833" actId="1076"/>
          <ac:picMkLst>
            <pc:docMk/>
            <pc:sldMk cId="3642186688" sldId="374"/>
            <ac:picMk id="5" creationId="{4A233780-C0C0-D4B4-7DA0-07C0C90A2F01}"/>
          </ac:picMkLst>
        </pc:picChg>
        <pc:cxnChg chg="add mod">
          <ac:chgData name="Konrad Biszko" userId="bbdc8190-9a27-487f-b295-40489f12fed6" providerId="ADAL" clId="{DC19E2FE-74F7-4F3C-A34C-F6DF5B56D59F}" dt="2025-08-21T12:01:37.581" v="10696" actId="14100"/>
          <ac:cxnSpMkLst>
            <pc:docMk/>
            <pc:sldMk cId="3642186688" sldId="374"/>
            <ac:cxnSpMk id="4" creationId="{74C94600-B530-DAC3-2F92-862E6D9B7CC6}"/>
          </ac:cxnSpMkLst>
        </pc:cxnChg>
        <pc:cxnChg chg="add mod">
          <ac:chgData name="Konrad Biszko" userId="bbdc8190-9a27-487f-b295-40489f12fed6" providerId="ADAL" clId="{DC19E2FE-74F7-4F3C-A34C-F6DF5B56D59F}" dt="2025-08-21T12:01:41.946" v="10699" actId="14100"/>
          <ac:cxnSpMkLst>
            <pc:docMk/>
            <pc:sldMk cId="3642186688" sldId="374"/>
            <ac:cxnSpMk id="7" creationId="{C4545BC7-090D-7998-1BC1-B14E5BC55091}"/>
          </ac:cxnSpMkLst>
        </pc:cxnChg>
        <pc:cxnChg chg="add mod">
          <ac:chgData name="Konrad Biszko" userId="bbdc8190-9a27-487f-b295-40489f12fed6" providerId="ADAL" clId="{DC19E2FE-74F7-4F3C-A34C-F6DF5B56D59F}" dt="2025-08-21T12:01:46.250" v="10702" actId="14100"/>
          <ac:cxnSpMkLst>
            <pc:docMk/>
            <pc:sldMk cId="3642186688" sldId="374"/>
            <ac:cxnSpMk id="9" creationId="{AFE72161-480E-1D1F-322B-E1A5D24E9F20}"/>
          </ac:cxnSpMkLst>
        </pc:cxnChg>
      </pc:sldChg>
      <pc:sldChg chg="addSp delSp modSp new mod">
        <pc:chgData name="Konrad Biszko" userId="bbdc8190-9a27-487f-b295-40489f12fed6" providerId="ADAL" clId="{DC19E2FE-74F7-4F3C-A34C-F6DF5B56D59F}" dt="2025-09-04T14:27:30.423" v="39955" actId="20577"/>
        <pc:sldMkLst>
          <pc:docMk/>
          <pc:sldMk cId="3078428447" sldId="375"/>
        </pc:sldMkLst>
        <pc:spChg chg="mod">
          <ac:chgData name="Konrad Biszko" userId="bbdc8190-9a27-487f-b295-40489f12fed6" providerId="ADAL" clId="{DC19E2FE-74F7-4F3C-A34C-F6DF5B56D59F}" dt="2025-08-19T15:50:07.539" v="7896" actId="20577"/>
          <ac:spMkLst>
            <pc:docMk/>
            <pc:sldMk cId="3078428447" sldId="375"/>
            <ac:spMk id="2" creationId="{31158A16-F411-0F67-8917-A42EA30ABA9E}"/>
          </ac:spMkLst>
        </pc:spChg>
        <pc:spChg chg="add mod">
          <ac:chgData name="Konrad Biszko" userId="bbdc8190-9a27-487f-b295-40489f12fed6" providerId="ADAL" clId="{DC19E2FE-74F7-4F3C-A34C-F6DF5B56D59F}" dt="2025-09-04T14:26:49.854" v="39822" actId="20577"/>
          <ac:spMkLst>
            <pc:docMk/>
            <pc:sldMk cId="3078428447" sldId="375"/>
            <ac:spMk id="9" creationId="{EFBCE40B-2E1C-C851-24F8-2FB1B6F57118}"/>
          </ac:spMkLst>
        </pc:spChg>
        <pc:spChg chg="add mod">
          <ac:chgData name="Konrad Biszko" userId="bbdc8190-9a27-487f-b295-40489f12fed6" providerId="ADAL" clId="{DC19E2FE-74F7-4F3C-A34C-F6DF5B56D59F}" dt="2025-09-04T14:27:19.770" v="39927" actId="20577"/>
          <ac:spMkLst>
            <pc:docMk/>
            <pc:sldMk cId="3078428447" sldId="375"/>
            <ac:spMk id="11" creationId="{336EA9D9-5554-47C3-B002-E7C9EEA20FA0}"/>
          </ac:spMkLst>
        </pc:spChg>
        <pc:spChg chg="add mod">
          <ac:chgData name="Konrad Biszko" userId="bbdc8190-9a27-487f-b295-40489f12fed6" providerId="ADAL" clId="{DC19E2FE-74F7-4F3C-A34C-F6DF5B56D59F}" dt="2025-09-04T14:27:30.423" v="39955" actId="20577"/>
          <ac:spMkLst>
            <pc:docMk/>
            <pc:sldMk cId="3078428447" sldId="375"/>
            <ac:spMk id="12" creationId="{2994DDEC-EFD7-BD15-0DAE-17CFD7BCE1B6}"/>
          </ac:spMkLst>
        </pc:spChg>
        <pc:picChg chg="add mod">
          <ac:chgData name="Konrad Biszko" userId="bbdc8190-9a27-487f-b295-40489f12fed6" providerId="ADAL" clId="{DC19E2FE-74F7-4F3C-A34C-F6DF5B56D59F}" dt="2025-08-21T12:02:03.697" v="10705" actId="1076"/>
          <ac:picMkLst>
            <pc:docMk/>
            <pc:sldMk cId="3078428447" sldId="375"/>
            <ac:picMk id="5" creationId="{F5EAE51D-6AC0-CC18-34C7-CAFA349F2F25}"/>
          </ac:picMkLst>
        </pc:picChg>
        <pc:picChg chg="add mod">
          <ac:chgData name="Konrad Biszko" userId="bbdc8190-9a27-487f-b295-40489f12fed6" providerId="ADAL" clId="{DC19E2FE-74F7-4F3C-A34C-F6DF5B56D59F}" dt="2025-08-19T15:50:03.649" v="7893" actId="1076"/>
          <ac:picMkLst>
            <pc:docMk/>
            <pc:sldMk cId="3078428447" sldId="375"/>
            <ac:picMk id="7" creationId="{0A487D70-EB7D-0C4F-1AAA-2F5F2C40D9A3}"/>
          </ac:picMkLst>
        </pc:picChg>
        <pc:cxnChg chg="add mod">
          <ac:chgData name="Konrad Biszko" userId="bbdc8190-9a27-487f-b295-40489f12fed6" providerId="ADAL" clId="{DC19E2FE-74F7-4F3C-A34C-F6DF5B56D59F}" dt="2025-08-21T12:02:06.669" v="10707" actId="14100"/>
          <ac:cxnSpMkLst>
            <pc:docMk/>
            <pc:sldMk cId="3078428447" sldId="375"/>
            <ac:cxnSpMk id="4" creationId="{86725534-18B7-01A9-8271-79BF8F13790B}"/>
          </ac:cxnSpMkLst>
        </pc:cxnChg>
        <pc:cxnChg chg="add mod">
          <ac:chgData name="Konrad Biszko" userId="bbdc8190-9a27-487f-b295-40489f12fed6" providerId="ADAL" clId="{DC19E2FE-74F7-4F3C-A34C-F6DF5B56D59F}" dt="2025-08-21T12:02:10.338" v="10710" actId="14100"/>
          <ac:cxnSpMkLst>
            <pc:docMk/>
            <pc:sldMk cId="3078428447" sldId="375"/>
            <ac:cxnSpMk id="8" creationId="{3F2CDF18-FAC6-40F5-A8C0-870EDDC44367}"/>
          </ac:cxnSpMkLst>
        </pc:cxnChg>
        <pc:cxnChg chg="add mod">
          <ac:chgData name="Konrad Biszko" userId="bbdc8190-9a27-487f-b295-40489f12fed6" providerId="ADAL" clId="{DC19E2FE-74F7-4F3C-A34C-F6DF5B56D59F}" dt="2025-08-21T12:02:14.566" v="10713" actId="14100"/>
          <ac:cxnSpMkLst>
            <pc:docMk/>
            <pc:sldMk cId="3078428447" sldId="375"/>
            <ac:cxnSpMk id="10" creationId="{B26115A0-5F67-CE6B-5E22-A6E27B41A336}"/>
          </ac:cxnSpMkLst>
        </pc:cxnChg>
      </pc:sldChg>
      <pc:sldChg chg="addSp delSp modSp new mod">
        <pc:chgData name="Konrad Biszko" userId="bbdc8190-9a27-487f-b295-40489f12fed6" providerId="ADAL" clId="{DC19E2FE-74F7-4F3C-A34C-F6DF5B56D59F}" dt="2025-09-04T14:31:40.303" v="40270" actId="20577"/>
        <pc:sldMkLst>
          <pc:docMk/>
          <pc:sldMk cId="2403483132" sldId="376"/>
        </pc:sldMkLst>
        <pc:spChg chg="mod">
          <ac:chgData name="Konrad Biszko" userId="bbdc8190-9a27-487f-b295-40489f12fed6" providerId="ADAL" clId="{DC19E2FE-74F7-4F3C-A34C-F6DF5B56D59F}" dt="2025-08-19T15:50:15.594" v="7901" actId="20577"/>
          <ac:spMkLst>
            <pc:docMk/>
            <pc:sldMk cId="2403483132" sldId="376"/>
            <ac:spMk id="2" creationId="{4ED4A4AF-5E5C-B751-2CA8-6A94ED3DC230}"/>
          </ac:spMkLst>
        </pc:spChg>
        <pc:spChg chg="add mod">
          <ac:chgData name="Konrad Biszko" userId="bbdc8190-9a27-487f-b295-40489f12fed6" providerId="ADAL" clId="{DC19E2FE-74F7-4F3C-A34C-F6DF5B56D59F}" dt="2025-09-04T14:31:40.303" v="40270" actId="20577"/>
          <ac:spMkLst>
            <pc:docMk/>
            <pc:sldMk cId="2403483132" sldId="376"/>
            <ac:spMk id="6" creationId="{041C9E81-675B-D6D0-8D00-651BD688BC3C}"/>
          </ac:spMkLst>
        </pc:spChg>
        <pc:picChg chg="add mod">
          <ac:chgData name="Konrad Biszko" userId="bbdc8190-9a27-487f-b295-40489f12fed6" providerId="ADAL" clId="{DC19E2FE-74F7-4F3C-A34C-F6DF5B56D59F}" dt="2025-08-21T12:02:34.540" v="10722" actId="1076"/>
          <ac:picMkLst>
            <pc:docMk/>
            <pc:sldMk cId="2403483132" sldId="376"/>
            <ac:picMk id="5" creationId="{D72561FC-0B23-CD04-8AA2-44FD5B6ACA45}"/>
          </ac:picMkLst>
        </pc:picChg>
        <pc:cxnChg chg="add mod">
          <ac:chgData name="Konrad Biszko" userId="bbdc8190-9a27-487f-b295-40489f12fed6" providerId="ADAL" clId="{DC19E2FE-74F7-4F3C-A34C-F6DF5B56D59F}" dt="2025-09-04T14:31:21.756" v="40212" actId="14100"/>
          <ac:cxnSpMkLst>
            <pc:docMk/>
            <pc:sldMk cId="2403483132" sldId="376"/>
            <ac:cxnSpMk id="4" creationId="{F1B79022-7347-7078-28E0-389EE2990239}"/>
          </ac:cxnSpMkLst>
        </pc:cxnChg>
      </pc:sldChg>
      <pc:sldChg chg="addSp delSp modSp new mod">
        <pc:chgData name="Konrad Biszko" userId="bbdc8190-9a27-487f-b295-40489f12fed6" providerId="ADAL" clId="{DC19E2FE-74F7-4F3C-A34C-F6DF5B56D59F}" dt="2025-09-04T14:34:35.052" v="40539" actId="1076"/>
        <pc:sldMkLst>
          <pc:docMk/>
          <pc:sldMk cId="1850870743" sldId="377"/>
        </pc:sldMkLst>
        <pc:spChg chg="mod">
          <ac:chgData name="Konrad Biszko" userId="bbdc8190-9a27-487f-b295-40489f12fed6" providerId="ADAL" clId="{DC19E2FE-74F7-4F3C-A34C-F6DF5B56D59F}" dt="2025-08-19T15:51:55.609" v="7953" actId="20577"/>
          <ac:spMkLst>
            <pc:docMk/>
            <pc:sldMk cId="1850870743" sldId="377"/>
            <ac:spMk id="2" creationId="{2FDA3E62-8978-4A11-04F8-73194BCDE01C}"/>
          </ac:spMkLst>
        </pc:spChg>
        <pc:spChg chg="add mod">
          <ac:chgData name="Konrad Biszko" userId="bbdc8190-9a27-487f-b295-40489f12fed6" providerId="ADAL" clId="{DC19E2FE-74F7-4F3C-A34C-F6DF5B56D59F}" dt="2025-09-04T14:34:35.052" v="40539" actId="1076"/>
          <ac:spMkLst>
            <pc:docMk/>
            <pc:sldMk cId="1850870743" sldId="377"/>
            <ac:spMk id="6" creationId="{F887FCDA-937C-7A29-E5B6-DB16EDB8CDBB}"/>
          </ac:spMkLst>
        </pc:spChg>
        <pc:picChg chg="add mod">
          <ac:chgData name="Konrad Biszko" userId="bbdc8190-9a27-487f-b295-40489f12fed6" providerId="ADAL" clId="{DC19E2FE-74F7-4F3C-A34C-F6DF5B56D59F}" dt="2025-08-17T18:47:57.116" v="945" actId="1076"/>
          <ac:picMkLst>
            <pc:docMk/>
            <pc:sldMk cId="1850870743" sldId="377"/>
            <ac:picMk id="5" creationId="{B97596AB-6E6C-684E-3D32-90ACE973F0BE}"/>
          </ac:picMkLst>
        </pc:picChg>
        <pc:cxnChg chg="add mod">
          <ac:chgData name="Konrad Biszko" userId="bbdc8190-9a27-487f-b295-40489f12fed6" providerId="ADAL" clId="{DC19E2FE-74F7-4F3C-A34C-F6DF5B56D59F}" dt="2025-08-21T12:03:02.310" v="10739" actId="14100"/>
          <ac:cxnSpMkLst>
            <pc:docMk/>
            <pc:sldMk cId="1850870743" sldId="377"/>
            <ac:cxnSpMk id="4" creationId="{B685DC99-32E2-1BB2-BDF1-154C41234B2E}"/>
          </ac:cxnSpMkLst>
        </pc:cxnChg>
        <pc:cxnChg chg="add mod">
          <ac:chgData name="Konrad Biszko" userId="bbdc8190-9a27-487f-b295-40489f12fed6" providerId="ADAL" clId="{DC19E2FE-74F7-4F3C-A34C-F6DF5B56D59F}" dt="2025-08-21T12:02:57.516" v="10736" actId="14100"/>
          <ac:cxnSpMkLst>
            <pc:docMk/>
            <pc:sldMk cId="1850870743" sldId="377"/>
            <ac:cxnSpMk id="10" creationId="{E03B635A-5214-BA97-843F-A04E92DF21CD}"/>
          </ac:cxnSpMkLst>
        </pc:cxnChg>
      </pc:sldChg>
      <pc:sldChg chg="addSp delSp modSp new mod">
        <pc:chgData name="Konrad Biszko" userId="bbdc8190-9a27-487f-b295-40489f12fed6" providerId="ADAL" clId="{DC19E2FE-74F7-4F3C-A34C-F6DF5B56D59F}" dt="2025-09-04T14:35:21.455" v="40639" actId="20577"/>
        <pc:sldMkLst>
          <pc:docMk/>
          <pc:sldMk cId="2046571186" sldId="378"/>
        </pc:sldMkLst>
        <pc:spChg chg="mod">
          <ac:chgData name="Konrad Biszko" userId="bbdc8190-9a27-487f-b295-40489f12fed6" providerId="ADAL" clId="{DC19E2FE-74F7-4F3C-A34C-F6DF5B56D59F}" dt="2025-08-19T15:52:14.072" v="8002" actId="20577"/>
          <ac:spMkLst>
            <pc:docMk/>
            <pc:sldMk cId="2046571186" sldId="378"/>
            <ac:spMk id="2" creationId="{2D74C07C-7242-2A9E-B794-83863975BCB3}"/>
          </ac:spMkLst>
        </pc:spChg>
        <pc:spChg chg="add mod">
          <ac:chgData name="Konrad Biszko" userId="bbdc8190-9a27-487f-b295-40489f12fed6" providerId="ADAL" clId="{DC19E2FE-74F7-4F3C-A34C-F6DF5B56D59F}" dt="2025-09-04T14:35:21.455" v="40639" actId="20577"/>
          <ac:spMkLst>
            <pc:docMk/>
            <pc:sldMk cId="2046571186" sldId="378"/>
            <ac:spMk id="4" creationId="{AFD9303E-2C91-54EC-BCFD-5EBB4B3C1773}"/>
          </ac:spMkLst>
        </pc:spChg>
        <pc:picChg chg="add mod">
          <ac:chgData name="Konrad Biszko" userId="bbdc8190-9a27-487f-b295-40489f12fed6" providerId="ADAL" clId="{DC19E2FE-74F7-4F3C-A34C-F6DF5B56D59F}" dt="2025-08-17T18:48:16.213" v="948" actId="1076"/>
          <ac:picMkLst>
            <pc:docMk/>
            <pc:sldMk cId="2046571186" sldId="378"/>
            <ac:picMk id="5" creationId="{9CC5D212-2510-D8C3-A39D-0EA8DD4DCA4B}"/>
          </ac:picMkLst>
        </pc:picChg>
        <pc:cxnChg chg="add mod">
          <ac:chgData name="Konrad Biszko" userId="bbdc8190-9a27-487f-b295-40489f12fed6" providerId="ADAL" clId="{DC19E2FE-74F7-4F3C-A34C-F6DF5B56D59F}" dt="2025-08-21T12:03:13.494" v="10742" actId="1076"/>
          <ac:cxnSpMkLst>
            <pc:docMk/>
            <pc:sldMk cId="2046571186" sldId="378"/>
            <ac:cxnSpMk id="6" creationId="{59CED9D3-C8CA-F4DE-B243-CB220E02610C}"/>
          </ac:cxnSpMkLst>
        </pc:cxnChg>
        <pc:cxnChg chg="add mod">
          <ac:chgData name="Konrad Biszko" userId="bbdc8190-9a27-487f-b295-40489f12fed6" providerId="ADAL" clId="{DC19E2FE-74F7-4F3C-A34C-F6DF5B56D59F}" dt="2025-08-21T12:03:13.494" v="10742" actId="1076"/>
          <ac:cxnSpMkLst>
            <pc:docMk/>
            <pc:sldMk cId="2046571186" sldId="378"/>
            <ac:cxnSpMk id="7" creationId="{3F8DD38B-8C7A-F65B-6984-29C2ADC6A829}"/>
          </ac:cxnSpMkLst>
        </pc:cxnChg>
      </pc:sldChg>
      <pc:sldChg chg="addSp delSp modSp new mod">
        <pc:chgData name="Konrad Biszko" userId="bbdc8190-9a27-487f-b295-40489f12fed6" providerId="ADAL" clId="{DC19E2FE-74F7-4F3C-A34C-F6DF5B56D59F}" dt="2025-09-04T14:41:43.685" v="41833" actId="20577"/>
        <pc:sldMkLst>
          <pc:docMk/>
          <pc:sldMk cId="3537509065" sldId="379"/>
        </pc:sldMkLst>
        <pc:spChg chg="mod">
          <ac:chgData name="Konrad Biszko" userId="bbdc8190-9a27-487f-b295-40489f12fed6" providerId="ADAL" clId="{DC19E2FE-74F7-4F3C-A34C-F6DF5B56D59F}" dt="2025-08-19T15:52:17.718" v="8004" actId="20577"/>
          <ac:spMkLst>
            <pc:docMk/>
            <pc:sldMk cId="3537509065" sldId="379"/>
            <ac:spMk id="2" creationId="{A4327066-E256-5B9D-3BD6-0A865F20907B}"/>
          </ac:spMkLst>
        </pc:spChg>
        <pc:spChg chg="add mod">
          <ac:chgData name="Konrad Biszko" userId="bbdc8190-9a27-487f-b295-40489f12fed6" providerId="ADAL" clId="{DC19E2FE-74F7-4F3C-A34C-F6DF5B56D59F}" dt="2025-09-04T14:41:43.685" v="41833" actId="20577"/>
          <ac:spMkLst>
            <pc:docMk/>
            <pc:sldMk cId="3537509065" sldId="379"/>
            <ac:spMk id="6" creationId="{D85BBAF0-5344-B509-B538-33ECCE063F0C}"/>
          </ac:spMkLst>
        </pc:spChg>
        <pc:picChg chg="add mod">
          <ac:chgData name="Konrad Biszko" userId="bbdc8190-9a27-487f-b295-40489f12fed6" providerId="ADAL" clId="{DC19E2FE-74F7-4F3C-A34C-F6DF5B56D59F}" dt="2025-09-04T14:39:48.669" v="41593" actId="1076"/>
          <ac:picMkLst>
            <pc:docMk/>
            <pc:sldMk cId="3537509065" sldId="379"/>
            <ac:picMk id="5" creationId="{A5268CCC-972B-CFA6-3BA6-A008946E1825}"/>
          </ac:picMkLst>
        </pc:picChg>
        <pc:cxnChg chg="add mod">
          <ac:chgData name="Konrad Biszko" userId="bbdc8190-9a27-487f-b295-40489f12fed6" providerId="ADAL" clId="{DC19E2FE-74F7-4F3C-A34C-F6DF5B56D59F}" dt="2025-09-04T14:39:50.943" v="41594" actId="1076"/>
          <ac:cxnSpMkLst>
            <pc:docMk/>
            <pc:sldMk cId="3537509065" sldId="379"/>
            <ac:cxnSpMk id="4" creationId="{D8CD49EE-F0FC-3FE4-5F41-68E7D6AFCBCC}"/>
          </ac:cxnSpMkLst>
        </pc:cxnChg>
      </pc:sldChg>
      <pc:sldChg chg="addSp delSp modSp new mod">
        <pc:chgData name="Konrad Biszko" userId="bbdc8190-9a27-487f-b295-40489f12fed6" providerId="ADAL" clId="{DC19E2FE-74F7-4F3C-A34C-F6DF5B56D59F}" dt="2025-09-04T14:50:51.696" v="41946" actId="1076"/>
        <pc:sldMkLst>
          <pc:docMk/>
          <pc:sldMk cId="847640982" sldId="380"/>
        </pc:sldMkLst>
        <pc:spChg chg="mod">
          <ac:chgData name="Konrad Biszko" userId="bbdc8190-9a27-487f-b295-40489f12fed6" providerId="ADAL" clId="{DC19E2FE-74F7-4F3C-A34C-F6DF5B56D59F}" dt="2025-08-19T15:52:49.288" v="8035" actId="20577"/>
          <ac:spMkLst>
            <pc:docMk/>
            <pc:sldMk cId="847640982" sldId="380"/>
            <ac:spMk id="2" creationId="{E94D1CC1-B2E3-BEA4-97A9-C1AFFA2F7601}"/>
          </ac:spMkLst>
        </pc:spChg>
        <pc:spChg chg="add mod">
          <ac:chgData name="Konrad Biszko" userId="bbdc8190-9a27-487f-b295-40489f12fed6" providerId="ADAL" clId="{DC19E2FE-74F7-4F3C-A34C-F6DF5B56D59F}" dt="2025-09-04T14:50:33.661" v="41905" actId="1076"/>
          <ac:spMkLst>
            <pc:docMk/>
            <pc:sldMk cId="847640982" sldId="380"/>
            <ac:spMk id="6" creationId="{EFCE5CD1-759D-39AB-ACFF-25413DC00225}"/>
          </ac:spMkLst>
        </pc:spChg>
        <pc:spChg chg="add mod">
          <ac:chgData name="Konrad Biszko" userId="bbdc8190-9a27-487f-b295-40489f12fed6" providerId="ADAL" clId="{DC19E2FE-74F7-4F3C-A34C-F6DF5B56D59F}" dt="2025-09-04T14:50:51.696" v="41946" actId="1076"/>
          <ac:spMkLst>
            <pc:docMk/>
            <pc:sldMk cId="847640982" sldId="380"/>
            <ac:spMk id="7" creationId="{86350FE9-6605-1551-AD3D-9761BB81F9B2}"/>
          </ac:spMkLst>
        </pc:spChg>
        <pc:picChg chg="add mod">
          <ac:chgData name="Konrad Biszko" userId="bbdc8190-9a27-487f-b295-40489f12fed6" providerId="ADAL" clId="{DC19E2FE-74F7-4F3C-A34C-F6DF5B56D59F}" dt="2025-09-04T14:42:06.696" v="41837" actId="1076"/>
          <ac:picMkLst>
            <pc:docMk/>
            <pc:sldMk cId="847640982" sldId="380"/>
            <ac:picMk id="5" creationId="{263520DF-C6A6-BD0C-DF57-C4824688845E}"/>
          </ac:picMkLst>
        </pc:picChg>
        <pc:cxnChg chg="add mod">
          <ac:chgData name="Konrad Biszko" userId="bbdc8190-9a27-487f-b295-40489f12fed6" providerId="ADAL" clId="{DC19E2FE-74F7-4F3C-A34C-F6DF5B56D59F}" dt="2025-09-04T14:42:06.696" v="41837" actId="1076"/>
          <ac:cxnSpMkLst>
            <pc:docMk/>
            <pc:sldMk cId="847640982" sldId="380"/>
            <ac:cxnSpMk id="4" creationId="{D2004638-B15D-7B0E-2388-D5E271B4CDAE}"/>
          </ac:cxnSpMkLst>
        </pc:cxnChg>
        <pc:cxnChg chg="add mod">
          <ac:chgData name="Konrad Biszko" userId="bbdc8190-9a27-487f-b295-40489f12fed6" providerId="ADAL" clId="{DC19E2FE-74F7-4F3C-A34C-F6DF5B56D59F}" dt="2025-09-04T14:42:06.696" v="41837" actId="1076"/>
          <ac:cxnSpMkLst>
            <pc:docMk/>
            <pc:sldMk cId="847640982" sldId="380"/>
            <ac:cxnSpMk id="8" creationId="{588660CA-D1F1-8999-5A4E-C6DE9E26D329}"/>
          </ac:cxnSpMkLst>
        </pc:cxnChg>
      </pc:sldChg>
      <pc:sldChg chg="addSp delSp modSp new mod">
        <pc:chgData name="Konrad Biszko" userId="bbdc8190-9a27-487f-b295-40489f12fed6" providerId="ADAL" clId="{DC19E2FE-74F7-4F3C-A34C-F6DF5B56D59F}" dt="2025-09-04T14:56:35.740" v="42370" actId="20577"/>
        <pc:sldMkLst>
          <pc:docMk/>
          <pc:sldMk cId="540505129" sldId="381"/>
        </pc:sldMkLst>
        <pc:spChg chg="mod">
          <ac:chgData name="Konrad Biszko" userId="bbdc8190-9a27-487f-b295-40489f12fed6" providerId="ADAL" clId="{DC19E2FE-74F7-4F3C-A34C-F6DF5B56D59F}" dt="2025-08-19T15:53:08.388" v="8075" actId="20577"/>
          <ac:spMkLst>
            <pc:docMk/>
            <pc:sldMk cId="540505129" sldId="381"/>
            <ac:spMk id="2" creationId="{04F95E93-C964-C1E9-7D2C-8CAADD2E3D93}"/>
          </ac:spMkLst>
        </pc:spChg>
        <pc:spChg chg="add mod">
          <ac:chgData name="Konrad Biszko" userId="bbdc8190-9a27-487f-b295-40489f12fed6" providerId="ADAL" clId="{DC19E2FE-74F7-4F3C-A34C-F6DF5B56D59F}" dt="2025-09-04T14:56:35.740" v="42370" actId="20577"/>
          <ac:spMkLst>
            <pc:docMk/>
            <pc:sldMk cId="540505129" sldId="381"/>
            <ac:spMk id="6" creationId="{7B7D7DC7-2C2D-7863-81CE-14301A01EF0C}"/>
          </ac:spMkLst>
        </pc:spChg>
        <pc:picChg chg="add mod">
          <ac:chgData name="Konrad Biszko" userId="bbdc8190-9a27-487f-b295-40489f12fed6" providerId="ADAL" clId="{DC19E2FE-74F7-4F3C-A34C-F6DF5B56D59F}" dt="2025-08-19T15:52:53.368" v="8037" actId="14100"/>
          <ac:picMkLst>
            <pc:docMk/>
            <pc:sldMk cId="540505129" sldId="381"/>
            <ac:picMk id="5" creationId="{849CD519-B935-106E-626B-DDF60F60192D}"/>
          </ac:picMkLst>
        </pc:picChg>
        <pc:picChg chg="add mod">
          <ac:chgData name="Konrad Biszko" userId="bbdc8190-9a27-487f-b295-40489f12fed6" providerId="ADAL" clId="{DC19E2FE-74F7-4F3C-A34C-F6DF5B56D59F}" dt="2025-09-04T14:51:09.211" v="41950" actId="1076"/>
          <ac:picMkLst>
            <pc:docMk/>
            <pc:sldMk cId="540505129" sldId="381"/>
            <ac:picMk id="7" creationId="{639BB409-A92F-DA91-80FA-5A25DDE51319}"/>
          </ac:picMkLst>
        </pc:picChg>
        <pc:cxnChg chg="add mod">
          <ac:chgData name="Konrad Biszko" userId="bbdc8190-9a27-487f-b295-40489f12fed6" providerId="ADAL" clId="{DC19E2FE-74F7-4F3C-A34C-F6DF5B56D59F}" dt="2025-09-04T14:53:23.836" v="42156" actId="14100"/>
          <ac:cxnSpMkLst>
            <pc:docMk/>
            <pc:sldMk cId="540505129" sldId="381"/>
            <ac:cxnSpMk id="4" creationId="{B87EF19D-5002-0BA2-366D-25C0CCBA579C}"/>
          </ac:cxnSpMkLst>
        </pc:cxnChg>
        <pc:cxnChg chg="add mod">
          <ac:chgData name="Konrad Biszko" userId="bbdc8190-9a27-487f-b295-40489f12fed6" providerId="ADAL" clId="{DC19E2FE-74F7-4F3C-A34C-F6DF5B56D59F}" dt="2025-09-04T14:56:25.640" v="42353" actId="14100"/>
          <ac:cxnSpMkLst>
            <pc:docMk/>
            <pc:sldMk cId="540505129" sldId="381"/>
            <ac:cxnSpMk id="9" creationId="{2DD57263-9EDA-74A6-618A-1FADF904B1FC}"/>
          </ac:cxnSpMkLst>
        </pc:cxnChg>
      </pc:sldChg>
      <pc:sldChg chg="addSp delSp modSp new mod modAnim">
        <pc:chgData name="Konrad Biszko" userId="bbdc8190-9a27-487f-b295-40489f12fed6" providerId="ADAL" clId="{DC19E2FE-74F7-4F3C-A34C-F6DF5B56D59F}" dt="2025-09-04T15:34:56.525" v="47136" actId="1076"/>
        <pc:sldMkLst>
          <pc:docMk/>
          <pc:sldMk cId="2481717496" sldId="382"/>
        </pc:sldMkLst>
        <pc:spChg chg="mod">
          <ac:chgData name="Konrad Biszko" userId="bbdc8190-9a27-487f-b295-40489f12fed6" providerId="ADAL" clId="{DC19E2FE-74F7-4F3C-A34C-F6DF5B56D59F}" dt="2025-08-19T15:55:22.057" v="8405" actId="20577"/>
          <ac:spMkLst>
            <pc:docMk/>
            <pc:sldMk cId="2481717496" sldId="382"/>
            <ac:spMk id="2" creationId="{72A1F979-E91C-B7DE-84AD-D5291983E7C1}"/>
          </ac:spMkLst>
        </pc:spChg>
        <pc:spChg chg="add mod">
          <ac:chgData name="Konrad Biszko" userId="bbdc8190-9a27-487f-b295-40489f12fed6" providerId="ADAL" clId="{DC19E2FE-74F7-4F3C-A34C-F6DF5B56D59F}" dt="2025-09-04T15:34:56.525" v="47136" actId="1076"/>
          <ac:spMkLst>
            <pc:docMk/>
            <pc:sldMk cId="2481717496" sldId="382"/>
            <ac:spMk id="9" creationId="{211DCFE8-C19A-E422-0CDE-3CC3B9D2422D}"/>
          </ac:spMkLst>
        </pc:spChg>
        <pc:picChg chg="add mod">
          <ac:chgData name="Konrad Biszko" userId="bbdc8190-9a27-487f-b295-40489f12fed6" providerId="ADAL" clId="{DC19E2FE-74F7-4F3C-A34C-F6DF5B56D59F}" dt="2025-08-19T15:55:24.593" v="8406" actId="1076"/>
          <ac:picMkLst>
            <pc:docMk/>
            <pc:sldMk cId="2481717496" sldId="382"/>
            <ac:picMk id="4" creationId="{C4807658-21EF-2A46-B154-9E505A689466}"/>
          </ac:picMkLst>
        </pc:picChg>
      </pc:sldChg>
      <pc:sldChg chg="modSp new del mod">
        <pc:chgData name="Konrad Biszko" userId="bbdc8190-9a27-487f-b295-40489f12fed6" providerId="ADAL" clId="{DC19E2FE-74F7-4F3C-A34C-F6DF5B56D59F}" dt="2025-08-19T16:04:23.782" v="9156" actId="47"/>
        <pc:sldMkLst>
          <pc:docMk/>
          <pc:sldMk cId="441449401" sldId="383"/>
        </pc:sldMkLst>
      </pc:sldChg>
      <pc:sldChg chg="modSp new del mod ord">
        <pc:chgData name="Konrad Biszko" userId="bbdc8190-9a27-487f-b295-40489f12fed6" providerId="ADAL" clId="{DC19E2FE-74F7-4F3C-A34C-F6DF5B56D59F}" dt="2025-08-19T16:04:47.106" v="9158" actId="47"/>
        <pc:sldMkLst>
          <pc:docMk/>
          <pc:sldMk cId="1515705936" sldId="384"/>
        </pc:sldMkLst>
      </pc:sldChg>
      <pc:sldChg chg="modSp add del mod">
        <pc:chgData name="Konrad Biszko" userId="bbdc8190-9a27-487f-b295-40489f12fed6" providerId="ADAL" clId="{DC19E2FE-74F7-4F3C-A34C-F6DF5B56D59F}" dt="2025-08-19T21:07:18.962" v="9560" actId="47"/>
        <pc:sldMkLst>
          <pc:docMk/>
          <pc:sldMk cId="152637395" sldId="385"/>
        </pc:sldMkLst>
      </pc:sldChg>
      <pc:sldChg chg="addSp modSp new del mod ord">
        <pc:chgData name="Konrad Biszko" userId="bbdc8190-9a27-487f-b295-40489f12fed6" providerId="ADAL" clId="{DC19E2FE-74F7-4F3C-A34C-F6DF5B56D59F}" dt="2025-08-19T15:56:39.977" v="8445" actId="2696"/>
        <pc:sldMkLst>
          <pc:docMk/>
          <pc:sldMk cId="2434314731" sldId="386"/>
        </pc:sldMkLst>
      </pc:sldChg>
      <pc:sldChg chg="addSp delSp modSp add mod">
        <pc:chgData name="Konrad Biszko" userId="bbdc8190-9a27-487f-b295-40489f12fed6" providerId="ADAL" clId="{DC19E2FE-74F7-4F3C-A34C-F6DF5B56D59F}" dt="2025-09-04T15:40:22.044" v="48321" actId="1076"/>
        <pc:sldMkLst>
          <pc:docMk/>
          <pc:sldMk cId="2487253848" sldId="386"/>
        </pc:sldMkLst>
        <pc:spChg chg="mod">
          <ac:chgData name="Konrad Biszko" userId="bbdc8190-9a27-487f-b295-40489f12fed6" providerId="ADAL" clId="{DC19E2FE-74F7-4F3C-A34C-F6DF5B56D59F}" dt="2025-08-19T15:57:16.160" v="8545" actId="20577"/>
          <ac:spMkLst>
            <pc:docMk/>
            <pc:sldMk cId="2487253848" sldId="386"/>
            <ac:spMk id="2" creationId="{4B8F6596-31CD-12E6-5377-D808465D3B61}"/>
          </ac:spMkLst>
        </pc:spChg>
        <pc:spChg chg="add mod">
          <ac:chgData name="Konrad Biszko" userId="bbdc8190-9a27-487f-b295-40489f12fed6" providerId="ADAL" clId="{DC19E2FE-74F7-4F3C-A34C-F6DF5B56D59F}" dt="2025-09-04T15:39:30.784" v="48152" actId="14100"/>
          <ac:spMkLst>
            <pc:docMk/>
            <pc:sldMk cId="2487253848" sldId="386"/>
            <ac:spMk id="4" creationId="{E0F14C5F-05D8-458A-7D3D-41BD9FF145F6}"/>
          </ac:spMkLst>
        </pc:spChg>
        <pc:spChg chg="add mod">
          <ac:chgData name="Konrad Biszko" userId="bbdc8190-9a27-487f-b295-40489f12fed6" providerId="ADAL" clId="{DC19E2FE-74F7-4F3C-A34C-F6DF5B56D59F}" dt="2025-09-04T15:40:22.044" v="48321" actId="1076"/>
          <ac:spMkLst>
            <pc:docMk/>
            <pc:sldMk cId="2487253848" sldId="386"/>
            <ac:spMk id="6" creationId="{1CDB49AE-BEAA-B893-BE49-94EEA03CF45D}"/>
          </ac:spMkLst>
        </pc:spChg>
        <pc:cxnChg chg="add mod">
          <ac:chgData name="Konrad Biszko" userId="bbdc8190-9a27-487f-b295-40489f12fed6" providerId="ADAL" clId="{DC19E2FE-74F7-4F3C-A34C-F6DF5B56D59F}" dt="2025-09-04T15:40:20.167" v="48320" actId="1076"/>
          <ac:cxnSpMkLst>
            <pc:docMk/>
            <pc:sldMk cId="2487253848" sldId="386"/>
            <ac:cxnSpMk id="7" creationId="{7224403F-DD82-3F83-7008-0FFBD7E9CFB3}"/>
          </ac:cxnSpMkLst>
        </pc:cxnChg>
      </pc:sldChg>
      <pc:sldChg chg="addSp modSp new del mod">
        <pc:chgData name="Konrad Biszko" userId="bbdc8190-9a27-487f-b295-40489f12fed6" providerId="ADAL" clId="{DC19E2FE-74F7-4F3C-A34C-F6DF5B56D59F}" dt="2025-08-19T15:56:43.460" v="8447" actId="2696"/>
        <pc:sldMkLst>
          <pc:docMk/>
          <pc:sldMk cId="1313796836" sldId="387"/>
        </pc:sldMkLst>
      </pc:sldChg>
      <pc:sldChg chg="addSp delSp modSp add mod">
        <pc:chgData name="Konrad Biszko" userId="bbdc8190-9a27-487f-b295-40489f12fed6" providerId="ADAL" clId="{DC19E2FE-74F7-4F3C-A34C-F6DF5B56D59F}" dt="2025-09-04T15:47:59.452" v="49268" actId="20577"/>
        <pc:sldMkLst>
          <pc:docMk/>
          <pc:sldMk cId="3714952287" sldId="387"/>
        </pc:sldMkLst>
        <pc:spChg chg="mod">
          <ac:chgData name="Konrad Biszko" userId="bbdc8190-9a27-487f-b295-40489f12fed6" providerId="ADAL" clId="{DC19E2FE-74F7-4F3C-A34C-F6DF5B56D59F}" dt="2025-08-19T15:57:31.838" v="8603" actId="20577"/>
          <ac:spMkLst>
            <pc:docMk/>
            <pc:sldMk cId="3714952287" sldId="387"/>
            <ac:spMk id="2" creationId="{6C44E937-3403-2727-3244-91B6F3FCA817}"/>
          </ac:spMkLst>
        </pc:spChg>
        <pc:spChg chg="add mod">
          <ac:chgData name="Konrad Biszko" userId="bbdc8190-9a27-487f-b295-40489f12fed6" providerId="ADAL" clId="{DC19E2FE-74F7-4F3C-A34C-F6DF5B56D59F}" dt="2025-09-04T15:47:59.452" v="49268" actId="20577"/>
          <ac:spMkLst>
            <pc:docMk/>
            <pc:sldMk cId="3714952287" sldId="387"/>
            <ac:spMk id="8" creationId="{C10D0290-D326-54C8-1A41-86F2ABFA9D8B}"/>
          </ac:spMkLst>
        </pc:spChg>
        <pc:picChg chg="mod">
          <ac:chgData name="Konrad Biszko" userId="bbdc8190-9a27-487f-b295-40489f12fed6" providerId="ADAL" clId="{DC19E2FE-74F7-4F3C-A34C-F6DF5B56D59F}" dt="2025-09-04T15:40:26.970" v="48323" actId="1076"/>
          <ac:picMkLst>
            <pc:docMk/>
            <pc:sldMk cId="3714952287" sldId="387"/>
            <ac:picMk id="5" creationId="{B154C57A-7A27-B706-CD6E-FB45D90BF0B5}"/>
          </ac:picMkLst>
        </pc:picChg>
      </pc:sldChg>
      <pc:sldChg chg="addSp delSp modSp new mod">
        <pc:chgData name="Konrad Biszko" userId="bbdc8190-9a27-487f-b295-40489f12fed6" providerId="ADAL" clId="{DC19E2FE-74F7-4F3C-A34C-F6DF5B56D59F}" dt="2025-09-04T16:13:14.483" v="52804" actId="20577"/>
        <pc:sldMkLst>
          <pc:docMk/>
          <pc:sldMk cId="2634667066" sldId="388"/>
        </pc:sldMkLst>
        <pc:spChg chg="mod">
          <ac:chgData name="Konrad Biszko" userId="bbdc8190-9a27-487f-b295-40489f12fed6" providerId="ADAL" clId="{DC19E2FE-74F7-4F3C-A34C-F6DF5B56D59F}" dt="2025-08-19T20:56:23.659" v="9199" actId="20577"/>
          <ac:spMkLst>
            <pc:docMk/>
            <pc:sldMk cId="2634667066" sldId="388"/>
            <ac:spMk id="2" creationId="{DB63B8C3-1C1C-446A-F952-EE8957D0AF6B}"/>
          </ac:spMkLst>
        </pc:spChg>
        <pc:spChg chg="add mod">
          <ac:chgData name="Konrad Biszko" userId="bbdc8190-9a27-487f-b295-40489f12fed6" providerId="ADAL" clId="{DC19E2FE-74F7-4F3C-A34C-F6DF5B56D59F}" dt="2025-09-04T16:13:14.483" v="52804" actId="20577"/>
          <ac:spMkLst>
            <pc:docMk/>
            <pc:sldMk cId="2634667066" sldId="388"/>
            <ac:spMk id="7" creationId="{EBFCCD78-C4BB-346B-F7B4-8EEA373C7A85}"/>
          </ac:spMkLst>
        </pc:spChg>
        <pc:picChg chg="add mod">
          <ac:chgData name="Konrad Biszko" userId="bbdc8190-9a27-487f-b295-40489f12fed6" providerId="ADAL" clId="{DC19E2FE-74F7-4F3C-A34C-F6DF5B56D59F}" dt="2025-09-04T16:10:47.945" v="52522" actId="1076"/>
          <ac:picMkLst>
            <pc:docMk/>
            <pc:sldMk cId="2634667066" sldId="388"/>
            <ac:picMk id="5" creationId="{DE584FD5-EA6D-CAB1-710C-84B43F3D61F6}"/>
          </ac:picMkLst>
        </pc:picChg>
        <pc:cxnChg chg="add mod">
          <ac:chgData name="Konrad Biszko" userId="bbdc8190-9a27-487f-b295-40489f12fed6" providerId="ADAL" clId="{DC19E2FE-74F7-4F3C-A34C-F6DF5B56D59F}" dt="2025-09-04T16:10:45.777" v="52519" actId="14100"/>
          <ac:cxnSpMkLst>
            <pc:docMk/>
            <pc:sldMk cId="2634667066" sldId="388"/>
            <ac:cxnSpMk id="4" creationId="{917CB744-E804-4E2E-6044-219FF88F8917}"/>
          </ac:cxnSpMkLst>
        </pc:cxnChg>
      </pc:sldChg>
      <pc:sldChg chg="addSp delSp modSp new mod">
        <pc:chgData name="Konrad Biszko" userId="bbdc8190-9a27-487f-b295-40489f12fed6" providerId="ADAL" clId="{DC19E2FE-74F7-4F3C-A34C-F6DF5B56D59F}" dt="2025-09-04T16:13:55.305" v="52910" actId="20577"/>
        <pc:sldMkLst>
          <pc:docMk/>
          <pc:sldMk cId="704674908" sldId="389"/>
        </pc:sldMkLst>
        <pc:spChg chg="mod">
          <ac:chgData name="Konrad Biszko" userId="bbdc8190-9a27-487f-b295-40489f12fed6" providerId="ADAL" clId="{DC19E2FE-74F7-4F3C-A34C-F6DF5B56D59F}" dt="2025-08-19T20:56:28.710" v="9202" actId="20577"/>
          <ac:spMkLst>
            <pc:docMk/>
            <pc:sldMk cId="704674908" sldId="389"/>
            <ac:spMk id="2" creationId="{153E6663-CD3B-E6E2-BB4E-4379E0150FE4}"/>
          </ac:spMkLst>
        </pc:spChg>
        <pc:spChg chg="add mod">
          <ac:chgData name="Konrad Biszko" userId="bbdc8190-9a27-487f-b295-40489f12fed6" providerId="ADAL" clId="{DC19E2FE-74F7-4F3C-A34C-F6DF5B56D59F}" dt="2025-09-04T16:13:40.526" v="52870" actId="20577"/>
          <ac:spMkLst>
            <pc:docMk/>
            <pc:sldMk cId="704674908" sldId="389"/>
            <ac:spMk id="6" creationId="{F438F41A-A8A0-29BA-009D-6B7A55DC718B}"/>
          </ac:spMkLst>
        </pc:spChg>
        <pc:spChg chg="add mod">
          <ac:chgData name="Konrad Biszko" userId="bbdc8190-9a27-487f-b295-40489f12fed6" providerId="ADAL" clId="{DC19E2FE-74F7-4F3C-A34C-F6DF5B56D59F}" dt="2025-09-04T16:13:55.305" v="52910" actId="20577"/>
          <ac:spMkLst>
            <pc:docMk/>
            <pc:sldMk cId="704674908" sldId="389"/>
            <ac:spMk id="7" creationId="{6BE28E73-BFF4-FF7A-A3E5-392A9E3F45C9}"/>
          </ac:spMkLst>
        </pc:spChg>
        <pc:picChg chg="add mod">
          <ac:chgData name="Konrad Biszko" userId="bbdc8190-9a27-487f-b295-40489f12fed6" providerId="ADAL" clId="{DC19E2FE-74F7-4F3C-A34C-F6DF5B56D59F}" dt="2025-08-19T20:56:26.845" v="9200" actId="1076"/>
          <ac:picMkLst>
            <pc:docMk/>
            <pc:sldMk cId="704674908" sldId="389"/>
            <ac:picMk id="5" creationId="{A2C3C7CE-4675-A602-A1E2-FE24DAAB2E00}"/>
          </ac:picMkLst>
        </pc:picChg>
        <pc:cxnChg chg="add mod">
          <ac:chgData name="Konrad Biszko" userId="bbdc8190-9a27-487f-b295-40489f12fed6" providerId="ADAL" clId="{DC19E2FE-74F7-4F3C-A34C-F6DF5B56D59F}" dt="2025-08-21T12:12:00.395" v="10904" actId="14100"/>
          <ac:cxnSpMkLst>
            <pc:docMk/>
            <pc:sldMk cId="704674908" sldId="389"/>
            <ac:cxnSpMk id="4" creationId="{2A3CDAC5-E5A5-F6EA-767A-7E6E170FE46E}"/>
          </ac:cxnSpMkLst>
        </pc:cxnChg>
        <pc:cxnChg chg="add mod">
          <ac:chgData name="Konrad Biszko" userId="bbdc8190-9a27-487f-b295-40489f12fed6" providerId="ADAL" clId="{DC19E2FE-74F7-4F3C-A34C-F6DF5B56D59F}" dt="2025-08-21T12:12:10.654" v="10908" actId="14100"/>
          <ac:cxnSpMkLst>
            <pc:docMk/>
            <pc:sldMk cId="704674908" sldId="389"/>
            <ac:cxnSpMk id="8" creationId="{43301E8F-110B-6C58-5D87-D1F170692311}"/>
          </ac:cxnSpMkLst>
        </pc:cxnChg>
      </pc:sldChg>
      <pc:sldChg chg="addSp delSp modSp new mod">
        <pc:chgData name="Konrad Biszko" userId="bbdc8190-9a27-487f-b295-40489f12fed6" providerId="ADAL" clId="{DC19E2FE-74F7-4F3C-A34C-F6DF5B56D59F}" dt="2025-09-04T16:14:32.428" v="53045" actId="20577"/>
        <pc:sldMkLst>
          <pc:docMk/>
          <pc:sldMk cId="733106810" sldId="390"/>
        </pc:sldMkLst>
        <pc:spChg chg="mod">
          <ac:chgData name="Konrad Biszko" userId="bbdc8190-9a27-487f-b295-40489f12fed6" providerId="ADAL" clId="{DC19E2FE-74F7-4F3C-A34C-F6DF5B56D59F}" dt="2025-08-19T20:56:37.569" v="9207" actId="20577"/>
          <ac:spMkLst>
            <pc:docMk/>
            <pc:sldMk cId="733106810" sldId="390"/>
            <ac:spMk id="2" creationId="{D06FD813-9EAD-A1D3-3EF1-3FF461CBFA2B}"/>
          </ac:spMkLst>
        </pc:spChg>
        <pc:spChg chg="add mod">
          <ac:chgData name="Konrad Biszko" userId="bbdc8190-9a27-487f-b295-40489f12fed6" providerId="ADAL" clId="{DC19E2FE-74F7-4F3C-A34C-F6DF5B56D59F}" dt="2025-09-04T16:14:32.428" v="53045" actId="20577"/>
          <ac:spMkLst>
            <pc:docMk/>
            <pc:sldMk cId="733106810" sldId="390"/>
            <ac:spMk id="6" creationId="{306FC063-C65A-1226-2664-3236EAF39449}"/>
          </ac:spMkLst>
        </pc:spChg>
        <pc:picChg chg="add mod">
          <ac:chgData name="Konrad Biszko" userId="bbdc8190-9a27-487f-b295-40489f12fed6" providerId="ADAL" clId="{DC19E2FE-74F7-4F3C-A34C-F6DF5B56D59F}" dt="2025-08-19T20:56:34.450" v="9205" actId="1076"/>
          <ac:picMkLst>
            <pc:docMk/>
            <pc:sldMk cId="733106810" sldId="390"/>
            <ac:picMk id="5" creationId="{2D7510E9-1B2A-CAC3-60A3-D4ABA3C87D2D}"/>
          </ac:picMkLst>
        </pc:picChg>
        <pc:cxnChg chg="add mod">
          <ac:chgData name="Konrad Biszko" userId="bbdc8190-9a27-487f-b295-40489f12fed6" providerId="ADAL" clId="{DC19E2FE-74F7-4F3C-A34C-F6DF5B56D59F}" dt="2025-08-21T12:12:19.950" v="10911" actId="14100"/>
          <ac:cxnSpMkLst>
            <pc:docMk/>
            <pc:sldMk cId="733106810" sldId="390"/>
            <ac:cxnSpMk id="4" creationId="{6E1B5E8A-E183-D650-01A1-8E463053E578}"/>
          </ac:cxnSpMkLst>
        </pc:cxnChg>
      </pc:sldChg>
      <pc:sldChg chg="addSp delSp modSp new mod">
        <pc:chgData name="Konrad Biszko" userId="bbdc8190-9a27-487f-b295-40489f12fed6" providerId="ADAL" clId="{DC19E2FE-74F7-4F3C-A34C-F6DF5B56D59F}" dt="2025-09-04T16:15:19.692" v="53188" actId="14100"/>
        <pc:sldMkLst>
          <pc:docMk/>
          <pc:sldMk cId="3901379015" sldId="391"/>
        </pc:sldMkLst>
        <pc:spChg chg="mod">
          <ac:chgData name="Konrad Biszko" userId="bbdc8190-9a27-487f-b295-40489f12fed6" providerId="ADAL" clId="{DC19E2FE-74F7-4F3C-A34C-F6DF5B56D59F}" dt="2025-08-19T20:56:47.420" v="9211" actId="20577"/>
          <ac:spMkLst>
            <pc:docMk/>
            <pc:sldMk cId="3901379015" sldId="391"/>
            <ac:spMk id="2" creationId="{97A89171-74D8-C79D-ECBB-7345635E31D3}"/>
          </ac:spMkLst>
        </pc:spChg>
        <pc:spChg chg="add mod">
          <ac:chgData name="Konrad Biszko" userId="bbdc8190-9a27-487f-b295-40489f12fed6" providerId="ADAL" clId="{DC19E2FE-74F7-4F3C-A34C-F6DF5B56D59F}" dt="2025-09-04T16:15:17.917" v="53187" actId="1076"/>
          <ac:spMkLst>
            <pc:docMk/>
            <pc:sldMk cId="3901379015" sldId="391"/>
            <ac:spMk id="6" creationId="{6D17DFF5-F9D9-76CB-D19E-988F8EB90D05}"/>
          </ac:spMkLst>
        </pc:spChg>
        <pc:picChg chg="add mod">
          <ac:chgData name="Konrad Biszko" userId="bbdc8190-9a27-487f-b295-40489f12fed6" providerId="ADAL" clId="{DC19E2FE-74F7-4F3C-A34C-F6DF5B56D59F}" dt="2025-08-21T12:12:21.907" v="10912" actId="1076"/>
          <ac:picMkLst>
            <pc:docMk/>
            <pc:sldMk cId="3901379015" sldId="391"/>
            <ac:picMk id="5" creationId="{C24A8C71-7E83-EE2C-6EF3-4EED5F723E59}"/>
          </ac:picMkLst>
        </pc:picChg>
        <pc:cxnChg chg="add mod">
          <ac:chgData name="Konrad Biszko" userId="bbdc8190-9a27-487f-b295-40489f12fed6" providerId="ADAL" clId="{DC19E2FE-74F7-4F3C-A34C-F6DF5B56D59F}" dt="2025-09-04T16:15:19.692" v="53188" actId="14100"/>
          <ac:cxnSpMkLst>
            <pc:docMk/>
            <pc:sldMk cId="3901379015" sldId="391"/>
            <ac:cxnSpMk id="4" creationId="{B1280DBD-6973-24F7-02E4-31B87D250D05}"/>
          </ac:cxnSpMkLst>
        </pc:cxnChg>
      </pc:sldChg>
      <pc:sldChg chg="addSp delSp modSp new mod">
        <pc:chgData name="Konrad Biszko" userId="bbdc8190-9a27-487f-b295-40489f12fed6" providerId="ADAL" clId="{DC19E2FE-74F7-4F3C-A34C-F6DF5B56D59F}" dt="2025-09-04T16:16:58.830" v="53570" actId="20577"/>
        <pc:sldMkLst>
          <pc:docMk/>
          <pc:sldMk cId="1825648621" sldId="392"/>
        </pc:sldMkLst>
        <pc:spChg chg="mod">
          <ac:chgData name="Konrad Biszko" userId="bbdc8190-9a27-487f-b295-40489f12fed6" providerId="ADAL" clId="{DC19E2FE-74F7-4F3C-A34C-F6DF5B56D59F}" dt="2025-08-19T20:57:00.518" v="9234" actId="20577"/>
          <ac:spMkLst>
            <pc:docMk/>
            <pc:sldMk cId="1825648621" sldId="392"/>
            <ac:spMk id="2" creationId="{2D6DB308-7311-DFE1-CE70-BC91A9018BDD}"/>
          </ac:spMkLst>
        </pc:spChg>
        <pc:spChg chg="add mod">
          <ac:chgData name="Konrad Biszko" userId="bbdc8190-9a27-487f-b295-40489f12fed6" providerId="ADAL" clId="{DC19E2FE-74F7-4F3C-A34C-F6DF5B56D59F}" dt="2025-09-04T16:15:56.322" v="53294" actId="20577"/>
          <ac:spMkLst>
            <pc:docMk/>
            <pc:sldMk cId="1825648621" sldId="392"/>
            <ac:spMk id="6" creationId="{6B2D9FA8-B8A8-A5AA-9687-B5B044E36B45}"/>
          </ac:spMkLst>
        </pc:spChg>
        <pc:spChg chg="add mod">
          <ac:chgData name="Konrad Biszko" userId="bbdc8190-9a27-487f-b295-40489f12fed6" providerId="ADAL" clId="{DC19E2FE-74F7-4F3C-A34C-F6DF5B56D59F}" dt="2025-09-04T16:16:58.830" v="53570" actId="20577"/>
          <ac:spMkLst>
            <pc:docMk/>
            <pc:sldMk cId="1825648621" sldId="392"/>
            <ac:spMk id="7" creationId="{C9793C60-2D79-C95B-ADF1-D2C1DB45197E}"/>
          </ac:spMkLst>
        </pc:spChg>
        <pc:picChg chg="add mod">
          <ac:chgData name="Konrad Biszko" userId="bbdc8190-9a27-487f-b295-40489f12fed6" providerId="ADAL" clId="{DC19E2FE-74F7-4F3C-A34C-F6DF5B56D59F}" dt="2025-08-21T12:14:38.106" v="10920" actId="1076"/>
          <ac:picMkLst>
            <pc:docMk/>
            <pc:sldMk cId="1825648621" sldId="392"/>
            <ac:picMk id="5" creationId="{04BE5F5B-9483-E9D0-7B1C-4C343351FC7F}"/>
          </ac:picMkLst>
        </pc:picChg>
        <pc:cxnChg chg="add mod">
          <ac:chgData name="Konrad Biszko" userId="bbdc8190-9a27-487f-b295-40489f12fed6" providerId="ADAL" clId="{DC19E2FE-74F7-4F3C-A34C-F6DF5B56D59F}" dt="2025-08-21T12:14:42.200" v="10923" actId="14100"/>
          <ac:cxnSpMkLst>
            <pc:docMk/>
            <pc:sldMk cId="1825648621" sldId="392"/>
            <ac:cxnSpMk id="4" creationId="{A9DEF137-1E5F-4A8D-C439-3E347C4071F0}"/>
          </ac:cxnSpMkLst>
        </pc:cxnChg>
        <pc:cxnChg chg="add mod">
          <ac:chgData name="Konrad Biszko" userId="bbdc8190-9a27-487f-b295-40489f12fed6" providerId="ADAL" clId="{DC19E2FE-74F7-4F3C-A34C-F6DF5B56D59F}" dt="2025-08-21T12:14:51.375" v="10929" actId="14100"/>
          <ac:cxnSpMkLst>
            <pc:docMk/>
            <pc:sldMk cId="1825648621" sldId="392"/>
            <ac:cxnSpMk id="8" creationId="{467BF0D0-4D94-883A-DD11-413EE113BB54}"/>
          </ac:cxnSpMkLst>
        </pc:cxnChg>
      </pc:sldChg>
      <pc:sldChg chg="addSp delSp modSp new mod">
        <pc:chgData name="Konrad Biszko" userId="bbdc8190-9a27-487f-b295-40489f12fed6" providerId="ADAL" clId="{DC19E2FE-74F7-4F3C-A34C-F6DF5B56D59F}" dt="2025-09-04T16:18:00.449" v="53698" actId="1076"/>
        <pc:sldMkLst>
          <pc:docMk/>
          <pc:sldMk cId="3931858651" sldId="393"/>
        </pc:sldMkLst>
        <pc:spChg chg="mod">
          <ac:chgData name="Konrad Biszko" userId="bbdc8190-9a27-487f-b295-40489f12fed6" providerId="ADAL" clId="{DC19E2FE-74F7-4F3C-A34C-F6DF5B56D59F}" dt="2025-08-19T20:57:09.186" v="9237"/>
          <ac:spMkLst>
            <pc:docMk/>
            <pc:sldMk cId="3931858651" sldId="393"/>
            <ac:spMk id="2" creationId="{E6DAB9B4-346A-9E32-49B7-679DCAA64247}"/>
          </ac:spMkLst>
        </pc:spChg>
        <pc:spChg chg="add mod">
          <ac:chgData name="Konrad Biszko" userId="bbdc8190-9a27-487f-b295-40489f12fed6" providerId="ADAL" clId="{DC19E2FE-74F7-4F3C-A34C-F6DF5B56D59F}" dt="2025-09-04T16:18:00.449" v="53698" actId="1076"/>
          <ac:spMkLst>
            <pc:docMk/>
            <pc:sldMk cId="3931858651" sldId="393"/>
            <ac:spMk id="6" creationId="{DF7866A7-C999-A421-4628-DBA4DEE2A453}"/>
          </ac:spMkLst>
        </pc:spChg>
        <pc:picChg chg="add mod">
          <ac:chgData name="Konrad Biszko" userId="bbdc8190-9a27-487f-b295-40489f12fed6" providerId="ADAL" clId="{DC19E2FE-74F7-4F3C-A34C-F6DF5B56D59F}" dt="2025-08-21T12:15:00.728" v="10930" actId="1076"/>
          <ac:picMkLst>
            <pc:docMk/>
            <pc:sldMk cId="3931858651" sldId="393"/>
            <ac:picMk id="5" creationId="{940211D8-759A-A20D-1E17-76C748CB2241}"/>
          </ac:picMkLst>
        </pc:picChg>
        <pc:cxnChg chg="add mod">
          <ac:chgData name="Konrad Biszko" userId="bbdc8190-9a27-487f-b295-40489f12fed6" providerId="ADAL" clId="{DC19E2FE-74F7-4F3C-A34C-F6DF5B56D59F}" dt="2025-08-21T12:15:07.939" v="10934" actId="14100"/>
          <ac:cxnSpMkLst>
            <pc:docMk/>
            <pc:sldMk cId="3931858651" sldId="393"/>
            <ac:cxnSpMk id="4" creationId="{62D08200-686C-03BB-37F3-98A08E1256D0}"/>
          </ac:cxnSpMkLst>
        </pc:cxnChg>
      </pc:sldChg>
      <pc:sldChg chg="addSp delSp modSp new mod">
        <pc:chgData name="Konrad Biszko" userId="bbdc8190-9a27-487f-b295-40489f12fed6" providerId="ADAL" clId="{DC19E2FE-74F7-4F3C-A34C-F6DF5B56D59F}" dt="2025-09-04T16:19:22.960" v="54008" actId="1076"/>
        <pc:sldMkLst>
          <pc:docMk/>
          <pc:sldMk cId="97024868" sldId="394"/>
        </pc:sldMkLst>
        <pc:spChg chg="mod">
          <ac:chgData name="Konrad Biszko" userId="bbdc8190-9a27-487f-b295-40489f12fed6" providerId="ADAL" clId="{DC19E2FE-74F7-4F3C-A34C-F6DF5B56D59F}" dt="2025-08-19T20:57:30.074" v="9276" actId="20577"/>
          <ac:spMkLst>
            <pc:docMk/>
            <pc:sldMk cId="97024868" sldId="394"/>
            <ac:spMk id="2" creationId="{AC96BCB6-3A42-4DE8-7725-EFB834D8C8F3}"/>
          </ac:spMkLst>
        </pc:spChg>
        <pc:spChg chg="add mod">
          <ac:chgData name="Konrad Biszko" userId="bbdc8190-9a27-487f-b295-40489f12fed6" providerId="ADAL" clId="{DC19E2FE-74F7-4F3C-A34C-F6DF5B56D59F}" dt="2025-09-04T16:18:57.510" v="53938" actId="20577"/>
          <ac:spMkLst>
            <pc:docMk/>
            <pc:sldMk cId="97024868" sldId="394"/>
            <ac:spMk id="6" creationId="{7825064A-32C9-B53C-A9DE-3A5CD9DACEB7}"/>
          </ac:spMkLst>
        </pc:spChg>
        <pc:spChg chg="add mod">
          <ac:chgData name="Konrad Biszko" userId="bbdc8190-9a27-487f-b295-40489f12fed6" providerId="ADAL" clId="{DC19E2FE-74F7-4F3C-A34C-F6DF5B56D59F}" dt="2025-09-04T16:19:22.960" v="54008" actId="1076"/>
          <ac:spMkLst>
            <pc:docMk/>
            <pc:sldMk cId="97024868" sldId="394"/>
            <ac:spMk id="7" creationId="{029EAE8A-4919-A091-7E26-48C4FD790CE8}"/>
          </ac:spMkLst>
        </pc:spChg>
        <pc:picChg chg="add mod">
          <ac:chgData name="Konrad Biszko" userId="bbdc8190-9a27-487f-b295-40489f12fed6" providerId="ADAL" clId="{DC19E2FE-74F7-4F3C-A34C-F6DF5B56D59F}" dt="2025-09-04T16:19:03.003" v="53943" actId="1076"/>
          <ac:picMkLst>
            <pc:docMk/>
            <pc:sldMk cId="97024868" sldId="394"/>
            <ac:picMk id="5" creationId="{4616C0D4-3AEB-AF47-6AAF-61DC29DEA143}"/>
          </ac:picMkLst>
        </pc:picChg>
        <pc:cxnChg chg="add mod">
          <ac:chgData name="Konrad Biszko" userId="bbdc8190-9a27-487f-b295-40489f12fed6" providerId="ADAL" clId="{DC19E2FE-74F7-4F3C-A34C-F6DF5B56D59F}" dt="2025-09-04T16:19:03.003" v="53943" actId="1076"/>
          <ac:cxnSpMkLst>
            <pc:docMk/>
            <pc:sldMk cId="97024868" sldId="394"/>
            <ac:cxnSpMk id="4" creationId="{82732D81-C4E2-9D3C-448F-C9A2CFE90935}"/>
          </ac:cxnSpMkLst>
        </pc:cxnChg>
        <pc:cxnChg chg="add mod">
          <ac:chgData name="Konrad Biszko" userId="bbdc8190-9a27-487f-b295-40489f12fed6" providerId="ADAL" clId="{DC19E2FE-74F7-4F3C-A34C-F6DF5B56D59F}" dt="2025-09-04T16:19:03.003" v="53943" actId="1076"/>
          <ac:cxnSpMkLst>
            <pc:docMk/>
            <pc:sldMk cId="97024868" sldId="394"/>
            <ac:cxnSpMk id="8" creationId="{62A32C86-6DDC-6893-C7FC-61F50E46BDA9}"/>
          </ac:cxnSpMkLst>
        </pc:cxnChg>
      </pc:sldChg>
      <pc:sldChg chg="addSp delSp modSp new mod">
        <pc:chgData name="Konrad Biszko" userId="bbdc8190-9a27-487f-b295-40489f12fed6" providerId="ADAL" clId="{DC19E2FE-74F7-4F3C-A34C-F6DF5B56D59F}" dt="2025-09-04T16:22:35.883" v="54553" actId="20577"/>
        <pc:sldMkLst>
          <pc:docMk/>
          <pc:sldMk cId="3359736913" sldId="395"/>
        </pc:sldMkLst>
        <pc:spChg chg="mod">
          <ac:chgData name="Konrad Biszko" userId="bbdc8190-9a27-487f-b295-40489f12fed6" providerId="ADAL" clId="{DC19E2FE-74F7-4F3C-A34C-F6DF5B56D59F}" dt="2025-08-19T20:57:35.239" v="9280" actId="20577"/>
          <ac:spMkLst>
            <pc:docMk/>
            <pc:sldMk cId="3359736913" sldId="395"/>
            <ac:spMk id="2" creationId="{CD593D41-9593-773E-2BE0-68EF3FCF7554}"/>
          </ac:spMkLst>
        </pc:spChg>
        <pc:spChg chg="add mod">
          <ac:chgData name="Konrad Biszko" userId="bbdc8190-9a27-487f-b295-40489f12fed6" providerId="ADAL" clId="{DC19E2FE-74F7-4F3C-A34C-F6DF5B56D59F}" dt="2025-09-04T16:20:15.600" v="54114" actId="14100"/>
          <ac:spMkLst>
            <pc:docMk/>
            <pc:sldMk cId="3359736913" sldId="395"/>
            <ac:spMk id="6" creationId="{951F5B98-4BC1-F315-A55A-A3DAF3CB488B}"/>
          </ac:spMkLst>
        </pc:spChg>
        <pc:spChg chg="add mod">
          <ac:chgData name="Konrad Biszko" userId="bbdc8190-9a27-487f-b295-40489f12fed6" providerId="ADAL" clId="{DC19E2FE-74F7-4F3C-A34C-F6DF5B56D59F}" dt="2025-09-04T16:21:35.784" v="54314" actId="20577"/>
          <ac:spMkLst>
            <pc:docMk/>
            <pc:sldMk cId="3359736913" sldId="395"/>
            <ac:spMk id="7" creationId="{8F0191B8-2869-49D0-9CBF-649A832EF8D7}"/>
          </ac:spMkLst>
        </pc:spChg>
        <pc:spChg chg="add mod">
          <ac:chgData name="Konrad Biszko" userId="bbdc8190-9a27-487f-b295-40489f12fed6" providerId="ADAL" clId="{DC19E2FE-74F7-4F3C-A34C-F6DF5B56D59F}" dt="2025-09-04T16:22:09.254" v="54474" actId="20577"/>
          <ac:spMkLst>
            <pc:docMk/>
            <pc:sldMk cId="3359736913" sldId="395"/>
            <ac:spMk id="8" creationId="{3E7A1EF7-0EA9-5D95-80DC-E0F9FF1427CF}"/>
          </ac:spMkLst>
        </pc:spChg>
        <pc:spChg chg="add mod">
          <ac:chgData name="Konrad Biszko" userId="bbdc8190-9a27-487f-b295-40489f12fed6" providerId="ADAL" clId="{DC19E2FE-74F7-4F3C-A34C-F6DF5B56D59F}" dt="2025-09-04T16:21:20.335" v="54279" actId="20577"/>
          <ac:spMkLst>
            <pc:docMk/>
            <pc:sldMk cId="3359736913" sldId="395"/>
            <ac:spMk id="13" creationId="{667C7409-9E4D-FB91-56B8-F4030CDF493A}"/>
          </ac:spMkLst>
        </pc:spChg>
        <pc:spChg chg="add mod">
          <ac:chgData name="Konrad Biszko" userId="bbdc8190-9a27-487f-b295-40489f12fed6" providerId="ADAL" clId="{DC19E2FE-74F7-4F3C-A34C-F6DF5B56D59F}" dt="2025-09-04T16:21:25.013" v="54282"/>
          <ac:spMkLst>
            <pc:docMk/>
            <pc:sldMk cId="3359736913" sldId="395"/>
            <ac:spMk id="19" creationId="{072E31B7-F709-AC1A-59E4-692AA3EF4412}"/>
          </ac:spMkLst>
        </pc:spChg>
        <pc:spChg chg="add del mod">
          <ac:chgData name="Konrad Biszko" userId="bbdc8190-9a27-487f-b295-40489f12fed6" providerId="ADAL" clId="{DC19E2FE-74F7-4F3C-A34C-F6DF5B56D59F}" dt="2025-09-04T16:22:35.883" v="54553" actId="20577"/>
          <ac:spMkLst>
            <pc:docMk/>
            <pc:sldMk cId="3359736913" sldId="395"/>
            <ac:spMk id="24" creationId="{A5141784-7E36-3B73-3749-D876EE64DC2C}"/>
          </ac:spMkLst>
        </pc:spChg>
        <pc:picChg chg="add mod">
          <ac:chgData name="Konrad Biszko" userId="bbdc8190-9a27-487f-b295-40489f12fed6" providerId="ADAL" clId="{DC19E2FE-74F7-4F3C-A34C-F6DF5B56D59F}" dt="2025-09-04T16:19:36.467" v="54010" actId="1076"/>
          <ac:picMkLst>
            <pc:docMk/>
            <pc:sldMk cId="3359736913" sldId="395"/>
            <ac:picMk id="5" creationId="{84AAE463-2834-B0FC-3228-33FB3008B7DE}"/>
          </ac:picMkLst>
        </pc:picChg>
        <pc:cxnChg chg="add mod">
          <ac:chgData name="Konrad Biszko" userId="bbdc8190-9a27-487f-b295-40489f12fed6" providerId="ADAL" clId="{DC19E2FE-74F7-4F3C-A34C-F6DF5B56D59F}" dt="2025-09-04T16:19:36.467" v="54010" actId="1076"/>
          <ac:cxnSpMkLst>
            <pc:docMk/>
            <pc:sldMk cId="3359736913" sldId="395"/>
            <ac:cxnSpMk id="4" creationId="{D4045038-504A-F78B-309E-8118CE1FE852}"/>
          </ac:cxnSpMkLst>
        </pc:cxnChg>
        <pc:cxnChg chg="add mod">
          <ac:chgData name="Konrad Biszko" userId="bbdc8190-9a27-487f-b295-40489f12fed6" providerId="ADAL" clId="{DC19E2FE-74F7-4F3C-A34C-F6DF5B56D59F}" dt="2025-09-04T16:21:24.042" v="54281" actId="14100"/>
          <ac:cxnSpMkLst>
            <pc:docMk/>
            <pc:sldMk cId="3359736913" sldId="395"/>
            <ac:cxnSpMk id="9" creationId="{4C053722-C400-E9F7-F7AF-2E32DDF45DA2}"/>
          </ac:cxnSpMkLst>
        </pc:cxnChg>
        <pc:cxnChg chg="add mod">
          <ac:chgData name="Konrad Biszko" userId="bbdc8190-9a27-487f-b295-40489f12fed6" providerId="ADAL" clId="{DC19E2FE-74F7-4F3C-A34C-F6DF5B56D59F}" dt="2025-09-04T16:21:05.567" v="54196" actId="14100"/>
          <ac:cxnSpMkLst>
            <pc:docMk/>
            <pc:sldMk cId="3359736913" sldId="395"/>
            <ac:cxnSpMk id="11" creationId="{2ED2BBF0-0F3D-9257-54D0-009A0EC669BE}"/>
          </ac:cxnSpMkLst>
        </pc:cxnChg>
        <pc:cxnChg chg="add mod">
          <ac:chgData name="Konrad Biszko" userId="bbdc8190-9a27-487f-b295-40489f12fed6" providerId="ADAL" clId="{DC19E2FE-74F7-4F3C-A34C-F6DF5B56D59F}" dt="2025-09-04T16:20:43.152" v="54184" actId="14100"/>
          <ac:cxnSpMkLst>
            <pc:docMk/>
            <pc:sldMk cId="3359736913" sldId="395"/>
            <ac:cxnSpMk id="12" creationId="{0D43A01D-9377-7BC1-17A4-86479DC29780}"/>
          </ac:cxnSpMkLst>
        </pc:cxnChg>
        <pc:cxnChg chg="add mod">
          <ac:chgData name="Konrad Biszko" userId="bbdc8190-9a27-487f-b295-40489f12fed6" providerId="ADAL" clId="{DC19E2FE-74F7-4F3C-A34C-F6DF5B56D59F}" dt="2025-09-04T16:22:11.959" v="54475" actId="14100"/>
          <ac:cxnSpMkLst>
            <pc:docMk/>
            <pc:sldMk cId="3359736913" sldId="395"/>
            <ac:cxnSpMk id="15" creationId="{314DCE2C-E5AA-094F-77DC-209271EDDB81}"/>
          </ac:cxnSpMkLst>
        </pc:cxnChg>
        <pc:cxnChg chg="add mod">
          <ac:chgData name="Konrad Biszko" userId="bbdc8190-9a27-487f-b295-40489f12fed6" providerId="ADAL" clId="{DC19E2FE-74F7-4F3C-A34C-F6DF5B56D59F}" dt="2025-09-04T16:21:37.923" v="54315" actId="14100"/>
          <ac:cxnSpMkLst>
            <pc:docMk/>
            <pc:sldMk cId="3359736913" sldId="395"/>
            <ac:cxnSpMk id="18" creationId="{D9886B2B-2AB1-67F3-E421-A1A95A2B2592}"/>
          </ac:cxnSpMkLst>
        </pc:cxnChg>
      </pc:sldChg>
      <pc:sldChg chg="addSp delSp modSp new mod">
        <pc:chgData name="Konrad Biszko" userId="bbdc8190-9a27-487f-b295-40489f12fed6" providerId="ADAL" clId="{DC19E2FE-74F7-4F3C-A34C-F6DF5B56D59F}" dt="2025-09-04T16:25:18.849" v="55043" actId="1076"/>
        <pc:sldMkLst>
          <pc:docMk/>
          <pc:sldMk cId="2498550631" sldId="396"/>
        </pc:sldMkLst>
        <pc:spChg chg="mod">
          <ac:chgData name="Konrad Biszko" userId="bbdc8190-9a27-487f-b295-40489f12fed6" providerId="ADAL" clId="{DC19E2FE-74F7-4F3C-A34C-F6DF5B56D59F}" dt="2025-08-19T20:57:41.654" v="9283" actId="20577"/>
          <ac:spMkLst>
            <pc:docMk/>
            <pc:sldMk cId="2498550631" sldId="396"/>
            <ac:spMk id="2" creationId="{302FF9BD-7C0D-EAE1-D8DA-0F97938F13F7}"/>
          </ac:spMkLst>
        </pc:spChg>
        <pc:spChg chg="add mod">
          <ac:chgData name="Konrad Biszko" userId="bbdc8190-9a27-487f-b295-40489f12fed6" providerId="ADAL" clId="{DC19E2FE-74F7-4F3C-A34C-F6DF5B56D59F}" dt="2025-09-04T16:25:18.849" v="55043" actId="1076"/>
          <ac:spMkLst>
            <pc:docMk/>
            <pc:sldMk cId="2498550631" sldId="396"/>
            <ac:spMk id="5" creationId="{3AB2928F-D923-BFCF-E20C-284F67FBFF9A}"/>
          </ac:spMkLst>
        </pc:spChg>
        <pc:picChg chg="add mod">
          <ac:chgData name="Konrad Biszko" userId="bbdc8190-9a27-487f-b295-40489f12fed6" providerId="ADAL" clId="{DC19E2FE-74F7-4F3C-A34C-F6DF5B56D59F}" dt="2025-08-21T12:17:04.734" v="10975" actId="1076"/>
          <ac:picMkLst>
            <pc:docMk/>
            <pc:sldMk cId="2498550631" sldId="396"/>
            <ac:picMk id="7" creationId="{7D9EE569-708B-1B71-6B17-6CB09316FA97}"/>
          </ac:picMkLst>
        </pc:picChg>
        <pc:cxnChg chg="add mod">
          <ac:chgData name="Konrad Biszko" userId="bbdc8190-9a27-487f-b295-40489f12fed6" providerId="ADAL" clId="{DC19E2FE-74F7-4F3C-A34C-F6DF5B56D59F}" dt="2025-08-21T12:17:04.734" v="10975" actId="1076"/>
          <ac:cxnSpMkLst>
            <pc:docMk/>
            <pc:sldMk cId="2498550631" sldId="396"/>
            <ac:cxnSpMk id="4" creationId="{F2137435-65DA-7404-323A-85F4C4C2646E}"/>
          </ac:cxnSpMkLst>
        </pc:cxnChg>
        <pc:cxnChg chg="add mod">
          <ac:chgData name="Konrad Biszko" userId="bbdc8190-9a27-487f-b295-40489f12fed6" providerId="ADAL" clId="{DC19E2FE-74F7-4F3C-A34C-F6DF5B56D59F}" dt="2025-08-21T12:17:04.734" v="10975" actId="1076"/>
          <ac:cxnSpMkLst>
            <pc:docMk/>
            <pc:sldMk cId="2498550631" sldId="396"/>
            <ac:cxnSpMk id="6" creationId="{E2A5510D-81CD-BEBB-EC14-47AB9841CB44}"/>
          </ac:cxnSpMkLst>
        </pc:cxnChg>
        <pc:cxnChg chg="add mod">
          <ac:chgData name="Konrad Biszko" userId="bbdc8190-9a27-487f-b295-40489f12fed6" providerId="ADAL" clId="{DC19E2FE-74F7-4F3C-A34C-F6DF5B56D59F}" dt="2025-08-21T12:17:04.734" v="10975" actId="1076"/>
          <ac:cxnSpMkLst>
            <pc:docMk/>
            <pc:sldMk cId="2498550631" sldId="396"/>
            <ac:cxnSpMk id="10" creationId="{E8398AC3-9D80-30E4-CB83-7C35EDD4CC4B}"/>
          </ac:cxnSpMkLst>
        </pc:cxnChg>
      </pc:sldChg>
      <pc:sldChg chg="addSp delSp modSp new mod">
        <pc:chgData name="Konrad Biszko" userId="bbdc8190-9a27-487f-b295-40489f12fed6" providerId="ADAL" clId="{DC19E2FE-74F7-4F3C-A34C-F6DF5B56D59F}" dt="2025-09-04T16:28:37.456" v="55734" actId="14100"/>
        <pc:sldMkLst>
          <pc:docMk/>
          <pc:sldMk cId="3267211126" sldId="397"/>
        </pc:sldMkLst>
        <pc:spChg chg="mod">
          <ac:chgData name="Konrad Biszko" userId="bbdc8190-9a27-487f-b295-40489f12fed6" providerId="ADAL" clId="{DC19E2FE-74F7-4F3C-A34C-F6DF5B56D59F}" dt="2025-08-19T20:58:17.553" v="9313" actId="20577"/>
          <ac:spMkLst>
            <pc:docMk/>
            <pc:sldMk cId="3267211126" sldId="397"/>
            <ac:spMk id="2" creationId="{C874F733-F1E8-4BB3-69FD-49853843CB1E}"/>
          </ac:spMkLst>
        </pc:spChg>
        <pc:spChg chg="add mod">
          <ac:chgData name="Konrad Biszko" userId="bbdc8190-9a27-487f-b295-40489f12fed6" providerId="ADAL" clId="{DC19E2FE-74F7-4F3C-A34C-F6DF5B56D59F}" dt="2025-09-04T16:28:33.017" v="55732" actId="20577"/>
          <ac:spMkLst>
            <pc:docMk/>
            <pc:sldMk cId="3267211126" sldId="397"/>
            <ac:spMk id="6" creationId="{CC5D567D-E4E2-ECC8-6FF6-EF49145A0B91}"/>
          </ac:spMkLst>
        </pc:spChg>
        <pc:picChg chg="add mod">
          <ac:chgData name="Konrad Biszko" userId="bbdc8190-9a27-487f-b295-40489f12fed6" providerId="ADAL" clId="{DC19E2FE-74F7-4F3C-A34C-F6DF5B56D59F}" dt="2025-08-19T20:57:56.514" v="9288" actId="14100"/>
          <ac:picMkLst>
            <pc:docMk/>
            <pc:sldMk cId="3267211126" sldId="397"/>
            <ac:picMk id="5" creationId="{904538B0-2A93-5919-0691-0873ED1453BA}"/>
          </ac:picMkLst>
        </pc:picChg>
        <pc:cxnChg chg="add mod">
          <ac:chgData name="Konrad Biszko" userId="bbdc8190-9a27-487f-b295-40489f12fed6" providerId="ADAL" clId="{DC19E2FE-74F7-4F3C-A34C-F6DF5B56D59F}" dt="2025-09-04T16:28:37.456" v="55734" actId="14100"/>
          <ac:cxnSpMkLst>
            <pc:docMk/>
            <pc:sldMk cId="3267211126" sldId="397"/>
            <ac:cxnSpMk id="4" creationId="{FA508C6B-7DBD-BAE6-49F8-445A867AE5D1}"/>
          </ac:cxnSpMkLst>
        </pc:cxnChg>
        <pc:cxnChg chg="add mod">
          <ac:chgData name="Konrad Biszko" userId="bbdc8190-9a27-487f-b295-40489f12fed6" providerId="ADAL" clId="{DC19E2FE-74F7-4F3C-A34C-F6DF5B56D59F}" dt="2025-09-04T16:28:35.821" v="55733" actId="14100"/>
          <ac:cxnSpMkLst>
            <pc:docMk/>
            <pc:sldMk cId="3267211126" sldId="397"/>
            <ac:cxnSpMk id="8" creationId="{6977CE89-CB8F-B1D8-33BD-02FB1E229C33}"/>
          </ac:cxnSpMkLst>
        </pc:cxnChg>
        <pc:cxnChg chg="add mod">
          <ac:chgData name="Konrad Biszko" userId="bbdc8190-9a27-487f-b295-40489f12fed6" providerId="ADAL" clId="{DC19E2FE-74F7-4F3C-A34C-F6DF5B56D59F}" dt="2025-08-21T12:24:58.990" v="11005" actId="1076"/>
          <ac:cxnSpMkLst>
            <pc:docMk/>
            <pc:sldMk cId="3267211126" sldId="397"/>
            <ac:cxnSpMk id="11" creationId="{81EB9EBC-5AA1-3595-1984-23AC900545B3}"/>
          </ac:cxnSpMkLst>
        </pc:cxnChg>
        <pc:cxnChg chg="add mod">
          <ac:chgData name="Konrad Biszko" userId="bbdc8190-9a27-487f-b295-40489f12fed6" providerId="ADAL" clId="{DC19E2FE-74F7-4F3C-A34C-F6DF5B56D59F}" dt="2025-08-21T12:24:57.782" v="11004" actId="1076"/>
          <ac:cxnSpMkLst>
            <pc:docMk/>
            <pc:sldMk cId="3267211126" sldId="397"/>
            <ac:cxnSpMk id="13" creationId="{7F87B1EA-A7AE-C2F4-9770-1F4374686EAD}"/>
          </ac:cxnSpMkLst>
        </pc:cxnChg>
        <pc:cxnChg chg="add mod">
          <ac:chgData name="Konrad Biszko" userId="bbdc8190-9a27-487f-b295-40489f12fed6" providerId="ADAL" clId="{DC19E2FE-74F7-4F3C-A34C-F6DF5B56D59F}" dt="2025-08-21T12:24:47.290" v="11001" actId="1076"/>
          <ac:cxnSpMkLst>
            <pc:docMk/>
            <pc:sldMk cId="3267211126" sldId="397"/>
            <ac:cxnSpMk id="16" creationId="{DCC71813-6F4A-8BE3-6485-45CB40AB0863}"/>
          </ac:cxnSpMkLst>
        </pc:cxnChg>
        <pc:cxnChg chg="add mod">
          <ac:chgData name="Konrad Biszko" userId="bbdc8190-9a27-487f-b295-40489f12fed6" providerId="ADAL" clId="{DC19E2FE-74F7-4F3C-A34C-F6DF5B56D59F}" dt="2025-08-21T12:24:52.566" v="11003" actId="1076"/>
          <ac:cxnSpMkLst>
            <pc:docMk/>
            <pc:sldMk cId="3267211126" sldId="397"/>
            <ac:cxnSpMk id="17" creationId="{95D4E8AE-85DD-DDBE-643A-260E9AE3332F}"/>
          </ac:cxnSpMkLst>
        </pc:cxnChg>
      </pc:sldChg>
      <pc:sldChg chg="addSp delSp modSp new mod">
        <pc:chgData name="Konrad Biszko" userId="bbdc8190-9a27-487f-b295-40489f12fed6" providerId="ADAL" clId="{DC19E2FE-74F7-4F3C-A34C-F6DF5B56D59F}" dt="2025-09-04T17:05:35.184" v="61790" actId="20577"/>
        <pc:sldMkLst>
          <pc:docMk/>
          <pc:sldMk cId="583392132" sldId="398"/>
        </pc:sldMkLst>
        <pc:spChg chg="mod">
          <ac:chgData name="Konrad Biszko" userId="bbdc8190-9a27-487f-b295-40489f12fed6" providerId="ADAL" clId="{DC19E2FE-74F7-4F3C-A34C-F6DF5B56D59F}" dt="2025-08-19T20:58:23.066" v="9317" actId="20577"/>
          <ac:spMkLst>
            <pc:docMk/>
            <pc:sldMk cId="583392132" sldId="398"/>
            <ac:spMk id="2" creationId="{82D90EE1-DAB3-263F-B4B2-3AFFA3C312EB}"/>
          </ac:spMkLst>
        </pc:spChg>
        <pc:spChg chg="add mod">
          <ac:chgData name="Konrad Biszko" userId="bbdc8190-9a27-487f-b295-40489f12fed6" providerId="ADAL" clId="{DC19E2FE-74F7-4F3C-A34C-F6DF5B56D59F}" dt="2025-09-04T17:05:35.184" v="61790" actId="20577"/>
          <ac:spMkLst>
            <pc:docMk/>
            <pc:sldMk cId="583392132" sldId="398"/>
            <ac:spMk id="6" creationId="{EF2322E3-FC05-ED25-D15D-4650F73F7198}"/>
          </ac:spMkLst>
        </pc:spChg>
        <pc:picChg chg="add mod">
          <ac:chgData name="Konrad Biszko" userId="bbdc8190-9a27-487f-b295-40489f12fed6" providerId="ADAL" clId="{DC19E2FE-74F7-4F3C-A34C-F6DF5B56D59F}" dt="2025-08-19T20:58:26.506" v="9318" actId="1076"/>
          <ac:picMkLst>
            <pc:docMk/>
            <pc:sldMk cId="583392132" sldId="398"/>
            <ac:picMk id="9" creationId="{9704BCC7-EA6A-9D96-9A0F-962573C44E1E}"/>
          </ac:picMkLst>
        </pc:picChg>
        <pc:cxnChg chg="add mod">
          <ac:chgData name="Konrad Biszko" userId="bbdc8190-9a27-487f-b295-40489f12fed6" providerId="ADAL" clId="{DC19E2FE-74F7-4F3C-A34C-F6DF5B56D59F}" dt="2025-08-21T12:25:15.359" v="11009" actId="14100"/>
          <ac:cxnSpMkLst>
            <pc:docMk/>
            <pc:sldMk cId="583392132" sldId="398"/>
            <ac:cxnSpMk id="4" creationId="{BBF8926E-D1D8-5884-6C47-561C39ABF06D}"/>
          </ac:cxnSpMkLst>
        </pc:cxnChg>
      </pc:sldChg>
      <pc:sldChg chg="addSp delSp modSp new mod">
        <pc:chgData name="Konrad Biszko" userId="bbdc8190-9a27-487f-b295-40489f12fed6" providerId="ADAL" clId="{DC19E2FE-74F7-4F3C-A34C-F6DF5B56D59F}" dt="2025-09-04T16:26:40.304" v="55412" actId="20577"/>
        <pc:sldMkLst>
          <pc:docMk/>
          <pc:sldMk cId="2524014650" sldId="399"/>
        </pc:sldMkLst>
        <pc:spChg chg="mod">
          <ac:chgData name="Konrad Biszko" userId="bbdc8190-9a27-487f-b295-40489f12fed6" providerId="ADAL" clId="{DC19E2FE-74F7-4F3C-A34C-F6DF5B56D59F}" dt="2025-08-19T20:57:47.559" v="9286" actId="20577"/>
          <ac:spMkLst>
            <pc:docMk/>
            <pc:sldMk cId="2524014650" sldId="399"/>
            <ac:spMk id="2" creationId="{A8335A92-5960-8F4C-D264-1A74BFF2ECCA}"/>
          </ac:spMkLst>
        </pc:spChg>
        <pc:spChg chg="add mod">
          <ac:chgData name="Konrad Biszko" userId="bbdc8190-9a27-487f-b295-40489f12fed6" providerId="ADAL" clId="{DC19E2FE-74F7-4F3C-A34C-F6DF5B56D59F}" dt="2025-09-04T16:26:40.304" v="55412" actId="20577"/>
          <ac:spMkLst>
            <pc:docMk/>
            <pc:sldMk cId="2524014650" sldId="399"/>
            <ac:spMk id="6" creationId="{3C433783-33EB-3877-991C-8ABE568C390F}"/>
          </ac:spMkLst>
        </pc:spChg>
        <pc:picChg chg="add mod">
          <ac:chgData name="Konrad Biszko" userId="bbdc8190-9a27-487f-b295-40489f12fed6" providerId="ADAL" clId="{DC19E2FE-74F7-4F3C-A34C-F6DF5B56D59F}" dt="2025-08-21T12:23:55.727" v="10976" actId="1076"/>
          <ac:picMkLst>
            <pc:docMk/>
            <pc:sldMk cId="2524014650" sldId="399"/>
            <ac:picMk id="7" creationId="{60B0E866-69E9-70AF-EB37-B443B4B99637}"/>
          </ac:picMkLst>
        </pc:picChg>
        <pc:cxnChg chg="add mod">
          <ac:chgData name="Konrad Biszko" userId="bbdc8190-9a27-487f-b295-40489f12fed6" providerId="ADAL" clId="{DC19E2FE-74F7-4F3C-A34C-F6DF5B56D59F}" dt="2025-08-21T12:24:01.145" v="10978" actId="1076"/>
          <ac:cxnSpMkLst>
            <pc:docMk/>
            <pc:sldMk cId="2524014650" sldId="399"/>
            <ac:cxnSpMk id="4" creationId="{98889382-5D7A-0D0A-9C29-4B3BC874DB46}"/>
          </ac:cxnSpMkLst>
        </pc:cxnChg>
        <pc:cxnChg chg="add mod">
          <ac:chgData name="Konrad Biszko" userId="bbdc8190-9a27-487f-b295-40489f12fed6" providerId="ADAL" clId="{DC19E2FE-74F7-4F3C-A34C-F6DF5B56D59F}" dt="2025-08-21T12:24:07.800" v="10981" actId="1076"/>
          <ac:cxnSpMkLst>
            <pc:docMk/>
            <pc:sldMk cId="2524014650" sldId="399"/>
            <ac:cxnSpMk id="5" creationId="{84E500D4-7F2A-C707-0193-23022DFE5E32}"/>
          </ac:cxnSpMkLst>
        </pc:cxnChg>
      </pc:sldChg>
      <pc:sldChg chg="addSp delSp modSp new mod">
        <pc:chgData name="Konrad Biszko" userId="bbdc8190-9a27-487f-b295-40489f12fed6" providerId="ADAL" clId="{DC19E2FE-74F7-4F3C-A34C-F6DF5B56D59F}" dt="2025-09-04T16:30:08.200" v="56084" actId="14100"/>
        <pc:sldMkLst>
          <pc:docMk/>
          <pc:sldMk cId="2425823062" sldId="400"/>
        </pc:sldMkLst>
        <pc:spChg chg="mod">
          <ac:chgData name="Konrad Biszko" userId="bbdc8190-9a27-487f-b295-40489f12fed6" providerId="ADAL" clId="{DC19E2FE-74F7-4F3C-A34C-F6DF5B56D59F}" dt="2025-08-19T20:59:10.606" v="9417" actId="20577"/>
          <ac:spMkLst>
            <pc:docMk/>
            <pc:sldMk cId="2425823062" sldId="400"/>
            <ac:spMk id="2" creationId="{1212D680-5FD1-B1A9-C746-B3C6E4626EB4}"/>
          </ac:spMkLst>
        </pc:spChg>
        <pc:spChg chg="add mod">
          <ac:chgData name="Konrad Biszko" userId="bbdc8190-9a27-487f-b295-40489f12fed6" providerId="ADAL" clId="{DC19E2FE-74F7-4F3C-A34C-F6DF5B56D59F}" dt="2025-09-04T16:30:08.200" v="56084" actId="14100"/>
          <ac:spMkLst>
            <pc:docMk/>
            <pc:sldMk cId="2425823062" sldId="400"/>
            <ac:spMk id="5" creationId="{2DC3EE82-3C92-1064-4668-58A2268406BD}"/>
          </ac:spMkLst>
        </pc:spChg>
        <pc:picChg chg="add mod">
          <ac:chgData name="Konrad Biszko" userId="bbdc8190-9a27-487f-b295-40489f12fed6" providerId="ADAL" clId="{DC19E2FE-74F7-4F3C-A34C-F6DF5B56D59F}" dt="2025-08-21T12:25:21.912" v="11010" actId="1076"/>
          <ac:picMkLst>
            <pc:docMk/>
            <pc:sldMk cId="2425823062" sldId="400"/>
            <ac:picMk id="7" creationId="{94C4DD77-E5F2-5084-D5DD-8EC8D3C414CE}"/>
          </ac:picMkLst>
        </pc:picChg>
      </pc:sldChg>
      <pc:sldChg chg="addSp delSp modSp new mod">
        <pc:chgData name="Konrad Biszko" userId="bbdc8190-9a27-487f-b295-40489f12fed6" providerId="ADAL" clId="{DC19E2FE-74F7-4F3C-A34C-F6DF5B56D59F}" dt="2025-09-04T16:31:03.652" v="56360" actId="20577"/>
        <pc:sldMkLst>
          <pc:docMk/>
          <pc:sldMk cId="3169207783" sldId="401"/>
        </pc:sldMkLst>
        <pc:spChg chg="mod">
          <ac:chgData name="Konrad Biszko" userId="bbdc8190-9a27-487f-b295-40489f12fed6" providerId="ADAL" clId="{DC19E2FE-74F7-4F3C-A34C-F6DF5B56D59F}" dt="2025-08-19T20:59:15.381" v="9420" actId="20577"/>
          <ac:spMkLst>
            <pc:docMk/>
            <pc:sldMk cId="3169207783" sldId="401"/>
            <ac:spMk id="2" creationId="{828F492F-41BF-04DF-E011-D14A552E2B6E}"/>
          </ac:spMkLst>
        </pc:spChg>
        <pc:spChg chg="add mod">
          <ac:chgData name="Konrad Biszko" userId="bbdc8190-9a27-487f-b295-40489f12fed6" providerId="ADAL" clId="{DC19E2FE-74F7-4F3C-A34C-F6DF5B56D59F}" dt="2025-09-04T16:31:03.652" v="56360" actId="20577"/>
          <ac:spMkLst>
            <pc:docMk/>
            <pc:sldMk cId="3169207783" sldId="401"/>
            <ac:spMk id="4" creationId="{95100133-BA21-236C-C221-960B7E1CFB40}"/>
          </ac:spMkLst>
        </pc:spChg>
        <pc:picChg chg="add mod">
          <ac:chgData name="Konrad Biszko" userId="bbdc8190-9a27-487f-b295-40489f12fed6" providerId="ADAL" clId="{DC19E2FE-74F7-4F3C-A34C-F6DF5B56D59F}" dt="2025-08-19T20:59:23.931" v="9427" actId="1076"/>
          <ac:picMkLst>
            <pc:docMk/>
            <pc:sldMk cId="3169207783" sldId="401"/>
            <ac:picMk id="5" creationId="{45B1A45B-ACED-7D5E-F996-8698484A5DE5}"/>
          </ac:picMkLst>
        </pc:picChg>
      </pc:sldChg>
      <pc:sldChg chg="addSp delSp modSp new mod">
        <pc:chgData name="Konrad Biszko" userId="bbdc8190-9a27-487f-b295-40489f12fed6" providerId="ADAL" clId="{DC19E2FE-74F7-4F3C-A34C-F6DF5B56D59F}" dt="2025-09-04T16:32:17.312" v="56652" actId="20577"/>
        <pc:sldMkLst>
          <pc:docMk/>
          <pc:sldMk cId="2307059955" sldId="402"/>
        </pc:sldMkLst>
        <pc:spChg chg="mod">
          <ac:chgData name="Konrad Biszko" userId="bbdc8190-9a27-487f-b295-40489f12fed6" providerId="ADAL" clId="{DC19E2FE-74F7-4F3C-A34C-F6DF5B56D59F}" dt="2025-08-19T20:59:38.025" v="9443" actId="20577"/>
          <ac:spMkLst>
            <pc:docMk/>
            <pc:sldMk cId="2307059955" sldId="402"/>
            <ac:spMk id="2" creationId="{A7B7E9C4-22EC-8470-A499-0741CB928A3F}"/>
          </ac:spMkLst>
        </pc:spChg>
        <pc:spChg chg="add mod">
          <ac:chgData name="Konrad Biszko" userId="bbdc8190-9a27-487f-b295-40489f12fed6" providerId="ADAL" clId="{DC19E2FE-74F7-4F3C-A34C-F6DF5B56D59F}" dt="2025-09-04T16:32:17.312" v="56652" actId="20577"/>
          <ac:spMkLst>
            <pc:docMk/>
            <pc:sldMk cId="2307059955" sldId="402"/>
            <ac:spMk id="4" creationId="{D9215594-1BAF-8CE4-6A17-00EE7ECB60B5}"/>
          </ac:spMkLst>
        </pc:spChg>
        <pc:picChg chg="add mod">
          <ac:chgData name="Konrad Biszko" userId="bbdc8190-9a27-487f-b295-40489f12fed6" providerId="ADAL" clId="{DC19E2FE-74F7-4F3C-A34C-F6DF5B56D59F}" dt="2025-08-19T20:59:31.616" v="9429" actId="1076"/>
          <ac:picMkLst>
            <pc:docMk/>
            <pc:sldMk cId="2307059955" sldId="402"/>
            <ac:picMk id="5" creationId="{A9AA35C0-E7F9-CE91-7799-DFF66492DD91}"/>
          </ac:picMkLst>
        </pc:picChg>
      </pc:sldChg>
      <pc:sldChg chg="addSp delSp modSp new mod">
        <pc:chgData name="Konrad Biszko" userId="bbdc8190-9a27-487f-b295-40489f12fed6" providerId="ADAL" clId="{DC19E2FE-74F7-4F3C-A34C-F6DF5B56D59F}" dt="2025-09-04T16:32:54.247" v="56823" actId="20577"/>
        <pc:sldMkLst>
          <pc:docMk/>
          <pc:sldMk cId="1115983354" sldId="403"/>
        </pc:sldMkLst>
        <pc:spChg chg="mod">
          <ac:chgData name="Konrad Biszko" userId="bbdc8190-9a27-487f-b295-40489f12fed6" providerId="ADAL" clId="{DC19E2FE-74F7-4F3C-A34C-F6DF5B56D59F}" dt="2025-08-19T20:59:43.110" v="9462" actId="20577"/>
          <ac:spMkLst>
            <pc:docMk/>
            <pc:sldMk cId="1115983354" sldId="403"/>
            <ac:spMk id="2" creationId="{902D2005-1FC7-C32F-D812-8502C4407B0E}"/>
          </ac:spMkLst>
        </pc:spChg>
        <pc:spChg chg="add mod">
          <ac:chgData name="Konrad Biszko" userId="bbdc8190-9a27-487f-b295-40489f12fed6" providerId="ADAL" clId="{DC19E2FE-74F7-4F3C-A34C-F6DF5B56D59F}" dt="2025-09-04T16:32:54.247" v="56823" actId="20577"/>
          <ac:spMkLst>
            <pc:docMk/>
            <pc:sldMk cId="1115983354" sldId="403"/>
            <ac:spMk id="4" creationId="{4F8F8345-EC47-B12A-3587-777FAD853508}"/>
          </ac:spMkLst>
        </pc:spChg>
        <pc:picChg chg="add mod">
          <ac:chgData name="Konrad Biszko" userId="bbdc8190-9a27-487f-b295-40489f12fed6" providerId="ADAL" clId="{DC19E2FE-74F7-4F3C-A34C-F6DF5B56D59F}" dt="2025-08-17T19:36:29.279" v="1175" actId="1076"/>
          <ac:picMkLst>
            <pc:docMk/>
            <pc:sldMk cId="1115983354" sldId="403"/>
            <ac:picMk id="5" creationId="{B518FD30-6673-3E76-DE40-5748B6202F14}"/>
          </ac:picMkLst>
        </pc:picChg>
      </pc:sldChg>
      <pc:sldChg chg="addSp delSp modSp new mod">
        <pc:chgData name="Konrad Biszko" userId="bbdc8190-9a27-487f-b295-40489f12fed6" providerId="ADAL" clId="{DC19E2FE-74F7-4F3C-A34C-F6DF5B56D59F}" dt="2025-09-04T16:34:07.999" v="56926" actId="20577"/>
        <pc:sldMkLst>
          <pc:docMk/>
          <pc:sldMk cId="4212554748" sldId="404"/>
        </pc:sldMkLst>
        <pc:spChg chg="mod">
          <ac:chgData name="Konrad Biszko" userId="bbdc8190-9a27-487f-b295-40489f12fed6" providerId="ADAL" clId="{DC19E2FE-74F7-4F3C-A34C-F6DF5B56D59F}" dt="2025-08-19T20:59:53.500" v="9498" actId="20577"/>
          <ac:spMkLst>
            <pc:docMk/>
            <pc:sldMk cId="4212554748" sldId="404"/>
            <ac:spMk id="2" creationId="{F3FDF6DE-F77C-2665-4203-69A9C0BCFB20}"/>
          </ac:spMkLst>
        </pc:spChg>
        <pc:spChg chg="add mod">
          <ac:chgData name="Konrad Biszko" userId="bbdc8190-9a27-487f-b295-40489f12fed6" providerId="ADAL" clId="{DC19E2FE-74F7-4F3C-A34C-F6DF5B56D59F}" dt="2025-09-04T16:34:07.999" v="56926" actId="20577"/>
          <ac:spMkLst>
            <pc:docMk/>
            <pc:sldMk cId="4212554748" sldId="404"/>
            <ac:spMk id="4" creationId="{636C9339-C72A-8695-898B-7702F0ECB761}"/>
          </ac:spMkLst>
        </pc:spChg>
        <pc:picChg chg="add mod">
          <ac:chgData name="Konrad Biszko" userId="bbdc8190-9a27-487f-b295-40489f12fed6" providerId="ADAL" clId="{DC19E2FE-74F7-4F3C-A34C-F6DF5B56D59F}" dt="2025-08-19T20:59:46.662" v="9463" actId="1076"/>
          <ac:picMkLst>
            <pc:docMk/>
            <pc:sldMk cId="4212554748" sldId="404"/>
            <ac:picMk id="5" creationId="{DD41AB77-AC11-86FD-000F-BCB2F59632AC}"/>
          </ac:picMkLst>
        </pc:picChg>
      </pc:sldChg>
      <pc:sldChg chg="addSp delSp modSp new mod">
        <pc:chgData name="Konrad Biszko" userId="bbdc8190-9a27-487f-b295-40489f12fed6" providerId="ADAL" clId="{DC19E2FE-74F7-4F3C-A34C-F6DF5B56D59F}" dt="2025-09-04T16:35:11.388" v="57099" actId="1076"/>
        <pc:sldMkLst>
          <pc:docMk/>
          <pc:sldMk cId="525512319" sldId="405"/>
        </pc:sldMkLst>
        <pc:spChg chg="mod">
          <ac:chgData name="Konrad Biszko" userId="bbdc8190-9a27-487f-b295-40489f12fed6" providerId="ADAL" clId="{DC19E2FE-74F7-4F3C-A34C-F6DF5B56D59F}" dt="2025-08-19T21:00:06.532" v="9524" actId="20577"/>
          <ac:spMkLst>
            <pc:docMk/>
            <pc:sldMk cId="525512319" sldId="405"/>
            <ac:spMk id="2" creationId="{FEFDF7AE-63C8-826C-8B46-B8004BEF1940}"/>
          </ac:spMkLst>
        </pc:spChg>
        <pc:spChg chg="add mod">
          <ac:chgData name="Konrad Biszko" userId="bbdc8190-9a27-487f-b295-40489f12fed6" providerId="ADAL" clId="{DC19E2FE-74F7-4F3C-A34C-F6DF5B56D59F}" dt="2025-09-04T16:35:11.388" v="57099" actId="1076"/>
          <ac:spMkLst>
            <pc:docMk/>
            <pc:sldMk cId="525512319" sldId="405"/>
            <ac:spMk id="6" creationId="{29E4A80F-0D49-4A03-69CE-9F78B288AC62}"/>
          </ac:spMkLst>
        </pc:spChg>
        <pc:picChg chg="add mod">
          <ac:chgData name="Konrad Biszko" userId="bbdc8190-9a27-487f-b295-40489f12fed6" providerId="ADAL" clId="{DC19E2FE-74F7-4F3C-A34C-F6DF5B56D59F}" dt="2025-08-19T21:00:09.310" v="9525" actId="1076"/>
          <ac:picMkLst>
            <pc:docMk/>
            <pc:sldMk cId="525512319" sldId="405"/>
            <ac:picMk id="5" creationId="{BE1E579C-E24E-6A13-F9A7-6B9D5DF4EC78}"/>
          </ac:picMkLst>
        </pc:picChg>
        <pc:picChg chg="add mod">
          <ac:chgData name="Konrad Biszko" userId="bbdc8190-9a27-487f-b295-40489f12fed6" providerId="ADAL" clId="{DC19E2FE-74F7-4F3C-A34C-F6DF5B56D59F}" dt="2025-08-21T12:25:51.452" v="11022" actId="1076"/>
          <ac:picMkLst>
            <pc:docMk/>
            <pc:sldMk cId="525512319" sldId="405"/>
            <ac:picMk id="7" creationId="{70675EE8-E9C0-FAF4-98A8-488CE7B77716}"/>
          </ac:picMkLst>
        </pc:picChg>
        <pc:cxnChg chg="add mod">
          <ac:chgData name="Konrad Biszko" userId="bbdc8190-9a27-487f-b295-40489f12fed6" providerId="ADAL" clId="{DC19E2FE-74F7-4F3C-A34C-F6DF5B56D59F}" dt="2025-08-21T12:25:50.680" v="11021" actId="14100"/>
          <ac:cxnSpMkLst>
            <pc:docMk/>
            <pc:sldMk cId="525512319" sldId="405"/>
            <ac:cxnSpMk id="4" creationId="{7208F899-F426-C005-E8ED-828B33D971D7}"/>
          </ac:cxnSpMkLst>
        </pc:cxnChg>
        <pc:cxnChg chg="add mod">
          <ac:chgData name="Konrad Biszko" userId="bbdc8190-9a27-487f-b295-40489f12fed6" providerId="ADAL" clId="{DC19E2FE-74F7-4F3C-A34C-F6DF5B56D59F}" dt="2025-08-21T12:25:56.074" v="11026" actId="1076"/>
          <ac:cxnSpMkLst>
            <pc:docMk/>
            <pc:sldMk cId="525512319" sldId="405"/>
            <ac:cxnSpMk id="9" creationId="{739F929D-2E1D-6EDE-A4DC-FF133FF910DB}"/>
          </ac:cxnSpMkLst>
        </pc:cxnChg>
      </pc:sldChg>
      <pc:sldChg chg="modSp new mod">
        <pc:chgData name="Konrad Biszko" userId="bbdc8190-9a27-487f-b295-40489f12fed6" providerId="ADAL" clId="{DC19E2FE-74F7-4F3C-A34C-F6DF5B56D59F}" dt="2025-08-19T13:18:04.327" v="4054" actId="790"/>
        <pc:sldMkLst>
          <pc:docMk/>
          <pc:sldMk cId="3962828606" sldId="406"/>
        </pc:sldMkLst>
        <pc:spChg chg="mod">
          <ac:chgData name="Konrad Biszko" userId="bbdc8190-9a27-487f-b295-40489f12fed6" providerId="ADAL" clId="{DC19E2FE-74F7-4F3C-A34C-F6DF5B56D59F}" dt="2025-08-19T13:18:04.327" v="4054" actId="790"/>
          <ac:spMkLst>
            <pc:docMk/>
            <pc:sldMk cId="3962828606" sldId="406"/>
            <ac:spMk id="2" creationId="{CE54390F-81AD-D3D9-8E94-C78D26BF1400}"/>
          </ac:spMkLst>
        </pc:spChg>
        <pc:spChg chg="mod">
          <ac:chgData name="Konrad Biszko" userId="bbdc8190-9a27-487f-b295-40489f12fed6" providerId="ADAL" clId="{DC19E2FE-74F7-4F3C-A34C-F6DF5B56D59F}" dt="2025-08-19T13:18:04.327" v="4054" actId="790"/>
          <ac:spMkLst>
            <pc:docMk/>
            <pc:sldMk cId="3962828606" sldId="406"/>
            <ac:spMk id="3" creationId="{C548C338-64AB-C554-F405-D07D8D06C642}"/>
          </ac:spMkLst>
        </pc:spChg>
      </pc:sldChg>
      <pc:sldChg chg="modSp new mod">
        <pc:chgData name="Konrad Biszko" userId="bbdc8190-9a27-487f-b295-40489f12fed6" providerId="ADAL" clId="{DC19E2FE-74F7-4F3C-A34C-F6DF5B56D59F}" dt="2025-08-19T13:18:04.327" v="4054" actId="790"/>
        <pc:sldMkLst>
          <pc:docMk/>
          <pc:sldMk cId="3811371262" sldId="407"/>
        </pc:sldMkLst>
        <pc:spChg chg="mod">
          <ac:chgData name="Konrad Biszko" userId="bbdc8190-9a27-487f-b295-40489f12fed6" providerId="ADAL" clId="{DC19E2FE-74F7-4F3C-A34C-F6DF5B56D59F}" dt="2025-08-19T13:18:04.327" v="4054" actId="790"/>
          <ac:spMkLst>
            <pc:docMk/>
            <pc:sldMk cId="3811371262" sldId="407"/>
            <ac:spMk id="2" creationId="{1552BB8F-9232-665B-3E68-7DEF69AACAF1}"/>
          </ac:spMkLst>
        </pc:spChg>
        <pc:spChg chg="mod">
          <ac:chgData name="Konrad Biszko" userId="bbdc8190-9a27-487f-b295-40489f12fed6" providerId="ADAL" clId="{DC19E2FE-74F7-4F3C-A34C-F6DF5B56D59F}" dt="2025-08-19T13:18:04.327" v="4054" actId="790"/>
          <ac:spMkLst>
            <pc:docMk/>
            <pc:sldMk cId="3811371262" sldId="407"/>
            <ac:spMk id="3" creationId="{A3586A95-9D09-4666-AE0F-EF7BC758F688}"/>
          </ac:spMkLst>
        </pc:spChg>
      </pc:sldChg>
      <pc:sldChg chg="modSp new mod">
        <pc:chgData name="Konrad Biszko" userId="bbdc8190-9a27-487f-b295-40489f12fed6" providerId="ADAL" clId="{DC19E2FE-74F7-4F3C-A34C-F6DF5B56D59F}" dt="2025-08-19T13:18:04.327" v="4054" actId="790"/>
        <pc:sldMkLst>
          <pc:docMk/>
          <pc:sldMk cId="2489635761" sldId="408"/>
        </pc:sldMkLst>
        <pc:spChg chg="mod">
          <ac:chgData name="Konrad Biszko" userId="bbdc8190-9a27-487f-b295-40489f12fed6" providerId="ADAL" clId="{DC19E2FE-74F7-4F3C-A34C-F6DF5B56D59F}" dt="2025-08-19T13:18:04.327" v="4054" actId="790"/>
          <ac:spMkLst>
            <pc:docMk/>
            <pc:sldMk cId="2489635761" sldId="408"/>
            <ac:spMk id="2" creationId="{2F4A75CB-B04B-4483-31A4-AF0B46A2AA9B}"/>
          </ac:spMkLst>
        </pc:spChg>
        <pc:spChg chg="mod">
          <ac:chgData name="Konrad Biszko" userId="bbdc8190-9a27-487f-b295-40489f12fed6" providerId="ADAL" clId="{DC19E2FE-74F7-4F3C-A34C-F6DF5B56D59F}" dt="2025-08-19T13:18:04.327" v="4054" actId="790"/>
          <ac:spMkLst>
            <pc:docMk/>
            <pc:sldMk cId="2489635761" sldId="408"/>
            <ac:spMk id="3" creationId="{06E1AF6F-8F43-EC16-18F9-2F931F4EC911}"/>
          </ac:spMkLst>
        </pc:spChg>
      </pc:sldChg>
      <pc:sldChg chg="addSp modSp new del mod">
        <pc:chgData name="Konrad Biszko" userId="bbdc8190-9a27-487f-b295-40489f12fed6" providerId="ADAL" clId="{DC19E2FE-74F7-4F3C-A34C-F6DF5B56D59F}" dt="2025-08-17T19:48:04.146" v="1233" actId="47"/>
        <pc:sldMkLst>
          <pc:docMk/>
          <pc:sldMk cId="1074947079" sldId="409"/>
        </pc:sldMkLst>
      </pc:sldChg>
      <pc:sldChg chg="addSp delSp modSp new mod modAnim">
        <pc:chgData name="Konrad Biszko" userId="bbdc8190-9a27-487f-b295-40489f12fed6" providerId="ADAL" clId="{DC19E2FE-74F7-4F3C-A34C-F6DF5B56D59F}" dt="2025-09-04T16:46:34.414" v="58062" actId="20577"/>
        <pc:sldMkLst>
          <pc:docMk/>
          <pc:sldMk cId="2372458181" sldId="410"/>
        </pc:sldMkLst>
        <pc:spChg chg="mod">
          <ac:chgData name="Konrad Biszko" userId="bbdc8190-9a27-487f-b295-40489f12fed6" providerId="ADAL" clId="{DC19E2FE-74F7-4F3C-A34C-F6DF5B56D59F}" dt="2025-08-19T21:27:14.416" v="9593" actId="20577"/>
          <ac:spMkLst>
            <pc:docMk/>
            <pc:sldMk cId="2372458181" sldId="410"/>
            <ac:spMk id="2" creationId="{5A6CAEAD-549C-2F47-49F6-CA31F395C1EC}"/>
          </ac:spMkLst>
        </pc:spChg>
        <pc:spChg chg="add mod">
          <ac:chgData name="Konrad Biszko" userId="bbdc8190-9a27-487f-b295-40489f12fed6" providerId="ADAL" clId="{DC19E2FE-74F7-4F3C-A34C-F6DF5B56D59F}" dt="2025-09-04T16:46:34.414" v="58062" actId="20577"/>
          <ac:spMkLst>
            <pc:docMk/>
            <pc:sldMk cId="2372458181" sldId="410"/>
            <ac:spMk id="5" creationId="{E98C73AD-D3D6-99DA-8CFE-F64E1CB8F58C}"/>
          </ac:spMkLst>
        </pc:spChg>
        <pc:picChg chg="add mod">
          <ac:chgData name="Konrad Biszko" userId="bbdc8190-9a27-487f-b295-40489f12fed6" providerId="ADAL" clId="{DC19E2FE-74F7-4F3C-A34C-F6DF5B56D59F}" dt="2025-08-19T21:08:21.176" v="9563" actId="1076"/>
          <ac:picMkLst>
            <pc:docMk/>
            <pc:sldMk cId="2372458181" sldId="410"/>
            <ac:picMk id="4" creationId="{4A56CB11-A373-CF3F-F9FF-A467F2B8DEFF}"/>
          </ac:picMkLst>
        </pc:picChg>
      </pc:sldChg>
      <pc:sldChg chg="addSp delSp modSp new mod modAnim">
        <pc:chgData name="Konrad Biszko" userId="bbdc8190-9a27-487f-b295-40489f12fed6" providerId="ADAL" clId="{DC19E2FE-74F7-4F3C-A34C-F6DF5B56D59F}" dt="2025-09-04T16:44:09.455" v="57838" actId="20577"/>
        <pc:sldMkLst>
          <pc:docMk/>
          <pc:sldMk cId="792948431" sldId="411"/>
        </pc:sldMkLst>
        <pc:spChg chg="mod">
          <ac:chgData name="Konrad Biszko" userId="bbdc8190-9a27-487f-b295-40489f12fed6" providerId="ADAL" clId="{DC19E2FE-74F7-4F3C-A34C-F6DF5B56D59F}" dt="2025-08-19T21:27:18.399" v="9595" actId="20577"/>
          <ac:spMkLst>
            <pc:docMk/>
            <pc:sldMk cId="792948431" sldId="411"/>
            <ac:spMk id="2" creationId="{82171DBB-F517-A22F-96CF-9BD616926A7F}"/>
          </ac:spMkLst>
        </pc:spChg>
        <pc:spChg chg="add mod">
          <ac:chgData name="Konrad Biszko" userId="bbdc8190-9a27-487f-b295-40489f12fed6" providerId="ADAL" clId="{DC19E2FE-74F7-4F3C-A34C-F6DF5B56D59F}" dt="2025-09-04T16:44:09.455" v="57838" actId="20577"/>
          <ac:spMkLst>
            <pc:docMk/>
            <pc:sldMk cId="792948431" sldId="411"/>
            <ac:spMk id="5" creationId="{564C628F-0132-A834-30F5-1B748AF0F771}"/>
          </ac:spMkLst>
        </pc:spChg>
        <pc:picChg chg="add mod">
          <ac:chgData name="Konrad Biszko" userId="bbdc8190-9a27-487f-b295-40489f12fed6" providerId="ADAL" clId="{DC19E2FE-74F7-4F3C-A34C-F6DF5B56D59F}" dt="2025-08-19T21:29:04.550" v="9629" actId="1076"/>
          <ac:picMkLst>
            <pc:docMk/>
            <pc:sldMk cId="792948431" sldId="411"/>
            <ac:picMk id="4" creationId="{59C26B0F-FA5D-C8F2-C8EE-351D48F5AB66}"/>
          </ac:picMkLst>
        </pc:picChg>
      </pc:sldChg>
      <pc:sldChg chg="addSp delSp modSp new mod">
        <pc:chgData name="Konrad Biszko" userId="bbdc8190-9a27-487f-b295-40489f12fed6" providerId="ADAL" clId="{DC19E2FE-74F7-4F3C-A34C-F6DF5B56D59F}" dt="2025-09-04T16:50:05.480" v="58603" actId="20577"/>
        <pc:sldMkLst>
          <pc:docMk/>
          <pc:sldMk cId="1884007079" sldId="412"/>
        </pc:sldMkLst>
        <pc:spChg chg="mod">
          <ac:chgData name="Konrad Biszko" userId="bbdc8190-9a27-487f-b295-40489f12fed6" providerId="ADAL" clId="{DC19E2FE-74F7-4F3C-A34C-F6DF5B56D59F}" dt="2025-08-19T21:28:57.976" v="9627" actId="20577"/>
          <ac:spMkLst>
            <pc:docMk/>
            <pc:sldMk cId="1884007079" sldId="412"/>
            <ac:spMk id="2" creationId="{868D67A5-BF23-3C3F-772A-3C53B34C063D}"/>
          </ac:spMkLst>
        </pc:spChg>
        <pc:spChg chg="add mod">
          <ac:chgData name="Konrad Biszko" userId="bbdc8190-9a27-487f-b295-40489f12fed6" providerId="ADAL" clId="{DC19E2FE-74F7-4F3C-A34C-F6DF5B56D59F}" dt="2025-09-04T16:50:05.480" v="58603" actId="20577"/>
          <ac:spMkLst>
            <pc:docMk/>
            <pc:sldMk cId="1884007079" sldId="412"/>
            <ac:spMk id="6" creationId="{29A73903-192F-7213-CB61-CE1100447732}"/>
          </ac:spMkLst>
        </pc:spChg>
        <pc:picChg chg="add mod">
          <ac:chgData name="Konrad Biszko" userId="bbdc8190-9a27-487f-b295-40489f12fed6" providerId="ADAL" clId="{DC19E2FE-74F7-4F3C-A34C-F6DF5B56D59F}" dt="2025-08-19T21:28:52.101" v="9598" actId="1076"/>
          <ac:picMkLst>
            <pc:docMk/>
            <pc:sldMk cId="1884007079" sldId="412"/>
            <ac:picMk id="5" creationId="{4CCC99A8-09D8-61F5-14C7-DD797F65FF09}"/>
          </ac:picMkLst>
        </pc:picChg>
        <pc:cxnChg chg="add mod">
          <ac:chgData name="Konrad Biszko" userId="bbdc8190-9a27-487f-b295-40489f12fed6" providerId="ADAL" clId="{DC19E2FE-74F7-4F3C-A34C-F6DF5B56D59F}" dt="2025-08-21T12:33:42.408" v="11029" actId="14100"/>
          <ac:cxnSpMkLst>
            <pc:docMk/>
            <pc:sldMk cId="1884007079" sldId="412"/>
            <ac:cxnSpMk id="4" creationId="{2FB46E3A-D299-CDA0-99A6-98095E0C5683}"/>
          </ac:cxnSpMkLst>
        </pc:cxnChg>
        <pc:cxnChg chg="add mod">
          <ac:chgData name="Konrad Biszko" userId="bbdc8190-9a27-487f-b295-40489f12fed6" providerId="ADAL" clId="{DC19E2FE-74F7-4F3C-A34C-F6DF5B56D59F}" dt="2025-08-21T12:33:45.703" v="11032" actId="14100"/>
          <ac:cxnSpMkLst>
            <pc:docMk/>
            <pc:sldMk cId="1884007079" sldId="412"/>
            <ac:cxnSpMk id="7" creationId="{CE990E4C-2BB4-FDB8-E8C0-28AD584346E1}"/>
          </ac:cxnSpMkLst>
        </pc:cxnChg>
      </pc:sldChg>
      <pc:sldChg chg="addSp delSp modSp new mod">
        <pc:chgData name="Konrad Biszko" userId="bbdc8190-9a27-487f-b295-40489f12fed6" providerId="ADAL" clId="{DC19E2FE-74F7-4F3C-A34C-F6DF5B56D59F}" dt="2025-09-04T16:50:48.647" v="58714" actId="20577"/>
        <pc:sldMkLst>
          <pc:docMk/>
          <pc:sldMk cId="2541885934" sldId="413"/>
        </pc:sldMkLst>
        <pc:spChg chg="mod">
          <ac:chgData name="Konrad Biszko" userId="bbdc8190-9a27-487f-b295-40489f12fed6" providerId="ADAL" clId="{DC19E2FE-74F7-4F3C-A34C-F6DF5B56D59F}" dt="2025-08-19T21:29:19.800" v="9638" actId="20577"/>
          <ac:spMkLst>
            <pc:docMk/>
            <pc:sldMk cId="2541885934" sldId="413"/>
            <ac:spMk id="2" creationId="{0942B682-5749-2CF1-AD82-475138148644}"/>
          </ac:spMkLst>
        </pc:spChg>
        <pc:spChg chg="add mod">
          <ac:chgData name="Konrad Biszko" userId="bbdc8190-9a27-487f-b295-40489f12fed6" providerId="ADAL" clId="{DC19E2FE-74F7-4F3C-A34C-F6DF5B56D59F}" dt="2025-09-04T16:50:48.647" v="58714" actId="20577"/>
          <ac:spMkLst>
            <pc:docMk/>
            <pc:sldMk cId="2541885934" sldId="413"/>
            <ac:spMk id="4" creationId="{910F1E85-3492-8C40-9DF3-947C140C51E8}"/>
          </ac:spMkLst>
        </pc:spChg>
        <pc:picChg chg="add mod">
          <ac:chgData name="Konrad Biszko" userId="bbdc8190-9a27-487f-b295-40489f12fed6" providerId="ADAL" clId="{DC19E2FE-74F7-4F3C-A34C-F6DF5B56D59F}" dt="2025-08-21T12:33:48.383" v="11033" actId="1076"/>
          <ac:picMkLst>
            <pc:docMk/>
            <pc:sldMk cId="2541885934" sldId="413"/>
            <ac:picMk id="5" creationId="{76E27753-519C-1371-BDD2-702F00B7581F}"/>
          </ac:picMkLst>
        </pc:picChg>
      </pc:sldChg>
      <pc:sldChg chg="addSp delSp modSp new mod">
        <pc:chgData name="Konrad Biszko" userId="bbdc8190-9a27-487f-b295-40489f12fed6" providerId="ADAL" clId="{DC19E2FE-74F7-4F3C-A34C-F6DF5B56D59F}" dt="2025-09-04T16:51:27.570" v="58847" actId="20577"/>
        <pc:sldMkLst>
          <pc:docMk/>
          <pc:sldMk cId="2744373286" sldId="414"/>
        </pc:sldMkLst>
        <pc:spChg chg="mod">
          <ac:chgData name="Konrad Biszko" userId="bbdc8190-9a27-487f-b295-40489f12fed6" providerId="ADAL" clId="{DC19E2FE-74F7-4F3C-A34C-F6DF5B56D59F}" dt="2025-08-19T21:29:23.383" v="9640" actId="20577"/>
          <ac:spMkLst>
            <pc:docMk/>
            <pc:sldMk cId="2744373286" sldId="414"/>
            <ac:spMk id="2" creationId="{28055648-0FDB-7D15-3776-E3296C0E2374}"/>
          </ac:spMkLst>
        </pc:spChg>
        <pc:spChg chg="add mod">
          <ac:chgData name="Konrad Biszko" userId="bbdc8190-9a27-487f-b295-40489f12fed6" providerId="ADAL" clId="{DC19E2FE-74F7-4F3C-A34C-F6DF5B56D59F}" dt="2025-09-04T16:51:27.570" v="58847" actId="20577"/>
          <ac:spMkLst>
            <pc:docMk/>
            <pc:sldMk cId="2744373286" sldId="414"/>
            <ac:spMk id="4" creationId="{DDB14E30-A34A-E928-5AC1-2A63F99AE569}"/>
          </ac:spMkLst>
        </pc:spChg>
        <pc:picChg chg="add mod">
          <ac:chgData name="Konrad Biszko" userId="bbdc8190-9a27-487f-b295-40489f12fed6" providerId="ADAL" clId="{DC19E2FE-74F7-4F3C-A34C-F6DF5B56D59F}" dt="2025-08-19T21:29:31.482" v="9641" actId="14100"/>
          <ac:picMkLst>
            <pc:docMk/>
            <pc:sldMk cId="2744373286" sldId="414"/>
            <ac:picMk id="5" creationId="{980BA14B-94E4-8BDB-C261-B38FBC788F7F}"/>
          </ac:picMkLst>
        </pc:picChg>
      </pc:sldChg>
      <pc:sldChg chg="addSp delSp modSp new mod">
        <pc:chgData name="Konrad Biszko" userId="bbdc8190-9a27-487f-b295-40489f12fed6" providerId="ADAL" clId="{DC19E2FE-74F7-4F3C-A34C-F6DF5B56D59F}" dt="2025-09-04T16:51:05.632" v="58762" actId="1076"/>
        <pc:sldMkLst>
          <pc:docMk/>
          <pc:sldMk cId="36622971" sldId="415"/>
        </pc:sldMkLst>
        <pc:spChg chg="mod">
          <ac:chgData name="Konrad Biszko" userId="bbdc8190-9a27-487f-b295-40489f12fed6" providerId="ADAL" clId="{DC19E2FE-74F7-4F3C-A34C-F6DF5B56D59F}" dt="2025-08-19T21:29:13.442" v="9636" actId="20577"/>
          <ac:spMkLst>
            <pc:docMk/>
            <pc:sldMk cId="36622971" sldId="415"/>
            <ac:spMk id="2" creationId="{F95B41D7-2E31-0CD4-C6DC-D5345B804302}"/>
          </ac:spMkLst>
        </pc:spChg>
        <pc:spChg chg="add mod">
          <ac:chgData name="Konrad Biszko" userId="bbdc8190-9a27-487f-b295-40489f12fed6" providerId="ADAL" clId="{DC19E2FE-74F7-4F3C-A34C-F6DF5B56D59F}" dt="2025-09-04T16:51:05.632" v="58762" actId="1076"/>
          <ac:spMkLst>
            <pc:docMk/>
            <pc:sldMk cId="36622971" sldId="415"/>
            <ac:spMk id="4" creationId="{6D205531-AFE5-6943-7701-D186D69606AB}"/>
          </ac:spMkLst>
        </pc:spChg>
        <pc:picChg chg="add mod">
          <ac:chgData name="Konrad Biszko" userId="bbdc8190-9a27-487f-b295-40489f12fed6" providerId="ADAL" clId="{DC19E2FE-74F7-4F3C-A34C-F6DF5B56D59F}" dt="2025-08-19T21:29:11.362" v="9634" actId="1076"/>
          <ac:picMkLst>
            <pc:docMk/>
            <pc:sldMk cId="36622971" sldId="415"/>
            <ac:picMk id="5" creationId="{079A4138-6076-7265-C4E9-97FFED712E42}"/>
          </ac:picMkLst>
        </pc:picChg>
      </pc:sldChg>
      <pc:sldChg chg="addSp delSp modSp new mod">
        <pc:chgData name="Konrad Biszko" userId="bbdc8190-9a27-487f-b295-40489f12fed6" providerId="ADAL" clId="{DC19E2FE-74F7-4F3C-A34C-F6DF5B56D59F}" dt="2025-09-04T16:52:02.344" v="58963" actId="20577"/>
        <pc:sldMkLst>
          <pc:docMk/>
          <pc:sldMk cId="604434298" sldId="416"/>
        </pc:sldMkLst>
        <pc:spChg chg="mod">
          <ac:chgData name="Konrad Biszko" userId="bbdc8190-9a27-487f-b295-40489f12fed6" providerId="ADAL" clId="{DC19E2FE-74F7-4F3C-A34C-F6DF5B56D59F}" dt="2025-08-19T22:07:57.314" v="9694" actId="20577"/>
          <ac:spMkLst>
            <pc:docMk/>
            <pc:sldMk cId="604434298" sldId="416"/>
            <ac:spMk id="2" creationId="{A95A26FB-700B-9B4B-E607-E4BF535243D1}"/>
          </ac:spMkLst>
        </pc:spChg>
        <pc:spChg chg="add mod">
          <ac:chgData name="Konrad Biszko" userId="bbdc8190-9a27-487f-b295-40489f12fed6" providerId="ADAL" clId="{DC19E2FE-74F7-4F3C-A34C-F6DF5B56D59F}" dt="2025-09-04T16:52:02.344" v="58963" actId="20577"/>
          <ac:spMkLst>
            <pc:docMk/>
            <pc:sldMk cId="604434298" sldId="416"/>
            <ac:spMk id="7" creationId="{7D19B6FA-CEC5-2A0A-F2A9-EECAA871E461}"/>
          </ac:spMkLst>
        </pc:spChg>
        <pc:picChg chg="add mod">
          <ac:chgData name="Konrad Biszko" userId="bbdc8190-9a27-487f-b295-40489f12fed6" providerId="ADAL" clId="{DC19E2FE-74F7-4F3C-A34C-F6DF5B56D59F}" dt="2025-08-19T21:29:36.566" v="9644" actId="1076"/>
          <ac:picMkLst>
            <pc:docMk/>
            <pc:sldMk cId="604434298" sldId="416"/>
            <ac:picMk id="5" creationId="{56F1FD4C-96BB-9749-E1CF-FA095525C4EC}"/>
          </ac:picMkLst>
        </pc:picChg>
        <pc:cxnChg chg="add mod">
          <ac:chgData name="Konrad Biszko" userId="bbdc8190-9a27-487f-b295-40489f12fed6" providerId="ADAL" clId="{DC19E2FE-74F7-4F3C-A34C-F6DF5B56D59F}" dt="2025-08-21T12:35:36.118" v="11038" actId="14100"/>
          <ac:cxnSpMkLst>
            <pc:docMk/>
            <pc:sldMk cId="604434298" sldId="416"/>
            <ac:cxnSpMk id="4" creationId="{B7361669-19F0-A049-FE0D-013F67FCDC5D}"/>
          </ac:cxnSpMkLst>
        </pc:cxnChg>
        <pc:cxnChg chg="add mod">
          <ac:chgData name="Konrad Biszko" userId="bbdc8190-9a27-487f-b295-40489f12fed6" providerId="ADAL" clId="{DC19E2FE-74F7-4F3C-A34C-F6DF5B56D59F}" dt="2025-08-21T12:35:38.058" v="11039" actId="14100"/>
          <ac:cxnSpMkLst>
            <pc:docMk/>
            <pc:sldMk cId="604434298" sldId="416"/>
            <ac:cxnSpMk id="6" creationId="{3DCABBB2-7685-3B86-2DE5-AC5C5207A532}"/>
          </ac:cxnSpMkLst>
        </pc:cxnChg>
      </pc:sldChg>
      <pc:sldChg chg="addSp delSp modSp new mod">
        <pc:chgData name="Konrad Biszko" userId="bbdc8190-9a27-487f-b295-40489f12fed6" providerId="ADAL" clId="{DC19E2FE-74F7-4F3C-A34C-F6DF5B56D59F}" dt="2025-09-04T16:52:47.786" v="59125" actId="1076"/>
        <pc:sldMkLst>
          <pc:docMk/>
          <pc:sldMk cId="786532721" sldId="417"/>
        </pc:sldMkLst>
        <pc:spChg chg="mod">
          <ac:chgData name="Konrad Biszko" userId="bbdc8190-9a27-487f-b295-40489f12fed6" providerId="ADAL" clId="{DC19E2FE-74F7-4F3C-A34C-F6DF5B56D59F}" dt="2025-08-19T22:08:36.654" v="9698" actId="20577"/>
          <ac:spMkLst>
            <pc:docMk/>
            <pc:sldMk cId="786532721" sldId="417"/>
            <ac:spMk id="2" creationId="{9E4355F6-B844-9D29-9658-9ED1DB23C56A}"/>
          </ac:spMkLst>
        </pc:spChg>
        <pc:spChg chg="add mod">
          <ac:chgData name="Konrad Biszko" userId="bbdc8190-9a27-487f-b295-40489f12fed6" providerId="ADAL" clId="{DC19E2FE-74F7-4F3C-A34C-F6DF5B56D59F}" dt="2025-09-04T16:52:27.511" v="59050" actId="20577"/>
          <ac:spMkLst>
            <pc:docMk/>
            <pc:sldMk cId="786532721" sldId="417"/>
            <ac:spMk id="6" creationId="{AD62A9E3-434A-915A-3F84-1E9677223362}"/>
          </ac:spMkLst>
        </pc:spChg>
        <pc:spChg chg="add mod">
          <ac:chgData name="Konrad Biszko" userId="bbdc8190-9a27-487f-b295-40489f12fed6" providerId="ADAL" clId="{DC19E2FE-74F7-4F3C-A34C-F6DF5B56D59F}" dt="2025-09-04T16:52:47.786" v="59125" actId="1076"/>
          <ac:spMkLst>
            <pc:docMk/>
            <pc:sldMk cId="786532721" sldId="417"/>
            <ac:spMk id="8" creationId="{9E1540D0-16B7-D099-6ACF-EED8D01A83FC}"/>
          </ac:spMkLst>
        </pc:spChg>
        <pc:picChg chg="add mod">
          <ac:chgData name="Konrad Biszko" userId="bbdc8190-9a27-487f-b295-40489f12fed6" providerId="ADAL" clId="{DC19E2FE-74F7-4F3C-A34C-F6DF5B56D59F}" dt="2025-08-19T22:07:53.243" v="9688" actId="14100"/>
          <ac:picMkLst>
            <pc:docMk/>
            <pc:sldMk cId="786532721" sldId="417"/>
            <ac:picMk id="5" creationId="{E19573B7-D5B8-A583-D9DC-2E7335E451F6}"/>
          </ac:picMkLst>
        </pc:picChg>
        <pc:cxnChg chg="add mod">
          <ac:chgData name="Konrad Biszko" userId="bbdc8190-9a27-487f-b295-40489f12fed6" providerId="ADAL" clId="{DC19E2FE-74F7-4F3C-A34C-F6DF5B56D59F}" dt="2025-08-21T12:36:12.064" v="11042" actId="14100"/>
          <ac:cxnSpMkLst>
            <pc:docMk/>
            <pc:sldMk cId="786532721" sldId="417"/>
            <ac:cxnSpMk id="4" creationId="{6F0D55DE-9282-C13D-DE28-3D1FB5316AFE}"/>
          </ac:cxnSpMkLst>
        </pc:cxnChg>
        <pc:cxnChg chg="add mod">
          <ac:chgData name="Konrad Biszko" userId="bbdc8190-9a27-487f-b295-40489f12fed6" providerId="ADAL" clId="{DC19E2FE-74F7-4F3C-A34C-F6DF5B56D59F}" dt="2025-08-21T12:37:32.057" v="11058" actId="1076"/>
          <ac:cxnSpMkLst>
            <pc:docMk/>
            <pc:sldMk cId="786532721" sldId="417"/>
            <ac:cxnSpMk id="7" creationId="{034AE310-D543-63D5-F196-E82A1E3DD681}"/>
          </ac:cxnSpMkLst>
        </pc:cxnChg>
      </pc:sldChg>
      <pc:sldChg chg="addSp delSp modSp new mod ord">
        <pc:chgData name="Konrad Biszko" userId="bbdc8190-9a27-487f-b295-40489f12fed6" providerId="ADAL" clId="{DC19E2FE-74F7-4F3C-A34C-F6DF5B56D59F}" dt="2025-09-04T17:03:35.969" v="61452" actId="20577"/>
        <pc:sldMkLst>
          <pc:docMk/>
          <pc:sldMk cId="2803315202" sldId="418"/>
        </pc:sldMkLst>
        <pc:spChg chg="mod">
          <ac:chgData name="Konrad Biszko" userId="bbdc8190-9a27-487f-b295-40489f12fed6" providerId="ADAL" clId="{DC19E2FE-74F7-4F3C-A34C-F6DF5B56D59F}" dt="2025-08-19T22:08:40.676" v="9700" actId="20577"/>
          <ac:spMkLst>
            <pc:docMk/>
            <pc:sldMk cId="2803315202" sldId="418"/>
            <ac:spMk id="2" creationId="{CE0B81DF-39B8-A9B4-84D1-2BD3BFC6B38D}"/>
          </ac:spMkLst>
        </pc:spChg>
        <pc:spChg chg="add mod">
          <ac:chgData name="Konrad Biszko" userId="bbdc8190-9a27-487f-b295-40489f12fed6" providerId="ADAL" clId="{DC19E2FE-74F7-4F3C-A34C-F6DF5B56D59F}" dt="2025-09-04T17:03:35.969" v="61452" actId="20577"/>
          <ac:spMkLst>
            <pc:docMk/>
            <pc:sldMk cId="2803315202" sldId="418"/>
            <ac:spMk id="6" creationId="{5D22E990-AE2D-24A0-FBBA-5EC7509D2336}"/>
          </ac:spMkLst>
        </pc:spChg>
        <pc:picChg chg="add mod">
          <ac:chgData name="Konrad Biszko" userId="bbdc8190-9a27-487f-b295-40489f12fed6" providerId="ADAL" clId="{DC19E2FE-74F7-4F3C-A34C-F6DF5B56D59F}" dt="2025-08-19T22:08:27.809" v="9697" actId="1076"/>
          <ac:picMkLst>
            <pc:docMk/>
            <pc:sldMk cId="2803315202" sldId="418"/>
            <ac:picMk id="5" creationId="{A81F8AA5-28BB-C4EC-CC8F-9C60141D4B54}"/>
          </ac:picMkLst>
        </pc:picChg>
        <pc:cxnChg chg="add mod">
          <ac:chgData name="Konrad Biszko" userId="bbdc8190-9a27-487f-b295-40489f12fed6" providerId="ADAL" clId="{DC19E2FE-74F7-4F3C-A34C-F6DF5B56D59F}" dt="2025-08-21T12:37:25.468" v="11057" actId="1076"/>
          <ac:cxnSpMkLst>
            <pc:docMk/>
            <pc:sldMk cId="2803315202" sldId="418"/>
            <ac:cxnSpMk id="4" creationId="{BBC2C755-BE60-BC0B-B6C7-F0C75A9C9742}"/>
          </ac:cxnSpMkLst>
        </pc:cxnChg>
      </pc:sldChg>
      <pc:sldChg chg="addSp delSp modSp new mod">
        <pc:chgData name="Konrad Biszko" userId="bbdc8190-9a27-487f-b295-40489f12fed6" providerId="ADAL" clId="{DC19E2FE-74F7-4F3C-A34C-F6DF5B56D59F}" dt="2025-09-04T16:55:59.016" v="59786" actId="20577"/>
        <pc:sldMkLst>
          <pc:docMk/>
          <pc:sldMk cId="1153529920" sldId="419"/>
        </pc:sldMkLst>
        <pc:spChg chg="mod">
          <ac:chgData name="Konrad Biszko" userId="bbdc8190-9a27-487f-b295-40489f12fed6" providerId="ADAL" clId="{DC19E2FE-74F7-4F3C-A34C-F6DF5B56D59F}" dt="2025-08-19T22:09:35.437" v="9724" actId="20577"/>
          <ac:spMkLst>
            <pc:docMk/>
            <pc:sldMk cId="1153529920" sldId="419"/>
            <ac:spMk id="2" creationId="{DE68E16F-49DB-BB92-A150-96A1B097D592}"/>
          </ac:spMkLst>
        </pc:spChg>
        <pc:spChg chg="add mod">
          <ac:chgData name="Konrad Biszko" userId="bbdc8190-9a27-487f-b295-40489f12fed6" providerId="ADAL" clId="{DC19E2FE-74F7-4F3C-A34C-F6DF5B56D59F}" dt="2025-09-04T16:53:58.443" v="59432" actId="1076"/>
          <ac:spMkLst>
            <pc:docMk/>
            <pc:sldMk cId="1153529920" sldId="419"/>
            <ac:spMk id="6" creationId="{B38DCE2A-5CD4-192F-22B5-26DF93372392}"/>
          </ac:spMkLst>
        </pc:spChg>
        <pc:spChg chg="add mod">
          <ac:chgData name="Konrad Biszko" userId="bbdc8190-9a27-487f-b295-40489f12fed6" providerId="ADAL" clId="{DC19E2FE-74F7-4F3C-A34C-F6DF5B56D59F}" dt="2025-09-04T16:55:59.016" v="59786" actId="20577"/>
          <ac:spMkLst>
            <pc:docMk/>
            <pc:sldMk cId="1153529920" sldId="419"/>
            <ac:spMk id="7" creationId="{1B13CCC4-AC13-C196-C649-C89247C2CFEC}"/>
          </ac:spMkLst>
        </pc:spChg>
        <pc:picChg chg="add mod">
          <ac:chgData name="Konrad Biszko" userId="bbdc8190-9a27-487f-b295-40489f12fed6" providerId="ADAL" clId="{DC19E2FE-74F7-4F3C-A34C-F6DF5B56D59F}" dt="2025-08-19T22:08:51.969" v="9705" actId="1076"/>
          <ac:picMkLst>
            <pc:docMk/>
            <pc:sldMk cId="1153529920" sldId="419"/>
            <ac:picMk id="5" creationId="{9A6345DC-FDBE-0982-167E-1E91CFA34284}"/>
          </ac:picMkLst>
        </pc:picChg>
        <pc:cxnChg chg="add mod">
          <ac:chgData name="Konrad Biszko" userId="bbdc8190-9a27-487f-b295-40489f12fed6" providerId="ADAL" clId="{DC19E2FE-74F7-4F3C-A34C-F6DF5B56D59F}" dt="2025-08-21T12:37:40.878" v="11062" actId="14100"/>
          <ac:cxnSpMkLst>
            <pc:docMk/>
            <pc:sldMk cId="1153529920" sldId="419"/>
            <ac:cxnSpMk id="4" creationId="{451133A5-631A-646F-EC6E-D01B2A7EE820}"/>
          </ac:cxnSpMkLst>
        </pc:cxnChg>
        <pc:cxnChg chg="add mod">
          <ac:chgData name="Konrad Biszko" userId="bbdc8190-9a27-487f-b295-40489f12fed6" providerId="ADAL" clId="{DC19E2FE-74F7-4F3C-A34C-F6DF5B56D59F}" dt="2025-08-21T12:37:47.200" v="11065" actId="14100"/>
          <ac:cxnSpMkLst>
            <pc:docMk/>
            <pc:sldMk cId="1153529920" sldId="419"/>
            <ac:cxnSpMk id="9" creationId="{3BE31DC9-880A-0035-EAD0-E8CB11FA97C7}"/>
          </ac:cxnSpMkLst>
        </pc:cxnChg>
      </pc:sldChg>
      <pc:sldChg chg="addSp delSp modSp new mod">
        <pc:chgData name="Konrad Biszko" userId="bbdc8190-9a27-487f-b295-40489f12fed6" providerId="ADAL" clId="{DC19E2FE-74F7-4F3C-A34C-F6DF5B56D59F}" dt="2025-09-04T16:57:19.168" v="60009" actId="20577"/>
        <pc:sldMkLst>
          <pc:docMk/>
          <pc:sldMk cId="1624706194" sldId="420"/>
        </pc:sldMkLst>
        <pc:spChg chg="mod">
          <ac:chgData name="Konrad Biszko" userId="bbdc8190-9a27-487f-b295-40489f12fed6" providerId="ADAL" clId="{DC19E2FE-74F7-4F3C-A34C-F6DF5B56D59F}" dt="2025-08-19T22:09:45.489" v="9753" actId="20577"/>
          <ac:spMkLst>
            <pc:docMk/>
            <pc:sldMk cId="1624706194" sldId="420"/>
            <ac:spMk id="2" creationId="{B4940F33-101E-ACA1-C80B-0503612C1968}"/>
          </ac:spMkLst>
        </pc:spChg>
        <pc:spChg chg="add mod">
          <ac:chgData name="Konrad Biszko" userId="bbdc8190-9a27-487f-b295-40489f12fed6" providerId="ADAL" clId="{DC19E2FE-74F7-4F3C-A34C-F6DF5B56D59F}" dt="2025-09-04T16:57:19.168" v="60009" actId="20577"/>
          <ac:spMkLst>
            <pc:docMk/>
            <pc:sldMk cId="1624706194" sldId="420"/>
            <ac:spMk id="4" creationId="{0BC2D3F2-950B-DD83-50F2-E2BF7E7CA7E0}"/>
          </ac:spMkLst>
        </pc:spChg>
        <pc:picChg chg="add mod">
          <ac:chgData name="Konrad Biszko" userId="bbdc8190-9a27-487f-b295-40489f12fed6" providerId="ADAL" clId="{DC19E2FE-74F7-4F3C-A34C-F6DF5B56D59F}" dt="2025-08-19T22:09:28.255" v="9720" actId="14100"/>
          <ac:picMkLst>
            <pc:docMk/>
            <pc:sldMk cId="1624706194" sldId="420"/>
            <ac:picMk id="5" creationId="{6EE5981F-9ED0-BE06-4A91-7086214EB87B}"/>
          </ac:picMkLst>
        </pc:picChg>
      </pc:sldChg>
      <pc:sldChg chg="addSp delSp modSp new mod">
        <pc:chgData name="Konrad Biszko" userId="bbdc8190-9a27-487f-b295-40489f12fed6" providerId="ADAL" clId="{DC19E2FE-74F7-4F3C-A34C-F6DF5B56D59F}" dt="2025-09-04T17:01:44.836" v="61051" actId="20577"/>
        <pc:sldMkLst>
          <pc:docMk/>
          <pc:sldMk cId="30086499" sldId="421"/>
        </pc:sldMkLst>
        <pc:spChg chg="mod">
          <ac:chgData name="Konrad Biszko" userId="bbdc8190-9a27-487f-b295-40489f12fed6" providerId="ADAL" clId="{DC19E2FE-74F7-4F3C-A34C-F6DF5B56D59F}" dt="2025-08-19T22:11:08.288" v="9838" actId="20577"/>
          <ac:spMkLst>
            <pc:docMk/>
            <pc:sldMk cId="30086499" sldId="421"/>
            <ac:spMk id="2" creationId="{489B9EDA-4C14-261A-A20A-A9BDAD8C81BD}"/>
          </ac:spMkLst>
        </pc:spChg>
        <pc:spChg chg="add mod">
          <ac:chgData name="Konrad Biszko" userId="bbdc8190-9a27-487f-b295-40489f12fed6" providerId="ADAL" clId="{DC19E2FE-74F7-4F3C-A34C-F6DF5B56D59F}" dt="2025-09-04T17:01:44.836" v="61051" actId="20577"/>
          <ac:spMkLst>
            <pc:docMk/>
            <pc:sldMk cId="30086499" sldId="421"/>
            <ac:spMk id="5" creationId="{8F328CE8-6CFF-F878-864E-E1D68C12BCD9}"/>
          </ac:spMkLst>
        </pc:spChg>
        <pc:picChg chg="add mod">
          <ac:chgData name="Konrad Biszko" userId="bbdc8190-9a27-487f-b295-40489f12fed6" providerId="ADAL" clId="{DC19E2FE-74F7-4F3C-A34C-F6DF5B56D59F}" dt="2025-08-19T22:09:56.416" v="9757" actId="1076"/>
          <ac:picMkLst>
            <pc:docMk/>
            <pc:sldMk cId="30086499" sldId="421"/>
            <ac:picMk id="7" creationId="{2E3CEEA8-E227-6159-8D05-37647A42C4B8}"/>
          </ac:picMkLst>
        </pc:picChg>
        <pc:cxnChg chg="add mod">
          <ac:chgData name="Konrad Biszko" userId="bbdc8190-9a27-487f-b295-40489f12fed6" providerId="ADAL" clId="{DC19E2FE-74F7-4F3C-A34C-F6DF5B56D59F}" dt="2025-08-21T12:38:23.477" v="11077" actId="1076"/>
          <ac:cxnSpMkLst>
            <pc:docMk/>
            <pc:sldMk cId="30086499" sldId="421"/>
            <ac:cxnSpMk id="4" creationId="{11E328A2-56ED-58B4-A8B2-5A3894921DBA}"/>
          </ac:cxnSpMkLst>
        </pc:cxnChg>
      </pc:sldChg>
      <pc:sldChg chg="addSp delSp modSp new mod">
        <pc:chgData name="Konrad Biszko" userId="bbdc8190-9a27-487f-b295-40489f12fed6" providerId="ADAL" clId="{DC19E2FE-74F7-4F3C-A34C-F6DF5B56D59F}" dt="2025-09-04T16:59:23.546" v="60460" actId="20577"/>
        <pc:sldMkLst>
          <pc:docMk/>
          <pc:sldMk cId="864460492" sldId="422"/>
        </pc:sldMkLst>
        <pc:spChg chg="mod">
          <ac:chgData name="Konrad Biszko" userId="bbdc8190-9a27-487f-b295-40489f12fed6" providerId="ADAL" clId="{DC19E2FE-74F7-4F3C-A34C-F6DF5B56D59F}" dt="2025-08-19T22:09:50.046" v="9756" actId="20577"/>
          <ac:spMkLst>
            <pc:docMk/>
            <pc:sldMk cId="864460492" sldId="422"/>
            <ac:spMk id="2" creationId="{6EBBFF6F-04C1-4119-F0EF-A5F47794A31C}"/>
          </ac:spMkLst>
        </pc:spChg>
        <pc:spChg chg="add mod">
          <ac:chgData name="Konrad Biszko" userId="bbdc8190-9a27-487f-b295-40489f12fed6" providerId="ADAL" clId="{DC19E2FE-74F7-4F3C-A34C-F6DF5B56D59F}" dt="2025-09-04T16:57:43.350" v="60074" actId="14100"/>
          <ac:spMkLst>
            <pc:docMk/>
            <pc:sldMk cId="864460492" sldId="422"/>
            <ac:spMk id="9" creationId="{C26D9256-8944-B078-6580-C0765FB80AD1}"/>
          </ac:spMkLst>
        </pc:spChg>
        <pc:spChg chg="add mod">
          <ac:chgData name="Konrad Biszko" userId="bbdc8190-9a27-487f-b295-40489f12fed6" providerId="ADAL" clId="{DC19E2FE-74F7-4F3C-A34C-F6DF5B56D59F}" dt="2025-09-04T16:57:45.445" v="60075" actId="571"/>
          <ac:spMkLst>
            <pc:docMk/>
            <pc:sldMk cId="864460492" sldId="422"/>
            <ac:spMk id="10" creationId="{C2354E44-48ED-378E-B171-006E7FDED933}"/>
          </ac:spMkLst>
        </pc:spChg>
        <pc:spChg chg="add mod">
          <ac:chgData name="Konrad Biszko" userId="bbdc8190-9a27-487f-b295-40489f12fed6" providerId="ADAL" clId="{DC19E2FE-74F7-4F3C-A34C-F6DF5B56D59F}" dt="2025-09-04T16:59:04.140" v="60384" actId="20577"/>
          <ac:spMkLst>
            <pc:docMk/>
            <pc:sldMk cId="864460492" sldId="422"/>
            <ac:spMk id="11" creationId="{C3723857-2647-1314-4695-7F1B6CEA4D46}"/>
          </ac:spMkLst>
        </pc:spChg>
        <pc:spChg chg="add mod">
          <ac:chgData name="Konrad Biszko" userId="bbdc8190-9a27-487f-b295-40489f12fed6" providerId="ADAL" clId="{DC19E2FE-74F7-4F3C-A34C-F6DF5B56D59F}" dt="2025-09-04T16:59:23.546" v="60460" actId="20577"/>
          <ac:spMkLst>
            <pc:docMk/>
            <pc:sldMk cId="864460492" sldId="422"/>
            <ac:spMk id="15" creationId="{1201D358-ED9C-EE7D-27D7-1FF361194999}"/>
          </ac:spMkLst>
        </pc:spChg>
        <pc:picChg chg="add mod">
          <ac:chgData name="Konrad Biszko" userId="bbdc8190-9a27-487f-b295-40489f12fed6" providerId="ADAL" clId="{DC19E2FE-74F7-4F3C-A34C-F6DF5B56D59F}" dt="2025-08-19T22:10:10.691" v="9759" actId="1076"/>
          <ac:picMkLst>
            <pc:docMk/>
            <pc:sldMk cId="864460492" sldId="422"/>
            <ac:picMk id="5" creationId="{6D072657-0901-29B0-B95B-96AD7079BACB}"/>
          </ac:picMkLst>
        </pc:picChg>
        <pc:cxnChg chg="add mod">
          <ac:chgData name="Konrad Biszko" userId="bbdc8190-9a27-487f-b295-40489f12fed6" providerId="ADAL" clId="{DC19E2FE-74F7-4F3C-A34C-F6DF5B56D59F}" dt="2025-08-21T12:38:07.126" v="11070" actId="14100"/>
          <ac:cxnSpMkLst>
            <pc:docMk/>
            <pc:sldMk cId="864460492" sldId="422"/>
            <ac:cxnSpMk id="4" creationId="{1C10D9FC-C54F-70AC-6FCF-B2C6E40E5467}"/>
          </ac:cxnSpMkLst>
        </pc:cxnChg>
        <pc:cxnChg chg="add mod">
          <ac:chgData name="Konrad Biszko" userId="bbdc8190-9a27-487f-b295-40489f12fed6" providerId="ADAL" clId="{DC19E2FE-74F7-4F3C-A34C-F6DF5B56D59F}" dt="2025-09-04T16:58:59.552" v="60383" actId="20577"/>
          <ac:cxnSpMkLst>
            <pc:docMk/>
            <pc:sldMk cId="864460492" sldId="422"/>
            <ac:cxnSpMk id="6" creationId="{B5AC291F-F2AF-5830-AA3A-6A7CF715609B}"/>
          </ac:cxnSpMkLst>
        </pc:cxnChg>
        <pc:cxnChg chg="add mod">
          <ac:chgData name="Konrad Biszko" userId="bbdc8190-9a27-487f-b295-40489f12fed6" providerId="ADAL" clId="{DC19E2FE-74F7-4F3C-A34C-F6DF5B56D59F}" dt="2025-09-04T16:59:06.537" v="60385" actId="14100"/>
          <ac:cxnSpMkLst>
            <pc:docMk/>
            <pc:sldMk cId="864460492" sldId="422"/>
            <ac:cxnSpMk id="7" creationId="{9645DF50-1C71-CD67-6C7C-FCD8C5ACBE39}"/>
          </ac:cxnSpMkLst>
        </pc:cxnChg>
      </pc:sldChg>
      <pc:sldChg chg="addSp delSp modSp new mod">
        <pc:chgData name="Konrad Biszko" userId="bbdc8190-9a27-487f-b295-40489f12fed6" providerId="ADAL" clId="{DC19E2FE-74F7-4F3C-A34C-F6DF5B56D59F}" dt="2025-09-04T17:09:24.241" v="62500" actId="20577"/>
        <pc:sldMkLst>
          <pc:docMk/>
          <pc:sldMk cId="1165275946" sldId="423"/>
        </pc:sldMkLst>
        <pc:spChg chg="mod">
          <ac:chgData name="Konrad Biszko" userId="bbdc8190-9a27-487f-b295-40489f12fed6" providerId="ADAL" clId="{DC19E2FE-74F7-4F3C-A34C-F6DF5B56D59F}" dt="2025-08-19T22:12:08.245" v="9887" actId="20577"/>
          <ac:spMkLst>
            <pc:docMk/>
            <pc:sldMk cId="1165275946" sldId="423"/>
            <ac:spMk id="2" creationId="{3FFA6F1E-C8AB-4D13-01BA-F2EB54FBB881}"/>
          </ac:spMkLst>
        </pc:spChg>
        <pc:spChg chg="add mod">
          <ac:chgData name="Konrad Biszko" userId="bbdc8190-9a27-487f-b295-40489f12fed6" providerId="ADAL" clId="{DC19E2FE-74F7-4F3C-A34C-F6DF5B56D59F}" dt="2025-09-04T17:09:24.241" v="62500" actId="20577"/>
          <ac:spMkLst>
            <pc:docMk/>
            <pc:sldMk cId="1165275946" sldId="423"/>
            <ac:spMk id="6" creationId="{463893BE-6411-FB4F-EBEE-221A94A83CDF}"/>
          </ac:spMkLst>
        </pc:spChg>
        <pc:picChg chg="add mod">
          <ac:chgData name="Konrad Biszko" userId="bbdc8190-9a27-487f-b295-40489f12fed6" providerId="ADAL" clId="{DC19E2FE-74F7-4F3C-A34C-F6DF5B56D59F}" dt="2025-08-21T12:39:03.148" v="11089" actId="1076"/>
          <ac:picMkLst>
            <pc:docMk/>
            <pc:sldMk cId="1165275946" sldId="423"/>
            <ac:picMk id="5" creationId="{C928A733-9E2C-8833-9B42-3748185EA226}"/>
          </ac:picMkLst>
        </pc:picChg>
        <pc:cxnChg chg="add mod">
          <ac:chgData name="Konrad Biszko" userId="bbdc8190-9a27-487f-b295-40489f12fed6" providerId="ADAL" clId="{DC19E2FE-74F7-4F3C-A34C-F6DF5B56D59F}" dt="2025-09-04T17:05:53.172" v="61793" actId="14100"/>
          <ac:cxnSpMkLst>
            <pc:docMk/>
            <pc:sldMk cId="1165275946" sldId="423"/>
            <ac:cxnSpMk id="4" creationId="{18A0AA99-88B3-8B15-5B97-68E4EEE1595B}"/>
          </ac:cxnSpMkLst>
        </pc:cxnChg>
      </pc:sldChg>
      <pc:sldChg chg="addSp delSp modSp new mod modAnim">
        <pc:chgData name="Konrad Biszko" userId="bbdc8190-9a27-487f-b295-40489f12fed6" providerId="ADAL" clId="{DC19E2FE-74F7-4F3C-A34C-F6DF5B56D59F}" dt="2025-09-04T17:09:48.998" v="62594" actId="20577"/>
        <pc:sldMkLst>
          <pc:docMk/>
          <pc:sldMk cId="2699497533" sldId="424"/>
        </pc:sldMkLst>
        <pc:spChg chg="mod">
          <ac:chgData name="Konrad Biszko" userId="bbdc8190-9a27-487f-b295-40489f12fed6" providerId="ADAL" clId="{DC19E2FE-74F7-4F3C-A34C-F6DF5B56D59F}" dt="2025-08-19T22:12:16.057" v="9903" actId="20577"/>
          <ac:spMkLst>
            <pc:docMk/>
            <pc:sldMk cId="2699497533" sldId="424"/>
            <ac:spMk id="2" creationId="{66E26CED-9185-CD3B-8D03-44DBD3DDAD51}"/>
          </ac:spMkLst>
        </pc:spChg>
        <pc:spChg chg="add mod">
          <ac:chgData name="Konrad Biszko" userId="bbdc8190-9a27-487f-b295-40489f12fed6" providerId="ADAL" clId="{DC19E2FE-74F7-4F3C-A34C-F6DF5B56D59F}" dt="2025-09-04T17:09:48.998" v="62594" actId="20577"/>
          <ac:spMkLst>
            <pc:docMk/>
            <pc:sldMk cId="2699497533" sldId="424"/>
            <ac:spMk id="5" creationId="{5E10127B-C8AD-37DA-1B6A-9D95A7C02E3F}"/>
          </ac:spMkLst>
        </pc:spChg>
        <pc:picChg chg="add mod">
          <ac:chgData name="Konrad Biszko" userId="bbdc8190-9a27-487f-b295-40489f12fed6" providerId="ADAL" clId="{DC19E2FE-74F7-4F3C-A34C-F6DF5B56D59F}" dt="2025-08-21T12:39:11.127" v="11091" actId="1076"/>
          <ac:picMkLst>
            <pc:docMk/>
            <pc:sldMk cId="2699497533" sldId="424"/>
            <ac:picMk id="4" creationId="{0F4A8892-7FE2-1A95-A9D8-2D78A15D2BD3}"/>
          </ac:picMkLst>
        </pc:picChg>
      </pc:sldChg>
      <pc:sldChg chg="modSp new mod ord">
        <pc:chgData name="Konrad Biszko" userId="bbdc8190-9a27-487f-b295-40489f12fed6" providerId="ADAL" clId="{DC19E2FE-74F7-4F3C-A34C-F6DF5B56D59F}" dt="2025-08-19T13:18:04.327" v="4054" actId="790"/>
        <pc:sldMkLst>
          <pc:docMk/>
          <pc:sldMk cId="2094790651" sldId="425"/>
        </pc:sldMkLst>
        <pc:spChg chg="mod">
          <ac:chgData name="Konrad Biszko" userId="bbdc8190-9a27-487f-b295-40489f12fed6" providerId="ADAL" clId="{DC19E2FE-74F7-4F3C-A34C-F6DF5B56D59F}" dt="2025-08-19T13:18:04.327" v="4054" actId="790"/>
          <ac:spMkLst>
            <pc:docMk/>
            <pc:sldMk cId="2094790651" sldId="425"/>
            <ac:spMk id="2" creationId="{B2853FF6-46DC-F9F9-5718-2CF99D3D5AD7}"/>
          </ac:spMkLst>
        </pc:spChg>
        <pc:spChg chg="mod">
          <ac:chgData name="Konrad Biszko" userId="bbdc8190-9a27-487f-b295-40489f12fed6" providerId="ADAL" clId="{DC19E2FE-74F7-4F3C-A34C-F6DF5B56D59F}" dt="2025-08-19T13:18:04.327" v="4054" actId="790"/>
          <ac:spMkLst>
            <pc:docMk/>
            <pc:sldMk cId="2094790651" sldId="425"/>
            <ac:spMk id="3" creationId="{757613B8-EA32-F8A4-7BAE-1FB7083960D0}"/>
          </ac:spMkLst>
        </pc:spChg>
      </pc:sldChg>
      <pc:sldChg chg="addSp delSp modSp new mod">
        <pc:chgData name="Konrad Biszko" userId="bbdc8190-9a27-487f-b295-40489f12fed6" providerId="ADAL" clId="{DC19E2FE-74F7-4F3C-A34C-F6DF5B56D59F}" dt="2025-09-04T12:23:43.246" v="35570" actId="478"/>
        <pc:sldMkLst>
          <pc:docMk/>
          <pc:sldMk cId="1077285107" sldId="426"/>
        </pc:sldMkLst>
        <pc:spChg chg="mod">
          <ac:chgData name="Konrad Biszko" userId="bbdc8190-9a27-487f-b295-40489f12fed6" providerId="ADAL" clId="{DC19E2FE-74F7-4F3C-A34C-F6DF5B56D59F}" dt="2025-08-19T15:44:04.620" v="7573"/>
          <ac:spMkLst>
            <pc:docMk/>
            <pc:sldMk cId="1077285107" sldId="426"/>
            <ac:spMk id="2" creationId="{ACFE55F6-4905-C935-EE04-2C6F10E748B8}"/>
          </ac:spMkLst>
        </pc:spChg>
        <pc:picChg chg="add mod">
          <ac:chgData name="Konrad Biszko" userId="bbdc8190-9a27-487f-b295-40489f12fed6" providerId="ADAL" clId="{DC19E2FE-74F7-4F3C-A34C-F6DF5B56D59F}" dt="2025-08-18T20:29:02.934" v="3570" actId="1076"/>
          <ac:picMkLst>
            <pc:docMk/>
            <pc:sldMk cId="1077285107" sldId="426"/>
            <ac:picMk id="5" creationId="{CA3D70BC-A36C-CEE8-4799-9EB8ED55D83F}"/>
          </ac:picMkLst>
        </pc:picChg>
      </pc:sldChg>
      <pc:sldChg chg="addSp delSp modSp new mod">
        <pc:chgData name="Konrad Biszko" userId="bbdc8190-9a27-487f-b295-40489f12fed6" providerId="ADAL" clId="{DC19E2FE-74F7-4F3C-A34C-F6DF5B56D59F}" dt="2025-09-04T12:23:45.051" v="35571" actId="478"/>
        <pc:sldMkLst>
          <pc:docMk/>
          <pc:sldMk cId="3665627303" sldId="427"/>
        </pc:sldMkLst>
        <pc:spChg chg="mod">
          <ac:chgData name="Konrad Biszko" userId="bbdc8190-9a27-487f-b295-40489f12fed6" providerId="ADAL" clId="{DC19E2FE-74F7-4F3C-A34C-F6DF5B56D59F}" dt="2025-08-19T15:44:06.460" v="7574"/>
          <ac:spMkLst>
            <pc:docMk/>
            <pc:sldMk cId="3665627303" sldId="427"/>
            <ac:spMk id="2" creationId="{952291E3-C432-6BAB-D1A2-798CA37960DD}"/>
          </ac:spMkLst>
        </pc:spChg>
        <pc:picChg chg="add mod">
          <ac:chgData name="Konrad Biszko" userId="bbdc8190-9a27-487f-b295-40489f12fed6" providerId="ADAL" clId="{DC19E2FE-74F7-4F3C-A34C-F6DF5B56D59F}" dt="2025-08-18T20:29:22.152" v="3573" actId="1076"/>
          <ac:picMkLst>
            <pc:docMk/>
            <pc:sldMk cId="3665627303" sldId="427"/>
            <ac:picMk id="5" creationId="{A39063D5-CA36-4273-CF25-172FE8808F4C}"/>
          </ac:picMkLst>
        </pc:picChg>
      </pc:sldChg>
      <pc:sldChg chg="addSp delSp modSp new mod">
        <pc:chgData name="Konrad Biszko" userId="bbdc8190-9a27-487f-b295-40489f12fed6" providerId="ADAL" clId="{DC19E2FE-74F7-4F3C-A34C-F6DF5B56D59F}" dt="2025-09-04T12:23:47.053" v="35572" actId="478"/>
        <pc:sldMkLst>
          <pc:docMk/>
          <pc:sldMk cId="1733595617" sldId="428"/>
        </pc:sldMkLst>
        <pc:spChg chg="mod">
          <ac:chgData name="Konrad Biszko" userId="bbdc8190-9a27-487f-b295-40489f12fed6" providerId="ADAL" clId="{DC19E2FE-74F7-4F3C-A34C-F6DF5B56D59F}" dt="2025-08-19T15:44:08.128" v="7575"/>
          <ac:spMkLst>
            <pc:docMk/>
            <pc:sldMk cId="1733595617" sldId="428"/>
            <ac:spMk id="2" creationId="{0669EF73-4F6A-DE60-97BA-BE01411E3A9E}"/>
          </ac:spMkLst>
        </pc:spChg>
        <pc:picChg chg="add mod">
          <ac:chgData name="Konrad Biszko" userId="bbdc8190-9a27-487f-b295-40489f12fed6" providerId="ADAL" clId="{DC19E2FE-74F7-4F3C-A34C-F6DF5B56D59F}" dt="2025-08-18T20:30:43.635" v="3578" actId="1076"/>
          <ac:picMkLst>
            <pc:docMk/>
            <pc:sldMk cId="1733595617" sldId="428"/>
            <ac:picMk id="5" creationId="{EBB439DB-A853-691B-5B09-0AE5A8EEE617}"/>
          </ac:picMkLst>
        </pc:picChg>
      </pc:sldChg>
      <pc:sldChg chg="addSp delSp modSp new mod">
        <pc:chgData name="Konrad Biszko" userId="bbdc8190-9a27-487f-b295-40489f12fed6" providerId="ADAL" clId="{DC19E2FE-74F7-4F3C-A34C-F6DF5B56D59F}" dt="2025-09-04T12:23:48.973" v="35573" actId="478"/>
        <pc:sldMkLst>
          <pc:docMk/>
          <pc:sldMk cId="1965800437" sldId="429"/>
        </pc:sldMkLst>
        <pc:spChg chg="mod">
          <ac:chgData name="Konrad Biszko" userId="bbdc8190-9a27-487f-b295-40489f12fed6" providerId="ADAL" clId="{DC19E2FE-74F7-4F3C-A34C-F6DF5B56D59F}" dt="2025-08-19T15:44:09.740" v="7576"/>
          <ac:spMkLst>
            <pc:docMk/>
            <pc:sldMk cId="1965800437" sldId="429"/>
            <ac:spMk id="2" creationId="{CB3E4BA0-9F4A-1CDE-A6A9-F92D73A81DA3}"/>
          </ac:spMkLst>
        </pc:spChg>
        <pc:picChg chg="add mod">
          <ac:chgData name="Konrad Biszko" userId="bbdc8190-9a27-487f-b295-40489f12fed6" providerId="ADAL" clId="{DC19E2FE-74F7-4F3C-A34C-F6DF5B56D59F}" dt="2025-08-18T20:58:34.824" v="3583" actId="1076"/>
          <ac:picMkLst>
            <pc:docMk/>
            <pc:sldMk cId="1965800437" sldId="429"/>
            <ac:picMk id="5" creationId="{921742BF-1986-FEB9-79FD-5D6C44E4728D}"/>
          </ac:picMkLst>
        </pc:picChg>
      </pc:sldChg>
      <pc:sldChg chg="addSp delSp modSp new mod">
        <pc:chgData name="Konrad Biszko" userId="bbdc8190-9a27-487f-b295-40489f12fed6" providerId="ADAL" clId="{DC19E2FE-74F7-4F3C-A34C-F6DF5B56D59F}" dt="2025-09-04T12:23:51.005" v="35574" actId="478"/>
        <pc:sldMkLst>
          <pc:docMk/>
          <pc:sldMk cId="3539660737" sldId="430"/>
        </pc:sldMkLst>
        <pc:spChg chg="mod">
          <ac:chgData name="Konrad Biszko" userId="bbdc8190-9a27-487f-b295-40489f12fed6" providerId="ADAL" clId="{DC19E2FE-74F7-4F3C-A34C-F6DF5B56D59F}" dt="2025-08-19T15:44:13.794" v="7579"/>
          <ac:spMkLst>
            <pc:docMk/>
            <pc:sldMk cId="3539660737" sldId="430"/>
            <ac:spMk id="2" creationId="{1B07E889-7862-9A78-7ED3-FDDF389933F7}"/>
          </ac:spMkLst>
        </pc:spChg>
        <pc:picChg chg="add mod">
          <ac:chgData name="Konrad Biszko" userId="bbdc8190-9a27-487f-b295-40489f12fed6" providerId="ADAL" clId="{DC19E2FE-74F7-4F3C-A34C-F6DF5B56D59F}" dt="2025-08-19T15:44:13.341" v="7578" actId="1076"/>
          <ac:picMkLst>
            <pc:docMk/>
            <pc:sldMk cId="3539660737" sldId="430"/>
            <ac:picMk id="5" creationId="{D13E71F4-5034-4752-E7CD-4DA44B84532C}"/>
          </ac:picMkLst>
        </pc:picChg>
      </pc:sldChg>
      <pc:sldChg chg="addSp delSp modSp new mod">
        <pc:chgData name="Konrad Biszko" userId="bbdc8190-9a27-487f-b295-40489f12fed6" providerId="ADAL" clId="{DC19E2FE-74F7-4F3C-A34C-F6DF5B56D59F}" dt="2025-09-04T12:23:53.090" v="35575" actId="478"/>
        <pc:sldMkLst>
          <pc:docMk/>
          <pc:sldMk cId="3862996968" sldId="431"/>
        </pc:sldMkLst>
        <pc:spChg chg="mod">
          <ac:chgData name="Konrad Biszko" userId="bbdc8190-9a27-487f-b295-40489f12fed6" providerId="ADAL" clId="{DC19E2FE-74F7-4F3C-A34C-F6DF5B56D59F}" dt="2025-08-19T15:44:18.046" v="7583"/>
          <ac:spMkLst>
            <pc:docMk/>
            <pc:sldMk cId="3862996968" sldId="431"/>
            <ac:spMk id="2" creationId="{11AEBE13-C468-B050-862A-4A9DC51F8160}"/>
          </ac:spMkLst>
        </pc:spChg>
        <pc:picChg chg="add mod">
          <ac:chgData name="Konrad Biszko" userId="bbdc8190-9a27-487f-b295-40489f12fed6" providerId="ADAL" clId="{DC19E2FE-74F7-4F3C-A34C-F6DF5B56D59F}" dt="2025-08-19T15:44:17.553" v="7582" actId="1076"/>
          <ac:picMkLst>
            <pc:docMk/>
            <pc:sldMk cId="3862996968" sldId="431"/>
            <ac:picMk id="5" creationId="{CD70E37F-250E-24BB-F2F5-9C4938721D52}"/>
          </ac:picMkLst>
        </pc:picChg>
      </pc:sldChg>
      <pc:sldChg chg="addSp delSp modSp new mod">
        <pc:chgData name="Konrad Biszko" userId="bbdc8190-9a27-487f-b295-40489f12fed6" providerId="ADAL" clId="{DC19E2FE-74F7-4F3C-A34C-F6DF5B56D59F}" dt="2025-09-04T12:23:55.418" v="35576" actId="478"/>
        <pc:sldMkLst>
          <pc:docMk/>
          <pc:sldMk cId="2113418141" sldId="432"/>
        </pc:sldMkLst>
        <pc:spChg chg="mod">
          <ac:chgData name="Konrad Biszko" userId="bbdc8190-9a27-487f-b295-40489f12fed6" providerId="ADAL" clId="{DC19E2FE-74F7-4F3C-A34C-F6DF5B56D59F}" dt="2025-08-19T15:44:23.408" v="7587"/>
          <ac:spMkLst>
            <pc:docMk/>
            <pc:sldMk cId="2113418141" sldId="432"/>
            <ac:spMk id="2" creationId="{EA13C32D-8DDD-24E9-9A05-DB9362CB325E}"/>
          </ac:spMkLst>
        </pc:spChg>
        <pc:picChg chg="add mod">
          <ac:chgData name="Konrad Biszko" userId="bbdc8190-9a27-487f-b295-40489f12fed6" providerId="ADAL" clId="{DC19E2FE-74F7-4F3C-A34C-F6DF5B56D59F}" dt="2025-08-19T15:44:22.861" v="7586" actId="14100"/>
          <ac:picMkLst>
            <pc:docMk/>
            <pc:sldMk cId="2113418141" sldId="432"/>
            <ac:picMk id="5" creationId="{F37A462F-73B7-E668-37B9-72F79337FB18}"/>
          </ac:picMkLst>
        </pc:picChg>
      </pc:sldChg>
      <pc:sldChg chg="addSp delSp modSp new mod">
        <pc:chgData name="Konrad Biszko" userId="bbdc8190-9a27-487f-b295-40489f12fed6" providerId="ADAL" clId="{DC19E2FE-74F7-4F3C-A34C-F6DF5B56D59F}" dt="2025-09-04T12:23:57.755" v="35577" actId="478"/>
        <pc:sldMkLst>
          <pc:docMk/>
          <pc:sldMk cId="2753385674" sldId="433"/>
        </pc:sldMkLst>
        <pc:spChg chg="mod">
          <ac:chgData name="Konrad Biszko" userId="bbdc8190-9a27-487f-b295-40489f12fed6" providerId="ADAL" clId="{DC19E2FE-74F7-4F3C-A34C-F6DF5B56D59F}" dt="2025-08-19T15:44:27.056" v="7589"/>
          <ac:spMkLst>
            <pc:docMk/>
            <pc:sldMk cId="2753385674" sldId="433"/>
            <ac:spMk id="2" creationId="{C26C95B1-49EE-426F-EBDB-9FBDA5F46DCF}"/>
          </ac:spMkLst>
        </pc:spChg>
        <pc:picChg chg="add mod">
          <ac:chgData name="Konrad Biszko" userId="bbdc8190-9a27-487f-b295-40489f12fed6" providerId="ADAL" clId="{DC19E2FE-74F7-4F3C-A34C-F6DF5B56D59F}" dt="2025-08-19T15:44:26.578" v="7588" actId="14100"/>
          <ac:picMkLst>
            <pc:docMk/>
            <pc:sldMk cId="2753385674" sldId="433"/>
            <ac:picMk id="5" creationId="{FDEFE5B9-A6B9-2BB1-EB0D-2783ADFD5640}"/>
          </ac:picMkLst>
        </pc:picChg>
      </pc:sldChg>
      <pc:sldChg chg="addSp delSp modSp new mod">
        <pc:chgData name="Konrad Biszko" userId="bbdc8190-9a27-487f-b295-40489f12fed6" providerId="ADAL" clId="{DC19E2FE-74F7-4F3C-A34C-F6DF5B56D59F}" dt="2025-09-04T12:23:33.873" v="35569" actId="478"/>
        <pc:sldMkLst>
          <pc:docMk/>
          <pc:sldMk cId="449304925" sldId="434"/>
        </pc:sldMkLst>
        <pc:spChg chg="mod">
          <ac:chgData name="Konrad Biszko" userId="bbdc8190-9a27-487f-b295-40489f12fed6" providerId="ADAL" clId="{DC19E2FE-74F7-4F3C-A34C-F6DF5B56D59F}" dt="2025-08-19T15:44:32.648" v="7592"/>
          <ac:spMkLst>
            <pc:docMk/>
            <pc:sldMk cId="449304925" sldId="434"/>
            <ac:spMk id="2" creationId="{C18FCBD5-7273-117E-70D2-CAD80EBB7FE6}"/>
          </ac:spMkLst>
        </pc:spChg>
        <pc:picChg chg="add mod">
          <ac:chgData name="Konrad Biszko" userId="bbdc8190-9a27-487f-b295-40489f12fed6" providerId="ADAL" clId="{DC19E2FE-74F7-4F3C-A34C-F6DF5B56D59F}" dt="2025-08-19T15:44:31.839" v="7591" actId="1076"/>
          <ac:picMkLst>
            <pc:docMk/>
            <pc:sldMk cId="449304925" sldId="434"/>
            <ac:picMk id="5" creationId="{A068B188-FF36-5493-D5A5-8D58495D6481}"/>
          </ac:picMkLst>
        </pc:picChg>
      </pc:sldChg>
      <pc:sldChg chg="addSp delSp modSp new mod">
        <pc:chgData name="Konrad Biszko" userId="bbdc8190-9a27-487f-b295-40489f12fed6" providerId="ADAL" clId="{DC19E2FE-74F7-4F3C-A34C-F6DF5B56D59F}" dt="2025-08-19T15:57:53.391" v="8607"/>
        <pc:sldMkLst>
          <pc:docMk/>
          <pc:sldMk cId="4208454815" sldId="435"/>
        </pc:sldMkLst>
        <pc:spChg chg="mod">
          <ac:chgData name="Konrad Biszko" userId="bbdc8190-9a27-487f-b295-40489f12fed6" providerId="ADAL" clId="{DC19E2FE-74F7-4F3C-A34C-F6DF5B56D59F}" dt="2025-08-19T15:57:53.391" v="8607"/>
          <ac:spMkLst>
            <pc:docMk/>
            <pc:sldMk cId="4208454815" sldId="435"/>
            <ac:spMk id="2" creationId="{629C8B81-BFF3-1400-23D5-4C87CDDFCC45}"/>
          </ac:spMkLst>
        </pc:spChg>
        <pc:spChg chg="mod">
          <ac:chgData name="Konrad Biszko" userId="bbdc8190-9a27-487f-b295-40489f12fed6" providerId="ADAL" clId="{DC19E2FE-74F7-4F3C-A34C-F6DF5B56D59F}" dt="2025-08-19T13:18:04.327" v="4054" actId="790"/>
          <ac:spMkLst>
            <pc:docMk/>
            <pc:sldMk cId="4208454815" sldId="435"/>
            <ac:spMk id="3" creationId="{5FEEEB46-21F7-DFC6-23B1-D759ED314AC3}"/>
          </ac:spMkLst>
        </pc:spChg>
        <pc:picChg chg="add mod modCrop">
          <ac:chgData name="Konrad Biszko" userId="bbdc8190-9a27-487f-b295-40489f12fed6" providerId="ADAL" clId="{DC19E2FE-74F7-4F3C-A34C-F6DF5B56D59F}" dt="2025-08-19T15:57:51.532" v="8605" actId="1076"/>
          <ac:picMkLst>
            <pc:docMk/>
            <pc:sldMk cId="4208454815" sldId="435"/>
            <ac:picMk id="7" creationId="{73CD6FF2-6549-E697-B87A-F2D165377747}"/>
          </ac:picMkLst>
        </pc:picChg>
        <pc:picChg chg="add mod">
          <ac:chgData name="Konrad Biszko" userId="bbdc8190-9a27-487f-b295-40489f12fed6" providerId="ADAL" clId="{DC19E2FE-74F7-4F3C-A34C-F6DF5B56D59F}" dt="2025-08-19T15:57:52.622" v="8606" actId="1076"/>
          <ac:picMkLst>
            <pc:docMk/>
            <pc:sldMk cId="4208454815" sldId="435"/>
            <ac:picMk id="9" creationId="{9E7C52E5-8730-D1E4-2D78-DF309E7A7622}"/>
          </ac:picMkLst>
        </pc:picChg>
      </pc:sldChg>
      <pc:sldChg chg="addSp modSp new mod">
        <pc:chgData name="Konrad Biszko" userId="bbdc8190-9a27-487f-b295-40489f12fed6" providerId="ADAL" clId="{DC19E2FE-74F7-4F3C-A34C-F6DF5B56D59F}" dt="2025-08-19T15:57:59.278" v="8609" actId="1076"/>
        <pc:sldMkLst>
          <pc:docMk/>
          <pc:sldMk cId="1263673242" sldId="436"/>
        </pc:sldMkLst>
        <pc:spChg chg="mod">
          <ac:chgData name="Konrad Biszko" userId="bbdc8190-9a27-487f-b295-40489f12fed6" providerId="ADAL" clId="{DC19E2FE-74F7-4F3C-A34C-F6DF5B56D59F}" dt="2025-08-19T15:57:56.308" v="8608"/>
          <ac:spMkLst>
            <pc:docMk/>
            <pc:sldMk cId="1263673242" sldId="436"/>
            <ac:spMk id="2" creationId="{4BD3B241-C74C-7B02-598F-404E8D618C86}"/>
          </ac:spMkLst>
        </pc:spChg>
        <pc:spChg chg="mod">
          <ac:chgData name="Konrad Biszko" userId="bbdc8190-9a27-487f-b295-40489f12fed6" providerId="ADAL" clId="{DC19E2FE-74F7-4F3C-A34C-F6DF5B56D59F}" dt="2025-08-19T13:18:04.327" v="4054" actId="790"/>
          <ac:spMkLst>
            <pc:docMk/>
            <pc:sldMk cId="1263673242" sldId="436"/>
            <ac:spMk id="3" creationId="{821F75A8-7F9F-9BCA-6C77-A379B7C8022C}"/>
          </ac:spMkLst>
        </pc:spChg>
        <pc:picChg chg="add mod">
          <ac:chgData name="Konrad Biszko" userId="bbdc8190-9a27-487f-b295-40489f12fed6" providerId="ADAL" clId="{DC19E2FE-74F7-4F3C-A34C-F6DF5B56D59F}" dt="2025-08-19T15:57:59.278" v="8609" actId="1076"/>
          <ac:picMkLst>
            <pc:docMk/>
            <pc:sldMk cId="1263673242" sldId="436"/>
            <ac:picMk id="5" creationId="{460C2B44-7A3A-C8DD-7E49-1108E5162B7E}"/>
          </ac:picMkLst>
        </pc:picChg>
      </pc:sldChg>
      <pc:sldChg chg="addSp modSp new mod">
        <pc:chgData name="Konrad Biszko" userId="bbdc8190-9a27-487f-b295-40489f12fed6" providerId="ADAL" clId="{DC19E2FE-74F7-4F3C-A34C-F6DF5B56D59F}" dt="2025-08-19T15:58:03.700" v="8613"/>
        <pc:sldMkLst>
          <pc:docMk/>
          <pc:sldMk cId="3698203455" sldId="437"/>
        </pc:sldMkLst>
        <pc:spChg chg="mod">
          <ac:chgData name="Konrad Biszko" userId="bbdc8190-9a27-487f-b295-40489f12fed6" providerId="ADAL" clId="{DC19E2FE-74F7-4F3C-A34C-F6DF5B56D59F}" dt="2025-08-19T15:58:03.700" v="8613"/>
          <ac:spMkLst>
            <pc:docMk/>
            <pc:sldMk cId="3698203455" sldId="437"/>
            <ac:spMk id="2" creationId="{8B9BD16B-98B1-3951-BCF0-F12BA6C82CE4}"/>
          </ac:spMkLst>
        </pc:spChg>
        <pc:spChg chg="mod">
          <ac:chgData name="Konrad Biszko" userId="bbdc8190-9a27-487f-b295-40489f12fed6" providerId="ADAL" clId="{DC19E2FE-74F7-4F3C-A34C-F6DF5B56D59F}" dt="2025-08-19T13:18:04.327" v="4054" actId="790"/>
          <ac:spMkLst>
            <pc:docMk/>
            <pc:sldMk cId="3698203455" sldId="437"/>
            <ac:spMk id="3" creationId="{E54D187D-D0BF-1A45-D560-07AE29E3FFE9}"/>
          </ac:spMkLst>
        </pc:spChg>
        <pc:picChg chg="add mod">
          <ac:chgData name="Konrad Biszko" userId="bbdc8190-9a27-487f-b295-40489f12fed6" providerId="ADAL" clId="{DC19E2FE-74F7-4F3C-A34C-F6DF5B56D59F}" dt="2025-08-19T15:58:03.205" v="8612" actId="1076"/>
          <ac:picMkLst>
            <pc:docMk/>
            <pc:sldMk cId="3698203455" sldId="437"/>
            <ac:picMk id="5" creationId="{8BDAE002-216A-2F42-178B-422DD85F29B1}"/>
          </ac:picMkLst>
        </pc:picChg>
      </pc:sldChg>
      <pc:sldChg chg="addSp modSp new mod">
        <pc:chgData name="Konrad Biszko" userId="bbdc8190-9a27-487f-b295-40489f12fed6" providerId="ADAL" clId="{DC19E2FE-74F7-4F3C-A34C-F6DF5B56D59F}" dt="2025-08-19T15:58:10.286" v="8617"/>
        <pc:sldMkLst>
          <pc:docMk/>
          <pc:sldMk cId="2835014837" sldId="438"/>
        </pc:sldMkLst>
        <pc:spChg chg="mod">
          <ac:chgData name="Konrad Biszko" userId="bbdc8190-9a27-487f-b295-40489f12fed6" providerId="ADAL" clId="{DC19E2FE-74F7-4F3C-A34C-F6DF5B56D59F}" dt="2025-08-19T15:58:10.286" v="8617"/>
          <ac:spMkLst>
            <pc:docMk/>
            <pc:sldMk cId="2835014837" sldId="438"/>
            <ac:spMk id="2" creationId="{6AF71226-3A45-AFC6-47BD-D2F8A8239618}"/>
          </ac:spMkLst>
        </pc:spChg>
        <pc:spChg chg="mod">
          <ac:chgData name="Konrad Biszko" userId="bbdc8190-9a27-487f-b295-40489f12fed6" providerId="ADAL" clId="{DC19E2FE-74F7-4F3C-A34C-F6DF5B56D59F}" dt="2025-08-19T13:18:04.327" v="4054" actId="790"/>
          <ac:spMkLst>
            <pc:docMk/>
            <pc:sldMk cId="2835014837" sldId="438"/>
            <ac:spMk id="3" creationId="{B728F165-42ED-F421-B528-1D69F65B402D}"/>
          </ac:spMkLst>
        </pc:spChg>
        <pc:picChg chg="add mod">
          <ac:chgData name="Konrad Biszko" userId="bbdc8190-9a27-487f-b295-40489f12fed6" providerId="ADAL" clId="{DC19E2FE-74F7-4F3C-A34C-F6DF5B56D59F}" dt="2025-08-19T15:58:09.542" v="8616" actId="14100"/>
          <ac:picMkLst>
            <pc:docMk/>
            <pc:sldMk cId="2835014837" sldId="438"/>
            <ac:picMk id="5" creationId="{1381302F-4444-C730-385B-8BF987274AED}"/>
          </ac:picMkLst>
        </pc:picChg>
      </pc:sldChg>
      <pc:sldChg chg="addSp delSp modSp new mod">
        <pc:chgData name="Konrad Biszko" userId="bbdc8190-9a27-487f-b295-40489f12fed6" providerId="ADAL" clId="{DC19E2FE-74F7-4F3C-A34C-F6DF5B56D59F}" dt="2025-09-04T11:17:35.575" v="23952" actId="478"/>
        <pc:sldMkLst>
          <pc:docMk/>
          <pc:sldMk cId="4138520258" sldId="439"/>
        </pc:sldMkLst>
        <pc:spChg chg="mod">
          <ac:chgData name="Konrad Biszko" userId="bbdc8190-9a27-487f-b295-40489f12fed6" providerId="ADAL" clId="{DC19E2FE-74F7-4F3C-A34C-F6DF5B56D59F}" dt="2025-08-19T15:27:00.039" v="6769"/>
          <ac:spMkLst>
            <pc:docMk/>
            <pc:sldMk cId="4138520258" sldId="439"/>
            <ac:spMk id="2" creationId="{9F08000D-0BFA-F636-7D80-775A0A142724}"/>
          </ac:spMkLst>
        </pc:spChg>
        <pc:picChg chg="add mod">
          <ac:chgData name="Konrad Biszko" userId="bbdc8190-9a27-487f-b295-40489f12fed6" providerId="ADAL" clId="{DC19E2FE-74F7-4F3C-A34C-F6DF5B56D59F}" dt="2025-08-19T15:27:02.726" v="6772" actId="1076"/>
          <ac:picMkLst>
            <pc:docMk/>
            <pc:sldMk cId="4138520258" sldId="439"/>
            <ac:picMk id="7" creationId="{42284B13-7A5A-B928-AD2D-4BB1B5CB48ED}"/>
          </ac:picMkLst>
        </pc:picChg>
      </pc:sldChg>
      <pc:sldChg chg="addSp modSp new mod">
        <pc:chgData name="Konrad Biszko" userId="bbdc8190-9a27-487f-b295-40489f12fed6" providerId="ADAL" clId="{DC19E2FE-74F7-4F3C-A34C-F6DF5B56D59F}" dt="2025-08-19T15:26:58.638" v="6768"/>
        <pc:sldMkLst>
          <pc:docMk/>
          <pc:sldMk cId="3930882039" sldId="440"/>
        </pc:sldMkLst>
        <pc:spChg chg="mod">
          <ac:chgData name="Konrad Biszko" userId="bbdc8190-9a27-487f-b295-40489f12fed6" providerId="ADAL" clId="{DC19E2FE-74F7-4F3C-A34C-F6DF5B56D59F}" dt="2025-08-19T15:26:58.638" v="6768"/>
          <ac:spMkLst>
            <pc:docMk/>
            <pc:sldMk cId="3930882039" sldId="440"/>
            <ac:spMk id="2" creationId="{5D3A86E5-9982-4264-A0C2-EFEAD2525427}"/>
          </ac:spMkLst>
        </pc:spChg>
        <pc:spChg chg="mod">
          <ac:chgData name="Konrad Biszko" userId="bbdc8190-9a27-487f-b295-40489f12fed6" providerId="ADAL" clId="{DC19E2FE-74F7-4F3C-A34C-F6DF5B56D59F}" dt="2025-08-19T13:18:04.327" v="4054" actId="790"/>
          <ac:spMkLst>
            <pc:docMk/>
            <pc:sldMk cId="3930882039" sldId="440"/>
            <ac:spMk id="3" creationId="{D8733234-7404-23C8-C543-58A89FC101E6}"/>
          </ac:spMkLst>
        </pc:spChg>
        <pc:picChg chg="add mod">
          <ac:chgData name="Konrad Biszko" userId="bbdc8190-9a27-487f-b295-40489f12fed6" providerId="ADAL" clId="{DC19E2FE-74F7-4F3C-A34C-F6DF5B56D59F}" dt="2025-08-18T21:57:00.622" v="3691" actId="1076"/>
          <ac:picMkLst>
            <pc:docMk/>
            <pc:sldMk cId="3930882039" sldId="440"/>
            <ac:picMk id="5" creationId="{6C66EBD7-CB89-2CEC-E80D-E77F12C8CCB0}"/>
          </ac:picMkLst>
        </pc:picChg>
      </pc:sldChg>
      <pc:sldChg chg="addSp modSp new mod">
        <pc:chgData name="Konrad Biszko" userId="bbdc8190-9a27-487f-b295-40489f12fed6" providerId="ADAL" clId="{DC19E2FE-74F7-4F3C-A34C-F6DF5B56D59F}" dt="2025-08-19T16:03:56.957" v="9146"/>
        <pc:sldMkLst>
          <pc:docMk/>
          <pc:sldMk cId="2837476445" sldId="441"/>
        </pc:sldMkLst>
        <pc:spChg chg="mod">
          <ac:chgData name="Konrad Biszko" userId="bbdc8190-9a27-487f-b295-40489f12fed6" providerId="ADAL" clId="{DC19E2FE-74F7-4F3C-A34C-F6DF5B56D59F}" dt="2025-08-19T16:03:56.957" v="9146"/>
          <ac:spMkLst>
            <pc:docMk/>
            <pc:sldMk cId="2837476445" sldId="441"/>
            <ac:spMk id="2" creationId="{4D11D26D-5515-2706-31E9-6DCCAA1D4E0A}"/>
          </ac:spMkLst>
        </pc:spChg>
        <pc:spChg chg="mod">
          <ac:chgData name="Konrad Biszko" userId="bbdc8190-9a27-487f-b295-40489f12fed6" providerId="ADAL" clId="{DC19E2FE-74F7-4F3C-A34C-F6DF5B56D59F}" dt="2025-08-19T13:18:04.327" v="4054" actId="790"/>
          <ac:spMkLst>
            <pc:docMk/>
            <pc:sldMk cId="2837476445" sldId="441"/>
            <ac:spMk id="3" creationId="{B9579401-C6F0-9C4C-06CC-5730E6FA380D}"/>
          </ac:spMkLst>
        </pc:spChg>
        <pc:picChg chg="add mod">
          <ac:chgData name="Konrad Biszko" userId="bbdc8190-9a27-487f-b295-40489f12fed6" providerId="ADAL" clId="{DC19E2FE-74F7-4F3C-A34C-F6DF5B56D59F}" dt="2025-08-19T16:03:56.539" v="9145" actId="1076"/>
          <ac:picMkLst>
            <pc:docMk/>
            <pc:sldMk cId="2837476445" sldId="441"/>
            <ac:picMk id="5" creationId="{0DDF0F39-B120-700B-40A4-67CC054C96DC}"/>
          </ac:picMkLst>
        </pc:picChg>
      </pc:sldChg>
      <pc:sldChg chg="addSp modSp new mod">
        <pc:chgData name="Konrad Biszko" userId="bbdc8190-9a27-487f-b295-40489f12fed6" providerId="ADAL" clId="{DC19E2FE-74F7-4F3C-A34C-F6DF5B56D59F}" dt="2025-08-19T16:04:00.376" v="9150"/>
        <pc:sldMkLst>
          <pc:docMk/>
          <pc:sldMk cId="2614609639" sldId="442"/>
        </pc:sldMkLst>
        <pc:spChg chg="mod">
          <ac:chgData name="Konrad Biszko" userId="bbdc8190-9a27-487f-b295-40489f12fed6" providerId="ADAL" clId="{DC19E2FE-74F7-4F3C-A34C-F6DF5B56D59F}" dt="2025-08-19T16:04:00.376" v="9150"/>
          <ac:spMkLst>
            <pc:docMk/>
            <pc:sldMk cId="2614609639" sldId="442"/>
            <ac:spMk id="2" creationId="{34836F6F-0C5F-840C-9881-E66A7FB81BF7}"/>
          </ac:spMkLst>
        </pc:spChg>
        <pc:spChg chg="mod">
          <ac:chgData name="Konrad Biszko" userId="bbdc8190-9a27-487f-b295-40489f12fed6" providerId="ADAL" clId="{DC19E2FE-74F7-4F3C-A34C-F6DF5B56D59F}" dt="2025-08-19T13:18:04.327" v="4054" actId="790"/>
          <ac:spMkLst>
            <pc:docMk/>
            <pc:sldMk cId="2614609639" sldId="442"/>
            <ac:spMk id="3" creationId="{196B6114-3DCD-8C40-8A53-449EF507D733}"/>
          </ac:spMkLst>
        </pc:spChg>
        <pc:picChg chg="add mod">
          <ac:chgData name="Konrad Biszko" userId="bbdc8190-9a27-487f-b295-40489f12fed6" providerId="ADAL" clId="{DC19E2FE-74F7-4F3C-A34C-F6DF5B56D59F}" dt="2025-08-19T16:03:59.951" v="9149" actId="1076"/>
          <ac:picMkLst>
            <pc:docMk/>
            <pc:sldMk cId="2614609639" sldId="442"/>
            <ac:picMk id="5" creationId="{53272804-C171-79E6-6F40-9D8F9BDC6FC9}"/>
          </ac:picMkLst>
        </pc:picChg>
      </pc:sldChg>
      <pc:sldChg chg="addSp modSp new mod">
        <pc:chgData name="Konrad Biszko" userId="bbdc8190-9a27-487f-b295-40489f12fed6" providerId="ADAL" clId="{DC19E2FE-74F7-4F3C-A34C-F6DF5B56D59F}" dt="2025-08-19T16:04:02.610" v="9152"/>
        <pc:sldMkLst>
          <pc:docMk/>
          <pc:sldMk cId="985182512" sldId="443"/>
        </pc:sldMkLst>
        <pc:spChg chg="mod">
          <ac:chgData name="Konrad Biszko" userId="bbdc8190-9a27-487f-b295-40489f12fed6" providerId="ADAL" clId="{DC19E2FE-74F7-4F3C-A34C-F6DF5B56D59F}" dt="2025-08-19T16:04:02.610" v="9152"/>
          <ac:spMkLst>
            <pc:docMk/>
            <pc:sldMk cId="985182512" sldId="443"/>
            <ac:spMk id="2" creationId="{72FEB55E-25A4-9153-FB75-A95E984A3D41}"/>
          </ac:spMkLst>
        </pc:spChg>
        <pc:spChg chg="mod">
          <ac:chgData name="Konrad Biszko" userId="bbdc8190-9a27-487f-b295-40489f12fed6" providerId="ADAL" clId="{DC19E2FE-74F7-4F3C-A34C-F6DF5B56D59F}" dt="2025-08-19T13:18:04.327" v="4054" actId="790"/>
          <ac:spMkLst>
            <pc:docMk/>
            <pc:sldMk cId="985182512" sldId="443"/>
            <ac:spMk id="3" creationId="{2EEC52B2-34BD-E0E8-8899-87027D2762B1}"/>
          </ac:spMkLst>
        </pc:spChg>
        <pc:picChg chg="add mod">
          <ac:chgData name="Konrad Biszko" userId="bbdc8190-9a27-487f-b295-40489f12fed6" providerId="ADAL" clId="{DC19E2FE-74F7-4F3C-A34C-F6DF5B56D59F}" dt="2025-08-19T16:04:02.120" v="9151" actId="1076"/>
          <ac:picMkLst>
            <pc:docMk/>
            <pc:sldMk cId="985182512" sldId="443"/>
            <ac:picMk id="5" creationId="{3CEEE9F3-C24F-AA89-D940-4FB3FF9E9258}"/>
          </ac:picMkLst>
        </pc:picChg>
      </pc:sldChg>
      <pc:sldChg chg="addSp modSp new mod">
        <pc:chgData name="Konrad Biszko" userId="bbdc8190-9a27-487f-b295-40489f12fed6" providerId="ADAL" clId="{DC19E2FE-74F7-4F3C-A34C-F6DF5B56D59F}" dt="2025-08-19T16:03:45.576" v="9142" actId="20577"/>
        <pc:sldMkLst>
          <pc:docMk/>
          <pc:sldMk cId="1258438536" sldId="444"/>
        </pc:sldMkLst>
        <pc:spChg chg="mod">
          <ac:chgData name="Konrad Biszko" userId="bbdc8190-9a27-487f-b295-40489f12fed6" providerId="ADAL" clId="{DC19E2FE-74F7-4F3C-A34C-F6DF5B56D59F}" dt="2025-08-19T16:03:45.576" v="9142" actId="20577"/>
          <ac:spMkLst>
            <pc:docMk/>
            <pc:sldMk cId="1258438536" sldId="444"/>
            <ac:spMk id="2" creationId="{7D81A624-1750-9848-F58C-F6C39E2792BA}"/>
          </ac:spMkLst>
        </pc:spChg>
        <pc:spChg chg="mod">
          <ac:chgData name="Konrad Biszko" userId="bbdc8190-9a27-487f-b295-40489f12fed6" providerId="ADAL" clId="{DC19E2FE-74F7-4F3C-A34C-F6DF5B56D59F}" dt="2025-08-19T13:18:04.327" v="4054" actId="790"/>
          <ac:spMkLst>
            <pc:docMk/>
            <pc:sldMk cId="1258438536" sldId="444"/>
            <ac:spMk id="3" creationId="{E576A484-BFE5-1053-70A2-613031F9EA22}"/>
          </ac:spMkLst>
        </pc:spChg>
        <pc:picChg chg="add mod">
          <ac:chgData name="Konrad Biszko" userId="bbdc8190-9a27-487f-b295-40489f12fed6" providerId="ADAL" clId="{DC19E2FE-74F7-4F3C-A34C-F6DF5B56D59F}" dt="2025-08-19T16:03:43.002" v="9126" actId="1076"/>
          <ac:picMkLst>
            <pc:docMk/>
            <pc:sldMk cId="1258438536" sldId="444"/>
            <ac:picMk id="5" creationId="{3E6FB767-97A1-03EE-A653-6BE86CAED686}"/>
          </ac:picMkLst>
        </pc:picChg>
      </pc:sldChg>
      <pc:sldChg chg="addSp modSp new mod">
        <pc:chgData name="Konrad Biszko" userId="bbdc8190-9a27-487f-b295-40489f12fed6" providerId="ADAL" clId="{DC19E2FE-74F7-4F3C-A34C-F6DF5B56D59F}" dt="2025-08-19T21:00:23.991" v="9543" actId="20577"/>
        <pc:sldMkLst>
          <pc:docMk/>
          <pc:sldMk cId="84652440" sldId="445"/>
        </pc:sldMkLst>
        <pc:spChg chg="mod">
          <ac:chgData name="Konrad Biszko" userId="bbdc8190-9a27-487f-b295-40489f12fed6" providerId="ADAL" clId="{DC19E2FE-74F7-4F3C-A34C-F6DF5B56D59F}" dt="2025-08-19T21:00:23.991" v="9543" actId="20577"/>
          <ac:spMkLst>
            <pc:docMk/>
            <pc:sldMk cId="84652440" sldId="445"/>
            <ac:spMk id="2" creationId="{D4424B2F-C92A-F331-8C1B-E5591D5E3F62}"/>
          </ac:spMkLst>
        </pc:spChg>
        <pc:spChg chg="mod">
          <ac:chgData name="Konrad Biszko" userId="bbdc8190-9a27-487f-b295-40489f12fed6" providerId="ADAL" clId="{DC19E2FE-74F7-4F3C-A34C-F6DF5B56D59F}" dt="2025-08-19T13:18:04.327" v="4054" actId="790"/>
          <ac:spMkLst>
            <pc:docMk/>
            <pc:sldMk cId="84652440" sldId="445"/>
            <ac:spMk id="3" creationId="{BC9678D8-25D0-29B4-B38D-3EBF163B7255}"/>
          </ac:spMkLst>
        </pc:spChg>
        <pc:picChg chg="add mod">
          <ac:chgData name="Konrad Biszko" userId="bbdc8190-9a27-487f-b295-40489f12fed6" providerId="ADAL" clId="{DC19E2FE-74F7-4F3C-A34C-F6DF5B56D59F}" dt="2025-08-19T21:00:21.057" v="9527" actId="1076"/>
          <ac:picMkLst>
            <pc:docMk/>
            <pc:sldMk cId="84652440" sldId="445"/>
            <ac:picMk id="5" creationId="{D491D02C-62B9-C5B8-BE9F-8B727026B6BA}"/>
          </ac:picMkLst>
        </pc:picChg>
      </pc:sldChg>
      <pc:sldChg chg="addSp modSp new mod">
        <pc:chgData name="Konrad Biszko" userId="bbdc8190-9a27-487f-b295-40489f12fed6" providerId="ADAL" clId="{DC19E2FE-74F7-4F3C-A34C-F6DF5B56D59F}" dt="2025-08-19T13:18:04.327" v="4054" actId="790"/>
        <pc:sldMkLst>
          <pc:docMk/>
          <pc:sldMk cId="3921160901" sldId="446"/>
        </pc:sldMkLst>
        <pc:spChg chg="mod">
          <ac:chgData name="Konrad Biszko" userId="bbdc8190-9a27-487f-b295-40489f12fed6" providerId="ADAL" clId="{DC19E2FE-74F7-4F3C-A34C-F6DF5B56D59F}" dt="2025-08-19T13:18:04.327" v="4054" actId="790"/>
          <ac:spMkLst>
            <pc:docMk/>
            <pc:sldMk cId="3921160901" sldId="446"/>
            <ac:spMk id="2" creationId="{7C64F838-FED7-74DB-DBC7-83D5F80EE1F7}"/>
          </ac:spMkLst>
        </pc:spChg>
        <pc:spChg chg="mod">
          <ac:chgData name="Konrad Biszko" userId="bbdc8190-9a27-487f-b295-40489f12fed6" providerId="ADAL" clId="{DC19E2FE-74F7-4F3C-A34C-F6DF5B56D59F}" dt="2025-08-19T13:18:04.327" v="4054" actId="790"/>
          <ac:spMkLst>
            <pc:docMk/>
            <pc:sldMk cId="3921160901" sldId="446"/>
            <ac:spMk id="3" creationId="{5471F330-C73F-622A-524F-12B36E4704E6}"/>
          </ac:spMkLst>
        </pc:spChg>
        <pc:picChg chg="add mod">
          <ac:chgData name="Konrad Biszko" userId="bbdc8190-9a27-487f-b295-40489f12fed6" providerId="ADAL" clId="{DC19E2FE-74F7-4F3C-A34C-F6DF5B56D59F}" dt="2025-08-18T22:06:32.120" v="3784" actId="1076"/>
          <ac:picMkLst>
            <pc:docMk/>
            <pc:sldMk cId="3921160901" sldId="446"/>
            <ac:picMk id="5" creationId="{D6781201-F47A-00A2-CEB5-EC87A226F254}"/>
          </ac:picMkLst>
        </pc:picChg>
      </pc:sldChg>
      <pc:sldChg chg="addSp modSp new mod">
        <pc:chgData name="Konrad Biszko" userId="bbdc8190-9a27-487f-b295-40489f12fed6" providerId="ADAL" clId="{DC19E2FE-74F7-4F3C-A34C-F6DF5B56D59F}" dt="2025-08-19T21:00:30.970" v="9547"/>
        <pc:sldMkLst>
          <pc:docMk/>
          <pc:sldMk cId="1696995677" sldId="447"/>
        </pc:sldMkLst>
        <pc:spChg chg="mod">
          <ac:chgData name="Konrad Biszko" userId="bbdc8190-9a27-487f-b295-40489f12fed6" providerId="ADAL" clId="{DC19E2FE-74F7-4F3C-A34C-F6DF5B56D59F}" dt="2025-08-19T21:00:30.970" v="9547"/>
          <ac:spMkLst>
            <pc:docMk/>
            <pc:sldMk cId="1696995677" sldId="447"/>
            <ac:spMk id="2" creationId="{75D4A35F-9C4A-49C6-7391-A399881C3BDE}"/>
          </ac:spMkLst>
        </pc:spChg>
        <pc:spChg chg="mod">
          <ac:chgData name="Konrad Biszko" userId="bbdc8190-9a27-487f-b295-40489f12fed6" providerId="ADAL" clId="{DC19E2FE-74F7-4F3C-A34C-F6DF5B56D59F}" dt="2025-08-19T13:18:04.327" v="4054" actId="790"/>
          <ac:spMkLst>
            <pc:docMk/>
            <pc:sldMk cId="1696995677" sldId="447"/>
            <ac:spMk id="3" creationId="{13AC143B-2D4B-B6CC-8DB5-8C9F0B4A53C1}"/>
          </ac:spMkLst>
        </pc:spChg>
        <pc:picChg chg="add mod">
          <ac:chgData name="Konrad Biszko" userId="bbdc8190-9a27-487f-b295-40489f12fed6" providerId="ADAL" clId="{DC19E2FE-74F7-4F3C-A34C-F6DF5B56D59F}" dt="2025-08-19T21:00:30.513" v="9546" actId="1076"/>
          <ac:picMkLst>
            <pc:docMk/>
            <pc:sldMk cId="1696995677" sldId="447"/>
            <ac:picMk id="5" creationId="{F653F456-076A-71E9-87BC-EC4FE60D7E6D}"/>
          </ac:picMkLst>
        </pc:picChg>
      </pc:sldChg>
      <pc:sldChg chg="addSp modSp new mod">
        <pc:chgData name="Konrad Biszko" userId="bbdc8190-9a27-487f-b295-40489f12fed6" providerId="ADAL" clId="{DC19E2FE-74F7-4F3C-A34C-F6DF5B56D59F}" dt="2025-08-19T21:00:33.598" v="9548" actId="1076"/>
        <pc:sldMkLst>
          <pc:docMk/>
          <pc:sldMk cId="260048713" sldId="448"/>
        </pc:sldMkLst>
        <pc:spChg chg="mod">
          <ac:chgData name="Konrad Biszko" userId="bbdc8190-9a27-487f-b295-40489f12fed6" providerId="ADAL" clId="{DC19E2FE-74F7-4F3C-A34C-F6DF5B56D59F}" dt="2025-08-19T21:00:27.380" v="9545"/>
          <ac:spMkLst>
            <pc:docMk/>
            <pc:sldMk cId="260048713" sldId="448"/>
            <ac:spMk id="2" creationId="{BEE60433-B9F9-7F6A-AEF1-9824DD1E1B3B}"/>
          </ac:spMkLst>
        </pc:spChg>
        <pc:spChg chg="mod">
          <ac:chgData name="Konrad Biszko" userId="bbdc8190-9a27-487f-b295-40489f12fed6" providerId="ADAL" clId="{DC19E2FE-74F7-4F3C-A34C-F6DF5B56D59F}" dt="2025-08-19T13:18:04.327" v="4054" actId="790"/>
          <ac:spMkLst>
            <pc:docMk/>
            <pc:sldMk cId="260048713" sldId="448"/>
            <ac:spMk id="3" creationId="{8C66A16E-6713-A2C2-6E2F-C17529C67BF2}"/>
          </ac:spMkLst>
        </pc:spChg>
        <pc:picChg chg="add mod">
          <ac:chgData name="Konrad Biszko" userId="bbdc8190-9a27-487f-b295-40489f12fed6" providerId="ADAL" clId="{DC19E2FE-74F7-4F3C-A34C-F6DF5B56D59F}" dt="2025-08-19T21:00:33.598" v="9548" actId="1076"/>
          <ac:picMkLst>
            <pc:docMk/>
            <pc:sldMk cId="260048713" sldId="448"/>
            <ac:picMk id="5" creationId="{7261B7B2-A5EA-65CA-23CA-05447877FBC1}"/>
          </ac:picMkLst>
        </pc:picChg>
      </pc:sldChg>
      <pc:sldChg chg="addSp modSp new mod">
        <pc:chgData name="Konrad Biszko" userId="bbdc8190-9a27-487f-b295-40489f12fed6" providerId="ADAL" clId="{DC19E2FE-74F7-4F3C-A34C-F6DF5B56D59F}" dt="2025-08-19T21:00:38.697" v="9552"/>
        <pc:sldMkLst>
          <pc:docMk/>
          <pc:sldMk cId="71957646" sldId="449"/>
        </pc:sldMkLst>
        <pc:spChg chg="mod">
          <ac:chgData name="Konrad Biszko" userId="bbdc8190-9a27-487f-b295-40489f12fed6" providerId="ADAL" clId="{DC19E2FE-74F7-4F3C-A34C-F6DF5B56D59F}" dt="2025-08-19T21:00:38.697" v="9552"/>
          <ac:spMkLst>
            <pc:docMk/>
            <pc:sldMk cId="71957646" sldId="449"/>
            <ac:spMk id="2" creationId="{0A59EBA0-A8FE-4D01-C61D-DB06BB7CC3AC}"/>
          </ac:spMkLst>
        </pc:spChg>
        <pc:spChg chg="mod">
          <ac:chgData name="Konrad Biszko" userId="bbdc8190-9a27-487f-b295-40489f12fed6" providerId="ADAL" clId="{DC19E2FE-74F7-4F3C-A34C-F6DF5B56D59F}" dt="2025-08-19T13:18:04.327" v="4054" actId="790"/>
          <ac:spMkLst>
            <pc:docMk/>
            <pc:sldMk cId="71957646" sldId="449"/>
            <ac:spMk id="3" creationId="{DD249ED1-257D-6465-54DE-FA41E0CD525C}"/>
          </ac:spMkLst>
        </pc:spChg>
        <pc:picChg chg="add mod">
          <ac:chgData name="Konrad Biszko" userId="bbdc8190-9a27-487f-b295-40489f12fed6" providerId="ADAL" clId="{DC19E2FE-74F7-4F3C-A34C-F6DF5B56D59F}" dt="2025-08-19T21:00:38.094" v="9551" actId="1076"/>
          <ac:picMkLst>
            <pc:docMk/>
            <pc:sldMk cId="71957646" sldId="449"/>
            <ac:picMk id="5" creationId="{8E644ED7-7110-FD32-1CC7-9B3FDD8130C8}"/>
          </ac:picMkLst>
        </pc:picChg>
      </pc:sldChg>
      <pc:sldChg chg="addSp modSp new mod">
        <pc:chgData name="Konrad Biszko" userId="bbdc8190-9a27-487f-b295-40489f12fed6" providerId="ADAL" clId="{DC19E2FE-74F7-4F3C-A34C-F6DF5B56D59F}" dt="2025-08-19T21:00:44.867" v="9555"/>
        <pc:sldMkLst>
          <pc:docMk/>
          <pc:sldMk cId="2455959547" sldId="450"/>
        </pc:sldMkLst>
        <pc:spChg chg="mod">
          <ac:chgData name="Konrad Biszko" userId="bbdc8190-9a27-487f-b295-40489f12fed6" providerId="ADAL" clId="{DC19E2FE-74F7-4F3C-A34C-F6DF5B56D59F}" dt="2025-08-19T21:00:44.867" v="9555"/>
          <ac:spMkLst>
            <pc:docMk/>
            <pc:sldMk cId="2455959547" sldId="450"/>
            <ac:spMk id="2" creationId="{05C58E70-F38E-776F-43B2-E616D9476019}"/>
          </ac:spMkLst>
        </pc:spChg>
        <pc:spChg chg="mod">
          <ac:chgData name="Konrad Biszko" userId="bbdc8190-9a27-487f-b295-40489f12fed6" providerId="ADAL" clId="{DC19E2FE-74F7-4F3C-A34C-F6DF5B56D59F}" dt="2025-08-19T13:18:04.327" v="4054" actId="790"/>
          <ac:spMkLst>
            <pc:docMk/>
            <pc:sldMk cId="2455959547" sldId="450"/>
            <ac:spMk id="3" creationId="{F4775982-0E57-CDE1-1FD6-CC19E328FE4D}"/>
          </ac:spMkLst>
        </pc:spChg>
        <pc:picChg chg="add mod">
          <ac:chgData name="Konrad Biszko" userId="bbdc8190-9a27-487f-b295-40489f12fed6" providerId="ADAL" clId="{DC19E2FE-74F7-4F3C-A34C-F6DF5B56D59F}" dt="2025-08-19T21:00:44.424" v="9554" actId="1076"/>
          <ac:picMkLst>
            <pc:docMk/>
            <pc:sldMk cId="2455959547" sldId="450"/>
            <ac:picMk id="5" creationId="{4CD55E5B-9AEA-435E-43DD-5E562C9C401C}"/>
          </ac:picMkLst>
        </pc:picChg>
      </pc:sldChg>
      <pc:sldChg chg="addSp modSp new mod">
        <pc:chgData name="Konrad Biszko" userId="bbdc8190-9a27-487f-b295-40489f12fed6" providerId="ADAL" clId="{DC19E2FE-74F7-4F3C-A34C-F6DF5B56D59F}" dt="2025-08-19T21:00:47.988" v="9556"/>
        <pc:sldMkLst>
          <pc:docMk/>
          <pc:sldMk cId="552568356" sldId="451"/>
        </pc:sldMkLst>
        <pc:spChg chg="mod">
          <ac:chgData name="Konrad Biszko" userId="bbdc8190-9a27-487f-b295-40489f12fed6" providerId="ADAL" clId="{DC19E2FE-74F7-4F3C-A34C-F6DF5B56D59F}" dt="2025-08-19T21:00:47.988" v="9556"/>
          <ac:spMkLst>
            <pc:docMk/>
            <pc:sldMk cId="552568356" sldId="451"/>
            <ac:spMk id="2" creationId="{B76980A8-9376-27EA-05C3-5D7F93FB62AE}"/>
          </ac:spMkLst>
        </pc:spChg>
        <pc:spChg chg="mod">
          <ac:chgData name="Konrad Biszko" userId="bbdc8190-9a27-487f-b295-40489f12fed6" providerId="ADAL" clId="{DC19E2FE-74F7-4F3C-A34C-F6DF5B56D59F}" dt="2025-08-19T13:18:04.327" v="4054" actId="790"/>
          <ac:spMkLst>
            <pc:docMk/>
            <pc:sldMk cId="552568356" sldId="451"/>
            <ac:spMk id="3" creationId="{F08024F3-8C4A-ED79-EFA7-452FC3329059}"/>
          </ac:spMkLst>
        </pc:spChg>
        <pc:picChg chg="add">
          <ac:chgData name="Konrad Biszko" userId="bbdc8190-9a27-487f-b295-40489f12fed6" providerId="ADAL" clId="{DC19E2FE-74F7-4F3C-A34C-F6DF5B56D59F}" dt="2025-08-18T22:15:41.684" v="3806" actId="22"/>
          <ac:picMkLst>
            <pc:docMk/>
            <pc:sldMk cId="552568356" sldId="451"/>
            <ac:picMk id="5" creationId="{CA0519BA-4108-ADA8-6A15-1D3736E39EF5}"/>
          </ac:picMkLst>
        </pc:picChg>
      </pc:sldChg>
      <pc:sldChg chg="addSp modSp new mod">
        <pc:chgData name="Konrad Biszko" userId="bbdc8190-9a27-487f-b295-40489f12fed6" providerId="ADAL" clId="{DC19E2FE-74F7-4F3C-A34C-F6DF5B56D59F}" dt="2025-08-19T21:00:50.764" v="9557"/>
        <pc:sldMkLst>
          <pc:docMk/>
          <pc:sldMk cId="763843556" sldId="452"/>
        </pc:sldMkLst>
        <pc:spChg chg="mod">
          <ac:chgData name="Konrad Biszko" userId="bbdc8190-9a27-487f-b295-40489f12fed6" providerId="ADAL" clId="{DC19E2FE-74F7-4F3C-A34C-F6DF5B56D59F}" dt="2025-08-19T21:00:50.764" v="9557"/>
          <ac:spMkLst>
            <pc:docMk/>
            <pc:sldMk cId="763843556" sldId="452"/>
            <ac:spMk id="2" creationId="{54F9008C-E49D-F623-CC0E-C1C59E3F3815}"/>
          </ac:spMkLst>
        </pc:spChg>
        <pc:spChg chg="mod">
          <ac:chgData name="Konrad Biszko" userId="bbdc8190-9a27-487f-b295-40489f12fed6" providerId="ADAL" clId="{DC19E2FE-74F7-4F3C-A34C-F6DF5B56D59F}" dt="2025-08-19T13:18:04.327" v="4054" actId="790"/>
          <ac:spMkLst>
            <pc:docMk/>
            <pc:sldMk cId="763843556" sldId="452"/>
            <ac:spMk id="3" creationId="{18D116D7-EB33-325E-554D-089270914CF4}"/>
          </ac:spMkLst>
        </pc:spChg>
        <pc:picChg chg="add">
          <ac:chgData name="Konrad Biszko" userId="bbdc8190-9a27-487f-b295-40489f12fed6" providerId="ADAL" clId="{DC19E2FE-74F7-4F3C-A34C-F6DF5B56D59F}" dt="2025-08-18T22:15:55.943" v="3808" actId="22"/>
          <ac:picMkLst>
            <pc:docMk/>
            <pc:sldMk cId="763843556" sldId="452"/>
            <ac:picMk id="5" creationId="{3A36EFF7-CB22-83A9-67A6-0D1EA3577668}"/>
          </ac:picMkLst>
        </pc:picChg>
      </pc:sldChg>
      <pc:sldChg chg="addSp modSp new mod modAnim">
        <pc:chgData name="Konrad Biszko" userId="bbdc8190-9a27-487f-b295-40489f12fed6" providerId="ADAL" clId="{DC19E2FE-74F7-4F3C-A34C-F6DF5B56D59F}" dt="2025-08-19T22:12:29.270" v="9925" actId="20577"/>
        <pc:sldMkLst>
          <pc:docMk/>
          <pc:sldMk cId="506176784" sldId="453"/>
        </pc:sldMkLst>
        <pc:spChg chg="mod">
          <ac:chgData name="Konrad Biszko" userId="bbdc8190-9a27-487f-b295-40489f12fed6" providerId="ADAL" clId="{DC19E2FE-74F7-4F3C-A34C-F6DF5B56D59F}" dt="2025-08-19T22:12:29.270" v="9925" actId="20577"/>
          <ac:spMkLst>
            <pc:docMk/>
            <pc:sldMk cId="506176784" sldId="453"/>
            <ac:spMk id="2" creationId="{DD7B8924-06E0-9AB6-0E87-67FDABE15756}"/>
          </ac:spMkLst>
        </pc:spChg>
        <pc:spChg chg="mod">
          <ac:chgData name="Konrad Biszko" userId="bbdc8190-9a27-487f-b295-40489f12fed6" providerId="ADAL" clId="{DC19E2FE-74F7-4F3C-A34C-F6DF5B56D59F}" dt="2025-08-19T13:18:04.327" v="4054" actId="790"/>
          <ac:spMkLst>
            <pc:docMk/>
            <pc:sldMk cId="506176784" sldId="453"/>
            <ac:spMk id="3" creationId="{E6BE0683-FC81-73F5-C7A9-BD85C214E4E4}"/>
          </ac:spMkLst>
        </pc:spChg>
        <pc:picChg chg="add mod">
          <ac:chgData name="Konrad Biszko" userId="bbdc8190-9a27-487f-b295-40489f12fed6" providerId="ADAL" clId="{DC19E2FE-74F7-4F3C-A34C-F6DF5B56D59F}" dt="2025-08-19T22:12:25.524" v="9907" actId="1076"/>
          <ac:picMkLst>
            <pc:docMk/>
            <pc:sldMk cId="506176784" sldId="453"/>
            <ac:picMk id="4" creationId="{3FF0421B-E924-A4C6-8F5E-452307BBF0A6}"/>
          </ac:picMkLst>
        </pc:picChg>
      </pc:sldChg>
      <pc:sldChg chg="addSp modSp new mod">
        <pc:chgData name="Konrad Biszko" userId="bbdc8190-9a27-487f-b295-40489f12fed6" providerId="ADAL" clId="{DC19E2FE-74F7-4F3C-A34C-F6DF5B56D59F}" dt="2025-08-21T11:00:24.395" v="9972" actId="20577"/>
        <pc:sldMkLst>
          <pc:docMk/>
          <pc:sldMk cId="3582182061" sldId="454"/>
        </pc:sldMkLst>
        <pc:spChg chg="mod">
          <ac:chgData name="Konrad Biszko" userId="bbdc8190-9a27-487f-b295-40489f12fed6" providerId="ADAL" clId="{DC19E2FE-74F7-4F3C-A34C-F6DF5B56D59F}" dt="2025-08-19T13:20:04.171" v="4176" actId="20577"/>
          <ac:spMkLst>
            <pc:docMk/>
            <pc:sldMk cId="3582182061" sldId="454"/>
            <ac:spMk id="2" creationId="{CD4B1A8E-B2E2-3916-4AA9-EE964CD9485E}"/>
          </ac:spMkLst>
        </pc:spChg>
        <pc:spChg chg="mod">
          <ac:chgData name="Konrad Biszko" userId="bbdc8190-9a27-487f-b295-40489f12fed6" providerId="ADAL" clId="{DC19E2FE-74F7-4F3C-A34C-F6DF5B56D59F}" dt="2025-08-21T11:00:24.395" v="9972" actId="20577"/>
          <ac:spMkLst>
            <pc:docMk/>
            <pc:sldMk cId="3582182061" sldId="454"/>
            <ac:spMk id="3" creationId="{28A9835D-7EA3-C733-71E9-5207697B3765}"/>
          </ac:spMkLst>
        </pc:spChg>
        <pc:picChg chg="add mod">
          <ac:chgData name="Konrad Biszko" userId="bbdc8190-9a27-487f-b295-40489f12fed6" providerId="ADAL" clId="{DC19E2FE-74F7-4F3C-A34C-F6DF5B56D59F}" dt="2025-08-19T09:22:02.908" v="3823" actId="1076"/>
          <ac:picMkLst>
            <pc:docMk/>
            <pc:sldMk cId="3582182061" sldId="454"/>
            <ac:picMk id="5" creationId="{3DA6A23E-BF98-71A1-56EA-9AA31451913B}"/>
          </ac:picMkLst>
        </pc:picChg>
      </pc:sldChg>
      <pc:sldChg chg="addSp modSp new mod">
        <pc:chgData name="Konrad Biszko" userId="bbdc8190-9a27-487f-b295-40489f12fed6" providerId="ADAL" clId="{DC19E2FE-74F7-4F3C-A34C-F6DF5B56D59F}" dt="2025-08-21T11:01:51.176" v="9975" actId="1076"/>
        <pc:sldMkLst>
          <pc:docMk/>
          <pc:sldMk cId="3120657046" sldId="455"/>
        </pc:sldMkLst>
        <pc:spChg chg="mod">
          <ac:chgData name="Konrad Biszko" userId="bbdc8190-9a27-487f-b295-40489f12fed6" providerId="ADAL" clId="{DC19E2FE-74F7-4F3C-A34C-F6DF5B56D59F}" dt="2025-08-19T13:22:10.153" v="4447" actId="20577"/>
          <ac:spMkLst>
            <pc:docMk/>
            <pc:sldMk cId="3120657046" sldId="455"/>
            <ac:spMk id="2" creationId="{C6F46022-4BC1-07A8-CC93-656C124A5A97}"/>
          </ac:spMkLst>
        </pc:spChg>
        <pc:spChg chg="mod">
          <ac:chgData name="Konrad Biszko" userId="bbdc8190-9a27-487f-b295-40489f12fed6" providerId="ADAL" clId="{DC19E2FE-74F7-4F3C-A34C-F6DF5B56D59F}" dt="2025-08-21T11:01:51.176" v="9975" actId="1076"/>
          <ac:spMkLst>
            <pc:docMk/>
            <pc:sldMk cId="3120657046" sldId="455"/>
            <ac:spMk id="3" creationId="{8A1F9572-2B55-56BA-91AA-3DB3BDE4B520}"/>
          </ac:spMkLst>
        </pc:spChg>
        <pc:picChg chg="add mod">
          <ac:chgData name="Konrad Biszko" userId="bbdc8190-9a27-487f-b295-40489f12fed6" providerId="ADAL" clId="{DC19E2FE-74F7-4F3C-A34C-F6DF5B56D59F}" dt="2025-08-21T11:01:47.803" v="9974" actId="1076"/>
          <ac:picMkLst>
            <pc:docMk/>
            <pc:sldMk cId="3120657046" sldId="455"/>
            <ac:picMk id="5" creationId="{5CB552C6-5BFB-1C9D-06BA-F0B178CB490F}"/>
          </ac:picMkLst>
        </pc:picChg>
      </pc:sldChg>
      <pc:sldChg chg="addSp modSp new mod">
        <pc:chgData name="Konrad Biszko" userId="bbdc8190-9a27-487f-b295-40489f12fed6" providerId="ADAL" clId="{DC19E2FE-74F7-4F3C-A34C-F6DF5B56D59F}" dt="2025-08-21T11:01:54.982" v="9976" actId="1076"/>
        <pc:sldMkLst>
          <pc:docMk/>
          <pc:sldMk cId="3710678573" sldId="456"/>
        </pc:sldMkLst>
        <pc:spChg chg="mod">
          <ac:chgData name="Konrad Biszko" userId="bbdc8190-9a27-487f-b295-40489f12fed6" providerId="ADAL" clId="{DC19E2FE-74F7-4F3C-A34C-F6DF5B56D59F}" dt="2025-08-19T13:24:39.526" v="5091" actId="20577"/>
          <ac:spMkLst>
            <pc:docMk/>
            <pc:sldMk cId="3710678573" sldId="456"/>
            <ac:spMk id="2" creationId="{B23FABD5-0CF8-BD5D-7661-EE445693C424}"/>
          </ac:spMkLst>
        </pc:spChg>
        <pc:spChg chg="mod">
          <ac:chgData name="Konrad Biszko" userId="bbdc8190-9a27-487f-b295-40489f12fed6" providerId="ADAL" clId="{DC19E2FE-74F7-4F3C-A34C-F6DF5B56D59F}" dt="2025-08-19T13:18:04.327" v="4054" actId="790"/>
          <ac:spMkLst>
            <pc:docMk/>
            <pc:sldMk cId="3710678573" sldId="456"/>
            <ac:spMk id="3" creationId="{BEED9490-E233-8F99-4C25-1BDF4174420C}"/>
          </ac:spMkLst>
        </pc:spChg>
        <pc:picChg chg="add mod">
          <ac:chgData name="Konrad Biszko" userId="bbdc8190-9a27-487f-b295-40489f12fed6" providerId="ADAL" clId="{DC19E2FE-74F7-4F3C-A34C-F6DF5B56D59F}" dt="2025-08-21T11:01:54.982" v="9976" actId="1076"/>
          <ac:picMkLst>
            <pc:docMk/>
            <pc:sldMk cId="3710678573" sldId="456"/>
            <ac:picMk id="5" creationId="{C027C7CF-DA98-8C38-7CCC-77E21B3E0901}"/>
          </ac:picMkLst>
        </pc:picChg>
      </pc:sldChg>
      <pc:sldChg chg="addSp modSp new mod">
        <pc:chgData name="Konrad Biszko" userId="bbdc8190-9a27-487f-b295-40489f12fed6" providerId="ADAL" clId="{DC19E2FE-74F7-4F3C-A34C-F6DF5B56D59F}" dt="2025-09-04T12:13:06.240" v="33210" actId="115"/>
        <pc:sldMkLst>
          <pc:docMk/>
          <pc:sldMk cId="4142411239" sldId="457"/>
        </pc:sldMkLst>
        <pc:spChg chg="mod">
          <ac:chgData name="Konrad Biszko" userId="bbdc8190-9a27-487f-b295-40489f12fed6" providerId="ADAL" clId="{DC19E2FE-74F7-4F3C-A34C-F6DF5B56D59F}" dt="2025-08-19T13:25:44.746" v="5168" actId="20577"/>
          <ac:spMkLst>
            <pc:docMk/>
            <pc:sldMk cId="4142411239" sldId="457"/>
            <ac:spMk id="2" creationId="{41112882-29C5-E93A-5B4C-7CF7D82A18B3}"/>
          </ac:spMkLst>
        </pc:spChg>
        <pc:spChg chg="mod">
          <ac:chgData name="Konrad Biszko" userId="bbdc8190-9a27-487f-b295-40489f12fed6" providerId="ADAL" clId="{DC19E2FE-74F7-4F3C-A34C-F6DF5B56D59F}" dt="2025-09-04T12:13:06.240" v="33210" actId="115"/>
          <ac:spMkLst>
            <pc:docMk/>
            <pc:sldMk cId="4142411239" sldId="457"/>
            <ac:spMk id="3" creationId="{FB16EB5D-88B6-546C-7C61-E8A35F790C78}"/>
          </ac:spMkLst>
        </pc:spChg>
        <pc:spChg chg="add mod">
          <ac:chgData name="Konrad Biszko" userId="bbdc8190-9a27-487f-b295-40489f12fed6" providerId="ADAL" clId="{DC19E2FE-74F7-4F3C-A34C-F6DF5B56D59F}" dt="2025-09-03T11:49:31.273" v="11280" actId="1076"/>
          <ac:spMkLst>
            <pc:docMk/>
            <pc:sldMk cId="4142411239" sldId="457"/>
            <ac:spMk id="8" creationId="{353C5292-4BC5-AA8E-17FD-5B99187F6CA2}"/>
          </ac:spMkLst>
        </pc:spChg>
        <pc:spChg chg="add mod">
          <ac:chgData name="Konrad Biszko" userId="bbdc8190-9a27-487f-b295-40489f12fed6" providerId="ADAL" clId="{DC19E2FE-74F7-4F3C-A34C-F6DF5B56D59F}" dt="2025-09-03T11:49:46.984" v="11302" actId="27636"/>
          <ac:spMkLst>
            <pc:docMk/>
            <pc:sldMk cId="4142411239" sldId="457"/>
            <ac:spMk id="10" creationId="{78C70A40-F9E5-35FC-302F-4B91B85A482F}"/>
          </ac:spMkLst>
        </pc:spChg>
        <pc:spChg chg="add mod">
          <ac:chgData name="Konrad Biszko" userId="bbdc8190-9a27-487f-b295-40489f12fed6" providerId="ADAL" clId="{DC19E2FE-74F7-4F3C-A34C-F6DF5B56D59F}" dt="2025-09-03T11:50:02.010" v="11351" actId="1076"/>
          <ac:spMkLst>
            <pc:docMk/>
            <pc:sldMk cId="4142411239" sldId="457"/>
            <ac:spMk id="12" creationId="{EBE42D8E-01A0-63B5-8FAD-F29764BA9BFD}"/>
          </ac:spMkLst>
        </pc:spChg>
        <pc:spChg chg="add mod">
          <ac:chgData name="Konrad Biszko" userId="bbdc8190-9a27-487f-b295-40489f12fed6" providerId="ADAL" clId="{DC19E2FE-74F7-4F3C-A34C-F6DF5B56D59F}" dt="2025-09-03T11:50:22.467" v="11377" actId="1076"/>
          <ac:spMkLst>
            <pc:docMk/>
            <pc:sldMk cId="4142411239" sldId="457"/>
            <ac:spMk id="13" creationId="{6B0E76D1-E042-D3DE-E641-36CF0E72665B}"/>
          </ac:spMkLst>
        </pc:spChg>
        <pc:picChg chg="add mod">
          <ac:chgData name="Konrad Biszko" userId="bbdc8190-9a27-487f-b295-40489f12fed6" providerId="ADAL" clId="{DC19E2FE-74F7-4F3C-A34C-F6DF5B56D59F}" dt="2025-08-21T11:23:57.432" v="9992" actId="1076"/>
          <ac:picMkLst>
            <pc:docMk/>
            <pc:sldMk cId="4142411239" sldId="457"/>
            <ac:picMk id="5" creationId="{CC651954-2ADA-4218-0C71-5FD97E3FAB00}"/>
          </ac:picMkLst>
        </pc:picChg>
        <pc:cxnChg chg="add mod">
          <ac:chgData name="Konrad Biszko" userId="bbdc8190-9a27-487f-b295-40489f12fed6" providerId="ADAL" clId="{DC19E2FE-74F7-4F3C-A34C-F6DF5B56D59F}" dt="2025-08-21T11:24:19.407" v="9996" actId="1582"/>
          <ac:cxnSpMkLst>
            <pc:docMk/>
            <pc:sldMk cId="4142411239" sldId="457"/>
            <ac:cxnSpMk id="7" creationId="{D9F45FE0-9513-20DA-D6C9-AF2498C72120}"/>
          </ac:cxnSpMkLst>
        </pc:cxnChg>
        <pc:cxnChg chg="add mod">
          <ac:chgData name="Konrad Biszko" userId="bbdc8190-9a27-487f-b295-40489f12fed6" providerId="ADAL" clId="{DC19E2FE-74F7-4F3C-A34C-F6DF5B56D59F}" dt="2025-08-21T11:24:29.350" v="9999" actId="14100"/>
          <ac:cxnSpMkLst>
            <pc:docMk/>
            <pc:sldMk cId="4142411239" sldId="457"/>
            <ac:cxnSpMk id="9" creationId="{27CE1B67-965D-13C8-8EAD-BDED24E615F7}"/>
          </ac:cxnSpMkLst>
        </pc:cxnChg>
        <pc:cxnChg chg="add mod">
          <ac:chgData name="Konrad Biszko" userId="bbdc8190-9a27-487f-b295-40489f12fed6" providerId="ADAL" clId="{DC19E2FE-74F7-4F3C-A34C-F6DF5B56D59F}" dt="2025-08-21T11:24:41.329" v="10004" actId="1076"/>
          <ac:cxnSpMkLst>
            <pc:docMk/>
            <pc:sldMk cId="4142411239" sldId="457"/>
            <ac:cxnSpMk id="11" creationId="{A0FD0C55-AF7B-ADD8-0C38-B5B4E8BEC76C}"/>
          </ac:cxnSpMkLst>
        </pc:cxnChg>
        <pc:cxnChg chg="add mod">
          <ac:chgData name="Konrad Biszko" userId="bbdc8190-9a27-487f-b295-40489f12fed6" providerId="ADAL" clId="{DC19E2FE-74F7-4F3C-A34C-F6DF5B56D59F}" dt="2025-08-21T11:24:50.699" v="10009" actId="1076"/>
          <ac:cxnSpMkLst>
            <pc:docMk/>
            <pc:sldMk cId="4142411239" sldId="457"/>
            <ac:cxnSpMk id="14" creationId="{89B9913E-B787-4646-91EC-C9F43E10A81A}"/>
          </ac:cxnSpMkLst>
        </pc:cxnChg>
        <pc:cxnChg chg="add mod">
          <ac:chgData name="Konrad Biszko" userId="bbdc8190-9a27-487f-b295-40489f12fed6" providerId="ADAL" clId="{DC19E2FE-74F7-4F3C-A34C-F6DF5B56D59F}" dt="2025-09-03T11:47:21.677" v="11130" actId="14100"/>
          <ac:cxnSpMkLst>
            <pc:docMk/>
            <pc:sldMk cId="4142411239" sldId="457"/>
            <ac:cxnSpMk id="17" creationId="{7770CAE3-91FA-DE03-E47E-4A81DBD90DC5}"/>
          </ac:cxnSpMkLst>
        </pc:cxnChg>
      </pc:sldChg>
      <pc:sldChg chg="addSp delSp modSp new mod modAnim">
        <pc:chgData name="Konrad Biszko" userId="bbdc8190-9a27-487f-b295-40489f12fed6" providerId="ADAL" clId="{DC19E2FE-74F7-4F3C-A34C-F6DF5B56D59F}" dt="2025-08-21T11:02:37.538" v="9982" actId="1076"/>
        <pc:sldMkLst>
          <pc:docMk/>
          <pc:sldMk cId="2173886582" sldId="458"/>
        </pc:sldMkLst>
        <pc:spChg chg="mod">
          <ac:chgData name="Konrad Biszko" userId="bbdc8190-9a27-487f-b295-40489f12fed6" providerId="ADAL" clId="{DC19E2FE-74F7-4F3C-A34C-F6DF5B56D59F}" dt="2025-08-19T13:25:18.581" v="5140" actId="20577"/>
          <ac:spMkLst>
            <pc:docMk/>
            <pc:sldMk cId="2173886582" sldId="458"/>
            <ac:spMk id="2" creationId="{67121FC0-D701-D006-4358-55BE2E4DFCBC}"/>
          </ac:spMkLst>
        </pc:spChg>
        <pc:spChg chg="mod">
          <ac:chgData name="Konrad Biszko" userId="bbdc8190-9a27-487f-b295-40489f12fed6" providerId="ADAL" clId="{DC19E2FE-74F7-4F3C-A34C-F6DF5B56D59F}" dt="2025-08-19T13:18:04.327" v="4054" actId="790"/>
          <ac:spMkLst>
            <pc:docMk/>
            <pc:sldMk cId="2173886582" sldId="458"/>
            <ac:spMk id="3" creationId="{BE53803F-2AC2-C785-5484-8A69C312E579}"/>
          </ac:spMkLst>
        </pc:spChg>
        <pc:spChg chg="add mod">
          <ac:chgData name="Konrad Biszko" userId="bbdc8190-9a27-487f-b295-40489f12fed6" providerId="ADAL" clId="{DC19E2FE-74F7-4F3C-A34C-F6DF5B56D59F}" dt="2025-08-21T11:02:37.538" v="9982" actId="1076"/>
          <ac:spMkLst>
            <pc:docMk/>
            <pc:sldMk cId="2173886582" sldId="458"/>
            <ac:spMk id="5" creationId="{0D108D1C-F0A9-DEA8-DB54-83E39A375811}"/>
          </ac:spMkLst>
        </pc:spChg>
        <pc:picChg chg="add mod">
          <ac:chgData name="Konrad Biszko" userId="bbdc8190-9a27-487f-b295-40489f12fed6" providerId="ADAL" clId="{DC19E2FE-74F7-4F3C-A34C-F6DF5B56D59F}" dt="2025-08-21T11:02:33.596" v="9980" actId="1076"/>
          <ac:picMkLst>
            <pc:docMk/>
            <pc:sldMk cId="2173886582" sldId="458"/>
            <ac:picMk id="8" creationId="{696F7CE4-F183-6795-4EE7-45ABF346E68B}"/>
          </ac:picMkLst>
        </pc:picChg>
        <pc:picChg chg="add mod">
          <ac:chgData name="Konrad Biszko" userId="bbdc8190-9a27-487f-b295-40489f12fed6" providerId="ADAL" clId="{DC19E2FE-74F7-4F3C-A34C-F6DF5B56D59F}" dt="2025-08-21T11:02:35.164" v="9981" actId="1076"/>
          <ac:picMkLst>
            <pc:docMk/>
            <pc:sldMk cId="2173886582" sldId="458"/>
            <ac:picMk id="9" creationId="{C2232E89-E1B1-7EAB-93F7-370785814305}"/>
          </ac:picMkLst>
        </pc:picChg>
      </pc:sldChg>
      <pc:sldChg chg="addSp modSp new mod modAnim">
        <pc:chgData name="Konrad Biszko" userId="bbdc8190-9a27-487f-b295-40489f12fed6" providerId="ADAL" clId="{DC19E2FE-74F7-4F3C-A34C-F6DF5B56D59F}" dt="2025-09-03T11:46:19.926" v="11123" actId="27636"/>
        <pc:sldMkLst>
          <pc:docMk/>
          <pc:sldMk cId="12973935" sldId="459"/>
        </pc:sldMkLst>
        <pc:spChg chg="mod">
          <ac:chgData name="Konrad Biszko" userId="bbdc8190-9a27-487f-b295-40489f12fed6" providerId="ADAL" clId="{DC19E2FE-74F7-4F3C-A34C-F6DF5B56D59F}" dt="2025-08-19T13:18:04.327" v="4054" actId="790"/>
          <ac:spMkLst>
            <pc:docMk/>
            <pc:sldMk cId="12973935" sldId="459"/>
            <ac:spMk id="2" creationId="{37996ADB-5946-4B04-CD1C-BE74490C8AC9}"/>
          </ac:spMkLst>
        </pc:spChg>
        <pc:spChg chg="mod">
          <ac:chgData name="Konrad Biszko" userId="bbdc8190-9a27-487f-b295-40489f12fed6" providerId="ADAL" clId="{DC19E2FE-74F7-4F3C-A34C-F6DF5B56D59F}" dt="2025-09-03T11:46:15.926" v="11111" actId="790"/>
          <ac:spMkLst>
            <pc:docMk/>
            <pc:sldMk cId="12973935" sldId="459"/>
            <ac:spMk id="3" creationId="{321FC3A6-5D6F-5752-8A55-947A1A2F77A6}"/>
          </ac:spMkLst>
        </pc:spChg>
        <pc:spChg chg="add mod">
          <ac:chgData name="Konrad Biszko" userId="bbdc8190-9a27-487f-b295-40489f12fed6" providerId="ADAL" clId="{DC19E2FE-74F7-4F3C-A34C-F6DF5B56D59F}" dt="2025-09-03T11:46:19.926" v="11123" actId="27636"/>
          <ac:spMkLst>
            <pc:docMk/>
            <pc:sldMk cId="12973935" sldId="459"/>
            <ac:spMk id="6" creationId="{3DCA9196-BD8D-C616-B79F-2F524EB5B834}"/>
          </ac:spMkLst>
        </pc:spChg>
        <pc:picChg chg="add mod">
          <ac:chgData name="Konrad Biszko" userId="bbdc8190-9a27-487f-b295-40489f12fed6" providerId="ADAL" clId="{DC19E2FE-74F7-4F3C-A34C-F6DF5B56D59F}" dt="2025-08-19T13:17:48.220" v="4000" actId="1076"/>
          <ac:picMkLst>
            <pc:docMk/>
            <pc:sldMk cId="12973935" sldId="459"/>
            <ac:picMk id="4" creationId="{38547DCB-3DDD-AB1D-54E2-5856ECC72028}"/>
          </ac:picMkLst>
        </pc:picChg>
        <pc:picChg chg="add mod">
          <ac:chgData name="Konrad Biszko" userId="bbdc8190-9a27-487f-b295-40489f12fed6" providerId="ADAL" clId="{DC19E2FE-74F7-4F3C-A34C-F6DF5B56D59F}" dt="2025-08-19T13:17:46.101" v="3998" actId="1076"/>
          <ac:picMkLst>
            <pc:docMk/>
            <pc:sldMk cId="12973935" sldId="459"/>
            <ac:picMk id="5" creationId="{D2C71D15-4BD3-3728-C275-9C7DC189DC99}"/>
          </ac:picMkLst>
        </pc:picChg>
      </pc:sldChg>
      <pc:sldChg chg="addSp delSp modSp new mod">
        <pc:chgData name="Konrad Biszko" userId="bbdc8190-9a27-487f-b295-40489f12fed6" providerId="ADAL" clId="{DC19E2FE-74F7-4F3C-A34C-F6DF5B56D59F}" dt="2025-09-03T11:51:46.275" v="11499" actId="14100"/>
        <pc:sldMkLst>
          <pc:docMk/>
          <pc:sldMk cId="22001235" sldId="460"/>
        </pc:sldMkLst>
        <pc:spChg chg="mod">
          <ac:chgData name="Konrad Biszko" userId="bbdc8190-9a27-487f-b295-40489f12fed6" providerId="ADAL" clId="{DC19E2FE-74F7-4F3C-A34C-F6DF5B56D59F}" dt="2025-08-19T13:25:57.900" v="5206" actId="20577"/>
          <ac:spMkLst>
            <pc:docMk/>
            <pc:sldMk cId="22001235" sldId="460"/>
            <ac:spMk id="2" creationId="{772B1508-9CF4-FEAC-0185-245764B8EA6F}"/>
          </ac:spMkLst>
        </pc:spChg>
        <pc:spChg chg="add mod">
          <ac:chgData name="Konrad Biszko" userId="bbdc8190-9a27-487f-b295-40489f12fed6" providerId="ADAL" clId="{DC19E2FE-74F7-4F3C-A34C-F6DF5B56D59F}" dt="2025-09-03T11:50:50.121" v="11409" actId="27636"/>
          <ac:spMkLst>
            <pc:docMk/>
            <pc:sldMk cId="22001235" sldId="460"/>
            <ac:spMk id="4" creationId="{E77E3D99-7E85-3FAD-34B8-7673D10C12D9}"/>
          </ac:spMkLst>
        </pc:spChg>
        <pc:spChg chg="add mod">
          <ac:chgData name="Konrad Biszko" userId="bbdc8190-9a27-487f-b295-40489f12fed6" providerId="ADAL" clId="{DC19E2FE-74F7-4F3C-A34C-F6DF5B56D59F}" dt="2025-09-03T11:51:09.051" v="11441" actId="313"/>
          <ac:spMkLst>
            <pc:docMk/>
            <pc:sldMk cId="22001235" sldId="460"/>
            <ac:spMk id="7" creationId="{704B6552-7B1F-8B9A-CF73-24A43FCF4206}"/>
          </ac:spMkLst>
        </pc:spChg>
        <pc:spChg chg="add mod">
          <ac:chgData name="Konrad Biszko" userId="bbdc8190-9a27-487f-b295-40489f12fed6" providerId="ADAL" clId="{DC19E2FE-74F7-4F3C-A34C-F6DF5B56D59F}" dt="2025-09-03T11:51:46.275" v="11499" actId="14100"/>
          <ac:spMkLst>
            <pc:docMk/>
            <pc:sldMk cId="22001235" sldId="460"/>
            <ac:spMk id="10" creationId="{E1135C1C-F3F1-30B5-EAEB-F67B3813E077}"/>
          </ac:spMkLst>
        </pc:spChg>
        <pc:picChg chg="add mod">
          <ac:chgData name="Konrad Biszko" userId="bbdc8190-9a27-487f-b295-40489f12fed6" providerId="ADAL" clId="{DC19E2FE-74F7-4F3C-A34C-F6DF5B56D59F}" dt="2025-08-21T11:25:08.049" v="10017" actId="1076"/>
          <ac:picMkLst>
            <pc:docMk/>
            <pc:sldMk cId="22001235" sldId="460"/>
            <ac:picMk id="5" creationId="{FF993570-CE1E-5716-E5F2-3927D9FEEF68}"/>
          </ac:picMkLst>
        </pc:picChg>
        <pc:cxnChg chg="add mod">
          <ac:chgData name="Konrad Biszko" userId="bbdc8190-9a27-487f-b295-40489f12fed6" providerId="ADAL" clId="{DC19E2FE-74F7-4F3C-A34C-F6DF5B56D59F}" dt="2025-08-21T11:25:13.659" v="10021" actId="14100"/>
          <ac:cxnSpMkLst>
            <pc:docMk/>
            <pc:sldMk cId="22001235" sldId="460"/>
            <ac:cxnSpMk id="6" creationId="{579A704C-D559-AE43-8103-77DA6DFA9E6C}"/>
          </ac:cxnSpMkLst>
        </pc:cxnChg>
        <pc:cxnChg chg="add mod">
          <ac:chgData name="Konrad Biszko" userId="bbdc8190-9a27-487f-b295-40489f12fed6" providerId="ADAL" clId="{DC19E2FE-74F7-4F3C-A34C-F6DF5B56D59F}" dt="2025-08-21T11:25:17.664" v="10024" actId="14100"/>
          <ac:cxnSpMkLst>
            <pc:docMk/>
            <pc:sldMk cId="22001235" sldId="460"/>
            <ac:cxnSpMk id="9" creationId="{5201D25E-50B4-71B6-EF2E-B8B4F7A4F146}"/>
          </ac:cxnSpMkLst>
        </pc:cxnChg>
        <pc:cxnChg chg="add mod">
          <ac:chgData name="Konrad Biszko" userId="bbdc8190-9a27-487f-b295-40489f12fed6" providerId="ADAL" clId="{DC19E2FE-74F7-4F3C-A34C-F6DF5B56D59F}" dt="2025-09-03T11:51:16.011" v="11442" actId="14100"/>
          <ac:cxnSpMkLst>
            <pc:docMk/>
            <pc:sldMk cId="22001235" sldId="460"/>
            <ac:cxnSpMk id="11" creationId="{DA613D73-5652-55AF-1D94-98C7450655BD}"/>
          </ac:cxnSpMkLst>
        </pc:cxnChg>
      </pc:sldChg>
      <pc:sldChg chg="addSp delSp modSp new mod">
        <pc:chgData name="Konrad Biszko" userId="bbdc8190-9a27-487f-b295-40489f12fed6" providerId="ADAL" clId="{DC19E2FE-74F7-4F3C-A34C-F6DF5B56D59F}" dt="2025-09-03T11:53:05.033" v="11771"/>
        <pc:sldMkLst>
          <pc:docMk/>
          <pc:sldMk cId="850281765" sldId="461"/>
        </pc:sldMkLst>
        <pc:spChg chg="mod">
          <ac:chgData name="Konrad Biszko" userId="bbdc8190-9a27-487f-b295-40489f12fed6" providerId="ADAL" clId="{DC19E2FE-74F7-4F3C-A34C-F6DF5B56D59F}" dt="2025-08-19T13:26:11.626" v="5238" actId="20577"/>
          <ac:spMkLst>
            <pc:docMk/>
            <pc:sldMk cId="850281765" sldId="461"/>
            <ac:spMk id="2" creationId="{87D32C9A-0C5D-BEC8-4DB8-6D655B8199B7}"/>
          </ac:spMkLst>
        </pc:spChg>
        <pc:spChg chg="add mod">
          <ac:chgData name="Konrad Biszko" userId="bbdc8190-9a27-487f-b295-40489f12fed6" providerId="ADAL" clId="{DC19E2FE-74F7-4F3C-A34C-F6DF5B56D59F}" dt="2025-09-03T11:52:01.598" v="11523" actId="27636"/>
          <ac:spMkLst>
            <pc:docMk/>
            <pc:sldMk cId="850281765" sldId="461"/>
            <ac:spMk id="4" creationId="{0208AAC9-229F-D158-DBFF-226947BF06B0}"/>
          </ac:spMkLst>
        </pc:spChg>
        <pc:spChg chg="add mod">
          <ac:chgData name="Konrad Biszko" userId="bbdc8190-9a27-487f-b295-40489f12fed6" providerId="ADAL" clId="{DC19E2FE-74F7-4F3C-A34C-F6DF5B56D59F}" dt="2025-09-03T11:53:05.033" v="11771"/>
          <ac:spMkLst>
            <pc:docMk/>
            <pc:sldMk cId="850281765" sldId="461"/>
            <ac:spMk id="9" creationId="{BDC3A5FD-9A02-F8B0-AEAB-12F2576E7251}"/>
          </ac:spMkLst>
        </pc:spChg>
        <pc:picChg chg="add mod">
          <ac:chgData name="Konrad Biszko" userId="bbdc8190-9a27-487f-b295-40489f12fed6" providerId="ADAL" clId="{DC19E2FE-74F7-4F3C-A34C-F6DF5B56D59F}" dt="2025-08-19T13:26:04.209" v="5208" actId="1076"/>
          <ac:picMkLst>
            <pc:docMk/>
            <pc:sldMk cId="850281765" sldId="461"/>
            <ac:picMk id="5" creationId="{497AB24A-5071-34E8-79C6-EF2E51D531C5}"/>
          </ac:picMkLst>
        </pc:picChg>
        <pc:cxnChg chg="add mod">
          <ac:chgData name="Konrad Biszko" userId="bbdc8190-9a27-487f-b295-40489f12fed6" providerId="ADAL" clId="{DC19E2FE-74F7-4F3C-A34C-F6DF5B56D59F}" dt="2025-08-21T11:26:09.352" v="10032" actId="14100"/>
          <ac:cxnSpMkLst>
            <pc:docMk/>
            <pc:sldMk cId="850281765" sldId="461"/>
            <ac:cxnSpMk id="6" creationId="{2A0FFADB-1131-D62B-8534-569F2480BA72}"/>
          </ac:cxnSpMkLst>
        </pc:cxnChg>
        <pc:cxnChg chg="add mod">
          <ac:chgData name="Konrad Biszko" userId="bbdc8190-9a27-487f-b295-40489f12fed6" providerId="ADAL" clId="{DC19E2FE-74F7-4F3C-A34C-F6DF5B56D59F}" dt="2025-08-21T11:26:14.081" v="10034" actId="1076"/>
          <ac:cxnSpMkLst>
            <pc:docMk/>
            <pc:sldMk cId="850281765" sldId="461"/>
            <ac:cxnSpMk id="8" creationId="{CB88E20E-903B-0E1C-7474-1523AFD01C82}"/>
          </ac:cxnSpMkLst>
        </pc:cxnChg>
      </pc:sldChg>
      <pc:sldChg chg="addSp delSp modSp new mod">
        <pc:chgData name="Konrad Biszko" userId="bbdc8190-9a27-487f-b295-40489f12fed6" providerId="ADAL" clId="{DC19E2FE-74F7-4F3C-A34C-F6DF5B56D59F}" dt="2025-08-19T13:18:04.327" v="4054" actId="790"/>
        <pc:sldMkLst>
          <pc:docMk/>
          <pc:sldMk cId="2216411640" sldId="462"/>
        </pc:sldMkLst>
        <pc:spChg chg="mod">
          <ac:chgData name="Konrad Biszko" userId="bbdc8190-9a27-487f-b295-40489f12fed6" providerId="ADAL" clId="{DC19E2FE-74F7-4F3C-A34C-F6DF5B56D59F}" dt="2025-08-19T13:18:04.327" v="4054" actId="790"/>
          <ac:spMkLst>
            <pc:docMk/>
            <pc:sldMk cId="2216411640" sldId="462"/>
            <ac:spMk id="2" creationId="{BD871ABE-72F5-2E21-2747-2FCCAC63614B}"/>
          </ac:spMkLst>
        </pc:spChg>
        <pc:spChg chg="mod">
          <ac:chgData name="Konrad Biszko" userId="bbdc8190-9a27-487f-b295-40489f12fed6" providerId="ADAL" clId="{DC19E2FE-74F7-4F3C-A34C-F6DF5B56D59F}" dt="2025-08-19T13:18:04.327" v="4054" actId="790"/>
          <ac:spMkLst>
            <pc:docMk/>
            <pc:sldMk cId="2216411640" sldId="462"/>
            <ac:spMk id="3" creationId="{79A9443C-1E95-F716-2F8D-0DD1DF50A705}"/>
          </ac:spMkLst>
        </pc:spChg>
        <pc:graphicFrameChg chg="add mod modGraphic">
          <ac:chgData name="Konrad Biszko" userId="bbdc8190-9a27-487f-b295-40489f12fed6" providerId="ADAL" clId="{DC19E2FE-74F7-4F3C-A34C-F6DF5B56D59F}" dt="2025-08-19T13:18:04.327" v="4054" actId="790"/>
          <ac:graphicFrameMkLst>
            <pc:docMk/>
            <pc:sldMk cId="2216411640" sldId="462"/>
            <ac:graphicFrameMk id="5" creationId="{B484A69A-4336-72AF-AB78-C509DD70E710}"/>
          </ac:graphicFrameMkLst>
        </pc:graphicFrameChg>
      </pc:sldChg>
      <pc:sldChg chg="modSp new del mod">
        <pc:chgData name="Konrad Biszko" userId="bbdc8190-9a27-487f-b295-40489f12fed6" providerId="ADAL" clId="{DC19E2FE-74F7-4F3C-A34C-F6DF5B56D59F}" dt="2025-08-19T13:19:27.300" v="4055" actId="47"/>
        <pc:sldMkLst>
          <pc:docMk/>
          <pc:sldMk cId="3682291436" sldId="463"/>
        </pc:sldMkLst>
      </pc:sldChg>
      <pc:sldChg chg="modSp add mod">
        <pc:chgData name="Konrad Biszko" userId="bbdc8190-9a27-487f-b295-40489f12fed6" providerId="ADAL" clId="{DC19E2FE-74F7-4F3C-A34C-F6DF5B56D59F}" dt="2025-08-19T13:18:04.327" v="4054" actId="790"/>
        <pc:sldMkLst>
          <pc:docMk/>
          <pc:sldMk cId="1148770619" sldId="464"/>
        </pc:sldMkLst>
        <pc:spChg chg="mod">
          <ac:chgData name="Konrad Biszko" userId="bbdc8190-9a27-487f-b295-40489f12fed6" providerId="ADAL" clId="{DC19E2FE-74F7-4F3C-A34C-F6DF5B56D59F}" dt="2025-08-19T13:18:04.327" v="4054" actId="790"/>
          <ac:spMkLst>
            <pc:docMk/>
            <pc:sldMk cId="1148770619" sldId="464"/>
            <ac:spMk id="2" creationId="{B72FACB5-D2BB-71DA-E57D-B92F438BD650}"/>
          </ac:spMkLst>
        </pc:spChg>
        <pc:spChg chg="mod">
          <ac:chgData name="Konrad Biszko" userId="bbdc8190-9a27-487f-b295-40489f12fed6" providerId="ADAL" clId="{DC19E2FE-74F7-4F3C-A34C-F6DF5B56D59F}" dt="2025-08-19T13:18:04.327" v="4054" actId="790"/>
          <ac:spMkLst>
            <pc:docMk/>
            <pc:sldMk cId="1148770619" sldId="464"/>
            <ac:spMk id="84" creationId="{53D65F97-D2A4-E6A3-BFB7-6E7ED66F55FD}"/>
          </ac:spMkLst>
        </pc:spChg>
        <pc:spChg chg="mod">
          <ac:chgData name="Konrad Biszko" userId="bbdc8190-9a27-487f-b295-40489f12fed6" providerId="ADAL" clId="{DC19E2FE-74F7-4F3C-A34C-F6DF5B56D59F}" dt="2025-08-19T13:18:04.327" v="4054" actId="790"/>
          <ac:spMkLst>
            <pc:docMk/>
            <pc:sldMk cId="1148770619" sldId="464"/>
            <ac:spMk id="85" creationId="{CD5991D2-B826-9C51-F9C6-43E62EF24E37}"/>
          </ac:spMkLst>
        </pc:spChg>
      </pc:sldChg>
      <pc:sldChg chg="modSp add">
        <pc:chgData name="Konrad Biszko" userId="bbdc8190-9a27-487f-b295-40489f12fed6" providerId="ADAL" clId="{DC19E2FE-74F7-4F3C-A34C-F6DF5B56D59F}" dt="2025-08-19T13:26:24.559" v="5241"/>
        <pc:sldMkLst>
          <pc:docMk/>
          <pc:sldMk cId="269445061" sldId="465"/>
        </pc:sldMkLst>
        <pc:spChg chg="mod">
          <ac:chgData name="Konrad Biszko" userId="bbdc8190-9a27-487f-b295-40489f12fed6" providerId="ADAL" clId="{DC19E2FE-74F7-4F3C-A34C-F6DF5B56D59F}" dt="2025-08-19T13:26:24.559" v="5241"/>
          <ac:spMkLst>
            <pc:docMk/>
            <pc:sldMk cId="269445061" sldId="465"/>
            <ac:spMk id="84" creationId="{99666776-050B-3459-0F07-ABDC0179DDF9}"/>
          </ac:spMkLst>
        </pc:spChg>
      </pc:sldChg>
      <pc:sldChg chg="modSp add">
        <pc:chgData name="Konrad Biszko" userId="bbdc8190-9a27-487f-b295-40489f12fed6" providerId="ADAL" clId="{DC19E2FE-74F7-4F3C-A34C-F6DF5B56D59F}" dt="2025-08-19T13:26:30.848" v="5243"/>
        <pc:sldMkLst>
          <pc:docMk/>
          <pc:sldMk cId="2729531298" sldId="466"/>
        </pc:sldMkLst>
        <pc:spChg chg="mod">
          <ac:chgData name="Konrad Biszko" userId="bbdc8190-9a27-487f-b295-40489f12fed6" providerId="ADAL" clId="{DC19E2FE-74F7-4F3C-A34C-F6DF5B56D59F}" dt="2025-08-19T13:26:30.848" v="5243"/>
          <ac:spMkLst>
            <pc:docMk/>
            <pc:sldMk cId="2729531298" sldId="466"/>
            <ac:spMk id="84" creationId="{56EA724C-9804-44BB-5F5C-DB9D4070F72F}"/>
          </ac:spMkLst>
        </pc:spChg>
      </pc:sldChg>
      <pc:sldChg chg="modSp add">
        <pc:chgData name="Konrad Biszko" userId="bbdc8190-9a27-487f-b295-40489f12fed6" providerId="ADAL" clId="{DC19E2FE-74F7-4F3C-A34C-F6DF5B56D59F}" dt="2025-08-19T15:27:28.100" v="6774"/>
        <pc:sldMkLst>
          <pc:docMk/>
          <pc:sldMk cId="3106716187" sldId="467"/>
        </pc:sldMkLst>
        <pc:spChg chg="mod">
          <ac:chgData name="Konrad Biszko" userId="bbdc8190-9a27-487f-b295-40489f12fed6" providerId="ADAL" clId="{DC19E2FE-74F7-4F3C-A34C-F6DF5B56D59F}" dt="2025-08-19T15:27:28.100" v="6774"/>
          <ac:spMkLst>
            <pc:docMk/>
            <pc:sldMk cId="3106716187" sldId="467"/>
            <ac:spMk id="84" creationId="{73AAA099-B95A-0244-19F6-F1D48EB294E2}"/>
          </ac:spMkLst>
        </pc:spChg>
      </pc:sldChg>
      <pc:sldChg chg="modSp add">
        <pc:chgData name="Konrad Biszko" userId="bbdc8190-9a27-487f-b295-40489f12fed6" providerId="ADAL" clId="{DC19E2FE-74F7-4F3C-A34C-F6DF5B56D59F}" dt="2025-08-19T15:44:59.900" v="7595"/>
        <pc:sldMkLst>
          <pc:docMk/>
          <pc:sldMk cId="2196153689" sldId="468"/>
        </pc:sldMkLst>
        <pc:spChg chg="mod">
          <ac:chgData name="Konrad Biszko" userId="bbdc8190-9a27-487f-b295-40489f12fed6" providerId="ADAL" clId="{DC19E2FE-74F7-4F3C-A34C-F6DF5B56D59F}" dt="2025-08-19T15:44:59.900" v="7595"/>
          <ac:spMkLst>
            <pc:docMk/>
            <pc:sldMk cId="2196153689" sldId="468"/>
            <ac:spMk id="84" creationId="{CFD3ABF0-30EA-EEF3-173B-266509E74F4D}"/>
          </ac:spMkLst>
        </pc:spChg>
      </pc:sldChg>
      <pc:sldChg chg="modSp add">
        <pc:chgData name="Konrad Biszko" userId="bbdc8190-9a27-487f-b295-40489f12fed6" providerId="ADAL" clId="{DC19E2FE-74F7-4F3C-A34C-F6DF5B56D59F}" dt="2025-08-19T15:45:08.445" v="7597"/>
        <pc:sldMkLst>
          <pc:docMk/>
          <pc:sldMk cId="781672744" sldId="469"/>
        </pc:sldMkLst>
        <pc:spChg chg="mod">
          <ac:chgData name="Konrad Biszko" userId="bbdc8190-9a27-487f-b295-40489f12fed6" providerId="ADAL" clId="{DC19E2FE-74F7-4F3C-A34C-F6DF5B56D59F}" dt="2025-08-19T15:45:08.445" v="7597"/>
          <ac:spMkLst>
            <pc:docMk/>
            <pc:sldMk cId="781672744" sldId="469"/>
            <ac:spMk id="84" creationId="{DD2006C0-EA95-E149-B087-91E4D444E77A}"/>
          </ac:spMkLst>
        </pc:spChg>
      </pc:sldChg>
      <pc:sldChg chg="add del">
        <pc:chgData name="Konrad Biszko" userId="bbdc8190-9a27-487f-b295-40489f12fed6" providerId="ADAL" clId="{DC19E2FE-74F7-4F3C-A34C-F6DF5B56D59F}" dt="2025-08-19T15:57:20.433" v="8547"/>
        <pc:sldMkLst>
          <pc:docMk/>
          <pc:sldMk cId="687487904" sldId="470"/>
        </pc:sldMkLst>
      </pc:sldChg>
      <pc:sldChg chg="modSp add">
        <pc:chgData name="Konrad Biszko" userId="bbdc8190-9a27-487f-b295-40489f12fed6" providerId="ADAL" clId="{DC19E2FE-74F7-4F3C-A34C-F6DF5B56D59F}" dt="2025-08-19T15:58:47.033" v="8619"/>
        <pc:sldMkLst>
          <pc:docMk/>
          <pc:sldMk cId="1464928899" sldId="470"/>
        </pc:sldMkLst>
        <pc:spChg chg="mod">
          <ac:chgData name="Konrad Biszko" userId="bbdc8190-9a27-487f-b295-40489f12fed6" providerId="ADAL" clId="{DC19E2FE-74F7-4F3C-A34C-F6DF5B56D59F}" dt="2025-08-19T15:58:47.033" v="8619"/>
          <ac:spMkLst>
            <pc:docMk/>
            <pc:sldMk cId="1464928899" sldId="470"/>
            <ac:spMk id="84" creationId="{1B843AFA-BE65-A050-C845-2AA738FE1B2D}"/>
          </ac:spMkLst>
        </pc:spChg>
      </pc:sldChg>
      <pc:sldChg chg="modSp add">
        <pc:chgData name="Konrad Biszko" userId="bbdc8190-9a27-487f-b295-40489f12fed6" providerId="ADAL" clId="{DC19E2FE-74F7-4F3C-A34C-F6DF5B56D59F}" dt="2025-08-19T16:04:19.103" v="9154"/>
        <pc:sldMkLst>
          <pc:docMk/>
          <pc:sldMk cId="2706548485" sldId="471"/>
        </pc:sldMkLst>
        <pc:spChg chg="mod">
          <ac:chgData name="Konrad Biszko" userId="bbdc8190-9a27-487f-b295-40489f12fed6" providerId="ADAL" clId="{DC19E2FE-74F7-4F3C-A34C-F6DF5B56D59F}" dt="2025-08-19T16:04:19.103" v="9154"/>
          <ac:spMkLst>
            <pc:docMk/>
            <pc:sldMk cId="2706548485" sldId="471"/>
            <ac:spMk id="84" creationId="{E5413531-93ED-1058-3A3A-69BF78F9CEBB}"/>
          </ac:spMkLst>
        </pc:spChg>
      </pc:sldChg>
      <pc:sldChg chg="modSp add">
        <pc:chgData name="Konrad Biszko" userId="bbdc8190-9a27-487f-b295-40489f12fed6" providerId="ADAL" clId="{DC19E2FE-74F7-4F3C-A34C-F6DF5B56D59F}" dt="2025-08-19T16:04:26.880" v="9157"/>
        <pc:sldMkLst>
          <pc:docMk/>
          <pc:sldMk cId="865021470" sldId="472"/>
        </pc:sldMkLst>
        <pc:spChg chg="mod">
          <ac:chgData name="Konrad Biszko" userId="bbdc8190-9a27-487f-b295-40489f12fed6" providerId="ADAL" clId="{DC19E2FE-74F7-4F3C-A34C-F6DF5B56D59F}" dt="2025-08-19T16:04:26.880" v="9157"/>
          <ac:spMkLst>
            <pc:docMk/>
            <pc:sldMk cId="865021470" sldId="472"/>
            <ac:spMk id="84" creationId="{CDFB7998-7CB7-C8DD-26D1-F5A535292381}"/>
          </ac:spMkLst>
        </pc:spChg>
      </pc:sldChg>
      <pc:sldChg chg="modSp add">
        <pc:chgData name="Konrad Biszko" userId="bbdc8190-9a27-487f-b295-40489f12fed6" providerId="ADAL" clId="{DC19E2FE-74F7-4F3C-A34C-F6DF5B56D59F}" dt="2025-08-19T21:07:15.051" v="9559"/>
        <pc:sldMkLst>
          <pc:docMk/>
          <pc:sldMk cId="3937242123" sldId="473"/>
        </pc:sldMkLst>
        <pc:spChg chg="mod">
          <ac:chgData name="Konrad Biszko" userId="bbdc8190-9a27-487f-b295-40489f12fed6" providerId="ADAL" clId="{DC19E2FE-74F7-4F3C-A34C-F6DF5B56D59F}" dt="2025-08-19T21:07:15.051" v="9559"/>
          <ac:spMkLst>
            <pc:docMk/>
            <pc:sldMk cId="3937242123" sldId="473"/>
            <ac:spMk id="84" creationId="{C8FF99E8-EB0A-C533-0CE7-E891FD52A07C}"/>
          </ac:spMkLst>
        </pc:spChg>
      </pc:sldChg>
      <pc:sldChg chg="new del">
        <pc:chgData name="Konrad Biszko" userId="bbdc8190-9a27-487f-b295-40489f12fed6" providerId="ADAL" clId="{DC19E2FE-74F7-4F3C-A34C-F6DF5B56D59F}" dt="2025-08-21T11:54:12.792" v="10549" actId="47"/>
        <pc:sldMkLst>
          <pc:docMk/>
          <pc:sldMk cId="2730127668" sldId="474"/>
        </pc:sldMkLst>
      </pc:sldChg>
      <pc:sldChg chg="addSp delSp modSp add mod">
        <pc:chgData name="Konrad Biszko" userId="bbdc8190-9a27-487f-b295-40489f12fed6" providerId="ADAL" clId="{DC19E2FE-74F7-4F3C-A34C-F6DF5B56D59F}" dt="2025-09-04T12:24:50.699" v="35772" actId="1076"/>
        <pc:sldMkLst>
          <pc:docMk/>
          <pc:sldMk cId="3576711376" sldId="474"/>
        </pc:sldMkLst>
        <pc:spChg chg="mod">
          <ac:chgData name="Konrad Biszko" userId="bbdc8190-9a27-487f-b295-40489f12fed6" providerId="ADAL" clId="{DC19E2FE-74F7-4F3C-A34C-F6DF5B56D59F}" dt="2025-08-21T11:54:24.122" v="10554" actId="20577"/>
          <ac:spMkLst>
            <pc:docMk/>
            <pc:sldMk cId="3576711376" sldId="474"/>
            <ac:spMk id="2" creationId="{DD05FB75-5912-BDB0-94BE-ABB262E3442B}"/>
          </ac:spMkLst>
        </pc:spChg>
        <pc:spChg chg="add mod">
          <ac:chgData name="Konrad Biszko" userId="bbdc8190-9a27-487f-b295-40489f12fed6" providerId="ADAL" clId="{DC19E2FE-74F7-4F3C-A34C-F6DF5B56D59F}" dt="2025-09-04T12:24:50.699" v="35772" actId="1076"/>
          <ac:spMkLst>
            <pc:docMk/>
            <pc:sldMk cId="3576711376" sldId="474"/>
            <ac:spMk id="4" creationId="{2376B99D-972D-1BF6-A83C-9FB69D744C5E}"/>
          </ac:spMkLst>
        </pc:spChg>
        <pc:picChg chg="mod">
          <ac:chgData name="Konrad Biszko" userId="bbdc8190-9a27-487f-b295-40489f12fed6" providerId="ADAL" clId="{DC19E2FE-74F7-4F3C-A34C-F6DF5B56D59F}" dt="2025-08-21T11:54:19.346" v="10552" actId="1076"/>
          <ac:picMkLst>
            <pc:docMk/>
            <pc:sldMk cId="3576711376" sldId="474"/>
            <ac:picMk id="7" creationId="{3F098660-E752-1806-B481-D5D2072EB171}"/>
          </ac:picMkLst>
        </pc:picChg>
      </pc:sldChg>
      <pc:sldChg chg="addSp delSp modSp add mod">
        <pc:chgData name="Konrad Biszko" userId="bbdc8190-9a27-487f-b295-40489f12fed6" providerId="ADAL" clId="{DC19E2FE-74F7-4F3C-A34C-F6DF5B56D59F}" dt="2025-09-04T12:38:43.798" v="36702" actId="20577"/>
        <pc:sldMkLst>
          <pc:docMk/>
          <pc:sldMk cId="2468854641" sldId="475"/>
        </pc:sldMkLst>
        <pc:spChg chg="mod">
          <ac:chgData name="Konrad Biszko" userId="bbdc8190-9a27-487f-b295-40489f12fed6" providerId="ADAL" clId="{DC19E2FE-74F7-4F3C-A34C-F6DF5B56D59F}" dt="2025-08-21T11:55:32.106" v="10580" actId="20577"/>
          <ac:spMkLst>
            <pc:docMk/>
            <pc:sldMk cId="2468854641" sldId="475"/>
            <ac:spMk id="2" creationId="{6EAB41A3-C92D-E402-527D-637FF7725D20}"/>
          </ac:spMkLst>
        </pc:spChg>
        <pc:spChg chg="add mod">
          <ac:chgData name="Konrad Biszko" userId="bbdc8190-9a27-487f-b295-40489f12fed6" providerId="ADAL" clId="{DC19E2FE-74F7-4F3C-A34C-F6DF5B56D59F}" dt="2025-09-04T12:36:10.444" v="36424" actId="403"/>
          <ac:spMkLst>
            <pc:docMk/>
            <pc:sldMk cId="2468854641" sldId="475"/>
            <ac:spMk id="6" creationId="{752D4B77-E871-30F4-BE96-F156E70E8763}"/>
          </ac:spMkLst>
        </pc:spChg>
        <pc:spChg chg="add mod">
          <ac:chgData name="Konrad Biszko" userId="bbdc8190-9a27-487f-b295-40489f12fed6" providerId="ADAL" clId="{DC19E2FE-74F7-4F3C-A34C-F6DF5B56D59F}" dt="2025-09-04T12:38:43.798" v="36702" actId="20577"/>
          <ac:spMkLst>
            <pc:docMk/>
            <pc:sldMk cId="2468854641" sldId="475"/>
            <ac:spMk id="8" creationId="{BA1B5BB9-28DF-B843-A96A-F5B12B47303E}"/>
          </ac:spMkLst>
        </pc:spChg>
        <pc:picChg chg="mod">
          <ac:chgData name="Konrad Biszko" userId="bbdc8190-9a27-487f-b295-40489f12fed6" providerId="ADAL" clId="{DC19E2FE-74F7-4F3C-A34C-F6DF5B56D59F}" dt="2025-08-21T11:55:37.151" v="10582" actId="1076"/>
          <ac:picMkLst>
            <pc:docMk/>
            <pc:sldMk cId="2468854641" sldId="475"/>
            <ac:picMk id="7" creationId="{6A960ED1-598C-8926-DA49-2213296132A8}"/>
          </ac:picMkLst>
        </pc:picChg>
        <pc:cxnChg chg="add mod">
          <ac:chgData name="Konrad Biszko" userId="bbdc8190-9a27-487f-b295-40489f12fed6" providerId="ADAL" clId="{DC19E2FE-74F7-4F3C-A34C-F6DF5B56D59F}" dt="2025-08-21T11:56:17.341" v="10605" actId="14100"/>
          <ac:cxnSpMkLst>
            <pc:docMk/>
            <pc:sldMk cId="2468854641" sldId="475"/>
            <ac:cxnSpMk id="4" creationId="{743724C3-C832-2236-3177-54F967919DE5}"/>
          </ac:cxnSpMkLst>
        </pc:cxnChg>
        <pc:cxnChg chg="add mod">
          <ac:chgData name="Konrad Biszko" userId="bbdc8190-9a27-487f-b295-40489f12fed6" providerId="ADAL" clId="{DC19E2FE-74F7-4F3C-A34C-F6DF5B56D59F}" dt="2025-08-21T11:56:21.264" v="10608" actId="14100"/>
          <ac:cxnSpMkLst>
            <pc:docMk/>
            <pc:sldMk cId="2468854641" sldId="475"/>
            <ac:cxnSpMk id="9" creationId="{9F899F34-65E0-3614-5F07-14DD8B909046}"/>
          </ac:cxnSpMkLst>
        </pc:cxnChg>
      </pc:sldChg>
      <pc:sldChg chg="add del">
        <pc:chgData name="Konrad Biszko" userId="bbdc8190-9a27-487f-b295-40489f12fed6" providerId="ADAL" clId="{DC19E2FE-74F7-4F3C-A34C-F6DF5B56D59F}" dt="2025-08-21T11:55:42.070" v="10586"/>
        <pc:sldMkLst>
          <pc:docMk/>
          <pc:sldMk cId="1905364768" sldId="476"/>
        </pc:sldMkLst>
      </pc:sldChg>
      <pc:sldChg chg="addSp delSp modSp add mod">
        <pc:chgData name="Konrad Biszko" userId="bbdc8190-9a27-487f-b295-40489f12fed6" providerId="ADAL" clId="{DC19E2FE-74F7-4F3C-A34C-F6DF5B56D59F}" dt="2025-09-04T14:41:15.732" v="41830" actId="20577"/>
        <pc:sldMkLst>
          <pc:docMk/>
          <pc:sldMk cId="4097583730" sldId="476"/>
        </pc:sldMkLst>
        <pc:spChg chg="mod">
          <ac:chgData name="Konrad Biszko" userId="bbdc8190-9a27-487f-b295-40489f12fed6" providerId="ADAL" clId="{DC19E2FE-74F7-4F3C-A34C-F6DF5B56D59F}" dt="2025-09-04T12:55:28.873" v="37569" actId="20577"/>
          <ac:spMkLst>
            <pc:docMk/>
            <pc:sldMk cId="4097583730" sldId="476"/>
            <ac:spMk id="2" creationId="{98B3B090-BC53-04E7-8257-44A129A9FA05}"/>
          </ac:spMkLst>
        </pc:spChg>
        <pc:spChg chg="add mod">
          <ac:chgData name="Konrad Biszko" userId="bbdc8190-9a27-487f-b295-40489f12fed6" providerId="ADAL" clId="{DC19E2FE-74F7-4F3C-A34C-F6DF5B56D59F}" dt="2025-09-04T14:41:15.732" v="41830" actId="20577"/>
          <ac:spMkLst>
            <pc:docMk/>
            <pc:sldMk cId="4097583730" sldId="476"/>
            <ac:spMk id="4" creationId="{CA239240-3949-F9D0-05CB-B1F3F6AE3011}"/>
          </ac:spMkLst>
        </pc:spChg>
        <pc:picChg chg="mod">
          <ac:chgData name="Konrad Biszko" userId="bbdc8190-9a27-487f-b295-40489f12fed6" providerId="ADAL" clId="{DC19E2FE-74F7-4F3C-A34C-F6DF5B56D59F}" dt="2025-09-04T12:54:08.412" v="37453" actId="1076"/>
          <ac:picMkLst>
            <pc:docMk/>
            <pc:sldMk cId="4097583730" sldId="476"/>
            <ac:picMk id="7" creationId="{41E8765F-54A4-7F35-B051-D167AA7D3AB3}"/>
          </ac:picMkLst>
        </pc:picChg>
      </pc:sldChg>
      <pc:sldChg chg="addSp delSp modSp add mod">
        <pc:chgData name="Konrad Biszko" userId="bbdc8190-9a27-487f-b295-40489f12fed6" providerId="ADAL" clId="{DC19E2FE-74F7-4F3C-A34C-F6DF5B56D59F}" dt="2025-09-04T14:02:43.362" v="38502" actId="14100"/>
        <pc:sldMkLst>
          <pc:docMk/>
          <pc:sldMk cId="516973718" sldId="477"/>
        </pc:sldMkLst>
        <pc:spChg chg="mod">
          <ac:chgData name="Konrad Biszko" userId="bbdc8190-9a27-487f-b295-40489f12fed6" providerId="ADAL" clId="{DC19E2FE-74F7-4F3C-A34C-F6DF5B56D59F}" dt="2025-08-21T11:58:22.790" v="10657" actId="20577"/>
          <ac:spMkLst>
            <pc:docMk/>
            <pc:sldMk cId="516973718" sldId="477"/>
            <ac:spMk id="2" creationId="{3282BC4F-647C-29A7-2395-4F265FD93A1D}"/>
          </ac:spMkLst>
        </pc:spChg>
        <pc:spChg chg="add mod">
          <ac:chgData name="Konrad Biszko" userId="bbdc8190-9a27-487f-b295-40489f12fed6" providerId="ADAL" clId="{DC19E2FE-74F7-4F3C-A34C-F6DF5B56D59F}" dt="2025-09-04T14:02:08.112" v="38405" actId="20577"/>
          <ac:spMkLst>
            <pc:docMk/>
            <pc:sldMk cId="516973718" sldId="477"/>
            <ac:spMk id="4" creationId="{4978756F-5D66-33DD-977F-606D535653AA}"/>
          </ac:spMkLst>
        </pc:spChg>
        <pc:spChg chg="add mod">
          <ac:chgData name="Konrad Biszko" userId="bbdc8190-9a27-487f-b295-40489f12fed6" providerId="ADAL" clId="{DC19E2FE-74F7-4F3C-A34C-F6DF5B56D59F}" dt="2025-09-04T14:02:39.654" v="38501" actId="313"/>
          <ac:spMkLst>
            <pc:docMk/>
            <pc:sldMk cId="516973718" sldId="477"/>
            <ac:spMk id="5" creationId="{8017F0C5-86CC-CE67-8D1C-82E9DBB5172E}"/>
          </ac:spMkLst>
        </pc:spChg>
        <pc:picChg chg="mod">
          <ac:chgData name="Konrad Biszko" userId="bbdc8190-9a27-487f-b295-40489f12fed6" providerId="ADAL" clId="{DC19E2FE-74F7-4F3C-A34C-F6DF5B56D59F}" dt="2025-08-21T11:58:36.058" v="10664" actId="1076"/>
          <ac:picMkLst>
            <pc:docMk/>
            <pc:sldMk cId="516973718" sldId="477"/>
            <ac:picMk id="7" creationId="{61CFB3DC-9ED6-9C68-2117-C21F9D9BA0EF}"/>
          </ac:picMkLst>
        </pc:picChg>
        <pc:cxnChg chg="add mod">
          <ac:chgData name="Konrad Biszko" userId="bbdc8190-9a27-487f-b295-40489f12fed6" providerId="ADAL" clId="{DC19E2FE-74F7-4F3C-A34C-F6DF5B56D59F}" dt="2025-09-04T14:02:43.362" v="38502" actId="14100"/>
          <ac:cxnSpMkLst>
            <pc:docMk/>
            <pc:sldMk cId="516973718" sldId="477"/>
            <ac:cxnSpMk id="6" creationId="{AC0C1298-3491-331A-1284-7D0D587B0707}"/>
          </ac:cxnSpMkLst>
        </pc:cxnChg>
        <pc:cxnChg chg="add mod">
          <ac:chgData name="Konrad Biszko" userId="bbdc8190-9a27-487f-b295-40489f12fed6" providerId="ADAL" clId="{DC19E2FE-74F7-4F3C-A34C-F6DF5B56D59F}" dt="2025-09-04T14:02:30.500" v="38466" actId="14100"/>
          <ac:cxnSpMkLst>
            <pc:docMk/>
            <pc:sldMk cId="516973718" sldId="477"/>
            <ac:cxnSpMk id="10" creationId="{EEFA0941-C639-99E1-7D61-1EC991E50F7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121A0321-EDF1-5D1B-37CF-4CAEB3F4CB93}"/>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248E892-15EB-BCC1-062A-0537B41EC21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22CA42EB-DC66-75B7-33FD-3E143AB0D3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4167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A6A0CEFF-8A73-05FC-5279-FB19CFF7CB86}"/>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23DFFCD-F74E-7321-0292-AC0DEADA434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966597D6-E981-E52D-9189-9D4E30E30D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4843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16818AE-2ACC-085F-DE93-312055309412}"/>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46DED2E0-7775-133B-023F-8AFC4B82EE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13447B2A-8F8A-4C1F-3783-1F6227F05F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5470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7D20983C-D2F7-27CF-26F0-22E351D26C85}"/>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98C8F5DF-C2F4-ADC8-2795-663751367C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1487232A-D6F6-FE86-356F-BA2C5A35B9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4963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A7BB017-C47E-1406-BAA6-95927BC100F5}"/>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6F26960D-D2D5-6758-FF44-E267DEB46A9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AA91F90F-A1FB-A4AA-FE0D-8A0C876A41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370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2258951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9F90A174-2A9E-3AB4-EFA8-3BA6A8570694}"/>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FE2800A2-B7FB-6E01-0D02-12B47EF1F8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AA838F48-3500-14F6-04CC-7916414A98B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8560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910BE4B8-8B92-E051-47DE-0B37B4C15C5A}"/>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A6883426-AC86-4089-DDEF-FB0FC1AA41C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82A9579E-CC11-3551-A6E3-6F9016895E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0623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421426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3F9FD6A7-5DF0-072F-E221-1FE57882D00C}"/>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67F77923-52E3-F83D-E030-FD90076ACA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70DBD408-E569-4F08-79DC-8A10DB7077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7722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1397A83-5A01-7EA8-C194-BD45F6A6F3F6}"/>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2BB2FD43-C226-B203-0A50-C4401BEE89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0E025262-EE38-62E7-A34B-C0B52AD4C6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0313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F21AA3A9-9C1D-A5C2-8588-757E0812FA6F}"/>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26036E2B-0960-B227-8C48-E3CD02D62B0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a:extLst>
              <a:ext uri="{FF2B5EF4-FFF2-40B4-BE49-F238E27FC236}">
                <a16:creationId xmlns:a16="http://schemas.microsoft.com/office/drawing/2014/main" id="{E11AC215-E5EA-45D0-6A64-DEC2713407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336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ajd tytułowy"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ytuł i tekst pionowy"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ytuł pionowy i teks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ytuł i zawartość"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agłówek sekcji"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wa elementy zawartości"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ównanie"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ylko tytuł"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usty"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Zawartość z podpisem"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az z podpisem"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13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140.pn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5.mp4"/><Relationship Id="rId1" Type="http://schemas.microsoft.com/office/2007/relationships/media" Target="../media/media15.mp4"/><Relationship Id="rId4" Type="http://schemas.openxmlformats.org/officeDocument/2006/relationships/image" Target="../media/image141.png"/></Relationships>
</file>

<file path=ppt/slides/_rels/slide13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0.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63.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6.mp4"/><Relationship Id="rId1" Type="http://schemas.microsoft.com/office/2007/relationships/media" Target="../media/media16.mp4"/><Relationship Id="rId4" Type="http://schemas.openxmlformats.org/officeDocument/2006/relationships/image" Target="../media/image196.png"/></Relationships>
</file>

<file path=ppt/slides/_rels/slide1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7.mp4"/><Relationship Id="rId1" Type="http://schemas.microsoft.com/office/2007/relationships/media" Target="../media/media17.mp4"/><Relationship Id="rId4" Type="http://schemas.openxmlformats.org/officeDocument/2006/relationships/image" Target="../media/image197.png"/></Relationships>
</file>

<file path=ppt/slides/_rels/slide193.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8.mp4"/><Relationship Id="rId1" Type="http://schemas.microsoft.com/office/2007/relationships/media" Target="../media/media18.mp4"/><Relationship Id="rId4" Type="http://schemas.openxmlformats.org/officeDocument/2006/relationships/image" Target="../media/image210.png"/></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4" Type="http://schemas.openxmlformats.org/officeDocument/2006/relationships/image" Target="../media/image79.png"/></Relationships>
</file>

<file path=ppt/slides/_rels/slide7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82.png"/></Relationships>
</file>

<file path=ppt/slides/_rels/slide7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3.mp4"/><Relationship Id="rId7" Type="http://schemas.openxmlformats.org/officeDocument/2006/relationships/image" Target="../media/image1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video" Target="../media/media3.mp4"/></Relationships>
</file>

<file path=ppt/slides/_rels/slide8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noProof="0" dirty="0"/>
              <a:t>Basics of microscopic traffic modelling: using PTV </a:t>
            </a:r>
            <a:r>
              <a:rPr lang="en-GB" sz="4000" noProof="0" dirty="0" err="1"/>
              <a:t>Vissim</a:t>
            </a:r>
            <a:r>
              <a:rPr lang="en-GB" sz="4000" noProof="0" dirty="0"/>
              <a:t> in traffic simulations</a:t>
            </a:r>
          </a:p>
        </p:txBody>
      </p:sp>
      <p:sp>
        <p:nvSpPr>
          <p:cNvPr id="85" name="Google Shape;85;p1"/>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62AE5BEC-2F30-CD72-49FE-F863FD9A28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207F96E-4ED2-5BE3-9233-4BF373C4E32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B1508-9CF4-FEAC-0185-245764B8EA6F}"/>
              </a:ext>
            </a:extLst>
          </p:cNvPr>
          <p:cNvSpPr>
            <a:spLocks noGrp="1"/>
          </p:cNvSpPr>
          <p:nvPr>
            <p:ph type="title"/>
          </p:nvPr>
        </p:nvSpPr>
        <p:spPr/>
        <p:txBody>
          <a:bodyPr/>
          <a:lstStyle/>
          <a:p>
            <a:r>
              <a:rPr lang="pl-PL" noProof="0" dirty="0"/>
              <a:t>PTV </a:t>
            </a:r>
            <a:r>
              <a:rPr lang="pl-PL" noProof="0" dirty="0" err="1"/>
              <a:t>Vissim</a:t>
            </a:r>
            <a:r>
              <a:rPr lang="pl-PL" noProof="0" dirty="0"/>
              <a:t>: Network </a:t>
            </a:r>
            <a:r>
              <a:rPr lang="pl-PL" noProof="0" dirty="0" err="1"/>
              <a:t>editor</a:t>
            </a:r>
            <a:endParaRPr lang="en-GB" noProof="0" dirty="0"/>
          </a:p>
        </p:txBody>
      </p:sp>
      <p:pic>
        <p:nvPicPr>
          <p:cNvPr id="5" name="Picture 4">
            <a:extLst>
              <a:ext uri="{FF2B5EF4-FFF2-40B4-BE49-F238E27FC236}">
                <a16:creationId xmlns:a16="http://schemas.microsoft.com/office/drawing/2014/main" id="{FF993570-CE1E-5716-E5F2-3927D9FEEF68}"/>
              </a:ext>
            </a:extLst>
          </p:cNvPr>
          <p:cNvPicPr>
            <a:picLocks noChangeAspect="1"/>
          </p:cNvPicPr>
          <p:nvPr/>
        </p:nvPicPr>
        <p:blipFill>
          <a:blip r:embed="rId2"/>
          <a:stretch>
            <a:fillRect/>
          </a:stretch>
        </p:blipFill>
        <p:spPr>
          <a:xfrm>
            <a:off x="2139462" y="1889459"/>
            <a:ext cx="6963575" cy="4287504"/>
          </a:xfrm>
          <a:prstGeom prst="rect">
            <a:avLst/>
          </a:prstGeom>
        </p:spPr>
      </p:pic>
      <p:cxnSp>
        <p:nvCxnSpPr>
          <p:cNvPr id="6" name="Straight Arrow Connector 5">
            <a:extLst>
              <a:ext uri="{FF2B5EF4-FFF2-40B4-BE49-F238E27FC236}">
                <a16:creationId xmlns:a16="http://schemas.microsoft.com/office/drawing/2014/main" id="{579A704C-D559-AE43-8103-77DA6DFA9E6C}"/>
              </a:ext>
            </a:extLst>
          </p:cNvPr>
          <p:cNvCxnSpPr>
            <a:cxnSpLocks/>
          </p:cNvCxnSpPr>
          <p:nvPr/>
        </p:nvCxnSpPr>
        <p:spPr>
          <a:xfrm flipH="1" flipV="1">
            <a:off x="3739663" y="6215084"/>
            <a:ext cx="1113691" cy="27779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201D25E-50B4-71B6-EF2E-B8B4F7A4F146}"/>
              </a:ext>
            </a:extLst>
          </p:cNvPr>
          <p:cNvCxnSpPr>
            <a:cxnSpLocks/>
          </p:cNvCxnSpPr>
          <p:nvPr/>
        </p:nvCxnSpPr>
        <p:spPr>
          <a:xfrm flipH="1">
            <a:off x="3870081" y="5503985"/>
            <a:ext cx="1985596" cy="4279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A613D73-5652-55AF-1D94-98C7450655BD}"/>
              </a:ext>
            </a:extLst>
          </p:cNvPr>
          <p:cNvCxnSpPr>
            <a:cxnSpLocks/>
          </p:cNvCxnSpPr>
          <p:nvPr/>
        </p:nvCxnSpPr>
        <p:spPr>
          <a:xfrm flipV="1">
            <a:off x="1538654" y="3790559"/>
            <a:ext cx="600808" cy="14839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E77E3D99-7E85-3FAD-34B8-7673D10C12D9}"/>
              </a:ext>
            </a:extLst>
          </p:cNvPr>
          <p:cNvSpPr txBox="1">
            <a:spLocks/>
          </p:cNvSpPr>
          <p:nvPr/>
        </p:nvSpPr>
        <p:spPr>
          <a:xfrm>
            <a:off x="5621248" y="5064064"/>
            <a:ext cx="3223813" cy="515852"/>
          </a:xfrm>
          <a:prstGeom prst="rect">
            <a:avLst/>
          </a:prstGeom>
          <a:noFill/>
          <a:ln>
            <a:noFill/>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None/>
            </a:pPr>
            <a:r>
              <a:rPr lang="pl-PL" dirty="0" err="1"/>
              <a:t>Scale</a:t>
            </a:r>
            <a:r>
              <a:rPr lang="pl-PL" dirty="0"/>
              <a:t> of the </a:t>
            </a:r>
            <a:r>
              <a:rPr lang="pl-PL" dirty="0" err="1"/>
              <a:t>current</a:t>
            </a:r>
            <a:r>
              <a:rPr lang="pl-PL" dirty="0"/>
              <a:t> </a:t>
            </a:r>
            <a:r>
              <a:rPr lang="pl-PL" dirty="0" err="1"/>
              <a:t>view</a:t>
            </a:r>
            <a:endParaRPr lang="en-GB" dirty="0"/>
          </a:p>
        </p:txBody>
      </p:sp>
      <p:sp>
        <p:nvSpPr>
          <p:cNvPr id="7" name="Text Placeholder 2">
            <a:extLst>
              <a:ext uri="{FF2B5EF4-FFF2-40B4-BE49-F238E27FC236}">
                <a16:creationId xmlns:a16="http://schemas.microsoft.com/office/drawing/2014/main" id="{704B6552-7B1F-8B9A-CF73-24A43FCF4206}"/>
              </a:ext>
            </a:extLst>
          </p:cNvPr>
          <p:cNvSpPr txBox="1">
            <a:spLocks/>
          </p:cNvSpPr>
          <p:nvPr/>
        </p:nvSpPr>
        <p:spPr>
          <a:xfrm>
            <a:off x="4758935" y="6273070"/>
            <a:ext cx="4640042" cy="515852"/>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a:t>Switch to „Network Editor” </a:t>
            </a:r>
            <a:endParaRPr lang="en-GB" dirty="0"/>
          </a:p>
        </p:txBody>
      </p:sp>
      <p:sp>
        <p:nvSpPr>
          <p:cNvPr id="10" name="Text Placeholder 2">
            <a:extLst>
              <a:ext uri="{FF2B5EF4-FFF2-40B4-BE49-F238E27FC236}">
                <a16:creationId xmlns:a16="http://schemas.microsoft.com/office/drawing/2014/main" id="{E1135C1C-F3F1-30B5-EAEB-F67B3813E077}"/>
              </a:ext>
            </a:extLst>
          </p:cNvPr>
          <p:cNvSpPr txBox="1">
            <a:spLocks/>
          </p:cNvSpPr>
          <p:nvPr/>
        </p:nvSpPr>
        <p:spPr>
          <a:xfrm>
            <a:off x="0" y="3075935"/>
            <a:ext cx="1993558" cy="190930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err="1"/>
              <a:t>You</a:t>
            </a:r>
            <a:r>
              <a:rPr lang="pl-PL" dirty="0"/>
              <a:t> </a:t>
            </a:r>
            <a:r>
              <a:rPr lang="pl-PL" dirty="0" err="1"/>
              <a:t>use</a:t>
            </a:r>
            <a:r>
              <a:rPr lang="pl-PL" dirty="0"/>
              <a:t> the „</a:t>
            </a:r>
            <a:r>
              <a:rPr lang="pl-PL" dirty="0" err="1"/>
              <a:t>toolbox</a:t>
            </a:r>
            <a:r>
              <a:rPr lang="pl-PL" dirty="0"/>
              <a:t>” in Network Editor</a:t>
            </a:r>
            <a:endParaRPr lang="en-GB" dirty="0"/>
          </a:p>
        </p:txBody>
      </p:sp>
    </p:spTree>
    <p:extLst>
      <p:ext uri="{BB962C8B-B14F-4D97-AF65-F5344CB8AC3E}">
        <p14:creationId xmlns:p14="http://schemas.microsoft.com/office/powerpoint/2010/main" val="2200123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3C32D-8DDD-24E9-9A05-DB9362CB325E}"/>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F37A462F-73B7-E668-37B9-72F79337FB18}"/>
              </a:ext>
            </a:extLst>
          </p:cNvPr>
          <p:cNvPicPr>
            <a:picLocks noChangeAspect="1"/>
          </p:cNvPicPr>
          <p:nvPr/>
        </p:nvPicPr>
        <p:blipFill>
          <a:blip r:embed="rId2"/>
          <a:stretch>
            <a:fillRect/>
          </a:stretch>
        </p:blipFill>
        <p:spPr>
          <a:xfrm>
            <a:off x="635415" y="1916724"/>
            <a:ext cx="6593078" cy="4664074"/>
          </a:xfrm>
          <a:prstGeom prst="rect">
            <a:avLst/>
          </a:prstGeom>
        </p:spPr>
      </p:pic>
    </p:spTree>
    <p:extLst>
      <p:ext uri="{BB962C8B-B14F-4D97-AF65-F5344CB8AC3E}">
        <p14:creationId xmlns:p14="http://schemas.microsoft.com/office/powerpoint/2010/main" val="21134181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95B1-49EE-426F-EBDB-9FBDA5F46DCF}"/>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FDEFE5B9-A6B9-2BB1-EB0D-2783ADFD5640}"/>
              </a:ext>
            </a:extLst>
          </p:cNvPr>
          <p:cNvPicPr>
            <a:picLocks noChangeAspect="1"/>
          </p:cNvPicPr>
          <p:nvPr/>
        </p:nvPicPr>
        <p:blipFill>
          <a:blip r:embed="rId2"/>
          <a:stretch>
            <a:fillRect/>
          </a:stretch>
        </p:blipFill>
        <p:spPr>
          <a:xfrm>
            <a:off x="481255" y="2032301"/>
            <a:ext cx="6535008" cy="4660755"/>
          </a:xfrm>
          <a:prstGeom prst="rect">
            <a:avLst/>
          </a:prstGeom>
        </p:spPr>
      </p:pic>
    </p:spTree>
    <p:extLst>
      <p:ext uri="{BB962C8B-B14F-4D97-AF65-F5344CB8AC3E}">
        <p14:creationId xmlns:p14="http://schemas.microsoft.com/office/powerpoint/2010/main" val="27533856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FCBD5-7273-117E-70D2-CAD80EBB7FE6}"/>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A068B188-FF36-5493-D5A5-8D58495D6481}"/>
              </a:ext>
            </a:extLst>
          </p:cNvPr>
          <p:cNvPicPr>
            <a:picLocks noChangeAspect="1"/>
          </p:cNvPicPr>
          <p:nvPr/>
        </p:nvPicPr>
        <p:blipFill>
          <a:blip r:embed="rId2"/>
          <a:stretch>
            <a:fillRect/>
          </a:stretch>
        </p:blipFill>
        <p:spPr>
          <a:xfrm>
            <a:off x="838200" y="2136309"/>
            <a:ext cx="5581595" cy="4175591"/>
          </a:xfrm>
          <a:prstGeom prst="rect">
            <a:avLst/>
          </a:prstGeom>
        </p:spPr>
      </p:pic>
    </p:spTree>
    <p:extLst>
      <p:ext uri="{BB962C8B-B14F-4D97-AF65-F5344CB8AC3E}">
        <p14:creationId xmlns:p14="http://schemas.microsoft.com/office/powerpoint/2010/main" val="4493049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AB4D7B6D-D816-606F-88C4-BB7B076EBD77}"/>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CFD3ABF0-30EA-EEF3-173B-266509E74F4D}"/>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Chapter 3 – Traffic flow</a:t>
            </a:r>
            <a:endParaRPr lang="en-GB" sz="4000" noProof="0" dirty="0"/>
          </a:p>
        </p:txBody>
      </p:sp>
      <p:sp>
        <p:nvSpPr>
          <p:cNvPr id="85" name="Google Shape;85;p1">
            <a:extLst>
              <a:ext uri="{FF2B5EF4-FFF2-40B4-BE49-F238E27FC236}">
                <a16:creationId xmlns:a16="http://schemas.microsoft.com/office/drawing/2014/main" id="{EF3AC31F-1CAD-4DB9-C44C-AAEBBFF26200}"/>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2F145AA9-E21F-1434-E7AD-10233697EC96}"/>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101DCFEF-2E68-D7FF-875C-D62BCA325A89}"/>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53C46E95-941B-188F-9DDC-97F82FA42730}"/>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8E828763-D5C3-BB53-71BA-5E975BCC055D}"/>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8F319C57-9787-7631-AC84-6720B95B203E}"/>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A3E56D3B-8659-497F-3A16-E137B0F979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8D0F1E7A-D5EA-730B-CFE5-A6C120B78C98}"/>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21961536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803CE2A3-EBA3-A4C7-580A-A7DC6B434DA0}"/>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DD2006C0-EA95-E149-B087-91E4D444E77A}"/>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Ch.3 Part 1 – Vehicle types, Inputs and Routing</a:t>
            </a:r>
            <a:endParaRPr lang="en-GB" sz="4000" noProof="0" dirty="0"/>
          </a:p>
        </p:txBody>
      </p:sp>
      <p:sp>
        <p:nvSpPr>
          <p:cNvPr id="85" name="Google Shape;85;p1">
            <a:extLst>
              <a:ext uri="{FF2B5EF4-FFF2-40B4-BE49-F238E27FC236}">
                <a16:creationId xmlns:a16="http://schemas.microsoft.com/office/drawing/2014/main" id="{0D4B9FD4-8C37-33E3-04C8-0E4C14202B98}"/>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E139AC54-C28D-4F3C-C821-FBA709F8B3FE}"/>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D46816AE-410A-1F60-9291-7C6879968601}"/>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75742CCE-6387-EC41-D877-9C8AC04EBCE4}"/>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0BE14D1D-5701-A6F6-A99A-613EB9AAABFD}"/>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D8B59F07-1859-975D-050E-A65764D98304}"/>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3648F642-10CB-EE2A-99F9-93268A86B8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12040A10-5F53-9D5C-BE8D-82B4E716BC9D}"/>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7816727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83B86-DDAF-C096-0498-65D219C4639C}"/>
              </a:ext>
            </a:extLst>
          </p:cNvPr>
          <p:cNvSpPr>
            <a:spLocks noGrp="1"/>
          </p:cNvSpPr>
          <p:nvPr>
            <p:ph type="title"/>
          </p:nvPr>
        </p:nvSpPr>
        <p:spPr/>
        <p:txBody>
          <a:bodyPr/>
          <a:lstStyle/>
          <a:p>
            <a:r>
              <a:rPr lang="pl-PL" noProof="0" dirty="0" err="1"/>
              <a:t>Vehicle</a:t>
            </a:r>
            <a:r>
              <a:rPr lang="pl-PL" noProof="0" dirty="0"/>
              <a:t> </a:t>
            </a:r>
            <a:r>
              <a:rPr lang="pl-PL" noProof="0" dirty="0" err="1"/>
              <a:t>compositions</a:t>
            </a:r>
            <a:r>
              <a:rPr lang="pl-PL" noProof="0" dirty="0"/>
              <a:t> pt. 1</a:t>
            </a:r>
            <a:endParaRPr lang="en-GB" noProof="0" dirty="0"/>
          </a:p>
        </p:txBody>
      </p:sp>
      <p:pic>
        <p:nvPicPr>
          <p:cNvPr id="5" name="Picture 4">
            <a:extLst>
              <a:ext uri="{FF2B5EF4-FFF2-40B4-BE49-F238E27FC236}">
                <a16:creationId xmlns:a16="http://schemas.microsoft.com/office/drawing/2014/main" id="{6F59182C-5AE5-B02E-D5B5-E75614929BEB}"/>
              </a:ext>
            </a:extLst>
          </p:cNvPr>
          <p:cNvPicPr>
            <a:picLocks noChangeAspect="1"/>
          </p:cNvPicPr>
          <p:nvPr/>
        </p:nvPicPr>
        <p:blipFill>
          <a:blip r:embed="rId2"/>
          <a:stretch>
            <a:fillRect/>
          </a:stretch>
        </p:blipFill>
        <p:spPr>
          <a:xfrm>
            <a:off x="838200" y="2042380"/>
            <a:ext cx="6077798" cy="3324689"/>
          </a:xfrm>
          <a:prstGeom prst="rect">
            <a:avLst/>
          </a:prstGeom>
        </p:spPr>
      </p:pic>
      <p:sp>
        <p:nvSpPr>
          <p:cNvPr id="4" name="TextBox 3">
            <a:extLst>
              <a:ext uri="{FF2B5EF4-FFF2-40B4-BE49-F238E27FC236}">
                <a16:creationId xmlns:a16="http://schemas.microsoft.com/office/drawing/2014/main" id="{3493E1B0-21A2-7CC9-3B50-994E880F86D7}"/>
              </a:ext>
            </a:extLst>
          </p:cNvPr>
          <p:cNvSpPr txBox="1"/>
          <p:nvPr/>
        </p:nvSpPr>
        <p:spPr>
          <a:xfrm>
            <a:off x="7896959" y="2158315"/>
            <a:ext cx="3456841" cy="1323439"/>
          </a:xfrm>
          <a:prstGeom prst="rect">
            <a:avLst/>
          </a:prstGeom>
          <a:noFill/>
        </p:spPr>
        <p:txBody>
          <a:bodyPr wrap="square" lIns="91440" tIns="45720" rIns="91440" bIns="45720" anchor="t">
            <a:spAutoFit/>
          </a:bodyPr>
          <a:lstStyle/>
          <a:p>
            <a:r>
              <a:rPr lang="pl-PL" sz="2000" dirty="0"/>
              <a:t>To </a:t>
            </a:r>
            <a:r>
              <a:rPr lang="pl-PL" sz="2000" dirty="0" err="1"/>
              <a:t>add</a:t>
            </a:r>
            <a:r>
              <a:rPr lang="pl-PL" sz="2000" dirty="0"/>
              <a:t> a </a:t>
            </a:r>
            <a:r>
              <a:rPr lang="pl-PL" sz="2000" dirty="0" err="1"/>
              <a:t>new</a:t>
            </a:r>
            <a:r>
              <a:rPr lang="pl-PL" sz="2000" dirty="0"/>
              <a:t> </a:t>
            </a:r>
            <a:r>
              <a:rPr lang="pl-PL" sz="2000" dirty="0" err="1"/>
              <a:t>vehicle</a:t>
            </a:r>
            <a:r>
              <a:rPr lang="pl-PL" sz="2000" dirty="0"/>
              <a:t> </a:t>
            </a:r>
            <a:r>
              <a:rPr lang="pl-PL" sz="2000" dirty="0" err="1"/>
              <a:t>composition</a:t>
            </a:r>
            <a:r>
              <a:rPr lang="pl-PL" sz="2000" dirty="0"/>
              <a:t> </a:t>
            </a:r>
            <a:r>
              <a:rPr lang="pl-PL" sz="2000" dirty="0" err="1"/>
              <a:t>select</a:t>
            </a:r>
            <a:r>
              <a:rPr lang="pl-PL" sz="2000" dirty="0"/>
              <a:t> </a:t>
            </a:r>
            <a:r>
              <a:rPr lang="pl-PL" sz="2000" dirty="0" err="1"/>
              <a:t>Traffic</a:t>
            </a:r>
            <a:r>
              <a:rPr lang="pl-PL" sz="2000" dirty="0"/>
              <a:t> and </a:t>
            </a:r>
            <a:r>
              <a:rPr lang="pl-PL" sz="2000" dirty="0" err="1"/>
              <a:t>Vehicle</a:t>
            </a:r>
            <a:r>
              <a:rPr lang="pl-PL" sz="2000" dirty="0"/>
              <a:t> </a:t>
            </a:r>
            <a:r>
              <a:rPr lang="pl-PL" sz="2000" dirty="0" err="1"/>
              <a:t>composition</a:t>
            </a:r>
            <a:r>
              <a:rPr lang="pl-PL" sz="2000" dirty="0"/>
              <a:t> to display a new list.</a:t>
            </a:r>
          </a:p>
        </p:txBody>
      </p:sp>
    </p:spTree>
    <p:extLst>
      <p:ext uri="{BB962C8B-B14F-4D97-AF65-F5344CB8AC3E}">
        <p14:creationId xmlns:p14="http://schemas.microsoft.com/office/powerpoint/2010/main" val="18993617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36925-7849-C4D9-B5E6-BA0C4BABEB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05FB75-5912-BDB0-94BE-ABB262E3442B}"/>
              </a:ext>
            </a:extLst>
          </p:cNvPr>
          <p:cNvSpPr>
            <a:spLocks noGrp="1"/>
          </p:cNvSpPr>
          <p:nvPr>
            <p:ph type="title"/>
          </p:nvPr>
        </p:nvSpPr>
        <p:spPr/>
        <p:txBody>
          <a:bodyPr/>
          <a:lstStyle/>
          <a:p>
            <a:r>
              <a:rPr lang="pl-PL" noProof="0" dirty="0" err="1"/>
              <a:t>Vehicle</a:t>
            </a:r>
            <a:r>
              <a:rPr lang="pl-PL" noProof="0" dirty="0"/>
              <a:t> </a:t>
            </a:r>
            <a:r>
              <a:rPr lang="pl-PL" noProof="0" dirty="0" err="1"/>
              <a:t>compositions</a:t>
            </a:r>
            <a:r>
              <a:rPr lang="pl-PL" noProof="0" dirty="0"/>
              <a:t> pt. 2</a:t>
            </a:r>
            <a:endParaRPr lang="en-GB" noProof="0" dirty="0"/>
          </a:p>
        </p:txBody>
      </p:sp>
      <p:pic>
        <p:nvPicPr>
          <p:cNvPr id="7" name="Picture 6">
            <a:extLst>
              <a:ext uri="{FF2B5EF4-FFF2-40B4-BE49-F238E27FC236}">
                <a16:creationId xmlns:a16="http://schemas.microsoft.com/office/drawing/2014/main" id="{3F098660-E752-1806-B481-D5D2072EB171}"/>
              </a:ext>
            </a:extLst>
          </p:cNvPr>
          <p:cNvPicPr>
            <a:picLocks noChangeAspect="1"/>
          </p:cNvPicPr>
          <p:nvPr/>
        </p:nvPicPr>
        <p:blipFill>
          <a:blip r:embed="rId2"/>
          <a:stretch>
            <a:fillRect/>
          </a:stretch>
        </p:blipFill>
        <p:spPr>
          <a:xfrm>
            <a:off x="521677" y="1391750"/>
            <a:ext cx="5864971" cy="5032375"/>
          </a:xfrm>
          <a:prstGeom prst="rect">
            <a:avLst/>
          </a:prstGeom>
        </p:spPr>
      </p:pic>
      <p:sp>
        <p:nvSpPr>
          <p:cNvPr id="4" name="TextBox 3">
            <a:extLst>
              <a:ext uri="{FF2B5EF4-FFF2-40B4-BE49-F238E27FC236}">
                <a16:creationId xmlns:a16="http://schemas.microsoft.com/office/drawing/2014/main" id="{2376B99D-972D-1BF6-A83C-9FB69D744C5E}"/>
              </a:ext>
            </a:extLst>
          </p:cNvPr>
          <p:cNvSpPr txBox="1"/>
          <p:nvPr/>
        </p:nvSpPr>
        <p:spPr>
          <a:xfrm>
            <a:off x="6808799" y="2134417"/>
            <a:ext cx="3456841" cy="707886"/>
          </a:xfrm>
          <a:prstGeom prst="rect">
            <a:avLst/>
          </a:prstGeom>
          <a:noFill/>
        </p:spPr>
        <p:txBody>
          <a:bodyPr wrap="square" lIns="91440" tIns="45720" rIns="91440" bIns="45720" anchor="t">
            <a:spAutoFit/>
          </a:bodyPr>
          <a:lstStyle/>
          <a:p>
            <a:r>
              <a:rPr lang="pl-PL" sz="2000" dirty="0"/>
              <a:t>A </a:t>
            </a:r>
            <a:r>
              <a:rPr lang="pl-PL" sz="2000" dirty="0" err="1"/>
              <a:t>new</a:t>
            </a:r>
            <a:r>
              <a:rPr lang="pl-PL" sz="2000" dirty="0"/>
              <a:t> list </a:t>
            </a:r>
            <a:r>
              <a:rPr lang="pl-PL" sz="2000" dirty="0" err="1"/>
              <a:t>will</a:t>
            </a:r>
            <a:r>
              <a:rPr lang="pl-PL" sz="2000" dirty="0"/>
              <a:t> </a:t>
            </a:r>
            <a:r>
              <a:rPr lang="pl-PL" sz="2000" dirty="0" err="1"/>
              <a:t>appear</a:t>
            </a:r>
            <a:r>
              <a:rPr lang="pl-PL" sz="2000" dirty="0"/>
              <a:t> </a:t>
            </a:r>
            <a:r>
              <a:rPr lang="pl-PL" sz="2000" dirty="0" err="1"/>
              <a:t>at</a:t>
            </a:r>
            <a:r>
              <a:rPr lang="pl-PL" sz="2000" dirty="0"/>
              <a:t> the </a:t>
            </a:r>
            <a:r>
              <a:rPr lang="pl-PL" sz="2000" dirty="0" err="1"/>
              <a:t>bottom</a:t>
            </a:r>
            <a:r>
              <a:rPr lang="pl-PL" sz="2000" dirty="0"/>
              <a:t> of the </a:t>
            </a:r>
            <a:r>
              <a:rPr lang="pl-PL" sz="2000" dirty="0" err="1"/>
              <a:t>screen</a:t>
            </a:r>
            <a:r>
              <a:rPr lang="pl-PL" sz="2000" dirty="0"/>
              <a:t>.</a:t>
            </a:r>
          </a:p>
        </p:txBody>
      </p:sp>
    </p:spTree>
    <p:extLst>
      <p:ext uri="{BB962C8B-B14F-4D97-AF65-F5344CB8AC3E}">
        <p14:creationId xmlns:p14="http://schemas.microsoft.com/office/powerpoint/2010/main" val="357671137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7BA8B-7FEF-96ED-F566-CF848C83B5F1}"/>
              </a:ext>
            </a:extLst>
          </p:cNvPr>
          <p:cNvSpPr>
            <a:spLocks noGrp="1"/>
          </p:cNvSpPr>
          <p:nvPr>
            <p:ph type="title"/>
          </p:nvPr>
        </p:nvSpPr>
        <p:spPr/>
        <p:txBody>
          <a:bodyPr/>
          <a:lstStyle/>
          <a:p>
            <a:r>
              <a:rPr lang="pl-PL" dirty="0" err="1"/>
              <a:t>Vehicle</a:t>
            </a:r>
            <a:r>
              <a:rPr lang="pl-PL" dirty="0"/>
              <a:t> </a:t>
            </a:r>
            <a:r>
              <a:rPr lang="pl-PL" dirty="0" err="1"/>
              <a:t>compositions</a:t>
            </a:r>
            <a:r>
              <a:rPr lang="pl-PL" dirty="0"/>
              <a:t> pt. 3</a:t>
            </a:r>
            <a:endParaRPr lang="en-GB" noProof="0" dirty="0"/>
          </a:p>
        </p:txBody>
      </p:sp>
      <p:pic>
        <p:nvPicPr>
          <p:cNvPr id="5" name="Picture 4">
            <a:extLst>
              <a:ext uri="{FF2B5EF4-FFF2-40B4-BE49-F238E27FC236}">
                <a16:creationId xmlns:a16="http://schemas.microsoft.com/office/drawing/2014/main" id="{AD9D8786-DB9D-0DA7-27BD-376AE30F7D93}"/>
              </a:ext>
            </a:extLst>
          </p:cNvPr>
          <p:cNvPicPr>
            <a:picLocks noChangeAspect="1"/>
          </p:cNvPicPr>
          <p:nvPr/>
        </p:nvPicPr>
        <p:blipFill>
          <a:blip r:embed="rId2"/>
          <a:stretch>
            <a:fillRect/>
          </a:stretch>
        </p:blipFill>
        <p:spPr>
          <a:xfrm>
            <a:off x="3289874" y="1470956"/>
            <a:ext cx="8573696" cy="1886213"/>
          </a:xfrm>
          <a:prstGeom prst="rect">
            <a:avLst/>
          </a:prstGeom>
        </p:spPr>
      </p:pic>
      <p:pic>
        <p:nvPicPr>
          <p:cNvPr id="7" name="Picture 6">
            <a:extLst>
              <a:ext uri="{FF2B5EF4-FFF2-40B4-BE49-F238E27FC236}">
                <a16:creationId xmlns:a16="http://schemas.microsoft.com/office/drawing/2014/main" id="{5DBCE244-84A8-F2D8-A191-B94C7F914676}"/>
              </a:ext>
            </a:extLst>
          </p:cNvPr>
          <p:cNvPicPr>
            <a:picLocks noChangeAspect="1"/>
          </p:cNvPicPr>
          <p:nvPr/>
        </p:nvPicPr>
        <p:blipFill>
          <a:blip r:embed="rId3"/>
          <a:stretch>
            <a:fillRect/>
          </a:stretch>
        </p:blipFill>
        <p:spPr>
          <a:xfrm>
            <a:off x="3265829" y="3492106"/>
            <a:ext cx="8926171" cy="2819794"/>
          </a:xfrm>
          <a:prstGeom prst="rect">
            <a:avLst/>
          </a:prstGeom>
        </p:spPr>
      </p:pic>
      <p:cxnSp>
        <p:nvCxnSpPr>
          <p:cNvPr id="4" name="Straight Arrow Connector 3">
            <a:extLst>
              <a:ext uri="{FF2B5EF4-FFF2-40B4-BE49-F238E27FC236}">
                <a16:creationId xmlns:a16="http://schemas.microsoft.com/office/drawing/2014/main" id="{80713F0E-A635-BDD9-D2B0-ACEF67554807}"/>
              </a:ext>
            </a:extLst>
          </p:cNvPr>
          <p:cNvCxnSpPr>
            <a:cxnSpLocks/>
          </p:cNvCxnSpPr>
          <p:nvPr/>
        </p:nvCxnSpPr>
        <p:spPr>
          <a:xfrm>
            <a:off x="1679331" y="1825625"/>
            <a:ext cx="222445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0F3D750-C450-C85F-D733-D4EC2AF77EC7}"/>
              </a:ext>
            </a:extLst>
          </p:cNvPr>
          <p:cNvCxnSpPr>
            <a:cxnSpLocks/>
          </p:cNvCxnSpPr>
          <p:nvPr/>
        </p:nvCxnSpPr>
        <p:spPr>
          <a:xfrm>
            <a:off x="1679331" y="2828863"/>
            <a:ext cx="225083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DBBF91C-9198-7954-CF36-5F3896DFDDAC}"/>
              </a:ext>
            </a:extLst>
          </p:cNvPr>
          <p:cNvCxnSpPr>
            <a:cxnSpLocks/>
          </p:cNvCxnSpPr>
          <p:nvPr/>
        </p:nvCxnSpPr>
        <p:spPr>
          <a:xfrm flipV="1">
            <a:off x="2558562" y="4273062"/>
            <a:ext cx="6057900" cy="1130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7D9F1EA-5A97-FE05-91D0-A30351776AB5}"/>
              </a:ext>
            </a:extLst>
          </p:cNvPr>
          <p:cNvCxnSpPr>
            <a:cxnSpLocks/>
          </p:cNvCxnSpPr>
          <p:nvPr/>
        </p:nvCxnSpPr>
        <p:spPr>
          <a:xfrm>
            <a:off x="2558562" y="5403962"/>
            <a:ext cx="5969976" cy="1967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9E4BC60-6BC8-5E93-6D55-C9933F062854}"/>
              </a:ext>
            </a:extLst>
          </p:cNvPr>
          <p:cNvSpPr txBox="1"/>
          <p:nvPr/>
        </p:nvSpPr>
        <p:spPr>
          <a:xfrm>
            <a:off x="148006" y="1398878"/>
            <a:ext cx="3456841" cy="707886"/>
          </a:xfrm>
          <a:prstGeom prst="rect">
            <a:avLst/>
          </a:prstGeom>
          <a:noFill/>
        </p:spPr>
        <p:txBody>
          <a:bodyPr wrap="square" lIns="91440" tIns="45720" rIns="91440" bIns="45720" anchor="t">
            <a:spAutoFit/>
          </a:bodyPr>
          <a:lstStyle/>
          <a:p>
            <a:r>
              <a:rPr lang="pl-PL" sz="2000" dirty="0" err="1"/>
              <a:t>Click</a:t>
            </a:r>
            <a:r>
              <a:rPr lang="pl-PL" sz="2000" dirty="0"/>
              <a:t> the plus </a:t>
            </a:r>
            <a:r>
              <a:rPr lang="pl-PL" sz="2000" dirty="0" err="1"/>
              <a:t>sign</a:t>
            </a:r>
            <a:r>
              <a:rPr lang="pl-PL" sz="2000" dirty="0"/>
              <a:t> to </a:t>
            </a:r>
            <a:r>
              <a:rPr lang="pl-PL" sz="2000" dirty="0" err="1"/>
              <a:t>add</a:t>
            </a:r>
            <a:r>
              <a:rPr lang="pl-PL" sz="2000" dirty="0"/>
              <a:t> a new </a:t>
            </a:r>
            <a:r>
              <a:rPr lang="pl-PL" sz="2000" dirty="0" err="1"/>
              <a:t>composition</a:t>
            </a:r>
            <a:endParaRPr lang="pl-PL" sz="2000" dirty="0"/>
          </a:p>
        </p:txBody>
      </p:sp>
      <p:sp>
        <p:nvSpPr>
          <p:cNvPr id="8" name="TextBox 7">
            <a:extLst>
              <a:ext uri="{FF2B5EF4-FFF2-40B4-BE49-F238E27FC236}">
                <a16:creationId xmlns:a16="http://schemas.microsoft.com/office/drawing/2014/main" id="{E0E6E007-F405-4A7C-C72C-E27778A86093}"/>
              </a:ext>
            </a:extLst>
          </p:cNvPr>
          <p:cNvSpPr txBox="1"/>
          <p:nvPr/>
        </p:nvSpPr>
        <p:spPr>
          <a:xfrm>
            <a:off x="148005" y="2362809"/>
            <a:ext cx="3456841" cy="707886"/>
          </a:xfrm>
          <a:prstGeom prst="rect">
            <a:avLst/>
          </a:prstGeom>
          <a:noFill/>
        </p:spPr>
        <p:txBody>
          <a:bodyPr wrap="square">
            <a:spAutoFit/>
          </a:bodyPr>
          <a:lstStyle/>
          <a:p>
            <a:r>
              <a:rPr lang="pl-PL" sz="2000" dirty="0" err="1"/>
              <a:t>Rename</a:t>
            </a:r>
            <a:r>
              <a:rPr lang="pl-PL" sz="2000" dirty="0"/>
              <a:t> the </a:t>
            </a:r>
            <a:r>
              <a:rPr lang="pl-PL" sz="2000" dirty="0" err="1"/>
              <a:t>composition</a:t>
            </a:r>
            <a:r>
              <a:rPr lang="pl-PL" sz="2000" dirty="0"/>
              <a:t> to </a:t>
            </a:r>
            <a:r>
              <a:rPr lang="pl-PL" sz="2000" dirty="0" err="1"/>
              <a:t>Pedestrians</a:t>
            </a:r>
            <a:endParaRPr lang="pl-PL" sz="2000" dirty="0"/>
          </a:p>
        </p:txBody>
      </p:sp>
      <p:sp>
        <p:nvSpPr>
          <p:cNvPr id="10" name="TextBox 9">
            <a:extLst>
              <a:ext uri="{FF2B5EF4-FFF2-40B4-BE49-F238E27FC236}">
                <a16:creationId xmlns:a16="http://schemas.microsoft.com/office/drawing/2014/main" id="{C93B278D-D921-C1AC-D669-23CDCA016403}"/>
              </a:ext>
            </a:extLst>
          </p:cNvPr>
          <p:cNvSpPr txBox="1"/>
          <p:nvPr/>
        </p:nvSpPr>
        <p:spPr>
          <a:xfrm>
            <a:off x="148004" y="4902003"/>
            <a:ext cx="3456841" cy="1015663"/>
          </a:xfrm>
          <a:prstGeom prst="rect">
            <a:avLst/>
          </a:prstGeom>
          <a:noFill/>
        </p:spPr>
        <p:txBody>
          <a:bodyPr wrap="square">
            <a:spAutoFit/>
          </a:bodyPr>
          <a:lstStyle/>
          <a:p>
            <a:r>
              <a:rPr lang="pl-PL" sz="2000" dirty="0"/>
              <a:t>In the </a:t>
            </a:r>
            <a:r>
              <a:rPr lang="pl-PL" sz="2000" dirty="0" err="1"/>
              <a:t>right</a:t>
            </a:r>
            <a:r>
              <a:rPr lang="pl-PL" sz="2000" dirty="0"/>
              <a:t> part of the </a:t>
            </a:r>
            <a:r>
              <a:rPr lang="pl-PL" sz="2000" dirty="0" err="1"/>
              <a:t>window</a:t>
            </a:r>
            <a:r>
              <a:rPr lang="pl-PL" sz="2000" dirty="0"/>
              <a:t> </a:t>
            </a:r>
            <a:r>
              <a:rPr lang="pl-PL" sz="2000" dirty="0" err="1"/>
              <a:t>modify</a:t>
            </a:r>
            <a:r>
              <a:rPr lang="pl-PL" sz="2000" dirty="0"/>
              <a:t> the „</a:t>
            </a:r>
            <a:r>
              <a:rPr lang="pl-PL" sz="2000" dirty="0" err="1"/>
              <a:t>VehType</a:t>
            </a:r>
            <a:r>
              <a:rPr lang="pl-PL" sz="2000" dirty="0"/>
              <a:t>” to „Man”</a:t>
            </a:r>
          </a:p>
        </p:txBody>
      </p:sp>
    </p:spTree>
    <p:extLst>
      <p:ext uri="{BB962C8B-B14F-4D97-AF65-F5344CB8AC3E}">
        <p14:creationId xmlns:p14="http://schemas.microsoft.com/office/powerpoint/2010/main" val="6790257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60E26-DC2C-9BA4-3729-277A1BC63DA4}"/>
              </a:ext>
            </a:extLst>
          </p:cNvPr>
          <p:cNvSpPr>
            <a:spLocks noGrp="1"/>
          </p:cNvSpPr>
          <p:nvPr>
            <p:ph type="title"/>
          </p:nvPr>
        </p:nvSpPr>
        <p:spPr/>
        <p:txBody>
          <a:bodyPr/>
          <a:lstStyle/>
          <a:p>
            <a:r>
              <a:rPr lang="pl-PL" dirty="0" err="1"/>
              <a:t>Vehicle</a:t>
            </a:r>
            <a:r>
              <a:rPr lang="pl-PL" dirty="0"/>
              <a:t> </a:t>
            </a:r>
            <a:r>
              <a:rPr lang="pl-PL" dirty="0" err="1"/>
              <a:t>compositions</a:t>
            </a:r>
            <a:r>
              <a:rPr lang="pl-PL" dirty="0"/>
              <a:t> pt. 4</a:t>
            </a:r>
            <a:endParaRPr lang="en-GB" noProof="0" dirty="0"/>
          </a:p>
        </p:txBody>
      </p:sp>
      <p:pic>
        <p:nvPicPr>
          <p:cNvPr id="5" name="Picture 4">
            <a:extLst>
              <a:ext uri="{FF2B5EF4-FFF2-40B4-BE49-F238E27FC236}">
                <a16:creationId xmlns:a16="http://schemas.microsoft.com/office/drawing/2014/main" id="{6AB95806-36A6-8BA6-E5C2-C1E9E8F738CA}"/>
              </a:ext>
            </a:extLst>
          </p:cNvPr>
          <p:cNvPicPr>
            <a:picLocks noChangeAspect="1"/>
          </p:cNvPicPr>
          <p:nvPr/>
        </p:nvPicPr>
        <p:blipFill>
          <a:blip r:embed="rId2"/>
          <a:stretch>
            <a:fillRect/>
          </a:stretch>
        </p:blipFill>
        <p:spPr>
          <a:xfrm>
            <a:off x="96512" y="3005791"/>
            <a:ext cx="8830907" cy="1991003"/>
          </a:xfrm>
          <a:prstGeom prst="rect">
            <a:avLst/>
          </a:prstGeom>
        </p:spPr>
      </p:pic>
      <p:cxnSp>
        <p:nvCxnSpPr>
          <p:cNvPr id="4" name="Straight Arrow Connector 3">
            <a:extLst>
              <a:ext uri="{FF2B5EF4-FFF2-40B4-BE49-F238E27FC236}">
                <a16:creationId xmlns:a16="http://schemas.microsoft.com/office/drawing/2014/main" id="{0F3EA0B9-2A7F-9EFB-4B38-184AE9F4E4B2}"/>
              </a:ext>
            </a:extLst>
          </p:cNvPr>
          <p:cNvCxnSpPr>
            <a:cxnSpLocks/>
          </p:cNvCxnSpPr>
          <p:nvPr/>
        </p:nvCxnSpPr>
        <p:spPr>
          <a:xfrm>
            <a:off x="4111870" y="2607783"/>
            <a:ext cx="975946" cy="7362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3884194-6339-81F3-83D9-676883597418}"/>
              </a:ext>
            </a:extLst>
          </p:cNvPr>
          <p:cNvCxnSpPr>
            <a:cxnSpLocks/>
          </p:cNvCxnSpPr>
          <p:nvPr/>
        </p:nvCxnSpPr>
        <p:spPr>
          <a:xfrm flipV="1">
            <a:off x="4325816" y="4374894"/>
            <a:ext cx="1723292" cy="10199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4500E34-A315-E4C6-162E-5157D8CFFFE2}"/>
              </a:ext>
            </a:extLst>
          </p:cNvPr>
          <p:cNvCxnSpPr>
            <a:cxnSpLocks/>
          </p:cNvCxnSpPr>
          <p:nvPr/>
        </p:nvCxnSpPr>
        <p:spPr>
          <a:xfrm flipH="1">
            <a:off x="8628480" y="4033579"/>
            <a:ext cx="29893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74D0841-78BF-7D90-32AB-3DB2936EE31C}"/>
              </a:ext>
            </a:extLst>
          </p:cNvPr>
          <p:cNvSpPr txBox="1"/>
          <p:nvPr/>
        </p:nvSpPr>
        <p:spPr>
          <a:xfrm>
            <a:off x="2108691" y="1967297"/>
            <a:ext cx="3456841" cy="1015663"/>
          </a:xfrm>
          <a:prstGeom prst="rect">
            <a:avLst/>
          </a:prstGeom>
          <a:noFill/>
        </p:spPr>
        <p:txBody>
          <a:bodyPr wrap="square" lIns="91440" tIns="45720" rIns="91440" bIns="45720" anchor="t">
            <a:spAutoFit/>
          </a:bodyPr>
          <a:lstStyle/>
          <a:p>
            <a:r>
              <a:rPr lang="pl-PL" sz="2000" dirty="0" err="1"/>
              <a:t>Use</a:t>
            </a:r>
            <a:r>
              <a:rPr lang="pl-PL" sz="2000" dirty="0"/>
              <a:t> the plus </a:t>
            </a:r>
            <a:r>
              <a:rPr lang="pl-PL" sz="2000" dirty="0" err="1"/>
              <a:t>sign</a:t>
            </a:r>
            <a:r>
              <a:rPr lang="pl-PL" sz="2000" dirty="0"/>
              <a:t> to </a:t>
            </a:r>
            <a:r>
              <a:rPr lang="pl-PL" sz="2000" dirty="0" err="1"/>
              <a:t>add</a:t>
            </a:r>
            <a:r>
              <a:rPr lang="pl-PL" sz="2000" dirty="0"/>
              <a:t> a </a:t>
            </a:r>
            <a:r>
              <a:rPr lang="pl-PL" sz="2000" dirty="0" err="1"/>
              <a:t>new</a:t>
            </a:r>
            <a:r>
              <a:rPr lang="pl-PL" sz="2000" dirty="0"/>
              <a:t> </a:t>
            </a:r>
            <a:r>
              <a:rPr lang="pl-PL" sz="2000" dirty="0" err="1"/>
              <a:t>veh</a:t>
            </a:r>
            <a:r>
              <a:rPr lang="pl-PL" sz="2000" dirty="0"/>
              <a:t> </a:t>
            </a:r>
            <a:r>
              <a:rPr lang="pl-PL" sz="2000" dirty="0" err="1"/>
              <a:t>type</a:t>
            </a:r>
            <a:r>
              <a:rPr lang="pl-PL" sz="2000" dirty="0"/>
              <a:t> to the </a:t>
            </a:r>
            <a:r>
              <a:rPr lang="pl-PL" sz="2000" dirty="0" err="1"/>
              <a:t>composition</a:t>
            </a:r>
            <a:endParaRPr lang="pl-PL" sz="2000" dirty="0"/>
          </a:p>
        </p:txBody>
      </p:sp>
      <p:sp>
        <p:nvSpPr>
          <p:cNvPr id="7" name="TextBox 6">
            <a:extLst>
              <a:ext uri="{FF2B5EF4-FFF2-40B4-BE49-F238E27FC236}">
                <a16:creationId xmlns:a16="http://schemas.microsoft.com/office/drawing/2014/main" id="{D23D1476-1DE7-0204-6BFD-3E0D572F2441}"/>
              </a:ext>
            </a:extLst>
          </p:cNvPr>
          <p:cNvSpPr txBox="1"/>
          <p:nvPr/>
        </p:nvSpPr>
        <p:spPr>
          <a:xfrm>
            <a:off x="2108690" y="5394802"/>
            <a:ext cx="3456841" cy="707886"/>
          </a:xfrm>
          <a:prstGeom prst="rect">
            <a:avLst/>
          </a:prstGeom>
          <a:noFill/>
        </p:spPr>
        <p:txBody>
          <a:bodyPr wrap="square" lIns="91440" tIns="45720" rIns="91440" bIns="45720" anchor="t">
            <a:spAutoFit/>
          </a:bodyPr>
          <a:lstStyle/>
          <a:p>
            <a:r>
              <a:rPr lang="pl-PL" sz="2000"/>
              <a:t>For the </a:t>
            </a:r>
            <a:r>
              <a:rPr lang="pl-PL" sz="2000" dirty="0"/>
              <a:t>newly </a:t>
            </a:r>
            <a:r>
              <a:rPr lang="pl-PL" sz="2000" err="1"/>
              <a:t>added</a:t>
            </a:r>
            <a:r>
              <a:rPr lang="pl-PL" sz="2000" dirty="0"/>
              <a:t> </a:t>
            </a:r>
            <a:r>
              <a:rPr lang="pl-PL" sz="2000" err="1"/>
              <a:t>type</a:t>
            </a:r>
            <a:r>
              <a:rPr lang="pl-PL" sz="2000" dirty="0"/>
              <a:t> </a:t>
            </a:r>
            <a:r>
              <a:rPr lang="pl-PL" sz="2000" err="1"/>
              <a:t>select</a:t>
            </a:r>
            <a:r>
              <a:rPr lang="pl-PL" sz="2000" dirty="0"/>
              <a:t> „</a:t>
            </a:r>
            <a:r>
              <a:rPr lang="pl-PL" sz="2000" err="1"/>
              <a:t>Woman</a:t>
            </a:r>
            <a:r>
              <a:rPr lang="pl-PL" sz="2000" dirty="0"/>
              <a:t>”</a:t>
            </a:r>
          </a:p>
        </p:txBody>
      </p:sp>
      <p:sp>
        <p:nvSpPr>
          <p:cNvPr id="9" name="TextBox 8">
            <a:extLst>
              <a:ext uri="{FF2B5EF4-FFF2-40B4-BE49-F238E27FC236}">
                <a16:creationId xmlns:a16="http://schemas.microsoft.com/office/drawing/2014/main" id="{0D83423E-F800-6892-0D54-12616EA041CC}"/>
              </a:ext>
            </a:extLst>
          </p:cNvPr>
          <p:cNvSpPr txBox="1"/>
          <p:nvPr/>
        </p:nvSpPr>
        <p:spPr>
          <a:xfrm>
            <a:off x="9015342" y="2321240"/>
            <a:ext cx="3456841" cy="3170099"/>
          </a:xfrm>
          <a:prstGeom prst="rect">
            <a:avLst/>
          </a:prstGeom>
          <a:noFill/>
        </p:spPr>
        <p:txBody>
          <a:bodyPr wrap="square" lIns="91440" tIns="45720" rIns="91440" bIns="45720" anchor="t">
            <a:spAutoFit/>
          </a:bodyPr>
          <a:lstStyle/>
          <a:p>
            <a:r>
              <a:rPr lang="pl-PL" sz="2000" dirty="0" err="1"/>
              <a:t>These</a:t>
            </a:r>
            <a:r>
              <a:rPr lang="pl-PL" sz="2000" dirty="0"/>
              <a:t> </a:t>
            </a:r>
            <a:r>
              <a:rPr lang="pl-PL" sz="2000" dirty="0" err="1"/>
              <a:t>values</a:t>
            </a:r>
            <a:r>
              <a:rPr lang="pl-PL" sz="2000" dirty="0"/>
              <a:t> </a:t>
            </a:r>
            <a:r>
              <a:rPr lang="pl-PL" sz="2000" dirty="0" err="1"/>
              <a:t>represent</a:t>
            </a:r>
            <a:r>
              <a:rPr lang="pl-PL" sz="2000" dirty="0"/>
              <a:t> the </a:t>
            </a:r>
            <a:r>
              <a:rPr lang="pl-PL" sz="2000" dirty="0" err="1"/>
              <a:t>distribution</a:t>
            </a:r>
            <a:r>
              <a:rPr lang="pl-PL" sz="2000" dirty="0"/>
              <a:t> of </a:t>
            </a:r>
            <a:r>
              <a:rPr lang="pl-PL" sz="2000" dirty="0" err="1"/>
              <a:t>types</a:t>
            </a:r>
            <a:r>
              <a:rPr lang="pl-PL" sz="2000" dirty="0"/>
              <a:t> in the </a:t>
            </a:r>
            <a:r>
              <a:rPr lang="pl-PL" sz="2000" dirty="0" err="1"/>
              <a:t>composition</a:t>
            </a:r>
            <a:r>
              <a:rPr lang="pl-PL" sz="2000" dirty="0"/>
              <a:t>. Here we </a:t>
            </a:r>
            <a:r>
              <a:rPr lang="pl-PL" sz="2000" dirty="0" err="1"/>
              <a:t>have</a:t>
            </a:r>
            <a:r>
              <a:rPr lang="pl-PL" sz="2000" dirty="0"/>
              <a:t>:</a:t>
            </a:r>
          </a:p>
          <a:p>
            <a:r>
              <a:rPr lang="pl-PL" sz="2000" dirty="0"/>
              <a:t>1+1 = 2 </a:t>
            </a:r>
            <a:r>
              <a:rPr lang="pl-PL" sz="2000" dirty="0" err="1"/>
              <a:t>this</a:t>
            </a:r>
            <a:r>
              <a:rPr lang="pl-PL" sz="2000" dirty="0"/>
              <a:t> </a:t>
            </a:r>
            <a:r>
              <a:rPr lang="pl-PL" sz="2000" dirty="0" err="1"/>
              <a:t>is</a:t>
            </a:r>
            <a:r>
              <a:rPr lang="pl-PL" sz="2000" dirty="0"/>
              <a:t> 100% of </a:t>
            </a:r>
            <a:r>
              <a:rPr lang="pl-PL" sz="2000" dirty="0" err="1"/>
              <a:t>composition</a:t>
            </a:r>
            <a:endParaRPr lang="pl-PL" sz="2000" dirty="0"/>
          </a:p>
          <a:p>
            <a:r>
              <a:rPr lang="pl-PL" sz="2000" dirty="0"/>
              <a:t>½ = 50% of </a:t>
            </a:r>
            <a:r>
              <a:rPr lang="pl-PL" sz="2000" dirty="0" err="1"/>
              <a:t>pedestrians</a:t>
            </a:r>
            <a:r>
              <a:rPr lang="pl-PL" sz="2000" dirty="0"/>
              <a:t> of </a:t>
            </a:r>
            <a:r>
              <a:rPr lang="pl-PL" sz="2000" dirty="0" err="1"/>
              <a:t>type</a:t>
            </a:r>
            <a:r>
              <a:rPr lang="pl-PL" sz="2000" dirty="0"/>
              <a:t> „Male”</a:t>
            </a:r>
          </a:p>
          <a:p>
            <a:r>
              <a:rPr lang="pl-PL" sz="2000" dirty="0"/>
              <a:t>½ = 50% of </a:t>
            </a:r>
            <a:r>
              <a:rPr lang="pl-PL" sz="2000" dirty="0" err="1"/>
              <a:t>pedestrians</a:t>
            </a:r>
            <a:r>
              <a:rPr lang="pl-PL" sz="2000" dirty="0"/>
              <a:t> of </a:t>
            </a:r>
            <a:r>
              <a:rPr lang="pl-PL" sz="2000" dirty="0" err="1"/>
              <a:t>type</a:t>
            </a:r>
            <a:r>
              <a:rPr lang="pl-PL" sz="2000" dirty="0"/>
              <a:t> „</a:t>
            </a:r>
            <a:r>
              <a:rPr lang="pl-PL" sz="2000" dirty="0" err="1"/>
              <a:t>Female</a:t>
            </a:r>
            <a:r>
              <a:rPr lang="pl-PL" sz="2000" dirty="0"/>
              <a:t>”</a:t>
            </a:r>
          </a:p>
          <a:p>
            <a:endParaRPr lang="pl-PL" sz="2000" dirty="0"/>
          </a:p>
        </p:txBody>
      </p:sp>
    </p:spTree>
    <p:extLst>
      <p:ext uri="{BB962C8B-B14F-4D97-AF65-F5344CB8AC3E}">
        <p14:creationId xmlns:p14="http://schemas.microsoft.com/office/powerpoint/2010/main" val="26052734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D440E-1502-6518-D0A4-315273FD3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AB41A3-C92D-E402-527D-637FF7725D20}"/>
              </a:ext>
            </a:extLst>
          </p:cNvPr>
          <p:cNvSpPr>
            <a:spLocks noGrp="1"/>
          </p:cNvSpPr>
          <p:nvPr>
            <p:ph type="title"/>
          </p:nvPr>
        </p:nvSpPr>
        <p:spPr/>
        <p:txBody>
          <a:bodyPr/>
          <a:lstStyle/>
          <a:p>
            <a:r>
              <a:rPr lang="pl-PL" dirty="0" err="1"/>
              <a:t>Vehicle</a:t>
            </a:r>
            <a:r>
              <a:rPr lang="pl-PL" dirty="0"/>
              <a:t> </a:t>
            </a:r>
            <a:r>
              <a:rPr lang="pl-PL" dirty="0" err="1"/>
              <a:t>compositions</a:t>
            </a:r>
            <a:r>
              <a:rPr lang="pl-PL" dirty="0"/>
              <a:t> pt. 5</a:t>
            </a:r>
            <a:endParaRPr lang="en-GB" noProof="0" dirty="0"/>
          </a:p>
        </p:txBody>
      </p:sp>
      <p:pic>
        <p:nvPicPr>
          <p:cNvPr id="7" name="Picture 6">
            <a:extLst>
              <a:ext uri="{FF2B5EF4-FFF2-40B4-BE49-F238E27FC236}">
                <a16:creationId xmlns:a16="http://schemas.microsoft.com/office/drawing/2014/main" id="{6A960ED1-598C-8926-DA49-2213296132A8}"/>
              </a:ext>
            </a:extLst>
          </p:cNvPr>
          <p:cNvPicPr>
            <a:picLocks noChangeAspect="1"/>
          </p:cNvPicPr>
          <p:nvPr/>
        </p:nvPicPr>
        <p:blipFill>
          <a:blip r:embed="rId2"/>
          <a:srcRect r="11644" b="35093"/>
          <a:stretch>
            <a:fillRect/>
          </a:stretch>
        </p:blipFill>
        <p:spPr>
          <a:xfrm>
            <a:off x="1257095" y="1825625"/>
            <a:ext cx="8830908" cy="1762766"/>
          </a:xfrm>
          <a:prstGeom prst="rect">
            <a:avLst/>
          </a:prstGeom>
        </p:spPr>
      </p:pic>
      <p:cxnSp>
        <p:nvCxnSpPr>
          <p:cNvPr id="4" name="Straight Arrow Connector 3">
            <a:extLst>
              <a:ext uri="{FF2B5EF4-FFF2-40B4-BE49-F238E27FC236}">
                <a16:creationId xmlns:a16="http://schemas.microsoft.com/office/drawing/2014/main" id="{743724C3-C832-2236-3177-54F967919DE5}"/>
              </a:ext>
            </a:extLst>
          </p:cNvPr>
          <p:cNvCxnSpPr>
            <a:cxnSpLocks/>
          </p:cNvCxnSpPr>
          <p:nvPr/>
        </p:nvCxnSpPr>
        <p:spPr>
          <a:xfrm flipV="1">
            <a:off x="9504485" y="3288323"/>
            <a:ext cx="0" cy="4220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F899F34-65E0-3614-5F07-14DD8B909046}"/>
              </a:ext>
            </a:extLst>
          </p:cNvPr>
          <p:cNvCxnSpPr>
            <a:cxnSpLocks/>
          </p:cNvCxnSpPr>
          <p:nvPr/>
        </p:nvCxnSpPr>
        <p:spPr>
          <a:xfrm flipH="1" flipV="1">
            <a:off x="3798277" y="2725615"/>
            <a:ext cx="430823" cy="8627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52D4B77-E871-30F4-BE96-F156E70E8763}"/>
              </a:ext>
            </a:extLst>
          </p:cNvPr>
          <p:cNvSpPr txBox="1"/>
          <p:nvPr/>
        </p:nvSpPr>
        <p:spPr>
          <a:xfrm>
            <a:off x="2207918" y="3588391"/>
            <a:ext cx="4042363" cy="646331"/>
          </a:xfrm>
          <a:prstGeom prst="rect">
            <a:avLst/>
          </a:prstGeom>
          <a:noFill/>
        </p:spPr>
        <p:txBody>
          <a:bodyPr wrap="square" lIns="91440" tIns="45720" rIns="91440" bIns="45720" anchor="t">
            <a:spAutoFit/>
          </a:bodyPr>
          <a:lstStyle/>
          <a:p>
            <a:r>
              <a:rPr lang="pl-PL" sz="1800" dirty="0" err="1"/>
              <a:t>Let's</a:t>
            </a:r>
            <a:r>
              <a:rPr lang="pl-PL" sz="1800" dirty="0"/>
              <a:t> </a:t>
            </a:r>
            <a:r>
              <a:rPr lang="pl-PL" sz="1800" dirty="0" err="1"/>
              <a:t>click</a:t>
            </a:r>
            <a:r>
              <a:rPr lang="pl-PL" sz="1800" dirty="0"/>
              <a:t> on the </a:t>
            </a:r>
            <a:r>
              <a:rPr lang="pl-PL" sz="1800" dirty="0" err="1"/>
              <a:t>first</a:t>
            </a:r>
            <a:r>
              <a:rPr lang="pl-PL" sz="1800" dirty="0"/>
              <a:t> </a:t>
            </a:r>
            <a:r>
              <a:rPr lang="pl-PL" sz="1800" dirty="0" err="1"/>
              <a:t>vehicle</a:t>
            </a:r>
            <a:r>
              <a:rPr lang="pl-PL" sz="1800" dirty="0"/>
              <a:t> </a:t>
            </a:r>
            <a:r>
              <a:rPr lang="pl-PL" sz="1800" dirty="0" err="1"/>
              <a:t>composition</a:t>
            </a:r>
            <a:r>
              <a:rPr lang="pl-PL" sz="1800" dirty="0"/>
              <a:t> to </a:t>
            </a:r>
            <a:r>
              <a:rPr lang="pl-PL" sz="1800" dirty="0" err="1"/>
              <a:t>see</a:t>
            </a:r>
            <a:r>
              <a:rPr lang="pl-PL" sz="1800" dirty="0"/>
              <a:t> </a:t>
            </a:r>
            <a:r>
              <a:rPr lang="pl-PL" sz="1800" dirty="0" err="1"/>
              <a:t>what</a:t>
            </a:r>
            <a:r>
              <a:rPr lang="pl-PL" sz="1800" dirty="0"/>
              <a:t> </a:t>
            </a:r>
            <a:r>
              <a:rPr lang="pl-PL" sz="1800" dirty="0" err="1"/>
              <a:t>is</a:t>
            </a:r>
            <a:r>
              <a:rPr lang="pl-PL" sz="1800" dirty="0"/>
              <a:t> </a:t>
            </a:r>
            <a:r>
              <a:rPr lang="pl-PL" sz="1800" dirty="0" err="1"/>
              <a:t>inside</a:t>
            </a:r>
            <a:endParaRPr lang="pl-PL" sz="1800" dirty="0"/>
          </a:p>
        </p:txBody>
      </p:sp>
      <p:sp>
        <p:nvSpPr>
          <p:cNvPr id="8" name="TextBox 7">
            <a:extLst>
              <a:ext uri="{FF2B5EF4-FFF2-40B4-BE49-F238E27FC236}">
                <a16:creationId xmlns:a16="http://schemas.microsoft.com/office/drawing/2014/main" id="{BA1B5BB9-28DF-B843-A96A-F5B12B47303E}"/>
              </a:ext>
            </a:extLst>
          </p:cNvPr>
          <p:cNvSpPr txBox="1"/>
          <p:nvPr/>
        </p:nvSpPr>
        <p:spPr>
          <a:xfrm>
            <a:off x="7873095" y="3723328"/>
            <a:ext cx="4042363" cy="2862322"/>
          </a:xfrm>
          <a:prstGeom prst="rect">
            <a:avLst/>
          </a:prstGeom>
          <a:noFill/>
        </p:spPr>
        <p:txBody>
          <a:bodyPr wrap="square">
            <a:spAutoFit/>
          </a:bodyPr>
          <a:lstStyle/>
          <a:p>
            <a:r>
              <a:rPr lang="pl-PL" sz="1800" dirty="0"/>
              <a:t>In </a:t>
            </a:r>
            <a:r>
              <a:rPr lang="pl-PL" sz="1800" dirty="0" err="1"/>
              <a:t>here</a:t>
            </a:r>
            <a:r>
              <a:rPr lang="pl-PL" sz="1800" dirty="0"/>
              <a:t> the </a:t>
            </a:r>
            <a:r>
              <a:rPr lang="pl-PL" sz="1800" dirty="0" err="1"/>
              <a:t>total</a:t>
            </a:r>
            <a:r>
              <a:rPr lang="pl-PL" sz="1800" dirty="0"/>
              <a:t> sum </a:t>
            </a:r>
            <a:r>
              <a:rPr lang="pl-PL" sz="1800" dirty="0" err="1"/>
              <a:t>is</a:t>
            </a:r>
            <a:r>
              <a:rPr lang="pl-PL" sz="1800" dirty="0"/>
              <a:t>:</a:t>
            </a:r>
          </a:p>
          <a:p>
            <a:r>
              <a:rPr lang="pl-PL" sz="1800" dirty="0"/>
              <a:t>0,930 + 0,050 + 0,020 = 1</a:t>
            </a:r>
          </a:p>
          <a:p>
            <a:endParaRPr lang="pl-PL" sz="1800" dirty="0"/>
          </a:p>
          <a:p>
            <a:r>
              <a:rPr lang="pl-PL" sz="1800" dirty="0" err="1"/>
              <a:t>Cars</a:t>
            </a:r>
            <a:r>
              <a:rPr lang="pl-PL" sz="1800" dirty="0"/>
              <a:t>:</a:t>
            </a:r>
          </a:p>
          <a:p>
            <a:r>
              <a:rPr lang="pl-PL" sz="1800" dirty="0"/>
              <a:t>0,930/1 = 93% in </a:t>
            </a:r>
            <a:r>
              <a:rPr lang="pl-PL" sz="1800" dirty="0" err="1"/>
              <a:t>traffic</a:t>
            </a:r>
            <a:r>
              <a:rPr lang="pl-PL" sz="1800" dirty="0"/>
              <a:t> </a:t>
            </a:r>
            <a:r>
              <a:rPr lang="pl-PL" sz="1800" dirty="0" err="1"/>
              <a:t>stream</a:t>
            </a:r>
            <a:endParaRPr lang="pl-PL" sz="1800" dirty="0"/>
          </a:p>
          <a:p>
            <a:r>
              <a:rPr lang="pl-PL" sz="1800" dirty="0" err="1"/>
              <a:t>Light</a:t>
            </a:r>
            <a:r>
              <a:rPr lang="pl-PL" sz="1800" dirty="0"/>
              <a:t> </a:t>
            </a:r>
            <a:r>
              <a:rPr lang="pl-PL" sz="1800" dirty="0" err="1"/>
              <a:t>commercial</a:t>
            </a:r>
            <a:r>
              <a:rPr lang="pl-PL" sz="1800" dirty="0"/>
              <a:t> </a:t>
            </a:r>
            <a:r>
              <a:rPr lang="pl-PL" sz="1800" dirty="0" err="1"/>
              <a:t>vehicles</a:t>
            </a:r>
            <a:r>
              <a:rPr lang="pl-PL" sz="1800" dirty="0"/>
              <a:t> (LGV):</a:t>
            </a:r>
          </a:p>
          <a:p>
            <a:r>
              <a:rPr lang="pl-PL" sz="1800" dirty="0"/>
              <a:t>0,050/1 = 5% in </a:t>
            </a:r>
            <a:r>
              <a:rPr lang="pl-PL" sz="1800" dirty="0" err="1"/>
              <a:t>traffic</a:t>
            </a:r>
            <a:r>
              <a:rPr lang="pl-PL" sz="1800" dirty="0"/>
              <a:t> </a:t>
            </a:r>
            <a:r>
              <a:rPr lang="pl-PL" sz="1800" dirty="0" err="1"/>
              <a:t>stream</a:t>
            </a:r>
            <a:endParaRPr lang="pl-PL" sz="1800" dirty="0"/>
          </a:p>
          <a:p>
            <a:r>
              <a:rPr lang="pl-PL" sz="1800" dirty="0"/>
              <a:t>Heavy </a:t>
            </a:r>
            <a:r>
              <a:rPr lang="pl-PL" sz="1800" dirty="0" err="1"/>
              <a:t>commercial</a:t>
            </a:r>
            <a:r>
              <a:rPr lang="pl-PL" sz="1800" dirty="0"/>
              <a:t> </a:t>
            </a:r>
            <a:r>
              <a:rPr lang="pl-PL" sz="1800" dirty="0" err="1"/>
              <a:t>vehicles</a:t>
            </a:r>
            <a:r>
              <a:rPr lang="pl-PL" sz="1800" dirty="0"/>
              <a:t> (HGV):</a:t>
            </a:r>
          </a:p>
          <a:p>
            <a:r>
              <a:rPr lang="pl-PL" sz="1800" dirty="0"/>
              <a:t>0,020/1 = 2% in </a:t>
            </a:r>
            <a:r>
              <a:rPr lang="pl-PL" sz="1800" dirty="0" err="1"/>
              <a:t>traffic</a:t>
            </a:r>
            <a:r>
              <a:rPr lang="pl-PL" sz="1800" dirty="0"/>
              <a:t> </a:t>
            </a:r>
            <a:r>
              <a:rPr lang="pl-PL" sz="1800" dirty="0" err="1"/>
              <a:t>stream</a:t>
            </a:r>
            <a:endParaRPr lang="pl-PL" sz="1800" dirty="0"/>
          </a:p>
          <a:p>
            <a:endParaRPr lang="pl-PL" sz="1800" dirty="0"/>
          </a:p>
        </p:txBody>
      </p:sp>
    </p:spTree>
    <p:extLst>
      <p:ext uri="{BB962C8B-B14F-4D97-AF65-F5344CB8AC3E}">
        <p14:creationId xmlns:p14="http://schemas.microsoft.com/office/powerpoint/2010/main" val="2468854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32C9A-0C5D-BEC8-4DB8-6D655B8199B7}"/>
              </a:ext>
            </a:extLst>
          </p:cNvPr>
          <p:cNvSpPr>
            <a:spLocks noGrp="1"/>
          </p:cNvSpPr>
          <p:nvPr>
            <p:ph type="title"/>
          </p:nvPr>
        </p:nvSpPr>
        <p:spPr/>
        <p:txBody>
          <a:bodyPr/>
          <a:lstStyle/>
          <a:p>
            <a:r>
              <a:rPr lang="pl-PL" noProof="0" dirty="0"/>
              <a:t>PTV </a:t>
            </a:r>
            <a:r>
              <a:rPr lang="pl-PL" noProof="0" dirty="0" err="1"/>
              <a:t>Vissim</a:t>
            </a:r>
            <a:r>
              <a:rPr lang="pl-PL" noProof="0" dirty="0"/>
              <a:t> – Manual</a:t>
            </a:r>
            <a:endParaRPr lang="en-GB" noProof="0" dirty="0"/>
          </a:p>
        </p:txBody>
      </p:sp>
      <p:pic>
        <p:nvPicPr>
          <p:cNvPr id="5" name="Picture 4">
            <a:extLst>
              <a:ext uri="{FF2B5EF4-FFF2-40B4-BE49-F238E27FC236}">
                <a16:creationId xmlns:a16="http://schemas.microsoft.com/office/drawing/2014/main" id="{497AB24A-5071-34E8-79C6-EF2E51D531C5}"/>
              </a:ext>
            </a:extLst>
          </p:cNvPr>
          <p:cNvPicPr>
            <a:picLocks noChangeAspect="1"/>
          </p:cNvPicPr>
          <p:nvPr/>
        </p:nvPicPr>
        <p:blipFill>
          <a:blip r:embed="rId2"/>
          <a:stretch>
            <a:fillRect/>
          </a:stretch>
        </p:blipFill>
        <p:spPr>
          <a:xfrm>
            <a:off x="563583" y="1782963"/>
            <a:ext cx="5099190" cy="4709912"/>
          </a:xfrm>
          <a:prstGeom prst="rect">
            <a:avLst/>
          </a:prstGeom>
        </p:spPr>
      </p:pic>
      <p:cxnSp>
        <p:nvCxnSpPr>
          <p:cNvPr id="6" name="Straight Arrow Connector 5">
            <a:extLst>
              <a:ext uri="{FF2B5EF4-FFF2-40B4-BE49-F238E27FC236}">
                <a16:creationId xmlns:a16="http://schemas.microsoft.com/office/drawing/2014/main" id="{2A0FFADB-1131-D62B-8534-569F2480BA72}"/>
              </a:ext>
            </a:extLst>
          </p:cNvPr>
          <p:cNvCxnSpPr>
            <a:cxnSpLocks/>
          </p:cNvCxnSpPr>
          <p:nvPr/>
        </p:nvCxnSpPr>
        <p:spPr>
          <a:xfrm flipH="1">
            <a:off x="3440724" y="1318846"/>
            <a:ext cx="2845776" cy="6416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B88E20E-903B-0E1C-7474-1523AFD01C82}"/>
              </a:ext>
            </a:extLst>
          </p:cNvPr>
          <p:cNvCxnSpPr>
            <a:cxnSpLocks/>
          </p:cNvCxnSpPr>
          <p:nvPr/>
        </p:nvCxnSpPr>
        <p:spPr>
          <a:xfrm flipH="1" flipV="1">
            <a:off x="4319955" y="2277007"/>
            <a:ext cx="1966545" cy="176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0208AAC9-229F-D158-DBFF-226947BF06B0}"/>
              </a:ext>
            </a:extLst>
          </p:cNvPr>
          <p:cNvSpPr txBox="1">
            <a:spLocks/>
          </p:cNvSpPr>
          <p:nvPr/>
        </p:nvSpPr>
        <p:spPr>
          <a:xfrm>
            <a:off x="6174496" y="1002322"/>
            <a:ext cx="3936657" cy="515852"/>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err="1"/>
              <a:t>Click</a:t>
            </a:r>
            <a:r>
              <a:rPr lang="pl-PL" dirty="0"/>
              <a:t> on „Help”</a:t>
            </a:r>
            <a:endParaRPr lang="en-GB" dirty="0"/>
          </a:p>
        </p:txBody>
      </p:sp>
      <p:sp>
        <p:nvSpPr>
          <p:cNvPr id="9" name="Text Placeholder 2">
            <a:extLst>
              <a:ext uri="{FF2B5EF4-FFF2-40B4-BE49-F238E27FC236}">
                <a16:creationId xmlns:a16="http://schemas.microsoft.com/office/drawing/2014/main" id="{BDC3A5FD-9A02-F8B0-AEAB-12F2576E7251}"/>
              </a:ext>
            </a:extLst>
          </p:cNvPr>
          <p:cNvSpPr>
            <a:spLocks noGrp="1"/>
          </p:cNvSpPr>
          <p:nvPr>
            <p:ph type="body" idx="1"/>
          </p:nvPr>
        </p:nvSpPr>
        <p:spPr>
          <a:xfrm>
            <a:off x="6420681" y="2195128"/>
            <a:ext cx="4684004" cy="3449534"/>
          </a:xfrm>
        </p:spPr>
        <p:txBody>
          <a:bodyPr>
            <a:normAutofit/>
          </a:bodyPr>
          <a:lstStyle/>
          <a:p>
            <a:pPr marL="114300" indent="0">
              <a:buNone/>
            </a:pPr>
            <a:r>
              <a:rPr lang="pl-PL" noProof="0" dirty="0" err="1"/>
              <a:t>Click</a:t>
            </a:r>
            <a:r>
              <a:rPr lang="pl-PL" noProof="0" dirty="0"/>
              <a:t> on „PTV </a:t>
            </a:r>
            <a:r>
              <a:rPr lang="pl-PL" noProof="0" dirty="0" err="1"/>
              <a:t>Vissim</a:t>
            </a:r>
            <a:r>
              <a:rPr lang="pl-PL" noProof="0" dirty="0"/>
              <a:t> Manual”</a:t>
            </a:r>
          </a:p>
          <a:p>
            <a:pPr marL="114300" indent="0">
              <a:buNone/>
            </a:pPr>
            <a:r>
              <a:rPr lang="pl-PL" dirty="0"/>
              <a:t>It (most </a:t>
            </a:r>
            <a:r>
              <a:rPr lang="pl-PL" dirty="0" err="1"/>
              <a:t>likely</a:t>
            </a:r>
            <a:r>
              <a:rPr lang="pl-PL" dirty="0"/>
              <a:t>) </a:t>
            </a:r>
            <a:r>
              <a:rPr lang="pl-PL" dirty="0" err="1"/>
              <a:t>contains</a:t>
            </a:r>
            <a:r>
              <a:rPr lang="pl-PL" dirty="0"/>
              <a:t> </a:t>
            </a:r>
            <a:r>
              <a:rPr lang="pl-PL" dirty="0" err="1"/>
              <a:t>all</a:t>
            </a:r>
            <a:r>
              <a:rPr lang="pl-PL" dirty="0"/>
              <a:t> the </a:t>
            </a:r>
            <a:r>
              <a:rPr lang="pl-PL" dirty="0" err="1"/>
              <a:t>information</a:t>
            </a:r>
            <a:r>
              <a:rPr lang="pl-PL" dirty="0"/>
              <a:t> </a:t>
            </a:r>
            <a:r>
              <a:rPr lang="pl-PL" dirty="0" err="1"/>
              <a:t>you</a:t>
            </a:r>
            <a:r>
              <a:rPr lang="pl-PL" dirty="0"/>
              <a:t> </a:t>
            </a:r>
            <a:r>
              <a:rPr lang="pl-PL" dirty="0" err="1"/>
              <a:t>need</a:t>
            </a:r>
            <a:r>
              <a:rPr lang="pl-PL" dirty="0"/>
              <a:t> </a:t>
            </a:r>
            <a:r>
              <a:rPr lang="pl-PL" dirty="0" err="1"/>
              <a:t>if</a:t>
            </a:r>
            <a:r>
              <a:rPr lang="pl-PL" dirty="0"/>
              <a:t> </a:t>
            </a:r>
            <a:r>
              <a:rPr lang="pl-PL" dirty="0" err="1"/>
              <a:t>you</a:t>
            </a:r>
            <a:r>
              <a:rPr lang="pl-PL" dirty="0"/>
              <a:t> </a:t>
            </a:r>
            <a:r>
              <a:rPr lang="pl-PL" dirty="0" err="1"/>
              <a:t>get</a:t>
            </a:r>
            <a:r>
              <a:rPr lang="pl-PL" dirty="0"/>
              <a:t> </a:t>
            </a:r>
            <a:r>
              <a:rPr lang="pl-PL" dirty="0" err="1"/>
              <a:t>stuck</a:t>
            </a:r>
            <a:r>
              <a:rPr lang="pl-PL" dirty="0"/>
              <a:t> </a:t>
            </a:r>
            <a:r>
              <a:rPr lang="pl-PL" dirty="0" err="1"/>
              <a:t>or</a:t>
            </a:r>
            <a:r>
              <a:rPr lang="pl-PL" dirty="0"/>
              <a:t> </a:t>
            </a:r>
            <a:r>
              <a:rPr lang="pl-PL" dirty="0" err="1"/>
              <a:t>need</a:t>
            </a:r>
            <a:r>
              <a:rPr lang="pl-PL" dirty="0"/>
              <a:t> </a:t>
            </a:r>
            <a:r>
              <a:rPr lang="pl-PL" dirty="0" err="1"/>
              <a:t>details</a:t>
            </a:r>
            <a:r>
              <a:rPr lang="pl-PL" dirty="0"/>
              <a:t> </a:t>
            </a:r>
            <a:r>
              <a:rPr lang="pl-PL" dirty="0" err="1"/>
              <a:t>related</a:t>
            </a:r>
            <a:r>
              <a:rPr lang="pl-PL" dirty="0"/>
              <a:t> to the </a:t>
            </a:r>
            <a:r>
              <a:rPr lang="pl-PL" dirty="0" err="1"/>
              <a:t>software's</a:t>
            </a:r>
            <a:r>
              <a:rPr lang="pl-PL" dirty="0"/>
              <a:t> </a:t>
            </a:r>
            <a:r>
              <a:rPr lang="pl-PL" dirty="0" err="1"/>
              <a:t>functionality</a:t>
            </a:r>
            <a:endParaRPr lang="en-GB" noProof="0" dirty="0"/>
          </a:p>
        </p:txBody>
      </p:sp>
    </p:spTree>
    <p:extLst>
      <p:ext uri="{BB962C8B-B14F-4D97-AF65-F5344CB8AC3E}">
        <p14:creationId xmlns:p14="http://schemas.microsoft.com/office/powerpoint/2010/main" val="8502817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B91FE-18E3-2690-B3FA-BC94361B2883}"/>
              </a:ext>
            </a:extLst>
          </p:cNvPr>
          <p:cNvSpPr>
            <a:spLocks noGrp="1"/>
          </p:cNvSpPr>
          <p:nvPr>
            <p:ph type="title"/>
          </p:nvPr>
        </p:nvSpPr>
        <p:spPr/>
        <p:txBody>
          <a:bodyPr/>
          <a:lstStyle/>
          <a:p>
            <a:r>
              <a:rPr lang="pl-PL" noProof="0" dirty="0" err="1"/>
              <a:t>Vehicle</a:t>
            </a:r>
            <a:r>
              <a:rPr lang="pl-PL" noProof="0" dirty="0"/>
              <a:t> </a:t>
            </a:r>
            <a:r>
              <a:rPr lang="pl-PL" noProof="0" dirty="0" err="1"/>
              <a:t>inputs</a:t>
            </a:r>
            <a:r>
              <a:rPr lang="pl-PL" noProof="0" dirty="0"/>
              <a:t> pt. 1</a:t>
            </a:r>
            <a:endParaRPr lang="en-GB" noProof="0" dirty="0"/>
          </a:p>
        </p:txBody>
      </p:sp>
      <p:pic>
        <p:nvPicPr>
          <p:cNvPr id="5" name="Picture 4">
            <a:extLst>
              <a:ext uri="{FF2B5EF4-FFF2-40B4-BE49-F238E27FC236}">
                <a16:creationId xmlns:a16="http://schemas.microsoft.com/office/drawing/2014/main" id="{A3B07323-B02D-7236-ED72-1DF22F314E02}"/>
              </a:ext>
            </a:extLst>
          </p:cNvPr>
          <p:cNvPicPr>
            <a:picLocks noChangeAspect="1"/>
          </p:cNvPicPr>
          <p:nvPr/>
        </p:nvPicPr>
        <p:blipFill>
          <a:blip r:embed="rId2"/>
          <a:stretch>
            <a:fillRect/>
          </a:stretch>
        </p:blipFill>
        <p:spPr>
          <a:xfrm>
            <a:off x="381529" y="1741383"/>
            <a:ext cx="5570864" cy="4751492"/>
          </a:xfrm>
          <a:prstGeom prst="rect">
            <a:avLst/>
          </a:prstGeom>
        </p:spPr>
      </p:pic>
      <p:cxnSp>
        <p:nvCxnSpPr>
          <p:cNvPr id="4" name="Straight Arrow Connector 3">
            <a:extLst>
              <a:ext uri="{FF2B5EF4-FFF2-40B4-BE49-F238E27FC236}">
                <a16:creationId xmlns:a16="http://schemas.microsoft.com/office/drawing/2014/main" id="{5ED0CDEE-5BF2-749E-A39F-99CE61B4B687}"/>
              </a:ext>
            </a:extLst>
          </p:cNvPr>
          <p:cNvCxnSpPr>
            <a:cxnSpLocks/>
          </p:cNvCxnSpPr>
          <p:nvPr/>
        </p:nvCxnSpPr>
        <p:spPr>
          <a:xfrm flipH="1">
            <a:off x="1793631" y="3242101"/>
            <a:ext cx="475663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5863075-9A99-A183-3541-2CAEB0AA0AFD}"/>
              </a:ext>
            </a:extLst>
          </p:cNvPr>
          <p:cNvSpPr txBox="1"/>
          <p:nvPr/>
        </p:nvSpPr>
        <p:spPr>
          <a:xfrm>
            <a:off x="6699738" y="1918832"/>
            <a:ext cx="5260202" cy="1477328"/>
          </a:xfrm>
          <a:prstGeom prst="rect">
            <a:avLst/>
          </a:prstGeom>
          <a:noFill/>
        </p:spPr>
        <p:txBody>
          <a:bodyPr wrap="square">
            <a:spAutoFit/>
          </a:bodyPr>
          <a:lstStyle/>
          <a:p>
            <a:r>
              <a:rPr lang="pl-PL" sz="1800" dirty="0"/>
              <a:t>In order to </a:t>
            </a:r>
            <a:r>
              <a:rPr lang="pl-PL" sz="1800" dirty="0" err="1"/>
              <a:t>add</a:t>
            </a:r>
            <a:r>
              <a:rPr lang="pl-PL" sz="1800" dirty="0"/>
              <a:t> </a:t>
            </a:r>
            <a:r>
              <a:rPr lang="pl-PL" sz="1800" dirty="0" err="1"/>
              <a:t>traffic</a:t>
            </a:r>
            <a:r>
              <a:rPr lang="pl-PL" sz="1800" dirty="0"/>
              <a:t> </a:t>
            </a:r>
            <a:r>
              <a:rPr lang="pl-PL" sz="1800" dirty="0" err="1"/>
              <a:t>flow</a:t>
            </a:r>
            <a:r>
              <a:rPr lang="pl-PL" sz="1800" dirty="0"/>
              <a:t> to the model we </a:t>
            </a:r>
            <a:r>
              <a:rPr lang="pl-PL" sz="1800" dirty="0" err="1"/>
              <a:t>need</a:t>
            </a:r>
            <a:r>
              <a:rPr lang="pl-PL" sz="1800" dirty="0"/>
              <a:t> to place </a:t>
            </a:r>
            <a:r>
              <a:rPr lang="pl-PL" sz="1800" dirty="0" err="1"/>
              <a:t>vehicle</a:t>
            </a:r>
            <a:r>
              <a:rPr lang="pl-PL" sz="1800" dirty="0"/>
              <a:t> </a:t>
            </a:r>
            <a:r>
              <a:rPr lang="pl-PL" sz="1800" dirty="0" err="1"/>
              <a:t>inputs</a:t>
            </a:r>
            <a:r>
              <a:rPr lang="pl-PL" sz="1800" dirty="0"/>
              <a:t> on </a:t>
            </a:r>
            <a:r>
              <a:rPr lang="pl-PL" sz="1800" dirty="0" err="1"/>
              <a:t>links</a:t>
            </a:r>
            <a:r>
              <a:rPr lang="pl-PL" sz="1800" dirty="0"/>
              <a:t>, </a:t>
            </a:r>
            <a:r>
              <a:rPr lang="pl-PL" sz="1800" dirty="0" err="1"/>
              <a:t>where</a:t>
            </a:r>
            <a:r>
              <a:rPr lang="pl-PL" sz="1800" dirty="0"/>
              <a:t> </a:t>
            </a:r>
            <a:r>
              <a:rPr lang="pl-PL" sz="1800" dirty="0" err="1"/>
              <a:t>vehicles</a:t>
            </a:r>
            <a:r>
              <a:rPr lang="pl-PL" sz="1800" dirty="0"/>
              <a:t> and </a:t>
            </a:r>
            <a:r>
              <a:rPr lang="pl-PL" sz="1800" dirty="0" err="1"/>
              <a:t>pedestrians</a:t>
            </a:r>
            <a:r>
              <a:rPr lang="pl-PL" sz="1800" dirty="0"/>
              <a:t> </a:t>
            </a:r>
            <a:r>
              <a:rPr lang="pl-PL" sz="1800" dirty="0" err="1"/>
              <a:t>will</a:t>
            </a:r>
            <a:r>
              <a:rPr lang="pl-PL" sz="1800" dirty="0"/>
              <a:t> be </a:t>
            </a:r>
            <a:r>
              <a:rPr lang="pl-PL" sz="1800" dirty="0" err="1"/>
              <a:t>entering</a:t>
            </a:r>
            <a:r>
              <a:rPr lang="pl-PL" sz="1800" dirty="0"/>
              <a:t> the networks.</a:t>
            </a:r>
          </a:p>
          <a:p>
            <a:endParaRPr lang="pl-PL" sz="1800" dirty="0"/>
          </a:p>
          <a:p>
            <a:r>
              <a:rPr lang="pl-PL" sz="1800" dirty="0"/>
              <a:t>Select „</a:t>
            </a:r>
            <a:r>
              <a:rPr lang="pl-PL" sz="1800" dirty="0" err="1"/>
              <a:t>Vehicle</a:t>
            </a:r>
            <a:r>
              <a:rPr lang="pl-PL" sz="1800" dirty="0"/>
              <a:t> </a:t>
            </a:r>
            <a:r>
              <a:rPr lang="pl-PL" sz="1800" dirty="0" err="1"/>
              <a:t>Inputs</a:t>
            </a:r>
            <a:r>
              <a:rPr lang="pl-PL" sz="1800" dirty="0"/>
              <a:t>” from the </a:t>
            </a:r>
            <a:r>
              <a:rPr lang="pl-PL" sz="1800" dirty="0" err="1"/>
              <a:t>toolbox</a:t>
            </a:r>
            <a:endParaRPr lang="pl-PL" sz="1800" dirty="0"/>
          </a:p>
        </p:txBody>
      </p:sp>
    </p:spTree>
    <p:extLst>
      <p:ext uri="{BB962C8B-B14F-4D97-AF65-F5344CB8AC3E}">
        <p14:creationId xmlns:p14="http://schemas.microsoft.com/office/powerpoint/2010/main" val="27994938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18F46-11BD-9706-A0A1-764059982684}"/>
              </a:ext>
            </a:extLst>
          </p:cNvPr>
          <p:cNvSpPr>
            <a:spLocks noGrp="1"/>
          </p:cNvSpPr>
          <p:nvPr>
            <p:ph type="title"/>
          </p:nvPr>
        </p:nvSpPr>
        <p:spPr/>
        <p:txBody>
          <a:bodyPr/>
          <a:lstStyle/>
          <a:p>
            <a:r>
              <a:rPr lang="pl-PL" dirty="0" err="1"/>
              <a:t>Vehicle</a:t>
            </a:r>
            <a:r>
              <a:rPr lang="pl-PL" dirty="0"/>
              <a:t> </a:t>
            </a:r>
            <a:r>
              <a:rPr lang="pl-PL" dirty="0" err="1"/>
              <a:t>inputs</a:t>
            </a:r>
            <a:r>
              <a:rPr lang="pl-PL" dirty="0"/>
              <a:t> pt. 2</a:t>
            </a:r>
            <a:endParaRPr lang="en-GB" noProof="0" dirty="0"/>
          </a:p>
        </p:txBody>
      </p:sp>
      <p:pic>
        <p:nvPicPr>
          <p:cNvPr id="5" name="Picture 4">
            <a:extLst>
              <a:ext uri="{FF2B5EF4-FFF2-40B4-BE49-F238E27FC236}">
                <a16:creationId xmlns:a16="http://schemas.microsoft.com/office/drawing/2014/main" id="{D4876D78-CCB1-BBD9-798A-04B0D2916D4B}"/>
              </a:ext>
            </a:extLst>
          </p:cNvPr>
          <p:cNvPicPr>
            <a:picLocks noChangeAspect="1"/>
          </p:cNvPicPr>
          <p:nvPr/>
        </p:nvPicPr>
        <p:blipFill>
          <a:blip r:embed="rId2"/>
          <a:stretch>
            <a:fillRect/>
          </a:stretch>
        </p:blipFill>
        <p:spPr>
          <a:xfrm>
            <a:off x="426576" y="1874354"/>
            <a:ext cx="5376347" cy="4618521"/>
          </a:xfrm>
          <a:prstGeom prst="rect">
            <a:avLst/>
          </a:prstGeom>
        </p:spPr>
      </p:pic>
      <p:cxnSp>
        <p:nvCxnSpPr>
          <p:cNvPr id="4" name="Straight Arrow Connector 3">
            <a:extLst>
              <a:ext uri="{FF2B5EF4-FFF2-40B4-BE49-F238E27FC236}">
                <a16:creationId xmlns:a16="http://schemas.microsoft.com/office/drawing/2014/main" id="{4F3A96BE-6DA8-F8E3-3E14-AB8CE503AD7E}"/>
              </a:ext>
            </a:extLst>
          </p:cNvPr>
          <p:cNvCxnSpPr>
            <a:cxnSpLocks/>
          </p:cNvCxnSpPr>
          <p:nvPr/>
        </p:nvCxnSpPr>
        <p:spPr>
          <a:xfrm flipH="1">
            <a:off x="4176346" y="2523392"/>
            <a:ext cx="2212733" cy="27607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93B894E-263D-7FDD-441D-55D53F712F7D}"/>
              </a:ext>
            </a:extLst>
          </p:cNvPr>
          <p:cNvSpPr txBox="1"/>
          <p:nvPr/>
        </p:nvSpPr>
        <p:spPr>
          <a:xfrm>
            <a:off x="6533734" y="2269545"/>
            <a:ext cx="5231690" cy="1200329"/>
          </a:xfrm>
          <a:prstGeom prst="rect">
            <a:avLst/>
          </a:prstGeom>
          <a:noFill/>
        </p:spPr>
        <p:txBody>
          <a:bodyPr wrap="square" lIns="91440" tIns="45720" rIns="91440" bIns="45720" anchor="t">
            <a:spAutoFit/>
          </a:bodyPr>
          <a:lstStyle/>
          <a:p>
            <a:r>
              <a:rPr lang="pl-PL" sz="1800" dirty="0" err="1"/>
              <a:t>Click</a:t>
            </a:r>
            <a:r>
              <a:rPr lang="pl-PL" sz="1800" dirty="0"/>
              <a:t> RMB on the link to </a:t>
            </a:r>
            <a:r>
              <a:rPr lang="pl-PL" sz="1800" dirty="0" err="1"/>
              <a:t>add</a:t>
            </a:r>
            <a:r>
              <a:rPr lang="pl-PL" sz="1800" dirty="0"/>
              <a:t> </a:t>
            </a:r>
            <a:r>
              <a:rPr lang="pl-PL" sz="1800" dirty="0" err="1"/>
              <a:t>vehicle</a:t>
            </a:r>
            <a:r>
              <a:rPr lang="pl-PL" sz="1800" dirty="0"/>
              <a:t> </a:t>
            </a:r>
            <a:r>
              <a:rPr lang="pl-PL" sz="1800" dirty="0" err="1"/>
              <a:t>input</a:t>
            </a:r>
            <a:r>
              <a:rPr lang="pl-PL" sz="1800" dirty="0"/>
              <a:t>. The place </a:t>
            </a:r>
            <a:r>
              <a:rPr lang="pl-PL" sz="1800" dirty="0" err="1"/>
              <a:t>where</a:t>
            </a:r>
            <a:r>
              <a:rPr lang="pl-PL" sz="1800" dirty="0"/>
              <a:t> </a:t>
            </a:r>
            <a:r>
              <a:rPr lang="pl-PL" sz="1800" dirty="0" err="1"/>
              <a:t>you</a:t>
            </a:r>
            <a:r>
              <a:rPr lang="pl-PL" sz="1800" dirty="0"/>
              <a:t> </a:t>
            </a:r>
            <a:r>
              <a:rPr lang="pl-PL" sz="1800" dirty="0" err="1"/>
              <a:t>click</a:t>
            </a:r>
            <a:r>
              <a:rPr lang="pl-PL" sz="1800" dirty="0"/>
              <a:t> </a:t>
            </a:r>
            <a:r>
              <a:rPr lang="pl-PL" sz="1800" dirty="0" err="1"/>
              <a:t>does</a:t>
            </a:r>
            <a:r>
              <a:rPr lang="pl-PL" sz="1800" dirty="0"/>
              <a:t> not </a:t>
            </a:r>
            <a:r>
              <a:rPr lang="pl-PL" sz="1800" dirty="0" err="1"/>
              <a:t>matter</a:t>
            </a:r>
            <a:r>
              <a:rPr lang="pl-PL" sz="1800" dirty="0"/>
              <a:t> as </a:t>
            </a:r>
            <a:r>
              <a:rPr lang="pl-PL" sz="1800" dirty="0" err="1"/>
              <a:t>long</a:t>
            </a:r>
            <a:r>
              <a:rPr lang="pl-PL" sz="1800" dirty="0"/>
              <a:t> as </a:t>
            </a:r>
            <a:r>
              <a:rPr lang="pl-PL" sz="1800" dirty="0" err="1"/>
              <a:t>it</a:t>
            </a:r>
            <a:r>
              <a:rPr lang="pl-PL" sz="1800" dirty="0"/>
              <a:t> </a:t>
            </a:r>
            <a:r>
              <a:rPr lang="pl-PL" sz="1800" dirty="0" err="1"/>
              <a:t>is</a:t>
            </a:r>
            <a:r>
              <a:rPr lang="pl-PL" sz="1800" dirty="0"/>
              <a:t> on the </a:t>
            </a:r>
            <a:r>
              <a:rPr lang="pl-PL" sz="1800" dirty="0" err="1"/>
              <a:t>correct</a:t>
            </a:r>
            <a:r>
              <a:rPr lang="pl-PL" sz="1800" dirty="0"/>
              <a:t> link, the </a:t>
            </a:r>
            <a:r>
              <a:rPr lang="pl-PL" sz="1800" dirty="0" err="1"/>
              <a:t>vehicle</a:t>
            </a:r>
            <a:r>
              <a:rPr lang="pl-PL" sz="1800" dirty="0"/>
              <a:t> </a:t>
            </a:r>
            <a:r>
              <a:rPr lang="pl-PL" sz="1800" dirty="0" err="1"/>
              <a:t>input</a:t>
            </a:r>
            <a:r>
              <a:rPr lang="pl-PL" sz="1800" dirty="0"/>
              <a:t> </a:t>
            </a:r>
            <a:r>
              <a:rPr lang="pl-PL" sz="1800" dirty="0" err="1"/>
              <a:t>will</a:t>
            </a:r>
            <a:r>
              <a:rPr lang="pl-PL" sz="1800" dirty="0"/>
              <a:t> </a:t>
            </a:r>
            <a:r>
              <a:rPr lang="pl-PL" sz="1800" dirty="0" err="1"/>
              <a:t>automatically</a:t>
            </a:r>
            <a:r>
              <a:rPr lang="pl-PL" sz="1800" dirty="0"/>
              <a:t> </a:t>
            </a:r>
            <a:r>
              <a:rPr lang="pl-PL" sz="1800" dirty="0" err="1"/>
              <a:t>shift</a:t>
            </a:r>
            <a:r>
              <a:rPr lang="pl-PL" sz="1800" dirty="0"/>
              <a:t> to the </a:t>
            </a:r>
            <a:r>
              <a:rPr lang="pl-PL" sz="1800" dirty="0" err="1"/>
              <a:t>beginning</a:t>
            </a:r>
            <a:r>
              <a:rPr lang="pl-PL" sz="1800" dirty="0"/>
              <a:t> of the link</a:t>
            </a:r>
          </a:p>
        </p:txBody>
      </p:sp>
    </p:spTree>
    <p:extLst>
      <p:ext uri="{BB962C8B-B14F-4D97-AF65-F5344CB8AC3E}">
        <p14:creationId xmlns:p14="http://schemas.microsoft.com/office/powerpoint/2010/main" val="359501671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55880-CB03-9FB4-12B1-B46620E90DF7}"/>
              </a:ext>
            </a:extLst>
          </p:cNvPr>
          <p:cNvSpPr>
            <a:spLocks noGrp="1"/>
          </p:cNvSpPr>
          <p:nvPr>
            <p:ph type="title"/>
          </p:nvPr>
        </p:nvSpPr>
        <p:spPr/>
        <p:txBody>
          <a:bodyPr/>
          <a:lstStyle/>
          <a:p>
            <a:r>
              <a:rPr lang="pl-PL" dirty="0" err="1"/>
              <a:t>Vehicle</a:t>
            </a:r>
            <a:r>
              <a:rPr lang="pl-PL" dirty="0"/>
              <a:t> </a:t>
            </a:r>
            <a:r>
              <a:rPr lang="pl-PL" dirty="0" err="1"/>
              <a:t>inputs</a:t>
            </a:r>
            <a:r>
              <a:rPr lang="pl-PL" dirty="0"/>
              <a:t> pt. 3</a:t>
            </a:r>
            <a:endParaRPr lang="en-GB" noProof="0" dirty="0"/>
          </a:p>
        </p:txBody>
      </p:sp>
      <p:pic>
        <p:nvPicPr>
          <p:cNvPr id="5" name="Picture 4">
            <a:extLst>
              <a:ext uri="{FF2B5EF4-FFF2-40B4-BE49-F238E27FC236}">
                <a16:creationId xmlns:a16="http://schemas.microsoft.com/office/drawing/2014/main" id="{B5A86B9D-F642-6AC5-BA0D-9F2AC4E4E25F}"/>
              </a:ext>
            </a:extLst>
          </p:cNvPr>
          <p:cNvPicPr>
            <a:picLocks noChangeAspect="1"/>
          </p:cNvPicPr>
          <p:nvPr/>
        </p:nvPicPr>
        <p:blipFill>
          <a:blip r:embed="rId2"/>
          <a:stretch>
            <a:fillRect/>
          </a:stretch>
        </p:blipFill>
        <p:spPr>
          <a:xfrm>
            <a:off x="542746" y="1600200"/>
            <a:ext cx="5846333" cy="4802187"/>
          </a:xfrm>
          <a:prstGeom prst="rect">
            <a:avLst/>
          </a:prstGeom>
        </p:spPr>
      </p:pic>
      <p:cxnSp>
        <p:nvCxnSpPr>
          <p:cNvPr id="4" name="Straight Arrow Connector 3">
            <a:extLst>
              <a:ext uri="{FF2B5EF4-FFF2-40B4-BE49-F238E27FC236}">
                <a16:creationId xmlns:a16="http://schemas.microsoft.com/office/drawing/2014/main" id="{4CF2896F-F522-9B5C-8C49-9EA0FC322DCA}"/>
              </a:ext>
            </a:extLst>
          </p:cNvPr>
          <p:cNvCxnSpPr>
            <a:cxnSpLocks/>
          </p:cNvCxnSpPr>
          <p:nvPr/>
        </p:nvCxnSpPr>
        <p:spPr>
          <a:xfrm flipH="1" flipV="1">
            <a:off x="3815862" y="2457449"/>
            <a:ext cx="2989385" cy="1318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3F36824-0D7E-0700-A7E0-D6E9C1064F06}"/>
              </a:ext>
            </a:extLst>
          </p:cNvPr>
          <p:cNvCxnSpPr>
            <a:cxnSpLocks/>
          </p:cNvCxnSpPr>
          <p:nvPr/>
        </p:nvCxnSpPr>
        <p:spPr>
          <a:xfrm flipH="1">
            <a:off x="5310554" y="2589334"/>
            <a:ext cx="1494693" cy="9715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BDFCD9B-8E14-0AEC-D077-926DA9AF922A}"/>
              </a:ext>
            </a:extLst>
          </p:cNvPr>
          <p:cNvCxnSpPr>
            <a:cxnSpLocks/>
          </p:cNvCxnSpPr>
          <p:nvPr/>
        </p:nvCxnSpPr>
        <p:spPr>
          <a:xfrm flipH="1">
            <a:off x="2760785" y="2589334"/>
            <a:ext cx="4044462" cy="10418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065411B-6605-75E3-EB0E-37F7E65D0BB4}"/>
              </a:ext>
            </a:extLst>
          </p:cNvPr>
          <p:cNvCxnSpPr>
            <a:cxnSpLocks/>
          </p:cNvCxnSpPr>
          <p:nvPr/>
        </p:nvCxnSpPr>
        <p:spPr>
          <a:xfrm flipH="1">
            <a:off x="4246685" y="2589334"/>
            <a:ext cx="2558562" cy="24134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D9CCDDB-991E-1DF9-B0B6-28B957F90AA6}"/>
              </a:ext>
            </a:extLst>
          </p:cNvPr>
          <p:cNvCxnSpPr>
            <a:cxnSpLocks/>
          </p:cNvCxnSpPr>
          <p:nvPr/>
        </p:nvCxnSpPr>
        <p:spPr>
          <a:xfrm flipH="1">
            <a:off x="4387362" y="5257800"/>
            <a:ext cx="3065586" cy="6154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E4EA413-A918-1EFE-BDCB-AB99364EAA8E}"/>
              </a:ext>
            </a:extLst>
          </p:cNvPr>
          <p:cNvSpPr txBox="1"/>
          <p:nvPr/>
        </p:nvSpPr>
        <p:spPr>
          <a:xfrm>
            <a:off x="6819902" y="2266168"/>
            <a:ext cx="4042363" cy="646331"/>
          </a:xfrm>
          <a:prstGeom prst="rect">
            <a:avLst/>
          </a:prstGeom>
          <a:noFill/>
        </p:spPr>
        <p:txBody>
          <a:bodyPr wrap="square">
            <a:spAutoFit/>
          </a:bodyPr>
          <a:lstStyle/>
          <a:p>
            <a:r>
              <a:rPr lang="pl-PL" sz="1800" dirty="0" err="1"/>
              <a:t>Add</a:t>
            </a:r>
            <a:r>
              <a:rPr lang="pl-PL" sz="1800" dirty="0"/>
              <a:t> 4 </a:t>
            </a:r>
            <a:r>
              <a:rPr lang="pl-PL" sz="1800" dirty="0" err="1"/>
              <a:t>inputs</a:t>
            </a:r>
            <a:r>
              <a:rPr lang="pl-PL" sz="1800" dirty="0"/>
              <a:t> </a:t>
            </a:r>
            <a:r>
              <a:rPr lang="pl-PL" sz="1800" dirty="0" err="1"/>
              <a:t>at</a:t>
            </a:r>
            <a:r>
              <a:rPr lang="pl-PL" sz="1800" dirty="0"/>
              <a:t> </a:t>
            </a:r>
            <a:r>
              <a:rPr lang="pl-PL" sz="1800" dirty="0" err="1"/>
              <a:t>every</a:t>
            </a:r>
            <a:r>
              <a:rPr lang="pl-PL" sz="1800" dirty="0"/>
              <a:t> </a:t>
            </a:r>
            <a:r>
              <a:rPr lang="pl-PL" sz="1800" dirty="0" err="1"/>
              <a:t>entry</a:t>
            </a:r>
            <a:r>
              <a:rPr lang="pl-PL" sz="1800" dirty="0"/>
              <a:t> to the network</a:t>
            </a:r>
          </a:p>
        </p:txBody>
      </p:sp>
      <p:sp>
        <p:nvSpPr>
          <p:cNvPr id="7" name="TextBox 6">
            <a:extLst>
              <a:ext uri="{FF2B5EF4-FFF2-40B4-BE49-F238E27FC236}">
                <a16:creationId xmlns:a16="http://schemas.microsoft.com/office/drawing/2014/main" id="{549FA8C1-ADE0-6EA6-4D61-05EE710B2C84}"/>
              </a:ext>
            </a:extLst>
          </p:cNvPr>
          <p:cNvSpPr txBox="1"/>
          <p:nvPr/>
        </p:nvSpPr>
        <p:spPr>
          <a:xfrm>
            <a:off x="7390985" y="4867166"/>
            <a:ext cx="4042363" cy="646331"/>
          </a:xfrm>
          <a:prstGeom prst="rect">
            <a:avLst/>
          </a:prstGeom>
          <a:noFill/>
        </p:spPr>
        <p:txBody>
          <a:bodyPr wrap="square" lIns="91440" tIns="45720" rIns="91440" bIns="45720" anchor="t">
            <a:spAutoFit/>
          </a:bodyPr>
          <a:lstStyle/>
          <a:p>
            <a:r>
              <a:rPr lang="pl-PL" sz="1800" dirty="0" err="1"/>
              <a:t>Parameters</a:t>
            </a:r>
            <a:r>
              <a:rPr lang="pl-PL" sz="1800" dirty="0"/>
              <a:t> of </a:t>
            </a:r>
            <a:r>
              <a:rPr lang="pl-PL" sz="1800" dirty="0" err="1"/>
              <a:t>Vehicle</a:t>
            </a:r>
            <a:r>
              <a:rPr lang="pl-PL" sz="1800" dirty="0"/>
              <a:t> </a:t>
            </a:r>
            <a:r>
              <a:rPr lang="pl-PL" sz="1800" dirty="0" err="1"/>
              <a:t>Inputs</a:t>
            </a:r>
            <a:r>
              <a:rPr lang="pl-PL" sz="1800" dirty="0"/>
              <a:t> </a:t>
            </a:r>
            <a:r>
              <a:rPr lang="pl-PL" sz="1800" dirty="0" err="1"/>
              <a:t>can</a:t>
            </a:r>
            <a:r>
              <a:rPr lang="pl-PL" sz="1800" dirty="0"/>
              <a:t> be </a:t>
            </a:r>
            <a:r>
              <a:rPr lang="pl-PL" sz="1800" dirty="0" err="1"/>
              <a:t>modified</a:t>
            </a:r>
            <a:r>
              <a:rPr lang="pl-PL" sz="1800" dirty="0"/>
              <a:t> in the list </a:t>
            </a:r>
            <a:r>
              <a:rPr lang="pl-PL" sz="1800" dirty="0" err="1"/>
              <a:t>view</a:t>
            </a:r>
            <a:endParaRPr lang="pl-PL" sz="1800" dirty="0"/>
          </a:p>
        </p:txBody>
      </p:sp>
    </p:spTree>
    <p:extLst>
      <p:ext uri="{BB962C8B-B14F-4D97-AF65-F5344CB8AC3E}">
        <p14:creationId xmlns:p14="http://schemas.microsoft.com/office/powerpoint/2010/main" val="8905926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B5439-3621-3846-AFD8-8BEA34903C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3B090-BC53-04E7-8257-44A129A9FA05}"/>
              </a:ext>
            </a:extLst>
          </p:cNvPr>
          <p:cNvSpPr>
            <a:spLocks noGrp="1"/>
          </p:cNvSpPr>
          <p:nvPr>
            <p:ph type="title"/>
          </p:nvPr>
        </p:nvSpPr>
        <p:spPr/>
        <p:txBody>
          <a:bodyPr/>
          <a:lstStyle/>
          <a:p>
            <a:r>
              <a:rPr lang="pl-PL" dirty="0" err="1"/>
              <a:t>Vehicle</a:t>
            </a:r>
            <a:r>
              <a:rPr lang="pl-PL" dirty="0"/>
              <a:t> </a:t>
            </a:r>
            <a:r>
              <a:rPr lang="pl-PL" dirty="0" err="1"/>
              <a:t>inputs</a:t>
            </a:r>
            <a:r>
              <a:rPr lang="pl-PL" dirty="0"/>
              <a:t> pt. 4</a:t>
            </a:r>
            <a:endParaRPr lang="en-GB" noProof="0" dirty="0"/>
          </a:p>
        </p:txBody>
      </p:sp>
      <p:pic>
        <p:nvPicPr>
          <p:cNvPr id="7" name="Picture 6">
            <a:extLst>
              <a:ext uri="{FF2B5EF4-FFF2-40B4-BE49-F238E27FC236}">
                <a16:creationId xmlns:a16="http://schemas.microsoft.com/office/drawing/2014/main" id="{41E8765F-54A4-7F35-B051-D167AA7D3AB3}"/>
              </a:ext>
            </a:extLst>
          </p:cNvPr>
          <p:cNvPicPr>
            <a:picLocks noChangeAspect="1"/>
          </p:cNvPicPr>
          <p:nvPr/>
        </p:nvPicPr>
        <p:blipFill>
          <a:blip r:embed="rId2"/>
          <a:stretch>
            <a:fillRect/>
          </a:stretch>
        </p:blipFill>
        <p:spPr>
          <a:xfrm>
            <a:off x="589782" y="2071186"/>
            <a:ext cx="5506218" cy="1924319"/>
          </a:xfrm>
          <a:prstGeom prst="rect">
            <a:avLst/>
          </a:prstGeom>
        </p:spPr>
      </p:pic>
      <p:sp>
        <p:nvSpPr>
          <p:cNvPr id="4" name="TextBox 3">
            <a:extLst>
              <a:ext uri="{FF2B5EF4-FFF2-40B4-BE49-F238E27FC236}">
                <a16:creationId xmlns:a16="http://schemas.microsoft.com/office/drawing/2014/main" id="{CA239240-3949-F9D0-05CB-B1F3F6AE3011}"/>
              </a:ext>
            </a:extLst>
          </p:cNvPr>
          <p:cNvSpPr txBox="1"/>
          <p:nvPr/>
        </p:nvSpPr>
        <p:spPr>
          <a:xfrm>
            <a:off x="6621657" y="1870472"/>
            <a:ext cx="4042363" cy="3416320"/>
          </a:xfrm>
          <a:prstGeom prst="rect">
            <a:avLst/>
          </a:prstGeom>
          <a:noFill/>
        </p:spPr>
        <p:txBody>
          <a:bodyPr wrap="square">
            <a:spAutoFit/>
          </a:bodyPr>
          <a:lstStyle/>
          <a:p>
            <a:r>
              <a:rPr lang="pl-PL" sz="2400" dirty="0"/>
              <a:t>For the </a:t>
            </a:r>
            <a:r>
              <a:rPr lang="pl-PL" sz="2400" dirty="0" err="1"/>
              <a:t>purpose</a:t>
            </a:r>
            <a:r>
              <a:rPr lang="pl-PL" sz="2400" dirty="0"/>
              <a:t> of </a:t>
            </a:r>
            <a:r>
              <a:rPr lang="pl-PL" sz="2400" dirty="0" err="1"/>
              <a:t>this</a:t>
            </a:r>
            <a:r>
              <a:rPr lang="pl-PL" sz="2400" dirty="0"/>
              <a:t> </a:t>
            </a:r>
            <a:r>
              <a:rPr lang="pl-PL" sz="2400" dirty="0" err="1"/>
              <a:t>excercise</a:t>
            </a:r>
            <a:r>
              <a:rPr lang="pl-PL" sz="2400" dirty="0"/>
              <a:t> </a:t>
            </a:r>
            <a:r>
              <a:rPr lang="pl-PL" sz="2400" dirty="0" err="1"/>
              <a:t>type</a:t>
            </a:r>
            <a:r>
              <a:rPr lang="pl-PL" sz="2400" dirty="0"/>
              <a:t> in the </a:t>
            </a:r>
            <a:r>
              <a:rPr lang="pl-PL" sz="2400" dirty="0" err="1"/>
              <a:t>volume</a:t>
            </a:r>
            <a:r>
              <a:rPr lang="pl-PL" sz="2400" dirty="0"/>
              <a:t> as </a:t>
            </a:r>
            <a:r>
              <a:rPr lang="pl-PL" sz="2400" dirty="0" err="1"/>
              <a:t>presented</a:t>
            </a:r>
            <a:r>
              <a:rPr lang="pl-PL" sz="2400" dirty="0"/>
              <a:t> in the </a:t>
            </a:r>
            <a:r>
              <a:rPr lang="pl-PL" sz="2400" dirty="0" err="1"/>
              <a:t>table</a:t>
            </a:r>
            <a:r>
              <a:rPr lang="pl-PL" sz="2400" dirty="0"/>
              <a:t>. The </a:t>
            </a:r>
            <a:r>
              <a:rPr lang="pl-PL" sz="2400" dirty="0" err="1"/>
              <a:t>volumes</a:t>
            </a:r>
            <a:r>
              <a:rPr lang="pl-PL" sz="2400" dirty="0"/>
              <a:t> </a:t>
            </a:r>
            <a:r>
              <a:rPr lang="pl-PL" sz="2400" dirty="0" err="1"/>
              <a:t>are</a:t>
            </a:r>
            <a:r>
              <a:rPr lang="pl-PL" sz="2400" dirty="0"/>
              <a:t> </a:t>
            </a:r>
            <a:r>
              <a:rPr lang="pl-PL" sz="2400" u="sng" dirty="0" err="1"/>
              <a:t>always</a:t>
            </a:r>
            <a:r>
              <a:rPr lang="pl-PL" sz="2400" dirty="0"/>
              <a:t> </a:t>
            </a:r>
            <a:r>
              <a:rPr lang="pl-PL" sz="2400" dirty="0" err="1"/>
              <a:t>given</a:t>
            </a:r>
            <a:r>
              <a:rPr lang="pl-PL" sz="2400" dirty="0"/>
              <a:t> in 1-hour </a:t>
            </a:r>
            <a:r>
              <a:rPr lang="pl-PL" sz="2400" dirty="0" err="1"/>
              <a:t>intervals</a:t>
            </a:r>
            <a:r>
              <a:rPr lang="pl-PL" sz="2400" dirty="0"/>
              <a:t>. </a:t>
            </a:r>
            <a:r>
              <a:rPr lang="pl-PL" sz="2400" dirty="0" err="1"/>
              <a:t>If</a:t>
            </a:r>
            <a:r>
              <a:rPr lang="pl-PL" sz="2400" dirty="0"/>
              <a:t> the </a:t>
            </a:r>
            <a:r>
              <a:rPr lang="pl-PL" sz="2400" dirty="0" err="1"/>
              <a:t>simulation</a:t>
            </a:r>
            <a:r>
              <a:rPr lang="pl-PL" sz="2400" dirty="0"/>
              <a:t> </a:t>
            </a:r>
            <a:r>
              <a:rPr lang="pl-PL" sz="2400" dirty="0" err="1"/>
              <a:t>lasts</a:t>
            </a:r>
            <a:r>
              <a:rPr lang="pl-PL" sz="2400" dirty="0"/>
              <a:t> for </a:t>
            </a:r>
            <a:r>
              <a:rPr lang="pl-PL" sz="2400" dirty="0" err="1"/>
              <a:t>e.g</a:t>
            </a:r>
            <a:r>
              <a:rPr lang="pl-PL" sz="2400" dirty="0"/>
              <a:t>. 2 </a:t>
            </a:r>
            <a:r>
              <a:rPr lang="pl-PL" sz="2400" dirty="0" err="1"/>
              <a:t>hours</a:t>
            </a:r>
            <a:r>
              <a:rPr lang="pl-PL" sz="2400" dirty="0"/>
              <a:t>, </a:t>
            </a:r>
            <a:r>
              <a:rPr lang="pl-PL" sz="2400" dirty="0" err="1"/>
              <a:t>Vissim</a:t>
            </a:r>
            <a:r>
              <a:rPr lang="pl-PL" sz="2400" dirty="0"/>
              <a:t> </a:t>
            </a:r>
            <a:r>
              <a:rPr lang="pl-PL" sz="2400" dirty="0" err="1"/>
              <a:t>will</a:t>
            </a:r>
            <a:r>
              <a:rPr lang="pl-PL" sz="2400" dirty="0"/>
              <a:t> </a:t>
            </a:r>
            <a:r>
              <a:rPr lang="pl-PL" sz="2400" dirty="0" err="1"/>
              <a:t>recalculate</a:t>
            </a:r>
            <a:r>
              <a:rPr lang="pl-PL" sz="2400" dirty="0"/>
              <a:t> the </a:t>
            </a:r>
            <a:r>
              <a:rPr lang="pl-PL" sz="2400" dirty="0" err="1"/>
              <a:t>values</a:t>
            </a:r>
            <a:r>
              <a:rPr lang="pl-PL" sz="2400" dirty="0"/>
              <a:t> </a:t>
            </a:r>
            <a:r>
              <a:rPr lang="pl-PL" sz="2400" dirty="0" err="1"/>
              <a:t>accordingly</a:t>
            </a:r>
            <a:r>
              <a:rPr lang="pl-PL" sz="2400" dirty="0"/>
              <a:t> on </a:t>
            </a:r>
            <a:r>
              <a:rPr lang="pl-PL" sz="2400" dirty="0" err="1"/>
              <a:t>its</a:t>
            </a:r>
            <a:r>
              <a:rPr lang="pl-PL" sz="2400" dirty="0"/>
              <a:t> </a:t>
            </a:r>
            <a:r>
              <a:rPr lang="pl-PL" sz="2400" dirty="0" err="1"/>
              <a:t>own</a:t>
            </a:r>
            <a:r>
              <a:rPr lang="pl-PL" sz="2400" dirty="0"/>
              <a:t>.</a:t>
            </a:r>
          </a:p>
        </p:txBody>
      </p:sp>
    </p:spTree>
    <p:extLst>
      <p:ext uri="{BB962C8B-B14F-4D97-AF65-F5344CB8AC3E}">
        <p14:creationId xmlns:p14="http://schemas.microsoft.com/office/powerpoint/2010/main" val="409758373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3203B-1264-A4C7-D4DA-592253063154}"/>
              </a:ext>
            </a:extLst>
          </p:cNvPr>
          <p:cNvSpPr>
            <a:spLocks noGrp="1"/>
          </p:cNvSpPr>
          <p:nvPr>
            <p:ph type="title"/>
          </p:nvPr>
        </p:nvSpPr>
        <p:spPr/>
        <p:txBody>
          <a:bodyPr/>
          <a:lstStyle/>
          <a:p>
            <a:r>
              <a:rPr lang="pl-PL" noProof="0" dirty="0" err="1"/>
              <a:t>Adding</a:t>
            </a:r>
            <a:r>
              <a:rPr lang="pl-PL" noProof="0" dirty="0"/>
              <a:t> </a:t>
            </a:r>
            <a:r>
              <a:rPr lang="pl-PL" noProof="0" dirty="0" err="1"/>
              <a:t>additional</a:t>
            </a:r>
            <a:r>
              <a:rPr lang="pl-PL" noProof="0" dirty="0"/>
              <a:t> </a:t>
            </a:r>
            <a:r>
              <a:rPr lang="pl-PL" noProof="0" dirty="0" err="1"/>
              <a:t>time</a:t>
            </a:r>
            <a:r>
              <a:rPr lang="pl-PL" dirty="0"/>
              <a:t> </a:t>
            </a:r>
            <a:r>
              <a:rPr lang="pl-PL" dirty="0" err="1"/>
              <a:t>intervals</a:t>
            </a:r>
            <a:r>
              <a:rPr lang="pl-PL" dirty="0"/>
              <a:t> pt. 1</a:t>
            </a:r>
            <a:endParaRPr lang="en-GB" noProof="0" dirty="0"/>
          </a:p>
        </p:txBody>
      </p:sp>
      <p:pic>
        <p:nvPicPr>
          <p:cNvPr id="5" name="Picture 4">
            <a:extLst>
              <a:ext uri="{FF2B5EF4-FFF2-40B4-BE49-F238E27FC236}">
                <a16:creationId xmlns:a16="http://schemas.microsoft.com/office/drawing/2014/main" id="{AA8B9008-5178-D616-ADAE-0BCCD7B90928}"/>
              </a:ext>
            </a:extLst>
          </p:cNvPr>
          <p:cNvPicPr>
            <a:picLocks noChangeAspect="1"/>
          </p:cNvPicPr>
          <p:nvPr/>
        </p:nvPicPr>
        <p:blipFill>
          <a:blip r:embed="rId2"/>
          <a:stretch>
            <a:fillRect/>
          </a:stretch>
        </p:blipFill>
        <p:spPr>
          <a:xfrm>
            <a:off x="760830" y="2351925"/>
            <a:ext cx="2887978" cy="4257277"/>
          </a:xfrm>
          <a:prstGeom prst="rect">
            <a:avLst/>
          </a:prstGeom>
        </p:spPr>
      </p:pic>
      <p:cxnSp>
        <p:nvCxnSpPr>
          <p:cNvPr id="4" name="Straight Arrow Connector 3">
            <a:extLst>
              <a:ext uri="{FF2B5EF4-FFF2-40B4-BE49-F238E27FC236}">
                <a16:creationId xmlns:a16="http://schemas.microsoft.com/office/drawing/2014/main" id="{DBADE2EE-076E-2EBE-16F3-387642C294D6}"/>
              </a:ext>
            </a:extLst>
          </p:cNvPr>
          <p:cNvCxnSpPr>
            <a:cxnSpLocks/>
          </p:cNvCxnSpPr>
          <p:nvPr/>
        </p:nvCxnSpPr>
        <p:spPr>
          <a:xfrm flipH="1" flipV="1">
            <a:off x="2204819" y="2628901"/>
            <a:ext cx="3184866" cy="23387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5B619BF-085F-C6DE-DAA1-9E22EE0A2557}"/>
              </a:ext>
            </a:extLst>
          </p:cNvPr>
          <p:cNvCxnSpPr>
            <a:cxnSpLocks/>
          </p:cNvCxnSpPr>
          <p:nvPr/>
        </p:nvCxnSpPr>
        <p:spPr>
          <a:xfrm flipH="1">
            <a:off x="3077308" y="4967654"/>
            <a:ext cx="2312377" cy="120930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FF2E3C0-7E26-7498-ED71-C107249FA5D1}"/>
              </a:ext>
            </a:extLst>
          </p:cNvPr>
          <p:cNvSpPr txBox="1"/>
          <p:nvPr/>
        </p:nvSpPr>
        <p:spPr>
          <a:xfrm>
            <a:off x="4474610" y="1888058"/>
            <a:ext cx="7717390" cy="1754326"/>
          </a:xfrm>
          <a:prstGeom prst="rect">
            <a:avLst/>
          </a:prstGeom>
          <a:noFill/>
        </p:spPr>
        <p:txBody>
          <a:bodyPr wrap="square" lIns="91440" tIns="45720" rIns="91440" bIns="45720" anchor="t">
            <a:spAutoFit/>
          </a:bodyPr>
          <a:lstStyle/>
          <a:p>
            <a:r>
              <a:rPr lang="en-GB" sz="1800" dirty="0"/>
              <a:t>In real world, the road network is not entirely empty. Therefore, if we want to simulate a certain period of time, we might want to add some vehicle and pedestrian traffic acting as a warm-up period before the actual simulation that is meant to be analysed.</a:t>
            </a:r>
          </a:p>
          <a:p>
            <a:endParaRPr lang="pl-PL" sz="1800" dirty="0"/>
          </a:p>
          <a:p>
            <a:endParaRPr lang="pl-PL" sz="1800" dirty="0"/>
          </a:p>
        </p:txBody>
      </p:sp>
      <p:sp>
        <p:nvSpPr>
          <p:cNvPr id="10" name="TextBox 9">
            <a:extLst>
              <a:ext uri="{FF2B5EF4-FFF2-40B4-BE49-F238E27FC236}">
                <a16:creationId xmlns:a16="http://schemas.microsoft.com/office/drawing/2014/main" id="{11B9A181-F137-BFF4-83C7-5DB7D5587BE9}"/>
              </a:ext>
            </a:extLst>
          </p:cNvPr>
          <p:cNvSpPr txBox="1"/>
          <p:nvPr/>
        </p:nvSpPr>
        <p:spPr>
          <a:xfrm>
            <a:off x="5451231" y="4782988"/>
            <a:ext cx="5134707" cy="369332"/>
          </a:xfrm>
          <a:prstGeom prst="rect">
            <a:avLst/>
          </a:prstGeom>
          <a:noFill/>
        </p:spPr>
        <p:txBody>
          <a:bodyPr wrap="square">
            <a:spAutoFit/>
          </a:bodyPr>
          <a:lstStyle/>
          <a:p>
            <a:r>
              <a:rPr lang="pl-PL" sz="1800" dirty="0"/>
              <a:t>Select „Base Data” and </a:t>
            </a:r>
            <a:r>
              <a:rPr lang="pl-PL" sz="1800" dirty="0" err="1"/>
              <a:t>then</a:t>
            </a:r>
            <a:r>
              <a:rPr lang="pl-PL" sz="1800" dirty="0"/>
              <a:t> „Time </a:t>
            </a:r>
            <a:r>
              <a:rPr lang="pl-PL" sz="1800" dirty="0" err="1"/>
              <a:t>Intervals</a:t>
            </a:r>
            <a:r>
              <a:rPr lang="pl-PL" sz="1800" dirty="0"/>
              <a:t>”</a:t>
            </a:r>
          </a:p>
        </p:txBody>
      </p:sp>
    </p:spTree>
    <p:extLst>
      <p:ext uri="{BB962C8B-B14F-4D97-AF65-F5344CB8AC3E}">
        <p14:creationId xmlns:p14="http://schemas.microsoft.com/office/powerpoint/2010/main" val="181514239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5AA4D-650C-94D8-1AE1-1F4107BF47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82BC4F-647C-29A7-2395-4F265FD93A1D}"/>
              </a:ext>
            </a:extLst>
          </p:cNvPr>
          <p:cNvSpPr>
            <a:spLocks noGrp="1"/>
          </p:cNvSpPr>
          <p:nvPr>
            <p:ph type="title"/>
          </p:nvPr>
        </p:nvSpPr>
        <p:spPr/>
        <p:txBody>
          <a:bodyPr/>
          <a:lstStyle/>
          <a:p>
            <a:r>
              <a:rPr lang="pl-PL" noProof="0" dirty="0" err="1"/>
              <a:t>Adding</a:t>
            </a:r>
            <a:r>
              <a:rPr lang="pl-PL" noProof="0" dirty="0"/>
              <a:t> </a:t>
            </a:r>
            <a:r>
              <a:rPr lang="pl-PL" noProof="0" dirty="0" err="1"/>
              <a:t>additional</a:t>
            </a:r>
            <a:r>
              <a:rPr lang="pl-PL" noProof="0" dirty="0"/>
              <a:t> </a:t>
            </a:r>
            <a:r>
              <a:rPr lang="pl-PL" noProof="0" dirty="0" err="1"/>
              <a:t>time</a:t>
            </a:r>
            <a:r>
              <a:rPr lang="pl-PL" noProof="0" dirty="0"/>
              <a:t> </a:t>
            </a:r>
            <a:r>
              <a:rPr lang="pl-PL" noProof="0" dirty="0" err="1"/>
              <a:t>intervals</a:t>
            </a:r>
            <a:r>
              <a:rPr lang="pl-PL" noProof="0" dirty="0"/>
              <a:t> pt. 2</a:t>
            </a:r>
            <a:endParaRPr lang="en-GB" noProof="0" dirty="0"/>
          </a:p>
        </p:txBody>
      </p:sp>
      <p:pic>
        <p:nvPicPr>
          <p:cNvPr id="7" name="Picture 6">
            <a:extLst>
              <a:ext uri="{FF2B5EF4-FFF2-40B4-BE49-F238E27FC236}">
                <a16:creationId xmlns:a16="http://schemas.microsoft.com/office/drawing/2014/main" id="{61CFB3DC-9ED6-9C68-2117-C21F9D9BA0EF}"/>
              </a:ext>
            </a:extLst>
          </p:cNvPr>
          <p:cNvPicPr>
            <a:picLocks noChangeAspect="1"/>
          </p:cNvPicPr>
          <p:nvPr/>
        </p:nvPicPr>
        <p:blipFill>
          <a:blip r:embed="rId2"/>
          <a:stretch>
            <a:fillRect/>
          </a:stretch>
        </p:blipFill>
        <p:spPr>
          <a:xfrm>
            <a:off x="838200" y="2813538"/>
            <a:ext cx="5229363" cy="2649896"/>
          </a:xfrm>
          <a:prstGeom prst="rect">
            <a:avLst/>
          </a:prstGeom>
        </p:spPr>
      </p:pic>
      <p:cxnSp>
        <p:nvCxnSpPr>
          <p:cNvPr id="6" name="Straight Arrow Connector 5">
            <a:extLst>
              <a:ext uri="{FF2B5EF4-FFF2-40B4-BE49-F238E27FC236}">
                <a16:creationId xmlns:a16="http://schemas.microsoft.com/office/drawing/2014/main" id="{AC0C1298-3491-331A-1284-7D0D587B0707}"/>
              </a:ext>
            </a:extLst>
          </p:cNvPr>
          <p:cNvCxnSpPr>
            <a:cxnSpLocks/>
          </p:cNvCxnSpPr>
          <p:nvPr/>
        </p:nvCxnSpPr>
        <p:spPr>
          <a:xfrm flipH="1">
            <a:off x="4211515" y="3205163"/>
            <a:ext cx="221712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EFA0941-C639-99E1-7D61-1EC991E50F7A}"/>
              </a:ext>
            </a:extLst>
          </p:cNvPr>
          <p:cNvCxnSpPr>
            <a:cxnSpLocks/>
          </p:cNvCxnSpPr>
          <p:nvPr/>
        </p:nvCxnSpPr>
        <p:spPr>
          <a:xfrm flipH="1">
            <a:off x="4624754" y="3490546"/>
            <a:ext cx="1899138" cy="98070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978756F-5D66-33DD-977F-606D535653AA}"/>
              </a:ext>
            </a:extLst>
          </p:cNvPr>
          <p:cNvSpPr txBox="1"/>
          <p:nvPr/>
        </p:nvSpPr>
        <p:spPr>
          <a:xfrm>
            <a:off x="838200" y="1677402"/>
            <a:ext cx="11180885" cy="369332"/>
          </a:xfrm>
          <a:prstGeom prst="rect">
            <a:avLst/>
          </a:prstGeom>
          <a:noFill/>
        </p:spPr>
        <p:txBody>
          <a:bodyPr wrap="square" lIns="91440" tIns="45720" rIns="91440" bIns="45720" anchor="t">
            <a:spAutoFit/>
          </a:bodyPr>
          <a:lstStyle/>
          <a:p>
            <a:r>
              <a:rPr lang="pl-PL" sz="1800" dirty="0"/>
              <a:t>Time </a:t>
            </a:r>
            <a:r>
              <a:rPr lang="pl-PL" sz="1800" dirty="0" err="1"/>
              <a:t>intervals</a:t>
            </a:r>
            <a:r>
              <a:rPr lang="pl-PL" sz="1800" dirty="0"/>
              <a:t> </a:t>
            </a:r>
            <a:r>
              <a:rPr lang="pl-PL" sz="1800" dirty="0" err="1"/>
              <a:t>can</a:t>
            </a:r>
            <a:r>
              <a:rPr lang="pl-PL" sz="1800" dirty="0"/>
              <a:t> be </a:t>
            </a:r>
            <a:r>
              <a:rPr lang="pl-PL" sz="1800" dirty="0" err="1"/>
              <a:t>defined</a:t>
            </a:r>
            <a:r>
              <a:rPr lang="pl-PL" sz="1800" dirty="0"/>
              <a:t> for </a:t>
            </a:r>
            <a:r>
              <a:rPr lang="pl-PL" sz="1800" dirty="0" err="1"/>
              <a:t>many</a:t>
            </a:r>
            <a:r>
              <a:rPr lang="pl-PL" sz="1800" dirty="0"/>
              <a:t> </a:t>
            </a:r>
            <a:r>
              <a:rPr lang="pl-PL" sz="1800" dirty="0" err="1"/>
              <a:t>different</a:t>
            </a:r>
            <a:r>
              <a:rPr lang="pl-PL" sz="1800" dirty="0"/>
              <a:t> </a:t>
            </a:r>
            <a:r>
              <a:rPr lang="pl-PL" sz="1800" dirty="0" err="1"/>
              <a:t>objects</a:t>
            </a:r>
            <a:r>
              <a:rPr lang="pl-PL" sz="1800" dirty="0"/>
              <a:t> </a:t>
            </a:r>
            <a:r>
              <a:rPr lang="pl-PL" sz="1800" dirty="0" err="1"/>
              <a:t>independently</a:t>
            </a:r>
            <a:r>
              <a:rPr lang="pl-PL" sz="1800" dirty="0"/>
              <a:t>.  </a:t>
            </a:r>
          </a:p>
        </p:txBody>
      </p:sp>
      <p:sp>
        <p:nvSpPr>
          <p:cNvPr id="5" name="TextBox 4">
            <a:extLst>
              <a:ext uri="{FF2B5EF4-FFF2-40B4-BE49-F238E27FC236}">
                <a16:creationId xmlns:a16="http://schemas.microsoft.com/office/drawing/2014/main" id="{8017F0C5-86CC-CE67-8D1C-82E9DBB5172E}"/>
              </a:ext>
            </a:extLst>
          </p:cNvPr>
          <p:cNvSpPr txBox="1"/>
          <p:nvPr/>
        </p:nvSpPr>
        <p:spPr>
          <a:xfrm>
            <a:off x="6604071" y="3046846"/>
            <a:ext cx="4042363" cy="646331"/>
          </a:xfrm>
          <a:prstGeom prst="rect">
            <a:avLst/>
          </a:prstGeom>
          <a:noFill/>
        </p:spPr>
        <p:txBody>
          <a:bodyPr wrap="square">
            <a:spAutoFit/>
          </a:bodyPr>
          <a:lstStyle/>
          <a:p>
            <a:r>
              <a:rPr lang="pl-PL" sz="1800" dirty="0"/>
              <a:t>We </a:t>
            </a:r>
            <a:r>
              <a:rPr lang="pl-PL" sz="1800" dirty="0" err="1"/>
              <a:t>need</a:t>
            </a:r>
            <a:r>
              <a:rPr lang="pl-PL" sz="1800" dirty="0"/>
              <a:t> to open the list of </a:t>
            </a:r>
            <a:r>
              <a:rPr lang="pl-PL" sz="1800" dirty="0" err="1"/>
              <a:t>objects</a:t>
            </a:r>
            <a:r>
              <a:rPr lang="pl-PL" sz="1800" dirty="0"/>
              <a:t> and </a:t>
            </a:r>
            <a:r>
              <a:rPr lang="pl-PL" sz="1800" dirty="0" err="1"/>
              <a:t>select</a:t>
            </a:r>
            <a:r>
              <a:rPr lang="pl-PL" sz="1800" dirty="0"/>
              <a:t> „</a:t>
            </a:r>
            <a:r>
              <a:rPr lang="pl-PL" sz="1800" dirty="0" err="1"/>
              <a:t>Vehicle</a:t>
            </a:r>
            <a:r>
              <a:rPr lang="pl-PL" sz="1800" dirty="0"/>
              <a:t> </a:t>
            </a:r>
            <a:r>
              <a:rPr lang="pl-PL" sz="1800" dirty="0" err="1"/>
              <a:t>inputs</a:t>
            </a:r>
            <a:r>
              <a:rPr lang="pl-PL" sz="1800" dirty="0"/>
              <a:t>”</a:t>
            </a:r>
          </a:p>
        </p:txBody>
      </p:sp>
    </p:spTree>
    <p:extLst>
      <p:ext uri="{BB962C8B-B14F-4D97-AF65-F5344CB8AC3E}">
        <p14:creationId xmlns:p14="http://schemas.microsoft.com/office/powerpoint/2010/main" val="5169737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C3E8-0087-0334-F1F9-10299F1008AD}"/>
              </a:ext>
            </a:extLst>
          </p:cNvPr>
          <p:cNvSpPr>
            <a:spLocks noGrp="1"/>
          </p:cNvSpPr>
          <p:nvPr>
            <p:ph type="title"/>
          </p:nvPr>
        </p:nvSpPr>
        <p:spPr/>
        <p:txBody>
          <a:bodyPr/>
          <a:lstStyle/>
          <a:p>
            <a:r>
              <a:rPr lang="pl-PL" noProof="0" dirty="0"/>
              <a:t>Time </a:t>
            </a:r>
            <a:r>
              <a:rPr lang="pl-PL" noProof="0" dirty="0" err="1"/>
              <a:t>interval</a:t>
            </a:r>
            <a:r>
              <a:rPr lang="pl-PL" noProof="0" dirty="0"/>
              <a:t> for </a:t>
            </a:r>
            <a:r>
              <a:rPr lang="pl-PL" dirty="0"/>
              <a:t>a warm-up</a:t>
            </a:r>
            <a:r>
              <a:rPr lang="pl-PL" noProof="0" dirty="0"/>
              <a:t> period</a:t>
            </a:r>
            <a:endParaRPr lang="en-GB" noProof="0" dirty="0"/>
          </a:p>
        </p:txBody>
      </p:sp>
      <p:pic>
        <p:nvPicPr>
          <p:cNvPr id="5" name="Picture 4">
            <a:extLst>
              <a:ext uri="{FF2B5EF4-FFF2-40B4-BE49-F238E27FC236}">
                <a16:creationId xmlns:a16="http://schemas.microsoft.com/office/drawing/2014/main" id="{70C21151-5DE9-0EB7-4571-78EA55DA23EB}"/>
              </a:ext>
            </a:extLst>
          </p:cNvPr>
          <p:cNvPicPr>
            <a:picLocks noChangeAspect="1"/>
          </p:cNvPicPr>
          <p:nvPr/>
        </p:nvPicPr>
        <p:blipFill>
          <a:blip r:embed="rId2"/>
          <a:stretch>
            <a:fillRect/>
          </a:stretch>
        </p:blipFill>
        <p:spPr>
          <a:xfrm>
            <a:off x="838200" y="1825625"/>
            <a:ext cx="5658640" cy="2219635"/>
          </a:xfrm>
          <a:prstGeom prst="rect">
            <a:avLst/>
          </a:prstGeom>
        </p:spPr>
      </p:pic>
      <p:cxnSp>
        <p:nvCxnSpPr>
          <p:cNvPr id="4" name="Straight Arrow Connector 3">
            <a:extLst>
              <a:ext uri="{FF2B5EF4-FFF2-40B4-BE49-F238E27FC236}">
                <a16:creationId xmlns:a16="http://schemas.microsoft.com/office/drawing/2014/main" id="{7BA6B4D7-C089-67C7-A8A5-6BB68599BD55}"/>
              </a:ext>
            </a:extLst>
          </p:cNvPr>
          <p:cNvCxnSpPr>
            <a:cxnSpLocks/>
          </p:cNvCxnSpPr>
          <p:nvPr/>
        </p:nvCxnSpPr>
        <p:spPr>
          <a:xfrm flipV="1">
            <a:off x="2716823" y="3429000"/>
            <a:ext cx="0" cy="95359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24976AF-CAFD-5FE3-B22D-777BC3D9DE40}"/>
              </a:ext>
            </a:extLst>
          </p:cNvPr>
          <p:cNvCxnSpPr>
            <a:cxnSpLocks/>
          </p:cNvCxnSpPr>
          <p:nvPr/>
        </p:nvCxnSpPr>
        <p:spPr>
          <a:xfrm flipV="1">
            <a:off x="4246685" y="3429000"/>
            <a:ext cx="0" cy="95359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9E57839-F19C-A150-01D3-7BDBD3545717}"/>
              </a:ext>
            </a:extLst>
          </p:cNvPr>
          <p:cNvSpPr txBox="1"/>
          <p:nvPr/>
        </p:nvSpPr>
        <p:spPr>
          <a:xfrm>
            <a:off x="6938179" y="1988191"/>
            <a:ext cx="4042363" cy="646331"/>
          </a:xfrm>
          <a:prstGeom prst="rect">
            <a:avLst/>
          </a:prstGeom>
          <a:noFill/>
        </p:spPr>
        <p:txBody>
          <a:bodyPr wrap="square" lIns="91440" tIns="45720" rIns="91440" bIns="45720" anchor="t">
            <a:spAutoFit/>
          </a:bodyPr>
          <a:lstStyle/>
          <a:p>
            <a:r>
              <a:rPr lang="pl-PL" sz="1800" dirty="0"/>
              <a:t>Press the + </a:t>
            </a:r>
            <a:r>
              <a:rPr lang="pl-PL" sz="1800" dirty="0" err="1"/>
              <a:t>sign</a:t>
            </a:r>
            <a:r>
              <a:rPr lang="pl-PL" sz="1800" dirty="0"/>
              <a:t> to </a:t>
            </a:r>
            <a:r>
              <a:rPr lang="pl-PL" sz="1800" dirty="0" err="1"/>
              <a:t>add</a:t>
            </a:r>
            <a:r>
              <a:rPr lang="pl-PL" sz="1800" dirty="0"/>
              <a:t> a </a:t>
            </a:r>
            <a:r>
              <a:rPr lang="pl-PL" sz="1800" dirty="0" err="1"/>
              <a:t>new</a:t>
            </a:r>
            <a:r>
              <a:rPr lang="pl-PL" sz="1800" dirty="0"/>
              <a:t> </a:t>
            </a:r>
            <a:r>
              <a:rPr lang="pl-PL" sz="1800" dirty="0" err="1"/>
              <a:t>time</a:t>
            </a:r>
            <a:r>
              <a:rPr lang="pl-PL" sz="1800" dirty="0"/>
              <a:t> </a:t>
            </a:r>
            <a:r>
              <a:rPr lang="pl-PL" sz="1800" dirty="0" err="1"/>
              <a:t>interval</a:t>
            </a:r>
            <a:endParaRPr lang="pl-PL" sz="1800" dirty="0"/>
          </a:p>
        </p:txBody>
      </p:sp>
      <p:sp>
        <p:nvSpPr>
          <p:cNvPr id="8" name="TextBox 7">
            <a:extLst>
              <a:ext uri="{FF2B5EF4-FFF2-40B4-BE49-F238E27FC236}">
                <a16:creationId xmlns:a16="http://schemas.microsoft.com/office/drawing/2014/main" id="{B7BB19DD-C09E-E690-1056-1B8EC47629BE}"/>
              </a:ext>
            </a:extLst>
          </p:cNvPr>
          <p:cNvSpPr txBox="1"/>
          <p:nvPr/>
        </p:nvSpPr>
        <p:spPr>
          <a:xfrm>
            <a:off x="757187" y="4493999"/>
            <a:ext cx="6733859" cy="2308324"/>
          </a:xfrm>
          <a:prstGeom prst="rect">
            <a:avLst/>
          </a:prstGeom>
          <a:noFill/>
        </p:spPr>
        <p:txBody>
          <a:bodyPr wrap="square" lIns="91440" tIns="45720" rIns="91440" bIns="45720" anchor="t">
            <a:spAutoFit/>
          </a:bodyPr>
          <a:lstStyle/>
          <a:p>
            <a:r>
              <a:rPr lang="pl-PL" sz="1800" dirty="0"/>
              <a:t>The </a:t>
            </a:r>
            <a:r>
              <a:rPr lang="pl-PL" sz="1800" dirty="0" err="1"/>
              <a:t>first</a:t>
            </a:r>
            <a:r>
              <a:rPr lang="pl-PL" sz="1800" dirty="0"/>
              <a:t> </a:t>
            </a:r>
            <a:r>
              <a:rPr lang="pl-PL" sz="1800" dirty="0" err="1"/>
              <a:t>interval</a:t>
            </a:r>
            <a:r>
              <a:rPr lang="pl-PL" sz="1800" dirty="0"/>
              <a:t> </a:t>
            </a:r>
            <a:r>
              <a:rPr lang="pl-PL" sz="1800" dirty="0" err="1"/>
              <a:t>should</a:t>
            </a:r>
            <a:r>
              <a:rPr lang="pl-PL" sz="1800" dirty="0"/>
              <a:t> start </a:t>
            </a:r>
            <a:r>
              <a:rPr lang="pl-PL" sz="1800" dirty="0" err="1"/>
              <a:t>at</a:t>
            </a:r>
            <a:r>
              <a:rPr lang="pl-PL" sz="1800" dirty="0"/>
              <a:t> 0. The end of the </a:t>
            </a:r>
            <a:r>
              <a:rPr lang="pl-PL" sz="1800" dirty="0" err="1"/>
              <a:t>first</a:t>
            </a:r>
            <a:r>
              <a:rPr lang="pl-PL" sz="1800" dirty="0"/>
              <a:t> </a:t>
            </a:r>
            <a:r>
              <a:rPr lang="pl-PL" sz="1800" dirty="0" err="1"/>
              <a:t>interval</a:t>
            </a:r>
            <a:r>
              <a:rPr lang="pl-PL" sz="1800" dirty="0"/>
              <a:t> </a:t>
            </a:r>
            <a:r>
              <a:rPr lang="pl-PL" sz="1800" dirty="0" err="1"/>
              <a:t>will</a:t>
            </a:r>
            <a:r>
              <a:rPr lang="pl-PL" sz="1800" dirty="0"/>
              <a:t> be set </a:t>
            </a:r>
            <a:r>
              <a:rPr lang="pl-PL" sz="1800" dirty="0" err="1"/>
              <a:t>automatically</a:t>
            </a:r>
            <a:r>
              <a:rPr lang="pl-PL" sz="1800" dirty="0"/>
              <a:t>, </a:t>
            </a:r>
            <a:r>
              <a:rPr lang="pl-PL" sz="1800" dirty="0" err="1"/>
              <a:t>depending</a:t>
            </a:r>
            <a:r>
              <a:rPr lang="pl-PL" sz="1800" dirty="0"/>
              <a:t> on the start of the second </a:t>
            </a:r>
            <a:r>
              <a:rPr lang="pl-PL" sz="1800" dirty="0" err="1"/>
              <a:t>interval</a:t>
            </a:r>
            <a:r>
              <a:rPr lang="pl-PL" sz="1800" dirty="0"/>
              <a:t>.</a:t>
            </a:r>
          </a:p>
          <a:p>
            <a:endParaRPr lang="pl-PL" sz="1800" dirty="0"/>
          </a:p>
          <a:p>
            <a:r>
              <a:rPr lang="pl-PL" sz="1800" dirty="0"/>
              <a:t>For </a:t>
            </a:r>
            <a:r>
              <a:rPr lang="pl-PL" sz="1800" dirty="0" err="1"/>
              <a:t>this</a:t>
            </a:r>
            <a:r>
              <a:rPr lang="pl-PL" sz="1800" dirty="0"/>
              <a:t> </a:t>
            </a:r>
            <a:r>
              <a:rPr lang="pl-PL" sz="1800" dirty="0" err="1"/>
              <a:t>excercise</a:t>
            </a:r>
            <a:r>
              <a:rPr lang="pl-PL" sz="1800" dirty="0"/>
              <a:t> we </a:t>
            </a:r>
            <a:r>
              <a:rPr lang="pl-PL" sz="1800" dirty="0" err="1"/>
              <a:t>will</a:t>
            </a:r>
            <a:r>
              <a:rPr lang="pl-PL" sz="1800" dirty="0"/>
              <a:t> set the </a:t>
            </a:r>
            <a:r>
              <a:rPr lang="pl-PL" sz="1800" dirty="0" err="1"/>
              <a:t>warm-up</a:t>
            </a:r>
            <a:r>
              <a:rPr lang="pl-PL" sz="1800" dirty="0"/>
              <a:t> period </a:t>
            </a:r>
            <a:r>
              <a:rPr lang="pl-PL" sz="1800" dirty="0" err="1"/>
              <a:t>at</a:t>
            </a:r>
            <a:r>
              <a:rPr lang="pl-PL" sz="1800" dirty="0"/>
              <a:t> 15 </a:t>
            </a:r>
            <a:r>
              <a:rPr lang="pl-PL" sz="1800" dirty="0" err="1"/>
              <a:t>minutes</a:t>
            </a:r>
            <a:r>
              <a:rPr lang="pl-PL" sz="1800" dirty="0"/>
              <a:t>, </a:t>
            </a:r>
            <a:r>
              <a:rPr lang="pl-PL" sz="1800" dirty="0" err="1"/>
              <a:t>which</a:t>
            </a:r>
            <a:r>
              <a:rPr lang="pl-PL" sz="1800" dirty="0"/>
              <a:t> </a:t>
            </a:r>
            <a:r>
              <a:rPr lang="pl-PL" sz="1800" dirty="0" err="1"/>
              <a:t>equals</a:t>
            </a:r>
            <a:r>
              <a:rPr lang="pl-PL" sz="1800" dirty="0"/>
              <a:t> to 900 </a:t>
            </a:r>
            <a:r>
              <a:rPr lang="pl-PL" sz="1800" dirty="0" err="1"/>
              <a:t>seconds</a:t>
            </a:r>
            <a:r>
              <a:rPr lang="pl-PL" sz="1800" dirty="0"/>
              <a:t>. The </a:t>
            </a:r>
            <a:r>
              <a:rPr lang="pl-PL" sz="1800" dirty="0" err="1"/>
              <a:t>second</a:t>
            </a:r>
            <a:r>
              <a:rPr lang="pl-PL" sz="1800" dirty="0"/>
              <a:t> </a:t>
            </a:r>
            <a:r>
              <a:rPr lang="pl-PL" sz="1800" dirty="0" err="1"/>
              <a:t>interval</a:t>
            </a:r>
            <a:r>
              <a:rPr lang="pl-PL" sz="1800" dirty="0"/>
              <a:t> </a:t>
            </a:r>
            <a:r>
              <a:rPr lang="pl-PL" sz="1800" dirty="0" err="1"/>
              <a:t>ends</a:t>
            </a:r>
            <a:r>
              <a:rPr lang="pl-PL" sz="1800" dirty="0"/>
              <a:t> </a:t>
            </a:r>
            <a:r>
              <a:rPr lang="pl-PL" sz="1800" dirty="0" err="1"/>
              <a:t>at</a:t>
            </a:r>
            <a:r>
              <a:rPr lang="pl-PL" sz="1800" dirty="0"/>
              <a:t> </a:t>
            </a:r>
            <a:r>
              <a:rPr lang="pl-PL" sz="1800" dirty="0" err="1"/>
              <a:t>time</a:t>
            </a:r>
            <a:r>
              <a:rPr lang="pl-PL" sz="1800" dirty="0"/>
              <a:t> „MAX” </a:t>
            </a:r>
            <a:r>
              <a:rPr lang="pl-PL" sz="1800" dirty="0" err="1"/>
              <a:t>which</a:t>
            </a:r>
            <a:r>
              <a:rPr lang="pl-PL" sz="1800" dirty="0"/>
              <a:t> </a:t>
            </a:r>
            <a:r>
              <a:rPr lang="pl-PL" sz="1800" dirty="0" err="1"/>
              <a:t>means</a:t>
            </a:r>
            <a:r>
              <a:rPr lang="pl-PL" sz="1800" dirty="0"/>
              <a:t> the </a:t>
            </a:r>
            <a:r>
              <a:rPr lang="pl-PL" sz="1800" dirty="0" err="1"/>
              <a:t>value</a:t>
            </a:r>
            <a:r>
              <a:rPr lang="pl-PL" sz="1800" dirty="0"/>
              <a:t> for the </a:t>
            </a:r>
            <a:r>
              <a:rPr lang="pl-PL" sz="1800" dirty="0" err="1"/>
              <a:t>second</a:t>
            </a:r>
            <a:r>
              <a:rPr lang="pl-PL" sz="1800" dirty="0"/>
              <a:t> </a:t>
            </a:r>
            <a:r>
              <a:rPr lang="pl-PL" sz="1800" dirty="0" err="1"/>
              <a:t>interval</a:t>
            </a:r>
            <a:r>
              <a:rPr lang="pl-PL" sz="1800" dirty="0"/>
              <a:t> </a:t>
            </a:r>
            <a:r>
              <a:rPr lang="pl-PL" sz="1800" dirty="0" err="1"/>
              <a:t>will</a:t>
            </a:r>
            <a:r>
              <a:rPr lang="pl-PL" sz="1800" dirty="0"/>
              <a:t> </a:t>
            </a:r>
            <a:r>
              <a:rPr lang="pl-PL" sz="1800" dirty="0" err="1"/>
              <a:t>remain</a:t>
            </a:r>
            <a:r>
              <a:rPr lang="pl-PL" sz="1800" dirty="0"/>
              <a:t> the same </a:t>
            </a:r>
            <a:r>
              <a:rPr lang="pl-PL" sz="1800" dirty="0" err="1"/>
              <a:t>until</a:t>
            </a:r>
            <a:r>
              <a:rPr lang="pl-PL" sz="1800" dirty="0"/>
              <a:t> the end of the </a:t>
            </a:r>
            <a:r>
              <a:rPr lang="pl-PL" sz="1800" dirty="0" err="1"/>
              <a:t>simulation</a:t>
            </a:r>
            <a:r>
              <a:rPr lang="pl-PL" sz="1800" dirty="0"/>
              <a:t>.</a:t>
            </a:r>
          </a:p>
        </p:txBody>
      </p:sp>
    </p:spTree>
    <p:extLst>
      <p:ext uri="{BB962C8B-B14F-4D97-AF65-F5344CB8AC3E}">
        <p14:creationId xmlns:p14="http://schemas.microsoft.com/office/powerpoint/2010/main" val="33109843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831B5-DF36-CE09-EDEA-866F204458FE}"/>
              </a:ext>
            </a:extLst>
          </p:cNvPr>
          <p:cNvSpPr>
            <a:spLocks noGrp="1"/>
          </p:cNvSpPr>
          <p:nvPr>
            <p:ph type="title"/>
          </p:nvPr>
        </p:nvSpPr>
        <p:spPr/>
        <p:txBody>
          <a:bodyPr/>
          <a:lstStyle/>
          <a:p>
            <a:r>
              <a:rPr lang="pl-PL" noProof="0" dirty="0" err="1"/>
              <a:t>Changing</a:t>
            </a:r>
            <a:r>
              <a:rPr lang="pl-PL" noProof="0" dirty="0"/>
              <a:t> the </a:t>
            </a:r>
            <a:r>
              <a:rPr lang="pl-PL" noProof="0" dirty="0" err="1"/>
              <a:t>volume</a:t>
            </a:r>
            <a:r>
              <a:rPr lang="pl-PL" noProof="0" dirty="0"/>
              <a:t> </a:t>
            </a:r>
            <a:r>
              <a:rPr lang="pl-PL" noProof="0" dirty="0" err="1"/>
              <a:t>across</a:t>
            </a:r>
            <a:r>
              <a:rPr lang="pl-PL" noProof="0" dirty="0"/>
              <a:t> </a:t>
            </a:r>
            <a:r>
              <a:rPr lang="pl-PL" noProof="0" dirty="0" err="1"/>
              <a:t>different</a:t>
            </a:r>
            <a:r>
              <a:rPr lang="pl-PL" noProof="0" dirty="0"/>
              <a:t> </a:t>
            </a:r>
            <a:r>
              <a:rPr lang="pl-PL" noProof="0" dirty="0" err="1"/>
              <a:t>periods</a:t>
            </a:r>
            <a:endParaRPr lang="en-GB" noProof="0" dirty="0"/>
          </a:p>
        </p:txBody>
      </p:sp>
      <p:pic>
        <p:nvPicPr>
          <p:cNvPr id="9" name="Picture 8">
            <a:extLst>
              <a:ext uri="{FF2B5EF4-FFF2-40B4-BE49-F238E27FC236}">
                <a16:creationId xmlns:a16="http://schemas.microsoft.com/office/drawing/2014/main" id="{2C814839-EC48-1183-EC0A-DEB45859A21D}"/>
              </a:ext>
            </a:extLst>
          </p:cNvPr>
          <p:cNvPicPr>
            <a:picLocks noChangeAspect="1"/>
          </p:cNvPicPr>
          <p:nvPr/>
        </p:nvPicPr>
        <p:blipFill>
          <a:blip r:embed="rId2"/>
          <a:stretch>
            <a:fillRect/>
          </a:stretch>
        </p:blipFill>
        <p:spPr>
          <a:xfrm>
            <a:off x="681836" y="1690688"/>
            <a:ext cx="10031506" cy="3085503"/>
          </a:xfrm>
          <a:prstGeom prst="rect">
            <a:avLst/>
          </a:prstGeom>
        </p:spPr>
      </p:pic>
      <p:cxnSp>
        <p:nvCxnSpPr>
          <p:cNvPr id="4" name="Straight Arrow Connector 3">
            <a:extLst>
              <a:ext uri="{FF2B5EF4-FFF2-40B4-BE49-F238E27FC236}">
                <a16:creationId xmlns:a16="http://schemas.microsoft.com/office/drawing/2014/main" id="{B4C4CA99-DD47-CA20-1805-83DAFE9FE00F}"/>
              </a:ext>
            </a:extLst>
          </p:cNvPr>
          <p:cNvCxnSpPr>
            <a:cxnSpLocks/>
          </p:cNvCxnSpPr>
          <p:nvPr/>
        </p:nvCxnSpPr>
        <p:spPr>
          <a:xfrm flipV="1">
            <a:off x="1028701" y="2114550"/>
            <a:ext cx="0" cy="297619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188A768-6D83-A4E8-A9CE-61AC8D6C562D}"/>
              </a:ext>
            </a:extLst>
          </p:cNvPr>
          <p:cNvCxnSpPr>
            <a:cxnSpLocks/>
          </p:cNvCxnSpPr>
          <p:nvPr/>
        </p:nvCxnSpPr>
        <p:spPr>
          <a:xfrm flipV="1">
            <a:off x="2813538" y="2347546"/>
            <a:ext cx="0" cy="27432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6CA5DC9-4F05-A775-E7CB-F02B36370180}"/>
              </a:ext>
            </a:extLst>
          </p:cNvPr>
          <p:cNvSpPr txBox="1"/>
          <p:nvPr/>
        </p:nvSpPr>
        <p:spPr>
          <a:xfrm>
            <a:off x="807436" y="5329942"/>
            <a:ext cx="9780306" cy="646331"/>
          </a:xfrm>
          <a:prstGeom prst="rect">
            <a:avLst/>
          </a:prstGeom>
          <a:noFill/>
        </p:spPr>
        <p:txBody>
          <a:bodyPr wrap="square" lIns="91440" tIns="45720" rIns="91440" bIns="45720" anchor="t">
            <a:spAutoFit/>
          </a:bodyPr>
          <a:lstStyle/>
          <a:p>
            <a:r>
              <a:rPr lang="pl-PL" sz="1800" dirty="0"/>
              <a:t>We </a:t>
            </a:r>
            <a:r>
              <a:rPr lang="pl-PL" sz="1800" dirty="0" err="1"/>
              <a:t>need</a:t>
            </a:r>
            <a:r>
              <a:rPr lang="pl-PL" sz="1800" dirty="0"/>
              <a:t> to </a:t>
            </a:r>
            <a:r>
              <a:rPr lang="pl-PL" sz="1800" dirty="0" err="1"/>
              <a:t>modify</a:t>
            </a:r>
            <a:r>
              <a:rPr lang="pl-PL" sz="1800" dirty="0"/>
              <a:t> the list </a:t>
            </a:r>
            <a:r>
              <a:rPr lang="pl-PL" sz="1800" dirty="0" err="1"/>
              <a:t>view</a:t>
            </a:r>
            <a:r>
              <a:rPr lang="pl-PL" sz="1800" dirty="0"/>
              <a:t> in order to display </a:t>
            </a:r>
            <a:r>
              <a:rPr lang="pl-PL" sz="1800" dirty="0" err="1"/>
              <a:t>added</a:t>
            </a:r>
            <a:r>
              <a:rPr lang="pl-PL" sz="1800" dirty="0"/>
              <a:t> </a:t>
            </a:r>
            <a:r>
              <a:rPr lang="pl-PL" sz="1800" dirty="0" err="1"/>
              <a:t>time</a:t>
            </a:r>
            <a:r>
              <a:rPr lang="pl-PL" sz="1800" dirty="0"/>
              <a:t> </a:t>
            </a:r>
            <a:r>
              <a:rPr lang="pl-PL" sz="1800" dirty="0" err="1"/>
              <a:t>interval</a:t>
            </a:r>
            <a:r>
              <a:rPr lang="pl-PL" sz="1800" dirty="0"/>
              <a:t>. </a:t>
            </a:r>
            <a:r>
              <a:rPr lang="pl-PL" sz="1800" dirty="0" err="1"/>
              <a:t>Click</a:t>
            </a:r>
            <a:r>
              <a:rPr lang="pl-PL" sz="1800" dirty="0"/>
              <a:t> on the </a:t>
            </a:r>
            <a:r>
              <a:rPr lang="pl-PL" sz="1800" dirty="0" err="1"/>
              <a:t>wrench</a:t>
            </a:r>
            <a:r>
              <a:rPr lang="pl-PL" sz="1800" dirty="0"/>
              <a:t> </a:t>
            </a:r>
            <a:r>
              <a:rPr lang="pl-PL" sz="1800" dirty="0" err="1"/>
              <a:t>icon</a:t>
            </a:r>
            <a:r>
              <a:rPr lang="pl-PL" sz="1800" dirty="0"/>
              <a:t> to open a new </a:t>
            </a:r>
            <a:r>
              <a:rPr lang="pl-PL" sz="1800" dirty="0" err="1"/>
              <a:t>window</a:t>
            </a:r>
            <a:r>
              <a:rPr lang="pl-PL" sz="1800" dirty="0"/>
              <a:t> </a:t>
            </a:r>
            <a:r>
              <a:rPr lang="pl-PL" sz="1800" dirty="0" err="1"/>
              <a:t>that</a:t>
            </a:r>
            <a:r>
              <a:rPr lang="pl-PL" sz="1800" dirty="0"/>
              <a:t> </a:t>
            </a:r>
            <a:r>
              <a:rPr lang="pl-PL" sz="1800" dirty="0" err="1"/>
              <a:t>allows</a:t>
            </a:r>
            <a:r>
              <a:rPr lang="pl-PL" sz="1800" dirty="0"/>
              <a:t> for </a:t>
            </a:r>
            <a:r>
              <a:rPr lang="pl-PL" sz="1800" dirty="0" err="1"/>
              <a:t>modifying</a:t>
            </a:r>
            <a:r>
              <a:rPr lang="pl-PL" sz="1800" dirty="0"/>
              <a:t> the list</a:t>
            </a:r>
          </a:p>
        </p:txBody>
      </p:sp>
    </p:spTree>
    <p:extLst>
      <p:ext uri="{BB962C8B-B14F-4D97-AF65-F5344CB8AC3E}">
        <p14:creationId xmlns:p14="http://schemas.microsoft.com/office/powerpoint/2010/main" val="197509314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2A9D-067A-BDEA-BCF3-2978683888CD}"/>
              </a:ext>
            </a:extLst>
          </p:cNvPr>
          <p:cNvSpPr>
            <a:spLocks noGrp="1"/>
          </p:cNvSpPr>
          <p:nvPr>
            <p:ph type="title"/>
          </p:nvPr>
        </p:nvSpPr>
        <p:spPr/>
        <p:txBody>
          <a:bodyPr/>
          <a:lstStyle/>
          <a:p>
            <a:r>
              <a:rPr lang="pl-PL" noProof="0" dirty="0" err="1"/>
              <a:t>Selecting</a:t>
            </a:r>
            <a:r>
              <a:rPr lang="pl-PL" noProof="0" dirty="0"/>
              <a:t> </a:t>
            </a:r>
            <a:r>
              <a:rPr lang="pl-PL" noProof="0" dirty="0" err="1"/>
              <a:t>attributes</a:t>
            </a:r>
            <a:r>
              <a:rPr lang="pl-PL" noProof="0" dirty="0"/>
              <a:t> to be </a:t>
            </a:r>
            <a:r>
              <a:rPr lang="pl-PL" noProof="0" dirty="0" err="1"/>
              <a:t>displayed</a:t>
            </a:r>
            <a:r>
              <a:rPr lang="pl-PL" noProof="0" dirty="0"/>
              <a:t> </a:t>
            </a:r>
            <a:r>
              <a:rPr lang="pl-PL" noProof="0" dirty="0" err="1"/>
              <a:t>pt</a:t>
            </a:r>
            <a:r>
              <a:rPr lang="pl-PL" dirty="0"/>
              <a:t>. 1</a:t>
            </a:r>
            <a:endParaRPr lang="en-GB" noProof="0" dirty="0"/>
          </a:p>
        </p:txBody>
      </p:sp>
      <p:pic>
        <p:nvPicPr>
          <p:cNvPr id="5" name="Picture 4">
            <a:extLst>
              <a:ext uri="{FF2B5EF4-FFF2-40B4-BE49-F238E27FC236}">
                <a16:creationId xmlns:a16="http://schemas.microsoft.com/office/drawing/2014/main" id="{4A233780-C0C0-D4B4-7DA0-07C0C90A2F01}"/>
              </a:ext>
            </a:extLst>
          </p:cNvPr>
          <p:cNvPicPr>
            <a:picLocks noChangeAspect="1"/>
          </p:cNvPicPr>
          <p:nvPr/>
        </p:nvPicPr>
        <p:blipFill>
          <a:blip r:embed="rId2"/>
          <a:stretch>
            <a:fillRect/>
          </a:stretch>
        </p:blipFill>
        <p:spPr>
          <a:xfrm>
            <a:off x="206290" y="2258225"/>
            <a:ext cx="6431902" cy="3918738"/>
          </a:xfrm>
          <a:prstGeom prst="rect">
            <a:avLst/>
          </a:prstGeom>
        </p:spPr>
      </p:pic>
      <p:cxnSp>
        <p:nvCxnSpPr>
          <p:cNvPr id="4" name="Straight Arrow Connector 3">
            <a:extLst>
              <a:ext uri="{FF2B5EF4-FFF2-40B4-BE49-F238E27FC236}">
                <a16:creationId xmlns:a16="http://schemas.microsoft.com/office/drawing/2014/main" id="{74C94600-B530-DAC3-2F92-862E6D9B7CC6}"/>
              </a:ext>
            </a:extLst>
          </p:cNvPr>
          <p:cNvCxnSpPr>
            <a:cxnSpLocks/>
          </p:cNvCxnSpPr>
          <p:nvPr/>
        </p:nvCxnSpPr>
        <p:spPr>
          <a:xfrm flipH="1">
            <a:off x="949569" y="4972417"/>
            <a:ext cx="281353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4545BC7-090D-7998-1BC1-B14E5BC55091}"/>
              </a:ext>
            </a:extLst>
          </p:cNvPr>
          <p:cNvCxnSpPr>
            <a:cxnSpLocks/>
          </p:cNvCxnSpPr>
          <p:nvPr/>
        </p:nvCxnSpPr>
        <p:spPr>
          <a:xfrm flipH="1">
            <a:off x="1186962" y="5201016"/>
            <a:ext cx="257614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FE72161-480E-1D1F-322B-E1A5D24E9F20}"/>
              </a:ext>
            </a:extLst>
          </p:cNvPr>
          <p:cNvCxnSpPr>
            <a:cxnSpLocks/>
          </p:cNvCxnSpPr>
          <p:nvPr/>
        </p:nvCxnSpPr>
        <p:spPr>
          <a:xfrm flipH="1">
            <a:off x="3569677" y="2083777"/>
            <a:ext cx="3604846" cy="83124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A23B592-97AE-6CA2-448E-5BC2738FBA94}"/>
              </a:ext>
            </a:extLst>
          </p:cNvPr>
          <p:cNvSpPr txBox="1"/>
          <p:nvPr/>
        </p:nvSpPr>
        <p:spPr>
          <a:xfrm>
            <a:off x="3833447" y="4772343"/>
            <a:ext cx="7520353" cy="646331"/>
          </a:xfrm>
          <a:prstGeom prst="rect">
            <a:avLst/>
          </a:prstGeom>
          <a:noFill/>
        </p:spPr>
        <p:txBody>
          <a:bodyPr wrap="square" lIns="91440" tIns="45720" rIns="91440" bIns="45720" anchor="t">
            <a:spAutoFit/>
          </a:bodyPr>
          <a:lstStyle/>
          <a:p>
            <a:r>
              <a:rPr lang="pl-PL" sz="1800" dirty="0"/>
              <a:t>On the list </a:t>
            </a:r>
            <a:r>
              <a:rPr lang="pl-PL" sz="1800" dirty="0" err="1"/>
              <a:t>find</a:t>
            </a:r>
            <a:r>
              <a:rPr lang="pl-PL" sz="1800" dirty="0"/>
              <a:t> the </a:t>
            </a:r>
            <a:r>
              <a:rPr lang="pl-PL" sz="1800" dirty="0" err="1"/>
              <a:t>volume</a:t>
            </a:r>
            <a:r>
              <a:rPr lang="pl-PL" sz="1800" dirty="0"/>
              <a:t>. </a:t>
            </a:r>
            <a:r>
              <a:rPr lang="pl-PL" sz="1800" dirty="0" err="1"/>
              <a:t>Notice</a:t>
            </a:r>
            <a:r>
              <a:rPr lang="pl-PL" sz="1800" dirty="0"/>
              <a:t> </a:t>
            </a:r>
            <a:r>
              <a:rPr lang="pl-PL" sz="1800" dirty="0" err="1"/>
              <a:t>that</a:t>
            </a:r>
            <a:r>
              <a:rPr lang="pl-PL" sz="1800" dirty="0"/>
              <a:t> the „0-900” </a:t>
            </a:r>
            <a:r>
              <a:rPr lang="pl-PL" sz="1800" dirty="0" err="1"/>
              <a:t>is</a:t>
            </a:r>
            <a:r>
              <a:rPr lang="pl-PL" sz="1800" dirty="0"/>
              <a:t> </a:t>
            </a:r>
            <a:r>
              <a:rPr lang="pl-PL" sz="1800" dirty="0" err="1"/>
              <a:t>already</a:t>
            </a:r>
            <a:r>
              <a:rPr lang="pl-PL" sz="1800" dirty="0"/>
              <a:t> </a:t>
            </a:r>
            <a:r>
              <a:rPr lang="pl-PL" sz="1800" dirty="0" err="1"/>
              <a:t>added</a:t>
            </a:r>
            <a:r>
              <a:rPr lang="pl-PL" sz="1800" dirty="0"/>
              <a:t>. We </a:t>
            </a:r>
            <a:r>
              <a:rPr lang="pl-PL" sz="1800" dirty="0" err="1"/>
              <a:t>only</a:t>
            </a:r>
            <a:r>
              <a:rPr lang="pl-PL" sz="1800" dirty="0"/>
              <a:t> </a:t>
            </a:r>
            <a:r>
              <a:rPr lang="pl-PL" sz="1800" dirty="0" err="1"/>
              <a:t>need</a:t>
            </a:r>
            <a:r>
              <a:rPr lang="pl-PL" sz="1800" dirty="0"/>
              <a:t> to </a:t>
            </a:r>
            <a:r>
              <a:rPr lang="pl-PL" sz="1800" dirty="0" err="1"/>
              <a:t>add</a:t>
            </a:r>
            <a:r>
              <a:rPr lang="pl-PL" sz="1800" dirty="0"/>
              <a:t> „900-MAX”</a:t>
            </a:r>
          </a:p>
        </p:txBody>
      </p:sp>
      <p:sp>
        <p:nvSpPr>
          <p:cNvPr id="8" name="TextBox 7">
            <a:extLst>
              <a:ext uri="{FF2B5EF4-FFF2-40B4-BE49-F238E27FC236}">
                <a16:creationId xmlns:a16="http://schemas.microsoft.com/office/drawing/2014/main" id="{C78179CE-FEBA-7D51-2FC0-FDBED7444CE8}"/>
              </a:ext>
            </a:extLst>
          </p:cNvPr>
          <p:cNvSpPr txBox="1"/>
          <p:nvPr/>
        </p:nvSpPr>
        <p:spPr>
          <a:xfrm>
            <a:off x="7174523" y="1760611"/>
            <a:ext cx="4042363" cy="646331"/>
          </a:xfrm>
          <a:prstGeom prst="rect">
            <a:avLst/>
          </a:prstGeom>
          <a:noFill/>
        </p:spPr>
        <p:txBody>
          <a:bodyPr wrap="square">
            <a:spAutoFit/>
          </a:bodyPr>
          <a:lstStyle/>
          <a:p>
            <a:r>
              <a:rPr lang="pl-PL" sz="1800" dirty="0" err="1"/>
              <a:t>Click</a:t>
            </a:r>
            <a:r>
              <a:rPr lang="pl-PL" sz="1800" dirty="0"/>
              <a:t> the </a:t>
            </a:r>
            <a:r>
              <a:rPr lang="pl-PL" sz="1800" dirty="0" err="1"/>
              <a:t>green</a:t>
            </a:r>
            <a:r>
              <a:rPr lang="pl-PL" sz="1800" dirty="0"/>
              <a:t> </a:t>
            </a:r>
            <a:r>
              <a:rPr lang="pl-PL" sz="1800" dirty="0" err="1"/>
              <a:t>arrow</a:t>
            </a:r>
            <a:r>
              <a:rPr lang="pl-PL" sz="1800" dirty="0"/>
              <a:t> to </a:t>
            </a:r>
            <a:r>
              <a:rPr lang="pl-PL" sz="1800" dirty="0" err="1"/>
              <a:t>add</a:t>
            </a:r>
            <a:r>
              <a:rPr lang="pl-PL" sz="1800" dirty="0"/>
              <a:t> </a:t>
            </a:r>
            <a:r>
              <a:rPr lang="pl-PL" sz="1800" dirty="0" err="1"/>
              <a:t>selected</a:t>
            </a:r>
            <a:r>
              <a:rPr lang="pl-PL" sz="1800" dirty="0"/>
              <a:t> </a:t>
            </a:r>
            <a:r>
              <a:rPr lang="pl-PL" sz="1800" dirty="0" err="1"/>
              <a:t>values</a:t>
            </a:r>
            <a:r>
              <a:rPr lang="pl-PL" sz="1800" dirty="0"/>
              <a:t> to the list</a:t>
            </a:r>
          </a:p>
        </p:txBody>
      </p:sp>
    </p:spTree>
    <p:extLst>
      <p:ext uri="{BB962C8B-B14F-4D97-AF65-F5344CB8AC3E}">
        <p14:creationId xmlns:p14="http://schemas.microsoft.com/office/powerpoint/2010/main" val="364218668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58A16-F411-0F67-8917-A42EA30ABA9E}"/>
              </a:ext>
            </a:extLst>
          </p:cNvPr>
          <p:cNvSpPr>
            <a:spLocks noGrp="1"/>
          </p:cNvSpPr>
          <p:nvPr>
            <p:ph type="title"/>
          </p:nvPr>
        </p:nvSpPr>
        <p:spPr/>
        <p:txBody>
          <a:bodyPr/>
          <a:lstStyle/>
          <a:p>
            <a:r>
              <a:rPr lang="pl-PL" dirty="0" err="1"/>
              <a:t>Selecting</a:t>
            </a:r>
            <a:r>
              <a:rPr lang="pl-PL" dirty="0"/>
              <a:t> </a:t>
            </a:r>
            <a:r>
              <a:rPr lang="pl-PL" dirty="0" err="1"/>
              <a:t>attributes</a:t>
            </a:r>
            <a:r>
              <a:rPr lang="pl-PL" dirty="0"/>
              <a:t> to be </a:t>
            </a:r>
            <a:r>
              <a:rPr lang="pl-PL" dirty="0" err="1"/>
              <a:t>displayed</a:t>
            </a:r>
            <a:r>
              <a:rPr lang="pl-PL" dirty="0"/>
              <a:t> pt. 2</a:t>
            </a:r>
            <a:endParaRPr lang="en-GB" noProof="0" dirty="0"/>
          </a:p>
        </p:txBody>
      </p:sp>
      <p:pic>
        <p:nvPicPr>
          <p:cNvPr id="5" name="Picture 4">
            <a:extLst>
              <a:ext uri="{FF2B5EF4-FFF2-40B4-BE49-F238E27FC236}">
                <a16:creationId xmlns:a16="http://schemas.microsoft.com/office/drawing/2014/main" id="{F5EAE51D-6AC0-CC18-34C7-CAFA349F2F25}"/>
              </a:ext>
            </a:extLst>
          </p:cNvPr>
          <p:cNvPicPr>
            <a:picLocks noChangeAspect="1"/>
          </p:cNvPicPr>
          <p:nvPr/>
        </p:nvPicPr>
        <p:blipFill>
          <a:blip r:embed="rId2"/>
          <a:stretch>
            <a:fillRect/>
          </a:stretch>
        </p:blipFill>
        <p:spPr>
          <a:xfrm>
            <a:off x="180619" y="1690688"/>
            <a:ext cx="7150321" cy="2374741"/>
          </a:xfrm>
          <a:prstGeom prst="rect">
            <a:avLst/>
          </a:prstGeom>
        </p:spPr>
      </p:pic>
      <p:pic>
        <p:nvPicPr>
          <p:cNvPr id="7" name="Picture 6">
            <a:extLst>
              <a:ext uri="{FF2B5EF4-FFF2-40B4-BE49-F238E27FC236}">
                <a16:creationId xmlns:a16="http://schemas.microsoft.com/office/drawing/2014/main" id="{0A487D70-EB7D-0C4F-1AAA-2F5F2C40D9A3}"/>
              </a:ext>
            </a:extLst>
          </p:cNvPr>
          <p:cNvPicPr>
            <a:picLocks noChangeAspect="1"/>
          </p:cNvPicPr>
          <p:nvPr/>
        </p:nvPicPr>
        <p:blipFill>
          <a:blip r:embed="rId3"/>
          <a:stretch>
            <a:fillRect/>
          </a:stretch>
        </p:blipFill>
        <p:spPr>
          <a:xfrm>
            <a:off x="442546" y="4270917"/>
            <a:ext cx="6626469" cy="2294678"/>
          </a:xfrm>
          <a:prstGeom prst="rect">
            <a:avLst/>
          </a:prstGeom>
        </p:spPr>
      </p:pic>
      <p:cxnSp>
        <p:nvCxnSpPr>
          <p:cNvPr id="4" name="Straight Arrow Connector 3">
            <a:extLst>
              <a:ext uri="{FF2B5EF4-FFF2-40B4-BE49-F238E27FC236}">
                <a16:creationId xmlns:a16="http://schemas.microsoft.com/office/drawing/2014/main" id="{86725534-18B7-01A9-8271-79BF8F13790B}"/>
              </a:ext>
            </a:extLst>
          </p:cNvPr>
          <p:cNvCxnSpPr>
            <a:cxnSpLocks/>
          </p:cNvCxnSpPr>
          <p:nvPr/>
        </p:nvCxnSpPr>
        <p:spPr>
          <a:xfrm flipH="1">
            <a:off x="4480390" y="2141293"/>
            <a:ext cx="308099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F2CDF18-FAC6-40F5-A8C0-870EDDC44367}"/>
              </a:ext>
            </a:extLst>
          </p:cNvPr>
          <p:cNvCxnSpPr>
            <a:cxnSpLocks/>
          </p:cNvCxnSpPr>
          <p:nvPr/>
        </p:nvCxnSpPr>
        <p:spPr>
          <a:xfrm flipH="1" flipV="1">
            <a:off x="7165731" y="3416178"/>
            <a:ext cx="571500" cy="1282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26115A0-5F67-CE6B-5E22-A6E27B41A336}"/>
              </a:ext>
            </a:extLst>
          </p:cNvPr>
          <p:cNvCxnSpPr>
            <a:cxnSpLocks/>
          </p:cNvCxnSpPr>
          <p:nvPr/>
        </p:nvCxnSpPr>
        <p:spPr>
          <a:xfrm flipH="1">
            <a:off x="6733063" y="5702178"/>
            <a:ext cx="100416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FBCE40B-2E1C-C851-24F8-2FB1B6F57118}"/>
              </a:ext>
            </a:extLst>
          </p:cNvPr>
          <p:cNvSpPr txBox="1"/>
          <p:nvPr/>
        </p:nvSpPr>
        <p:spPr>
          <a:xfrm>
            <a:off x="7561385" y="1583936"/>
            <a:ext cx="4449996" cy="1200329"/>
          </a:xfrm>
          <a:prstGeom prst="rect">
            <a:avLst/>
          </a:prstGeom>
          <a:noFill/>
        </p:spPr>
        <p:txBody>
          <a:bodyPr wrap="square">
            <a:spAutoFit/>
          </a:bodyPr>
          <a:lstStyle/>
          <a:p>
            <a:r>
              <a:rPr lang="pl-PL" sz="1800" dirty="0"/>
              <a:t>New </a:t>
            </a:r>
            <a:r>
              <a:rPr lang="pl-PL" sz="1800" dirty="0" err="1"/>
              <a:t>positions</a:t>
            </a:r>
            <a:r>
              <a:rPr lang="pl-PL" sz="1800" dirty="0"/>
              <a:t> </a:t>
            </a:r>
            <a:r>
              <a:rPr lang="pl-PL" sz="1800" dirty="0" err="1"/>
              <a:t>are</a:t>
            </a:r>
            <a:r>
              <a:rPr lang="pl-PL" sz="1800" dirty="0"/>
              <a:t> </a:t>
            </a:r>
            <a:r>
              <a:rPr lang="pl-PL" sz="1800" dirty="0" err="1"/>
              <a:t>added</a:t>
            </a:r>
            <a:r>
              <a:rPr lang="pl-PL" sz="1800" dirty="0"/>
              <a:t> </a:t>
            </a:r>
            <a:r>
              <a:rPr lang="pl-PL" sz="1800" dirty="0" err="1"/>
              <a:t>at</a:t>
            </a:r>
            <a:r>
              <a:rPr lang="pl-PL" sz="1800" dirty="0"/>
              <a:t> the end of the list. </a:t>
            </a:r>
            <a:r>
              <a:rPr lang="pl-PL" sz="1800" dirty="0" err="1"/>
              <a:t>Click</a:t>
            </a:r>
            <a:r>
              <a:rPr lang="pl-PL" sz="1800" dirty="0"/>
              <a:t> on </a:t>
            </a:r>
            <a:r>
              <a:rPr lang="pl-PL" sz="1800" dirty="0" err="1"/>
              <a:t>them</a:t>
            </a:r>
            <a:r>
              <a:rPr lang="pl-PL" sz="1800" dirty="0"/>
              <a:t> and </a:t>
            </a:r>
            <a:r>
              <a:rPr lang="pl-PL" sz="1800" dirty="0" err="1"/>
              <a:t>then</a:t>
            </a:r>
            <a:r>
              <a:rPr lang="pl-PL" sz="1800" dirty="0"/>
              <a:t> </a:t>
            </a:r>
            <a:r>
              <a:rPr lang="pl-PL" sz="1800" dirty="0" err="1"/>
              <a:t>use</a:t>
            </a:r>
            <a:r>
              <a:rPr lang="pl-PL" sz="1800" dirty="0"/>
              <a:t> the </a:t>
            </a:r>
            <a:r>
              <a:rPr lang="pl-PL" sz="1800" dirty="0" err="1"/>
              <a:t>arrow</a:t>
            </a:r>
            <a:r>
              <a:rPr lang="pl-PL" sz="1800" dirty="0"/>
              <a:t>, to </a:t>
            </a:r>
            <a:r>
              <a:rPr lang="pl-PL" sz="1800" dirty="0" err="1"/>
              <a:t>shift</a:t>
            </a:r>
            <a:r>
              <a:rPr lang="pl-PL" sz="1800" dirty="0"/>
              <a:t> the „Volume (900-MAX)” </a:t>
            </a:r>
            <a:r>
              <a:rPr lang="pl-PL" sz="1800" dirty="0" err="1"/>
              <a:t>so</a:t>
            </a:r>
            <a:r>
              <a:rPr lang="pl-PL" sz="1800" dirty="0"/>
              <a:t> </a:t>
            </a:r>
            <a:r>
              <a:rPr lang="pl-PL" sz="1800" dirty="0" err="1"/>
              <a:t>it</a:t>
            </a:r>
            <a:r>
              <a:rPr lang="pl-PL" sz="1800" dirty="0"/>
              <a:t> </a:t>
            </a:r>
            <a:r>
              <a:rPr lang="pl-PL" sz="1800" dirty="0" err="1"/>
              <a:t>is</a:t>
            </a:r>
            <a:r>
              <a:rPr lang="pl-PL" sz="1800" dirty="0"/>
              <a:t> </a:t>
            </a:r>
            <a:r>
              <a:rPr lang="pl-PL" sz="1800" dirty="0" err="1"/>
              <a:t>next</a:t>
            </a:r>
            <a:r>
              <a:rPr lang="pl-PL" sz="1800" dirty="0"/>
              <a:t> to the „Volume (0-900)”.</a:t>
            </a:r>
          </a:p>
        </p:txBody>
      </p:sp>
      <p:sp>
        <p:nvSpPr>
          <p:cNvPr id="11" name="TextBox 10">
            <a:extLst>
              <a:ext uri="{FF2B5EF4-FFF2-40B4-BE49-F238E27FC236}">
                <a16:creationId xmlns:a16="http://schemas.microsoft.com/office/drawing/2014/main" id="{336EA9D9-5554-47C3-B002-E7C9EEA20FA0}"/>
              </a:ext>
            </a:extLst>
          </p:cNvPr>
          <p:cNvSpPr txBox="1"/>
          <p:nvPr/>
        </p:nvSpPr>
        <p:spPr>
          <a:xfrm>
            <a:off x="7765201" y="3244334"/>
            <a:ext cx="4042363" cy="369332"/>
          </a:xfrm>
          <a:prstGeom prst="rect">
            <a:avLst/>
          </a:prstGeom>
          <a:noFill/>
        </p:spPr>
        <p:txBody>
          <a:bodyPr wrap="square" lIns="91440" tIns="45720" rIns="91440" bIns="45720" anchor="t">
            <a:spAutoFit/>
          </a:bodyPr>
          <a:lstStyle/>
          <a:p>
            <a:r>
              <a:rPr lang="pl-PL" sz="1800" dirty="0" err="1"/>
              <a:t>This</a:t>
            </a:r>
            <a:r>
              <a:rPr lang="pl-PL" sz="1800" dirty="0"/>
              <a:t> </a:t>
            </a:r>
            <a:r>
              <a:rPr lang="pl-PL" sz="1800" dirty="0" err="1"/>
              <a:t>is</a:t>
            </a:r>
            <a:r>
              <a:rPr lang="pl-PL" sz="1800" dirty="0"/>
              <a:t> </a:t>
            </a:r>
            <a:r>
              <a:rPr lang="pl-PL" sz="1800" dirty="0" err="1"/>
              <a:t>how</a:t>
            </a:r>
            <a:r>
              <a:rPr lang="pl-PL" sz="1800" dirty="0"/>
              <a:t> </a:t>
            </a:r>
            <a:r>
              <a:rPr lang="pl-PL" sz="1800" dirty="0" err="1"/>
              <a:t>it</a:t>
            </a:r>
            <a:r>
              <a:rPr lang="pl-PL" sz="1800" dirty="0"/>
              <a:t> </a:t>
            </a:r>
            <a:r>
              <a:rPr lang="pl-PL" sz="1800" dirty="0" err="1"/>
              <a:t>looks</a:t>
            </a:r>
            <a:r>
              <a:rPr lang="pl-PL" sz="1800" dirty="0"/>
              <a:t> </a:t>
            </a:r>
            <a:r>
              <a:rPr lang="pl-PL" sz="1800" dirty="0" err="1"/>
              <a:t>like</a:t>
            </a:r>
            <a:r>
              <a:rPr lang="pl-PL" sz="1800" dirty="0"/>
              <a:t> initially</a:t>
            </a:r>
          </a:p>
        </p:txBody>
      </p:sp>
      <p:sp>
        <p:nvSpPr>
          <p:cNvPr id="12" name="TextBox 11">
            <a:extLst>
              <a:ext uri="{FF2B5EF4-FFF2-40B4-BE49-F238E27FC236}">
                <a16:creationId xmlns:a16="http://schemas.microsoft.com/office/drawing/2014/main" id="{2994DDEC-EFD7-BD15-0DAE-17CFD7BCE1B6}"/>
              </a:ext>
            </a:extLst>
          </p:cNvPr>
          <p:cNvSpPr txBox="1"/>
          <p:nvPr/>
        </p:nvSpPr>
        <p:spPr>
          <a:xfrm>
            <a:off x="7707091" y="5517512"/>
            <a:ext cx="4042363" cy="369332"/>
          </a:xfrm>
          <a:prstGeom prst="rect">
            <a:avLst/>
          </a:prstGeom>
          <a:noFill/>
        </p:spPr>
        <p:txBody>
          <a:bodyPr wrap="square">
            <a:spAutoFit/>
          </a:bodyPr>
          <a:lstStyle/>
          <a:p>
            <a:r>
              <a:rPr lang="pl-PL" sz="1800" dirty="0" err="1"/>
              <a:t>This</a:t>
            </a:r>
            <a:r>
              <a:rPr lang="pl-PL" sz="1800" dirty="0"/>
              <a:t> </a:t>
            </a:r>
            <a:r>
              <a:rPr lang="pl-PL" sz="1800" dirty="0" err="1"/>
              <a:t>is</a:t>
            </a:r>
            <a:r>
              <a:rPr lang="pl-PL" sz="1800" dirty="0"/>
              <a:t> </a:t>
            </a:r>
            <a:r>
              <a:rPr lang="pl-PL" sz="1800" dirty="0" err="1"/>
              <a:t>after</a:t>
            </a:r>
            <a:r>
              <a:rPr lang="pl-PL" sz="1800" dirty="0"/>
              <a:t> </a:t>
            </a:r>
            <a:r>
              <a:rPr lang="pl-PL" sz="1800" dirty="0" err="1"/>
              <a:t>moving</a:t>
            </a:r>
            <a:r>
              <a:rPr lang="pl-PL" sz="1800" dirty="0"/>
              <a:t> </a:t>
            </a:r>
            <a:r>
              <a:rPr lang="pl-PL" sz="1800" dirty="0" err="1"/>
              <a:t>it</a:t>
            </a:r>
            <a:r>
              <a:rPr lang="pl-PL" sz="1800" dirty="0"/>
              <a:t> </a:t>
            </a:r>
            <a:r>
              <a:rPr lang="pl-PL" sz="1800" dirty="0" err="1"/>
              <a:t>up</a:t>
            </a:r>
            <a:endParaRPr lang="pl-PL" sz="1800" dirty="0"/>
          </a:p>
        </p:txBody>
      </p:sp>
    </p:spTree>
    <p:extLst>
      <p:ext uri="{BB962C8B-B14F-4D97-AF65-F5344CB8AC3E}">
        <p14:creationId xmlns:p14="http://schemas.microsoft.com/office/powerpoint/2010/main" val="3078428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C8656889-9BDB-2304-8F42-B4BE67772DEA}"/>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99666776-050B-3459-0F07-ABDC0179DDF9}"/>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Chapter 2 – Developing traffic network</a:t>
            </a:r>
            <a:endParaRPr lang="en-GB" sz="4000" noProof="0" dirty="0"/>
          </a:p>
        </p:txBody>
      </p:sp>
      <p:sp>
        <p:nvSpPr>
          <p:cNvPr id="85" name="Google Shape;85;p1">
            <a:extLst>
              <a:ext uri="{FF2B5EF4-FFF2-40B4-BE49-F238E27FC236}">
                <a16:creationId xmlns:a16="http://schemas.microsoft.com/office/drawing/2014/main" id="{048D35EC-2317-C873-C3C4-0EC5F48519A1}"/>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CA951391-D3E5-C5A8-0D3D-BFA1AC42B7AF}"/>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76C6B2B7-0573-B193-0F41-95737B0E1EC9}"/>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F56B5BDC-969B-BAB3-0E82-243148087CB5}"/>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5E6F1001-7F14-87C2-4F7D-D35972A7A393}"/>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6713FF04-A7FF-BA75-3741-221F1202B106}"/>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1ADE950D-61CA-6AC5-E2B9-1E5DF684CC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F111ED13-E6C8-914E-9E2F-BA279585A5A6}"/>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2694450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4A4AF-5E5C-B751-2CA8-6A94ED3DC230}"/>
              </a:ext>
            </a:extLst>
          </p:cNvPr>
          <p:cNvSpPr>
            <a:spLocks noGrp="1"/>
          </p:cNvSpPr>
          <p:nvPr>
            <p:ph type="title"/>
          </p:nvPr>
        </p:nvSpPr>
        <p:spPr/>
        <p:txBody>
          <a:bodyPr/>
          <a:lstStyle/>
          <a:p>
            <a:r>
              <a:rPr lang="pl-PL" dirty="0" err="1"/>
              <a:t>Selecting</a:t>
            </a:r>
            <a:r>
              <a:rPr lang="pl-PL" dirty="0"/>
              <a:t> </a:t>
            </a:r>
            <a:r>
              <a:rPr lang="pl-PL" dirty="0" err="1"/>
              <a:t>attributes</a:t>
            </a:r>
            <a:r>
              <a:rPr lang="pl-PL" dirty="0"/>
              <a:t> to be </a:t>
            </a:r>
            <a:r>
              <a:rPr lang="pl-PL" dirty="0" err="1"/>
              <a:t>displayed</a:t>
            </a:r>
            <a:r>
              <a:rPr lang="pl-PL" dirty="0"/>
              <a:t> pt. 3</a:t>
            </a:r>
            <a:endParaRPr lang="en-GB" noProof="0" dirty="0"/>
          </a:p>
        </p:txBody>
      </p:sp>
      <p:pic>
        <p:nvPicPr>
          <p:cNvPr id="5" name="Picture 4">
            <a:extLst>
              <a:ext uri="{FF2B5EF4-FFF2-40B4-BE49-F238E27FC236}">
                <a16:creationId xmlns:a16="http://schemas.microsoft.com/office/drawing/2014/main" id="{D72561FC-0B23-CD04-8AA2-44FD5B6ACA45}"/>
              </a:ext>
            </a:extLst>
          </p:cNvPr>
          <p:cNvPicPr>
            <a:picLocks noChangeAspect="1"/>
          </p:cNvPicPr>
          <p:nvPr/>
        </p:nvPicPr>
        <p:blipFill>
          <a:blip r:embed="rId2"/>
          <a:stretch>
            <a:fillRect/>
          </a:stretch>
        </p:blipFill>
        <p:spPr>
          <a:xfrm>
            <a:off x="3103683" y="1825625"/>
            <a:ext cx="8704363" cy="3008915"/>
          </a:xfrm>
          <a:prstGeom prst="rect">
            <a:avLst/>
          </a:prstGeom>
        </p:spPr>
      </p:pic>
      <p:cxnSp>
        <p:nvCxnSpPr>
          <p:cNvPr id="4" name="Straight Arrow Connector 3">
            <a:extLst>
              <a:ext uri="{FF2B5EF4-FFF2-40B4-BE49-F238E27FC236}">
                <a16:creationId xmlns:a16="http://schemas.microsoft.com/office/drawing/2014/main" id="{F1B79022-7347-7078-28E0-389EE2990239}"/>
              </a:ext>
            </a:extLst>
          </p:cNvPr>
          <p:cNvCxnSpPr>
            <a:cxnSpLocks/>
          </p:cNvCxnSpPr>
          <p:nvPr/>
        </p:nvCxnSpPr>
        <p:spPr>
          <a:xfrm flipV="1">
            <a:off x="2224454" y="3121269"/>
            <a:ext cx="1178169" cy="7561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41C9E81-675B-D6D0-8D00-651BD688BC3C}"/>
              </a:ext>
            </a:extLst>
          </p:cNvPr>
          <p:cNvSpPr txBox="1"/>
          <p:nvPr/>
        </p:nvSpPr>
        <p:spPr>
          <a:xfrm>
            <a:off x="203817" y="1818365"/>
            <a:ext cx="2767983" cy="3139321"/>
          </a:xfrm>
          <a:prstGeom prst="rect">
            <a:avLst/>
          </a:prstGeom>
          <a:noFill/>
        </p:spPr>
        <p:txBody>
          <a:bodyPr wrap="square">
            <a:spAutoFit/>
          </a:bodyPr>
          <a:lstStyle/>
          <a:p>
            <a:r>
              <a:rPr lang="pl-PL" sz="1800" dirty="0"/>
              <a:t>By </a:t>
            </a:r>
            <a:r>
              <a:rPr lang="pl-PL" sz="1800" dirty="0" err="1"/>
              <a:t>default</a:t>
            </a:r>
            <a:r>
              <a:rPr lang="pl-PL" sz="1800" dirty="0"/>
              <a:t>, </a:t>
            </a:r>
            <a:r>
              <a:rPr lang="pl-PL" sz="1800" dirty="0" err="1"/>
              <a:t>every</a:t>
            </a:r>
            <a:r>
              <a:rPr lang="pl-PL" sz="1800" dirty="0"/>
              <a:t> </a:t>
            </a:r>
            <a:r>
              <a:rPr lang="pl-PL" sz="1800" dirty="0" err="1"/>
              <a:t>time</a:t>
            </a:r>
            <a:r>
              <a:rPr lang="pl-PL" sz="1800" dirty="0"/>
              <a:t> </a:t>
            </a:r>
            <a:r>
              <a:rPr lang="pl-PL" sz="1800" dirty="0" err="1"/>
              <a:t>interval</a:t>
            </a:r>
            <a:r>
              <a:rPr lang="pl-PL" sz="1800" dirty="0"/>
              <a:t> </a:t>
            </a:r>
            <a:r>
              <a:rPr lang="pl-PL" sz="1800" dirty="0" err="1"/>
              <a:t>will</a:t>
            </a:r>
            <a:r>
              <a:rPr lang="pl-PL" sz="1800" dirty="0"/>
              <a:t> </a:t>
            </a:r>
            <a:r>
              <a:rPr lang="pl-PL" sz="1800" dirty="0" err="1"/>
              <a:t>have</a:t>
            </a:r>
            <a:r>
              <a:rPr lang="pl-PL" sz="1800" dirty="0"/>
              <a:t> the same </a:t>
            </a:r>
            <a:r>
              <a:rPr lang="pl-PL" sz="1800" dirty="0" err="1"/>
              <a:t>value</a:t>
            </a:r>
            <a:r>
              <a:rPr lang="pl-PL" sz="1800" dirty="0"/>
              <a:t>. As we want to </a:t>
            </a:r>
            <a:r>
              <a:rPr lang="pl-PL" sz="1800" dirty="0" err="1"/>
              <a:t>modify</a:t>
            </a:r>
            <a:r>
              <a:rPr lang="pl-PL" sz="1800" dirty="0"/>
              <a:t> the </a:t>
            </a:r>
            <a:r>
              <a:rPr lang="pl-PL" sz="1800" dirty="0" err="1"/>
              <a:t>value</a:t>
            </a:r>
            <a:r>
              <a:rPr lang="pl-PL" sz="1800" dirty="0"/>
              <a:t> for the </a:t>
            </a:r>
            <a:r>
              <a:rPr lang="pl-PL" sz="1800" dirty="0" err="1"/>
              <a:t>warm-up</a:t>
            </a:r>
            <a:r>
              <a:rPr lang="pl-PL" sz="1800" dirty="0"/>
              <a:t> period, we </a:t>
            </a:r>
            <a:r>
              <a:rPr lang="pl-PL" sz="1800" dirty="0" err="1"/>
              <a:t>need</a:t>
            </a:r>
            <a:r>
              <a:rPr lang="pl-PL" sz="1800" dirty="0"/>
              <a:t> to </a:t>
            </a:r>
            <a:r>
              <a:rPr lang="pl-PL" sz="1800" dirty="0" err="1"/>
              <a:t>add</a:t>
            </a:r>
            <a:r>
              <a:rPr lang="pl-PL" sz="1800" dirty="0"/>
              <a:t> one </a:t>
            </a:r>
            <a:r>
              <a:rPr lang="pl-PL" sz="1800" dirty="0" err="1"/>
              <a:t>more</a:t>
            </a:r>
            <a:r>
              <a:rPr lang="pl-PL" sz="1800" dirty="0"/>
              <a:t> </a:t>
            </a:r>
            <a:r>
              <a:rPr lang="pl-PL" sz="1800" dirty="0" err="1"/>
              <a:t>option</a:t>
            </a:r>
            <a:r>
              <a:rPr lang="pl-PL" sz="1800" dirty="0"/>
              <a:t> to the list.</a:t>
            </a:r>
          </a:p>
          <a:p>
            <a:endParaRPr lang="pl-PL" sz="1800" dirty="0"/>
          </a:p>
          <a:p>
            <a:r>
              <a:rPr lang="pl-PL" sz="1800" dirty="0" err="1"/>
              <a:t>Find</a:t>
            </a:r>
            <a:r>
              <a:rPr lang="pl-PL" sz="1800" dirty="0"/>
              <a:t> the „</a:t>
            </a:r>
            <a:r>
              <a:rPr lang="pl-PL" sz="1800" dirty="0" err="1"/>
              <a:t>Continued</a:t>
            </a:r>
            <a:r>
              <a:rPr lang="pl-PL" sz="1800" dirty="0"/>
              <a:t>” </a:t>
            </a:r>
            <a:r>
              <a:rPr lang="pl-PL" sz="1800" dirty="0" err="1"/>
              <a:t>option</a:t>
            </a:r>
            <a:r>
              <a:rPr lang="pl-PL" sz="1800" dirty="0"/>
              <a:t> in the </a:t>
            </a:r>
            <a:r>
              <a:rPr lang="pl-PL" sz="1800" dirty="0" err="1"/>
              <a:t>window</a:t>
            </a:r>
            <a:r>
              <a:rPr lang="pl-PL" sz="1800" dirty="0"/>
              <a:t> and </a:t>
            </a:r>
            <a:r>
              <a:rPr lang="pl-PL" sz="1800" dirty="0" err="1"/>
              <a:t>add</a:t>
            </a:r>
            <a:r>
              <a:rPr lang="pl-PL" sz="1800" dirty="0"/>
              <a:t> </a:t>
            </a:r>
            <a:r>
              <a:rPr lang="pl-PL" sz="1800" dirty="0" err="1"/>
              <a:t>it</a:t>
            </a:r>
            <a:r>
              <a:rPr lang="pl-PL" sz="1800" dirty="0"/>
              <a:t> to the list.</a:t>
            </a:r>
          </a:p>
        </p:txBody>
      </p:sp>
    </p:spTree>
    <p:extLst>
      <p:ext uri="{BB962C8B-B14F-4D97-AF65-F5344CB8AC3E}">
        <p14:creationId xmlns:p14="http://schemas.microsoft.com/office/powerpoint/2010/main" val="240348313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3E62-8978-4A11-04F8-73194BCDE01C}"/>
              </a:ext>
            </a:extLst>
          </p:cNvPr>
          <p:cNvSpPr>
            <a:spLocks noGrp="1"/>
          </p:cNvSpPr>
          <p:nvPr>
            <p:ph type="title"/>
          </p:nvPr>
        </p:nvSpPr>
        <p:spPr/>
        <p:txBody>
          <a:bodyPr/>
          <a:lstStyle/>
          <a:p>
            <a:r>
              <a:rPr lang="pl-PL" noProof="0" dirty="0"/>
              <a:t>New </a:t>
            </a:r>
            <a:r>
              <a:rPr lang="pl-PL" dirty="0" err="1"/>
              <a:t>appearance</a:t>
            </a:r>
            <a:r>
              <a:rPr lang="pl-PL" noProof="0" dirty="0"/>
              <a:t> of the list</a:t>
            </a:r>
            <a:endParaRPr lang="en-GB" noProof="0" dirty="0"/>
          </a:p>
        </p:txBody>
      </p:sp>
      <p:pic>
        <p:nvPicPr>
          <p:cNvPr id="5" name="Picture 4">
            <a:extLst>
              <a:ext uri="{FF2B5EF4-FFF2-40B4-BE49-F238E27FC236}">
                <a16:creationId xmlns:a16="http://schemas.microsoft.com/office/drawing/2014/main" id="{B97596AB-6E6C-684E-3D32-90ACE973F0BE}"/>
              </a:ext>
            </a:extLst>
          </p:cNvPr>
          <p:cNvPicPr>
            <a:picLocks noChangeAspect="1"/>
          </p:cNvPicPr>
          <p:nvPr/>
        </p:nvPicPr>
        <p:blipFill>
          <a:blip r:embed="rId2"/>
          <a:stretch>
            <a:fillRect/>
          </a:stretch>
        </p:blipFill>
        <p:spPr>
          <a:xfrm>
            <a:off x="1040661" y="2936602"/>
            <a:ext cx="9250066" cy="2562583"/>
          </a:xfrm>
          <a:prstGeom prst="rect">
            <a:avLst/>
          </a:prstGeom>
        </p:spPr>
      </p:pic>
      <p:cxnSp>
        <p:nvCxnSpPr>
          <p:cNvPr id="4" name="Straight Arrow Connector 3">
            <a:extLst>
              <a:ext uri="{FF2B5EF4-FFF2-40B4-BE49-F238E27FC236}">
                <a16:creationId xmlns:a16="http://schemas.microsoft.com/office/drawing/2014/main" id="{B685DC99-32E2-1BB2-BDF1-154C41234B2E}"/>
              </a:ext>
            </a:extLst>
          </p:cNvPr>
          <p:cNvCxnSpPr>
            <a:cxnSpLocks/>
          </p:cNvCxnSpPr>
          <p:nvPr/>
        </p:nvCxnSpPr>
        <p:spPr>
          <a:xfrm flipV="1">
            <a:off x="4923693" y="4822580"/>
            <a:ext cx="0" cy="5319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03B635A-5214-BA97-843F-A04E92DF21CD}"/>
              </a:ext>
            </a:extLst>
          </p:cNvPr>
          <p:cNvCxnSpPr>
            <a:cxnSpLocks/>
          </p:cNvCxnSpPr>
          <p:nvPr/>
        </p:nvCxnSpPr>
        <p:spPr>
          <a:xfrm flipV="1">
            <a:off x="9007051" y="4791808"/>
            <a:ext cx="0" cy="5627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887FCDA-937C-7A29-E5B6-DB16EDB8CDBB}"/>
              </a:ext>
            </a:extLst>
          </p:cNvPr>
          <p:cNvSpPr txBox="1"/>
          <p:nvPr/>
        </p:nvSpPr>
        <p:spPr>
          <a:xfrm>
            <a:off x="1901273" y="5416061"/>
            <a:ext cx="9163501" cy="646331"/>
          </a:xfrm>
          <a:prstGeom prst="rect">
            <a:avLst/>
          </a:prstGeom>
          <a:noFill/>
        </p:spPr>
        <p:txBody>
          <a:bodyPr wrap="square" lIns="91440" tIns="45720" rIns="91440" bIns="45720" anchor="t">
            <a:spAutoFit/>
          </a:bodyPr>
          <a:lstStyle/>
          <a:p>
            <a:r>
              <a:rPr lang="pl-PL" sz="1800" dirty="0"/>
              <a:t>As </a:t>
            </a:r>
            <a:r>
              <a:rPr lang="pl-PL" sz="1800" dirty="0" err="1"/>
              <a:t>long</a:t>
            </a:r>
            <a:r>
              <a:rPr lang="pl-PL" sz="1800" dirty="0"/>
              <a:t> as the „</a:t>
            </a:r>
            <a:r>
              <a:rPr lang="pl-PL" sz="1800" dirty="0" err="1"/>
              <a:t>Continuous</a:t>
            </a:r>
            <a:r>
              <a:rPr lang="pl-PL" sz="1800" dirty="0"/>
              <a:t>” </a:t>
            </a:r>
            <a:r>
              <a:rPr lang="pl-PL" sz="1800" dirty="0" err="1"/>
              <a:t>is</a:t>
            </a:r>
            <a:r>
              <a:rPr lang="pl-PL" sz="1800" dirty="0"/>
              <a:t> </a:t>
            </a:r>
            <a:r>
              <a:rPr lang="pl-PL" sz="1800" dirty="0" err="1"/>
              <a:t>enabled</a:t>
            </a:r>
            <a:r>
              <a:rPr lang="pl-PL" sz="1800" dirty="0"/>
              <a:t> for a </a:t>
            </a:r>
            <a:r>
              <a:rPr lang="pl-PL" sz="1800" dirty="0" err="1"/>
              <a:t>time</a:t>
            </a:r>
            <a:r>
              <a:rPr lang="pl-PL" sz="1800" dirty="0"/>
              <a:t> </a:t>
            </a:r>
            <a:r>
              <a:rPr lang="pl-PL" sz="1800" dirty="0" err="1"/>
              <a:t>interval</a:t>
            </a:r>
            <a:r>
              <a:rPr lang="pl-PL" sz="1800" dirty="0"/>
              <a:t>, </a:t>
            </a:r>
            <a:r>
              <a:rPr lang="pl-PL" sz="1800" dirty="0" err="1"/>
              <a:t>you</a:t>
            </a:r>
            <a:r>
              <a:rPr lang="pl-PL" sz="1800" dirty="0"/>
              <a:t> </a:t>
            </a:r>
            <a:r>
              <a:rPr lang="pl-PL" sz="1800" dirty="0" err="1"/>
              <a:t>cannot</a:t>
            </a:r>
            <a:r>
              <a:rPr lang="pl-PL" sz="1800" dirty="0"/>
              <a:t> </a:t>
            </a:r>
            <a:r>
              <a:rPr lang="pl-PL" sz="1800" dirty="0" err="1"/>
              <a:t>change</a:t>
            </a:r>
            <a:r>
              <a:rPr lang="pl-PL" sz="1800" dirty="0"/>
              <a:t> the </a:t>
            </a:r>
            <a:r>
              <a:rPr lang="pl-PL" sz="1800" dirty="0" err="1"/>
              <a:t>values</a:t>
            </a:r>
            <a:r>
              <a:rPr lang="pl-PL" sz="1800" dirty="0"/>
              <a:t>. </a:t>
            </a:r>
            <a:r>
              <a:rPr lang="pl-PL" sz="1800" dirty="0" err="1"/>
              <a:t>Untick</a:t>
            </a:r>
            <a:r>
              <a:rPr lang="pl-PL" sz="1800" dirty="0"/>
              <a:t> </a:t>
            </a:r>
            <a:r>
              <a:rPr lang="pl-PL" sz="1800" dirty="0" err="1"/>
              <a:t>all</a:t>
            </a:r>
            <a:r>
              <a:rPr lang="pl-PL" sz="1800" dirty="0"/>
              <a:t> the </a:t>
            </a:r>
            <a:r>
              <a:rPr lang="pl-PL" sz="1800" dirty="0" err="1"/>
              <a:t>boxes</a:t>
            </a:r>
            <a:r>
              <a:rPr lang="pl-PL" sz="1800" dirty="0"/>
              <a:t> for „</a:t>
            </a:r>
            <a:r>
              <a:rPr lang="pl-PL" sz="1800" dirty="0" err="1"/>
              <a:t>Cont</a:t>
            </a:r>
            <a:r>
              <a:rPr lang="pl-PL" sz="1800" dirty="0"/>
              <a:t>(900-MAX)” </a:t>
            </a:r>
            <a:r>
              <a:rPr lang="pl-PL" sz="1800" dirty="0" err="1"/>
              <a:t>column</a:t>
            </a:r>
            <a:r>
              <a:rPr lang="pl-PL" sz="1800" dirty="0"/>
              <a:t>. </a:t>
            </a:r>
          </a:p>
        </p:txBody>
      </p:sp>
    </p:spTree>
    <p:extLst>
      <p:ext uri="{BB962C8B-B14F-4D97-AF65-F5344CB8AC3E}">
        <p14:creationId xmlns:p14="http://schemas.microsoft.com/office/powerpoint/2010/main" val="185087074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C07C-7242-2A9E-B794-83863975BCB3}"/>
              </a:ext>
            </a:extLst>
          </p:cNvPr>
          <p:cNvSpPr>
            <a:spLocks noGrp="1"/>
          </p:cNvSpPr>
          <p:nvPr>
            <p:ph type="title"/>
          </p:nvPr>
        </p:nvSpPr>
        <p:spPr/>
        <p:txBody>
          <a:bodyPr/>
          <a:lstStyle/>
          <a:p>
            <a:r>
              <a:rPr lang="pl-PL" noProof="0" dirty="0" err="1"/>
              <a:t>Changing</a:t>
            </a:r>
            <a:r>
              <a:rPr lang="pl-PL" noProof="0" dirty="0"/>
              <a:t> </a:t>
            </a:r>
            <a:r>
              <a:rPr lang="pl-PL" noProof="0" dirty="0" err="1"/>
              <a:t>flow</a:t>
            </a:r>
            <a:r>
              <a:rPr lang="pl-PL" noProof="0" dirty="0"/>
              <a:t> </a:t>
            </a:r>
            <a:r>
              <a:rPr lang="pl-PL" noProof="0" dirty="0" err="1"/>
              <a:t>volumes</a:t>
            </a:r>
            <a:r>
              <a:rPr lang="pl-PL" noProof="0" dirty="0"/>
              <a:t> </a:t>
            </a:r>
            <a:r>
              <a:rPr lang="pl-PL" noProof="0" dirty="0" err="1"/>
              <a:t>fo</a:t>
            </a:r>
            <a:r>
              <a:rPr lang="pl-PL" dirty="0"/>
              <a:t>r </a:t>
            </a:r>
            <a:r>
              <a:rPr lang="pl-PL" dirty="0" err="1"/>
              <a:t>warm-up</a:t>
            </a:r>
            <a:r>
              <a:rPr lang="pl-PL" dirty="0"/>
              <a:t> pt. 1</a:t>
            </a:r>
            <a:endParaRPr lang="en-GB" noProof="0" dirty="0"/>
          </a:p>
        </p:txBody>
      </p:sp>
      <p:pic>
        <p:nvPicPr>
          <p:cNvPr id="5" name="Picture 4">
            <a:extLst>
              <a:ext uri="{FF2B5EF4-FFF2-40B4-BE49-F238E27FC236}">
                <a16:creationId xmlns:a16="http://schemas.microsoft.com/office/drawing/2014/main" id="{9CC5D212-2510-D8C3-A39D-0EA8DD4DCA4B}"/>
              </a:ext>
            </a:extLst>
          </p:cNvPr>
          <p:cNvPicPr>
            <a:picLocks noChangeAspect="1"/>
          </p:cNvPicPr>
          <p:nvPr/>
        </p:nvPicPr>
        <p:blipFill>
          <a:blip r:embed="rId2"/>
          <a:stretch>
            <a:fillRect/>
          </a:stretch>
        </p:blipFill>
        <p:spPr>
          <a:xfrm>
            <a:off x="1053849" y="2192283"/>
            <a:ext cx="8954750" cy="2114845"/>
          </a:xfrm>
          <a:prstGeom prst="rect">
            <a:avLst/>
          </a:prstGeom>
        </p:spPr>
      </p:pic>
      <p:cxnSp>
        <p:nvCxnSpPr>
          <p:cNvPr id="6" name="Straight Arrow Connector 5">
            <a:extLst>
              <a:ext uri="{FF2B5EF4-FFF2-40B4-BE49-F238E27FC236}">
                <a16:creationId xmlns:a16="http://schemas.microsoft.com/office/drawing/2014/main" id="{59CED9D3-C8CA-F4DE-B243-CB220E02610C}"/>
              </a:ext>
            </a:extLst>
          </p:cNvPr>
          <p:cNvCxnSpPr>
            <a:cxnSpLocks/>
          </p:cNvCxnSpPr>
          <p:nvPr/>
        </p:nvCxnSpPr>
        <p:spPr>
          <a:xfrm flipV="1">
            <a:off x="4941278" y="4110403"/>
            <a:ext cx="0" cy="5319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F8DD38B-8C7A-F65B-6984-29C2ADC6A829}"/>
              </a:ext>
            </a:extLst>
          </p:cNvPr>
          <p:cNvCxnSpPr>
            <a:cxnSpLocks/>
          </p:cNvCxnSpPr>
          <p:nvPr/>
        </p:nvCxnSpPr>
        <p:spPr>
          <a:xfrm flipV="1">
            <a:off x="9024636" y="4079631"/>
            <a:ext cx="0" cy="5627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FD9303E-2C91-54EC-BCFD-5EBB4B3C1773}"/>
              </a:ext>
            </a:extLst>
          </p:cNvPr>
          <p:cNvSpPr txBox="1"/>
          <p:nvPr/>
        </p:nvSpPr>
        <p:spPr>
          <a:xfrm>
            <a:off x="2568947" y="4642338"/>
            <a:ext cx="8421438" cy="369332"/>
          </a:xfrm>
          <a:prstGeom prst="rect">
            <a:avLst/>
          </a:prstGeom>
          <a:noFill/>
        </p:spPr>
        <p:txBody>
          <a:bodyPr wrap="square" lIns="91440" tIns="45720" rIns="91440" bIns="45720" anchor="t">
            <a:spAutoFit/>
          </a:bodyPr>
          <a:lstStyle/>
          <a:p>
            <a:r>
              <a:rPr lang="pl-PL" sz="1800" dirty="0" err="1"/>
              <a:t>After</a:t>
            </a:r>
            <a:r>
              <a:rPr lang="pl-PL" sz="1800" dirty="0"/>
              <a:t> </a:t>
            </a:r>
            <a:r>
              <a:rPr lang="pl-PL" sz="1800" dirty="0" err="1"/>
              <a:t>unticking</a:t>
            </a:r>
            <a:r>
              <a:rPr lang="pl-PL" sz="1800" dirty="0"/>
              <a:t> the </a:t>
            </a:r>
            <a:r>
              <a:rPr lang="pl-PL" sz="1800" dirty="0" err="1"/>
              <a:t>Continuous</a:t>
            </a:r>
            <a:r>
              <a:rPr lang="pl-PL" sz="1800" dirty="0"/>
              <a:t> </a:t>
            </a:r>
            <a:r>
              <a:rPr lang="pl-PL" sz="1800" dirty="0" err="1"/>
              <a:t>column</a:t>
            </a:r>
            <a:r>
              <a:rPr lang="pl-PL" sz="1800" dirty="0"/>
              <a:t>, the </a:t>
            </a:r>
            <a:r>
              <a:rPr lang="pl-PL" sz="1800" dirty="0" err="1"/>
              <a:t>volumes</a:t>
            </a:r>
            <a:r>
              <a:rPr lang="pl-PL" sz="1800" dirty="0"/>
              <a:t> </a:t>
            </a:r>
            <a:r>
              <a:rPr lang="pl-PL" sz="1800" dirty="0" err="1"/>
              <a:t>can</a:t>
            </a:r>
            <a:r>
              <a:rPr lang="pl-PL" sz="1800" dirty="0"/>
              <a:t> be </a:t>
            </a:r>
            <a:r>
              <a:rPr lang="pl-PL" sz="1800" dirty="0" err="1"/>
              <a:t>modified</a:t>
            </a:r>
            <a:r>
              <a:rPr lang="pl-PL" sz="1800" dirty="0"/>
              <a:t> </a:t>
            </a:r>
            <a:r>
              <a:rPr lang="pl-PL" sz="1800" dirty="0" err="1"/>
              <a:t>separately</a:t>
            </a:r>
            <a:r>
              <a:rPr lang="pl-PL" sz="1800" dirty="0"/>
              <a:t>.</a:t>
            </a:r>
          </a:p>
        </p:txBody>
      </p:sp>
    </p:spTree>
    <p:extLst>
      <p:ext uri="{BB962C8B-B14F-4D97-AF65-F5344CB8AC3E}">
        <p14:creationId xmlns:p14="http://schemas.microsoft.com/office/powerpoint/2010/main" val="20465711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27066-E256-5B9D-3BD6-0A865F20907B}"/>
              </a:ext>
            </a:extLst>
          </p:cNvPr>
          <p:cNvSpPr>
            <a:spLocks noGrp="1"/>
          </p:cNvSpPr>
          <p:nvPr>
            <p:ph type="title"/>
          </p:nvPr>
        </p:nvSpPr>
        <p:spPr/>
        <p:txBody>
          <a:bodyPr/>
          <a:lstStyle/>
          <a:p>
            <a:r>
              <a:rPr lang="pl-PL" dirty="0" err="1"/>
              <a:t>Changing</a:t>
            </a:r>
            <a:r>
              <a:rPr lang="pl-PL" dirty="0"/>
              <a:t> </a:t>
            </a:r>
            <a:r>
              <a:rPr lang="pl-PL" dirty="0" err="1"/>
              <a:t>flow</a:t>
            </a:r>
            <a:r>
              <a:rPr lang="pl-PL" dirty="0"/>
              <a:t> </a:t>
            </a:r>
            <a:r>
              <a:rPr lang="pl-PL" dirty="0" err="1"/>
              <a:t>volumes</a:t>
            </a:r>
            <a:r>
              <a:rPr lang="pl-PL" dirty="0"/>
              <a:t> for </a:t>
            </a:r>
            <a:r>
              <a:rPr lang="pl-PL" dirty="0" err="1"/>
              <a:t>warm-up</a:t>
            </a:r>
            <a:r>
              <a:rPr lang="pl-PL" dirty="0"/>
              <a:t> pt. 2</a:t>
            </a:r>
            <a:endParaRPr lang="en-GB" noProof="0" dirty="0"/>
          </a:p>
        </p:txBody>
      </p:sp>
      <p:pic>
        <p:nvPicPr>
          <p:cNvPr id="5" name="Picture 4">
            <a:extLst>
              <a:ext uri="{FF2B5EF4-FFF2-40B4-BE49-F238E27FC236}">
                <a16:creationId xmlns:a16="http://schemas.microsoft.com/office/drawing/2014/main" id="{A5268CCC-972B-CFA6-3BA6-A008946E1825}"/>
              </a:ext>
            </a:extLst>
          </p:cNvPr>
          <p:cNvPicPr>
            <a:picLocks noChangeAspect="1"/>
          </p:cNvPicPr>
          <p:nvPr/>
        </p:nvPicPr>
        <p:blipFill>
          <a:blip r:embed="rId2"/>
          <a:stretch>
            <a:fillRect/>
          </a:stretch>
        </p:blipFill>
        <p:spPr>
          <a:xfrm>
            <a:off x="1467462" y="1544805"/>
            <a:ext cx="8830907" cy="2000529"/>
          </a:xfrm>
          <a:prstGeom prst="rect">
            <a:avLst/>
          </a:prstGeom>
        </p:spPr>
      </p:pic>
      <p:cxnSp>
        <p:nvCxnSpPr>
          <p:cNvPr id="4" name="Straight Arrow Connector 3">
            <a:extLst>
              <a:ext uri="{FF2B5EF4-FFF2-40B4-BE49-F238E27FC236}">
                <a16:creationId xmlns:a16="http://schemas.microsoft.com/office/drawing/2014/main" id="{D8CD49EE-F0FC-3FE4-5F41-68E7D6AFCBCC}"/>
              </a:ext>
            </a:extLst>
          </p:cNvPr>
          <p:cNvCxnSpPr>
            <a:cxnSpLocks/>
          </p:cNvCxnSpPr>
          <p:nvPr/>
        </p:nvCxnSpPr>
        <p:spPr>
          <a:xfrm flipV="1">
            <a:off x="4106009" y="3266341"/>
            <a:ext cx="0" cy="38246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85BBAF0-5344-B509-B538-33ECCE063F0C}"/>
              </a:ext>
            </a:extLst>
          </p:cNvPr>
          <p:cNvSpPr txBox="1"/>
          <p:nvPr/>
        </p:nvSpPr>
        <p:spPr>
          <a:xfrm>
            <a:off x="408174" y="3709351"/>
            <a:ext cx="11375652" cy="1754326"/>
          </a:xfrm>
          <a:prstGeom prst="rect">
            <a:avLst/>
          </a:prstGeom>
          <a:noFill/>
        </p:spPr>
        <p:txBody>
          <a:bodyPr wrap="square" lIns="91440" tIns="45720" rIns="91440" bIns="45720" anchor="t">
            <a:spAutoFit/>
          </a:bodyPr>
          <a:lstStyle/>
          <a:p>
            <a:r>
              <a:rPr lang="pl-PL" sz="1800" dirty="0"/>
              <a:t>The </a:t>
            </a:r>
            <a:r>
              <a:rPr lang="pl-PL" sz="1800" dirty="0" err="1"/>
              <a:t>warm-up</a:t>
            </a:r>
            <a:r>
              <a:rPr lang="pl-PL" sz="1800" dirty="0"/>
              <a:t> period </a:t>
            </a:r>
            <a:r>
              <a:rPr lang="pl-PL" sz="1800" dirty="0" err="1"/>
              <a:t>is</a:t>
            </a:r>
            <a:r>
              <a:rPr lang="pl-PL" sz="1800" dirty="0"/>
              <a:t> the </a:t>
            </a:r>
            <a:r>
              <a:rPr lang="pl-PL" sz="1800" dirty="0" err="1"/>
              <a:t>first</a:t>
            </a:r>
            <a:r>
              <a:rPr lang="pl-PL" sz="1800" dirty="0"/>
              <a:t> period in the </a:t>
            </a:r>
            <a:r>
              <a:rPr lang="pl-PL" sz="1800" dirty="0" err="1"/>
              <a:t>simulation</a:t>
            </a:r>
            <a:r>
              <a:rPr lang="pl-PL" sz="1800" dirty="0"/>
              <a:t>, </a:t>
            </a:r>
            <a:r>
              <a:rPr lang="pl-PL" sz="1800" dirty="0" err="1"/>
              <a:t>so</a:t>
            </a:r>
            <a:r>
              <a:rPr lang="pl-PL" sz="1800" dirty="0"/>
              <a:t> we </a:t>
            </a:r>
            <a:r>
              <a:rPr lang="pl-PL" sz="1800" dirty="0" err="1"/>
              <a:t>will</a:t>
            </a:r>
            <a:r>
              <a:rPr lang="pl-PL" sz="1800" dirty="0"/>
              <a:t> </a:t>
            </a:r>
            <a:r>
              <a:rPr lang="pl-PL" sz="1800" dirty="0" err="1"/>
              <a:t>modify</a:t>
            </a:r>
            <a:r>
              <a:rPr lang="pl-PL" sz="1800" dirty="0"/>
              <a:t> the </a:t>
            </a:r>
            <a:r>
              <a:rPr lang="pl-PL" sz="1800" dirty="0" err="1"/>
              <a:t>volume</a:t>
            </a:r>
            <a:r>
              <a:rPr lang="pl-PL" sz="1800" dirty="0"/>
              <a:t> for 0-900 </a:t>
            </a:r>
            <a:r>
              <a:rPr lang="pl-PL" sz="1800" dirty="0" err="1"/>
              <a:t>interval</a:t>
            </a:r>
            <a:r>
              <a:rPr lang="pl-PL" sz="1800" dirty="0"/>
              <a:t>.</a:t>
            </a:r>
          </a:p>
          <a:p>
            <a:r>
              <a:rPr lang="pl-PL" sz="1800" dirty="0"/>
              <a:t>One of </a:t>
            </a:r>
            <a:r>
              <a:rPr lang="pl-PL" sz="1800" dirty="0" err="1"/>
              <a:t>common</a:t>
            </a:r>
            <a:r>
              <a:rPr lang="pl-PL" sz="1800" dirty="0"/>
              <a:t> </a:t>
            </a:r>
            <a:r>
              <a:rPr lang="pl-PL" sz="1800" dirty="0" err="1"/>
              <a:t>ways</a:t>
            </a:r>
            <a:r>
              <a:rPr lang="pl-PL" sz="1800" dirty="0"/>
              <a:t> to </a:t>
            </a:r>
            <a:r>
              <a:rPr lang="pl-PL" sz="1800" dirty="0" err="1"/>
              <a:t>deal</a:t>
            </a:r>
            <a:r>
              <a:rPr lang="pl-PL" sz="1800" dirty="0"/>
              <a:t> with the </a:t>
            </a:r>
            <a:r>
              <a:rPr lang="pl-PL" sz="1800" dirty="0" err="1"/>
              <a:t>warm-up</a:t>
            </a:r>
            <a:r>
              <a:rPr lang="pl-PL" sz="1800" dirty="0"/>
              <a:t> period </a:t>
            </a:r>
            <a:r>
              <a:rPr lang="pl-PL" sz="1800" dirty="0" err="1"/>
              <a:t>is</a:t>
            </a:r>
            <a:r>
              <a:rPr lang="pl-PL" sz="1800" dirty="0"/>
              <a:t> to </a:t>
            </a:r>
            <a:r>
              <a:rPr lang="pl-PL" sz="1800" dirty="0" err="1"/>
              <a:t>use</a:t>
            </a:r>
            <a:r>
              <a:rPr lang="pl-PL" sz="1800" dirty="0"/>
              <a:t> 80% of the </a:t>
            </a:r>
            <a:r>
              <a:rPr lang="pl-PL" sz="1800" dirty="0" err="1"/>
              <a:t>volume</a:t>
            </a:r>
            <a:r>
              <a:rPr lang="pl-PL" sz="1800" dirty="0"/>
              <a:t> from the </a:t>
            </a:r>
            <a:r>
              <a:rPr lang="pl-PL" sz="1800" dirty="0" err="1"/>
              <a:t>analysed</a:t>
            </a:r>
            <a:r>
              <a:rPr lang="pl-PL" sz="1800" dirty="0"/>
              <a:t> period.</a:t>
            </a:r>
          </a:p>
          <a:p>
            <a:endParaRPr lang="pl-PL" sz="1800" dirty="0"/>
          </a:p>
          <a:p>
            <a:r>
              <a:rPr lang="pl-PL" sz="1800" dirty="0" err="1"/>
              <a:t>Important</a:t>
            </a:r>
            <a:r>
              <a:rPr lang="pl-PL" sz="1800" dirty="0"/>
              <a:t>! The </a:t>
            </a:r>
            <a:r>
              <a:rPr lang="pl-PL" sz="1800" dirty="0" err="1"/>
              <a:t>value</a:t>
            </a:r>
            <a:r>
              <a:rPr lang="pl-PL" sz="1800" dirty="0"/>
              <a:t> for </a:t>
            </a:r>
            <a:r>
              <a:rPr lang="pl-PL" sz="1800" dirty="0" err="1"/>
              <a:t>volume</a:t>
            </a:r>
            <a:r>
              <a:rPr lang="pl-PL" sz="1800" dirty="0"/>
              <a:t> </a:t>
            </a:r>
            <a:r>
              <a:rPr lang="pl-PL" sz="1800" dirty="0" err="1"/>
              <a:t>is</a:t>
            </a:r>
            <a:r>
              <a:rPr lang="pl-PL" sz="1800" dirty="0"/>
              <a:t> </a:t>
            </a:r>
            <a:r>
              <a:rPr lang="pl-PL" sz="1800" dirty="0" err="1"/>
              <a:t>always</a:t>
            </a:r>
            <a:r>
              <a:rPr lang="pl-PL" sz="1800" dirty="0"/>
              <a:t> </a:t>
            </a:r>
            <a:r>
              <a:rPr lang="pl-PL" sz="1800" dirty="0" err="1"/>
              <a:t>added</a:t>
            </a:r>
            <a:r>
              <a:rPr lang="pl-PL" sz="1800" dirty="0"/>
              <a:t> in </a:t>
            </a:r>
            <a:r>
              <a:rPr lang="pl-PL" sz="1800" dirty="0" err="1"/>
              <a:t>hourly</a:t>
            </a:r>
            <a:r>
              <a:rPr lang="pl-PL" sz="1800" dirty="0"/>
              <a:t> </a:t>
            </a:r>
            <a:r>
              <a:rPr lang="pl-PL" sz="1800" dirty="0" err="1"/>
              <a:t>values</a:t>
            </a:r>
            <a:r>
              <a:rPr lang="pl-PL" sz="1800" dirty="0"/>
              <a:t>. </a:t>
            </a:r>
            <a:r>
              <a:rPr lang="pl-PL" sz="1800" dirty="0" err="1"/>
              <a:t>Even</a:t>
            </a:r>
            <a:r>
              <a:rPr lang="pl-PL" sz="1800" dirty="0"/>
              <a:t> </a:t>
            </a:r>
            <a:r>
              <a:rPr lang="pl-PL" sz="1800" dirty="0" err="1"/>
              <a:t>if</a:t>
            </a:r>
            <a:r>
              <a:rPr lang="pl-PL" sz="1800" dirty="0"/>
              <a:t> the </a:t>
            </a:r>
            <a:r>
              <a:rPr lang="pl-PL" sz="1800" dirty="0" err="1"/>
              <a:t>warm-up</a:t>
            </a:r>
            <a:r>
              <a:rPr lang="pl-PL" sz="1800" dirty="0"/>
              <a:t> period </a:t>
            </a:r>
            <a:r>
              <a:rPr lang="pl-PL" sz="1800" dirty="0" err="1"/>
              <a:t>is</a:t>
            </a:r>
            <a:r>
              <a:rPr lang="pl-PL" sz="1800" dirty="0"/>
              <a:t> 15 </a:t>
            </a:r>
            <a:r>
              <a:rPr lang="pl-PL" sz="1800" dirty="0" err="1"/>
              <a:t>minutes</a:t>
            </a:r>
            <a:r>
              <a:rPr lang="pl-PL" sz="1800" dirty="0"/>
              <a:t>, in the </a:t>
            </a:r>
            <a:r>
              <a:rPr lang="pl-PL" sz="1800" dirty="0" err="1"/>
              <a:t>table</a:t>
            </a:r>
            <a:r>
              <a:rPr lang="pl-PL" sz="1800" dirty="0"/>
              <a:t> </a:t>
            </a:r>
            <a:r>
              <a:rPr lang="pl-PL" sz="1800" dirty="0" err="1"/>
              <a:t>you</a:t>
            </a:r>
            <a:r>
              <a:rPr lang="pl-PL" sz="1800" dirty="0"/>
              <a:t> </a:t>
            </a:r>
            <a:r>
              <a:rPr lang="pl-PL" sz="1800" dirty="0" err="1"/>
              <a:t>still</a:t>
            </a:r>
            <a:r>
              <a:rPr lang="pl-PL" sz="1800" dirty="0"/>
              <a:t> </a:t>
            </a:r>
            <a:r>
              <a:rPr lang="pl-PL" sz="1800" dirty="0" err="1"/>
              <a:t>have</a:t>
            </a:r>
            <a:r>
              <a:rPr lang="pl-PL" sz="1800" dirty="0"/>
              <a:t> to </a:t>
            </a:r>
            <a:r>
              <a:rPr lang="pl-PL" sz="1800" dirty="0" err="1"/>
              <a:t>put</a:t>
            </a:r>
            <a:r>
              <a:rPr lang="pl-PL" sz="1800" dirty="0"/>
              <a:t> the </a:t>
            </a:r>
            <a:r>
              <a:rPr lang="pl-PL" sz="1800" dirty="0" err="1"/>
              <a:t>value</a:t>
            </a:r>
            <a:r>
              <a:rPr lang="pl-PL" sz="1800" dirty="0"/>
              <a:t> for 1 </a:t>
            </a:r>
            <a:r>
              <a:rPr lang="pl-PL" sz="1800" dirty="0" err="1"/>
              <a:t>hour</a:t>
            </a:r>
            <a:r>
              <a:rPr lang="pl-PL" sz="1800" dirty="0"/>
              <a:t> of </a:t>
            </a:r>
            <a:r>
              <a:rPr lang="pl-PL" sz="1800" dirty="0" err="1"/>
              <a:t>simulation</a:t>
            </a:r>
            <a:r>
              <a:rPr lang="pl-PL" sz="1800" dirty="0"/>
              <a:t>. </a:t>
            </a:r>
            <a:r>
              <a:rPr lang="pl-PL" sz="1800" dirty="0" err="1"/>
              <a:t>Vissim</a:t>
            </a:r>
            <a:r>
              <a:rPr lang="pl-PL" sz="1800" dirty="0"/>
              <a:t> software re-</a:t>
            </a:r>
            <a:r>
              <a:rPr lang="pl-PL" sz="1800" dirty="0" err="1"/>
              <a:t>calculated</a:t>
            </a:r>
            <a:r>
              <a:rPr lang="pl-PL" sz="1800" dirty="0"/>
              <a:t> the </a:t>
            </a:r>
            <a:r>
              <a:rPr lang="pl-PL" sz="1800" dirty="0" err="1"/>
              <a:t>values</a:t>
            </a:r>
            <a:r>
              <a:rPr lang="pl-PL" sz="1800" dirty="0"/>
              <a:t> on </a:t>
            </a:r>
            <a:r>
              <a:rPr lang="pl-PL" sz="1800" dirty="0" err="1"/>
              <a:t>its</a:t>
            </a:r>
            <a:r>
              <a:rPr lang="pl-PL" sz="1800" dirty="0"/>
              <a:t> </a:t>
            </a:r>
            <a:r>
              <a:rPr lang="pl-PL" sz="1800" dirty="0" err="1"/>
              <a:t>own</a:t>
            </a:r>
            <a:r>
              <a:rPr lang="pl-PL" sz="1800" dirty="0"/>
              <a:t>.</a:t>
            </a:r>
          </a:p>
        </p:txBody>
      </p:sp>
    </p:spTree>
    <p:extLst>
      <p:ext uri="{BB962C8B-B14F-4D97-AF65-F5344CB8AC3E}">
        <p14:creationId xmlns:p14="http://schemas.microsoft.com/office/powerpoint/2010/main" val="353750906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D1CC1-B2E3-BEA4-97A9-C1AFFA2F7601}"/>
              </a:ext>
            </a:extLst>
          </p:cNvPr>
          <p:cNvSpPr>
            <a:spLocks noGrp="1"/>
          </p:cNvSpPr>
          <p:nvPr>
            <p:ph type="title"/>
          </p:nvPr>
        </p:nvSpPr>
        <p:spPr/>
        <p:txBody>
          <a:bodyPr/>
          <a:lstStyle/>
          <a:p>
            <a:r>
              <a:rPr lang="pl-PL" noProof="0" dirty="0" err="1"/>
              <a:t>Changing</a:t>
            </a:r>
            <a:r>
              <a:rPr lang="pl-PL" noProof="0" dirty="0"/>
              <a:t> </a:t>
            </a:r>
            <a:r>
              <a:rPr lang="pl-PL" noProof="0" dirty="0" err="1"/>
              <a:t>simulation</a:t>
            </a:r>
            <a:r>
              <a:rPr lang="pl-PL" noProof="0" dirty="0"/>
              <a:t> </a:t>
            </a:r>
            <a:r>
              <a:rPr lang="pl-PL" noProof="0" dirty="0" err="1"/>
              <a:t>parameters</a:t>
            </a:r>
            <a:endParaRPr lang="en-GB" noProof="0" dirty="0"/>
          </a:p>
        </p:txBody>
      </p:sp>
      <p:pic>
        <p:nvPicPr>
          <p:cNvPr id="5" name="Picture 4">
            <a:extLst>
              <a:ext uri="{FF2B5EF4-FFF2-40B4-BE49-F238E27FC236}">
                <a16:creationId xmlns:a16="http://schemas.microsoft.com/office/drawing/2014/main" id="{263520DF-C6A6-BD0C-DF57-C4824688845E}"/>
              </a:ext>
            </a:extLst>
          </p:cNvPr>
          <p:cNvPicPr>
            <a:picLocks noChangeAspect="1"/>
          </p:cNvPicPr>
          <p:nvPr/>
        </p:nvPicPr>
        <p:blipFill>
          <a:blip r:embed="rId2"/>
          <a:stretch>
            <a:fillRect/>
          </a:stretch>
        </p:blipFill>
        <p:spPr>
          <a:xfrm>
            <a:off x="706976" y="2868689"/>
            <a:ext cx="6592220" cy="2410161"/>
          </a:xfrm>
          <a:prstGeom prst="rect">
            <a:avLst/>
          </a:prstGeom>
        </p:spPr>
      </p:pic>
      <p:cxnSp>
        <p:nvCxnSpPr>
          <p:cNvPr id="4" name="Straight Arrow Connector 3">
            <a:extLst>
              <a:ext uri="{FF2B5EF4-FFF2-40B4-BE49-F238E27FC236}">
                <a16:creationId xmlns:a16="http://schemas.microsoft.com/office/drawing/2014/main" id="{D2004638-B15D-7B0E-2388-D5E271B4CDAE}"/>
              </a:ext>
            </a:extLst>
          </p:cNvPr>
          <p:cNvCxnSpPr>
            <a:cxnSpLocks/>
          </p:cNvCxnSpPr>
          <p:nvPr/>
        </p:nvCxnSpPr>
        <p:spPr>
          <a:xfrm flipH="1">
            <a:off x="5146432" y="3222380"/>
            <a:ext cx="240616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88660CA-D1F1-8999-5A4E-C6DE9E26D329}"/>
              </a:ext>
            </a:extLst>
          </p:cNvPr>
          <p:cNvCxnSpPr>
            <a:cxnSpLocks/>
          </p:cNvCxnSpPr>
          <p:nvPr/>
        </p:nvCxnSpPr>
        <p:spPr>
          <a:xfrm flipH="1">
            <a:off x="5978771" y="3503734"/>
            <a:ext cx="157382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FCE5CD1-759D-39AB-ACFF-25413DC00225}"/>
              </a:ext>
            </a:extLst>
          </p:cNvPr>
          <p:cNvSpPr txBox="1"/>
          <p:nvPr/>
        </p:nvSpPr>
        <p:spPr>
          <a:xfrm>
            <a:off x="594529" y="1885748"/>
            <a:ext cx="7960386" cy="461665"/>
          </a:xfrm>
          <a:prstGeom prst="rect">
            <a:avLst/>
          </a:prstGeom>
          <a:noFill/>
        </p:spPr>
        <p:txBody>
          <a:bodyPr wrap="square">
            <a:spAutoFit/>
          </a:bodyPr>
          <a:lstStyle/>
          <a:p>
            <a:r>
              <a:rPr lang="pl-PL" sz="2400" dirty="0"/>
              <a:t>We </a:t>
            </a:r>
            <a:r>
              <a:rPr lang="pl-PL" sz="2400" dirty="0" err="1"/>
              <a:t>will</a:t>
            </a:r>
            <a:r>
              <a:rPr lang="pl-PL" sz="2400" dirty="0"/>
              <a:t> </a:t>
            </a:r>
            <a:r>
              <a:rPr lang="pl-PL" sz="2400" dirty="0" err="1"/>
              <a:t>now</a:t>
            </a:r>
            <a:r>
              <a:rPr lang="pl-PL" sz="2400" dirty="0"/>
              <a:t> </a:t>
            </a:r>
            <a:r>
              <a:rPr lang="pl-PL" sz="2400" dirty="0" err="1"/>
              <a:t>adjust</a:t>
            </a:r>
            <a:r>
              <a:rPr lang="pl-PL" sz="2400" dirty="0"/>
              <a:t> the </a:t>
            </a:r>
            <a:r>
              <a:rPr lang="pl-PL" sz="2400" dirty="0" err="1"/>
              <a:t>parameters</a:t>
            </a:r>
            <a:r>
              <a:rPr lang="pl-PL" sz="2400" dirty="0"/>
              <a:t> of the </a:t>
            </a:r>
            <a:r>
              <a:rPr lang="pl-PL" sz="2400" dirty="0" err="1"/>
              <a:t>simulation</a:t>
            </a:r>
            <a:r>
              <a:rPr lang="pl-PL" sz="2400" dirty="0"/>
              <a:t>.</a:t>
            </a:r>
          </a:p>
        </p:txBody>
      </p:sp>
      <p:sp>
        <p:nvSpPr>
          <p:cNvPr id="7" name="TextBox 6">
            <a:extLst>
              <a:ext uri="{FF2B5EF4-FFF2-40B4-BE49-F238E27FC236}">
                <a16:creationId xmlns:a16="http://schemas.microsoft.com/office/drawing/2014/main" id="{86350FE9-6605-1551-AD3D-9761BB81F9B2}"/>
              </a:ext>
            </a:extLst>
          </p:cNvPr>
          <p:cNvSpPr txBox="1"/>
          <p:nvPr/>
        </p:nvSpPr>
        <p:spPr>
          <a:xfrm>
            <a:off x="7552592" y="3134402"/>
            <a:ext cx="4042363" cy="369332"/>
          </a:xfrm>
          <a:prstGeom prst="rect">
            <a:avLst/>
          </a:prstGeom>
          <a:noFill/>
        </p:spPr>
        <p:txBody>
          <a:bodyPr wrap="square">
            <a:spAutoFit/>
          </a:bodyPr>
          <a:lstStyle/>
          <a:p>
            <a:r>
              <a:rPr lang="pl-PL" sz="1800" dirty="0"/>
              <a:t>Select „</a:t>
            </a:r>
            <a:r>
              <a:rPr lang="pl-PL" sz="1800" dirty="0" err="1"/>
              <a:t>Simulation</a:t>
            </a:r>
            <a:r>
              <a:rPr lang="pl-PL" sz="1800" dirty="0"/>
              <a:t>” and </a:t>
            </a:r>
            <a:r>
              <a:rPr lang="pl-PL" sz="1800" dirty="0" err="1"/>
              <a:t>Parameters</a:t>
            </a:r>
            <a:endParaRPr lang="pl-PL" sz="1800" dirty="0"/>
          </a:p>
        </p:txBody>
      </p:sp>
    </p:spTree>
    <p:extLst>
      <p:ext uri="{BB962C8B-B14F-4D97-AF65-F5344CB8AC3E}">
        <p14:creationId xmlns:p14="http://schemas.microsoft.com/office/powerpoint/2010/main" val="84764098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95E93-C964-C1E9-7D2C-8CAADD2E3D93}"/>
              </a:ext>
            </a:extLst>
          </p:cNvPr>
          <p:cNvSpPr>
            <a:spLocks noGrp="1"/>
          </p:cNvSpPr>
          <p:nvPr>
            <p:ph type="title"/>
          </p:nvPr>
        </p:nvSpPr>
        <p:spPr/>
        <p:txBody>
          <a:bodyPr/>
          <a:lstStyle/>
          <a:p>
            <a:r>
              <a:rPr lang="pl-PL" noProof="0" dirty="0" err="1"/>
              <a:t>Simulation</a:t>
            </a:r>
            <a:r>
              <a:rPr lang="pl-PL" noProof="0" dirty="0"/>
              <a:t> </a:t>
            </a:r>
            <a:r>
              <a:rPr lang="pl-PL" noProof="0" dirty="0" err="1"/>
              <a:t>time</a:t>
            </a:r>
            <a:r>
              <a:rPr lang="pl-PL" noProof="0" dirty="0"/>
              <a:t> with </a:t>
            </a:r>
            <a:r>
              <a:rPr lang="pl-PL" noProof="0" dirty="0" err="1"/>
              <a:t>warm-up</a:t>
            </a:r>
            <a:r>
              <a:rPr lang="pl-PL" noProof="0" dirty="0"/>
              <a:t> period</a:t>
            </a:r>
            <a:endParaRPr lang="en-GB" noProof="0" dirty="0"/>
          </a:p>
        </p:txBody>
      </p:sp>
      <p:pic>
        <p:nvPicPr>
          <p:cNvPr id="5" name="Picture 4">
            <a:extLst>
              <a:ext uri="{FF2B5EF4-FFF2-40B4-BE49-F238E27FC236}">
                <a16:creationId xmlns:a16="http://schemas.microsoft.com/office/drawing/2014/main" id="{849CD519-B935-106E-626B-DDF60F60192D}"/>
              </a:ext>
            </a:extLst>
          </p:cNvPr>
          <p:cNvPicPr>
            <a:picLocks noChangeAspect="1"/>
          </p:cNvPicPr>
          <p:nvPr/>
        </p:nvPicPr>
        <p:blipFill>
          <a:blip r:embed="rId2"/>
          <a:stretch>
            <a:fillRect/>
          </a:stretch>
        </p:blipFill>
        <p:spPr>
          <a:xfrm>
            <a:off x="537854" y="1690688"/>
            <a:ext cx="4147297" cy="5030427"/>
          </a:xfrm>
          <a:prstGeom prst="rect">
            <a:avLst/>
          </a:prstGeom>
        </p:spPr>
      </p:pic>
      <p:pic>
        <p:nvPicPr>
          <p:cNvPr id="7" name="Picture 6">
            <a:extLst>
              <a:ext uri="{FF2B5EF4-FFF2-40B4-BE49-F238E27FC236}">
                <a16:creationId xmlns:a16="http://schemas.microsoft.com/office/drawing/2014/main" id="{639BB409-A92F-DA91-80FA-5A25DDE51319}"/>
              </a:ext>
            </a:extLst>
          </p:cNvPr>
          <p:cNvPicPr>
            <a:picLocks noChangeAspect="1"/>
          </p:cNvPicPr>
          <p:nvPr/>
        </p:nvPicPr>
        <p:blipFill>
          <a:blip r:embed="rId3"/>
          <a:stretch>
            <a:fillRect/>
          </a:stretch>
        </p:blipFill>
        <p:spPr>
          <a:xfrm>
            <a:off x="7579227" y="1598327"/>
            <a:ext cx="4211257" cy="5043657"/>
          </a:xfrm>
          <a:prstGeom prst="rect">
            <a:avLst/>
          </a:prstGeom>
        </p:spPr>
      </p:pic>
      <p:cxnSp>
        <p:nvCxnSpPr>
          <p:cNvPr id="4" name="Straight Arrow Connector 3">
            <a:extLst>
              <a:ext uri="{FF2B5EF4-FFF2-40B4-BE49-F238E27FC236}">
                <a16:creationId xmlns:a16="http://schemas.microsoft.com/office/drawing/2014/main" id="{B87EF19D-5002-0BA2-366D-25C0CCBA579C}"/>
              </a:ext>
            </a:extLst>
          </p:cNvPr>
          <p:cNvCxnSpPr>
            <a:cxnSpLocks/>
          </p:cNvCxnSpPr>
          <p:nvPr/>
        </p:nvCxnSpPr>
        <p:spPr>
          <a:xfrm flipH="1">
            <a:off x="2312377" y="2578222"/>
            <a:ext cx="2372774" cy="132556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DD57263-9EDA-74A6-618A-1FADF904B1FC}"/>
              </a:ext>
            </a:extLst>
          </p:cNvPr>
          <p:cNvCxnSpPr>
            <a:cxnSpLocks/>
          </p:cNvCxnSpPr>
          <p:nvPr/>
        </p:nvCxnSpPr>
        <p:spPr>
          <a:xfrm flipV="1">
            <a:off x="7376746" y="3903785"/>
            <a:ext cx="861647" cy="9495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B7D7DC7-2C2D-7863-81CE-14301A01EF0C}"/>
              </a:ext>
            </a:extLst>
          </p:cNvPr>
          <p:cNvSpPr txBox="1"/>
          <p:nvPr/>
        </p:nvSpPr>
        <p:spPr>
          <a:xfrm>
            <a:off x="4685151" y="1598327"/>
            <a:ext cx="2990534" cy="4524315"/>
          </a:xfrm>
          <a:prstGeom prst="rect">
            <a:avLst/>
          </a:prstGeom>
          <a:noFill/>
        </p:spPr>
        <p:txBody>
          <a:bodyPr wrap="square" lIns="91440" tIns="45720" rIns="91440" bIns="45720" anchor="t">
            <a:spAutoFit/>
          </a:bodyPr>
          <a:lstStyle/>
          <a:p>
            <a:r>
              <a:rPr lang="pl-PL" sz="1800" dirty="0"/>
              <a:t>By </a:t>
            </a:r>
            <a:r>
              <a:rPr lang="pl-PL" sz="1800" dirty="0" err="1"/>
              <a:t>default</a:t>
            </a:r>
            <a:r>
              <a:rPr lang="pl-PL" sz="1800" dirty="0"/>
              <a:t> the </a:t>
            </a:r>
            <a:r>
              <a:rPr lang="pl-PL" sz="1800" dirty="0" err="1"/>
              <a:t>simulation</a:t>
            </a:r>
            <a:r>
              <a:rPr lang="pl-PL" sz="1800" dirty="0"/>
              <a:t> period </a:t>
            </a:r>
            <a:r>
              <a:rPr lang="pl-PL" sz="1800" dirty="0" err="1"/>
              <a:t>is</a:t>
            </a:r>
            <a:r>
              <a:rPr lang="pl-PL" sz="1800" dirty="0"/>
              <a:t> 3600 </a:t>
            </a:r>
            <a:r>
              <a:rPr lang="pl-PL" sz="1800" dirty="0" err="1"/>
              <a:t>seconds</a:t>
            </a:r>
            <a:r>
              <a:rPr lang="pl-PL" sz="1800" dirty="0"/>
              <a:t>, </a:t>
            </a:r>
            <a:r>
              <a:rPr lang="pl-PL" sz="1800" dirty="0" err="1"/>
              <a:t>meaning</a:t>
            </a:r>
            <a:r>
              <a:rPr lang="pl-PL" sz="1800" dirty="0"/>
              <a:t> 1 </a:t>
            </a:r>
            <a:r>
              <a:rPr lang="pl-PL" sz="1800" dirty="0" err="1"/>
              <a:t>hour</a:t>
            </a:r>
            <a:r>
              <a:rPr lang="pl-PL" sz="1800" dirty="0"/>
              <a:t>. </a:t>
            </a:r>
            <a:r>
              <a:rPr lang="pl-PL" sz="1800" dirty="0" err="1"/>
              <a:t>This</a:t>
            </a:r>
            <a:r>
              <a:rPr lang="pl-PL" sz="1800" dirty="0"/>
              <a:t> </a:t>
            </a:r>
            <a:r>
              <a:rPr lang="pl-PL" sz="1800" dirty="0" err="1"/>
              <a:t>is</a:t>
            </a:r>
            <a:r>
              <a:rPr lang="pl-PL" sz="1800" dirty="0"/>
              <a:t> the </a:t>
            </a:r>
            <a:r>
              <a:rPr lang="pl-PL" sz="1800" dirty="0" err="1"/>
              <a:t>typical</a:t>
            </a:r>
            <a:r>
              <a:rPr lang="pl-PL" sz="1800" dirty="0"/>
              <a:t> </a:t>
            </a:r>
            <a:r>
              <a:rPr lang="pl-PL" sz="1800" dirty="0" err="1"/>
              <a:t>time</a:t>
            </a:r>
            <a:r>
              <a:rPr lang="pl-PL" sz="1800" dirty="0"/>
              <a:t> for </a:t>
            </a:r>
            <a:r>
              <a:rPr lang="pl-PL" sz="1800" dirty="0" err="1"/>
              <a:t>conducting</a:t>
            </a:r>
            <a:r>
              <a:rPr lang="pl-PL" sz="1800" dirty="0"/>
              <a:t> a </a:t>
            </a:r>
            <a:r>
              <a:rPr lang="pl-PL" sz="1800" dirty="0" err="1"/>
              <a:t>microscpic</a:t>
            </a:r>
            <a:r>
              <a:rPr lang="pl-PL" sz="1800" dirty="0"/>
              <a:t> </a:t>
            </a:r>
            <a:r>
              <a:rPr lang="pl-PL" sz="1800" dirty="0" err="1"/>
              <a:t>simulation</a:t>
            </a:r>
            <a:r>
              <a:rPr lang="pl-PL" sz="1800" dirty="0"/>
              <a:t>, as we </a:t>
            </a:r>
            <a:r>
              <a:rPr lang="pl-PL" sz="1800" dirty="0" err="1"/>
              <a:t>usually</a:t>
            </a:r>
            <a:r>
              <a:rPr lang="pl-PL" sz="1800" dirty="0"/>
              <a:t> </a:t>
            </a:r>
            <a:r>
              <a:rPr lang="pl-PL" sz="1800" dirty="0" err="1"/>
              <a:t>analyse</a:t>
            </a:r>
            <a:r>
              <a:rPr lang="pl-PL" sz="1800" dirty="0"/>
              <a:t> 1 </a:t>
            </a:r>
            <a:r>
              <a:rPr lang="pl-PL" sz="1800" dirty="0" err="1"/>
              <a:t>hour</a:t>
            </a:r>
            <a:r>
              <a:rPr lang="pl-PL" sz="1800" dirty="0"/>
              <a:t> of </a:t>
            </a:r>
            <a:r>
              <a:rPr lang="pl-PL" sz="1800" dirty="0" err="1"/>
              <a:t>peak</a:t>
            </a:r>
            <a:r>
              <a:rPr lang="pl-PL" sz="1800" dirty="0"/>
              <a:t> </a:t>
            </a:r>
            <a:r>
              <a:rPr lang="pl-PL" sz="1800" dirty="0" err="1"/>
              <a:t>traffic</a:t>
            </a:r>
            <a:r>
              <a:rPr lang="pl-PL" sz="1800" dirty="0"/>
              <a:t> </a:t>
            </a:r>
            <a:r>
              <a:rPr lang="pl-PL" sz="1800" dirty="0" err="1"/>
              <a:t>during</a:t>
            </a:r>
            <a:r>
              <a:rPr lang="pl-PL" sz="1800" dirty="0"/>
              <a:t> the </a:t>
            </a:r>
            <a:r>
              <a:rPr lang="pl-PL" sz="1800" dirty="0" err="1"/>
              <a:t>day</a:t>
            </a:r>
            <a:r>
              <a:rPr lang="pl-PL" sz="1800" dirty="0"/>
              <a:t> (</a:t>
            </a:r>
            <a:r>
              <a:rPr lang="pl-PL" sz="1800" dirty="0" err="1"/>
              <a:t>or</a:t>
            </a:r>
            <a:r>
              <a:rPr lang="pl-PL" sz="1800" dirty="0"/>
              <a:t> 1 </a:t>
            </a:r>
            <a:r>
              <a:rPr lang="pl-PL" sz="1800" dirty="0" err="1"/>
              <a:t>hour</a:t>
            </a:r>
            <a:r>
              <a:rPr lang="pl-PL" sz="1800" dirty="0"/>
              <a:t> of </a:t>
            </a:r>
            <a:r>
              <a:rPr lang="pl-PL" sz="1800" dirty="0" err="1"/>
              <a:t>morning</a:t>
            </a:r>
            <a:r>
              <a:rPr lang="pl-PL" sz="1800" dirty="0"/>
              <a:t> </a:t>
            </a:r>
            <a:r>
              <a:rPr lang="pl-PL" sz="1800" dirty="0" err="1"/>
              <a:t>peak</a:t>
            </a:r>
            <a:r>
              <a:rPr lang="pl-PL" sz="1800" dirty="0"/>
              <a:t> and 1 </a:t>
            </a:r>
            <a:r>
              <a:rPr lang="pl-PL" sz="1800" dirty="0" err="1"/>
              <a:t>hour</a:t>
            </a:r>
            <a:r>
              <a:rPr lang="pl-PL" sz="1800" dirty="0"/>
              <a:t> of </a:t>
            </a:r>
            <a:r>
              <a:rPr lang="pl-PL" sz="1800" dirty="0" err="1"/>
              <a:t>afternoon</a:t>
            </a:r>
            <a:r>
              <a:rPr lang="pl-PL" sz="1800" dirty="0"/>
              <a:t> </a:t>
            </a:r>
            <a:r>
              <a:rPr lang="pl-PL" sz="1800" dirty="0" err="1"/>
              <a:t>peak</a:t>
            </a:r>
            <a:r>
              <a:rPr lang="pl-PL" sz="1800" dirty="0"/>
              <a:t>)</a:t>
            </a:r>
          </a:p>
          <a:p>
            <a:endParaRPr lang="pl-PL" sz="1800" dirty="0"/>
          </a:p>
          <a:p>
            <a:r>
              <a:rPr lang="pl-PL" sz="1800" dirty="0"/>
              <a:t>We </a:t>
            </a:r>
            <a:r>
              <a:rPr lang="pl-PL" sz="1800" dirty="0" err="1"/>
              <a:t>added</a:t>
            </a:r>
            <a:r>
              <a:rPr lang="pl-PL" sz="1800" dirty="0"/>
              <a:t> a </a:t>
            </a:r>
            <a:r>
              <a:rPr lang="pl-PL" sz="1800" dirty="0" err="1"/>
              <a:t>warm-up</a:t>
            </a:r>
            <a:r>
              <a:rPr lang="pl-PL" sz="1800" dirty="0"/>
              <a:t> period to </a:t>
            </a:r>
            <a:r>
              <a:rPr lang="pl-PL" sz="1800" dirty="0" err="1"/>
              <a:t>our</a:t>
            </a:r>
            <a:r>
              <a:rPr lang="pl-PL" sz="1800" dirty="0"/>
              <a:t> </a:t>
            </a:r>
            <a:r>
              <a:rPr lang="pl-PL" sz="1800" dirty="0" err="1"/>
              <a:t>simulation</a:t>
            </a:r>
            <a:r>
              <a:rPr lang="pl-PL" sz="1800" dirty="0"/>
              <a:t>, </a:t>
            </a:r>
            <a:r>
              <a:rPr lang="pl-PL" sz="1800" dirty="0" err="1"/>
              <a:t>so</a:t>
            </a:r>
            <a:r>
              <a:rPr lang="pl-PL" sz="1800" dirty="0"/>
              <a:t> we </a:t>
            </a:r>
            <a:r>
              <a:rPr lang="pl-PL" sz="1800" dirty="0" err="1"/>
              <a:t>need</a:t>
            </a:r>
            <a:r>
              <a:rPr lang="pl-PL" sz="1800" dirty="0"/>
              <a:t> to </a:t>
            </a:r>
            <a:r>
              <a:rPr lang="pl-PL" sz="1800" dirty="0" err="1"/>
              <a:t>extend</a:t>
            </a:r>
            <a:r>
              <a:rPr lang="pl-PL" sz="1800" dirty="0"/>
              <a:t> the </a:t>
            </a:r>
            <a:r>
              <a:rPr lang="pl-PL" sz="1800" dirty="0" err="1"/>
              <a:t>total</a:t>
            </a:r>
            <a:r>
              <a:rPr lang="pl-PL" sz="1800" dirty="0"/>
              <a:t> </a:t>
            </a:r>
            <a:r>
              <a:rPr lang="pl-PL" sz="1800" dirty="0" err="1"/>
              <a:t>simulation</a:t>
            </a:r>
            <a:r>
              <a:rPr lang="pl-PL" sz="1800" dirty="0"/>
              <a:t> </a:t>
            </a:r>
            <a:r>
              <a:rPr lang="pl-PL" sz="1800" dirty="0" err="1"/>
              <a:t>time</a:t>
            </a:r>
            <a:r>
              <a:rPr lang="pl-PL" sz="1800" dirty="0"/>
              <a:t> by </a:t>
            </a:r>
            <a:r>
              <a:rPr lang="pl-PL" sz="1800" dirty="0" err="1"/>
              <a:t>that</a:t>
            </a:r>
            <a:r>
              <a:rPr lang="pl-PL" sz="1800" dirty="0"/>
              <a:t> period: 900+3600=4500</a:t>
            </a:r>
          </a:p>
        </p:txBody>
      </p:sp>
    </p:spTree>
    <p:extLst>
      <p:ext uri="{BB962C8B-B14F-4D97-AF65-F5344CB8AC3E}">
        <p14:creationId xmlns:p14="http://schemas.microsoft.com/office/powerpoint/2010/main" val="54050512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C0AF1-7C87-7326-A028-C5C851E56A9B}"/>
              </a:ext>
            </a:extLst>
          </p:cNvPr>
          <p:cNvSpPr>
            <a:spLocks noGrp="1"/>
          </p:cNvSpPr>
          <p:nvPr>
            <p:ph type="title"/>
          </p:nvPr>
        </p:nvSpPr>
        <p:spPr/>
        <p:txBody>
          <a:bodyPr/>
          <a:lstStyle/>
          <a:p>
            <a:r>
              <a:rPr lang="pl-PL" dirty="0" err="1"/>
              <a:t>Next</a:t>
            </a:r>
            <a:r>
              <a:rPr lang="pl-PL" dirty="0"/>
              <a:t> step: </a:t>
            </a:r>
            <a:r>
              <a:rPr lang="pl-PL" dirty="0" err="1"/>
              <a:t>extending</a:t>
            </a:r>
            <a:r>
              <a:rPr lang="pl-PL" dirty="0"/>
              <a:t> the network</a:t>
            </a:r>
            <a:endParaRPr lang="en-GB" noProof="0" dirty="0"/>
          </a:p>
        </p:txBody>
      </p:sp>
      <p:pic>
        <p:nvPicPr>
          <p:cNvPr id="9" name="Picture 8">
            <a:extLst>
              <a:ext uri="{FF2B5EF4-FFF2-40B4-BE49-F238E27FC236}">
                <a16:creationId xmlns:a16="http://schemas.microsoft.com/office/drawing/2014/main" id="{39F3C7A3-16F2-2E8A-EA04-F612D47F64F0}"/>
              </a:ext>
            </a:extLst>
          </p:cNvPr>
          <p:cNvPicPr>
            <a:picLocks noChangeAspect="1"/>
          </p:cNvPicPr>
          <p:nvPr/>
        </p:nvPicPr>
        <p:blipFill>
          <a:blip r:embed="rId2"/>
          <a:stretch>
            <a:fillRect/>
          </a:stretch>
        </p:blipFill>
        <p:spPr>
          <a:xfrm>
            <a:off x="3328280" y="2582970"/>
            <a:ext cx="4391368" cy="3909905"/>
          </a:xfrm>
          <a:prstGeom prst="rect">
            <a:avLst/>
          </a:prstGeom>
        </p:spPr>
      </p:pic>
      <p:cxnSp>
        <p:nvCxnSpPr>
          <p:cNvPr id="4" name="Straight Arrow Connector 3">
            <a:extLst>
              <a:ext uri="{FF2B5EF4-FFF2-40B4-BE49-F238E27FC236}">
                <a16:creationId xmlns:a16="http://schemas.microsoft.com/office/drawing/2014/main" id="{519D8837-1A6E-B007-B2FF-3DB19220B074}"/>
              </a:ext>
            </a:extLst>
          </p:cNvPr>
          <p:cNvCxnSpPr>
            <a:cxnSpLocks/>
          </p:cNvCxnSpPr>
          <p:nvPr/>
        </p:nvCxnSpPr>
        <p:spPr>
          <a:xfrm flipH="1">
            <a:off x="6435970" y="2137036"/>
            <a:ext cx="1424354" cy="19221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68B3156-117C-25FB-DF8D-8798228F7ADE}"/>
              </a:ext>
            </a:extLst>
          </p:cNvPr>
          <p:cNvCxnSpPr>
            <a:cxnSpLocks/>
          </p:cNvCxnSpPr>
          <p:nvPr/>
        </p:nvCxnSpPr>
        <p:spPr>
          <a:xfrm flipH="1">
            <a:off x="7385540" y="2137036"/>
            <a:ext cx="545122" cy="2312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DD2D786-9A74-4750-06A3-9CCCBF8765FC}"/>
              </a:ext>
            </a:extLst>
          </p:cNvPr>
          <p:cNvCxnSpPr>
            <a:cxnSpLocks/>
          </p:cNvCxnSpPr>
          <p:nvPr/>
        </p:nvCxnSpPr>
        <p:spPr>
          <a:xfrm>
            <a:off x="1916724" y="3297114"/>
            <a:ext cx="1411556" cy="83527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B5504ED-0A2D-CA2F-B5E6-8B926E5C022B}"/>
              </a:ext>
            </a:extLst>
          </p:cNvPr>
          <p:cNvCxnSpPr>
            <a:cxnSpLocks/>
          </p:cNvCxnSpPr>
          <p:nvPr/>
        </p:nvCxnSpPr>
        <p:spPr>
          <a:xfrm>
            <a:off x="1916724" y="3297114"/>
            <a:ext cx="1411556" cy="115224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2B9555D-F1E3-AA24-CE75-661801F654B4}"/>
              </a:ext>
            </a:extLst>
          </p:cNvPr>
          <p:cNvSpPr txBox="1"/>
          <p:nvPr/>
        </p:nvSpPr>
        <p:spPr>
          <a:xfrm>
            <a:off x="155865" y="2092866"/>
            <a:ext cx="2834317" cy="1200329"/>
          </a:xfrm>
          <a:prstGeom prst="rect">
            <a:avLst/>
          </a:prstGeom>
          <a:noFill/>
        </p:spPr>
        <p:txBody>
          <a:bodyPr wrap="square">
            <a:spAutoFit/>
          </a:bodyPr>
          <a:lstStyle/>
          <a:p>
            <a:r>
              <a:rPr lang="pl-PL" sz="1800" dirty="0" err="1"/>
              <a:t>You</a:t>
            </a:r>
            <a:r>
              <a:rPr lang="pl-PL" sz="1800" dirty="0"/>
              <a:t> </a:t>
            </a:r>
            <a:r>
              <a:rPr lang="pl-PL" sz="1800" dirty="0" err="1"/>
              <a:t>can</a:t>
            </a:r>
            <a:r>
              <a:rPr lang="pl-PL" sz="1800" dirty="0"/>
              <a:t> </a:t>
            </a:r>
            <a:r>
              <a:rPr lang="pl-PL" sz="1800" dirty="0" err="1"/>
              <a:t>click</a:t>
            </a:r>
            <a:r>
              <a:rPr lang="pl-PL" sz="1800" dirty="0"/>
              <a:t> on the </a:t>
            </a:r>
            <a:r>
              <a:rPr lang="pl-PL" sz="1800" dirty="0" err="1"/>
              <a:t>icons</a:t>
            </a:r>
            <a:r>
              <a:rPr lang="pl-PL" sz="1800" dirty="0"/>
              <a:t> on the </a:t>
            </a:r>
            <a:r>
              <a:rPr lang="pl-PL" sz="1800" dirty="0" err="1"/>
              <a:t>left</a:t>
            </a:r>
            <a:r>
              <a:rPr lang="pl-PL" sz="1800" dirty="0"/>
              <a:t> </a:t>
            </a:r>
            <a:r>
              <a:rPr lang="pl-PL" sz="1800" dirty="0" err="1"/>
              <a:t>side</a:t>
            </a:r>
            <a:r>
              <a:rPr lang="pl-PL" sz="1800" dirty="0"/>
              <a:t> of the </a:t>
            </a:r>
            <a:r>
              <a:rPr lang="pl-PL" sz="1800" dirty="0" err="1"/>
              <a:t>toolbox</a:t>
            </a:r>
            <a:r>
              <a:rPr lang="pl-PL" sz="1800" dirty="0"/>
              <a:t> to </a:t>
            </a:r>
            <a:r>
              <a:rPr lang="pl-PL" sz="1800" dirty="0" err="1"/>
              <a:t>turn</a:t>
            </a:r>
            <a:r>
              <a:rPr lang="pl-PL" sz="1800" dirty="0"/>
              <a:t> on and off the display of </a:t>
            </a:r>
            <a:r>
              <a:rPr lang="pl-PL" sz="1800" dirty="0" err="1"/>
              <a:t>objects</a:t>
            </a:r>
            <a:r>
              <a:rPr lang="pl-PL" sz="1800" dirty="0"/>
              <a:t>.</a:t>
            </a:r>
          </a:p>
        </p:txBody>
      </p:sp>
      <p:sp>
        <p:nvSpPr>
          <p:cNvPr id="6" name="TextBox 5">
            <a:extLst>
              <a:ext uri="{FF2B5EF4-FFF2-40B4-BE49-F238E27FC236}">
                <a16:creationId xmlns:a16="http://schemas.microsoft.com/office/drawing/2014/main" id="{7EE7B2B6-2A98-D2EE-D521-A4EA9B298F5E}"/>
              </a:ext>
            </a:extLst>
          </p:cNvPr>
          <p:cNvSpPr txBox="1"/>
          <p:nvPr/>
        </p:nvSpPr>
        <p:spPr>
          <a:xfrm>
            <a:off x="7719648" y="1524404"/>
            <a:ext cx="3708761" cy="646331"/>
          </a:xfrm>
          <a:prstGeom prst="rect">
            <a:avLst/>
          </a:prstGeom>
          <a:noFill/>
        </p:spPr>
        <p:txBody>
          <a:bodyPr wrap="square">
            <a:spAutoFit/>
          </a:bodyPr>
          <a:lstStyle/>
          <a:p>
            <a:r>
              <a:rPr lang="pl-PL" sz="1800" dirty="0"/>
              <a:t>We </a:t>
            </a:r>
            <a:r>
              <a:rPr lang="pl-PL" sz="1800" dirty="0" err="1"/>
              <a:t>will</a:t>
            </a:r>
            <a:r>
              <a:rPr lang="pl-PL" sz="1800" dirty="0"/>
              <a:t> </a:t>
            </a:r>
            <a:r>
              <a:rPr lang="pl-PL" sz="1800" dirty="0" err="1"/>
              <a:t>extend</a:t>
            </a:r>
            <a:r>
              <a:rPr lang="pl-PL" sz="1800" dirty="0"/>
              <a:t> </a:t>
            </a:r>
            <a:r>
              <a:rPr lang="pl-PL" sz="1800" dirty="0" err="1"/>
              <a:t>our</a:t>
            </a:r>
            <a:r>
              <a:rPr lang="pl-PL" sz="1800" dirty="0"/>
              <a:t> network by </a:t>
            </a:r>
            <a:r>
              <a:rPr lang="pl-PL" sz="1800" dirty="0" err="1"/>
              <a:t>adding</a:t>
            </a:r>
            <a:r>
              <a:rPr lang="pl-PL" sz="1800" dirty="0"/>
              <a:t> </a:t>
            </a:r>
            <a:r>
              <a:rPr lang="pl-PL" sz="1800" dirty="0" err="1"/>
              <a:t>two</a:t>
            </a:r>
            <a:r>
              <a:rPr lang="pl-PL" sz="1800" dirty="0"/>
              <a:t> </a:t>
            </a:r>
            <a:r>
              <a:rPr lang="pl-PL" sz="1800" dirty="0" err="1"/>
              <a:t>separate</a:t>
            </a:r>
            <a:r>
              <a:rPr lang="pl-PL" sz="1800" dirty="0"/>
              <a:t> one-</a:t>
            </a:r>
            <a:r>
              <a:rPr lang="pl-PL" sz="1800" dirty="0" err="1"/>
              <a:t>way</a:t>
            </a:r>
            <a:r>
              <a:rPr lang="pl-PL" sz="1800" dirty="0"/>
              <a:t> </a:t>
            </a:r>
            <a:r>
              <a:rPr lang="pl-PL" sz="1800" dirty="0" err="1"/>
              <a:t>links</a:t>
            </a:r>
            <a:endParaRPr lang="pl-PL" sz="1800" dirty="0"/>
          </a:p>
        </p:txBody>
      </p:sp>
    </p:spTree>
    <p:extLst>
      <p:ext uri="{BB962C8B-B14F-4D97-AF65-F5344CB8AC3E}">
        <p14:creationId xmlns:p14="http://schemas.microsoft.com/office/powerpoint/2010/main" val="261597135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E9A3-645C-7905-1065-5DE238A762E4}"/>
              </a:ext>
            </a:extLst>
          </p:cNvPr>
          <p:cNvSpPr>
            <a:spLocks noGrp="1"/>
          </p:cNvSpPr>
          <p:nvPr>
            <p:ph type="title"/>
          </p:nvPr>
        </p:nvSpPr>
        <p:spPr/>
        <p:txBody>
          <a:bodyPr/>
          <a:lstStyle/>
          <a:p>
            <a:r>
              <a:rPr lang="pl-PL" noProof="0" dirty="0"/>
              <a:t>Network </a:t>
            </a:r>
            <a:r>
              <a:rPr lang="pl-PL" dirty="0" err="1"/>
              <a:t>extension</a:t>
            </a:r>
            <a:endParaRPr lang="en-GB" noProof="0" dirty="0" err="1"/>
          </a:p>
        </p:txBody>
      </p:sp>
      <p:pic>
        <p:nvPicPr>
          <p:cNvPr id="5" name="Picture 4">
            <a:extLst>
              <a:ext uri="{FF2B5EF4-FFF2-40B4-BE49-F238E27FC236}">
                <a16:creationId xmlns:a16="http://schemas.microsoft.com/office/drawing/2014/main" id="{B7B5C6A4-E22E-45B1-EB74-D8E21E02EBF3}"/>
              </a:ext>
            </a:extLst>
          </p:cNvPr>
          <p:cNvPicPr>
            <a:picLocks noChangeAspect="1"/>
          </p:cNvPicPr>
          <p:nvPr/>
        </p:nvPicPr>
        <p:blipFill>
          <a:blip r:embed="rId2"/>
          <a:stretch>
            <a:fillRect/>
          </a:stretch>
        </p:blipFill>
        <p:spPr>
          <a:xfrm>
            <a:off x="464370" y="1690688"/>
            <a:ext cx="5631630" cy="5032375"/>
          </a:xfrm>
          <a:prstGeom prst="rect">
            <a:avLst/>
          </a:prstGeom>
        </p:spPr>
      </p:pic>
      <p:cxnSp>
        <p:nvCxnSpPr>
          <p:cNvPr id="4" name="Straight Arrow Connector 3">
            <a:extLst>
              <a:ext uri="{FF2B5EF4-FFF2-40B4-BE49-F238E27FC236}">
                <a16:creationId xmlns:a16="http://schemas.microsoft.com/office/drawing/2014/main" id="{86A6EF8F-CE09-0A28-FB58-4D64375B92DB}"/>
              </a:ext>
            </a:extLst>
          </p:cNvPr>
          <p:cNvCxnSpPr>
            <a:cxnSpLocks/>
          </p:cNvCxnSpPr>
          <p:nvPr/>
        </p:nvCxnSpPr>
        <p:spPr>
          <a:xfrm flipH="1">
            <a:off x="4440117" y="2444262"/>
            <a:ext cx="2162906" cy="9847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FC4FB28-F397-59AA-F777-9F54E8E13D7C}"/>
              </a:ext>
            </a:extLst>
          </p:cNvPr>
          <p:cNvCxnSpPr>
            <a:cxnSpLocks/>
          </p:cNvCxnSpPr>
          <p:nvPr/>
        </p:nvCxnSpPr>
        <p:spPr>
          <a:xfrm flipH="1">
            <a:off x="4440117" y="2444262"/>
            <a:ext cx="2162906" cy="17626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5985C0E-3945-3E09-DCDC-021A4C683877}"/>
              </a:ext>
            </a:extLst>
          </p:cNvPr>
          <p:cNvSpPr txBox="1"/>
          <p:nvPr/>
        </p:nvSpPr>
        <p:spPr>
          <a:xfrm>
            <a:off x="6703718" y="2259596"/>
            <a:ext cx="4042363" cy="1200329"/>
          </a:xfrm>
          <a:prstGeom prst="rect">
            <a:avLst/>
          </a:prstGeom>
          <a:noFill/>
        </p:spPr>
        <p:txBody>
          <a:bodyPr wrap="square" lIns="91440" tIns="45720" rIns="91440" bIns="45720" anchor="t">
            <a:spAutoFit/>
          </a:bodyPr>
          <a:lstStyle/>
          <a:p>
            <a:r>
              <a:rPr lang="pl-PL" sz="1800" dirty="0" err="1"/>
              <a:t>This</a:t>
            </a:r>
            <a:r>
              <a:rPr lang="pl-PL" sz="1800" dirty="0"/>
              <a:t> </a:t>
            </a:r>
            <a:r>
              <a:rPr lang="pl-PL" sz="1800" dirty="0" err="1"/>
              <a:t>is</a:t>
            </a:r>
            <a:r>
              <a:rPr lang="pl-PL" sz="1800" dirty="0"/>
              <a:t> the </a:t>
            </a:r>
            <a:r>
              <a:rPr lang="pl-PL" sz="1800" dirty="0" err="1"/>
              <a:t>view</a:t>
            </a:r>
            <a:r>
              <a:rPr lang="pl-PL" sz="1800" dirty="0"/>
              <a:t> in the </a:t>
            </a:r>
            <a:r>
              <a:rPr lang="pl-PL" sz="1800" dirty="0" err="1"/>
              <a:t>wireframe</a:t>
            </a:r>
            <a:r>
              <a:rPr lang="pl-PL" sz="1800" dirty="0"/>
              <a:t>. </a:t>
            </a:r>
            <a:r>
              <a:rPr lang="pl-PL" sz="1800" dirty="0" err="1"/>
              <a:t>Notice</a:t>
            </a:r>
            <a:r>
              <a:rPr lang="pl-PL" sz="1800" dirty="0"/>
              <a:t> </a:t>
            </a:r>
            <a:r>
              <a:rPr lang="pl-PL" sz="1800" dirty="0" err="1"/>
              <a:t>that</a:t>
            </a:r>
            <a:r>
              <a:rPr lang="pl-PL" sz="1800" dirty="0"/>
              <a:t> </a:t>
            </a:r>
            <a:r>
              <a:rPr lang="pl-PL" sz="1800" dirty="0" err="1"/>
              <a:t>there</a:t>
            </a:r>
            <a:r>
              <a:rPr lang="pl-PL" sz="1800" dirty="0"/>
              <a:t> </a:t>
            </a:r>
            <a:r>
              <a:rPr lang="pl-PL" sz="1800" dirty="0" err="1"/>
              <a:t>are</a:t>
            </a:r>
            <a:r>
              <a:rPr lang="pl-PL" sz="1800" dirty="0"/>
              <a:t> </a:t>
            </a:r>
            <a:r>
              <a:rPr lang="pl-PL" sz="1800" dirty="0" err="1"/>
              <a:t>two</a:t>
            </a:r>
            <a:r>
              <a:rPr lang="pl-PL" sz="1800" dirty="0"/>
              <a:t> </a:t>
            </a:r>
            <a:r>
              <a:rPr lang="pl-PL" sz="1800" dirty="0" err="1"/>
              <a:t>new</a:t>
            </a:r>
            <a:r>
              <a:rPr lang="pl-PL" sz="1800" dirty="0"/>
              <a:t> </a:t>
            </a:r>
            <a:r>
              <a:rPr lang="pl-PL" sz="1800" dirty="0" err="1"/>
              <a:t>links</a:t>
            </a:r>
            <a:r>
              <a:rPr lang="pl-PL" sz="1800" dirty="0"/>
              <a:t> </a:t>
            </a:r>
            <a:r>
              <a:rPr lang="pl-PL" sz="1800" dirty="0" err="1"/>
              <a:t>connected</a:t>
            </a:r>
            <a:r>
              <a:rPr lang="pl-PL" sz="1800" dirty="0"/>
              <a:t> with </a:t>
            </a:r>
            <a:r>
              <a:rPr lang="pl-PL" sz="1800" dirty="0" err="1"/>
              <a:t>two</a:t>
            </a:r>
            <a:r>
              <a:rPr lang="pl-PL" sz="1800" dirty="0"/>
              <a:t> </a:t>
            </a:r>
            <a:r>
              <a:rPr lang="pl-PL" sz="1800" dirty="0" err="1"/>
              <a:t>separate</a:t>
            </a:r>
            <a:r>
              <a:rPr lang="pl-PL" sz="1800" dirty="0"/>
              <a:t> </a:t>
            </a:r>
            <a:r>
              <a:rPr lang="pl-PL" sz="1800" dirty="0" err="1"/>
              <a:t>connectors</a:t>
            </a:r>
            <a:r>
              <a:rPr lang="pl-PL" sz="1800" dirty="0"/>
              <a:t>.</a:t>
            </a:r>
          </a:p>
        </p:txBody>
      </p:sp>
    </p:spTree>
    <p:extLst>
      <p:ext uri="{BB962C8B-B14F-4D97-AF65-F5344CB8AC3E}">
        <p14:creationId xmlns:p14="http://schemas.microsoft.com/office/powerpoint/2010/main" val="204602895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3DCB5-3B8C-1198-F120-1ED7C37A1503}"/>
              </a:ext>
            </a:extLst>
          </p:cNvPr>
          <p:cNvSpPr>
            <a:spLocks noGrp="1"/>
          </p:cNvSpPr>
          <p:nvPr>
            <p:ph type="title"/>
          </p:nvPr>
        </p:nvSpPr>
        <p:spPr/>
        <p:txBody>
          <a:bodyPr/>
          <a:lstStyle/>
          <a:p>
            <a:r>
              <a:rPr lang="pl-PL" noProof="0" dirty="0" err="1"/>
              <a:t>Adding</a:t>
            </a:r>
            <a:r>
              <a:rPr lang="pl-PL" noProof="0" dirty="0"/>
              <a:t> </a:t>
            </a:r>
            <a:r>
              <a:rPr lang="pl-PL" noProof="0" dirty="0" err="1"/>
              <a:t>Vehicle</a:t>
            </a:r>
            <a:r>
              <a:rPr lang="pl-PL" noProof="0" dirty="0"/>
              <a:t> </a:t>
            </a:r>
            <a:r>
              <a:rPr lang="pl-PL" noProof="0" dirty="0" err="1"/>
              <a:t>Routes</a:t>
            </a:r>
            <a:r>
              <a:rPr lang="pl-PL" dirty="0"/>
              <a:t> pt. 1</a:t>
            </a:r>
            <a:endParaRPr lang="en-GB" noProof="0" dirty="0"/>
          </a:p>
        </p:txBody>
      </p:sp>
      <p:pic>
        <p:nvPicPr>
          <p:cNvPr id="5" name="Picture 4">
            <a:extLst>
              <a:ext uri="{FF2B5EF4-FFF2-40B4-BE49-F238E27FC236}">
                <a16:creationId xmlns:a16="http://schemas.microsoft.com/office/drawing/2014/main" id="{EB1E50D4-10BE-3FF2-E3FC-BE49E2787461}"/>
              </a:ext>
            </a:extLst>
          </p:cNvPr>
          <p:cNvPicPr>
            <a:picLocks noChangeAspect="1"/>
          </p:cNvPicPr>
          <p:nvPr/>
        </p:nvPicPr>
        <p:blipFill>
          <a:blip r:embed="rId2"/>
          <a:stretch>
            <a:fillRect/>
          </a:stretch>
        </p:blipFill>
        <p:spPr>
          <a:xfrm>
            <a:off x="293446" y="1738222"/>
            <a:ext cx="6221654" cy="4754653"/>
          </a:xfrm>
          <a:prstGeom prst="rect">
            <a:avLst/>
          </a:prstGeom>
        </p:spPr>
      </p:pic>
      <p:cxnSp>
        <p:nvCxnSpPr>
          <p:cNvPr id="4" name="Straight Arrow Connector 3">
            <a:extLst>
              <a:ext uri="{FF2B5EF4-FFF2-40B4-BE49-F238E27FC236}">
                <a16:creationId xmlns:a16="http://schemas.microsoft.com/office/drawing/2014/main" id="{9D2BF9EF-CFC3-A28A-98E3-CF3B55E6275E}"/>
              </a:ext>
            </a:extLst>
          </p:cNvPr>
          <p:cNvCxnSpPr>
            <a:cxnSpLocks/>
          </p:cNvCxnSpPr>
          <p:nvPr/>
        </p:nvCxnSpPr>
        <p:spPr>
          <a:xfrm flipH="1">
            <a:off x="2409092" y="3006969"/>
            <a:ext cx="4723062" cy="110857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0E4B1D1-C0B0-A7DD-2F59-04C8162B1C2F}"/>
              </a:ext>
            </a:extLst>
          </p:cNvPr>
          <p:cNvSpPr txBox="1"/>
          <p:nvPr/>
        </p:nvSpPr>
        <p:spPr>
          <a:xfrm>
            <a:off x="7132154" y="1617757"/>
            <a:ext cx="4042363" cy="1754326"/>
          </a:xfrm>
          <a:prstGeom prst="rect">
            <a:avLst/>
          </a:prstGeom>
          <a:noFill/>
        </p:spPr>
        <p:txBody>
          <a:bodyPr wrap="square">
            <a:spAutoFit/>
          </a:bodyPr>
          <a:lstStyle/>
          <a:p>
            <a:r>
              <a:rPr lang="pl-PL" sz="1800" dirty="0"/>
              <a:t>We want to </a:t>
            </a:r>
            <a:r>
              <a:rPr lang="pl-PL" sz="1800" dirty="0" err="1"/>
              <a:t>decide</a:t>
            </a:r>
            <a:r>
              <a:rPr lang="pl-PL" sz="1800" dirty="0"/>
              <a:t> on the </a:t>
            </a:r>
            <a:r>
              <a:rPr lang="pl-PL" sz="1800" dirty="0" err="1"/>
              <a:t>number</a:t>
            </a:r>
            <a:r>
              <a:rPr lang="pl-PL" sz="1800" dirty="0"/>
              <a:t> of </a:t>
            </a:r>
            <a:r>
              <a:rPr lang="pl-PL" sz="1800" dirty="0" err="1"/>
              <a:t>vehicles</a:t>
            </a:r>
            <a:r>
              <a:rPr lang="pl-PL" sz="1800" dirty="0"/>
              <a:t> </a:t>
            </a:r>
            <a:r>
              <a:rPr lang="pl-PL" sz="1800" dirty="0" err="1"/>
              <a:t>that</a:t>
            </a:r>
            <a:r>
              <a:rPr lang="pl-PL" sz="1800" dirty="0"/>
              <a:t> </a:t>
            </a:r>
            <a:r>
              <a:rPr lang="pl-PL" sz="1800" dirty="0" err="1"/>
              <a:t>will</a:t>
            </a:r>
            <a:r>
              <a:rPr lang="pl-PL" sz="1800" dirty="0"/>
              <a:t> </a:t>
            </a:r>
            <a:r>
              <a:rPr lang="pl-PL" sz="1800" dirty="0" err="1"/>
              <a:t>drive</a:t>
            </a:r>
            <a:r>
              <a:rPr lang="pl-PL" sz="1800" dirty="0"/>
              <a:t> </a:t>
            </a:r>
            <a:r>
              <a:rPr lang="pl-PL" sz="1800" dirty="0" err="1"/>
              <a:t>onto</a:t>
            </a:r>
            <a:r>
              <a:rPr lang="pl-PL" sz="1800" dirty="0"/>
              <a:t> </a:t>
            </a:r>
            <a:r>
              <a:rPr lang="pl-PL" sz="1800" dirty="0" err="1"/>
              <a:t>our</a:t>
            </a:r>
            <a:r>
              <a:rPr lang="pl-PL" sz="1800" dirty="0"/>
              <a:t> </a:t>
            </a:r>
            <a:r>
              <a:rPr lang="pl-PL" sz="1800" dirty="0" err="1"/>
              <a:t>newly</a:t>
            </a:r>
            <a:r>
              <a:rPr lang="pl-PL" sz="1800" dirty="0"/>
              <a:t> </a:t>
            </a:r>
            <a:r>
              <a:rPr lang="pl-PL" sz="1800" dirty="0" err="1"/>
              <a:t>added</a:t>
            </a:r>
            <a:r>
              <a:rPr lang="pl-PL" sz="1800" dirty="0"/>
              <a:t> </a:t>
            </a:r>
            <a:r>
              <a:rPr lang="pl-PL" sz="1800" dirty="0" err="1"/>
              <a:t>links</a:t>
            </a:r>
            <a:r>
              <a:rPr lang="pl-PL" sz="1800" dirty="0"/>
              <a:t>.</a:t>
            </a:r>
          </a:p>
          <a:p>
            <a:endParaRPr lang="pl-PL" sz="1800" dirty="0"/>
          </a:p>
          <a:p>
            <a:r>
              <a:rPr lang="pl-PL" sz="1800" dirty="0"/>
              <a:t>In order to do </a:t>
            </a:r>
            <a:r>
              <a:rPr lang="pl-PL" sz="1800" dirty="0" err="1"/>
              <a:t>that</a:t>
            </a:r>
            <a:r>
              <a:rPr lang="pl-PL" sz="1800" dirty="0"/>
              <a:t> we </a:t>
            </a:r>
            <a:r>
              <a:rPr lang="pl-PL" sz="1800" dirty="0" err="1"/>
              <a:t>will</a:t>
            </a:r>
            <a:r>
              <a:rPr lang="pl-PL" sz="1800" dirty="0"/>
              <a:t> </a:t>
            </a:r>
            <a:r>
              <a:rPr lang="pl-PL" sz="1800" dirty="0" err="1"/>
              <a:t>use</a:t>
            </a:r>
            <a:r>
              <a:rPr lang="pl-PL" sz="1800" dirty="0"/>
              <a:t> </a:t>
            </a:r>
            <a:r>
              <a:rPr lang="pl-PL" sz="1800" dirty="0" err="1"/>
              <a:t>Vehicle</a:t>
            </a:r>
            <a:r>
              <a:rPr lang="pl-PL" sz="1800" dirty="0"/>
              <a:t> </a:t>
            </a:r>
            <a:r>
              <a:rPr lang="pl-PL" sz="1800" dirty="0" err="1"/>
              <a:t>Routes</a:t>
            </a:r>
            <a:r>
              <a:rPr lang="pl-PL" sz="1800" dirty="0"/>
              <a:t> – </a:t>
            </a:r>
            <a:r>
              <a:rPr lang="pl-PL" sz="1800" dirty="0" err="1"/>
              <a:t>select</a:t>
            </a:r>
            <a:r>
              <a:rPr lang="pl-PL" sz="1800" dirty="0"/>
              <a:t> </a:t>
            </a:r>
            <a:r>
              <a:rPr lang="pl-PL" sz="1800" dirty="0" err="1"/>
              <a:t>them</a:t>
            </a:r>
            <a:r>
              <a:rPr lang="pl-PL" sz="1800" dirty="0"/>
              <a:t> in the </a:t>
            </a:r>
            <a:r>
              <a:rPr lang="pl-PL" sz="1800" dirty="0" err="1"/>
              <a:t>toolbox</a:t>
            </a:r>
            <a:r>
              <a:rPr lang="pl-PL" sz="1800" dirty="0"/>
              <a:t>.</a:t>
            </a:r>
          </a:p>
        </p:txBody>
      </p:sp>
    </p:spTree>
    <p:extLst>
      <p:ext uri="{BB962C8B-B14F-4D97-AF65-F5344CB8AC3E}">
        <p14:creationId xmlns:p14="http://schemas.microsoft.com/office/powerpoint/2010/main" val="408392698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B9432-E2E5-886C-2AA0-555873FFDA81}"/>
              </a:ext>
            </a:extLst>
          </p:cNvPr>
          <p:cNvSpPr>
            <a:spLocks noGrp="1"/>
          </p:cNvSpPr>
          <p:nvPr>
            <p:ph type="title"/>
          </p:nvPr>
        </p:nvSpPr>
        <p:spPr/>
        <p:txBody>
          <a:bodyPr/>
          <a:lstStyle/>
          <a:p>
            <a:r>
              <a:rPr lang="pl-PL" dirty="0" err="1"/>
              <a:t>Adding</a:t>
            </a:r>
            <a:r>
              <a:rPr lang="pl-PL" dirty="0"/>
              <a:t> </a:t>
            </a:r>
            <a:r>
              <a:rPr lang="pl-PL" dirty="0" err="1"/>
              <a:t>Vehicle</a:t>
            </a:r>
            <a:r>
              <a:rPr lang="pl-PL" dirty="0"/>
              <a:t> </a:t>
            </a:r>
            <a:r>
              <a:rPr lang="pl-PL" dirty="0" err="1"/>
              <a:t>Routes</a:t>
            </a:r>
            <a:r>
              <a:rPr lang="pl-PL" dirty="0"/>
              <a:t> pt. 2</a:t>
            </a:r>
            <a:endParaRPr lang="en-GB" noProof="0" dirty="0"/>
          </a:p>
        </p:txBody>
      </p:sp>
      <p:pic>
        <p:nvPicPr>
          <p:cNvPr id="4" name="adding_route">
            <a:hlinkClick r:id="" action="ppaction://media"/>
            <a:extLst>
              <a:ext uri="{FF2B5EF4-FFF2-40B4-BE49-F238E27FC236}">
                <a16:creationId xmlns:a16="http://schemas.microsoft.com/office/drawing/2014/main" id="{11EAF86D-54EA-B0C3-B707-B61ED0CDCA1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41403" y="1690688"/>
            <a:ext cx="5903360" cy="4802424"/>
          </a:xfrm>
          <a:prstGeom prst="rect">
            <a:avLst/>
          </a:prstGeom>
        </p:spPr>
      </p:pic>
      <p:sp>
        <p:nvSpPr>
          <p:cNvPr id="5" name="TextBox 4">
            <a:extLst>
              <a:ext uri="{FF2B5EF4-FFF2-40B4-BE49-F238E27FC236}">
                <a16:creationId xmlns:a16="http://schemas.microsoft.com/office/drawing/2014/main" id="{BD794769-AA2F-E179-1A73-B397FC538A86}"/>
              </a:ext>
            </a:extLst>
          </p:cNvPr>
          <p:cNvSpPr txBox="1"/>
          <p:nvPr/>
        </p:nvSpPr>
        <p:spPr>
          <a:xfrm>
            <a:off x="6878100" y="1855149"/>
            <a:ext cx="5132192" cy="4524315"/>
          </a:xfrm>
          <a:prstGeom prst="rect">
            <a:avLst/>
          </a:prstGeom>
          <a:noFill/>
        </p:spPr>
        <p:txBody>
          <a:bodyPr wrap="square" lIns="91440" tIns="45720" rIns="91440" bIns="45720" anchor="t">
            <a:spAutoFit/>
          </a:bodyPr>
          <a:lstStyle/>
          <a:p>
            <a:r>
              <a:rPr lang="pl-PL" sz="1800" dirty="0"/>
              <a:t>The video </a:t>
            </a:r>
            <a:r>
              <a:rPr lang="pl-PL" sz="1800" dirty="0" err="1"/>
              <a:t>presents</a:t>
            </a:r>
            <a:r>
              <a:rPr lang="pl-PL" sz="1800" dirty="0"/>
              <a:t> the </a:t>
            </a:r>
            <a:r>
              <a:rPr lang="pl-PL" sz="1800" dirty="0" err="1"/>
              <a:t>process</a:t>
            </a:r>
            <a:r>
              <a:rPr lang="pl-PL" sz="1800" dirty="0"/>
              <a:t> of </a:t>
            </a:r>
            <a:r>
              <a:rPr lang="pl-PL" sz="1800" dirty="0" err="1"/>
              <a:t>adding</a:t>
            </a:r>
            <a:r>
              <a:rPr lang="pl-PL" sz="1800" dirty="0"/>
              <a:t> </a:t>
            </a:r>
            <a:r>
              <a:rPr lang="pl-PL" sz="1800" dirty="0" err="1"/>
              <a:t>vehicle</a:t>
            </a:r>
            <a:r>
              <a:rPr lang="pl-PL" sz="1800" dirty="0"/>
              <a:t> </a:t>
            </a:r>
            <a:r>
              <a:rPr lang="pl-PL" sz="1800" dirty="0" err="1"/>
              <a:t>routes</a:t>
            </a:r>
            <a:r>
              <a:rPr lang="pl-PL" sz="1800" dirty="0"/>
              <a:t>. Right </a:t>
            </a:r>
            <a:r>
              <a:rPr lang="pl-PL" sz="1800" dirty="0" err="1"/>
              <a:t>click</a:t>
            </a:r>
            <a:r>
              <a:rPr lang="pl-PL" sz="1800" dirty="0"/>
              <a:t> in the place the </a:t>
            </a:r>
            <a:r>
              <a:rPr lang="pl-PL" sz="1800" dirty="0" err="1"/>
              <a:t>route</a:t>
            </a:r>
            <a:r>
              <a:rPr lang="pl-PL" sz="1800" dirty="0"/>
              <a:t> </a:t>
            </a:r>
            <a:r>
              <a:rPr lang="pl-PL" sz="1800" dirty="0" err="1"/>
              <a:t>is</a:t>
            </a:r>
            <a:r>
              <a:rPr lang="pl-PL" sz="1800" dirty="0"/>
              <a:t> </a:t>
            </a:r>
            <a:r>
              <a:rPr lang="pl-PL" sz="1800" dirty="0" err="1"/>
              <a:t>supposed</a:t>
            </a:r>
            <a:r>
              <a:rPr lang="pl-PL" sz="1800" dirty="0"/>
              <a:t> to </a:t>
            </a:r>
            <a:r>
              <a:rPr lang="pl-PL" sz="1800" dirty="0" err="1"/>
              <a:t>begin</a:t>
            </a:r>
            <a:r>
              <a:rPr lang="pl-PL" sz="1800" dirty="0"/>
              <a:t>. </a:t>
            </a:r>
            <a:r>
              <a:rPr lang="pl-PL" sz="1800" dirty="0" err="1"/>
              <a:t>After</a:t>
            </a:r>
            <a:r>
              <a:rPr lang="pl-PL" sz="1800" dirty="0"/>
              <a:t> </a:t>
            </a:r>
            <a:r>
              <a:rPr lang="pl-PL" sz="1800" dirty="0" err="1"/>
              <a:t>that</a:t>
            </a:r>
            <a:r>
              <a:rPr lang="pl-PL" sz="1800" dirty="0"/>
              <a:t>, </a:t>
            </a:r>
            <a:r>
              <a:rPr lang="pl-PL" sz="1800" dirty="0" err="1"/>
              <a:t>click</a:t>
            </a:r>
            <a:r>
              <a:rPr lang="pl-PL" sz="1800" dirty="0"/>
              <a:t> in the place </a:t>
            </a:r>
            <a:r>
              <a:rPr lang="pl-PL" sz="1800" dirty="0" err="1"/>
              <a:t>where</a:t>
            </a:r>
            <a:r>
              <a:rPr lang="pl-PL" sz="1800" dirty="0"/>
              <a:t> the </a:t>
            </a:r>
            <a:r>
              <a:rPr lang="pl-PL" sz="1800" dirty="0" err="1"/>
              <a:t>route</a:t>
            </a:r>
            <a:r>
              <a:rPr lang="pl-PL" sz="1800" dirty="0"/>
              <a:t> </a:t>
            </a:r>
            <a:r>
              <a:rPr lang="pl-PL" sz="1800" dirty="0" err="1"/>
              <a:t>is</a:t>
            </a:r>
            <a:r>
              <a:rPr lang="pl-PL" sz="1800" dirty="0"/>
              <a:t> </a:t>
            </a:r>
            <a:r>
              <a:rPr lang="pl-PL" sz="1800" dirty="0" err="1"/>
              <a:t>supposed</a:t>
            </a:r>
            <a:r>
              <a:rPr lang="pl-PL" sz="1800" dirty="0"/>
              <a:t> to end. A </a:t>
            </a:r>
            <a:r>
              <a:rPr lang="pl-PL" sz="1800" dirty="0" err="1"/>
              <a:t>route</a:t>
            </a:r>
            <a:r>
              <a:rPr lang="pl-PL" sz="1800" dirty="0"/>
              <a:t> </a:t>
            </a:r>
            <a:r>
              <a:rPr lang="pl-PL" sz="1800" dirty="0" err="1"/>
              <a:t>will</a:t>
            </a:r>
            <a:r>
              <a:rPr lang="pl-PL" sz="1800" dirty="0"/>
              <a:t> </a:t>
            </a:r>
            <a:r>
              <a:rPr lang="pl-PL" sz="1800" dirty="0" err="1"/>
              <a:t>have</a:t>
            </a:r>
            <a:r>
              <a:rPr lang="pl-PL" sz="1800" dirty="0"/>
              <a:t> one </a:t>
            </a:r>
            <a:r>
              <a:rPr lang="pl-PL" sz="1800" dirty="0" err="1"/>
              <a:t>beginning</a:t>
            </a:r>
            <a:r>
              <a:rPr lang="pl-PL" sz="1800" dirty="0"/>
              <a:t>, but </a:t>
            </a:r>
            <a:r>
              <a:rPr lang="pl-PL" sz="1800" dirty="0" err="1"/>
              <a:t>typically</a:t>
            </a:r>
            <a:r>
              <a:rPr lang="pl-PL" sz="1800" dirty="0"/>
              <a:t> </a:t>
            </a:r>
            <a:r>
              <a:rPr lang="pl-PL" sz="1800" dirty="0" err="1"/>
              <a:t>many</a:t>
            </a:r>
            <a:r>
              <a:rPr lang="pl-PL" sz="1800" dirty="0"/>
              <a:t> </a:t>
            </a:r>
            <a:r>
              <a:rPr lang="pl-PL" sz="1800" dirty="0" err="1"/>
              <a:t>endings</a:t>
            </a:r>
            <a:r>
              <a:rPr lang="pl-PL" sz="1800" dirty="0"/>
              <a:t>. To </a:t>
            </a:r>
            <a:r>
              <a:rPr lang="pl-PL" sz="1800" dirty="0" err="1"/>
              <a:t>finish</a:t>
            </a:r>
            <a:r>
              <a:rPr lang="pl-PL" sz="1800" dirty="0"/>
              <a:t> </a:t>
            </a:r>
            <a:r>
              <a:rPr lang="pl-PL" sz="1800" dirty="0" err="1"/>
              <a:t>adding</a:t>
            </a:r>
            <a:r>
              <a:rPr lang="pl-PL" sz="1800" dirty="0"/>
              <a:t> </a:t>
            </a:r>
            <a:r>
              <a:rPr lang="pl-PL" sz="1800" dirty="0" err="1"/>
              <a:t>routes</a:t>
            </a:r>
            <a:r>
              <a:rPr lang="pl-PL" sz="1800" dirty="0"/>
              <a:t> </a:t>
            </a:r>
            <a:r>
              <a:rPr lang="pl-PL" sz="1800" dirty="0" err="1"/>
              <a:t>click</a:t>
            </a:r>
            <a:r>
              <a:rPr lang="pl-PL" sz="1800" dirty="0"/>
              <a:t> </a:t>
            </a:r>
            <a:r>
              <a:rPr lang="pl-PL" sz="1800" dirty="0" err="1"/>
              <a:t>away</a:t>
            </a:r>
            <a:r>
              <a:rPr lang="pl-PL" sz="1800" dirty="0"/>
              <a:t> from the </a:t>
            </a:r>
            <a:r>
              <a:rPr lang="pl-PL" sz="1800" dirty="0" err="1"/>
              <a:t>roads</a:t>
            </a:r>
            <a:r>
              <a:rPr lang="pl-PL" sz="1800" dirty="0"/>
              <a:t>.</a:t>
            </a:r>
          </a:p>
          <a:p>
            <a:endParaRPr lang="pl-PL" sz="1800" dirty="0"/>
          </a:p>
          <a:p>
            <a:r>
              <a:rPr lang="pl-PL" sz="1800" dirty="0" err="1"/>
              <a:t>Typically</a:t>
            </a:r>
            <a:r>
              <a:rPr lang="pl-PL" sz="1800" dirty="0"/>
              <a:t>, the </a:t>
            </a:r>
            <a:r>
              <a:rPr lang="pl-PL" sz="1800" dirty="0" err="1"/>
              <a:t>beginning</a:t>
            </a:r>
            <a:r>
              <a:rPr lang="pl-PL" sz="1800" dirty="0"/>
              <a:t> of a </a:t>
            </a:r>
            <a:r>
              <a:rPr lang="pl-PL" sz="1800" dirty="0" err="1"/>
              <a:t>route</a:t>
            </a:r>
            <a:r>
              <a:rPr lang="pl-PL" sz="1800" dirty="0"/>
              <a:t> </a:t>
            </a:r>
            <a:r>
              <a:rPr lang="pl-PL" sz="1800" dirty="0" err="1"/>
              <a:t>should</a:t>
            </a:r>
            <a:r>
              <a:rPr lang="pl-PL" sz="1800" dirty="0"/>
              <a:t> be </a:t>
            </a:r>
            <a:r>
              <a:rPr lang="pl-PL" sz="1800" dirty="0" err="1"/>
              <a:t>placed</a:t>
            </a:r>
            <a:r>
              <a:rPr lang="pl-PL" sz="1800" dirty="0"/>
              <a:t> </a:t>
            </a:r>
            <a:r>
              <a:rPr lang="pl-PL" sz="1800" dirty="0" err="1"/>
              <a:t>relatively</a:t>
            </a:r>
            <a:r>
              <a:rPr lang="pl-PL" sz="1800" dirty="0"/>
              <a:t> </a:t>
            </a:r>
            <a:r>
              <a:rPr lang="pl-PL" sz="1800" dirty="0" err="1"/>
              <a:t>early</a:t>
            </a:r>
            <a:r>
              <a:rPr lang="pl-PL" sz="1800" dirty="0"/>
              <a:t>, </a:t>
            </a:r>
            <a:r>
              <a:rPr lang="pl-PL" sz="1800" dirty="0" err="1"/>
              <a:t>so</a:t>
            </a:r>
            <a:r>
              <a:rPr lang="pl-PL" sz="1800" dirty="0"/>
              <a:t> the </a:t>
            </a:r>
            <a:r>
              <a:rPr lang="pl-PL" sz="1800" dirty="0" err="1"/>
              <a:t>vehicles</a:t>
            </a:r>
            <a:r>
              <a:rPr lang="pl-PL" sz="1800" dirty="0"/>
              <a:t> </a:t>
            </a:r>
            <a:r>
              <a:rPr lang="pl-PL" sz="1800" dirty="0" err="1"/>
              <a:t>have</a:t>
            </a:r>
            <a:r>
              <a:rPr lang="pl-PL" sz="1800" dirty="0"/>
              <a:t> a lot of </a:t>
            </a:r>
            <a:r>
              <a:rPr lang="pl-PL" sz="1800" dirty="0" err="1"/>
              <a:t>time</a:t>
            </a:r>
            <a:r>
              <a:rPr lang="pl-PL" sz="1800" dirty="0"/>
              <a:t> for </a:t>
            </a:r>
            <a:r>
              <a:rPr lang="pl-PL" sz="1800" dirty="0" err="1"/>
              <a:t>decision</a:t>
            </a:r>
            <a:r>
              <a:rPr lang="pl-PL" sz="1800" dirty="0"/>
              <a:t>. </a:t>
            </a:r>
            <a:r>
              <a:rPr lang="pl-PL" sz="1800" dirty="0" err="1"/>
              <a:t>Usually</a:t>
            </a:r>
            <a:r>
              <a:rPr lang="pl-PL" sz="1800" dirty="0"/>
              <a:t> the </a:t>
            </a:r>
            <a:r>
              <a:rPr lang="pl-PL" sz="1800" dirty="0" err="1"/>
              <a:t>route</a:t>
            </a:r>
            <a:r>
              <a:rPr lang="pl-PL" sz="1800" dirty="0"/>
              <a:t> </a:t>
            </a:r>
            <a:r>
              <a:rPr lang="pl-PL" sz="1800" dirty="0" err="1"/>
              <a:t>should</a:t>
            </a:r>
            <a:r>
              <a:rPr lang="pl-PL" sz="1800" dirty="0"/>
              <a:t> end </a:t>
            </a:r>
            <a:r>
              <a:rPr lang="pl-PL" sz="1800" dirty="0" err="1"/>
              <a:t>after</a:t>
            </a:r>
            <a:r>
              <a:rPr lang="pl-PL" sz="1800" dirty="0"/>
              <a:t> the </a:t>
            </a:r>
            <a:r>
              <a:rPr lang="pl-PL" sz="1800" dirty="0" err="1"/>
              <a:t>intersection</a:t>
            </a:r>
            <a:r>
              <a:rPr lang="pl-PL" sz="1800" dirty="0"/>
              <a:t> (</a:t>
            </a:r>
            <a:r>
              <a:rPr lang="pl-PL" sz="1800" dirty="0" err="1"/>
              <a:t>or</a:t>
            </a:r>
            <a:r>
              <a:rPr lang="pl-PL" sz="1800" dirty="0"/>
              <a:t> </a:t>
            </a:r>
            <a:r>
              <a:rPr lang="pl-PL" sz="1800" dirty="0" err="1"/>
              <a:t>turn</a:t>
            </a:r>
            <a:r>
              <a:rPr lang="pl-PL" sz="1800" dirty="0"/>
              <a:t>, </a:t>
            </a:r>
            <a:r>
              <a:rPr lang="pl-PL" sz="1800" dirty="0" err="1"/>
              <a:t>or</a:t>
            </a:r>
            <a:r>
              <a:rPr lang="pl-PL" sz="1800" dirty="0"/>
              <a:t> </a:t>
            </a:r>
            <a:r>
              <a:rPr lang="pl-PL" sz="1800" dirty="0" err="1"/>
              <a:t>divergance</a:t>
            </a:r>
            <a:r>
              <a:rPr lang="pl-PL" sz="1800" dirty="0"/>
              <a:t> of </a:t>
            </a:r>
            <a:r>
              <a:rPr lang="pl-PL" sz="1800" dirty="0" err="1"/>
              <a:t>roads</a:t>
            </a:r>
            <a:r>
              <a:rPr lang="pl-PL" sz="1800" dirty="0"/>
              <a:t>). </a:t>
            </a:r>
          </a:p>
          <a:p>
            <a:endParaRPr lang="pl-PL" sz="1800" dirty="0"/>
          </a:p>
          <a:p>
            <a:r>
              <a:rPr lang="pl-PL" sz="1800" dirty="0" err="1"/>
              <a:t>If</a:t>
            </a:r>
            <a:r>
              <a:rPr lang="pl-PL" sz="1800" dirty="0"/>
              <a:t> we </a:t>
            </a:r>
            <a:r>
              <a:rPr lang="pl-PL" sz="1800" dirty="0" err="1"/>
              <a:t>use</a:t>
            </a:r>
            <a:r>
              <a:rPr lang="pl-PL" sz="1800" dirty="0"/>
              <a:t> </a:t>
            </a:r>
            <a:r>
              <a:rPr lang="pl-PL" sz="1800" dirty="0" err="1"/>
              <a:t>static</a:t>
            </a:r>
            <a:r>
              <a:rPr lang="pl-PL" sz="1800" dirty="0"/>
              <a:t> </a:t>
            </a:r>
            <a:r>
              <a:rPr lang="pl-PL" sz="1800" dirty="0" err="1"/>
              <a:t>routes</a:t>
            </a:r>
            <a:r>
              <a:rPr lang="pl-PL" sz="1800" dirty="0"/>
              <a:t> to </a:t>
            </a:r>
            <a:r>
              <a:rPr lang="pl-PL" sz="1800" dirty="0" err="1"/>
              <a:t>guide</a:t>
            </a:r>
            <a:r>
              <a:rPr lang="pl-PL" sz="1800" dirty="0"/>
              <a:t> the </a:t>
            </a:r>
            <a:r>
              <a:rPr lang="pl-PL" sz="1800" dirty="0" err="1"/>
              <a:t>vehicles</a:t>
            </a:r>
            <a:r>
              <a:rPr lang="pl-PL" sz="1800" dirty="0"/>
              <a:t>, </a:t>
            </a:r>
            <a:r>
              <a:rPr lang="pl-PL" sz="1800" dirty="0" err="1"/>
              <a:t>they</a:t>
            </a:r>
            <a:r>
              <a:rPr lang="pl-PL" sz="1800" dirty="0"/>
              <a:t> </a:t>
            </a:r>
            <a:r>
              <a:rPr lang="pl-PL" sz="1800" dirty="0" err="1"/>
              <a:t>will</a:t>
            </a:r>
            <a:r>
              <a:rPr lang="pl-PL" sz="1800" dirty="0"/>
              <a:t> </a:t>
            </a:r>
            <a:r>
              <a:rPr lang="pl-PL" sz="1800" dirty="0" err="1"/>
              <a:t>usually</a:t>
            </a:r>
            <a:r>
              <a:rPr lang="pl-PL" sz="1800" dirty="0"/>
              <a:t> </a:t>
            </a:r>
            <a:r>
              <a:rPr lang="pl-PL" sz="1800" dirty="0" err="1"/>
              <a:t>cover</a:t>
            </a:r>
            <a:r>
              <a:rPr lang="pl-PL" sz="1800" dirty="0"/>
              <a:t> most of the </a:t>
            </a:r>
            <a:r>
              <a:rPr lang="pl-PL" sz="1800" dirty="0" err="1"/>
              <a:t>links</a:t>
            </a:r>
            <a:r>
              <a:rPr lang="pl-PL" sz="1800" dirty="0"/>
              <a:t> in the model.</a:t>
            </a:r>
          </a:p>
        </p:txBody>
      </p:sp>
    </p:spTree>
    <p:extLst>
      <p:ext uri="{BB962C8B-B14F-4D97-AF65-F5344CB8AC3E}">
        <p14:creationId xmlns:p14="http://schemas.microsoft.com/office/powerpoint/2010/main" val="193604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CCBB81AF-C424-2C51-6074-89C096C3F580}"/>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56EA724C-9804-44BB-5F5C-DB9D4070F72F}"/>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Ch.2 Part 1 – creating basic road network</a:t>
            </a:r>
            <a:endParaRPr lang="en-GB" sz="4000" noProof="0" dirty="0"/>
          </a:p>
        </p:txBody>
      </p:sp>
      <p:sp>
        <p:nvSpPr>
          <p:cNvPr id="85" name="Google Shape;85;p1">
            <a:extLst>
              <a:ext uri="{FF2B5EF4-FFF2-40B4-BE49-F238E27FC236}">
                <a16:creationId xmlns:a16="http://schemas.microsoft.com/office/drawing/2014/main" id="{60FD245D-6833-F4DB-C9FD-EECEE30A94B3}"/>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A0D3709A-7FE2-AD18-202E-EB86C0DE5B31}"/>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1D24E8C7-8512-0DB5-E6E5-7459E049099E}"/>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C3AAC50E-850B-FB5D-6308-BDC92CB5CE7B}"/>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FF3F4FFB-CED6-574C-F157-B8ED5BD1122C}"/>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AD1D2D55-0B5C-666B-DCC1-8D41BABBBDAD}"/>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52DD1AD8-250C-E029-67E0-AFB82E12A3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E0A6DAC8-FD62-F632-6422-3036DB235F02}"/>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272953129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EB45C-B2B1-D946-2DC2-B05411BD0863}"/>
              </a:ext>
            </a:extLst>
          </p:cNvPr>
          <p:cNvSpPr>
            <a:spLocks noGrp="1"/>
          </p:cNvSpPr>
          <p:nvPr>
            <p:ph type="title"/>
          </p:nvPr>
        </p:nvSpPr>
        <p:spPr/>
        <p:txBody>
          <a:bodyPr/>
          <a:lstStyle/>
          <a:p>
            <a:r>
              <a:rPr lang="pl-PL" noProof="0" dirty="0" err="1"/>
              <a:t>View</a:t>
            </a:r>
            <a:r>
              <a:rPr lang="pl-PL" noProof="0" dirty="0"/>
              <a:t> of </a:t>
            </a:r>
            <a:r>
              <a:rPr lang="pl-PL" noProof="0" dirty="0" err="1"/>
              <a:t>added</a:t>
            </a:r>
            <a:r>
              <a:rPr lang="pl-PL" noProof="0" dirty="0"/>
              <a:t> </a:t>
            </a:r>
            <a:r>
              <a:rPr lang="pl-PL" noProof="0" dirty="0" err="1"/>
              <a:t>routes</a:t>
            </a:r>
            <a:endParaRPr lang="en-GB" noProof="0" dirty="0"/>
          </a:p>
        </p:txBody>
      </p:sp>
      <p:pic>
        <p:nvPicPr>
          <p:cNvPr id="5" name="Picture 4">
            <a:extLst>
              <a:ext uri="{FF2B5EF4-FFF2-40B4-BE49-F238E27FC236}">
                <a16:creationId xmlns:a16="http://schemas.microsoft.com/office/drawing/2014/main" id="{D0EB9462-436B-6C07-AD40-1B1A09E10CCD}"/>
              </a:ext>
            </a:extLst>
          </p:cNvPr>
          <p:cNvPicPr>
            <a:picLocks noChangeAspect="1"/>
          </p:cNvPicPr>
          <p:nvPr/>
        </p:nvPicPr>
        <p:blipFill>
          <a:blip r:embed="rId2"/>
          <a:stretch>
            <a:fillRect/>
          </a:stretch>
        </p:blipFill>
        <p:spPr>
          <a:xfrm>
            <a:off x="306743" y="1690688"/>
            <a:ext cx="7700079" cy="4910260"/>
          </a:xfrm>
          <a:prstGeom prst="rect">
            <a:avLst/>
          </a:prstGeom>
        </p:spPr>
      </p:pic>
      <p:cxnSp>
        <p:nvCxnSpPr>
          <p:cNvPr id="4" name="Straight Arrow Connector 3">
            <a:extLst>
              <a:ext uri="{FF2B5EF4-FFF2-40B4-BE49-F238E27FC236}">
                <a16:creationId xmlns:a16="http://schemas.microsoft.com/office/drawing/2014/main" id="{259DC797-446F-652F-864C-A105D3D30F4A}"/>
              </a:ext>
            </a:extLst>
          </p:cNvPr>
          <p:cNvCxnSpPr>
            <a:cxnSpLocks/>
          </p:cNvCxnSpPr>
          <p:nvPr/>
        </p:nvCxnSpPr>
        <p:spPr>
          <a:xfrm flipH="1">
            <a:off x="2461846" y="4624754"/>
            <a:ext cx="703385" cy="8968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4FA7DD9-00AF-2585-67AC-3E1B77CCB03C}"/>
              </a:ext>
            </a:extLst>
          </p:cNvPr>
          <p:cNvCxnSpPr>
            <a:cxnSpLocks/>
          </p:cNvCxnSpPr>
          <p:nvPr/>
        </p:nvCxnSpPr>
        <p:spPr>
          <a:xfrm>
            <a:off x="3991708" y="3429000"/>
            <a:ext cx="905607" cy="22684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6A666F1-BCBB-38E5-5F8B-44C72D4D5B18}"/>
              </a:ext>
            </a:extLst>
          </p:cNvPr>
          <p:cNvSpPr txBox="1"/>
          <p:nvPr/>
        </p:nvSpPr>
        <p:spPr>
          <a:xfrm>
            <a:off x="8149637" y="1690688"/>
            <a:ext cx="4042363" cy="3693319"/>
          </a:xfrm>
          <a:prstGeom prst="rect">
            <a:avLst/>
          </a:prstGeom>
          <a:noFill/>
        </p:spPr>
        <p:txBody>
          <a:bodyPr wrap="square" lIns="91440" tIns="45720" rIns="91440" bIns="45720" anchor="t">
            <a:spAutoFit/>
          </a:bodyPr>
          <a:lstStyle/>
          <a:p>
            <a:r>
              <a:rPr lang="pl-PL" sz="1800" dirty="0"/>
              <a:t>Open the list of </a:t>
            </a:r>
            <a:r>
              <a:rPr lang="pl-PL" sz="1800" dirty="0" err="1"/>
              <a:t>routes</a:t>
            </a:r>
            <a:r>
              <a:rPr lang="pl-PL" sz="1800" dirty="0"/>
              <a:t> (</a:t>
            </a:r>
            <a:r>
              <a:rPr lang="pl-PL" sz="1800" dirty="0" err="1"/>
              <a:t>unless</a:t>
            </a:r>
            <a:r>
              <a:rPr lang="pl-PL" sz="1800" dirty="0"/>
              <a:t> </a:t>
            </a:r>
            <a:r>
              <a:rPr lang="pl-PL" sz="1800" dirty="0" err="1"/>
              <a:t>it</a:t>
            </a:r>
            <a:r>
              <a:rPr lang="pl-PL" sz="1800" dirty="0"/>
              <a:t> </a:t>
            </a:r>
            <a:r>
              <a:rPr lang="pl-PL" sz="1800" dirty="0" err="1"/>
              <a:t>opened</a:t>
            </a:r>
            <a:r>
              <a:rPr lang="pl-PL" sz="1800" dirty="0"/>
              <a:t> </a:t>
            </a:r>
            <a:r>
              <a:rPr lang="pl-PL" sz="1800" dirty="0" err="1"/>
              <a:t>automatically</a:t>
            </a:r>
            <a:r>
              <a:rPr lang="pl-PL" sz="1800" dirty="0"/>
              <a:t> </a:t>
            </a:r>
            <a:r>
              <a:rPr lang="pl-PL" sz="1800" dirty="0" err="1"/>
              <a:t>after</a:t>
            </a:r>
            <a:r>
              <a:rPr lang="pl-PL" sz="1800" dirty="0"/>
              <a:t> </a:t>
            </a:r>
            <a:r>
              <a:rPr lang="pl-PL" sz="1800" dirty="0" err="1"/>
              <a:t>adding</a:t>
            </a:r>
            <a:r>
              <a:rPr lang="pl-PL" sz="1800" dirty="0"/>
              <a:t> the </a:t>
            </a:r>
            <a:r>
              <a:rPr lang="pl-PL" sz="1800" dirty="0" err="1"/>
              <a:t>first</a:t>
            </a:r>
            <a:r>
              <a:rPr lang="pl-PL" sz="1800" dirty="0"/>
              <a:t> </a:t>
            </a:r>
            <a:r>
              <a:rPr lang="pl-PL" sz="1800" dirty="0" err="1"/>
              <a:t>route</a:t>
            </a:r>
            <a:r>
              <a:rPr lang="pl-PL" sz="1800" dirty="0"/>
              <a:t>).</a:t>
            </a:r>
          </a:p>
          <a:p>
            <a:endParaRPr lang="pl-PL" sz="1800" dirty="0"/>
          </a:p>
          <a:p>
            <a:r>
              <a:rPr lang="pl-PL" sz="1800" dirty="0"/>
              <a:t>In the </a:t>
            </a:r>
            <a:r>
              <a:rPr lang="pl-PL" sz="1800" dirty="0" err="1"/>
              <a:t>left</a:t>
            </a:r>
            <a:r>
              <a:rPr lang="pl-PL" sz="1800" dirty="0"/>
              <a:t> list </a:t>
            </a:r>
            <a:r>
              <a:rPr lang="pl-PL" sz="1800" dirty="0" err="1"/>
              <a:t>there</a:t>
            </a:r>
            <a:r>
              <a:rPr lang="pl-PL" sz="1800" dirty="0"/>
              <a:t> </a:t>
            </a:r>
            <a:r>
              <a:rPr lang="pl-PL" sz="1800" dirty="0" err="1"/>
              <a:t>are</a:t>
            </a:r>
            <a:r>
              <a:rPr lang="pl-PL" sz="1800" dirty="0"/>
              <a:t> </a:t>
            </a:r>
            <a:r>
              <a:rPr lang="pl-PL" sz="1800" dirty="0" err="1"/>
              <a:t>all</a:t>
            </a:r>
            <a:r>
              <a:rPr lang="pl-PL" sz="1800" dirty="0"/>
              <a:t> </a:t>
            </a:r>
            <a:r>
              <a:rPr lang="pl-PL" sz="1800" dirty="0" err="1"/>
              <a:t>route</a:t>
            </a:r>
            <a:r>
              <a:rPr lang="pl-PL" sz="1800" dirty="0"/>
              <a:t> </a:t>
            </a:r>
            <a:r>
              <a:rPr lang="pl-PL" sz="1800" dirty="0" err="1"/>
              <a:t>beginnings</a:t>
            </a:r>
            <a:r>
              <a:rPr lang="pl-PL" sz="1800" dirty="0"/>
              <a:t>.</a:t>
            </a:r>
          </a:p>
          <a:p>
            <a:endParaRPr lang="pl-PL" sz="1800" dirty="0"/>
          </a:p>
          <a:p>
            <a:r>
              <a:rPr lang="pl-PL" sz="1800" dirty="0" err="1"/>
              <a:t>After</a:t>
            </a:r>
            <a:r>
              <a:rPr lang="pl-PL" sz="1800" dirty="0"/>
              <a:t> </a:t>
            </a:r>
            <a:r>
              <a:rPr lang="pl-PL" sz="1800" dirty="0" err="1"/>
              <a:t>clicking</a:t>
            </a:r>
            <a:r>
              <a:rPr lang="pl-PL" sz="1800" dirty="0"/>
              <a:t> on one of the </a:t>
            </a:r>
            <a:r>
              <a:rPr lang="pl-PL" sz="1800" dirty="0" err="1"/>
              <a:t>beginnings</a:t>
            </a:r>
            <a:r>
              <a:rPr lang="pl-PL" sz="1800" dirty="0"/>
              <a:t>, </a:t>
            </a:r>
            <a:r>
              <a:rPr lang="pl-PL" sz="1800" dirty="0" err="1"/>
              <a:t>all</a:t>
            </a:r>
            <a:r>
              <a:rPr lang="pl-PL" sz="1800" dirty="0"/>
              <a:t> </a:t>
            </a:r>
            <a:r>
              <a:rPr lang="pl-PL" sz="1800" dirty="0" err="1"/>
              <a:t>route</a:t>
            </a:r>
            <a:r>
              <a:rPr lang="pl-PL" sz="1800" dirty="0"/>
              <a:t> </a:t>
            </a:r>
            <a:r>
              <a:rPr lang="pl-PL" sz="1800" dirty="0" err="1"/>
              <a:t>endings</a:t>
            </a:r>
            <a:r>
              <a:rPr lang="pl-PL" sz="1800" dirty="0"/>
              <a:t> </a:t>
            </a:r>
            <a:r>
              <a:rPr lang="pl-PL" sz="1800" dirty="0" err="1"/>
              <a:t>are</a:t>
            </a:r>
            <a:r>
              <a:rPr lang="pl-PL" sz="1800" dirty="0"/>
              <a:t> </a:t>
            </a:r>
            <a:r>
              <a:rPr lang="pl-PL" sz="1800" dirty="0" err="1"/>
              <a:t>being</a:t>
            </a:r>
            <a:r>
              <a:rPr lang="pl-PL" sz="1800" dirty="0"/>
              <a:t> </a:t>
            </a:r>
            <a:r>
              <a:rPr lang="pl-PL" sz="1800" dirty="0" err="1"/>
              <a:t>displayed</a:t>
            </a:r>
            <a:r>
              <a:rPr lang="pl-PL" sz="1800" dirty="0"/>
              <a:t> in the </a:t>
            </a:r>
            <a:r>
              <a:rPr lang="pl-PL" sz="1800" dirty="0" err="1"/>
              <a:t>right</a:t>
            </a:r>
            <a:r>
              <a:rPr lang="pl-PL" sz="1800" dirty="0"/>
              <a:t> list.</a:t>
            </a:r>
          </a:p>
          <a:p>
            <a:endParaRPr lang="pl-PL" sz="1800" dirty="0"/>
          </a:p>
          <a:p>
            <a:r>
              <a:rPr lang="pl-PL" sz="1800" dirty="0" err="1"/>
              <a:t>Click</a:t>
            </a:r>
            <a:r>
              <a:rPr lang="pl-PL" sz="1800" dirty="0"/>
              <a:t> on </a:t>
            </a:r>
            <a:r>
              <a:rPr lang="pl-PL" sz="1800" dirty="0" err="1"/>
              <a:t>it</a:t>
            </a:r>
            <a:r>
              <a:rPr lang="pl-PL" sz="1800" dirty="0"/>
              <a:t> to display the </a:t>
            </a:r>
            <a:r>
              <a:rPr lang="pl-PL" sz="1800" dirty="0" err="1"/>
              <a:t>course</a:t>
            </a:r>
            <a:r>
              <a:rPr lang="pl-PL" sz="1800" dirty="0"/>
              <a:t> of a </a:t>
            </a:r>
            <a:r>
              <a:rPr lang="pl-PL" sz="1800" dirty="0" err="1"/>
              <a:t>route</a:t>
            </a:r>
            <a:r>
              <a:rPr lang="pl-PL" sz="1800" dirty="0"/>
              <a:t>.</a:t>
            </a:r>
          </a:p>
        </p:txBody>
      </p:sp>
    </p:spTree>
    <p:extLst>
      <p:ext uri="{BB962C8B-B14F-4D97-AF65-F5344CB8AC3E}">
        <p14:creationId xmlns:p14="http://schemas.microsoft.com/office/powerpoint/2010/main" val="113305957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1E3F5-E90E-09D9-FD72-36EBF6385C45}"/>
              </a:ext>
            </a:extLst>
          </p:cNvPr>
          <p:cNvSpPr>
            <a:spLocks noGrp="1"/>
          </p:cNvSpPr>
          <p:nvPr>
            <p:ph type="title"/>
          </p:nvPr>
        </p:nvSpPr>
        <p:spPr/>
        <p:txBody>
          <a:bodyPr/>
          <a:lstStyle/>
          <a:p>
            <a:r>
              <a:rPr lang="pl-PL" noProof="0" dirty="0"/>
              <a:t>List with </a:t>
            </a:r>
            <a:r>
              <a:rPr lang="pl-PL" noProof="0" dirty="0" err="1"/>
              <a:t>routes</a:t>
            </a:r>
            <a:r>
              <a:rPr lang="pl-PL" noProof="0" dirty="0"/>
              <a:t> and </a:t>
            </a:r>
            <a:r>
              <a:rPr lang="pl-PL" noProof="0" dirty="0" err="1"/>
              <a:t>assigned</a:t>
            </a:r>
            <a:r>
              <a:rPr lang="pl-PL" noProof="0" dirty="0"/>
              <a:t> </a:t>
            </a:r>
            <a:r>
              <a:rPr lang="pl-PL" noProof="0" dirty="0" err="1"/>
              <a:t>flow</a:t>
            </a:r>
            <a:r>
              <a:rPr lang="pl-PL" noProof="0" dirty="0"/>
              <a:t> </a:t>
            </a:r>
            <a:r>
              <a:rPr lang="pl-PL" noProof="0" dirty="0" err="1"/>
              <a:t>volumes</a:t>
            </a:r>
            <a:endParaRPr lang="en-GB" noProof="0" dirty="0"/>
          </a:p>
        </p:txBody>
      </p:sp>
      <p:pic>
        <p:nvPicPr>
          <p:cNvPr id="5" name="Picture 4">
            <a:extLst>
              <a:ext uri="{FF2B5EF4-FFF2-40B4-BE49-F238E27FC236}">
                <a16:creationId xmlns:a16="http://schemas.microsoft.com/office/drawing/2014/main" id="{7C6916ED-6CA0-1E01-379D-513408774E43}"/>
              </a:ext>
            </a:extLst>
          </p:cNvPr>
          <p:cNvPicPr>
            <a:picLocks noChangeAspect="1"/>
          </p:cNvPicPr>
          <p:nvPr/>
        </p:nvPicPr>
        <p:blipFill>
          <a:blip r:embed="rId2"/>
          <a:stretch>
            <a:fillRect/>
          </a:stretch>
        </p:blipFill>
        <p:spPr>
          <a:xfrm>
            <a:off x="318238" y="1935621"/>
            <a:ext cx="11359804" cy="1663496"/>
          </a:xfrm>
          <a:prstGeom prst="rect">
            <a:avLst/>
          </a:prstGeom>
        </p:spPr>
      </p:pic>
      <p:cxnSp>
        <p:nvCxnSpPr>
          <p:cNvPr id="4" name="Straight Arrow Connector 3">
            <a:extLst>
              <a:ext uri="{FF2B5EF4-FFF2-40B4-BE49-F238E27FC236}">
                <a16:creationId xmlns:a16="http://schemas.microsoft.com/office/drawing/2014/main" id="{6EB1ED33-069D-3A3D-166B-7EAE1E05BD65}"/>
              </a:ext>
            </a:extLst>
          </p:cNvPr>
          <p:cNvCxnSpPr>
            <a:cxnSpLocks/>
          </p:cNvCxnSpPr>
          <p:nvPr/>
        </p:nvCxnSpPr>
        <p:spPr>
          <a:xfrm flipV="1">
            <a:off x="10972801" y="3266341"/>
            <a:ext cx="0" cy="5319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BDCD8C9-CF4F-ADCC-A75D-D9774D95ABC8}"/>
              </a:ext>
            </a:extLst>
          </p:cNvPr>
          <p:cNvSpPr txBox="1"/>
          <p:nvPr/>
        </p:nvSpPr>
        <p:spPr>
          <a:xfrm>
            <a:off x="548574" y="3923181"/>
            <a:ext cx="11129465" cy="1754326"/>
          </a:xfrm>
          <a:prstGeom prst="rect">
            <a:avLst/>
          </a:prstGeom>
          <a:noFill/>
        </p:spPr>
        <p:txBody>
          <a:bodyPr wrap="square" lIns="91440" tIns="45720" rIns="91440" bIns="45720" anchor="t">
            <a:spAutoFit/>
          </a:bodyPr>
          <a:lstStyle/>
          <a:p>
            <a:r>
              <a:rPr lang="pl-PL" sz="1800" dirty="0"/>
              <a:t>We </a:t>
            </a:r>
            <a:r>
              <a:rPr lang="pl-PL" sz="1800" dirty="0" err="1"/>
              <a:t>will</a:t>
            </a:r>
            <a:r>
              <a:rPr lang="pl-PL" sz="1800" dirty="0"/>
              <a:t> </a:t>
            </a:r>
            <a:r>
              <a:rPr lang="pl-PL" sz="1800" dirty="0" err="1"/>
              <a:t>type</a:t>
            </a:r>
            <a:r>
              <a:rPr lang="pl-PL" sz="1800" dirty="0"/>
              <a:t> 70 for the </a:t>
            </a:r>
            <a:r>
              <a:rPr lang="pl-PL" sz="1800" dirty="0" err="1"/>
              <a:t>route</a:t>
            </a:r>
            <a:r>
              <a:rPr lang="pl-PL" sz="1800" dirty="0"/>
              <a:t> </a:t>
            </a:r>
            <a:r>
              <a:rPr lang="pl-PL" sz="1800" dirty="0" err="1"/>
              <a:t>going</a:t>
            </a:r>
            <a:r>
              <a:rPr lang="pl-PL" sz="1800" dirty="0"/>
              <a:t> </a:t>
            </a:r>
            <a:r>
              <a:rPr lang="pl-PL" sz="1800" dirty="0" err="1"/>
              <a:t>straight</a:t>
            </a:r>
            <a:r>
              <a:rPr lang="pl-PL" sz="1800" dirty="0"/>
              <a:t>, and 30 for the </a:t>
            </a:r>
            <a:r>
              <a:rPr lang="pl-PL" sz="1800" dirty="0" err="1"/>
              <a:t>route</a:t>
            </a:r>
            <a:r>
              <a:rPr lang="pl-PL" sz="1800" dirty="0"/>
              <a:t> </a:t>
            </a:r>
            <a:r>
              <a:rPr lang="pl-PL" sz="1800" dirty="0" err="1"/>
              <a:t>turning</a:t>
            </a:r>
            <a:r>
              <a:rPr lang="pl-PL" sz="1800" dirty="0"/>
              <a:t>. </a:t>
            </a:r>
            <a:r>
              <a:rPr lang="pl-PL" sz="1800" dirty="0" err="1"/>
              <a:t>Vissim</a:t>
            </a:r>
            <a:r>
              <a:rPr lang="pl-PL" sz="1800" dirty="0"/>
              <a:t> </a:t>
            </a:r>
            <a:r>
              <a:rPr lang="pl-PL" sz="1800" dirty="0" err="1"/>
              <a:t>always</a:t>
            </a:r>
            <a:r>
              <a:rPr lang="pl-PL" sz="1800" dirty="0"/>
              <a:t> </a:t>
            </a:r>
            <a:r>
              <a:rPr lang="pl-PL" sz="1800" dirty="0" err="1"/>
              <a:t>recalculates</a:t>
            </a:r>
            <a:r>
              <a:rPr lang="pl-PL" sz="1800" dirty="0"/>
              <a:t> </a:t>
            </a:r>
            <a:r>
              <a:rPr lang="pl-PL" sz="1800" dirty="0" err="1"/>
              <a:t>values</a:t>
            </a:r>
            <a:r>
              <a:rPr lang="pl-PL" sz="1800" dirty="0"/>
              <a:t> to 100%, </a:t>
            </a:r>
            <a:r>
              <a:rPr lang="pl-PL" sz="1800" dirty="0" err="1"/>
              <a:t>so</a:t>
            </a:r>
            <a:r>
              <a:rPr lang="pl-PL" sz="1800" dirty="0"/>
              <a:t> </a:t>
            </a:r>
            <a:r>
              <a:rPr lang="pl-PL" sz="1800" dirty="0" err="1"/>
              <a:t>this</a:t>
            </a:r>
            <a:r>
              <a:rPr lang="pl-PL" sz="1800" dirty="0"/>
              <a:t> </a:t>
            </a:r>
            <a:r>
              <a:rPr lang="pl-PL" sz="1800" dirty="0" err="1"/>
              <a:t>equals</a:t>
            </a:r>
            <a:r>
              <a:rPr lang="pl-PL" sz="1800" dirty="0"/>
              <a:t> to 70% and 30%, </a:t>
            </a:r>
            <a:r>
              <a:rPr lang="pl-PL" sz="1800" dirty="0" err="1"/>
              <a:t>regardless</a:t>
            </a:r>
            <a:r>
              <a:rPr lang="pl-PL" sz="1800" dirty="0"/>
              <a:t> of the </a:t>
            </a:r>
            <a:r>
              <a:rPr lang="pl-PL" sz="1800" dirty="0" err="1"/>
              <a:t>number</a:t>
            </a:r>
            <a:r>
              <a:rPr lang="pl-PL" sz="1800" dirty="0"/>
              <a:t> of </a:t>
            </a:r>
            <a:r>
              <a:rPr lang="pl-PL" sz="1800" dirty="0" err="1"/>
              <a:t>vehicles</a:t>
            </a:r>
            <a:r>
              <a:rPr lang="pl-PL" sz="1800" dirty="0"/>
              <a:t> </a:t>
            </a:r>
            <a:r>
              <a:rPr lang="pl-PL" sz="1800" dirty="0" err="1"/>
              <a:t>that</a:t>
            </a:r>
            <a:r>
              <a:rPr lang="pl-PL" sz="1800" dirty="0"/>
              <a:t> </a:t>
            </a:r>
            <a:r>
              <a:rPr lang="pl-PL" sz="1800" dirty="0" err="1"/>
              <a:t>will</a:t>
            </a:r>
            <a:r>
              <a:rPr lang="pl-PL" sz="1800" dirty="0"/>
              <a:t> </a:t>
            </a:r>
            <a:r>
              <a:rPr lang="pl-PL" sz="1800" dirty="0" err="1"/>
              <a:t>actually</a:t>
            </a:r>
            <a:r>
              <a:rPr lang="pl-PL" sz="1800" dirty="0"/>
              <a:t> pass </a:t>
            </a:r>
            <a:r>
              <a:rPr lang="pl-PL" sz="1800" dirty="0" err="1"/>
              <a:t>through</a:t>
            </a:r>
            <a:r>
              <a:rPr lang="pl-PL" sz="1800" dirty="0"/>
              <a:t> the </a:t>
            </a:r>
            <a:r>
              <a:rPr lang="pl-PL" sz="1800" dirty="0" err="1"/>
              <a:t>route</a:t>
            </a:r>
            <a:r>
              <a:rPr lang="pl-PL" sz="1800" dirty="0"/>
              <a:t>.</a:t>
            </a:r>
          </a:p>
          <a:p>
            <a:endParaRPr lang="pl-PL" sz="1800" dirty="0"/>
          </a:p>
          <a:p>
            <a:r>
              <a:rPr lang="pl-PL" sz="1800" dirty="0"/>
              <a:t>It </a:t>
            </a:r>
            <a:r>
              <a:rPr lang="pl-PL" sz="1800" dirty="0" err="1"/>
              <a:t>is</a:t>
            </a:r>
            <a:r>
              <a:rPr lang="pl-PL" sz="1800" dirty="0"/>
              <a:t> </a:t>
            </a:r>
            <a:r>
              <a:rPr lang="pl-PL" sz="1800" dirty="0" err="1"/>
              <a:t>up</a:t>
            </a:r>
            <a:r>
              <a:rPr lang="pl-PL" sz="1800" dirty="0"/>
              <a:t> to </a:t>
            </a:r>
            <a:r>
              <a:rPr lang="pl-PL" sz="1800" dirty="0" err="1"/>
              <a:t>you</a:t>
            </a:r>
            <a:r>
              <a:rPr lang="pl-PL" sz="1800" dirty="0"/>
              <a:t> </a:t>
            </a:r>
            <a:r>
              <a:rPr lang="pl-PL" sz="1800" dirty="0" err="1"/>
              <a:t>if</a:t>
            </a:r>
            <a:r>
              <a:rPr lang="pl-PL" sz="1800" dirty="0"/>
              <a:t> </a:t>
            </a:r>
            <a:r>
              <a:rPr lang="pl-PL" sz="1800" dirty="0" err="1"/>
              <a:t>you</a:t>
            </a:r>
            <a:r>
              <a:rPr lang="pl-PL" sz="1800" dirty="0"/>
              <a:t> </a:t>
            </a:r>
            <a:r>
              <a:rPr lang="pl-PL" sz="1800" dirty="0" err="1"/>
              <a:t>put</a:t>
            </a:r>
            <a:r>
              <a:rPr lang="pl-PL" sz="1800" dirty="0"/>
              <a:t> in the </a:t>
            </a:r>
            <a:r>
              <a:rPr lang="pl-PL" sz="1800" dirty="0" err="1"/>
              <a:t>absolute</a:t>
            </a:r>
            <a:r>
              <a:rPr lang="pl-PL" sz="1800" dirty="0"/>
              <a:t> </a:t>
            </a:r>
            <a:r>
              <a:rPr lang="pl-PL" sz="1800" dirty="0" err="1"/>
              <a:t>values</a:t>
            </a:r>
            <a:r>
              <a:rPr lang="pl-PL" sz="1800" dirty="0"/>
              <a:t> </a:t>
            </a:r>
            <a:r>
              <a:rPr lang="pl-PL" sz="1800" dirty="0" err="1"/>
              <a:t>like</a:t>
            </a:r>
            <a:r>
              <a:rPr lang="pl-PL" sz="1800" dirty="0"/>
              <a:t> </a:t>
            </a:r>
            <a:r>
              <a:rPr lang="pl-PL" sz="1800" dirty="0" err="1"/>
              <a:t>e.g</a:t>
            </a:r>
            <a:r>
              <a:rPr lang="pl-PL" sz="1800" dirty="0"/>
              <a:t>. 263 and 748 </a:t>
            </a:r>
            <a:r>
              <a:rPr lang="pl-PL" sz="1800" dirty="0" err="1"/>
              <a:t>vehicles</a:t>
            </a:r>
            <a:r>
              <a:rPr lang="pl-PL" sz="1800" dirty="0"/>
              <a:t>, </a:t>
            </a:r>
            <a:r>
              <a:rPr lang="pl-PL" sz="1800" dirty="0" err="1"/>
              <a:t>percentage</a:t>
            </a:r>
            <a:r>
              <a:rPr lang="pl-PL" sz="1800" dirty="0"/>
              <a:t> </a:t>
            </a:r>
            <a:r>
              <a:rPr lang="pl-PL" sz="1800" dirty="0" err="1"/>
              <a:t>values</a:t>
            </a:r>
            <a:r>
              <a:rPr lang="pl-PL" sz="1800" dirty="0"/>
              <a:t> </a:t>
            </a:r>
            <a:r>
              <a:rPr lang="pl-PL" sz="1800" dirty="0" err="1"/>
              <a:t>like</a:t>
            </a:r>
            <a:r>
              <a:rPr lang="pl-PL" sz="1800" dirty="0"/>
              <a:t> 30% and 70%, </a:t>
            </a:r>
            <a:r>
              <a:rPr lang="pl-PL" sz="1800" dirty="0" err="1"/>
              <a:t>or</a:t>
            </a:r>
            <a:r>
              <a:rPr lang="pl-PL" sz="1800" dirty="0"/>
              <a:t> </a:t>
            </a:r>
            <a:r>
              <a:rPr lang="pl-PL" sz="1800" dirty="0" err="1"/>
              <a:t>fractions</a:t>
            </a:r>
            <a:r>
              <a:rPr lang="pl-PL" sz="1800" dirty="0"/>
              <a:t> </a:t>
            </a:r>
            <a:r>
              <a:rPr lang="pl-PL" sz="1800" dirty="0" err="1"/>
              <a:t>like</a:t>
            </a:r>
            <a:r>
              <a:rPr lang="pl-PL" sz="1800" dirty="0"/>
              <a:t> 0,45 and 0,55. (The </a:t>
            </a:r>
            <a:r>
              <a:rPr lang="pl-PL" sz="1800" dirty="0" err="1"/>
              <a:t>values</a:t>
            </a:r>
            <a:r>
              <a:rPr lang="pl-PL" sz="1800" dirty="0"/>
              <a:t> </a:t>
            </a:r>
            <a:r>
              <a:rPr lang="pl-PL" sz="1800" u="sng" dirty="0"/>
              <a:t>DO NOT NEED </a:t>
            </a:r>
            <a:r>
              <a:rPr lang="pl-PL" sz="1800" dirty="0"/>
              <a:t>to </a:t>
            </a:r>
            <a:r>
              <a:rPr lang="pl-PL" sz="1800" dirty="0" err="1"/>
              <a:t>add</a:t>
            </a:r>
            <a:r>
              <a:rPr lang="pl-PL" sz="1800" dirty="0"/>
              <a:t> to a sum of 1 </a:t>
            </a:r>
            <a:r>
              <a:rPr lang="pl-PL" sz="1800" dirty="0" err="1"/>
              <a:t>or</a:t>
            </a:r>
            <a:r>
              <a:rPr lang="pl-PL" sz="1800" dirty="0"/>
              <a:t> 100)  </a:t>
            </a:r>
          </a:p>
        </p:txBody>
      </p:sp>
    </p:spTree>
    <p:extLst>
      <p:ext uri="{BB962C8B-B14F-4D97-AF65-F5344CB8AC3E}">
        <p14:creationId xmlns:p14="http://schemas.microsoft.com/office/powerpoint/2010/main" val="92922295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97A57-277E-E888-126F-7E08532D3632}"/>
              </a:ext>
            </a:extLst>
          </p:cNvPr>
          <p:cNvSpPr>
            <a:spLocks noGrp="1"/>
          </p:cNvSpPr>
          <p:nvPr>
            <p:ph type="title"/>
          </p:nvPr>
        </p:nvSpPr>
        <p:spPr/>
        <p:txBody>
          <a:bodyPr/>
          <a:lstStyle/>
          <a:p>
            <a:r>
              <a:rPr lang="pl-PL" noProof="0" dirty="0" err="1"/>
              <a:t>Modyfing</a:t>
            </a:r>
            <a:r>
              <a:rPr lang="pl-PL" noProof="0" dirty="0"/>
              <a:t> the </a:t>
            </a:r>
            <a:r>
              <a:rPr lang="pl-PL" noProof="0" dirty="0" err="1"/>
              <a:t>routes</a:t>
            </a:r>
            <a:r>
              <a:rPr lang="pl-PL" noProof="0" dirty="0"/>
              <a:t>: </a:t>
            </a:r>
            <a:r>
              <a:rPr lang="pl-PL" noProof="0" dirty="0" err="1"/>
              <a:t>complex</a:t>
            </a:r>
            <a:r>
              <a:rPr lang="pl-PL" noProof="0" dirty="0"/>
              <a:t> </a:t>
            </a:r>
            <a:r>
              <a:rPr lang="pl-PL" noProof="0" dirty="0" err="1"/>
              <a:t>cases</a:t>
            </a:r>
            <a:endParaRPr lang="en-GB" noProof="0" dirty="0"/>
          </a:p>
        </p:txBody>
      </p:sp>
      <p:pic>
        <p:nvPicPr>
          <p:cNvPr id="4" name="moving_routes">
            <a:hlinkClick r:id="" action="ppaction://media"/>
            <a:extLst>
              <a:ext uri="{FF2B5EF4-FFF2-40B4-BE49-F238E27FC236}">
                <a16:creationId xmlns:a16="http://schemas.microsoft.com/office/drawing/2014/main" id="{7CD27001-1715-FD2E-D595-4E973FF68E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8200" y="1523634"/>
            <a:ext cx="2986454" cy="5096026"/>
          </a:xfrm>
          <a:prstGeom prst="rect">
            <a:avLst/>
          </a:prstGeom>
        </p:spPr>
      </p:pic>
      <p:sp>
        <p:nvSpPr>
          <p:cNvPr id="5" name="TextBox 4">
            <a:extLst>
              <a:ext uri="{FF2B5EF4-FFF2-40B4-BE49-F238E27FC236}">
                <a16:creationId xmlns:a16="http://schemas.microsoft.com/office/drawing/2014/main" id="{C1620C7C-B4EA-0F07-E06F-BFEEFAA9D8DA}"/>
              </a:ext>
            </a:extLst>
          </p:cNvPr>
          <p:cNvSpPr txBox="1"/>
          <p:nvPr/>
        </p:nvSpPr>
        <p:spPr>
          <a:xfrm>
            <a:off x="4344994" y="1987033"/>
            <a:ext cx="7603752" cy="3970318"/>
          </a:xfrm>
          <a:prstGeom prst="rect">
            <a:avLst/>
          </a:prstGeom>
          <a:noFill/>
        </p:spPr>
        <p:txBody>
          <a:bodyPr wrap="square" lIns="91440" tIns="45720" rIns="91440" bIns="45720" anchor="t">
            <a:spAutoFit/>
          </a:bodyPr>
          <a:lstStyle/>
          <a:p>
            <a:r>
              <a:rPr lang="pl-PL" sz="1800" dirty="0" err="1"/>
              <a:t>After</a:t>
            </a:r>
            <a:r>
              <a:rPr lang="pl-PL" sz="1800" dirty="0"/>
              <a:t> </a:t>
            </a:r>
            <a:r>
              <a:rPr lang="pl-PL" sz="1800" dirty="0" err="1"/>
              <a:t>selecting</a:t>
            </a:r>
            <a:r>
              <a:rPr lang="pl-PL" sz="1800" dirty="0"/>
              <a:t> a </a:t>
            </a:r>
            <a:r>
              <a:rPr lang="pl-PL" sz="1800" dirty="0" err="1"/>
              <a:t>route</a:t>
            </a:r>
            <a:r>
              <a:rPr lang="pl-PL" sz="1800" dirty="0"/>
              <a:t>, </a:t>
            </a:r>
            <a:r>
              <a:rPr lang="pl-PL" sz="1800" dirty="0" err="1"/>
              <a:t>you</a:t>
            </a:r>
            <a:r>
              <a:rPr lang="pl-PL" sz="1800" dirty="0"/>
              <a:t> </a:t>
            </a:r>
            <a:r>
              <a:rPr lang="pl-PL" sz="1800" dirty="0" err="1"/>
              <a:t>can</a:t>
            </a:r>
            <a:r>
              <a:rPr lang="pl-PL" sz="1800" dirty="0"/>
              <a:t> </a:t>
            </a:r>
            <a:r>
              <a:rPr lang="pl-PL" sz="1800" dirty="0" err="1"/>
              <a:t>add</a:t>
            </a:r>
            <a:r>
              <a:rPr lang="pl-PL" sz="1800" dirty="0"/>
              <a:t> </a:t>
            </a:r>
            <a:r>
              <a:rPr lang="pl-PL" sz="1800" dirty="0" err="1"/>
              <a:t>intermediate</a:t>
            </a:r>
            <a:r>
              <a:rPr lang="pl-PL" sz="1800" dirty="0"/>
              <a:t> </a:t>
            </a:r>
            <a:r>
              <a:rPr lang="pl-PL" sz="1800" dirty="0" err="1"/>
              <a:t>points</a:t>
            </a:r>
            <a:r>
              <a:rPr lang="pl-PL" sz="1800" dirty="0"/>
              <a:t> by </a:t>
            </a:r>
            <a:r>
              <a:rPr lang="pl-PL" sz="1800" dirty="0" err="1"/>
              <a:t>right</a:t>
            </a:r>
            <a:r>
              <a:rPr lang="pl-PL" sz="1800" dirty="0"/>
              <a:t> </a:t>
            </a:r>
            <a:r>
              <a:rPr lang="pl-PL" sz="1800" dirty="0" err="1"/>
              <a:t>clicking</a:t>
            </a:r>
            <a:r>
              <a:rPr lang="pl-PL" sz="1800" dirty="0"/>
              <a:t> (</a:t>
            </a:r>
            <a:r>
              <a:rPr lang="pl-PL" sz="1800" dirty="0" err="1"/>
              <a:t>depending</a:t>
            </a:r>
            <a:r>
              <a:rPr lang="pl-PL" sz="1800" dirty="0"/>
              <a:t> on set </a:t>
            </a:r>
            <a:r>
              <a:rPr lang="pl-PL" sz="1800" dirty="0" err="1"/>
              <a:t>user</a:t>
            </a:r>
            <a:r>
              <a:rPr lang="pl-PL" sz="1800" dirty="0"/>
              <a:t> </a:t>
            </a:r>
            <a:r>
              <a:rPr lang="pl-PL" sz="1800" dirty="0" err="1"/>
              <a:t>preferences</a:t>
            </a:r>
            <a:r>
              <a:rPr lang="pl-PL" sz="1800" dirty="0"/>
              <a:t>) to a </a:t>
            </a:r>
            <a:r>
              <a:rPr lang="pl-PL" sz="1800" dirty="0" err="1"/>
              <a:t>route</a:t>
            </a:r>
            <a:r>
              <a:rPr lang="pl-PL" sz="1800" dirty="0"/>
              <a:t>.</a:t>
            </a:r>
          </a:p>
          <a:p>
            <a:endParaRPr lang="pl-PL" sz="1800" dirty="0"/>
          </a:p>
          <a:p>
            <a:r>
              <a:rPr lang="pl-PL" sz="1800" dirty="0"/>
              <a:t> </a:t>
            </a:r>
            <a:r>
              <a:rPr lang="pl-PL" sz="1800" dirty="0" err="1"/>
              <a:t>You</a:t>
            </a:r>
            <a:r>
              <a:rPr lang="pl-PL" sz="1800" dirty="0"/>
              <a:t> </a:t>
            </a:r>
            <a:r>
              <a:rPr lang="pl-PL" sz="1800" dirty="0" err="1"/>
              <a:t>can</a:t>
            </a:r>
            <a:r>
              <a:rPr lang="pl-PL" sz="1800" dirty="0"/>
              <a:t> grab </a:t>
            </a:r>
            <a:r>
              <a:rPr lang="pl-PL" sz="1800" dirty="0" err="1"/>
              <a:t>these</a:t>
            </a:r>
            <a:r>
              <a:rPr lang="pl-PL" sz="1800" dirty="0"/>
              <a:t> </a:t>
            </a:r>
            <a:r>
              <a:rPr lang="pl-PL" sz="1800" dirty="0" err="1"/>
              <a:t>points</a:t>
            </a:r>
            <a:r>
              <a:rPr lang="pl-PL" sz="1800" dirty="0"/>
              <a:t> to </a:t>
            </a:r>
            <a:r>
              <a:rPr lang="pl-PL" sz="1800" dirty="0" err="1"/>
              <a:t>change</a:t>
            </a:r>
            <a:r>
              <a:rPr lang="pl-PL" sz="1800" dirty="0"/>
              <a:t> the </a:t>
            </a:r>
            <a:r>
              <a:rPr lang="pl-PL" sz="1800" dirty="0" err="1"/>
              <a:t>course</a:t>
            </a:r>
            <a:r>
              <a:rPr lang="pl-PL" sz="1800" dirty="0"/>
              <a:t> of the </a:t>
            </a:r>
            <a:r>
              <a:rPr lang="pl-PL" sz="1800" dirty="0" err="1"/>
              <a:t>route</a:t>
            </a:r>
            <a:r>
              <a:rPr lang="pl-PL" sz="1800" dirty="0"/>
              <a:t>. </a:t>
            </a:r>
            <a:r>
              <a:rPr lang="pl-PL" sz="1800" dirty="0" err="1"/>
              <a:t>If</a:t>
            </a:r>
            <a:r>
              <a:rPr lang="pl-PL" sz="1800" dirty="0"/>
              <a:t> </a:t>
            </a:r>
            <a:r>
              <a:rPr lang="pl-PL" sz="1800" dirty="0" err="1"/>
              <a:t>you</a:t>
            </a:r>
            <a:r>
              <a:rPr lang="pl-PL" sz="1800" dirty="0"/>
              <a:t> </a:t>
            </a:r>
            <a:r>
              <a:rPr lang="pl-PL" sz="1800" dirty="0" err="1"/>
              <a:t>only</a:t>
            </a:r>
            <a:r>
              <a:rPr lang="pl-PL" sz="1800" dirty="0"/>
              <a:t> </a:t>
            </a:r>
            <a:r>
              <a:rPr lang="pl-PL" sz="1800" dirty="0" err="1"/>
              <a:t>put</a:t>
            </a:r>
            <a:r>
              <a:rPr lang="pl-PL" sz="1800" dirty="0"/>
              <a:t> one </a:t>
            </a:r>
            <a:r>
              <a:rPr lang="pl-PL" sz="1800" dirty="0" err="1"/>
              <a:t>intermediate</a:t>
            </a:r>
            <a:r>
              <a:rPr lang="pl-PL" sz="1800" dirty="0"/>
              <a:t> point, </a:t>
            </a:r>
            <a:r>
              <a:rPr lang="pl-PL" sz="1800" dirty="0" err="1"/>
              <a:t>you</a:t>
            </a:r>
            <a:r>
              <a:rPr lang="pl-PL" sz="1800" dirty="0"/>
              <a:t> </a:t>
            </a:r>
            <a:r>
              <a:rPr lang="pl-PL" sz="1800" dirty="0" err="1"/>
              <a:t>can</a:t>
            </a:r>
            <a:r>
              <a:rPr lang="pl-PL" sz="1800" dirty="0"/>
              <a:t> </a:t>
            </a:r>
            <a:r>
              <a:rPr lang="pl-PL" sz="1800" dirty="0" err="1"/>
              <a:t>accidentally</a:t>
            </a:r>
            <a:r>
              <a:rPr lang="pl-PL" sz="1800" dirty="0"/>
              <a:t> </a:t>
            </a:r>
            <a:r>
              <a:rPr lang="pl-PL" sz="1800" dirty="0" err="1"/>
              <a:t>shift</a:t>
            </a:r>
            <a:r>
              <a:rPr lang="pl-PL" sz="1800" dirty="0"/>
              <a:t> the </a:t>
            </a:r>
            <a:r>
              <a:rPr lang="pl-PL" sz="1800" dirty="0" err="1"/>
              <a:t>entire</a:t>
            </a:r>
            <a:r>
              <a:rPr lang="pl-PL" sz="1800" dirty="0"/>
              <a:t> </a:t>
            </a:r>
            <a:r>
              <a:rPr lang="pl-PL" sz="1800" dirty="0" err="1"/>
              <a:t>route</a:t>
            </a:r>
            <a:r>
              <a:rPr lang="pl-PL" sz="1800" dirty="0"/>
              <a:t> </a:t>
            </a:r>
            <a:r>
              <a:rPr lang="pl-PL" sz="1800" dirty="0" err="1"/>
              <a:t>even</a:t>
            </a:r>
            <a:r>
              <a:rPr lang="pl-PL" sz="1800" dirty="0"/>
              <a:t> </a:t>
            </a:r>
            <a:r>
              <a:rPr lang="pl-PL" sz="1800" dirty="0" err="1"/>
              <a:t>if</a:t>
            </a:r>
            <a:r>
              <a:rPr lang="pl-PL" sz="1800" dirty="0"/>
              <a:t> </a:t>
            </a:r>
            <a:r>
              <a:rPr lang="pl-PL" sz="1800" dirty="0" err="1"/>
              <a:t>you</a:t>
            </a:r>
            <a:r>
              <a:rPr lang="pl-PL" sz="1800" dirty="0"/>
              <a:t> </a:t>
            </a:r>
            <a:r>
              <a:rPr lang="pl-PL" sz="1800" dirty="0" err="1"/>
              <a:t>only</a:t>
            </a:r>
            <a:r>
              <a:rPr lang="pl-PL" sz="1800" dirty="0"/>
              <a:t> want to </a:t>
            </a:r>
            <a:r>
              <a:rPr lang="pl-PL" sz="1800" dirty="0" err="1"/>
              <a:t>make</a:t>
            </a:r>
            <a:r>
              <a:rPr lang="pl-PL" sz="1800" dirty="0"/>
              <a:t> </a:t>
            </a:r>
            <a:r>
              <a:rPr lang="pl-PL" sz="1800" dirty="0" err="1"/>
              <a:t>some</a:t>
            </a:r>
            <a:r>
              <a:rPr lang="pl-PL" sz="1800" dirty="0"/>
              <a:t> small </a:t>
            </a:r>
            <a:r>
              <a:rPr lang="pl-PL" sz="1800" dirty="0" err="1"/>
              <a:t>adjustments</a:t>
            </a:r>
            <a:r>
              <a:rPr lang="pl-PL" sz="1800" dirty="0"/>
              <a:t>. </a:t>
            </a:r>
          </a:p>
          <a:p>
            <a:endParaRPr lang="pl-PL" sz="1800" dirty="0"/>
          </a:p>
          <a:p>
            <a:r>
              <a:rPr lang="pl-PL" sz="1800" dirty="0" err="1"/>
              <a:t>Typically</a:t>
            </a:r>
            <a:r>
              <a:rPr lang="pl-PL" sz="1800" dirty="0"/>
              <a:t> </a:t>
            </a:r>
            <a:r>
              <a:rPr lang="pl-PL" sz="1800" dirty="0" err="1"/>
              <a:t>it</a:t>
            </a:r>
            <a:r>
              <a:rPr lang="pl-PL" sz="1800" dirty="0"/>
              <a:t> </a:t>
            </a:r>
            <a:r>
              <a:rPr lang="pl-PL" sz="1800" dirty="0" err="1"/>
              <a:t>is</a:t>
            </a:r>
            <a:r>
              <a:rPr lang="pl-PL" sz="1800" dirty="0"/>
              <a:t> </a:t>
            </a:r>
            <a:r>
              <a:rPr lang="pl-PL" sz="1800" dirty="0" err="1"/>
              <a:t>best</a:t>
            </a:r>
            <a:r>
              <a:rPr lang="pl-PL" sz="1800" dirty="0"/>
              <a:t> to insert </a:t>
            </a:r>
            <a:r>
              <a:rPr lang="pl-PL" sz="1800" dirty="0" err="1"/>
              <a:t>at</a:t>
            </a:r>
            <a:r>
              <a:rPr lang="pl-PL" sz="1800" dirty="0"/>
              <a:t> </a:t>
            </a:r>
            <a:r>
              <a:rPr lang="pl-PL" sz="1800" dirty="0" err="1"/>
              <a:t>least</a:t>
            </a:r>
            <a:r>
              <a:rPr lang="pl-PL" sz="1800" dirty="0"/>
              <a:t> 3 </a:t>
            </a:r>
            <a:r>
              <a:rPr lang="pl-PL" sz="1800" dirty="0" err="1"/>
              <a:t>intermediate</a:t>
            </a:r>
            <a:r>
              <a:rPr lang="pl-PL" sz="1800" dirty="0"/>
              <a:t> </a:t>
            </a:r>
            <a:r>
              <a:rPr lang="pl-PL" sz="1800" dirty="0" err="1"/>
              <a:t>points</a:t>
            </a:r>
            <a:r>
              <a:rPr lang="pl-PL" sz="1800" dirty="0"/>
              <a:t>: 1 </a:t>
            </a:r>
            <a:r>
              <a:rPr lang="pl-PL" sz="1800" dirty="0" err="1"/>
              <a:t>before</a:t>
            </a:r>
            <a:r>
              <a:rPr lang="pl-PL" sz="1800" dirty="0"/>
              <a:t> and 1 </a:t>
            </a:r>
            <a:r>
              <a:rPr lang="pl-PL" sz="1800" dirty="0" err="1"/>
              <a:t>after</a:t>
            </a:r>
            <a:r>
              <a:rPr lang="pl-PL" sz="1800" dirty="0"/>
              <a:t> the place </a:t>
            </a:r>
            <a:r>
              <a:rPr lang="pl-PL" sz="1800" dirty="0" err="1"/>
              <a:t>you</a:t>
            </a:r>
            <a:r>
              <a:rPr lang="pl-PL" sz="1800" dirty="0"/>
              <a:t> want to </a:t>
            </a:r>
            <a:r>
              <a:rPr lang="pl-PL" sz="1800" dirty="0" err="1"/>
              <a:t>change</a:t>
            </a:r>
            <a:r>
              <a:rPr lang="pl-PL" sz="1800" dirty="0"/>
              <a:t>, and one in the </a:t>
            </a:r>
            <a:r>
              <a:rPr lang="pl-PL" sz="1800" dirty="0" err="1"/>
              <a:t>middle</a:t>
            </a:r>
            <a:r>
              <a:rPr lang="pl-PL" sz="1800" dirty="0"/>
              <a:t>. The </a:t>
            </a:r>
            <a:r>
              <a:rPr lang="pl-PL" sz="1800" dirty="0" err="1"/>
              <a:t>first</a:t>
            </a:r>
            <a:r>
              <a:rPr lang="pl-PL" sz="1800" dirty="0"/>
              <a:t> and </a:t>
            </a:r>
            <a:r>
              <a:rPr lang="pl-PL" sz="1800" dirty="0" err="1"/>
              <a:t>last</a:t>
            </a:r>
            <a:r>
              <a:rPr lang="pl-PL" sz="1800" dirty="0"/>
              <a:t> point </a:t>
            </a:r>
            <a:r>
              <a:rPr lang="pl-PL" sz="1800" dirty="0" err="1"/>
              <a:t>will</a:t>
            </a:r>
            <a:r>
              <a:rPr lang="pl-PL" sz="1800" dirty="0"/>
              <a:t> </a:t>
            </a:r>
            <a:r>
              <a:rPr lang="pl-PL" sz="1800" dirty="0" err="1"/>
              <a:t>act</a:t>
            </a:r>
            <a:r>
              <a:rPr lang="pl-PL" sz="1800" dirty="0"/>
              <a:t> as </a:t>
            </a:r>
            <a:r>
              <a:rPr lang="pl-PL" sz="1800" dirty="0" err="1"/>
              <a:t>an</a:t>
            </a:r>
            <a:r>
              <a:rPr lang="pl-PL" sz="1800" dirty="0"/>
              <a:t> </a:t>
            </a:r>
            <a:r>
              <a:rPr lang="pl-PL" sz="1800" dirty="0" err="1"/>
              <a:t>anchor</a:t>
            </a:r>
            <a:r>
              <a:rPr lang="pl-PL" sz="1800" dirty="0"/>
              <a:t>, </a:t>
            </a:r>
            <a:r>
              <a:rPr lang="pl-PL" sz="1800" dirty="0" err="1"/>
              <a:t>so</a:t>
            </a:r>
            <a:r>
              <a:rPr lang="pl-PL" sz="1800" dirty="0"/>
              <a:t> the </a:t>
            </a:r>
            <a:r>
              <a:rPr lang="pl-PL" sz="1800" dirty="0" err="1"/>
              <a:t>route</a:t>
            </a:r>
            <a:r>
              <a:rPr lang="pl-PL" sz="1800" dirty="0"/>
              <a:t> </a:t>
            </a:r>
            <a:r>
              <a:rPr lang="pl-PL" sz="1800" dirty="0" err="1"/>
              <a:t>before</a:t>
            </a:r>
            <a:r>
              <a:rPr lang="pl-PL" sz="1800" dirty="0"/>
              <a:t> and </a:t>
            </a:r>
            <a:r>
              <a:rPr lang="pl-PL" sz="1800" dirty="0" err="1"/>
              <a:t>after</a:t>
            </a:r>
            <a:r>
              <a:rPr lang="pl-PL" sz="1800" dirty="0"/>
              <a:t> </a:t>
            </a:r>
            <a:r>
              <a:rPr lang="pl-PL" sz="1800" dirty="0" err="1"/>
              <a:t>will</a:t>
            </a:r>
            <a:r>
              <a:rPr lang="pl-PL" sz="1800" dirty="0"/>
              <a:t> not </a:t>
            </a:r>
            <a:r>
              <a:rPr lang="pl-PL" sz="1800" dirty="0" err="1"/>
              <a:t>change</a:t>
            </a:r>
            <a:r>
              <a:rPr lang="pl-PL" sz="1800" dirty="0"/>
              <a:t>, and </a:t>
            </a:r>
            <a:r>
              <a:rPr lang="pl-PL" sz="1800" dirty="0" err="1"/>
              <a:t>only</a:t>
            </a:r>
            <a:r>
              <a:rPr lang="pl-PL" sz="1800" dirty="0"/>
              <a:t> the </a:t>
            </a:r>
            <a:r>
              <a:rPr lang="pl-PL" sz="1800" dirty="0" err="1"/>
              <a:t>middle</a:t>
            </a:r>
            <a:r>
              <a:rPr lang="pl-PL" sz="1800" dirty="0"/>
              <a:t> part </a:t>
            </a:r>
            <a:r>
              <a:rPr lang="pl-PL" sz="1800" dirty="0" err="1"/>
              <a:t>will</a:t>
            </a:r>
            <a:r>
              <a:rPr lang="pl-PL" sz="1800" dirty="0"/>
              <a:t> be </a:t>
            </a:r>
            <a:r>
              <a:rPr lang="pl-PL" sz="1800" dirty="0" err="1"/>
              <a:t>modified</a:t>
            </a:r>
            <a:r>
              <a:rPr lang="pl-PL" sz="1800" dirty="0"/>
              <a:t>.</a:t>
            </a:r>
          </a:p>
          <a:p>
            <a:endParaRPr lang="pl-PL" sz="1800" dirty="0"/>
          </a:p>
          <a:p>
            <a:r>
              <a:rPr lang="pl-PL" sz="1800" dirty="0"/>
              <a:t>The </a:t>
            </a:r>
            <a:r>
              <a:rPr lang="pl-PL" sz="1800" dirty="0" err="1"/>
              <a:t>points</a:t>
            </a:r>
            <a:r>
              <a:rPr lang="pl-PL" sz="1800" dirty="0"/>
              <a:t> </a:t>
            </a:r>
            <a:r>
              <a:rPr lang="pl-PL" sz="1800" dirty="0" err="1"/>
              <a:t>that</a:t>
            </a:r>
            <a:r>
              <a:rPr lang="pl-PL" sz="1800" dirty="0"/>
              <a:t> </a:t>
            </a:r>
            <a:r>
              <a:rPr lang="pl-PL" sz="1800" dirty="0" err="1"/>
              <a:t>you</a:t>
            </a:r>
            <a:r>
              <a:rPr lang="pl-PL" sz="1800" dirty="0"/>
              <a:t> </a:t>
            </a:r>
            <a:r>
              <a:rPr lang="pl-PL" sz="1800" dirty="0" err="1"/>
              <a:t>add</a:t>
            </a:r>
            <a:r>
              <a:rPr lang="pl-PL" sz="1800" dirty="0"/>
              <a:t> to a </a:t>
            </a:r>
            <a:r>
              <a:rPr lang="pl-PL" sz="1800" dirty="0" err="1"/>
              <a:t>route</a:t>
            </a:r>
            <a:r>
              <a:rPr lang="pl-PL" sz="1800" dirty="0"/>
              <a:t> reset </a:t>
            </a:r>
            <a:r>
              <a:rPr lang="pl-PL" sz="1800" dirty="0" err="1"/>
              <a:t>after</a:t>
            </a:r>
            <a:r>
              <a:rPr lang="pl-PL" sz="1800" dirty="0"/>
              <a:t> </a:t>
            </a:r>
            <a:r>
              <a:rPr lang="pl-PL" sz="1800" dirty="0" err="1"/>
              <a:t>clicking</a:t>
            </a:r>
            <a:r>
              <a:rPr lang="pl-PL" sz="1800" dirty="0"/>
              <a:t> </a:t>
            </a:r>
            <a:r>
              <a:rPr lang="pl-PL" sz="1800" dirty="0" err="1"/>
              <a:t>away</a:t>
            </a:r>
            <a:r>
              <a:rPr lang="pl-PL" sz="1800" dirty="0"/>
              <a:t> </a:t>
            </a:r>
            <a:r>
              <a:rPr lang="pl-PL" sz="1800" dirty="0" err="1"/>
              <a:t>or</a:t>
            </a:r>
            <a:r>
              <a:rPr lang="pl-PL" sz="1800" dirty="0"/>
              <a:t> </a:t>
            </a:r>
            <a:r>
              <a:rPr lang="pl-PL" sz="1800" dirty="0" err="1"/>
              <a:t>selecting</a:t>
            </a:r>
            <a:r>
              <a:rPr lang="pl-PL" sz="1800" dirty="0"/>
              <a:t> a </a:t>
            </a:r>
            <a:r>
              <a:rPr lang="pl-PL" sz="1800" dirty="0" err="1"/>
              <a:t>dfferent</a:t>
            </a:r>
            <a:r>
              <a:rPr lang="pl-PL" sz="1800" dirty="0"/>
              <a:t> </a:t>
            </a:r>
            <a:r>
              <a:rPr lang="pl-PL" sz="1800" dirty="0" err="1"/>
              <a:t>route</a:t>
            </a:r>
            <a:r>
              <a:rPr lang="pl-PL" sz="1800" dirty="0"/>
              <a:t>, but the </a:t>
            </a:r>
            <a:r>
              <a:rPr lang="pl-PL" sz="1800" dirty="0" err="1"/>
              <a:t>adjusted</a:t>
            </a:r>
            <a:r>
              <a:rPr lang="pl-PL" sz="1800" dirty="0"/>
              <a:t> </a:t>
            </a:r>
            <a:r>
              <a:rPr lang="pl-PL" sz="1800" dirty="0" err="1"/>
              <a:t>course</a:t>
            </a:r>
            <a:r>
              <a:rPr lang="pl-PL" sz="1800" dirty="0"/>
              <a:t> of the </a:t>
            </a:r>
            <a:r>
              <a:rPr lang="pl-PL" sz="1800" dirty="0" err="1"/>
              <a:t>route</a:t>
            </a:r>
            <a:r>
              <a:rPr lang="pl-PL" sz="1800" dirty="0"/>
              <a:t> </a:t>
            </a:r>
            <a:r>
              <a:rPr lang="pl-PL" sz="1800" dirty="0" err="1"/>
              <a:t>remains</a:t>
            </a:r>
            <a:r>
              <a:rPr lang="pl-PL" sz="1800" dirty="0"/>
              <a:t>.</a:t>
            </a:r>
          </a:p>
        </p:txBody>
      </p:sp>
    </p:spTree>
    <p:extLst>
      <p:ext uri="{BB962C8B-B14F-4D97-AF65-F5344CB8AC3E}">
        <p14:creationId xmlns:p14="http://schemas.microsoft.com/office/powerpoint/2010/main" val="5547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1F979-E91C-B7DE-84AD-D5291983E7C1}"/>
              </a:ext>
            </a:extLst>
          </p:cNvPr>
          <p:cNvSpPr>
            <a:spLocks noGrp="1"/>
          </p:cNvSpPr>
          <p:nvPr>
            <p:ph type="title"/>
          </p:nvPr>
        </p:nvSpPr>
        <p:spPr/>
        <p:txBody>
          <a:bodyPr/>
          <a:lstStyle/>
          <a:p>
            <a:r>
              <a:rPr lang="pl-PL" noProof="0" dirty="0" err="1"/>
              <a:t>Running</a:t>
            </a:r>
            <a:r>
              <a:rPr lang="pl-PL" noProof="0" dirty="0"/>
              <a:t> the </a:t>
            </a:r>
            <a:r>
              <a:rPr lang="pl-PL" noProof="0" dirty="0" err="1"/>
              <a:t>simulation</a:t>
            </a:r>
            <a:endParaRPr lang="en-GB" noProof="0" dirty="0"/>
          </a:p>
        </p:txBody>
      </p:sp>
      <p:pic>
        <p:nvPicPr>
          <p:cNvPr id="4" name="running_sim">
            <a:hlinkClick r:id="" action="ppaction://media"/>
            <a:extLst>
              <a:ext uri="{FF2B5EF4-FFF2-40B4-BE49-F238E27FC236}">
                <a16:creationId xmlns:a16="http://schemas.microsoft.com/office/drawing/2014/main" id="{C4807658-21EF-2A46-B154-9E505A68946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32406" y="1825625"/>
            <a:ext cx="4730548" cy="4532261"/>
          </a:xfrm>
          <a:prstGeom prst="rect">
            <a:avLst/>
          </a:prstGeom>
        </p:spPr>
      </p:pic>
      <p:sp>
        <p:nvSpPr>
          <p:cNvPr id="9" name="TextBox 8">
            <a:extLst>
              <a:ext uri="{FF2B5EF4-FFF2-40B4-BE49-F238E27FC236}">
                <a16:creationId xmlns:a16="http://schemas.microsoft.com/office/drawing/2014/main" id="{211DCFE8-C19A-E422-0CDE-3CC3B9D2422D}"/>
              </a:ext>
            </a:extLst>
          </p:cNvPr>
          <p:cNvSpPr txBox="1"/>
          <p:nvPr/>
        </p:nvSpPr>
        <p:spPr>
          <a:xfrm>
            <a:off x="5682761" y="1998419"/>
            <a:ext cx="6134099" cy="3416320"/>
          </a:xfrm>
          <a:prstGeom prst="rect">
            <a:avLst/>
          </a:prstGeom>
          <a:noFill/>
        </p:spPr>
        <p:txBody>
          <a:bodyPr wrap="square" lIns="91440" tIns="45720" rIns="91440" bIns="45720" anchor="t">
            <a:spAutoFit/>
          </a:bodyPr>
          <a:lstStyle/>
          <a:p>
            <a:r>
              <a:rPr lang="pl-PL" sz="1800" dirty="0"/>
              <a:t>Press the </a:t>
            </a:r>
            <a:r>
              <a:rPr lang="pl-PL" sz="1800" dirty="0" err="1"/>
              <a:t>blue</a:t>
            </a:r>
            <a:r>
              <a:rPr lang="pl-PL" sz="1800" dirty="0"/>
              <a:t> </a:t>
            </a:r>
            <a:r>
              <a:rPr lang="pl-PL" sz="1800" dirty="0" err="1"/>
              <a:t>arrow</a:t>
            </a:r>
            <a:r>
              <a:rPr lang="pl-PL" sz="1800" dirty="0"/>
              <a:t> to start the </a:t>
            </a:r>
            <a:r>
              <a:rPr lang="pl-PL" sz="1800" dirty="0" err="1"/>
              <a:t>simulation</a:t>
            </a:r>
            <a:r>
              <a:rPr lang="pl-PL" sz="1800" dirty="0"/>
              <a:t>.</a:t>
            </a:r>
          </a:p>
          <a:p>
            <a:endParaRPr lang="pl-PL" sz="1800" dirty="0"/>
          </a:p>
          <a:p>
            <a:r>
              <a:rPr lang="pl-PL" sz="1800" dirty="0" err="1"/>
              <a:t>Use</a:t>
            </a:r>
            <a:r>
              <a:rPr lang="pl-PL" sz="1800" dirty="0"/>
              <a:t> + and – on </a:t>
            </a:r>
            <a:r>
              <a:rPr lang="pl-PL" sz="1800" dirty="0" err="1"/>
              <a:t>your</a:t>
            </a:r>
            <a:r>
              <a:rPr lang="pl-PL" sz="1800" dirty="0"/>
              <a:t> keyboard to </a:t>
            </a:r>
            <a:r>
              <a:rPr lang="pl-PL" sz="1800" dirty="0" err="1"/>
              <a:t>slow</a:t>
            </a:r>
            <a:r>
              <a:rPr lang="pl-PL" sz="1800" dirty="0"/>
              <a:t> down and </a:t>
            </a:r>
            <a:r>
              <a:rPr lang="pl-PL" sz="1800" dirty="0" err="1"/>
              <a:t>speed</a:t>
            </a:r>
            <a:r>
              <a:rPr lang="pl-PL" sz="1800" dirty="0"/>
              <a:t> </a:t>
            </a:r>
            <a:r>
              <a:rPr lang="pl-PL" sz="1800" dirty="0" err="1"/>
              <a:t>up</a:t>
            </a:r>
            <a:r>
              <a:rPr lang="pl-PL" sz="1800" dirty="0"/>
              <a:t> the </a:t>
            </a:r>
            <a:r>
              <a:rPr lang="pl-PL" sz="1800" dirty="0" err="1"/>
              <a:t>simulation</a:t>
            </a:r>
            <a:r>
              <a:rPr lang="pl-PL" sz="1800" dirty="0"/>
              <a:t>.</a:t>
            </a:r>
          </a:p>
          <a:p>
            <a:endParaRPr lang="pl-PL" sz="1800" dirty="0"/>
          </a:p>
          <a:p>
            <a:r>
              <a:rPr lang="pl-PL" sz="1800" dirty="0"/>
              <a:t>Press the </a:t>
            </a:r>
            <a:r>
              <a:rPr lang="pl-PL" sz="1800" dirty="0" err="1"/>
              <a:t>quick</a:t>
            </a:r>
            <a:r>
              <a:rPr lang="pl-PL" sz="1800" dirty="0"/>
              <a:t> </a:t>
            </a:r>
            <a:r>
              <a:rPr lang="pl-PL" sz="1800" dirty="0" err="1"/>
              <a:t>mode</a:t>
            </a:r>
            <a:r>
              <a:rPr lang="pl-PL" sz="1800" dirty="0"/>
              <a:t> </a:t>
            </a:r>
            <a:r>
              <a:rPr lang="pl-PL" sz="1800" dirty="0" err="1"/>
              <a:t>button</a:t>
            </a:r>
            <a:r>
              <a:rPr lang="pl-PL" sz="1800" dirty="0"/>
              <a:t> to </a:t>
            </a:r>
            <a:r>
              <a:rPr lang="pl-PL" sz="1800" dirty="0" err="1"/>
              <a:t>speed</a:t>
            </a:r>
            <a:r>
              <a:rPr lang="pl-PL" sz="1800" dirty="0"/>
              <a:t> </a:t>
            </a:r>
            <a:r>
              <a:rPr lang="pl-PL" sz="1800" dirty="0" err="1"/>
              <a:t>up</a:t>
            </a:r>
            <a:r>
              <a:rPr lang="pl-PL" sz="1800" dirty="0"/>
              <a:t> the </a:t>
            </a:r>
            <a:r>
              <a:rPr lang="pl-PL" sz="1800" dirty="0" err="1"/>
              <a:t>simulation</a:t>
            </a:r>
            <a:r>
              <a:rPr lang="pl-PL" sz="1800" dirty="0"/>
              <a:t> to the maximum </a:t>
            </a:r>
            <a:r>
              <a:rPr lang="pl-PL" sz="1800" dirty="0" err="1"/>
              <a:t>possible</a:t>
            </a:r>
            <a:r>
              <a:rPr lang="pl-PL" sz="1800" dirty="0"/>
              <a:t> </a:t>
            </a:r>
            <a:r>
              <a:rPr lang="pl-PL" sz="1800" dirty="0" err="1"/>
              <a:t>value</a:t>
            </a:r>
            <a:r>
              <a:rPr lang="pl-PL" sz="1800" dirty="0"/>
              <a:t> </a:t>
            </a:r>
            <a:r>
              <a:rPr lang="pl-PL" sz="1800" dirty="0" err="1"/>
              <a:t>limited</a:t>
            </a:r>
            <a:r>
              <a:rPr lang="pl-PL" sz="1800" dirty="0"/>
              <a:t> by the </a:t>
            </a:r>
            <a:r>
              <a:rPr lang="pl-PL" sz="1800" dirty="0" err="1"/>
              <a:t>resources</a:t>
            </a:r>
            <a:r>
              <a:rPr lang="pl-PL" sz="1800" dirty="0"/>
              <a:t> </a:t>
            </a:r>
            <a:r>
              <a:rPr lang="pl-PL" sz="1800" dirty="0" err="1"/>
              <a:t>Vissim</a:t>
            </a:r>
            <a:r>
              <a:rPr lang="pl-PL" sz="1800" dirty="0"/>
              <a:t> </a:t>
            </a:r>
            <a:r>
              <a:rPr lang="pl-PL" sz="1800" dirty="0" err="1"/>
              <a:t>can</a:t>
            </a:r>
            <a:r>
              <a:rPr lang="pl-PL" sz="1800" dirty="0"/>
              <a:t> </a:t>
            </a:r>
            <a:r>
              <a:rPr lang="pl-PL" sz="1800" dirty="0" err="1"/>
              <a:t>use</a:t>
            </a:r>
            <a:r>
              <a:rPr lang="pl-PL" sz="1800" dirty="0"/>
              <a:t> on the </a:t>
            </a:r>
            <a:r>
              <a:rPr lang="pl-PL" sz="1800" dirty="0" err="1"/>
              <a:t>machine</a:t>
            </a:r>
            <a:r>
              <a:rPr lang="pl-PL" sz="1800" dirty="0"/>
              <a:t> the simulation </a:t>
            </a:r>
            <a:r>
              <a:rPr lang="pl-PL" sz="1800" dirty="0" err="1"/>
              <a:t>is</a:t>
            </a:r>
            <a:r>
              <a:rPr lang="pl-PL" sz="1800" dirty="0"/>
              <a:t> </a:t>
            </a:r>
            <a:r>
              <a:rPr lang="pl-PL" sz="1800" dirty="0" err="1"/>
              <a:t>being</a:t>
            </a:r>
            <a:r>
              <a:rPr lang="pl-PL" sz="1800" dirty="0"/>
              <a:t> run on. </a:t>
            </a:r>
            <a:r>
              <a:rPr lang="pl-PL" sz="1800" dirty="0" err="1"/>
              <a:t>You</a:t>
            </a:r>
            <a:r>
              <a:rPr lang="pl-PL" sz="1800" dirty="0"/>
              <a:t> </a:t>
            </a:r>
            <a:r>
              <a:rPr lang="pl-PL" sz="1800" dirty="0" err="1"/>
              <a:t>will</a:t>
            </a:r>
            <a:r>
              <a:rPr lang="pl-PL" sz="1800" dirty="0"/>
              <a:t> not </a:t>
            </a:r>
            <a:r>
              <a:rPr lang="pl-PL" sz="1800" dirty="0" err="1"/>
              <a:t>see</a:t>
            </a:r>
            <a:r>
              <a:rPr lang="pl-PL" sz="1800" dirty="0"/>
              <a:t> the </a:t>
            </a:r>
            <a:r>
              <a:rPr lang="pl-PL" sz="1800" dirty="0" err="1"/>
              <a:t>vehicles</a:t>
            </a:r>
            <a:r>
              <a:rPr lang="pl-PL" sz="1800" dirty="0"/>
              <a:t>, but the </a:t>
            </a:r>
            <a:r>
              <a:rPr lang="pl-PL" sz="1800" dirty="0" err="1"/>
              <a:t>calculations</a:t>
            </a:r>
            <a:r>
              <a:rPr lang="pl-PL" sz="1800" dirty="0"/>
              <a:t> </a:t>
            </a:r>
            <a:r>
              <a:rPr lang="pl-PL" sz="1800" dirty="0" err="1"/>
              <a:t>will</a:t>
            </a:r>
            <a:r>
              <a:rPr lang="pl-PL" sz="1800" dirty="0"/>
              <a:t> be </a:t>
            </a:r>
            <a:r>
              <a:rPr lang="pl-PL" sz="1800" dirty="0" err="1"/>
              <a:t>performed</a:t>
            </a:r>
            <a:r>
              <a:rPr lang="pl-PL" sz="1800" dirty="0"/>
              <a:t> </a:t>
            </a:r>
            <a:r>
              <a:rPr lang="pl-PL" sz="1800" dirty="0" err="1"/>
              <a:t>at</a:t>
            </a:r>
            <a:r>
              <a:rPr lang="pl-PL" sz="1800" dirty="0"/>
              <a:t> maximum </a:t>
            </a:r>
            <a:r>
              <a:rPr lang="pl-PL" sz="1800" dirty="0" err="1"/>
              <a:t>capacity</a:t>
            </a:r>
            <a:r>
              <a:rPr lang="pl-PL" sz="1800" dirty="0"/>
              <a:t> in the </a:t>
            </a:r>
            <a:r>
              <a:rPr lang="pl-PL" sz="1800" dirty="0" err="1"/>
              <a:t>background</a:t>
            </a:r>
            <a:r>
              <a:rPr lang="pl-PL" sz="1800" dirty="0"/>
              <a:t>.</a:t>
            </a:r>
          </a:p>
          <a:p>
            <a:endParaRPr lang="pl-PL" sz="1800" dirty="0"/>
          </a:p>
          <a:p>
            <a:endParaRPr lang="pl-PL" sz="1800" dirty="0"/>
          </a:p>
        </p:txBody>
      </p:sp>
    </p:spTree>
    <p:extLst>
      <p:ext uri="{BB962C8B-B14F-4D97-AF65-F5344CB8AC3E}">
        <p14:creationId xmlns:p14="http://schemas.microsoft.com/office/powerpoint/2010/main" val="248171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F6596-31CD-12E6-5377-D808465D3B61}"/>
              </a:ext>
            </a:extLst>
          </p:cNvPr>
          <p:cNvSpPr>
            <a:spLocks noGrp="1"/>
          </p:cNvSpPr>
          <p:nvPr>
            <p:ph type="title"/>
          </p:nvPr>
        </p:nvSpPr>
        <p:spPr/>
        <p:txBody>
          <a:bodyPr/>
          <a:lstStyle/>
          <a:p>
            <a:r>
              <a:rPr lang="pl-PL" noProof="0" dirty="0" err="1"/>
              <a:t>Simulation</a:t>
            </a:r>
            <a:r>
              <a:rPr lang="pl-PL" noProof="0" dirty="0"/>
              <a:t> </a:t>
            </a:r>
            <a:r>
              <a:rPr lang="pl-PL" noProof="0" dirty="0" err="1"/>
              <a:t>conclusion</a:t>
            </a:r>
            <a:r>
              <a:rPr lang="pl-PL" dirty="0"/>
              <a:t> - </a:t>
            </a:r>
            <a:r>
              <a:rPr lang="pl-PL" dirty="0" err="1"/>
              <a:t>warnings</a:t>
            </a:r>
            <a:endParaRPr lang="en-GB" noProof="0" dirty="0"/>
          </a:p>
        </p:txBody>
      </p:sp>
      <p:pic>
        <p:nvPicPr>
          <p:cNvPr id="5" name="Picture 4">
            <a:extLst>
              <a:ext uri="{FF2B5EF4-FFF2-40B4-BE49-F238E27FC236}">
                <a16:creationId xmlns:a16="http://schemas.microsoft.com/office/drawing/2014/main" id="{5CC5DFCD-3605-7293-288B-BF93F93ED20E}"/>
              </a:ext>
            </a:extLst>
          </p:cNvPr>
          <p:cNvPicPr>
            <a:picLocks noChangeAspect="1"/>
          </p:cNvPicPr>
          <p:nvPr/>
        </p:nvPicPr>
        <p:blipFill>
          <a:blip r:embed="rId2"/>
          <a:stretch>
            <a:fillRect/>
          </a:stretch>
        </p:blipFill>
        <p:spPr>
          <a:xfrm>
            <a:off x="1024665" y="2468749"/>
            <a:ext cx="4576348" cy="3065089"/>
          </a:xfrm>
          <a:prstGeom prst="rect">
            <a:avLst/>
          </a:prstGeom>
        </p:spPr>
      </p:pic>
      <p:sp>
        <p:nvSpPr>
          <p:cNvPr id="4" name="TextBox 3">
            <a:extLst>
              <a:ext uri="{FF2B5EF4-FFF2-40B4-BE49-F238E27FC236}">
                <a16:creationId xmlns:a16="http://schemas.microsoft.com/office/drawing/2014/main" id="{E0F14C5F-05D8-458A-7D3D-41BD9FF145F6}"/>
              </a:ext>
            </a:extLst>
          </p:cNvPr>
          <p:cNvSpPr txBox="1"/>
          <p:nvPr/>
        </p:nvSpPr>
        <p:spPr>
          <a:xfrm>
            <a:off x="5695278" y="1401415"/>
            <a:ext cx="6496722" cy="4524315"/>
          </a:xfrm>
          <a:prstGeom prst="rect">
            <a:avLst/>
          </a:prstGeom>
          <a:noFill/>
        </p:spPr>
        <p:txBody>
          <a:bodyPr wrap="square" lIns="91440" tIns="45720" rIns="91440" bIns="45720" anchor="t">
            <a:spAutoFit/>
          </a:bodyPr>
          <a:lstStyle/>
          <a:p>
            <a:r>
              <a:rPr lang="pl-PL" sz="1800" dirty="0" err="1"/>
              <a:t>After</a:t>
            </a:r>
            <a:r>
              <a:rPr lang="pl-PL" sz="1800" dirty="0"/>
              <a:t> the </a:t>
            </a:r>
            <a:r>
              <a:rPr lang="pl-PL" sz="1800" dirty="0" err="1"/>
              <a:t>simulation</a:t>
            </a:r>
            <a:r>
              <a:rPr lang="pl-PL" sz="1800" dirty="0"/>
              <a:t> </a:t>
            </a:r>
            <a:r>
              <a:rPr lang="pl-PL" sz="1800" dirty="0" err="1"/>
              <a:t>has</a:t>
            </a:r>
            <a:r>
              <a:rPr lang="pl-PL" sz="1800" dirty="0"/>
              <a:t> </a:t>
            </a:r>
            <a:r>
              <a:rPr lang="pl-PL" sz="1800" dirty="0" err="1"/>
              <a:t>concluded</a:t>
            </a:r>
            <a:r>
              <a:rPr lang="pl-PL" sz="1800" dirty="0"/>
              <a:t> </a:t>
            </a:r>
            <a:r>
              <a:rPr lang="pl-PL" sz="1800" dirty="0" err="1"/>
              <a:t>Vissim</a:t>
            </a:r>
            <a:r>
              <a:rPr lang="pl-PL" sz="1800" dirty="0"/>
              <a:t> </a:t>
            </a:r>
            <a:r>
              <a:rPr lang="pl-PL" sz="1800" dirty="0" err="1"/>
              <a:t>might</a:t>
            </a:r>
            <a:r>
              <a:rPr lang="pl-PL" sz="1800" dirty="0"/>
              <a:t> show </a:t>
            </a:r>
            <a:r>
              <a:rPr lang="pl-PL" sz="1800" dirty="0" err="1"/>
              <a:t>some</a:t>
            </a:r>
            <a:r>
              <a:rPr lang="pl-PL" sz="1800" dirty="0"/>
              <a:t> </a:t>
            </a:r>
            <a:r>
              <a:rPr lang="pl-PL" sz="1800" dirty="0" err="1"/>
              <a:t>warnings</a:t>
            </a:r>
            <a:r>
              <a:rPr lang="pl-PL" sz="1800" dirty="0"/>
              <a:t>.</a:t>
            </a:r>
          </a:p>
          <a:p>
            <a:endParaRPr lang="pl-PL" sz="1800" dirty="0"/>
          </a:p>
          <a:p>
            <a:r>
              <a:rPr lang="pl-PL" sz="1800" dirty="0" err="1"/>
              <a:t>Sometimes</a:t>
            </a:r>
            <a:r>
              <a:rPr lang="pl-PL" sz="1800" dirty="0"/>
              <a:t> </a:t>
            </a:r>
            <a:r>
              <a:rPr lang="pl-PL" sz="1800" dirty="0" err="1"/>
              <a:t>they</a:t>
            </a:r>
            <a:r>
              <a:rPr lang="pl-PL" sz="1800" dirty="0"/>
              <a:t> </a:t>
            </a:r>
            <a:r>
              <a:rPr lang="pl-PL" sz="1800" dirty="0" err="1"/>
              <a:t>indicate</a:t>
            </a:r>
            <a:r>
              <a:rPr lang="pl-PL" sz="1800" dirty="0"/>
              <a:t> </a:t>
            </a:r>
            <a:r>
              <a:rPr lang="pl-PL" sz="1800" dirty="0" err="1"/>
              <a:t>user</a:t>
            </a:r>
            <a:r>
              <a:rPr lang="pl-PL" sz="1800" dirty="0"/>
              <a:t> error, but </a:t>
            </a:r>
            <a:r>
              <a:rPr lang="pl-PL" sz="1800" dirty="0" err="1"/>
              <a:t>some</a:t>
            </a:r>
            <a:r>
              <a:rPr lang="pl-PL" sz="1800" dirty="0"/>
              <a:t> of the </a:t>
            </a:r>
            <a:r>
              <a:rPr lang="pl-PL" sz="1800" dirty="0" err="1"/>
              <a:t>messages</a:t>
            </a:r>
            <a:r>
              <a:rPr lang="pl-PL" sz="1800" dirty="0"/>
              <a:t> </a:t>
            </a:r>
            <a:r>
              <a:rPr lang="pl-PL" sz="1800" dirty="0" err="1"/>
              <a:t>are</a:t>
            </a:r>
            <a:r>
              <a:rPr lang="pl-PL" sz="1800" dirty="0"/>
              <a:t> </a:t>
            </a:r>
            <a:r>
              <a:rPr lang="pl-PL" sz="1800" dirty="0" err="1"/>
              <a:t>simply</a:t>
            </a:r>
            <a:r>
              <a:rPr lang="pl-PL" sz="1800" dirty="0"/>
              <a:t> the </a:t>
            </a:r>
            <a:r>
              <a:rPr lang="pl-PL" sz="1800" dirty="0" err="1"/>
              <a:t>result</a:t>
            </a:r>
            <a:r>
              <a:rPr lang="pl-PL" sz="1800" dirty="0"/>
              <a:t> of the situation the model </a:t>
            </a:r>
            <a:r>
              <a:rPr lang="pl-PL" sz="1800" dirty="0" err="1"/>
              <a:t>is</a:t>
            </a:r>
            <a:r>
              <a:rPr lang="pl-PL" sz="1800" dirty="0"/>
              <a:t> </a:t>
            </a:r>
            <a:r>
              <a:rPr lang="pl-PL" sz="1800" dirty="0" err="1"/>
              <a:t>representing</a:t>
            </a:r>
            <a:r>
              <a:rPr lang="pl-PL" sz="1800" dirty="0"/>
              <a:t>.</a:t>
            </a:r>
          </a:p>
          <a:p>
            <a:endParaRPr lang="pl-PL" sz="1800" dirty="0"/>
          </a:p>
          <a:p>
            <a:r>
              <a:rPr lang="pl-PL" sz="1800" dirty="0"/>
              <a:t>In </a:t>
            </a:r>
            <a:r>
              <a:rPr lang="pl-PL" sz="1800" dirty="0" err="1"/>
              <a:t>this</a:t>
            </a:r>
            <a:r>
              <a:rPr lang="pl-PL" sz="1800" dirty="0"/>
              <a:t> </a:t>
            </a:r>
            <a:r>
              <a:rPr lang="pl-PL" sz="1800" dirty="0" err="1"/>
              <a:t>case</a:t>
            </a:r>
            <a:r>
              <a:rPr lang="pl-PL" sz="1800" dirty="0"/>
              <a:t>, the error </a:t>
            </a:r>
            <a:r>
              <a:rPr lang="pl-PL" sz="1800" dirty="0" err="1"/>
              <a:t>message</a:t>
            </a:r>
            <a:r>
              <a:rPr lang="pl-PL" sz="1800" dirty="0"/>
              <a:t> </a:t>
            </a:r>
            <a:r>
              <a:rPr lang="pl-PL" sz="1800" dirty="0" err="1"/>
              <a:t>means</a:t>
            </a:r>
            <a:r>
              <a:rPr lang="pl-PL" sz="1800" dirty="0"/>
              <a:t> </a:t>
            </a:r>
            <a:r>
              <a:rPr lang="pl-PL" sz="1800" dirty="0" err="1"/>
              <a:t>that</a:t>
            </a:r>
            <a:r>
              <a:rPr lang="pl-PL" sz="1800" dirty="0"/>
              <a:t> 116 </a:t>
            </a:r>
            <a:r>
              <a:rPr lang="pl-PL" sz="1800" dirty="0" err="1"/>
              <a:t>vehicles</a:t>
            </a:r>
            <a:r>
              <a:rPr lang="pl-PL" sz="1800" dirty="0"/>
              <a:t> </a:t>
            </a:r>
            <a:r>
              <a:rPr lang="pl-PL" sz="1800" dirty="0" err="1"/>
              <a:t>could</a:t>
            </a:r>
            <a:r>
              <a:rPr lang="pl-PL" sz="1800" dirty="0"/>
              <a:t> not </a:t>
            </a:r>
            <a:r>
              <a:rPr lang="pl-PL" sz="1800" dirty="0" err="1"/>
              <a:t>enter</a:t>
            </a:r>
            <a:r>
              <a:rPr lang="pl-PL" sz="1800" dirty="0"/>
              <a:t> the network from the </a:t>
            </a:r>
            <a:r>
              <a:rPr lang="pl-PL" sz="1800" dirty="0" err="1"/>
              <a:t>South</a:t>
            </a:r>
            <a:r>
              <a:rPr lang="pl-PL" sz="1800" dirty="0"/>
              <a:t> </a:t>
            </a:r>
            <a:r>
              <a:rPr lang="pl-PL" sz="1800" dirty="0" err="1"/>
              <a:t>input</a:t>
            </a:r>
            <a:r>
              <a:rPr lang="pl-PL" sz="1800" dirty="0"/>
              <a:t>. The </a:t>
            </a:r>
            <a:r>
              <a:rPr lang="pl-PL" sz="1800" dirty="0" err="1"/>
              <a:t>reason</a:t>
            </a:r>
            <a:r>
              <a:rPr lang="pl-PL" sz="1800" dirty="0"/>
              <a:t> for </a:t>
            </a:r>
            <a:r>
              <a:rPr lang="pl-PL" sz="1800" dirty="0" err="1"/>
              <a:t>that</a:t>
            </a:r>
            <a:r>
              <a:rPr lang="pl-PL" sz="1800" dirty="0"/>
              <a:t> </a:t>
            </a:r>
            <a:r>
              <a:rPr lang="pl-PL" sz="1800" dirty="0" err="1"/>
              <a:t>is</a:t>
            </a:r>
            <a:r>
              <a:rPr lang="pl-PL" sz="1800" dirty="0"/>
              <a:t> </a:t>
            </a:r>
            <a:r>
              <a:rPr lang="pl-PL" sz="1800" dirty="0" err="1"/>
              <a:t>limited</a:t>
            </a:r>
            <a:r>
              <a:rPr lang="pl-PL" sz="1800" dirty="0"/>
              <a:t> network </a:t>
            </a:r>
            <a:r>
              <a:rPr lang="pl-PL" sz="1800" dirty="0" err="1"/>
              <a:t>capacity</a:t>
            </a:r>
            <a:r>
              <a:rPr lang="pl-PL" sz="1800" dirty="0"/>
              <a:t>, </a:t>
            </a:r>
            <a:r>
              <a:rPr lang="pl-PL" sz="1800" dirty="0" err="1"/>
              <a:t>it</a:t>
            </a:r>
            <a:r>
              <a:rPr lang="pl-PL" sz="1800" dirty="0"/>
              <a:t> </a:t>
            </a:r>
            <a:r>
              <a:rPr lang="pl-PL" sz="1800" dirty="0" err="1"/>
              <a:t>is</a:t>
            </a:r>
            <a:r>
              <a:rPr lang="pl-PL" sz="1800" dirty="0"/>
              <a:t> not </a:t>
            </a:r>
            <a:r>
              <a:rPr lang="pl-PL" sz="1800" dirty="0" err="1"/>
              <a:t>possible</a:t>
            </a:r>
            <a:r>
              <a:rPr lang="pl-PL" sz="1800" dirty="0"/>
              <a:t> for </a:t>
            </a:r>
            <a:r>
              <a:rPr lang="pl-PL" sz="1800" dirty="0" err="1"/>
              <a:t>this</a:t>
            </a:r>
            <a:r>
              <a:rPr lang="pl-PL" sz="1800" dirty="0"/>
              <a:t> </a:t>
            </a:r>
            <a:r>
              <a:rPr lang="pl-PL" sz="1800" dirty="0" err="1"/>
              <a:t>many</a:t>
            </a:r>
            <a:r>
              <a:rPr lang="pl-PL" sz="1800" dirty="0"/>
              <a:t> </a:t>
            </a:r>
            <a:r>
              <a:rPr lang="pl-PL" sz="1800" dirty="0" err="1"/>
              <a:t>vehicles</a:t>
            </a:r>
            <a:r>
              <a:rPr lang="pl-PL" sz="1800" dirty="0"/>
              <a:t> to pass </a:t>
            </a:r>
            <a:r>
              <a:rPr lang="pl-PL" sz="1800" dirty="0" err="1"/>
              <a:t>through</a:t>
            </a:r>
            <a:r>
              <a:rPr lang="pl-PL" sz="1800" dirty="0"/>
              <a:t> the network </a:t>
            </a:r>
            <a:r>
              <a:rPr lang="pl-PL" sz="1800" dirty="0" err="1"/>
              <a:t>when</a:t>
            </a:r>
            <a:r>
              <a:rPr lang="pl-PL" sz="1800" dirty="0"/>
              <a:t> </a:t>
            </a:r>
            <a:r>
              <a:rPr lang="pl-PL" sz="1800" dirty="0" err="1"/>
              <a:t>entering</a:t>
            </a:r>
            <a:r>
              <a:rPr lang="pl-PL" sz="1800" dirty="0"/>
              <a:t> from </a:t>
            </a:r>
            <a:r>
              <a:rPr lang="pl-PL" sz="1800" dirty="0" err="1"/>
              <a:t>South</a:t>
            </a:r>
            <a:r>
              <a:rPr lang="pl-PL" sz="1800" dirty="0"/>
              <a:t>.</a:t>
            </a:r>
          </a:p>
          <a:p>
            <a:endParaRPr lang="pl-PL" sz="1800" dirty="0"/>
          </a:p>
          <a:p>
            <a:r>
              <a:rPr lang="pl-PL" sz="1800" dirty="0"/>
              <a:t>In </a:t>
            </a:r>
            <a:r>
              <a:rPr lang="pl-PL" sz="1800" dirty="0" err="1"/>
              <a:t>some</a:t>
            </a:r>
            <a:r>
              <a:rPr lang="pl-PL" sz="1800" dirty="0"/>
              <a:t> </a:t>
            </a:r>
            <a:r>
              <a:rPr lang="pl-PL" sz="1800" dirty="0" err="1"/>
              <a:t>cases</a:t>
            </a:r>
            <a:r>
              <a:rPr lang="pl-PL" sz="1800" dirty="0"/>
              <a:t> </a:t>
            </a:r>
            <a:r>
              <a:rPr lang="pl-PL" sz="1800" dirty="0" err="1"/>
              <a:t>this</a:t>
            </a:r>
            <a:r>
              <a:rPr lang="pl-PL" sz="1800" dirty="0"/>
              <a:t> </a:t>
            </a:r>
            <a:r>
              <a:rPr lang="pl-PL" sz="1800" dirty="0" err="1"/>
              <a:t>could</a:t>
            </a:r>
            <a:r>
              <a:rPr lang="pl-PL" sz="1800" dirty="0"/>
              <a:t> be </a:t>
            </a:r>
            <a:r>
              <a:rPr lang="pl-PL" sz="1800" dirty="0" err="1"/>
              <a:t>due</a:t>
            </a:r>
            <a:r>
              <a:rPr lang="pl-PL" sz="1800" dirty="0"/>
              <a:t> to </a:t>
            </a:r>
            <a:r>
              <a:rPr lang="pl-PL" sz="1800" dirty="0" err="1"/>
              <a:t>user</a:t>
            </a:r>
            <a:r>
              <a:rPr lang="pl-PL" sz="1800" dirty="0"/>
              <a:t> </a:t>
            </a:r>
            <a:r>
              <a:rPr lang="pl-PL" sz="1800" dirty="0" err="1"/>
              <a:t>errors</a:t>
            </a:r>
            <a:r>
              <a:rPr lang="pl-PL" sz="1800" dirty="0"/>
              <a:t>, but in </a:t>
            </a:r>
            <a:r>
              <a:rPr lang="pl-PL" sz="1800" dirty="0" err="1"/>
              <a:t>this</a:t>
            </a:r>
            <a:r>
              <a:rPr lang="pl-PL" sz="1800" dirty="0"/>
              <a:t> </a:t>
            </a:r>
            <a:r>
              <a:rPr lang="pl-PL" sz="1800" dirty="0" err="1"/>
              <a:t>case</a:t>
            </a:r>
            <a:r>
              <a:rPr lang="pl-PL" sz="1800" dirty="0"/>
              <a:t> </a:t>
            </a:r>
            <a:r>
              <a:rPr lang="pl-PL" sz="1800" dirty="0" err="1"/>
              <a:t>it</a:t>
            </a:r>
            <a:r>
              <a:rPr lang="pl-PL" sz="1800" dirty="0"/>
              <a:t> </a:t>
            </a:r>
            <a:r>
              <a:rPr lang="pl-PL" sz="1800" dirty="0" err="1"/>
              <a:t>simply</a:t>
            </a:r>
            <a:r>
              <a:rPr lang="pl-PL" sz="1800" dirty="0"/>
              <a:t> </a:t>
            </a:r>
            <a:r>
              <a:rPr lang="pl-PL" sz="1800" dirty="0" err="1"/>
              <a:t>means</a:t>
            </a:r>
            <a:r>
              <a:rPr lang="pl-PL" sz="1800" dirty="0"/>
              <a:t> </a:t>
            </a:r>
            <a:r>
              <a:rPr lang="pl-PL" sz="1800" dirty="0" err="1"/>
              <a:t>that</a:t>
            </a:r>
            <a:r>
              <a:rPr lang="pl-PL" sz="1800" dirty="0"/>
              <a:t> the network </a:t>
            </a:r>
            <a:r>
              <a:rPr lang="pl-PL" sz="1800" dirty="0" err="1"/>
              <a:t>is</a:t>
            </a:r>
            <a:r>
              <a:rPr lang="pl-PL" sz="1800" dirty="0"/>
              <a:t> not </a:t>
            </a:r>
            <a:r>
              <a:rPr lang="pl-PL" sz="1800" dirty="0" err="1"/>
              <a:t>suitable</a:t>
            </a:r>
            <a:r>
              <a:rPr lang="pl-PL" sz="1800" dirty="0"/>
              <a:t> for </a:t>
            </a:r>
            <a:r>
              <a:rPr lang="pl-PL" sz="1800" dirty="0" err="1"/>
              <a:t>such</a:t>
            </a:r>
            <a:r>
              <a:rPr lang="pl-PL" sz="1800" dirty="0"/>
              <a:t> big </a:t>
            </a:r>
            <a:r>
              <a:rPr lang="pl-PL" sz="1800" dirty="0" err="1"/>
              <a:t>traffic</a:t>
            </a:r>
            <a:r>
              <a:rPr lang="pl-PL" sz="1800" dirty="0"/>
              <a:t> </a:t>
            </a:r>
            <a:r>
              <a:rPr lang="pl-PL" sz="1800" dirty="0" err="1"/>
              <a:t>flow</a:t>
            </a:r>
            <a:r>
              <a:rPr lang="pl-PL" sz="1800" dirty="0"/>
              <a:t> </a:t>
            </a:r>
            <a:r>
              <a:rPr lang="pl-PL" sz="1800" dirty="0" err="1"/>
              <a:t>volume</a:t>
            </a:r>
            <a:r>
              <a:rPr lang="pl-PL" sz="1800" dirty="0"/>
              <a:t> and </a:t>
            </a:r>
            <a:r>
              <a:rPr lang="pl-PL" sz="1800" dirty="0" err="1"/>
              <a:t>congestion</a:t>
            </a:r>
            <a:r>
              <a:rPr lang="pl-PL" sz="1800" dirty="0"/>
              <a:t> </a:t>
            </a:r>
            <a:r>
              <a:rPr lang="pl-PL" sz="1800" dirty="0" err="1"/>
              <a:t>might</a:t>
            </a:r>
            <a:r>
              <a:rPr lang="pl-PL" sz="1800" dirty="0"/>
              <a:t> </a:t>
            </a:r>
            <a:r>
              <a:rPr lang="pl-PL" sz="1800" dirty="0" err="1"/>
              <a:t>arise</a:t>
            </a:r>
            <a:r>
              <a:rPr lang="pl-PL" sz="1800" dirty="0"/>
              <a:t>.</a:t>
            </a:r>
          </a:p>
        </p:txBody>
      </p:sp>
      <p:sp>
        <p:nvSpPr>
          <p:cNvPr id="6" name="TextBox 5">
            <a:extLst>
              <a:ext uri="{FF2B5EF4-FFF2-40B4-BE49-F238E27FC236}">
                <a16:creationId xmlns:a16="http://schemas.microsoft.com/office/drawing/2014/main" id="{1CDB49AE-BEAA-B893-BE49-94EEA03CF45D}"/>
              </a:ext>
            </a:extLst>
          </p:cNvPr>
          <p:cNvSpPr txBox="1"/>
          <p:nvPr/>
        </p:nvSpPr>
        <p:spPr>
          <a:xfrm>
            <a:off x="1291657" y="5533838"/>
            <a:ext cx="4042363" cy="1200329"/>
          </a:xfrm>
          <a:prstGeom prst="rect">
            <a:avLst/>
          </a:prstGeom>
          <a:noFill/>
        </p:spPr>
        <p:txBody>
          <a:bodyPr wrap="square">
            <a:spAutoFit/>
          </a:bodyPr>
          <a:lstStyle/>
          <a:p>
            <a:r>
              <a:rPr lang="pl-PL" sz="1800" dirty="0" err="1"/>
              <a:t>If</a:t>
            </a:r>
            <a:r>
              <a:rPr lang="pl-PL" sz="1800" dirty="0"/>
              <a:t> </a:t>
            </a:r>
            <a:r>
              <a:rPr lang="pl-PL" sz="1800" dirty="0" err="1"/>
              <a:t>there</a:t>
            </a:r>
            <a:r>
              <a:rPr lang="pl-PL" sz="1800" dirty="0"/>
              <a:t> </a:t>
            </a:r>
            <a:r>
              <a:rPr lang="pl-PL" sz="1800" dirty="0" err="1"/>
              <a:t>are</a:t>
            </a:r>
            <a:r>
              <a:rPr lang="pl-PL" sz="1800" dirty="0"/>
              <a:t> </a:t>
            </a:r>
            <a:r>
              <a:rPr lang="pl-PL" sz="1800" dirty="0" err="1"/>
              <a:t>more</a:t>
            </a:r>
            <a:r>
              <a:rPr lang="pl-PL" sz="1800" dirty="0"/>
              <a:t> </a:t>
            </a:r>
            <a:r>
              <a:rPr lang="pl-PL" sz="1800" dirty="0" err="1"/>
              <a:t>messages</a:t>
            </a:r>
            <a:r>
              <a:rPr lang="pl-PL" sz="1800" dirty="0"/>
              <a:t> </a:t>
            </a:r>
            <a:r>
              <a:rPr lang="pl-PL" sz="1800" dirty="0" err="1"/>
              <a:t>their</a:t>
            </a:r>
            <a:r>
              <a:rPr lang="pl-PL" sz="1800" dirty="0"/>
              <a:t> </a:t>
            </a:r>
            <a:r>
              <a:rPr lang="pl-PL" sz="1800" dirty="0" err="1"/>
              <a:t>content</a:t>
            </a:r>
            <a:r>
              <a:rPr lang="pl-PL" sz="1800" dirty="0"/>
              <a:t> </a:t>
            </a:r>
            <a:r>
              <a:rPr lang="pl-PL" sz="1800" dirty="0" err="1"/>
              <a:t>will</a:t>
            </a:r>
            <a:r>
              <a:rPr lang="pl-PL" sz="1800" dirty="0"/>
              <a:t> be </a:t>
            </a:r>
            <a:r>
              <a:rPr lang="pl-PL" sz="1800" dirty="0" err="1"/>
              <a:t>hidden</a:t>
            </a:r>
            <a:r>
              <a:rPr lang="pl-PL" sz="1800" dirty="0"/>
              <a:t>. </a:t>
            </a:r>
            <a:r>
              <a:rPr lang="pl-PL" sz="1800" dirty="0" err="1"/>
              <a:t>Click</a:t>
            </a:r>
            <a:r>
              <a:rPr lang="pl-PL" sz="1800" dirty="0"/>
              <a:t> „Show” to open </a:t>
            </a:r>
            <a:r>
              <a:rPr lang="pl-PL" sz="1800" dirty="0" err="1"/>
              <a:t>new</a:t>
            </a:r>
            <a:r>
              <a:rPr lang="pl-PL" sz="1800" dirty="0"/>
              <a:t> </a:t>
            </a:r>
            <a:r>
              <a:rPr lang="pl-PL" sz="1800" dirty="0" err="1"/>
              <a:t>windows</a:t>
            </a:r>
            <a:r>
              <a:rPr lang="pl-PL" sz="1800" dirty="0"/>
              <a:t> with the list of </a:t>
            </a:r>
            <a:r>
              <a:rPr lang="pl-PL" sz="1800" dirty="0" err="1"/>
              <a:t>all</a:t>
            </a:r>
            <a:r>
              <a:rPr lang="pl-PL" sz="1800" dirty="0"/>
              <a:t> </a:t>
            </a:r>
            <a:r>
              <a:rPr lang="pl-PL" sz="1800" dirty="0" err="1"/>
              <a:t>warnings</a:t>
            </a:r>
            <a:r>
              <a:rPr lang="pl-PL" sz="1800" dirty="0"/>
              <a:t>.</a:t>
            </a:r>
          </a:p>
        </p:txBody>
      </p:sp>
      <p:cxnSp>
        <p:nvCxnSpPr>
          <p:cNvPr id="7" name="Straight Arrow Connector 6">
            <a:extLst>
              <a:ext uri="{FF2B5EF4-FFF2-40B4-BE49-F238E27FC236}">
                <a16:creationId xmlns:a16="http://schemas.microsoft.com/office/drawing/2014/main" id="{7224403F-DD82-3F83-7008-0FFBD7E9CFB3}"/>
              </a:ext>
            </a:extLst>
          </p:cNvPr>
          <p:cNvCxnSpPr>
            <a:cxnSpLocks/>
          </p:cNvCxnSpPr>
          <p:nvPr/>
        </p:nvCxnSpPr>
        <p:spPr>
          <a:xfrm>
            <a:off x="2699239" y="5310554"/>
            <a:ext cx="79130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725384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4E937-3403-2727-3244-91B6F3FCA817}"/>
              </a:ext>
            </a:extLst>
          </p:cNvPr>
          <p:cNvSpPr>
            <a:spLocks noGrp="1"/>
          </p:cNvSpPr>
          <p:nvPr>
            <p:ph type="title"/>
          </p:nvPr>
        </p:nvSpPr>
        <p:spPr/>
        <p:txBody>
          <a:bodyPr/>
          <a:lstStyle/>
          <a:p>
            <a:r>
              <a:rPr lang="pl-PL" noProof="0" dirty="0"/>
              <a:t>Error and </a:t>
            </a:r>
            <a:r>
              <a:rPr lang="pl-PL" noProof="0" dirty="0" err="1"/>
              <a:t>warning</a:t>
            </a:r>
            <a:r>
              <a:rPr lang="pl-PL" noProof="0" dirty="0"/>
              <a:t> </a:t>
            </a:r>
            <a:r>
              <a:rPr lang="pl-PL" noProof="0" dirty="0" err="1"/>
              <a:t>messages</a:t>
            </a:r>
            <a:endParaRPr lang="en-GB" noProof="0" dirty="0"/>
          </a:p>
        </p:txBody>
      </p:sp>
      <p:pic>
        <p:nvPicPr>
          <p:cNvPr id="5" name="Picture 4">
            <a:extLst>
              <a:ext uri="{FF2B5EF4-FFF2-40B4-BE49-F238E27FC236}">
                <a16:creationId xmlns:a16="http://schemas.microsoft.com/office/drawing/2014/main" id="{B154C57A-7A27-B706-CD6E-FB45D90BF0B5}"/>
              </a:ext>
            </a:extLst>
          </p:cNvPr>
          <p:cNvPicPr>
            <a:picLocks noChangeAspect="1"/>
          </p:cNvPicPr>
          <p:nvPr/>
        </p:nvPicPr>
        <p:blipFill>
          <a:blip r:embed="rId2"/>
          <a:stretch>
            <a:fillRect/>
          </a:stretch>
        </p:blipFill>
        <p:spPr>
          <a:xfrm>
            <a:off x="493478" y="1624086"/>
            <a:ext cx="8149015" cy="4387298"/>
          </a:xfrm>
          <a:prstGeom prst="rect">
            <a:avLst/>
          </a:prstGeom>
        </p:spPr>
      </p:pic>
      <p:sp>
        <p:nvSpPr>
          <p:cNvPr id="8" name="TextBox 7">
            <a:extLst>
              <a:ext uri="{FF2B5EF4-FFF2-40B4-BE49-F238E27FC236}">
                <a16:creationId xmlns:a16="http://schemas.microsoft.com/office/drawing/2014/main" id="{C10D0290-D326-54C8-1A41-86F2ABFA9D8B}"/>
              </a:ext>
            </a:extLst>
          </p:cNvPr>
          <p:cNvSpPr txBox="1"/>
          <p:nvPr/>
        </p:nvSpPr>
        <p:spPr>
          <a:xfrm>
            <a:off x="746534" y="3633069"/>
            <a:ext cx="10305397" cy="2308324"/>
          </a:xfrm>
          <a:prstGeom prst="rect">
            <a:avLst/>
          </a:prstGeom>
          <a:noFill/>
        </p:spPr>
        <p:txBody>
          <a:bodyPr wrap="square" lIns="91440" tIns="45720" rIns="91440" bIns="45720" anchor="t">
            <a:spAutoFit/>
          </a:bodyPr>
          <a:lstStyle/>
          <a:p>
            <a:r>
              <a:rPr lang="pl-PL" sz="1800" dirty="0" err="1"/>
              <a:t>This</a:t>
            </a:r>
            <a:r>
              <a:rPr lang="pl-PL" sz="1800" dirty="0"/>
              <a:t> </a:t>
            </a:r>
            <a:r>
              <a:rPr lang="pl-PL" sz="1800" dirty="0" err="1"/>
              <a:t>is</a:t>
            </a:r>
            <a:r>
              <a:rPr lang="pl-PL" sz="1800" dirty="0"/>
              <a:t> a </a:t>
            </a:r>
            <a:r>
              <a:rPr lang="pl-PL" sz="1800" dirty="0" err="1"/>
              <a:t>window</a:t>
            </a:r>
            <a:r>
              <a:rPr lang="pl-PL" sz="1800" dirty="0"/>
              <a:t> with </a:t>
            </a:r>
            <a:r>
              <a:rPr lang="pl-PL" sz="1800" dirty="0" err="1"/>
              <a:t>all</a:t>
            </a:r>
            <a:r>
              <a:rPr lang="pl-PL" sz="1800" dirty="0"/>
              <a:t> </a:t>
            </a:r>
            <a:r>
              <a:rPr lang="pl-PL" sz="1800" dirty="0" err="1"/>
              <a:t>warnings</a:t>
            </a:r>
            <a:r>
              <a:rPr lang="pl-PL" sz="1800" dirty="0"/>
              <a:t> and </a:t>
            </a:r>
            <a:r>
              <a:rPr lang="pl-PL" sz="1800" dirty="0" err="1"/>
              <a:t>errors</a:t>
            </a:r>
            <a:r>
              <a:rPr lang="pl-PL" sz="1800" dirty="0"/>
              <a:t>. </a:t>
            </a:r>
            <a:r>
              <a:rPr lang="pl-PL" sz="1800" dirty="0" err="1"/>
              <a:t>Warnings</a:t>
            </a:r>
            <a:r>
              <a:rPr lang="pl-PL" sz="1800" dirty="0"/>
              <a:t> </a:t>
            </a:r>
            <a:r>
              <a:rPr lang="pl-PL" sz="1800" dirty="0" err="1"/>
              <a:t>are</a:t>
            </a:r>
            <a:r>
              <a:rPr lang="pl-PL" sz="1800" dirty="0"/>
              <a:t> </a:t>
            </a:r>
            <a:r>
              <a:rPr lang="pl-PL" sz="1800" dirty="0" err="1"/>
              <a:t>messages</a:t>
            </a:r>
            <a:r>
              <a:rPr lang="pl-PL" sz="1800" dirty="0"/>
              <a:t> and do not stop the </a:t>
            </a:r>
            <a:r>
              <a:rPr lang="pl-PL" sz="1800" dirty="0" err="1"/>
              <a:t>simulation</a:t>
            </a:r>
            <a:r>
              <a:rPr lang="pl-PL" sz="1800" dirty="0"/>
              <a:t> from </a:t>
            </a:r>
            <a:r>
              <a:rPr lang="pl-PL" sz="1800" dirty="0" err="1"/>
              <a:t>running</a:t>
            </a:r>
            <a:r>
              <a:rPr lang="pl-PL" sz="1800" dirty="0"/>
              <a:t>. </a:t>
            </a:r>
            <a:r>
              <a:rPr lang="pl-PL" sz="1800" dirty="0" err="1"/>
              <a:t>Errors</a:t>
            </a:r>
            <a:r>
              <a:rPr lang="pl-PL" sz="1800" dirty="0"/>
              <a:t> </a:t>
            </a:r>
            <a:r>
              <a:rPr lang="pl-PL" sz="1800" dirty="0" err="1"/>
              <a:t>might</a:t>
            </a:r>
            <a:r>
              <a:rPr lang="pl-PL" sz="1800" dirty="0"/>
              <a:t> </a:t>
            </a:r>
            <a:r>
              <a:rPr lang="pl-PL" sz="1800" dirty="0" err="1"/>
              <a:t>shut</a:t>
            </a:r>
            <a:r>
              <a:rPr lang="pl-PL" sz="1800" dirty="0"/>
              <a:t> down the </a:t>
            </a:r>
            <a:r>
              <a:rPr lang="pl-PL" sz="1800" dirty="0" err="1"/>
              <a:t>simulation</a:t>
            </a:r>
            <a:r>
              <a:rPr lang="pl-PL" sz="1800" dirty="0"/>
              <a:t>, not </a:t>
            </a:r>
            <a:r>
              <a:rPr lang="pl-PL" sz="1800" dirty="0" err="1"/>
              <a:t>allow</a:t>
            </a:r>
            <a:r>
              <a:rPr lang="pl-PL" sz="1800" dirty="0"/>
              <a:t> </a:t>
            </a:r>
            <a:r>
              <a:rPr lang="pl-PL" sz="1800" dirty="0" err="1"/>
              <a:t>it</a:t>
            </a:r>
            <a:r>
              <a:rPr lang="pl-PL" sz="1800" dirty="0"/>
              <a:t> to start </a:t>
            </a:r>
            <a:r>
              <a:rPr lang="pl-PL" sz="1800" dirty="0" err="1"/>
              <a:t>or</a:t>
            </a:r>
            <a:r>
              <a:rPr lang="pl-PL" sz="1800" dirty="0"/>
              <a:t> stop </a:t>
            </a:r>
            <a:r>
              <a:rPr lang="pl-PL" sz="1800" dirty="0" err="1"/>
              <a:t>you</a:t>
            </a:r>
            <a:r>
              <a:rPr lang="pl-PL" sz="1800" dirty="0"/>
              <a:t> from </a:t>
            </a:r>
            <a:r>
              <a:rPr lang="pl-PL" sz="1800" dirty="0" err="1"/>
              <a:t>taking</a:t>
            </a:r>
            <a:r>
              <a:rPr lang="pl-PL" sz="1800" dirty="0"/>
              <a:t>  </a:t>
            </a:r>
            <a:r>
              <a:rPr lang="pl-PL" sz="1800" dirty="0" err="1"/>
              <a:t>certain</a:t>
            </a:r>
            <a:r>
              <a:rPr lang="pl-PL" sz="1800" dirty="0"/>
              <a:t> </a:t>
            </a:r>
            <a:r>
              <a:rPr lang="pl-PL" sz="1800" dirty="0" err="1"/>
              <a:t>actions</a:t>
            </a:r>
            <a:r>
              <a:rPr lang="pl-PL" sz="1800" dirty="0"/>
              <a:t>.</a:t>
            </a:r>
          </a:p>
          <a:p>
            <a:r>
              <a:rPr lang="pl-PL" sz="1800" dirty="0" err="1"/>
              <a:t>Errors</a:t>
            </a:r>
            <a:r>
              <a:rPr lang="pl-PL" sz="1800" dirty="0"/>
              <a:t> </a:t>
            </a:r>
            <a:r>
              <a:rPr lang="pl-PL" sz="1800" dirty="0" err="1"/>
              <a:t>usually</a:t>
            </a:r>
            <a:r>
              <a:rPr lang="pl-PL" sz="1800" dirty="0"/>
              <a:t> </a:t>
            </a:r>
            <a:r>
              <a:rPr lang="pl-PL" sz="1800" dirty="0" err="1"/>
              <a:t>occur</a:t>
            </a:r>
            <a:r>
              <a:rPr lang="pl-PL" sz="1800" dirty="0"/>
              <a:t> </a:t>
            </a:r>
            <a:r>
              <a:rPr lang="pl-PL" sz="1800" dirty="0" err="1"/>
              <a:t>due</a:t>
            </a:r>
            <a:r>
              <a:rPr lang="pl-PL" sz="1800" dirty="0"/>
              <a:t> to </a:t>
            </a:r>
            <a:r>
              <a:rPr lang="pl-PL" sz="1800" dirty="0" err="1"/>
              <a:t>user</a:t>
            </a:r>
            <a:r>
              <a:rPr lang="pl-PL" sz="1800" dirty="0"/>
              <a:t> </a:t>
            </a:r>
            <a:r>
              <a:rPr lang="pl-PL" sz="1800" dirty="0" err="1"/>
              <a:t>mistake</a:t>
            </a:r>
            <a:r>
              <a:rPr lang="pl-PL" sz="1800" dirty="0"/>
              <a:t>. </a:t>
            </a:r>
            <a:r>
              <a:rPr lang="pl-PL" sz="1800" dirty="0" err="1"/>
              <a:t>Two</a:t>
            </a:r>
            <a:r>
              <a:rPr lang="pl-PL" sz="1800" dirty="0"/>
              <a:t> most </a:t>
            </a:r>
            <a:r>
              <a:rPr lang="pl-PL" sz="1800" dirty="0" err="1"/>
              <a:t>common</a:t>
            </a:r>
            <a:r>
              <a:rPr lang="pl-PL" sz="1800" dirty="0"/>
              <a:t> </a:t>
            </a:r>
            <a:r>
              <a:rPr lang="pl-PL" sz="1800" dirty="0" err="1"/>
              <a:t>situations</a:t>
            </a:r>
            <a:r>
              <a:rPr lang="pl-PL" sz="1800" dirty="0"/>
              <a:t> </a:t>
            </a:r>
            <a:r>
              <a:rPr lang="pl-PL" sz="1800" dirty="0" err="1"/>
              <a:t>when</a:t>
            </a:r>
            <a:r>
              <a:rPr lang="pl-PL" sz="1800" dirty="0"/>
              <a:t> </a:t>
            </a:r>
            <a:r>
              <a:rPr lang="pl-PL" sz="1800" dirty="0" err="1"/>
              <a:t>errors</a:t>
            </a:r>
            <a:r>
              <a:rPr lang="pl-PL" sz="1800" dirty="0"/>
              <a:t> </a:t>
            </a:r>
            <a:r>
              <a:rPr lang="pl-PL" sz="1800" dirty="0" err="1"/>
              <a:t>are</a:t>
            </a:r>
            <a:r>
              <a:rPr lang="pl-PL" sz="1800" dirty="0"/>
              <a:t> </a:t>
            </a:r>
            <a:r>
              <a:rPr lang="pl-PL" sz="1800" dirty="0" err="1"/>
              <a:t>being</a:t>
            </a:r>
            <a:r>
              <a:rPr lang="pl-PL" sz="1800" dirty="0"/>
              <a:t> </a:t>
            </a:r>
            <a:r>
              <a:rPr lang="pl-PL" sz="1800" dirty="0" err="1"/>
              <a:t>displayed</a:t>
            </a:r>
            <a:r>
              <a:rPr lang="pl-PL" sz="1800" dirty="0"/>
              <a:t>:</a:t>
            </a:r>
          </a:p>
          <a:p>
            <a:pPr marL="342900" indent="-342900">
              <a:buAutoNum type="arabicParenR"/>
            </a:pPr>
            <a:r>
              <a:rPr lang="pl-PL" sz="1800" dirty="0" err="1"/>
              <a:t>Mistakes</a:t>
            </a:r>
            <a:r>
              <a:rPr lang="pl-PL" sz="1800" dirty="0"/>
              <a:t> in the model </a:t>
            </a:r>
            <a:r>
              <a:rPr lang="pl-PL" sz="1800" dirty="0" err="1"/>
              <a:t>that</a:t>
            </a:r>
            <a:r>
              <a:rPr lang="pl-PL" sz="1800" dirty="0"/>
              <a:t> do not </a:t>
            </a:r>
            <a:r>
              <a:rPr lang="pl-PL" sz="1800" dirty="0" err="1"/>
              <a:t>allow</a:t>
            </a:r>
            <a:r>
              <a:rPr lang="pl-PL" sz="1800" dirty="0"/>
              <a:t> the </a:t>
            </a:r>
            <a:r>
              <a:rPr lang="pl-PL" sz="1800" dirty="0" err="1"/>
              <a:t>simulation</a:t>
            </a:r>
            <a:r>
              <a:rPr lang="pl-PL" sz="1800" dirty="0"/>
              <a:t> to start (</a:t>
            </a:r>
            <a:r>
              <a:rPr lang="pl-PL" sz="1800" dirty="0" err="1"/>
              <a:t>at</a:t>
            </a:r>
            <a:r>
              <a:rPr lang="pl-PL" sz="1800" dirty="0"/>
              <a:t> the </a:t>
            </a:r>
            <a:r>
              <a:rPr lang="pl-PL" sz="1800" dirty="0" err="1"/>
              <a:t>begining</a:t>
            </a:r>
            <a:r>
              <a:rPr lang="pl-PL" sz="1800" dirty="0"/>
              <a:t> of the simulation)</a:t>
            </a:r>
          </a:p>
          <a:p>
            <a:pPr marL="342900" indent="-342900">
              <a:buAutoNum type="arabicParenR"/>
            </a:pPr>
            <a:r>
              <a:rPr lang="pl-PL" sz="1800" dirty="0" err="1"/>
              <a:t>Trying</a:t>
            </a:r>
            <a:r>
              <a:rPr lang="pl-PL" sz="1800" dirty="0"/>
              <a:t> to </a:t>
            </a:r>
            <a:r>
              <a:rPr lang="pl-PL" sz="1800" dirty="0" err="1"/>
              <a:t>change</a:t>
            </a:r>
            <a:r>
              <a:rPr lang="pl-PL" sz="1800" dirty="0"/>
              <a:t> </a:t>
            </a:r>
            <a:r>
              <a:rPr lang="pl-PL" sz="1800" dirty="0" err="1"/>
              <a:t>something</a:t>
            </a:r>
            <a:r>
              <a:rPr lang="pl-PL" sz="1800" dirty="0"/>
              <a:t> </a:t>
            </a:r>
            <a:r>
              <a:rPr lang="pl-PL" sz="1800" dirty="0" err="1"/>
              <a:t>when</a:t>
            </a:r>
            <a:r>
              <a:rPr lang="pl-PL" sz="1800" dirty="0"/>
              <a:t> the </a:t>
            </a:r>
            <a:r>
              <a:rPr lang="pl-PL" sz="1800" dirty="0" err="1"/>
              <a:t>simulation</a:t>
            </a:r>
            <a:r>
              <a:rPr lang="pl-PL" sz="1800" dirty="0"/>
              <a:t> </a:t>
            </a:r>
            <a:r>
              <a:rPr lang="pl-PL" sz="1800" dirty="0" err="1"/>
              <a:t>is</a:t>
            </a:r>
            <a:r>
              <a:rPr lang="pl-PL" sz="1800" dirty="0"/>
              <a:t> </a:t>
            </a:r>
            <a:r>
              <a:rPr lang="pl-PL" sz="1800" dirty="0" err="1"/>
              <a:t>running</a:t>
            </a:r>
            <a:r>
              <a:rPr lang="pl-PL" sz="1800" dirty="0"/>
              <a:t>, </a:t>
            </a:r>
            <a:r>
              <a:rPr lang="pl-PL" sz="1800" dirty="0" err="1"/>
              <a:t>which</a:t>
            </a:r>
            <a:r>
              <a:rPr lang="pl-PL" sz="1800" dirty="0"/>
              <a:t> in most </a:t>
            </a:r>
            <a:r>
              <a:rPr lang="pl-PL" sz="1800" dirty="0" err="1"/>
              <a:t>cases</a:t>
            </a:r>
            <a:r>
              <a:rPr lang="pl-PL" sz="1800" dirty="0"/>
              <a:t> </a:t>
            </a:r>
            <a:r>
              <a:rPr lang="pl-PL" sz="1800" dirty="0" err="1"/>
              <a:t>is</a:t>
            </a:r>
            <a:r>
              <a:rPr lang="pl-PL" sz="1800" dirty="0"/>
              <a:t> </a:t>
            </a:r>
            <a:r>
              <a:rPr lang="pl-PL" sz="1800" dirty="0" err="1"/>
              <a:t>impossible</a:t>
            </a:r>
            <a:r>
              <a:rPr lang="pl-PL" sz="1800" dirty="0"/>
              <a:t> (</a:t>
            </a:r>
            <a:r>
              <a:rPr lang="pl-PL" sz="1800" dirty="0" err="1"/>
              <a:t>at</a:t>
            </a:r>
            <a:r>
              <a:rPr lang="pl-PL" sz="1800" dirty="0"/>
              <a:t> the end of </a:t>
            </a:r>
            <a:r>
              <a:rPr lang="pl-PL" sz="1800" dirty="0" err="1"/>
              <a:t>simulation</a:t>
            </a:r>
            <a:r>
              <a:rPr lang="pl-PL" sz="1800" dirty="0"/>
              <a:t>)</a:t>
            </a:r>
          </a:p>
        </p:txBody>
      </p:sp>
    </p:spTree>
    <p:extLst>
      <p:ext uri="{BB962C8B-B14F-4D97-AF65-F5344CB8AC3E}">
        <p14:creationId xmlns:p14="http://schemas.microsoft.com/office/powerpoint/2010/main" val="371495228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11E71-80FB-A582-F906-B7E10BA50B7F}"/>
              </a:ext>
            </a:extLst>
          </p:cNvPr>
          <p:cNvSpPr>
            <a:spLocks noGrp="1"/>
          </p:cNvSpPr>
          <p:nvPr>
            <p:ph type="title"/>
          </p:nvPr>
        </p:nvSpPr>
        <p:spPr/>
        <p:txBody>
          <a:bodyPr/>
          <a:lstStyle/>
          <a:p>
            <a:r>
              <a:rPr lang="en-GB" noProof="0" dirty="0"/>
              <a:t>Task 3</a:t>
            </a:r>
          </a:p>
        </p:txBody>
      </p:sp>
      <p:sp>
        <p:nvSpPr>
          <p:cNvPr id="3" name="Text Placeholder 2">
            <a:extLst>
              <a:ext uri="{FF2B5EF4-FFF2-40B4-BE49-F238E27FC236}">
                <a16:creationId xmlns:a16="http://schemas.microsoft.com/office/drawing/2014/main" id="{F3B27FD3-996F-6101-266B-84C61DC1C1F3}"/>
              </a:ext>
            </a:extLst>
          </p:cNvPr>
          <p:cNvSpPr>
            <a:spLocks noGrp="1"/>
          </p:cNvSpPr>
          <p:nvPr>
            <p:ph type="body" idx="1"/>
          </p:nvPr>
        </p:nvSpPr>
        <p:spPr/>
        <p:txBody>
          <a:bodyPr/>
          <a:lstStyle/>
          <a:p>
            <a:r>
              <a:rPr lang="en-GB" noProof="0" dirty="0"/>
              <a:t>Generate traffic inputs with volumes between 200 and 1000 for each </a:t>
            </a:r>
            <a:r>
              <a:rPr lang="en-GB" dirty="0"/>
              <a:t>intersection</a:t>
            </a:r>
            <a:r>
              <a:rPr lang="en-GB" noProof="0" dirty="0"/>
              <a:t> entry. For pedestrians use values between 50 and 500 per input.</a:t>
            </a:r>
          </a:p>
          <a:p>
            <a:r>
              <a:rPr lang="en-GB" noProof="0" dirty="0"/>
              <a:t>Generate routes for vehicles</a:t>
            </a:r>
          </a:p>
        </p:txBody>
      </p:sp>
    </p:spTree>
    <p:extLst>
      <p:ext uri="{BB962C8B-B14F-4D97-AF65-F5344CB8AC3E}">
        <p14:creationId xmlns:p14="http://schemas.microsoft.com/office/powerpoint/2010/main" val="184645062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C8B81-BFF3-1400-23D5-4C87CDDFCC45}"/>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5FEEEB46-21F7-DFC6-23B1-D759ED314AC3}"/>
              </a:ext>
            </a:extLst>
          </p:cNvPr>
          <p:cNvSpPr>
            <a:spLocks noGrp="1"/>
          </p:cNvSpPr>
          <p:nvPr>
            <p:ph type="body" idx="1"/>
          </p:nvPr>
        </p:nvSpPr>
        <p:spPr/>
        <p:txBody>
          <a:bodyPr/>
          <a:lstStyle/>
          <a:p>
            <a:endParaRPr lang="en-GB" noProof="0" dirty="0"/>
          </a:p>
        </p:txBody>
      </p:sp>
      <p:pic>
        <p:nvPicPr>
          <p:cNvPr id="7" name="Picture 6">
            <a:extLst>
              <a:ext uri="{FF2B5EF4-FFF2-40B4-BE49-F238E27FC236}">
                <a16:creationId xmlns:a16="http://schemas.microsoft.com/office/drawing/2014/main" id="{73CD6FF2-6549-E697-B87A-F2D165377747}"/>
              </a:ext>
            </a:extLst>
          </p:cNvPr>
          <p:cNvPicPr>
            <a:picLocks noChangeAspect="1"/>
          </p:cNvPicPr>
          <p:nvPr/>
        </p:nvPicPr>
        <p:blipFill>
          <a:blip r:embed="rId2"/>
          <a:srcRect b="26375"/>
          <a:stretch>
            <a:fillRect/>
          </a:stretch>
        </p:blipFill>
        <p:spPr>
          <a:xfrm>
            <a:off x="136329" y="2164868"/>
            <a:ext cx="6841485" cy="3804396"/>
          </a:xfrm>
          <a:prstGeom prst="rect">
            <a:avLst/>
          </a:prstGeom>
        </p:spPr>
      </p:pic>
      <p:pic>
        <p:nvPicPr>
          <p:cNvPr id="9" name="Picture 8">
            <a:extLst>
              <a:ext uri="{FF2B5EF4-FFF2-40B4-BE49-F238E27FC236}">
                <a16:creationId xmlns:a16="http://schemas.microsoft.com/office/drawing/2014/main" id="{9E7C52E5-8730-D1E4-2D78-DF309E7A7622}"/>
              </a:ext>
            </a:extLst>
          </p:cNvPr>
          <p:cNvPicPr>
            <a:picLocks noChangeAspect="1"/>
          </p:cNvPicPr>
          <p:nvPr/>
        </p:nvPicPr>
        <p:blipFill>
          <a:blip r:embed="rId3"/>
          <a:stretch>
            <a:fillRect/>
          </a:stretch>
        </p:blipFill>
        <p:spPr>
          <a:xfrm>
            <a:off x="7048283" y="3059010"/>
            <a:ext cx="4718627" cy="2343209"/>
          </a:xfrm>
          <a:prstGeom prst="rect">
            <a:avLst/>
          </a:prstGeom>
        </p:spPr>
      </p:pic>
    </p:spTree>
    <p:extLst>
      <p:ext uri="{BB962C8B-B14F-4D97-AF65-F5344CB8AC3E}">
        <p14:creationId xmlns:p14="http://schemas.microsoft.com/office/powerpoint/2010/main" val="420845481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3B241-C74C-7B02-598F-404E8D618C86}"/>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821F75A8-7F9F-9BCA-6C77-A379B7C8022C}"/>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460C2B44-7A3A-C8DD-7E49-1108E5162B7E}"/>
              </a:ext>
            </a:extLst>
          </p:cNvPr>
          <p:cNvPicPr>
            <a:picLocks noChangeAspect="1"/>
          </p:cNvPicPr>
          <p:nvPr/>
        </p:nvPicPr>
        <p:blipFill>
          <a:blip r:embed="rId2"/>
          <a:stretch>
            <a:fillRect/>
          </a:stretch>
        </p:blipFill>
        <p:spPr>
          <a:xfrm>
            <a:off x="1764299" y="1491568"/>
            <a:ext cx="7795428" cy="5167312"/>
          </a:xfrm>
          <a:prstGeom prst="rect">
            <a:avLst/>
          </a:prstGeom>
        </p:spPr>
      </p:pic>
    </p:spTree>
    <p:extLst>
      <p:ext uri="{BB962C8B-B14F-4D97-AF65-F5344CB8AC3E}">
        <p14:creationId xmlns:p14="http://schemas.microsoft.com/office/powerpoint/2010/main" val="126367324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BD16B-98B1-3951-BCF0-F12BA6C82CE4}"/>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E54D187D-D0BF-1A45-D560-07AE29E3FFE9}"/>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8BDAE002-216A-2F42-178B-422DD85F29B1}"/>
              </a:ext>
            </a:extLst>
          </p:cNvPr>
          <p:cNvPicPr>
            <a:picLocks noChangeAspect="1"/>
          </p:cNvPicPr>
          <p:nvPr/>
        </p:nvPicPr>
        <p:blipFill>
          <a:blip r:embed="rId2"/>
          <a:stretch>
            <a:fillRect/>
          </a:stretch>
        </p:blipFill>
        <p:spPr>
          <a:xfrm>
            <a:off x="2414178" y="1491887"/>
            <a:ext cx="7363644" cy="5269397"/>
          </a:xfrm>
          <a:prstGeom prst="rect">
            <a:avLst/>
          </a:prstGeom>
        </p:spPr>
      </p:pic>
    </p:spTree>
    <p:extLst>
      <p:ext uri="{BB962C8B-B14F-4D97-AF65-F5344CB8AC3E}">
        <p14:creationId xmlns:p14="http://schemas.microsoft.com/office/powerpoint/2010/main" val="3698203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74211-8F8B-68F2-6A30-098C2610BF9F}"/>
              </a:ext>
            </a:extLst>
          </p:cNvPr>
          <p:cNvSpPr>
            <a:spLocks noGrp="1"/>
          </p:cNvSpPr>
          <p:nvPr>
            <p:ph type="title"/>
          </p:nvPr>
        </p:nvSpPr>
        <p:spPr/>
        <p:txBody>
          <a:bodyPr/>
          <a:lstStyle/>
          <a:p>
            <a:r>
              <a:rPr lang="pl-PL" noProof="0" dirty="0"/>
              <a:t>User </a:t>
            </a:r>
            <a:r>
              <a:rPr lang="pl-PL" noProof="0" dirty="0" err="1"/>
              <a:t>preferences</a:t>
            </a:r>
            <a:r>
              <a:rPr lang="pl-PL" noProof="0" dirty="0"/>
              <a:t> - </a:t>
            </a:r>
            <a:r>
              <a:rPr lang="pl-PL" noProof="0" dirty="0" err="1"/>
              <a:t>language</a:t>
            </a:r>
            <a:endParaRPr lang="en-GB" noProof="0" dirty="0"/>
          </a:p>
        </p:txBody>
      </p:sp>
      <p:pic>
        <p:nvPicPr>
          <p:cNvPr id="6" name="Picture 5">
            <a:extLst>
              <a:ext uri="{FF2B5EF4-FFF2-40B4-BE49-F238E27FC236}">
                <a16:creationId xmlns:a16="http://schemas.microsoft.com/office/drawing/2014/main" id="{AC896F1B-00EA-EA55-958C-C05048C99E79}"/>
              </a:ext>
            </a:extLst>
          </p:cNvPr>
          <p:cNvPicPr>
            <a:picLocks noChangeAspect="1"/>
          </p:cNvPicPr>
          <p:nvPr/>
        </p:nvPicPr>
        <p:blipFill>
          <a:blip r:embed="rId3"/>
          <a:stretch>
            <a:fillRect/>
          </a:stretch>
        </p:blipFill>
        <p:spPr>
          <a:xfrm>
            <a:off x="6013622" y="2502688"/>
            <a:ext cx="5126314" cy="3744108"/>
          </a:xfrm>
          <a:prstGeom prst="rect">
            <a:avLst/>
          </a:prstGeom>
        </p:spPr>
      </p:pic>
      <p:pic>
        <p:nvPicPr>
          <p:cNvPr id="8" name="Picture 7">
            <a:extLst>
              <a:ext uri="{FF2B5EF4-FFF2-40B4-BE49-F238E27FC236}">
                <a16:creationId xmlns:a16="http://schemas.microsoft.com/office/drawing/2014/main" id="{8AF1361E-D082-FDE3-665E-88E45CC21B88}"/>
              </a:ext>
            </a:extLst>
          </p:cNvPr>
          <p:cNvPicPr>
            <a:picLocks noChangeAspect="1"/>
          </p:cNvPicPr>
          <p:nvPr/>
        </p:nvPicPr>
        <p:blipFill>
          <a:blip r:embed="rId4"/>
          <a:srcRect r="24034"/>
          <a:stretch>
            <a:fillRect/>
          </a:stretch>
        </p:blipFill>
        <p:spPr>
          <a:xfrm>
            <a:off x="985728" y="2502688"/>
            <a:ext cx="4622649" cy="3744108"/>
          </a:xfrm>
          <a:prstGeom prst="rect">
            <a:avLst/>
          </a:prstGeom>
        </p:spPr>
      </p:pic>
      <p:cxnSp>
        <p:nvCxnSpPr>
          <p:cNvPr id="4" name="Straight Arrow Connector 3">
            <a:extLst>
              <a:ext uri="{FF2B5EF4-FFF2-40B4-BE49-F238E27FC236}">
                <a16:creationId xmlns:a16="http://schemas.microsoft.com/office/drawing/2014/main" id="{D6DF0F53-298F-75B1-D0DA-A097EB33C5C7}"/>
              </a:ext>
            </a:extLst>
          </p:cNvPr>
          <p:cNvCxnSpPr>
            <a:cxnSpLocks/>
          </p:cNvCxnSpPr>
          <p:nvPr/>
        </p:nvCxnSpPr>
        <p:spPr>
          <a:xfrm>
            <a:off x="670277" y="2277208"/>
            <a:ext cx="666154" cy="4923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5E43FBE-7914-5954-F026-517CB30600A4}"/>
              </a:ext>
            </a:extLst>
          </p:cNvPr>
          <p:cNvCxnSpPr>
            <a:cxnSpLocks/>
          </p:cNvCxnSpPr>
          <p:nvPr/>
        </p:nvCxnSpPr>
        <p:spPr>
          <a:xfrm>
            <a:off x="670277" y="2277208"/>
            <a:ext cx="666154" cy="18024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AE1058C-232F-F90B-FFAA-06EFC084A358}"/>
              </a:ext>
            </a:extLst>
          </p:cNvPr>
          <p:cNvCxnSpPr>
            <a:cxnSpLocks/>
          </p:cNvCxnSpPr>
          <p:nvPr/>
        </p:nvCxnSpPr>
        <p:spPr>
          <a:xfrm flipH="1">
            <a:off x="6913686" y="2367751"/>
            <a:ext cx="920260" cy="72274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1C3184E-C3B4-8002-1E3A-4529BBBD20E5}"/>
              </a:ext>
            </a:extLst>
          </p:cNvPr>
          <p:cNvCxnSpPr>
            <a:cxnSpLocks/>
          </p:cNvCxnSpPr>
          <p:nvPr/>
        </p:nvCxnSpPr>
        <p:spPr>
          <a:xfrm>
            <a:off x="7833946" y="2367751"/>
            <a:ext cx="1178169" cy="11667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8CEA030-B39B-0415-4235-5CB784F08836}"/>
              </a:ext>
            </a:extLst>
          </p:cNvPr>
          <p:cNvSpPr txBox="1"/>
          <p:nvPr/>
        </p:nvSpPr>
        <p:spPr>
          <a:xfrm>
            <a:off x="216494" y="1912022"/>
            <a:ext cx="5391883" cy="400110"/>
          </a:xfrm>
          <a:prstGeom prst="rect">
            <a:avLst/>
          </a:prstGeom>
          <a:noFill/>
        </p:spPr>
        <p:txBody>
          <a:bodyPr wrap="square">
            <a:spAutoFit/>
          </a:bodyPr>
          <a:lstStyle/>
          <a:p>
            <a:r>
              <a:rPr lang="pl-PL" sz="2000" dirty="0"/>
              <a:t>Select Edit and User </a:t>
            </a:r>
            <a:r>
              <a:rPr lang="pl-PL" sz="2000" dirty="0" err="1"/>
              <a:t>Preferences</a:t>
            </a:r>
            <a:endParaRPr lang="pl-PL" sz="2000" dirty="0"/>
          </a:p>
        </p:txBody>
      </p:sp>
      <p:sp>
        <p:nvSpPr>
          <p:cNvPr id="10" name="TextBox 9">
            <a:extLst>
              <a:ext uri="{FF2B5EF4-FFF2-40B4-BE49-F238E27FC236}">
                <a16:creationId xmlns:a16="http://schemas.microsoft.com/office/drawing/2014/main" id="{9FEA9EEC-815D-50F1-1C34-621BF072ACE5}"/>
              </a:ext>
            </a:extLst>
          </p:cNvPr>
          <p:cNvSpPr txBox="1"/>
          <p:nvPr/>
        </p:nvSpPr>
        <p:spPr>
          <a:xfrm>
            <a:off x="6096000" y="1944072"/>
            <a:ext cx="5391883" cy="400110"/>
          </a:xfrm>
          <a:prstGeom prst="rect">
            <a:avLst/>
          </a:prstGeom>
          <a:noFill/>
        </p:spPr>
        <p:txBody>
          <a:bodyPr wrap="square">
            <a:spAutoFit/>
          </a:bodyPr>
          <a:lstStyle/>
          <a:p>
            <a:r>
              <a:rPr lang="pl-PL" sz="2000" dirty="0"/>
              <a:t>Set the </a:t>
            </a:r>
            <a:r>
              <a:rPr lang="pl-PL" sz="2000" dirty="0" err="1"/>
              <a:t>language</a:t>
            </a:r>
            <a:r>
              <a:rPr lang="pl-PL" sz="2000" dirty="0"/>
              <a:t> to English!</a:t>
            </a:r>
          </a:p>
        </p:txBody>
      </p:sp>
      <p:sp>
        <p:nvSpPr>
          <p:cNvPr id="11" name="TextBox 10">
            <a:extLst>
              <a:ext uri="{FF2B5EF4-FFF2-40B4-BE49-F238E27FC236}">
                <a16:creationId xmlns:a16="http://schemas.microsoft.com/office/drawing/2014/main" id="{5A3811F1-42D4-6357-C323-E8CAA7F31959}"/>
              </a:ext>
            </a:extLst>
          </p:cNvPr>
          <p:cNvSpPr txBox="1"/>
          <p:nvPr/>
        </p:nvSpPr>
        <p:spPr>
          <a:xfrm>
            <a:off x="670277" y="6246796"/>
            <a:ext cx="11136621" cy="646331"/>
          </a:xfrm>
          <a:prstGeom prst="rect">
            <a:avLst/>
          </a:prstGeom>
          <a:noFill/>
        </p:spPr>
        <p:txBody>
          <a:bodyPr wrap="square" lIns="91440" tIns="45720" rIns="91440" bIns="45720" anchor="t">
            <a:spAutoFit/>
          </a:bodyPr>
          <a:lstStyle/>
          <a:p>
            <a:r>
              <a:rPr lang="pl-PL" sz="1800" dirty="0"/>
              <a:t>(The software </a:t>
            </a:r>
            <a:r>
              <a:rPr lang="pl-PL" sz="1800" dirty="0" err="1"/>
              <a:t>is</a:t>
            </a:r>
            <a:r>
              <a:rPr lang="pl-PL" sz="1800" dirty="0"/>
              <a:t> </a:t>
            </a:r>
            <a:r>
              <a:rPr lang="pl-PL" sz="1800" dirty="0" err="1"/>
              <a:t>made</a:t>
            </a:r>
            <a:r>
              <a:rPr lang="pl-PL" sz="1800" dirty="0"/>
              <a:t> by a German </a:t>
            </a:r>
            <a:r>
              <a:rPr lang="pl-PL" sz="1800" dirty="0" err="1"/>
              <a:t>company</a:t>
            </a:r>
            <a:r>
              <a:rPr lang="pl-PL" sz="1800" dirty="0"/>
              <a:t>, and not </a:t>
            </a:r>
            <a:r>
              <a:rPr lang="pl-PL" sz="1800" dirty="0" err="1"/>
              <a:t>everything</a:t>
            </a:r>
            <a:r>
              <a:rPr lang="pl-PL" sz="1800" dirty="0"/>
              <a:t> </a:t>
            </a:r>
            <a:r>
              <a:rPr lang="pl-PL" sz="1800" dirty="0" err="1"/>
              <a:t>might</a:t>
            </a:r>
            <a:r>
              <a:rPr lang="pl-PL" sz="1800" dirty="0"/>
              <a:t> be </a:t>
            </a:r>
            <a:r>
              <a:rPr lang="pl-PL" sz="1800" dirty="0" err="1"/>
              <a:t>fully</a:t>
            </a:r>
            <a:r>
              <a:rPr lang="pl-PL" sz="1800" dirty="0"/>
              <a:t> </a:t>
            </a:r>
            <a:r>
              <a:rPr lang="pl-PL" sz="1800" dirty="0" err="1"/>
              <a:t>translated</a:t>
            </a:r>
            <a:r>
              <a:rPr lang="pl-PL" sz="1800" dirty="0"/>
              <a:t> to </a:t>
            </a:r>
            <a:r>
              <a:rPr lang="pl-PL" sz="1800" dirty="0" err="1"/>
              <a:t>languages</a:t>
            </a:r>
            <a:r>
              <a:rPr lang="pl-PL" sz="1800" dirty="0"/>
              <a:t> </a:t>
            </a:r>
            <a:r>
              <a:rPr lang="pl-PL" sz="1800" u="sng" dirty="0" err="1"/>
              <a:t>other</a:t>
            </a:r>
            <a:r>
              <a:rPr lang="pl-PL" sz="1800" u="sng" dirty="0"/>
              <a:t> </a:t>
            </a:r>
            <a:r>
              <a:rPr lang="pl-PL" sz="1800" u="sng" dirty="0" err="1"/>
              <a:t>than</a:t>
            </a:r>
            <a:r>
              <a:rPr lang="pl-PL" sz="1800" u="sng" dirty="0"/>
              <a:t> English</a:t>
            </a:r>
            <a:r>
              <a:rPr lang="pl-PL" sz="1800" dirty="0"/>
              <a:t>, </a:t>
            </a:r>
            <a:r>
              <a:rPr lang="pl-PL" sz="1800" dirty="0" err="1"/>
              <a:t>so</a:t>
            </a:r>
            <a:r>
              <a:rPr lang="pl-PL" sz="1800" dirty="0"/>
              <a:t> by </a:t>
            </a:r>
            <a:r>
              <a:rPr lang="pl-PL" sz="1800" dirty="0" err="1"/>
              <a:t>default</a:t>
            </a:r>
            <a:r>
              <a:rPr lang="pl-PL" sz="1800" dirty="0"/>
              <a:t> </a:t>
            </a:r>
            <a:r>
              <a:rPr lang="pl-PL" sz="1800" dirty="0" err="1"/>
              <a:t>some</a:t>
            </a:r>
            <a:r>
              <a:rPr lang="pl-PL" sz="1800" dirty="0"/>
              <a:t> </a:t>
            </a:r>
            <a:r>
              <a:rPr lang="pl-PL" sz="1800" dirty="0" err="1"/>
              <a:t>errors</a:t>
            </a:r>
            <a:r>
              <a:rPr lang="pl-PL" sz="1800" dirty="0"/>
              <a:t> </a:t>
            </a:r>
            <a:r>
              <a:rPr lang="pl-PL" sz="1800" dirty="0" err="1"/>
              <a:t>or</a:t>
            </a:r>
            <a:r>
              <a:rPr lang="pl-PL" sz="1800" dirty="0"/>
              <a:t> </a:t>
            </a:r>
            <a:r>
              <a:rPr lang="pl-PL" sz="1800" dirty="0" err="1"/>
              <a:t>functions</a:t>
            </a:r>
            <a:r>
              <a:rPr lang="pl-PL" sz="1800" dirty="0"/>
              <a:t> </a:t>
            </a:r>
            <a:r>
              <a:rPr lang="pl-PL" sz="1800" dirty="0" err="1"/>
              <a:t>might</a:t>
            </a:r>
            <a:r>
              <a:rPr lang="pl-PL" sz="1800" dirty="0"/>
              <a:t> </a:t>
            </a:r>
            <a:r>
              <a:rPr lang="pl-PL" sz="1800" dirty="0" err="1"/>
              <a:t>appear</a:t>
            </a:r>
            <a:r>
              <a:rPr lang="pl-PL" sz="1800" dirty="0"/>
              <a:t> in German) </a:t>
            </a:r>
          </a:p>
        </p:txBody>
      </p:sp>
    </p:spTree>
    <p:extLst>
      <p:ext uri="{BB962C8B-B14F-4D97-AF65-F5344CB8AC3E}">
        <p14:creationId xmlns:p14="http://schemas.microsoft.com/office/powerpoint/2010/main" val="155669479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71226-3A45-AFC6-47BD-D2F8A8239618}"/>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B728F165-42ED-F421-B528-1D69F65B402D}"/>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1381302F-4444-C730-385B-8BF987274AED}"/>
              </a:ext>
            </a:extLst>
          </p:cNvPr>
          <p:cNvPicPr>
            <a:picLocks noChangeAspect="1"/>
          </p:cNvPicPr>
          <p:nvPr/>
        </p:nvPicPr>
        <p:blipFill>
          <a:blip r:embed="rId2"/>
          <a:stretch>
            <a:fillRect/>
          </a:stretch>
        </p:blipFill>
        <p:spPr>
          <a:xfrm>
            <a:off x="2376854" y="1649448"/>
            <a:ext cx="7118838" cy="4918795"/>
          </a:xfrm>
          <a:prstGeom prst="rect">
            <a:avLst/>
          </a:prstGeom>
        </p:spPr>
      </p:pic>
    </p:spTree>
    <p:extLst>
      <p:ext uri="{BB962C8B-B14F-4D97-AF65-F5344CB8AC3E}">
        <p14:creationId xmlns:p14="http://schemas.microsoft.com/office/powerpoint/2010/main" val="283501483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C0B999FF-736D-BBC6-0C56-4C2530116A7D}"/>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1B843AFA-BE65-A050-C845-2AA738FE1B2D}"/>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Ch.3 Part 2 – Driver Behaviour parameters</a:t>
            </a:r>
            <a:endParaRPr lang="en-GB" sz="4000" noProof="0" dirty="0"/>
          </a:p>
        </p:txBody>
      </p:sp>
      <p:sp>
        <p:nvSpPr>
          <p:cNvPr id="85" name="Google Shape;85;p1">
            <a:extLst>
              <a:ext uri="{FF2B5EF4-FFF2-40B4-BE49-F238E27FC236}">
                <a16:creationId xmlns:a16="http://schemas.microsoft.com/office/drawing/2014/main" id="{08E2C53F-58FC-DFFA-A64C-5E88CBADD2B0}"/>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B1782762-878B-9FFC-B545-1A0E451CF0CE}"/>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A8CCBFD6-DFFB-8B31-C62E-C7754F2A2E8C}"/>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C891ECE5-E6E8-BDD6-7201-EEFB2B22C04B}"/>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5B4F27F0-DDD3-6BF3-7F63-052C340ADA96}"/>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C828F8B8-70BB-8D26-A6B0-FFA24CE98970}"/>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362859C2-F6D8-1E58-EB6E-C309229C1C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CC416427-DE9F-21D8-E575-4D656D566386}"/>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146492889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ED3FD-DFC5-4C89-CF5A-26FD3419454F}"/>
              </a:ext>
            </a:extLst>
          </p:cNvPr>
          <p:cNvSpPr>
            <a:spLocks noGrp="1"/>
          </p:cNvSpPr>
          <p:nvPr>
            <p:ph type="title"/>
          </p:nvPr>
        </p:nvSpPr>
        <p:spPr/>
        <p:txBody>
          <a:bodyPr/>
          <a:lstStyle/>
          <a:p>
            <a:r>
              <a:rPr lang="pl-PL" noProof="0" dirty="0" err="1"/>
              <a:t>Driving</a:t>
            </a:r>
            <a:r>
              <a:rPr lang="pl-PL" noProof="0" dirty="0"/>
              <a:t> </a:t>
            </a:r>
            <a:r>
              <a:rPr lang="pl-PL" dirty="0" err="1"/>
              <a:t>Behaviours</a:t>
            </a:r>
            <a:r>
              <a:rPr lang="pl-PL" noProof="0" dirty="0"/>
              <a:t> – </a:t>
            </a:r>
            <a:r>
              <a:rPr lang="pl-PL" noProof="0" dirty="0" err="1"/>
              <a:t>opening</a:t>
            </a:r>
            <a:r>
              <a:rPr lang="pl-PL" noProof="0" dirty="0"/>
              <a:t> the list</a:t>
            </a:r>
            <a:endParaRPr lang="en-GB" noProof="0" dirty="0"/>
          </a:p>
        </p:txBody>
      </p:sp>
      <p:pic>
        <p:nvPicPr>
          <p:cNvPr id="5" name="Picture 4">
            <a:extLst>
              <a:ext uri="{FF2B5EF4-FFF2-40B4-BE49-F238E27FC236}">
                <a16:creationId xmlns:a16="http://schemas.microsoft.com/office/drawing/2014/main" id="{441B9D87-D3E8-B3DB-D736-2CF05FFF6296}"/>
              </a:ext>
            </a:extLst>
          </p:cNvPr>
          <p:cNvPicPr>
            <a:picLocks noChangeAspect="1"/>
          </p:cNvPicPr>
          <p:nvPr/>
        </p:nvPicPr>
        <p:blipFill>
          <a:blip r:embed="rId2"/>
          <a:stretch>
            <a:fillRect/>
          </a:stretch>
        </p:blipFill>
        <p:spPr>
          <a:xfrm>
            <a:off x="642047" y="1825625"/>
            <a:ext cx="4138591" cy="4905816"/>
          </a:xfrm>
          <a:prstGeom prst="rect">
            <a:avLst/>
          </a:prstGeom>
        </p:spPr>
      </p:pic>
      <p:cxnSp>
        <p:nvCxnSpPr>
          <p:cNvPr id="4" name="Straight Arrow Connector 3">
            <a:extLst>
              <a:ext uri="{FF2B5EF4-FFF2-40B4-BE49-F238E27FC236}">
                <a16:creationId xmlns:a16="http://schemas.microsoft.com/office/drawing/2014/main" id="{A93DC508-EA84-EBE4-0786-E6F172219A3C}"/>
              </a:ext>
            </a:extLst>
          </p:cNvPr>
          <p:cNvCxnSpPr>
            <a:cxnSpLocks/>
            <a:stCxn id="6" idx="1"/>
          </p:cNvCxnSpPr>
          <p:nvPr/>
        </p:nvCxnSpPr>
        <p:spPr>
          <a:xfrm flipH="1" flipV="1">
            <a:off x="2286001" y="2140926"/>
            <a:ext cx="3357850" cy="8270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B0FBE47-14D1-2636-A593-B3CF34B2EEF1}"/>
              </a:ext>
            </a:extLst>
          </p:cNvPr>
          <p:cNvCxnSpPr>
            <a:cxnSpLocks/>
          </p:cNvCxnSpPr>
          <p:nvPr/>
        </p:nvCxnSpPr>
        <p:spPr>
          <a:xfrm flipH="1">
            <a:off x="3103685" y="2967960"/>
            <a:ext cx="2540166" cy="127727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BC6DE60-F15B-E407-1ADE-4A56E479FFBC}"/>
              </a:ext>
            </a:extLst>
          </p:cNvPr>
          <p:cNvSpPr txBox="1"/>
          <p:nvPr/>
        </p:nvSpPr>
        <p:spPr>
          <a:xfrm>
            <a:off x="5643851" y="1690688"/>
            <a:ext cx="4042363" cy="2554545"/>
          </a:xfrm>
          <a:prstGeom prst="rect">
            <a:avLst/>
          </a:prstGeom>
          <a:noFill/>
        </p:spPr>
        <p:txBody>
          <a:bodyPr wrap="square" lIns="91440" tIns="45720" rIns="91440" bIns="45720" anchor="t">
            <a:spAutoFit/>
          </a:bodyPr>
          <a:lstStyle/>
          <a:p>
            <a:r>
              <a:rPr lang="pl-PL" sz="2000" dirty="0"/>
              <a:t>Driver </a:t>
            </a:r>
            <a:r>
              <a:rPr lang="pl-PL" sz="2000" dirty="0" err="1"/>
              <a:t>behaviour</a:t>
            </a:r>
            <a:r>
              <a:rPr lang="pl-PL" sz="2000" dirty="0"/>
              <a:t> </a:t>
            </a:r>
            <a:r>
              <a:rPr lang="pl-PL" sz="2000" dirty="0" err="1"/>
              <a:t>parameters</a:t>
            </a:r>
            <a:r>
              <a:rPr lang="pl-PL" sz="2000" dirty="0"/>
              <a:t> </a:t>
            </a:r>
            <a:r>
              <a:rPr lang="pl-PL" sz="2000" dirty="0" err="1"/>
              <a:t>can</a:t>
            </a:r>
            <a:r>
              <a:rPr lang="pl-PL" sz="2000" dirty="0"/>
              <a:t> be </a:t>
            </a:r>
            <a:r>
              <a:rPr lang="pl-PL" sz="2000" dirty="0" err="1"/>
              <a:t>modified</a:t>
            </a:r>
            <a:r>
              <a:rPr lang="pl-PL" sz="2000" dirty="0"/>
              <a:t>. </a:t>
            </a:r>
          </a:p>
          <a:p>
            <a:endParaRPr lang="pl-PL" sz="2000" dirty="0"/>
          </a:p>
          <a:p>
            <a:r>
              <a:rPr lang="pl-PL" sz="2000" dirty="0"/>
              <a:t>Select „Base Data” and </a:t>
            </a:r>
            <a:r>
              <a:rPr lang="pl-PL" sz="2000" dirty="0" err="1"/>
              <a:t>then</a:t>
            </a:r>
            <a:r>
              <a:rPr lang="pl-PL" sz="2000" dirty="0"/>
              <a:t> „</a:t>
            </a:r>
            <a:r>
              <a:rPr lang="pl-PL" sz="2000" dirty="0" err="1"/>
              <a:t>Driving</a:t>
            </a:r>
            <a:r>
              <a:rPr lang="pl-PL" sz="2000" dirty="0"/>
              <a:t> </a:t>
            </a:r>
            <a:r>
              <a:rPr lang="pl-PL" sz="2000" dirty="0" err="1"/>
              <a:t>Behaviors</a:t>
            </a:r>
            <a:r>
              <a:rPr lang="pl-PL" sz="2000" dirty="0"/>
              <a:t>”.</a:t>
            </a:r>
          </a:p>
          <a:p>
            <a:endParaRPr lang="pl-PL" sz="2000" dirty="0"/>
          </a:p>
          <a:p>
            <a:r>
              <a:rPr lang="pl-PL" sz="2000" dirty="0"/>
              <a:t>A </a:t>
            </a:r>
            <a:r>
              <a:rPr lang="pl-PL" sz="2000" dirty="0" err="1"/>
              <a:t>new</a:t>
            </a:r>
            <a:r>
              <a:rPr lang="pl-PL" sz="2000" dirty="0"/>
              <a:t> list </a:t>
            </a:r>
            <a:r>
              <a:rPr lang="pl-PL" sz="2000" dirty="0" err="1"/>
              <a:t>will</a:t>
            </a:r>
            <a:r>
              <a:rPr lang="pl-PL" sz="2000" dirty="0"/>
              <a:t> open </a:t>
            </a:r>
            <a:r>
              <a:rPr lang="pl-PL" sz="2000" dirty="0" err="1"/>
              <a:t>at</a:t>
            </a:r>
            <a:r>
              <a:rPr lang="pl-PL" sz="2000" dirty="0"/>
              <a:t> the </a:t>
            </a:r>
            <a:r>
              <a:rPr lang="pl-PL" sz="2000" dirty="0" err="1"/>
              <a:t>bottom</a:t>
            </a:r>
            <a:r>
              <a:rPr lang="pl-PL" sz="2000" dirty="0"/>
              <a:t> of the </a:t>
            </a:r>
            <a:r>
              <a:rPr lang="pl-PL" sz="2000" dirty="0" err="1"/>
              <a:t>screen</a:t>
            </a:r>
            <a:r>
              <a:rPr lang="pl-PL" sz="2000" dirty="0"/>
              <a:t>.</a:t>
            </a:r>
          </a:p>
        </p:txBody>
      </p:sp>
    </p:spTree>
    <p:extLst>
      <p:ext uri="{BB962C8B-B14F-4D97-AF65-F5344CB8AC3E}">
        <p14:creationId xmlns:p14="http://schemas.microsoft.com/office/powerpoint/2010/main" val="107646951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96B63-0C0E-7156-CD0A-D45008222935}"/>
              </a:ext>
            </a:extLst>
          </p:cNvPr>
          <p:cNvSpPr>
            <a:spLocks noGrp="1"/>
          </p:cNvSpPr>
          <p:nvPr>
            <p:ph type="title"/>
          </p:nvPr>
        </p:nvSpPr>
        <p:spPr/>
        <p:txBody>
          <a:bodyPr/>
          <a:lstStyle/>
          <a:p>
            <a:r>
              <a:rPr lang="pl-PL" dirty="0" err="1"/>
              <a:t>Default</a:t>
            </a:r>
            <a:r>
              <a:rPr lang="pl-PL" dirty="0"/>
              <a:t> Driver </a:t>
            </a:r>
            <a:r>
              <a:rPr lang="pl-PL" dirty="0" err="1"/>
              <a:t>Behaviours</a:t>
            </a:r>
            <a:endParaRPr lang="en-GB" noProof="0" dirty="0" err="1"/>
          </a:p>
        </p:txBody>
      </p:sp>
      <p:pic>
        <p:nvPicPr>
          <p:cNvPr id="5" name="Picture 4">
            <a:extLst>
              <a:ext uri="{FF2B5EF4-FFF2-40B4-BE49-F238E27FC236}">
                <a16:creationId xmlns:a16="http://schemas.microsoft.com/office/drawing/2014/main" id="{45C438FC-07C8-3A84-BF5C-33EB18E88D58}"/>
              </a:ext>
            </a:extLst>
          </p:cNvPr>
          <p:cNvPicPr>
            <a:picLocks noChangeAspect="1"/>
          </p:cNvPicPr>
          <p:nvPr/>
        </p:nvPicPr>
        <p:blipFill>
          <a:blip r:embed="rId2"/>
          <a:stretch>
            <a:fillRect/>
          </a:stretch>
        </p:blipFill>
        <p:spPr>
          <a:xfrm>
            <a:off x="287072" y="1612059"/>
            <a:ext cx="7483346" cy="4778469"/>
          </a:xfrm>
          <a:prstGeom prst="rect">
            <a:avLst/>
          </a:prstGeom>
        </p:spPr>
      </p:pic>
      <p:cxnSp>
        <p:nvCxnSpPr>
          <p:cNvPr id="4" name="Straight Arrow Connector 3">
            <a:extLst>
              <a:ext uri="{FF2B5EF4-FFF2-40B4-BE49-F238E27FC236}">
                <a16:creationId xmlns:a16="http://schemas.microsoft.com/office/drawing/2014/main" id="{4B284DAD-3621-53B5-A845-97CE7678D664}"/>
              </a:ext>
            </a:extLst>
          </p:cNvPr>
          <p:cNvCxnSpPr>
            <a:cxnSpLocks/>
          </p:cNvCxnSpPr>
          <p:nvPr/>
        </p:nvCxnSpPr>
        <p:spPr>
          <a:xfrm flipH="1">
            <a:off x="2426678" y="2338754"/>
            <a:ext cx="5521568" cy="26772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730DD78-4500-39FF-F430-D00E42A3E9BA}"/>
              </a:ext>
            </a:extLst>
          </p:cNvPr>
          <p:cNvSpPr txBox="1"/>
          <p:nvPr/>
        </p:nvSpPr>
        <p:spPr>
          <a:xfrm>
            <a:off x="7948246" y="1600090"/>
            <a:ext cx="4042363" cy="1477328"/>
          </a:xfrm>
          <a:prstGeom prst="rect">
            <a:avLst/>
          </a:prstGeom>
          <a:noFill/>
        </p:spPr>
        <p:txBody>
          <a:bodyPr wrap="square" lIns="91440" tIns="45720" rIns="91440" bIns="45720" anchor="t">
            <a:spAutoFit/>
          </a:bodyPr>
          <a:lstStyle/>
          <a:p>
            <a:r>
              <a:rPr lang="pl-PL" sz="1800" dirty="0" err="1"/>
              <a:t>There</a:t>
            </a:r>
            <a:r>
              <a:rPr lang="pl-PL" sz="1800" dirty="0"/>
              <a:t> </a:t>
            </a:r>
            <a:r>
              <a:rPr lang="pl-PL" sz="1800" dirty="0" err="1"/>
              <a:t>are</a:t>
            </a:r>
            <a:r>
              <a:rPr lang="pl-PL" sz="1800" dirty="0"/>
              <a:t> a </a:t>
            </a:r>
            <a:r>
              <a:rPr lang="pl-PL" sz="1800" dirty="0" err="1"/>
              <a:t>few</a:t>
            </a:r>
            <a:r>
              <a:rPr lang="pl-PL" sz="1800" dirty="0"/>
              <a:t> </a:t>
            </a:r>
            <a:r>
              <a:rPr lang="pl-PL" sz="1800" dirty="0" err="1"/>
              <a:t>behaviours</a:t>
            </a:r>
            <a:r>
              <a:rPr lang="pl-PL" sz="1800" dirty="0"/>
              <a:t> </a:t>
            </a:r>
            <a:r>
              <a:rPr lang="pl-PL" sz="1800" dirty="0" err="1"/>
              <a:t>present</a:t>
            </a:r>
            <a:r>
              <a:rPr lang="pl-PL" sz="1800" dirty="0"/>
              <a:t> in the model by </a:t>
            </a:r>
            <a:r>
              <a:rPr lang="pl-PL" sz="1800" dirty="0" err="1"/>
              <a:t>default</a:t>
            </a:r>
            <a:r>
              <a:rPr lang="pl-PL" sz="1800" dirty="0"/>
              <a:t>. For </a:t>
            </a:r>
            <a:r>
              <a:rPr lang="pl-PL" sz="1800" dirty="0" err="1"/>
              <a:t>now</a:t>
            </a:r>
            <a:r>
              <a:rPr lang="pl-PL" sz="1800" dirty="0"/>
              <a:t>, </a:t>
            </a:r>
            <a:r>
              <a:rPr lang="pl-PL" sz="1800" dirty="0" err="1"/>
              <a:t>double</a:t>
            </a:r>
            <a:r>
              <a:rPr lang="pl-PL" sz="1800" dirty="0"/>
              <a:t> </a:t>
            </a:r>
            <a:r>
              <a:rPr lang="pl-PL" sz="1800" dirty="0" err="1"/>
              <a:t>click</a:t>
            </a:r>
            <a:r>
              <a:rPr lang="pl-PL" sz="1800" dirty="0"/>
              <a:t> </a:t>
            </a:r>
            <a:r>
              <a:rPr lang="pl-PL" sz="1800" dirty="0" err="1"/>
              <a:t>behaviour</a:t>
            </a:r>
            <a:r>
              <a:rPr lang="pl-PL" sz="1800" dirty="0"/>
              <a:t> on the list to open a </a:t>
            </a:r>
            <a:r>
              <a:rPr lang="pl-PL" sz="1800" dirty="0" err="1"/>
              <a:t>new</a:t>
            </a:r>
            <a:r>
              <a:rPr lang="pl-PL" sz="1800" dirty="0"/>
              <a:t> </a:t>
            </a:r>
            <a:r>
              <a:rPr lang="pl-PL" sz="1800" dirty="0" err="1"/>
              <a:t>window</a:t>
            </a:r>
            <a:r>
              <a:rPr lang="pl-PL" sz="1800" dirty="0"/>
              <a:t> with driver </a:t>
            </a:r>
            <a:r>
              <a:rPr lang="pl-PL" sz="1800" dirty="0" err="1"/>
              <a:t>behaviour</a:t>
            </a:r>
            <a:r>
              <a:rPr lang="pl-PL" sz="1800" dirty="0"/>
              <a:t> </a:t>
            </a:r>
            <a:r>
              <a:rPr lang="pl-PL" sz="1800" dirty="0" err="1"/>
              <a:t>properties</a:t>
            </a:r>
            <a:r>
              <a:rPr lang="pl-PL" sz="1800" dirty="0"/>
              <a:t>.</a:t>
            </a:r>
          </a:p>
        </p:txBody>
      </p:sp>
    </p:spTree>
    <p:extLst>
      <p:ext uri="{BB962C8B-B14F-4D97-AF65-F5344CB8AC3E}">
        <p14:creationId xmlns:p14="http://schemas.microsoft.com/office/powerpoint/2010/main" val="218661850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75B2E-1763-FC5A-5ED3-CF30D80721EA}"/>
              </a:ext>
            </a:extLst>
          </p:cNvPr>
          <p:cNvSpPr>
            <a:spLocks noGrp="1"/>
          </p:cNvSpPr>
          <p:nvPr>
            <p:ph type="title"/>
          </p:nvPr>
        </p:nvSpPr>
        <p:spPr/>
        <p:txBody>
          <a:bodyPr/>
          <a:lstStyle/>
          <a:p>
            <a:r>
              <a:rPr lang="pl-PL" noProof="0" dirty="0" err="1"/>
              <a:t>Default</a:t>
            </a:r>
            <a:r>
              <a:rPr lang="pl-PL" noProof="0" dirty="0"/>
              <a:t> </a:t>
            </a:r>
            <a:r>
              <a:rPr lang="pl-PL" dirty="0" err="1"/>
              <a:t>Behaviour</a:t>
            </a:r>
            <a:r>
              <a:rPr lang="pl-PL" noProof="0" dirty="0"/>
              <a:t> – Urban - </a:t>
            </a:r>
            <a:r>
              <a:rPr lang="pl-PL" noProof="0" dirty="0" err="1"/>
              <a:t>Following</a:t>
            </a:r>
            <a:endParaRPr lang="en-GB" noProof="0" dirty="0"/>
          </a:p>
        </p:txBody>
      </p:sp>
      <p:pic>
        <p:nvPicPr>
          <p:cNvPr id="5" name="Picture 4">
            <a:extLst>
              <a:ext uri="{FF2B5EF4-FFF2-40B4-BE49-F238E27FC236}">
                <a16:creationId xmlns:a16="http://schemas.microsoft.com/office/drawing/2014/main" id="{02228600-4207-116F-2902-41EE308D593C}"/>
              </a:ext>
            </a:extLst>
          </p:cNvPr>
          <p:cNvPicPr>
            <a:picLocks noChangeAspect="1"/>
          </p:cNvPicPr>
          <p:nvPr/>
        </p:nvPicPr>
        <p:blipFill>
          <a:blip r:embed="rId2"/>
          <a:stretch>
            <a:fillRect/>
          </a:stretch>
        </p:blipFill>
        <p:spPr>
          <a:xfrm>
            <a:off x="411358" y="1825625"/>
            <a:ext cx="5497074" cy="4702879"/>
          </a:xfrm>
          <a:prstGeom prst="rect">
            <a:avLst/>
          </a:prstGeom>
        </p:spPr>
      </p:pic>
      <p:sp>
        <p:nvSpPr>
          <p:cNvPr id="4" name="TextBox 3">
            <a:extLst>
              <a:ext uri="{FF2B5EF4-FFF2-40B4-BE49-F238E27FC236}">
                <a16:creationId xmlns:a16="http://schemas.microsoft.com/office/drawing/2014/main" id="{19A26A3D-6147-0334-6C2A-F5F7D5BBF816}"/>
              </a:ext>
            </a:extLst>
          </p:cNvPr>
          <p:cNvSpPr txBox="1"/>
          <p:nvPr/>
        </p:nvSpPr>
        <p:spPr>
          <a:xfrm>
            <a:off x="6283570" y="1825625"/>
            <a:ext cx="4042363" cy="1477328"/>
          </a:xfrm>
          <a:prstGeom prst="rect">
            <a:avLst/>
          </a:prstGeom>
          <a:noFill/>
        </p:spPr>
        <p:txBody>
          <a:bodyPr wrap="square" lIns="91440" tIns="45720" rIns="91440" bIns="45720" anchor="t">
            <a:spAutoFit/>
          </a:bodyPr>
          <a:lstStyle/>
          <a:p>
            <a:r>
              <a:rPr lang="pl-PL" sz="1800" dirty="0" err="1"/>
              <a:t>This</a:t>
            </a:r>
            <a:r>
              <a:rPr lang="pl-PL" sz="1800" dirty="0"/>
              <a:t> </a:t>
            </a:r>
            <a:r>
              <a:rPr lang="pl-PL" sz="1800" dirty="0" err="1"/>
              <a:t>is</a:t>
            </a:r>
            <a:r>
              <a:rPr lang="pl-PL" sz="1800" dirty="0"/>
              <a:t> the </a:t>
            </a:r>
            <a:r>
              <a:rPr lang="pl-PL" sz="1800" dirty="0" err="1"/>
              <a:t>view</a:t>
            </a:r>
            <a:r>
              <a:rPr lang="pl-PL" sz="1800" dirty="0"/>
              <a:t> of the </a:t>
            </a:r>
            <a:r>
              <a:rPr lang="pl-PL" sz="1800" dirty="0" err="1"/>
              <a:t>window</a:t>
            </a:r>
            <a:r>
              <a:rPr lang="pl-PL" sz="1800" dirty="0"/>
              <a:t> </a:t>
            </a:r>
            <a:r>
              <a:rPr lang="pl-PL" sz="1800" dirty="0" err="1"/>
              <a:t>after</a:t>
            </a:r>
            <a:r>
              <a:rPr lang="pl-PL" sz="1800" dirty="0"/>
              <a:t> </a:t>
            </a:r>
            <a:r>
              <a:rPr lang="pl-PL" sz="1800" dirty="0" err="1"/>
              <a:t>opening</a:t>
            </a:r>
            <a:r>
              <a:rPr lang="pl-PL" sz="1800" dirty="0"/>
              <a:t> driver </a:t>
            </a:r>
            <a:r>
              <a:rPr lang="pl-PL" sz="1800" dirty="0" err="1"/>
              <a:t>behaviour</a:t>
            </a:r>
            <a:r>
              <a:rPr lang="pl-PL" sz="1800" dirty="0"/>
              <a:t> „Urban”</a:t>
            </a:r>
          </a:p>
          <a:p>
            <a:endParaRPr lang="pl-PL" sz="1800" dirty="0"/>
          </a:p>
          <a:p>
            <a:r>
              <a:rPr lang="pl-PL" sz="1800" dirty="0"/>
              <a:t>By </a:t>
            </a:r>
            <a:r>
              <a:rPr lang="pl-PL" sz="1800" dirty="0" err="1"/>
              <a:t>default</a:t>
            </a:r>
            <a:r>
              <a:rPr lang="pl-PL" sz="1800" dirty="0"/>
              <a:t> the </a:t>
            </a:r>
            <a:r>
              <a:rPr lang="pl-PL" sz="1800" dirty="0" err="1"/>
              <a:t>behaviour</a:t>
            </a:r>
            <a:r>
              <a:rPr lang="pl-PL" sz="1800" dirty="0"/>
              <a:t> </a:t>
            </a:r>
            <a:r>
              <a:rPr lang="pl-PL" sz="1800" dirty="0" err="1"/>
              <a:t>opens</a:t>
            </a:r>
            <a:r>
              <a:rPr lang="pl-PL" sz="1800" dirty="0"/>
              <a:t> </a:t>
            </a:r>
            <a:r>
              <a:rPr lang="pl-PL" sz="1800" dirty="0" err="1"/>
              <a:t>at</a:t>
            </a:r>
            <a:r>
              <a:rPr lang="pl-PL" sz="1800" dirty="0"/>
              <a:t> </a:t>
            </a:r>
            <a:r>
              <a:rPr lang="pl-PL" sz="1800" dirty="0" err="1"/>
              <a:t>tab</a:t>
            </a:r>
            <a:r>
              <a:rPr lang="pl-PL" sz="1800" dirty="0"/>
              <a:t> „</a:t>
            </a:r>
            <a:r>
              <a:rPr lang="pl-PL" sz="1800" dirty="0" err="1"/>
              <a:t>Following</a:t>
            </a:r>
            <a:r>
              <a:rPr lang="pl-PL" sz="1800" dirty="0"/>
              <a:t>”</a:t>
            </a:r>
          </a:p>
        </p:txBody>
      </p:sp>
    </p:spTree>
    <p:extLst>
      <p:ext uri="{BB962C8B-B14F-4D97-AF65-F5344CB8AC3E}">
        <p14:creationId xmlns:p14="http://schemas.microsoft.com/office/powerpoint/2010/main" val="334934456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F05D-345C-024E-1B60-AB5A882AD038}"/>
              </a:ext>
            </a:extLst>
          </p:cNvPr>
          <p:cNvSpPr>
            <a:spLocks noGrp="1"/>
          </p:cNvSpPr>
          <p:nvPr>
            <p:ph type="title"/>
          </p:nvPr>
        </p:nvSpPr>
        <p:spPr/>
        <p:txBody>
          <a:bodyPr/>
          <a:lstStyle/>
          <a:p>
            <a:r>
              <a:rPr lang="pl-PL" dirty="0" err="1"/>
              <a:t>Default</a:t>
            </a:r>
            <a:r>
              <a:rPr lang="pl-PL" dirty="0"/>
              <a:t> </a:t>
            </a:r>
            <a:r>
              <a:rPr lang="pl-PL" dirty="0" err="1"/>
              <a:t>Behaviour</a:t>
            </a:r>
            <a:r>
              <a:rPr lang="pl-PL" dirty="0"/>
              <a:t> – Urban – Car </a:t>
            </a:r>
            <a:r>
              <a:rPr lang="pl-PL" dirty="0" err="1"/>
              <a:t>Following</a:t>
            </a:r>
            <a:endParaRPr lang="en-GB" noProof="0" dirty="0"/>
          </a:p>
        </p:txBody>
      </p:sp>
      <p:pic>
        <p:nvPicPr>
          <p:cNvPr id="5" name="Picture 4">
            <a:extLst>
              <a:ext uri="{FF2B5EF4-FFF2-40B4-BE49-F238E27FC236}">
                <a16:creationId xmlns:a16="http://schemas.microsoft.com/office/drawing/2014/main" id="{7BAA2276-909F-05D1-C663-18281A79EE03}"/>
              </a:ext>
            </a:extLst>
          </p:cNvPr>
          <p:cNvPicPr>
            <a:picLocks noChangeAspect="1"/>
          </p:cNvPicPr>
          <p:nvPr/>
        </p:nvPicPr>
        <p:blipFill>
          <a:blip r:embed="rId2"/>
          <a:stretch>
            <a:fillRect/>
          </a:stretch>
        </p:blipFill>
        <p:spPr>
          <a:xfrm>
            <a:off x="6096000" y="1615095"/>
            <a:ext cx="5535563" cy="4772398"/>
          </a:xfrm>
          <a:prstGeom prst="rect">
            <a:avLst/>
          </a:prstGeom>
        </p:spPr>
      </p:pic>
      <p:cxnSp>
        <p:nvCxnSpPr>
          <p:cNvPr id="4" name="Straight Arrow Connector 3">
            <a:extLst>
              <a:ext uri="{FF2B5EF4-FFF2-40B4-BE49-F238E27FC236}">
                <a16:creationId xmlns:a16="http://schemas.microsoft.com/office/drawing/2014/main" id="{DB761970-ED49-ED37-8DB5-764C25816576}"/>
              </a:ext>
            </a:extLst>
          </p:cNvPr>
          <p:cNvCxnSpPr>
            <a:cxnSpLocks/>
          </p:cNvCxnSpPr>
          <p:nvPr/>
        </p:nvCxnSpPr>
        <p:spPr>
          <a:xfrm>
            <a:off x="5222631" y="2198077"/>
            <a:ext cx="940777" cy="2198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9072D90-CF9F-9392-F69E-094574A7272D}"/>
              </a:ext>
            </a:extLst>
          </p:cNvPr>
          <p:cNvSpPr txBox="1"/>
          <p:nvPr/>
        </p:nvSpPr>
        <p:spPr>
          <a:xfrm>
            <a:off x="114300" y="1679221"/>
            <a:ext cx="5460023" cy="1477328"/>
          </a:xfrm>
          <a:prstGeom prst="rect">
            <a:avLst/>
          </a:prstGeom>
          <a:noFill/>
        </p:spPr>
        <p:txBody>
          <a:bodyPr wrap="square">
            <a:spAutoFit/>
          </a:bodyPr>
          <a:lstStyle/>
          <a:p>
            <a:r>
              <a:rPr lang="pl-PL" sz="1800" dirty="0"/>
              <a:t>In the </a:t>
            </a:r>
            <a:r>
              <a:rPr lang="pl-PL" sz="1800" dirty="0" err="1"/>
              <a:t>tab</a:t>
            </a:r>
            <a:r>
              <a:rPr lang="pl-PL" sz="1800" dirty="0"/>
              <a:t> Car </a:t>
            </a:r>
            <a:r>
              <a:rPr lang="pl-PL" sz="1800" dirty="0" err="1"/>
              <a:t>Following</a:t>
            </a:r>
            <a:r>
              <a:rPr lang="pl-PL" sz="1800" dirty="0"/>
              <a:t> we </a:t>
            </a:r>
            <a:r>
              <a:rPr lang="pl-PL" sz="1800" dirty="0" err="1"/>
              <a:t>can</a:t>
            </a:r>
            <a:r>
              <a:rPr lang="pl-PL" sz="1800" dirty="0"/>
              <a:t> </a:t>
            </a:r>
            <a:r>
              <a:rPr lang="pl-PL" sz="1800" dirty="0" err="1"/>
              <a:t>inspect</a:t>
            </a:r>
            <a:r>
              <a:rPr lang="pl-PL" sz="1800" dirty="0"/>
              <a:t> the Car </a:t>
            </a:r>
            <a:r>
              <a:rPr lang="pl-PL" sz="1800" dirty="0" err="1"/>
              <a:t>Following</a:t>
            </a:r>
            <a:r>
              <a:rPr lang="pl-PL" sz="1800" dirty="0"/>
              <a:t> model and </a:t>
            </a:r>
            <a:r>
              <a:rPr lang="pl-PL" sz="1800" dirty="0" err="1"/>
              <a:t>its</a:t>
            </a:r>
            <a:r>
              <a:rPr lang="pl-PL" sz="1800" dirty="0"/>
              <a:t> </a:t>
            </a:r>
            <a:r>
              <a:rPr lang="pl-PL" sz="1800" dirty="0" err="1"/>
              <a:t>parameters</a:t>
            </a:r>
            <a:r>
              <a:rPr lang="pl-PL" sz="1800" dirty="0"/>
              <a:t>. </a:t>
            </a:r>
            <a:r>
              <a:rPr lang="pl-PL" sz="1800" dirty="0" err="1"/>
              <a:t>Two</a:t>
            </a:r>
            <a:r>
              <a:rPr lang="pl-PL" sz="1800" dirty="0"/>
              <a:t> most </a:t>
            </a:r>
            <a:r>
              <a:rPr lang="pl-PL" sz="1800" dirty="0" err="1"/>
              <a:t>commonly</a:t>
            </a:r>
            <a:r>
              <a:rPr lang="pl-PL" sz="1800" dirty="0"/>
              <a:t> </a:t>
            </a:r>
            <a:r>
              <a:rPr lang="pl-PL" sz="1800" dirty="0" err="1"/>
              <a:t>used</a:t>
            </a:r>
            <a:r>
              <a:rPr lang="pl-PL" sz="1800" dirty="0"/>
              <a:t> </a:t>
            </a:r>
            <a:r>
              <a:rPr lang="pl-PL" sz="1800" dirty="0" err="1"/>
              <a:t>models</a:t>
            </a:r>
            <a:r>
              <a:rPr lang="pl-PL" sz="1800" dirty="0"/>
              <a:t> </a:t>
            </a:r>
            <a:r>
              <a:rPr lang="pl-PL" sz="1800" dirty="0" err="1"/>
              <a:t>are</a:t>
            </a:r>
            <a:r>
              <a:rPr lang="pl-PL" sz="1800" dirty="0"/>
              <a:t> </a:t>
            </a:r>
            <a:r>
              <a:rPr lang="pl-PL" sz="1800" dirty="0" err="1"/>
              <a:t>Wiedemann</a:t>
            </a:r>
            <a:r>
              <a:rPr lang="pl-PL" sz="1800" dirty="0"/>
              <a:t> 74 (</a:t>
            </a:r>
            <a:r>
              <a:rPr lang="pl-PL" sz="1800" dirty="0" err="1"/>
              <a:t>typically</a:t>
            </a:r>
            <a:r>
              <a:rPr lang="pl-PL" sz="1800" dirty="0"/>
              <a:t> for </a:t>
            </a:r>
            <a:r>
              <a:rPr lang="pl-PL" sz="1800" dirty="0" err="1"/>
              <a:t>city</a:t>
            </a:r>
            <a:r>
              <a:rPr lang="pl-PL" sz="1800" dirty="0"/>
              <a:t> and </a:t>
            </a:r>
            <a:r>
              <a:rPr lang="pl-PL" sz="1800" dirty="0" err="1"/>
              <a:t>relatively</a:t>
            </a:r>
            <a:r>
              <a:rPr lang="pl-PL" sz="1800" dirty="0"/>
              <a:t> </a:t>
            </a:r>
            <a:r>
              <a:rPr lang="pl-PL" sz="1800" dirty="0" err="1"/>
              <a:t>low-speed</a:t>
            </a:r>
            <a:r>
              <a:rPr lang="pl-PL" sz="1800" dirty="0"/>
              <a:t> </a:t>
            </a:r>
            <a:r>
              <a:rPr lang="pl-PL" sz="1800" dirty="0" err="1"/>
              <a:t>traffic</a:t>
            </a:r>
            <a:r>
              <a:rPr lang="pl-PL" sz="1800" dirty="0"/>
              <a:t>) and </a:t>
            </a:r>
            <a:r>
              <a:rPr lang="pl-PL" sz="1800" dirty="0" err="1"/>
              <a:t>Wiedemann</a:t>
            </a:r>
            <a:r>
              <a:rPr lang="pl-PL" sz="1800" dirty="0"/>
              <a:t> 99 (</a:t>
            </a:r>
            <a:r>
              <a:rPr lang="pl-PL" sz="1800" dirty="0" err="1"/>
              <a:t>typically</a:t>
            </a:r>
            <a:r>
              <a:rPr lang="pl-PL" sz="1800" dirty="0"/>
              <a:t> for high-</a:t>
            </a:r>
            <a:r>
              <a:rPr lang="pl-PL" sz="1800" dirty="0" err="1"/>
              <a:t>speed</a:t>
            </a:r>
            <a:r>
              <a:rPr lang="pl-PL" sz="1800" dirty="0"/>
              <a:t> </a:t>
            </a:r>
            <a:r>
              <a:rPr lang="pl-PL" sz="1800" dirty="0" err="1"/>
              <a:t>roads</a:t>
            </a:r>
            <a:r>
              <a:rPr lang="pl-PL" sz="1800" dirty="0"/>
              <a:t>) </a:t>
            </a:r>
          </a:p>
        </p:txBody>
      </p:sp>
    </p:spTree>
    <p:extLst>
      <p:ext uri="{BB962C8B-B14F-4D97-AF65-F5344CB8AC3E}">
        <p14:creationId xmlns:p14="http://schemas.microsoft.com/office/powerpoint/2010/main" val="421805534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4B4C-03E3-E876-57B3-25D9A0F329ED}"/>
              </a:ext>
            </a:extLst>
          </p:cNvPr>
          <p:cNvSpPr>
            <a:spLocks noGrp="1"/>
          </p:cNvSpPr>
          <p:nvPr>
            <p:ph type="title"/>
          </p:nvPr>
        </p:nvSpPr>
        <p:spPr>
          <a:xfrm>
            <a:off x="499534" y="365125"/>
            <a:ext cx="10854266" cy="1325563"/>
          </a:xfrm>
        </p:spPr>
        <p:txBody>
          <a:bodyPr/>
          <a:lstStyle/>
          <a:p>
            <a:r>
              <a:rPr lang="pl-PL" dirty="0" err="1"/>
              <a:t>Default</a:t>
            </a:r>
            <a:r>
              <a:rPr lang="pl-PL" dirty="0"/>
              <a:t> </a:t>
            </a:r>
            <a:r>
              <a:rPr lang="pl-PL" dirty="0" err="1"/>
              <a:t>Behaviour</a:t>
            </a:r>
            <a:r>
              <a:rPr lang="pl-PL" dirty="0"/>
              <a:t> – Right-</a:t>
            </a:r>
            <a:r>
              <a:rPr lang="pl-PL" dirty="0" err="1"/>
              <a:t>side</a:t>
            </a:r>
            <a:r>
              <a:rPr lang="pl-PL" dirty="0"/>
              <a:t> </a:t>
            </a:r>
            <a:r>
              <a:rPr lang="pl-PL" dirty="0" err="1"/>
              <a:t>rule</a:t>
            </a:r>
            <a:r>
              <a:rPr lang="pl-PL" dirty="0"/>
              <a:t> - </a:t>
            </a:r>
            <a:r>
              <a:rPr lang="pl-PL" dirty="0" err="1"/>
              <a:t>Following</a:t>
            </a:r>
            <a:endParaRPr lang="en-GB" noProof="0" dirty="0"/>
          </a:p>
        </p:txBody>
      </p:sp>
      <p:pic>
        <p:nvPicPr>
          <p:cNvPr id="5" name="Picture 4">
            <a:extLst>
              <a:ext uri="{FF2B5EF4-FFF2-40B4-BE49-F238E27FC236}">
                <a16:creationId xmlns:a16="http://schemas.microsoft.com/office/drawing/2014/main" id="{64F1F088-4F26-B5D2-6062-32CD0029DA03}"/>
              </a:ext>
            </a:extLst>
          </p:cNvPr>
          <p:cNvPicPr>
            <a:picLocks noChangeAspect="1"/>
          </p:cNvPicPr>
          <p:nvPr/>
        </p:nvPicPr>
        <p:blipFill>
          <a:blip r:embed="rId2"/>
          <a:stretch>
            <a:fillRect/>
          </a:stretch>
        </p:blipFill>
        <p:spPr>
          <a:xfrm>
            <a:off x="6248452" y="1916723"/>
            <a:ext cx="5337164" cy="4576152"/>
          </a:xfrm>
          <a:prstGeom prst="rect">
            <a:avLst/>
          </a:prstGeom>
        </p:spPr>
      </p:pic>
      <p:cxnSp>
        <p:nvCxnSpPr>
          <p:cNvPr id="4" name="Straight Arrow Connector 3">
            <a:extLst>
              <a:ext uri="{FF2B5EF4-FFF2-40B4-BE49-F238E27FC236}">
                <a16:creationId xmlns:a16="http://schemas.microsoft.com/office/drawing/2014/main" id="{E02D03D5-E78F-E49B-9E8A-307C34AB3C07}"/>
              </a:ext>
            </a:extLst>
          </p:cNvPr>
          <p:cNvCxnSpPr>
            <a:cxnSpLocks/>
          </p:cNvCxnSpPr>
          <p:nvPr/>
        </p:nvCxnSpPr>
        <p:spPr>
          <a:xfrm>
            <a:off x="4703885" y="2136531"/>
            <a:ext cx="1617786" cy="51434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B0EF4F8-F5A0-F3D9-85B9-8170D6CD46EA}"/>
              </a:ext>
            </a:extLst>
          </p:cNvPr>
          <p:cNvSpPr txBox="1"/>
          <p:nvPr/>
        </p:nvSpPr>
        <p:spPr>
          <a:xfrm>
            <a:off x="289861" y="1690688"/>
            <a:ext cx="4589870" cy="2308324"/>
          </a:xfrm>
          <a:prstGeom prst="rect">
            <a:avLst/>
          </a:prstGeom>
          <a:noFill/>
        </p:spPr>
        <p:txBody>
          <a:bodyPr wrap="square" lIns="91440" tIns="45720" rIns="91440" bIns="45720" anchor="t">
            <a:spAutoFit/>
          </a:bodyPr>
          <a:lstStyle/>
          <a:p>
            <a:r>
              <a:rPr lang="pl-PL" sz="1800" dirty="0" err="1"/>
              <a:t>If</a:t>
            </a:r>
            <a:r>
              <a:rPr lang="pl-PL" sz="1800" dirty="0"/>
              <a:t> we </a:t>
            </a:r>
            <a:r>
              <a:rPr lang="pl-PL" sz="1800" dirty="0" err="1"/>
              <a:t>take</a:t>
            </a:r>
            <a:r>
              <a:rPr lang="pl-PL" sz="1800" dirty="0"/>
              <a:t> a </a:t>
            </a:r>
            <a:r>
              <a:rPr lang="pl-PL" sz="1800" dirty="0" err="1"/>
              <a:t>peek</a:t>
            </a:r>
            <a:r>
              <a:rPr lang="pl-PL" sz="1800" dirty="0"/>
              <a:t> </a:t>
            </a:r>
            <a:r>
              <a:rPr lang="pl-PL" sz="1800" dirty="0" err="1"/>
              <a:t>at</a:t>
            </a:r>
            <a:r>
              <a:rPr lang="pl-PL" sz="1800" dirty="0"/>
              <a:t> the </a:t>
            </a:r>
            <a:r>
              <a:rPr lang="pl-PL" sz="1800" dirty="0" err="1"/>
              <a:t>Wiedemann</a:t>
            </a:r>
            <a:r>
              <a:rPr lang="pl-PL" sz="1800" dirty="0"/>
              <a:t> 99 model, we </a:t>
            </a:r>
            <a:r>
              <a:rPr lang="pl-PL" sz="1800" dirty="0" err="1"/>
              <a:t>will</a:t>
            </a:r>
            <a:r>
              <a:rPr lang="pl-PL" sz="1800" dirty="0"/>
              <a:t> </a:t>
            </a:r>
            <a:r>
              <a:rPr lang="pl-PL" sz="1800" dirty="0" err="1"/>
              <a:t>see</a:t>
            </a:r>
            <a:r>
              <a:rPr lang="pl-PL" sz="1800" dirty="0"/>
              <a:t> </a:t>
            </a:r>
            <a:r>
              <a:rPr lang="pl-PL" sz="1800" dirty="0" err="1"/>
              <a:t>that</a:t>
            </a:r>
            <a:r>
              <a:rPr lang="pl-PL" sz="1800" dirty="0"/>
              <a:t> the </a:t>
            </a:r>
            <a:r>
              <a:rPr lang="pl-PL" sz="1800" dirty="0" err="1"/>
              <a:t>number</a:t>
            </a:r>
            <a:r>
              <a:rPr lang="pl-PL" sz="1800" dirty="0"/>
              <a:t> of </a:t>
            </a:r>
            <a:r>
              <a:rPr lang="pl-PL" sz="1800" dirty="0" err="1"/>
              <a:t>parameters</a:t>
            </a:r>
            <a:r>
              <a:rPr lang="pl-PL" sz="1800" dirty="0"/>
              <a:t> </a:t>
            </a:r>
            <a:r>
              <a:rPr lang="pl-PL" sz="1800" dirty="0" err="1"/>
              <a:t>is</a:t>
            </a:r>
            <a:r>
              <a:rPr lang="pl-PL" sz="1800" dirty="0"/>
              <a:t> much </a:t>
            </a:r>
            <a:r>
              <a:rPr lang="pl-PL" sz="1800" dirty="0" err="1"/>
              <a:t>higher</a:t>
            </a:r>
            <a:r>
              <a:rPr lang="pl-PL" sz="1800" dirty="0"/>
              <a:t>. </a:t>
            </a:r>
          </a:p>
          <a:p>
            <a:endParaRPr lang="pl-PL" sz="1800" dirty="0"/>
          </a:p>
          <a:p>
            <a:r>
              <a:rPr lang="pl-PL" sz="1800" dirty="0" err="1"/>
              <a:t>Generally</a:t>
            </a:r>
            <a:r>
              <a:rPr lang="pl-PL" sz="1800" dirty="0"/>
              <a:t> </a:t>
            </a:r>
            <a:r>
              <a:rPr lang="pl-PL" sz="1800" dirty="0" err="1"/>
              <a:t>speaking</a:t>
            </a:r>
            <a:r>
              <a:rPr lang="pl-PL" sz="1800" dirty="0"/>
              <a:t>, </a:t>
            </a:r>
            <a:r>
              <a:rPr lang="pl-PL" sz="1800" dirty="0" err="1"/>
              <a:t>select</a:t>
            </a:r>
            <a:r>
              <a:rPr lang="pl-PL" sz="1800" dirty="0"/>
              <a:t> the model </a:t>
            </a:r>
            <a:r>
              <a:rPr lang="pl-PL" sz="1800" dirty="0" err="1"/>
              <a:t>more</a:t>
            </a:r>
            <a:r>
              <a:rPr lang="pl-PL" sz="1800" dirty="0"/>
              <a:t> </a:t>
            </a:r>
            <a:r>
              <a:rPr lang="pl-PL" sz="1800" dirty="0" err="1"/>
              <a:t>suitable</a:t>
            </a:r>
            <a:r>
              <a:rPr lang="pl-PL" sz="1800" dirty="0"/>
              <a:t> for </a:t>
            </a:r>
            <a:r>
              <a:rPr lang="pl-PL" sz="1800" dirty="0" err="1"/>
              <a:t>your</a:t>
            </a:r>
            <a:r>
              <a:rPr lang="pl-PL" sz="1800" dirty="0"/>
              <a:t> </a:t>
            </a:r>
            <a:r>
              <a:rPr lang="pl-PL" sz="1800" dirty="0" err="1"/>
              <a:t>needs</a:t>
            </a:r>
            <a:r>
              <a:rPr lang="pl-PL" sz="1800" dirty="0"/>
              <a:t> and </a:t>
            </a:r>
            <a:r>
              <a:rPr lang="pl-PL" sz="1800" dirty="0" err="1"/>
              <a:t>modify</a:t>
            </a:r>
            <a:r>
              <a:rPr lang="pl-PL" sz="1800" dirty="0"/>
              <a:t> the </a:t>
            </a:r>
            <a:r>
              <a:rPr lang="pl-PL" sz="1800" dirty="0" err="1"/>
              <a:t>parameters</a:t>
            </a:r>
            <a:r>
              <a:rPr lang="pl-PL" sz="1800" dirty="0"/>
              <a:t> </a:t>
            </a:r>
            <a:r>
              <a:rPr lang="pl-PL" sz="1800" dirty="0" err="1"/>
              <a:t>based</a:t>
            </a:r>
            <a:r>
              <a:rPr lang="pl-PL" sz="1800" dirty="0"/>
              <a:t> on </a:t>
            </a:r>
            <a:r>
              <a:rPr lang="pl-PL" sz="1800" dirty="0" err="1"/>
              <a:t>available</a:t>
            </a:r>
            <a:r>
              <a:rPr lang="pl-PL" sz="1800" dirty="0"/>
              <a:t> data </a:t>
            </a:r>
            <a:r>
              <a:rPr lang="pl-PL" sz="1800" dirty="0" err="1"/>
              <a:t>if</a:t>
            </a:r>
            <a:r>
              <a:rPr lang="pl-PL" sz="1800" dirty="0"/>
              <a:t> </a:t>
            </a:r>
            <a:r>
              <a:rPr lang="pl-PL" sz="1800" dirty="0" err="1"/>
              <a:t>necessary</a:t>
            </a:r>
            <a:r>
              <a:rPr lang="pl-PL" sz="1800" dirty="0"/>
              <a:t>.</a:t>
            </a:r>
          </a:p>
        </p:txBody>
      </p:sp>
    </p:spTree>
    <p:extLst>
      <p:ext uri="{BB962C8B-B14F-4D97-AF65-F5344CB8AC3E}">
        <p14:creationId xmlns:p14="http://schemas.microsoft.com/office/powerpoint/2010/main" val="207382694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EBC02-CEE3-B5EF-49C6-65695E064E52}"/>
              </a:ext>
            </a:extLst>
          </p:cNvPr>
          <p:cNvSpPr>
            <a:spLocks noGrp="1"/>
          </p:cNvSpPr>
          <p:nvPr>
            <p:ph type="title"/>
          </p:nvPr>
        </p:nvSpPr>
        <p:spPr/>
        <p:txBody>
          <a:bodyPr/>
          <a:lstStyle/>
          <a:p>
            <a:r>
              <a:rPr lang="pl-PL" dirty="0" err="1"/>
              <a:t>Default</a:t>
            </a:r>
            <a:r>
              <a:rPr lang="pl-PL" dirty="0"/>
              <a:t> </a:t>
            </a:r>
            <a:r>
              <a:rPr lang="pl-PL" dirty="0" err="1"/>
              <a:t>Behaviour</a:t>
            </a:r>
            <a:r>
              <a:rPr lang="pl-PL" dirty="0"/>
              <a:t> – Urban – Lane </a:t>
            </a:r>
            <a:r>
              <a:rPr lang="pl-PL" dirty="0" err="1"/>
              <a:t>Change</a:t>
            </a:r>
            <a:endParaRPr lang="en-GB" noProof="0" dirty="0"/>
          </a:p>
        </p:txBody>
      </p:sp>
      <p:pic>
        <p:nvPicPr>
          <p:cNvPr id="5" name="Picture 4">
            <a:extLst>
              <a:ext uri="{FF2B5EF4-FFF2-40B4-BE49-F238E27FC236}">
                <a16:creationId xmlns:a16="http://schemas.microsoft.com/office/drawing/2014/main" id="{7B2F8568-275D-D9EA-6D2D-84E422D0E73F}"/>
              </a:ext>
            </a:extLst>
          </p:cNvPr>
          <p:cNvPicPr>
            <a:picLocks noChangeAspect="1"/>
          </p:cNvPicPr>
          <p:nvPr/>
        </p:nvPicPr>
        <p:blipFill>
          <a:blip r:embed="rId2"/>
          <a:stretch>
            <a:fillRect/>
          </a:stretch>
        </p:blipFill>
        <p:spPr>
          <a:xfrm>
            <a:off x="396297" y="1825625"/>
            <a:ext cx="5362666" cy="4592954"/>
          </a:xfrm>
          <a:prstGeom prst="rect">
            <a:avLst/>
          </a:prstGeom>
        </p:spPr>
      </p:pic>
      <p:sp>
        <p:nvSpPr>
          <p:cNvPr id="7" name="TextBox 6">
            <a:extLst>
              <a:ext uri="{FF2B5EF4-FFF2-40B4-BE49-F238E27FC236}">
                <a16:creationId xmlns:a16="http://schemas.microsoft.com/office/drawing/2014/main" id="{643FF8A0-7A48-C95B-A42C-D434B7F95FF4}"/>
              </a:ext>
            </a:extLst>
          </p:cNvPr>
          <p:cNvSpPr txBox="1"/>
          <p:nvPr/>
        </p:nvSpPr>
        <p:spPr>
          <a:xfrm>
            <a:off x="6022446" y="1813778"/>
            <a:ext cx="4589870" cy="646331"/>
          </a:xfrm>
          <a:prstGeom prst="rect">
            <a:avLst/>
          </a:prstGeom>
          <a:noFill/>
        </p:spPr>
        <p:txBody>
          <a:bodyPr wrap="square" lIns="91440" tIns="45720" rIns="91440" bIns="45720" anchor="t">
            <a:spAutoFit/>
          </a:bodyPr>
          <a:lstStyle/>
          <a:p>
            <a:r>
              <a:rPr lang="pl-PL" sz="1800" dirty="0"/>
              <a:t>The </a:t>
            </a:r>
            <a:r>
              <a:rPr lang="pl-PL" sz="1800" dirty="0" err="1"/>
              <a:t>next</a:t>
            </a:r>
            <a:r>
              <a:rPr lang="pl-PL" sz="1800" dirty="0"/>
              <a:t> </a:t>
            </a:r>
            <a:r>
              <a:rPr lang="pl-PL" sz="1800" dirty="0" err="1"/>
              <a:t>tab</a:t>
            </a:r>
            <a:r>
              <a:rPr lang="pl-PL" sz="1800" dirty="0"/>
              <a:t> </a:t>
            </a:r>
            <a:r>
              <a:rPr lang="pl-PL" sz="1800" dirty="0" err="1"/>
              <a:t>contains</a:t>
            </a:r>
            <a:r>
              <a:rPr lang="pl-PL" sz="1800" dirty="0"/>
              <a:t> </a:t>
            </a:r>
            <a:r>
              <a:rPr lang="pl-PL" sz="1800" dirty="0" err="1"/>
              <a:t>parameters</a:t>
            </a:r>
            <a:r>
              <a:rPr lang="pl-PL" sz="1800" dirty="0"/>
              <a:t> </a:t>
            </a:r>
            <a:r>
              <a:rPr lang="pl-PL" sz="1800" dirty="0" err="1"/>
              <a:t>related</a:t>
            </a:r>
            <a:r>
              <a:rPr lang="pl-PL" sz="1800" dirty="0"/>
              <a:t> to Lane </a:t>
            </a:r>
            <a:r>
              <a:rPr lang="pl-PL" sz="1800" dirty="0" err="1"/>
              <a:t>Change</a:t>
            </a:r>
            <a:r>
              <a:rPr lang="pl-PL" sz="1800" dirty="0"/>
              <a:t> </a:t>
            </a:r>
            <a:r>
              <a:rPr lang="pl-PL" sz="1800" dirty="0" err="1"/>
              <a:t>behavior</a:t>
            </a:r>
            <a:endParaRPr lang="pl-PL" sz="1800" dirty="0"/>
          </a:p>
        </p:txBody>
      </p:sp>
    </p:spTree>
    <p:extLst>
      <p:ext uri="{BB962C8B-B14F-4D97-AF65-F5344CB8AC3E}">
        <p14:creationId xmlns:p14="http://schemas.microsoft.com/office/powerpoint/2010/main" val="387462591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4EF88-D063-AC16-490D-09143C82ED9C}"/>
              </a:ext>
            </a:extLst>
          </p:cNvPr>
          <p:cNvSpPr>
            <a:spLocks noGrp="1"/>
          </p:cNvSpPr>
          <p:nvPr>
            <p:ph type="title"/>
          </p:nvPr>
        </p:nvSpPr>
        <p:spPr/>
        <p:txBody>
          <a:bodyPr/>
          <a:lstStyle/>
          <a:p>
            <a:r>
              <a:rPr lang="pl-PL" dirty="0" err="1"/>
              <a:t>Default</a:t>
            </a:r>
            <a:r>
              <a:rPr lang="pl-PL" dirty="0"/>
              <a:t> </a:t>
            </a:r>
            <a:r>
              <a:rPr lang="pl-PL" dirty="0" err="1"/>
              <a:t>Behaviour</a:t>
            </a:r>
            <a:r>
              <a:rPr lang="pl-PL" dirty="0"/>
              <a:t> – Urban – </a:t>
            </a:r>
            <a:r>
              <a:rPr lang="pl-PL" dirty="0" err="1"/>
              <a:t>Lateral</a:t>
            </a:r>
            <a:endParaRPr lang="en-GB" noProof="0" dirty="0"/>
          </a:p>
        </p:txBody>
      </p:sp>
      <p:pic>
        <p:nvPicPr>
          <p:cNvPr id="5" name="Picture 4">
            <a:extLst>
              <a:ext uri="{FF2B5EF4-FFF2-40B4-BE49-F238E27FC236}">
                <a16:creationId xmlns:a16="http://schemas.microsoft.com/office/drawing/2014/main" id="{89D62B13-D471-1694-C661-C9E3E48B37C7}"/>
              </a:ext>
            </a:extLst>
          </p:cNvPr>
          <p:cNvPicPr>
            <a:picLocks noChangeAspect="1"/>
          </p:cNvPicPr>
          <p:nvPr/>
        </p:nvPicPr>
        <p:blipFill>
          <a:blip r:embed="rId2"/>
          <a:stretch>
            <a:fillRect/>
          </a:stretch>
        </p:blipFill>
        <p:spPr>
          <a:xfrm>
            <a:off x="517085" y="1690688"/>
            <a:ext cx="5651524" cy="4843404"/>
          </a:xfrm>
          <a:prstGeom prst="rect">
            <a:avLst/>
          </a:prstGeom>
        </p:spPr>
      </p:pic>
      <p:sp>
        <p:nvSpPr>
          <p:cNvPr id="4" name="TextBox 3">
            <a:extLst>
              <a:ext uri="{FF2B5EF4-FFF2-40B4-BE49-F238E27FC236}">
                <a16:creationId xmlns:a16="http://schemas.microsoft.com/office/drawing/2014/main" id="{76BBC7E8-563E-B9D9-22D1-6833BF80DCB3}"/>
              </a:ext>
            </a:extLst>
          </p:cNvPr>
          <p:cNvSpPr txBox="1"/>
          <p:nvPr/>
        </p:nvSpPr>
        <p:spPr>
          <a:xfrm>
            <a:off x="6537886" y="1874404"/>
            <a:ext cx="4589870" cy="1754326"/>
          </a:xfrm>
          <a:prstGeom prst="rect">
            <a:avLst/>
          </a:prstGeom>
          <a:noFill/>
        </p:spPr>
        <p:txBody>
          <a:bodyPr wrap="square" lIns="91440" tIns="45720" rIns="91440" bIns="45720" anchor="t">
            <a:spAutoFit/>
          </a:bodyPr>
          <a:lstStyle/>
          <a:p>
            <a:r>
              <a:rPr lang="pl-PL" sz="1800" dirty="0"/>
              <a:t>The </a:t>
            </a:r>
            <a:r>
              <a:rPr lang="pl-PL" sz="1800" dirty="0" err="1"/>
              <a:t>tab</a:t>
            </a:r>
            <a:r>
              <a:rPr lang="pl-PL" sz="1800" dirty="0"/>
              <a:t> „</a:t>
            </a:r>
            <a:r>
              <a:rPr lang="pl-PL" sz="1800" dirty="0" err="1"/>
              <a:t>Lateral</a:t>
            </a:r>
            <a:r>
              <a:rPr lang="pl-PL" sz="1800" dirty="0"/>
              <a:t>” </a:t>
            </a:r>
            <a:r>
              <a:rPr lang="pl-PL" sz="1800" dirty="0" err="1"/>
              <a:t>is</a:t>
            </a:r>
            <a:r>
              <a:rPr lang="pl-PL" sz="1800" dirty="0"/>
              <a:t> </a:t>
            </a:r>
            <a:r>
              <a:rPr lang="pl-PL" sz="1800" dirty="0" err="1"/>
              <a:t>about</a:t>
            </a:r>
            <a:r>
              <a:rPr lang="pl-PL" sz="1800" dirty="0"/>
              <a:t> the </a:t>
            </a:r>
            <a:r>
              <a:rPr lang="pl-PL" sz="1800" dirty="0" err="1"/>
              <a:t>position</a:t>
            </a:r>
            <a:r>
              <a:rPr lang="pl-PL" sz="1800" dirty="0"/>
              <a:t> of a </a:t>
            </a:r>
            <a:r>
              <a:rPr lang="pl-PL" sz="1800" dirty="0" err="1"/>
              <a:t>vehicle</a:t>
            </a:r>
            <a:r>
              <a:rPr lang="pl-PL" sz="1800" dirty="0"/>
              <a:t> on the lane. It </a:t>
            </a:r>
            <a:r>
              <a:rPr lang="pl-PL" sz="1800" dirty="0" err="1"/>
              <a:t>can</a:t>
            </a:r>
            <a:r>
              <a:rPr lang="pl-PL" sz="1800" dirty="0"/>
              <a:t> be </a:t>
            </a:r>
            <a:r>
              <a:rPr lang="pl-PL" sz="1800" dirty="0" err="1"/>
              <a:t>used</a:t>
            </a:r>
            <a:r>
              <a:rPr lang="pl-PL" sz="1800" dirty="0"/>
              <a:t> to model the </a:t>
            </a:r>
            <a:r>
              <a:rPr lang="pl-PL" sz="1800" dirty="0" err="1"/>
              <a:t>situation</a:t>
            </a:r>
            <a:r>
              <a:rPr lang="pl-PL" sz="1800" dirty="0"/>
              <a:t> </a:t>
            </a:r>
            <a:r>
              <a:rPr lang="pl-PL" sz="1800" dirty="0" err="1"/>
              <a:t>where</a:t>
            </a:r>
            <a:r>
              <a:rPr lang="pl-PL" sz="1800" dirty="0"/>
              <a:t> </a:t>
            </a:r>
            <a:r>
              <a:rPr lang="pl-PL" sz="1800" dirty="0" err="1"/>
              <a:t>there</a:t>
            </a:r>
            <a:r>
              <a:rPr lang="pl-PL" sz="1800" dirty="0"/>
              <a:t> </a:t>
            </a:r>
            <a:r>
              <a:rPr lang="pl-PL" sz="1800" dirty="0" err="1"/>
              <a:t>is</a:t>
            </a:r>
            <a:r>
              <a:rPr lang="pl-PL" sz="1800" dirty="0"/>
              <a:t> </a:t>
            </a:r>
            <a:r>
              <a:rPr lang="pl-PL" sz="1800" dirty="0" err="1"/>
              <a:t>e.g</a:t>
            </a:r>
            <a:r>
              <a:rPr lang="pl-PL" sz="1800" dirty="0"/>
              <a:t>. 1 lane on the </a:t>
            </a:r>
            <a:r>
              <a:rPr lang="pl-PL" sz="1800" dirty="0" err="1"/>
              <a:t>road</a:t>
            </a:r>
            <a:r>
              <a:rPr lang="pl-PL" sz="1800" dirty="0"/>
              <a:t>, but </a:t>
            </a:r>
            <a:r>
              <a:rPr lang="pl-PL" sz="1800" dirty="0" err="1"/>
              <a:t>there</a:t>
            </a:r>
            <a:r>
              <a:rPr lang="pl-PL" sz="1800" dirty="0"/>
              <a:t> </a:t>
            </a:r>
            <a:r>
              <a:rPr lang="pl-PL" sz="1800" dirty="0" err="1"/>
              <a:t>are</a:t>
            </a:r>
            <a:r>
              <a:rPr lang="pl-PL" sz="1800" dirty="0"/>
              <a:t> </a:t>
            </a:r>
            <a:r>
              <a:rPr lang="pl-PL" sz="1800" dirty="0" err="1"/>
              <a:t>multiple</a:t>
            </a:r>
            <a:r>
              <a:rPr lang="pl-PL" sz="1800" dirty="0"/>
              <a:t> </a:t>
            </a:r>
            <a:r>
              <a:rPr lang="pl-PL" sz="1800" dirty="0" err="1"/>
              <a:t>vehicles</a:t>
            </a:r>
            <a:r>
              <a:rPr lang="pl-PL" sz="1800" dirty="0"/>
              <a:t> (</a:t>
            </a:r>
            <a:r>
              <a:rPr lang="pl-PL" sz="1800" dirty="0" err="1"/>
              <a:t>like</a:t>
            </a:r>
            <a:r>
              <a:rPr lang="pl-PL" sz="1800" dirty="0"/>
              <a:t> </a:t>
            </a:r>
            <a:r>
              <a:rPr lang="pl-PL" sz="1800" dirty="0" err="1"/>
              <a:t>motorcycles</a:t>
            </a:r>
            <a:r>
              <a:rPr lang="pl-PL" sz="1800" dirty="0"/>
              <a:t>) </a:t>
            </a:r>
            <a:r>
              <a:rPr lang="pl-PL" sz="1800" dirty="0" err="1"/>
              <a:t>next</a:t>
            </a:r>
            <a:r>
              <a:rPr lang="pl-PL" sz="1800" dirty="0"/>
              <a:t> to </a:t>
            </a:r>
            <a:r>
              <a:rPr lang="pl-PL" sz="1800" dirty="0" err="1"/>
              <a:t>each</a:t>
            </a:r>
            <a:r>
              <a:rPr lang="pl-PL" sz="1800" dirty="0"/>
              <a:t> </a:t>
            </a:r>
            <a:r>
              <a:rPr lang="pl-PL" sz="1800" dirty="0" err="1"/>
              <a:t>other</a:t>
            </a:r>
            <a:r>
              <a:rPr lang="pl-PL" sz="1800" dirty="0"/>
              <a:t>.</a:t>
            </a:r>
          </a:p>
        </p:txBody>
      </p:sp>
    </p:spTree>
    <p:extLst>
      <p:ext uri="{BB962C8B-B14F-4D97-AF65-F5344CB8AC3E}">
        <p14:creationId xmlns:p14="http://schemas.microsoft.com/office/powerpoint/2010/main" val="342347294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BE7C3-7CE6-1DA1-5342-D811B1C5628F}"/>
              </a:ext>
            </a:extLst>
          </p:cNvPr>
          <p:cNvSpPr>
            <a:spLocks noGrp="1"/>
          </p:cNvSpPr>
          <p:nvPr>
            <p:ph type="title"/>
          </p:nvPr>
        </p:nvSpPr>
        <p:spPr/>
        <p:txBody>
          <a:bodyPr/>
          <a:lstStyle/>
          <a:p>
            <a:r>
              <a:rPr lang="pl-PL" dirty="0" err="1"/>
              <a:t>Default</a:t>
            </a:r>
            <a:r>
              <a:rPr lang="pl-PL" dirty="0"/>
              <a:t> </a:t>
            </a:r>
            <a:r>
              <a:rPr lang="pl-PL" dirty="0" err="1"/>
              <a:t>Behaviour</a:t>
            </a:r>
            <a:r>
              <a:rPr lang="pl-PL" dirty="0"/>
              <a:t> – Urban – </a:t>
            </a:r>
            <a:r>
              <a:rPr lang="pl-PL" dirty="0" err="1"/>
              <a:t>Signal</a:t>
            </a:r>
            <a:r>
              <a:rPr lang="pl-PL" dirty="0"/>
              <a:t> </a:t>
            </a:r>
            <a:r>
              <a:rPr lang="pl-PL" dirty="0" err="1"/>
              <a:t>control</a:t>
            </a:r>
            <a:endParaRPr lang="en-GB" noProof="0" dirty="0"/>
          </a:p>
        </p:txBody>
      </p:sp>
      <p:pic>
        <p:nvPicPr>
          <p:cNvPr id="5" name="Picture 4">
            <a:extLst>
              <a:ext uri="{FF2B5EF4-FFF2-40B4-BE49-F238E27FC236}">
                <a16:creationId xmlns:a16="http://schemas.microsoft.com/office/drawing/2014/main" id="{2202CED7-0BDA-11A6-7AD3-9CF568AD15E7}"/>
              </a:ext>
            </a:extLst>
          </p:cNvPr>
          <p:cNvPicPr>
            <a:picLocks noChangeAspect="1"/>
          </p:cNvPicPr>
          <p:nvPr/>
        </p:nvPicPr>
        <p:blipFill>
          <a:blip r:embed="rId2"/>
          <a:stretch>
            <a:fillRect/>
          </a:stretch>
        </p:blipFill>
        <p:spPr>
          <a:xfrm>
            <a:off x="377364" y="1825625"/>
            <a:ext cx="5267297" cy="4549708"/>
          </a:xfrm>
          <a:prstGeom prst="rect">
            <a:avLst/>
          </a:prstGeom>
        </p:spPr>
      </p:pic>
      <p:sp>
        <p:nvSpPr>
          <p:cNvPr id="4" name="TextBox 3">
            <a:extLst>
              <a:ext uri="{FF2B5EF4-FFF2-40B4-BE49-F238E27FC236}">
                <a16:creationId xmlns:a16="http://schemas.microsoft.com/office/drawing/2014/main" id="{E6333F28-648B-6C15-61F2-35A03655FBCD}"/>
              </a:ext>
            </a:extLst>
          </p:cNvPr>
          <p:cNvSpPr txBox="1"/>
          <p:nvPr/>
        </p:nvSpPr>
        <p:spPr>
          <a:xfrm>
            <a:off x="6013653" y="1901704"/>
            <a:ext cx="4589870" cy="646331"/>
          </a:xfrm>
          <a:prstGeom prst="rect">
            <a:avLst/>
          </a:prstGeom>
          <a:noFill/>
        </p:spPr>
        <p:txBody>
          <a:bodyPr wrap="square" lIns="91440" tIns="45720" rIns="91440" bIns="45720" anchor="t">
            <a:spAutoFit/>
          </a:bodyPr>
          <a:lstStyle/>
          <a:p>
            <a:r>
              <a:rPr lang="pl-PL" sz="1800" dirty="0"/>
              <a:t>Th </a:t>
            </a:r>
            <a:r>
              <a:rPr lang="pl-PL" sz="1800" dirty="0" err="1"/>
              <a:t>enext</a:t>
            </a:r>
            <a:r>
              <a:rPr lang="pl-PL" sz="1800" dirty="0"/>
              <a:t> </a:t>
            </a:r>
            <a:r>
              <a:rPr lang="pl-PL" sz="1800" dirty="0" err="1"/>
              <a:t>tab</a:t>
            </a:r>
            <a:r>
              <a:rPr lang="pl-PL" sz="1800" dirty="0"/>
              <a:t> </a:t>
            </a:r>
            <a:r>
              <a:rPr lang="pl-PL" sz="1800" dirty="0" err="1"/>
              <a:t>describes</a:t>
            </a:r>
            <a:r>
              <a:rPr lang="pl-PL" sz="1800" dirty="0"/>
              <a:t> the </a:t>
            </a:r>
            <a:r>
              <a:rPr lang="pl-PL" sz="1800" dirty="0" err="1"/>
              <a:t>behaviour</a:t>
            </a:r>
            <a:r>
              <a:rPr lang="pl-PL" sz="1800" dirty="0"/>
              <a:t> of </a:t>
            </a:r>
            <a:r>
              <a:rPr lang="pl-PL" sz="1800" dirty="0" err="1"/>
              <a:t>vehicles</a:t>
            </a:r>
            <a:r>
              <a:rPr lang="pl-PL" sz="1800" dirty="0"/>
              <a:t> </a:t>
            </a:r>
            <a:r>
              <a:rPr lang="pl-PL" sz="1800" dirty="0" err="1"/>
              <a:t>when</a:t>
            </a:r>
            <a:r>
              <a:rPr lang="pl-PL" sz="1800" dirty="0"/>
              <a:t> </a:t>
            </a:r>
            <a:r>
              <a:rPr lang="pl-PL" sz="1800" dirty="0" err="1"/>
              <a:t>interacting</a:t>
            </a:r>
            <a:r>
              <a:rPr lang="pl-PL" sz="1800" dirty="0"/>
              <a:t> with </a:t>
            </a:r>
            <a:r>
              <a:rPr lang="pl-PL" sz="1800" dirty="0" err="1"/>
              <a:t>traffic</a:t>
            </a:r>
            <a:r>
              <a:rPr lang="pl-PL" sz="1800" dirty="0"/>
              <a:t> </a:t>
            </a:r>
            <a:r>
              <a:rPr lang="pl-PL" sz="1800" dirty="0" err="1"/>
              <a:t>lights</a:t>
            </a:r>
            <a:r>
              <a:rPr lang="pl-PL" sz="1800" dirty="0"/>
              <a:t>.</a:t>
            </a:r>
          </a:p>
        </p:txBody>
      </p:sp>
    </p:spTree>
    <p:extLst>
      <p:ext uri="{BB962C8B-B14F-4D97-AF65-F5344CB8AC3E}">
        <p14:creationId xmlns:p14="http://schemas.microsoft.com/office/powerpoint/2010/main" val="2369770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A173F-41D6-7D4D-1DAA-27571B2D1397}"/>
              </a:ext>
            </a:extLst>
          </p:cNvPr>
          <p:cNvSpPr>
            <a:spLocks noGrp="1"/>
          </p:cNvSpPr>
          <p:nvPr>
            <p:ph type="title"/>
          </p:nvPr>
        </p:nvSpPr>
        <p:spPr/>
        <p:txBody>
          <a:bodyPr/>
          <a:lstStyle/>
          <a:p>
            <a:r>
              <a:rPr lang="pl-PL" noProof="0" dirty="0"/>
              <a:t>User </a:t>
            </a:r>
            <a:r>
              <a:rPr lang="pl-PL" noProof="0" dirty="0" err="1"/>
              <a:t>preferences</a:t>
            </a:r>
            <a:r>
              <a:rPr lang="pl-PL" noProof="0" dirty="0"/>
              <a:t> – </a:t>
            </a:r>
            <a:r>
              <a:rPr lang="pl-PL" noProof="0" dirty="0" err="1"/>
              <a:t>right</a:t>
            </a:r>
            <a:r>
              <a:rPr lang="pl-PL" noProof="0" dirty="0"/>
              <a:t> </a:t>
            </a:r>
            <a:r>
              <a:rPr lang="pl-PL" noProof="0" dirty="0" err="1"/>
              <a:t>click</a:t>
            </a:r>
            <a:r>
              <a:rPr lang="pl-PL" noProof="0" dirty="0"/>
              <a:t> </a:t>
            </a:r>
            <a:r>
              <a:rPr lang="pl-PL" dirty="0" err="1"/>
              <a:t>behaviour</a:t>
            </a:r>
            <a:endParaRPr lang="en-GB" noProof="0" dirty="0" err="1"/>
          </a:p>
        </p:txBody>
      </p:sp>
      <p:pic>
        <p:nvPicPr>
          <p:cNvPr id="5" name="Picture 4">
            <a:extLst>
              <a:ext uri="{FF2B5EF4-FFF2-40B4-BE49-F238E27FC236}">
                <a16:creationId xmlns:a16="http://schemas.microsoft.com/office/drawing/2014/main" id="{EADBED9E-5591-0FF6-CFDD-CDECF57847D8}"/>
              </a:ext>
            </a:extLst>
          </p:cNvPr>
          <p:cNvPicPr>
            <a:picLocks noChangeAspect="1"/>
          </p:cNvPicPr>
          <p:nvPr/>
        </p:nvPicPr>
        <p:blipFill>
          <a:blip r:embed="rId2"/>
          <a:stretch>
            <a:fillRect/>
          </a:stretch>
        </p:blipFill>
        <p:spPr>
          <a:xfrm>
            <a:off x="2447885" y="1923403"/>
            <a:ext cx="5987899" cy="4155781"/>
          </a:xfrm>
          <a:prstGeom prst="rect">
            <a:avLst/>
          </a:prstGeom>
        </p:spPr>
      </p:pic>
      <p:cxnSp>
        <p:nvCxnSpPr>
          <p:cNvPr id="4" name="Straight Arrow Connector 3">
            <a:extLst>
              <a:ext uri="{FF2B5EF4-FFF2-40B4-BE49-F238E27FC236}">
                <a16:creationId xmlns:a16="http://schemas.microsoft.com/office/drawing/2014/main" id="{CA86486A-A3AD-ED3A-966B-96659D07845E}"/>
              </a:ext>
            </a:extLst>
          </p:cNvPr>
          <p:cNvCxnSpPr>
            <a:cxnSpLocks/>
          </p:cNvCxnSpPr>
          <p:nvPr/>
        </p:nvCxnSpPr>
        <p:spPr>
          <a:xfrm>
            <a:off x="1925515" y="2664069"/>
            <a:ext cx="756788" cy="1668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51D91C9-0B9D-9BB3-AFB9-1562EF1210E3}"/>
              </a:ext>
            </a:extLst>
          </p:cNvPr>
          <p:cNvCxnSpPr>
            <a:cxnSpLocks/>
          </p:cNvCxnSpPr>
          <p:nvPr/>
        </p:nvCxnSpPr>
        <p:spPr>
          <a:xfrm flipH="1">
            <a:off x="6937117" y="3194459"/>
            <a:ext cx="2382729" cy="9366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E06B94A-7F24-085C-FC71-3D31806B1ED7}"/>
              </a:ext>
            </a:extLst>
          </p:cNvPr>
          <p:cNvCxnSpPr>
            <a:cxnSpLocks/>
          </p:cNvCxnSpPr>
          <p:nvPr/>
        </p:nvCxnSpPr>
        <p:spPr>
          <a:xfrm flipH="1">
            <a:off x="7203832" y="3194459"/>
            <a:ext cx="2116014" cy="51599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26048C3-37B6-79B9-DE8C-FF3DEE4CD1AF}"/>
              </a:ext>
            </a:extLst>
          </p:cNvPr>
          <p:cNvSpPr txBox="1"/>
          <p:nvPr/>
        </p:nvSpPr>
        <p:spPr>
          <a:xfrm>
            <a:off x="128628" y="1569460"/>
            <a:ext cx="1665003" cy="2246769"/>
          </a:xfrm>
          <a:prstGeom prst="rect">
            <a:avLst/>
          </a:prstGeom>
          <a:noFill/>
        </p:spPr>
        <p:txBody>
          <a:bodyPr wrap="square">
            <a:spAutoFit/>
          </a:bodyPr>
          <a:lstStyle/>
          <a:p>
            <a:r>
              <a:rPr lang="pl-PL" sz="2000" dirty="0"/>
              <a:t>In the same User </a:t>
            </a:r>
            <a:r>
              <a:rPr lang="pl-PL" sz="2000" dirty="0" err="1"/>
              <a:t>Preferences</a:t>
            </a:r>
            <a:r>
              <a:rPr lang="pl-PL" sz="2000" dirty="0"/>
              <a:t> </a:t>
            </a:r>
            <a:r>
              <a:rPr lang="pl-PL" sz="2000" dirty="0" err="1"/>
              <a:t>window</a:t>
            </a:r>
            <a:r>
              <a:rPr lang="pl-PL" sz="2000" dirty="0"/>
              <a:t> </a:t>
            </a:r>
            <a:r>
              <a:rPr lang="pl-PL" sz="2000" dirty="0" err="1"/>
              <a:t>select</a:t>
            </a:r>
            <a:r>
              <a:rPr lang="pl-PL" sz="2000" dirty="0"/>
              <a:t> Network Editor</a:t>
            </a:r>
          </a:p>
        </p:txBody>
      </p:sp>
      <p:sp>
        <p:nvSpPr>
          <p:cNvPr id="9" name="TextBox 8">
            <a:extLst>
              <a:ext uri="{FF2B5EF4-FFF2-40B4-BE49-F238E27FC236}">
                <a16:creationId xmlns:a16="http://schemas.microsoft.com/office/drawing/2014/main" id="{D9AB3A06-5AAA-2349-AB26-882C1226F88B}"/>
              </a:ext>
            </a:extLst>
          </p:cNvPr>
          <p:cNvSpPr txBox="1"/>
          <p:nvPr/>
        </p:nvSpPr>
        <p:spPr>
          <a:xfrm>
            <a:off x="9401583" y="3452457"/>
            <a:ext cx="2559213" cy="1015663"/>
          </a:xfrm>
          <a:prstGeom prst="rect">
            <a:avLst/>
          </a:prstGeom>
          <a:noFill/>
        </p:spPr>
        <p:txBody>
          <a:bodyPr wrap="square" lIns="91440" tIns="45720" rIns="91440" bIns="45720" anchor="t">
            <a:spAutoFit/>
          </a:bodyPr>
          <a:lstStyle/>
          <a:p>
            <a:r>
              <a:rPr lang="pl-PL" sz="2000" dirty="0"/>
              <a:t>Select the </a:t>
            </a:r>
            <a:r>
              <a:rPr lang="pl-PL" sz="2000" dirty="0" err="1"/>
              <a:t>option</a:t>
            </a:r>
            <a:r>
              <a:rPr lang="pl-PL" sz="2000" dirty="0"/>
              <a:t> </a:t>
            </a:r>
            <a:r>
              <a:rPr lang="pl-PL" sz="2000" dirty="0" err="1"/>
              <a:t>that</a:t>
            </a:r>
            <a:r>
              <a:rPr lang="pl-PL" sz="2000" dirty="0"/>
              <a:t> </a:t>
            </a:r>
            <a:r>
              <a:rPr lang="pl-PL" sz="2000" dirty="0" err="1"/>
              <a:t>you</a:t>
            </a:r>
            <a:r>
              <a:rPr lang="pl-PL" sz="2000" dirty="0"/>
              <a:t> </a:t>
            </a:r>
            <a:r>
              <a:rPr lang="pl-PL" sz="2000" dirty="0" err="1"/>
              <a:t>prefer</a:t>
            </a:r>
            <a:r>
              <a:rPr lang="pl-PL" sz="2000" dirty="0"/>
              <a:t>, </a:t>
            </a:r>
            <a:r>
              <a:rPr lang="pl-PL" sz="2000" dirty="0" err="1"/>
              <a:t>you</a:t>
            </a:r>
            <a:r>
              <a:rPr lang="pl-PL" sz="2000" dirty="0"/>
              <a:t> </a:t>
            </a:r>
            <a:r>
              <a:rPr lang="pl-PL" sz="2000" dirty="0" err="1"/>
              <a:t>can</a:t>
            </a:r>
            <a:r>
              <a:rPr lang="pl-PL" sz="2000" dirty="0"/>
              <a:t> </a:t>
            </a:r>
            <a:r>
              <a:rPr lang="pl-PL" sz="2000" dirty="0" err="1"/>
              <a:t>change</a:t>
            </a:r>
            <a:r>
              <a:rPr lang="pl-PL" sz="2000" dirty="0"/>
              <a:t> </a:t>
            </a:r>
            <a:r>
              <a:rPr lang="pl-PL" sz="2000" dirty="0" err="1"/>
              <a:t>it</a:t>
            </a:r>
            <a:r>
              <a:rPr lang="pl-PL" sz="2000" dirty="0"/>
              <a:t> </a:t>
            </a:r>
            <a:r>
              <a:rPr lang="pl-PL" sz="2000" dirty="0" err="1"/>
              <a:t>later</a:t>
            </a:r>
            <a:endParaRPr lang="pl-PL" sz="2000" dirty="0"/>
          </a:p>
        </p:txBody>
      </p:sp>
      <p:sp>
        <p:nvSpPr>
          <p:cNvPr id="11" name="TextBox 10">
            <a:extLst>
              <a:ext uri="{FF2B5EF4-FFF2-40B4-BE49-F238E27FC236}">
                <a16:creationId xmlns:a16="http://schemas.microsoft.com/office/drawing/2014/main" id="{DD3A0D0F-07CA-E570-616C-F09F5CF974E3}"/>
              </a:ext>
            </a:extLst>
          </p:cNvPr>
          <p:cNvSpPr txBox="1"/>
          <p:nvPr/>
        </p:nvSpPr>
        <p:spPr>
          <a:xfrm>
            <a:off x="9401583" y="1847494"/>
            <a:ext cx="2382730" cy="1323439"/>
          </a:xfrm>
          <a:prstGeom prst="rect">
            <a:avLst/>
          </a:prstGeom>
          <a:noFill/>
        </p:spPr>
        <p:txBody>
          <a:bodyPr wrap="square">
            <a:spAutoFit/>
          </a:bodyPr>
          <a:lstStyle/>
          <a:p>
            <a:r>
              <a:rPr lang="pl-PL" sz="2000" dirty="0" err="1"/>
              <a:t>There</a:t>
            </a:r>
            <a:r>
              <a:rPr lang="pl-PL" sz="2000" dirty="0"/>
              <a:t> </a:t>
            </a:r>
            <a:r>
              <a:rPr lang="pl-PL" sz="2000" dirty="0" err="1"/>
              <a:t>are</a:t>
            </a:r>
            <a:r>
              <a:rPr lang="pl-PL" sz="2000" dirty="0"/>
              <a:t> </a:t>
            </a:r>
            <a:r>
              <a:rPr lang="pl-PL" sz="2000" dirty="0" err="1"/>
              <a:t>two</a:t>
            </a:r>
            <a:r>
              <a:rPr lang="pl-PL" sz="2000" dirty="0"/>
              <a:t> </a:t>
            </a:r>
            <a:r>
              <a:rPr lang="pl-PL" sz="2000" dirty="0" err="1"/>
              <a:t>options</a:t>
            </a:r>
            <a:r>
              <a:rPr lang="pl-PL" sz="2000" dirty="0"/>
              <a:t> </a:t>
            </a:r>
            <a:r>
              <a:rPr lang="pl-PL" sz="2000" dirty="0" err="1"/>
              <a:t>available</a:t>
            </a:r>
            <a:r>
              <a:rPr lang="pl-PL" sz="2000" dirty="0"/>
              <a:t> for </a:t>
            </a:r>
            <a:r>
              <a:rPr lang="pl-PL" sz="2000" dirty="0" err="1"/>
              <a:t>adding</a:t>
            </a:r>
            <a:r>
              <a:rPr lang="pl-PL" sz="2000" dirty="0"/>
              <a:t> </a:t>
            </a:r>
            <a:r>
              <a:rPr lang="pl-PL" sz="2000" dirty="0" err="1"/>
              <a:t>objects</a:t>
            </a:r>
            <a:r>
              <a:rPr lang="pl-PL" sz="2000" dirty="0"/>
              <a:t> </a:t>
            </a:r>
            <a:r>
              <a:rPr lang="pl-PL" sz="2000" dirty="0" err="1"/>
              <a:t>into</a:t>
            </a:r>
            <a:r>
              <a:rPr lang="pl-PL" sz="2000" dirty="0"/>
              <a:t> the model</a:t>
            </a:r>
          </a:p>
        </p:txBody>
      </p:sp>
    </p:spTree>
    <p:extLst>
      <p:ext uri="{BB962C8B-B14F-4D97-AF65-F5344CB8AC3E}">
        <p14:creationId xmlns:p14="http://schemas.microsoft.com/office/powerpoint/2010/main" val="42017073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FC21E-7261-598F-BFC9-3A8C46BD39BA}"/>
              </a:ext>
            </a:extLst>
          </p:cNvPr>
          <p:cNvSpPr>
            <a:spLocks noGrp="1"/>
          </p:cNvSpPr>
          <p:nvPr>
            <p:ph type="title"/>
          </p:nvPr>
        </p:nvSpPr>
        <p:spPr/>
        <p:txBody>
          <a:bodyPr/>
          <a:lstStyle/>
          <a:p>
            <a:r>
              <a:rPr lang="pl-PL" noProof="0" dirty="0" err="1"/>
              <a:t>Adding</a:t>
            </a:r>
            <a:r>
              <a:rPr lang="pl-PL" noProof="0" dirty="0"/>
              <a:t> </a:t>
            </a:r>
            <a:r>
              <a:rPr lang="pl-PL" noProof="0" dirty="0" err="1"/>
              <a:t>new</a:t>
            </a:r>
            <a:r>
              <a:rPr lang="pl-PL" noProof="0" dirty="0"/>
              <a:t> driver </a:t>
            </a:r>
            <a:r>
              <a:rPr lang="pl-PL" dirty="0" err="1"/>
              <a:t>behaviour</a:t>
            </a:r>
            <a:r>
              <a:rPr lang="pl-PL" noProof="0" dirty="0"/>
              <a:t>: </a:t>
            </a:r>
            <a:r>
              <a:rPr lang="pl-PL" noProof="0" dirty="0" err="1"/>
              <a:t>aggressive</a:t>
            </a:r>
            <a:endParaRPr lang="en-GB" noProof="0" dirty="0"/>
          </a:p>
        </p:txBody>
      </p:sp>
      <p:pic>
        <p:nvPicPr>
          <p:cNvPr id="5" name="Picture 4">
            <a:extLst>
              <a:ext uri="{FF2B5EF4-FFF2-40B4-BE49-F238E27FC236}">
                <a16:creationId xmlns:a16="http://schemas.microsoft.com/office/drawing/2014/main" id="{4602905A-4809-AA59-9EF7-C37802B0AFAC}"/>
              </a:ext>
            </a:extLst>
          </p:cNvPr>
          <p:cNvPicPr>
            <a:picLocks noChangeAspect="1"/>
          </p:cNvPicPr>
          <p:nvPr/>
        </p:nvPicPr>
        <p:blipFill>
          <a:blip r:embed="rId2"/>
          <a:stretch>
            <a:fillRect/>
          </a:stretch>
        </p:blipFill>
        <p:spPr>
          <a:xfrm>
            <a:off x="511524" y="3423832"/>
            <a:ext cx="7666752" cy="2884159"/>
          </a:xfrm>
          <a:prstGeom prst="rect">
            <a:avLst/>
          </a:prstGeom>
        </p:spPr>
      </p:pic>
      <p:pic>
        <p:nvPicPr>
          <p:cNvPr id="7" name="Picture 6">
            <a:extLst>
              <a:ext uri="{FF2B5EF4-FFF2-40B4-BE49-F238E27FC236}">
                <a16:creationId xmlns:a16="http://schemas.microsoft.com/office/drawing/2014/main" id="{15FDA541-EA59-A4A6-283D-D721F129CC13}"/>
              </a:ext>
            </a:extLst>
          </p:cNvPr>
          <p:cNvPicPr>
            <a:picLocks noChangeAspect="1"/>
          </p:cNvPicPr>
          <p:nvPr/>
        </p:nvPicPr>
        <p:blipFill>
          <a:blip r:embed="rId3"/>
          <a:stretch>
            <a:fillRect/>
          </a:stretch>
        </p:blipFill>
        <p:spPr>
          <a:xfrm>
            <a:off x="1053187" y="1672671"/>
            <a:ext cx="2488427" cy="1326475"/>
          </a:xfrm>
          <a:prstGeom prst="rect">
            <a:avLst/>
          </a:prstGeom>
        </p:spPr>
      </p:pic>
      <p:cxnSp>
        <p:nvCxnSpPr>
          <p:cNvPr id="4" name="Straight Arrow Connector 3">
            <a:extLst>
              <a:ext uri="{FF2B5EF4-FFF2-40B4-BE49-F238E27FC236}">
                <a16:creationId xmlns:a16="http://schemas.microsoft.com/office/drawing/2014/main" id="{0BC54488-0AA2-B2DB-5D6C-442BE15155AC}"/>
              </a:ext>
            </a:extLst>
          </p:cNvPr>
          <p:cNvCxnSpPr>
            <a:cxnSpLocks/>
          </p:cNvCxnSpPr>
          <p:nvPr/>
        </p:nvCxnSpPr>
        <p:spPr>
          <a:xfrm flipH="1">
            <a:off x="2057400" y="1825625"/>
            <a:ext cx="2444262" cy="28974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758A7AF-BCEE-A148-22DD-4D00C7A98686}"/>
              </a:ext>
            </a:extLst>
          </p:cNvPr>
          <p:cNvCxnSpPr>
            <a:cxnSpLocks/>
          </p:cNvCxnSpPr>
          <p:nvPr/>
        </p:nvCxnSpPr>
        <p:spPr>
          <a:xfrm flipH="1">
            <a:off x="3059723" y="4273204"/>
            <a:ext cx="5750169" cy="8751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AF06798-D0C8-AFF7-4558-60C89302C848}"/>
              </a:ext>
            </a:extLst>
          </p:cNvPr>
          <p:cNvSpPr txBox="1"/>
          <p:nvPr/>
        </p:nvSpPr>
        <p:spPr>
          <a:xfrm>
            <a:off x="4439831" y="1430634"/>
            <a:ext cx="7544084" cy="1200329"/>
          </a:xfrm>
          <a:prstGeom prst="rect">
            <a:avLst/>
          </a:prstGeom>
          <a:noFill/>
        </p:spPr>
        <p:txBody>
          <a:bodyPr wrap="square" lIns="91440" tIns="45720" rIns="91440" bIns="45720" anchor="t">
            <a:spAutoFit/>
          </a:bodyPr>
          <a:lstStyle/>
          <a:p>
            <a:r>
              <a:rPr lang="pl-PL" sz="1800" dirty="0"/>
              <a:t>Go </a:t>
            </a:r>
            <a:r>
              <a:rPr lang="pl-PL" sz="1800" dirty="0" err="1"/>
              <a:t>back</a:t>
            </a:r>
            <a:r>
              <a:rPr lang="pl-PL" sz="1800" dirty="0"/>
              <a:t> to the list of </a:t>
            </a:r>
            <a:r>
              <a:rPr lang="pl-PL" sz="1800" dirty="0" err="1"/>
              <a:t>behaviours</a:t>
            </a:r>
            <a:r>
              <a:rPr lang="pl-PL" sz="1800" dirty="0"/>
              <a:t> and </a:t>
            </a:r>
            <a:r>
              <a:rPr lang="pl-PL" sz="1800" dirty="0" err="1"/>
              <a:t>using</a:t>
            </a:r>
            <a:r>
              <a:rPr lang="pl-PL" sz="1800" dirty="0"/>
              <a:t> the + </a:t>
            </a:r>
            <a:r>
              <a:rPr lang="pl-PL" sz="1800" dirty="0" err="1"/>
              <a:t>icon</a:t>
            </a:r>
            <a:r>
              <a:rPr lang="pl-PL" sz="1800" dirty="0"/>
              <a:t> </a:t>
            </a:r>
            <a:r>
              <a:rPr lang="pl-PL" sz="1800" dirty="0" err="1"/>
              <a:t>add</a:t>
            </a:r>
            <a:r>
              <a:rPr lang="pl-PL" sz="1800" dirty="0"/>
              <a:t> a </a:t>
            </a:r>
            <a:r>
              <a:rPr lang="pl-PL" sz="1800" dirty="0" err="1"/>
              <a:t>new</a:t>
            </a:r>
            <a:r>
              <a:rPr lang="pl-PL" sz="1800" dirty="0"/>
              <a:t> </a:t>
            </a:r>
            <a:r>
              <a:rPr lang="pl-PL" sz="1800" dirty="0" err="1"/>
              <a:t>behaviour</a:t>
            </a:r>
            <a:r>
              <a:rPr lang="pl-PL" sz="1800" dirty="0"/>
              <a:t>. We </a:t>
            </a:r>
            <a:r>
              <a:rPr lang="pl-PL" sz="1800" dirty="0" err="1"/>
              <a:t>will</a:t>
            </a:r>
            <a:r>
              <a:rPr lang="pl-PL" sz="1800" dirty="0"/>
              <a:t> </a:t>
            </a:r>
            <a:r>
              <a:rPr lang="pl-PL" sz="1800" dirty="0" err="1"/>
              <a:t>lower</a:t>
            </a:r>
            <a:r>
              <a:rPr lang="pl-PL" sz="1800" dirty="0"/>
              <a:t> the </a:t>
            </a:r>
            <a:r>
              <a:rPr lang="pl-PL" sz="1800" dirty="0" err="1"/>
              <a:t>safety</a:t>
            </a:r>
            <a:r>
              <a:rPr lang="pl-PL" sz="1800" dirty="0"/>
              <a:t> </a:t>
            </a:r>
            <a:r>
              <a:rPr lang="pl-PL" sz="1800" dirty="0" err="1"/>
              <a:t>distance</a:t>
            </a:r>
            <a:r>
              <a:rPr lang="pl-PL" sz="1800" dirty="0"/>
              <a:t> </a:t>
            </a:r>
            <a:r>
              <a:rPr lang="pl-PL" sz="1800" dirty="0" err="1"/>
              <a:t>that</a:t>
            </a:r>
            <a:r>
              <a:rPr lang="pl-PL" sz="1800" dirty="0"/>
              <a:t> </a:t>
            </a:r>
            <a:r>
              <a:rPr lang="pl-PL" sz="1800" dirty="0" err="1"/>
              <a:t>vehicles</a:t>
            </a:r>
            <a:r>
              <a:rPr lang="pl-PL" sz="1800" dirty="0"/>
              <a:t> </a:t>
            </a:r>
            <a:r>
              <a:rPr lang="pl-PL" sz="1800" dirty="0" err="1"/>
              <a:t>are</a:t>
            </a:r>
            <a:r>
              <a:rPr lang="pl-PL" sz="1800" dirty="0"/>
              <a:t> </a:t>
            </a:r>
            <a:r>
              <a:rPr lang="pl-PL" sz="1800" dirty="0" err="1"/>
              <a:t>trying</a:t>
            </a:r>
            <a:r>
              <a:rPr lang="pl-PL" sz="1800" dirty="0"/>
              <a:t> to </a:t>
            </a:r>
            <a:r>
              <a:rPr lang="pl-PL" sz="1800" dirty="0" err="1"/>
              <a:t>maintain</a:t>
            </a:r>
            <a:r>
              <a:rPr lang="pl-PL" sz="1800" dirty="0"/>
              <a:t>, </a:t>
            </a:r>
            <a:r>
              <a:rPr lang="pl-PL" sz="1800" dirty="0" err="1"/>
              <a:t>so</a:t>
            </a:r>
            <a:r>
              <a:rPr lang="pl-PL" sz="1800" dirty="0"/>
              <a:t> we </a:t>
            </a:r>
            <a:r>
              <a:rPr lang="pl-PL" sz="1800" dirty="0" err="1"/>
              <a:t>will</a:t>
            </a:r>
            <a:r>
              <a:rPr lang="pl-PL" sz="1800" dirty="0"/>
              <a:t> </a:t>
            </a:r>
            <a:r>
              <a:rPr lang="pl-PL" sz="1800" dirty="0" err="1"/>
              <a:t>call</a:t>
            </a:r>
            <a:r>
              <a:rPr lang="pl-PL" sz="1800" dirty="0"/>
              <a:t> </a:t>
            </a:r>
            <a:r>
              <a:rPr lang="pl-PL" sz="1800" dirty="0" err="1"/>
              <a:t>it</a:t>
            </a:r>
            <a:r>
              <a:rPr lang="pl-PL" sz="1800" dirty="0"/>
              <a:t> „Urban </a:t>
            </a:r>
            <a:r>
              <a:rPr lang="pl-PL" sz="1800" dirty="0" err="1"/>
              <a:t>Aggressive</a:t>
            </a:r>
            <a:r>
              <a:rPr lang="pl-PL" sz="1800" dirty="0"/>
              <a:t>”. We </a:t>
            </a:r>
            <a:r>
              <a:rPr lang="pl-PL" sz="1800" dirty="0" err="1"/>
              <a:t>will</a:t>
            </a:r>
            <a:r>
              <a:rPr lang="pl-PL" sz="1800" dirty="0"/>
              <a:t> be </a:t>
            </a:r>
            <a:r>
              <a:rPr lang="pl-PL" sz="1800" dirty="0" err="1"/>
              <a:t>using</a:t>
            </a:r>
            <a:r>
              <a:rPr lang="pl-PL" sz="1800" dirty="0"/>
              <a:t> the </a:t>
            </a:r>
            <a:r>
              <a:rPr lang="pl-PL" sz="1800" dirty="0" err="1"/>
              <a:t>Wiedemann</a:t>
            </a:r>
            <a:r>
              <a:rPr lang="pl-PL" sz="1800" dirty="0"/>
              <a:t> 74 model.</a:t>
            </a:r>
          </a:p>
        </p:txBody>
      </p:sp>
      <p:sp>
        <p:nvSpPr>
          <p:cNvPr id="8" name="TextBox 7">
            <a:extLst>
              <a:ext uri="{FF2B5EF4-FFF2-40B4-BE49-F238E27FC236}">
                <a16:creationId xmlns:a16="http://schemas.microsoft.com/office/drawing/2014/main" id="{EBAF294E-342A-0542-5D98-CC9B6E40F338}"/>
              </a:ext>
            </a:extLst>
          </p:cNvPr>
          <p:cNvSpPr txBox="1"/>
          <p:nvPr/>
        </p:nvSpPr>
        <p:spPr>
          <a:xfrm>
            <a:off x="8809892" y="3590885"/>
            <a:ext cx="2751993" cy="1754326"/>
          </a:xfrm>
          <a:prstGeom prst="rect">
            <a:avLst/>
          </a:prstGeom>
          <a:noFill/>
        </p:spPr>
        <p:txBody>
          <a:bodyPr wrap="square" lIns="91440" tIns="45720" rIns="91440" bIns="45720" anchor="t">
            <a:spAutoFit/>
          </a:bodyPr>
          <a:lstStyle/>
          <a:p>
            <a:r>
              <a:rPr lang="pl-PL" sz="1800" dirty="0" err="1"/>
              <a:t>Reduce</a:t>
            </a:r>
            <a:r>
              <a:rPr lang="pl-PL" sz="1800" dirty="0"/>
              <a:t> the </a:t>
            </a:r>
            <a:r>
              <a:rPr lang="pl-PL" sz="1800" dirty="0" err="1"/>
              <a:t>Average</a:t>
            </a:r>
            <a:r>
              <a:rPr lang="pl-PL" sz="1800" dirty="0"/>
              <a:t> </a:t>
            </a:r>
            <a:r>
              <a:rPr lang="pl-PL" sz="1800" dirty="0" err="1"/>
              <a:t>standstill</a:t>
            </a:r>
            <a:r>
              <a:rPr lang="pl-PL" sz="1800" dirty="0"/>
              <a:t> </a:t>
            </a:r>
            <a:r>
              <a:rPr lang="pl-PL" sz="1800" dirty="0" err="1"/>
              <a:t>distance</a:t>
            </a:r>
            <a:r>
              <a:rPr lang="pl-PL" sz="1800" dirty="0"/>
              <a:t> by 1 </a:t>
            </a:r>
          </a:p>
          <a:p>
            <a:endParaRPr lang="pl-PL" sz="1800" dirty="0"/>
          </a:p>
          <a:p>
            <a:r>
              <a:rPr lang="pl-PL" sz="1800" dirty="0" err="1"/>
              <a:t>Reduce</a:t>
            </a:r>
            <a:r>
              <a:rPr lang="pl-PL" sz="1800" dirty="0"/>
              <a:t> </a:t>
            </a:r>
            <a:r>
              <a:rPr lang="pl-PL" sz="1800" dirty="0" err="1"/>
              <a:t>additive</a:t>
            </a:r>
            <a:r>
              <a:rPr lang="pl-PL" sz="1800" dirty="0"/>
              <a:t> and </a:t>
            </a:r>
            <a:r>
              <a:rPr lang="pl-PL" sz="1800" dirty="0" err="1"/>
              <a:t>multiplicative</a:t>
            </a:r>
            <a:r>
              <a:rPr lang="pl-PL" sz="1800" dirty="0"/>
              <a:t> part of </a:t>
            </a:r>
            <a:r>
              <a:rPr lang="pl-PL" sz="1800" dirty="0" err="1"/>
              <a:t>safety</a:t>
            </a:r>
            <a:r>
              <a:rPr lang="pl-PL" sz="1800" dirty="0"/>
              <a:t> </a:t>
            </a:r>
            <a:r>
              <a:rPr lang="pl-PL" sz="1800" dirty="0" err="1"/>
              <a:t>distance</a:t>
            </a:r>
            <a:r>
              <a:rPr lang="pl-PL" sz="1800" dirty="0"/>
              <a:t> by 0,5</a:t>
            </a:r>
          </a:p>
        </p:txBody>
      </p:sp>
    </p:spTree>
    <p:extLst>
      <p:ext uri="{BB962C8B-B14F-4D97-AF65-F5344CB8AC3E}">
        <p14:creationId xmlns:p14="http://schemas.microsoft.com/office/powerpoint/2010/main" val="373672762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74C4E-F827-3DAF-1353-C319C038E996}"/>
              </a:ext>
            </a:extLst>
          </p:cNvPr>
          <p:cNvSpPr>
            <a:spLocks noGrp="1"/>
          </p:cNvSpPr>
          <p:nvPr>
            <p:ph type="title"/>
          </p:nvPr>
        </p:nvSpPr>
        <p:spPr/>
        <p:txBody>
          <a:bodyPr/>
          <a:lstStyle/>
          <a:p>
            <a:r>
              <a:rPr lang="pl-PL" noProof="0" dirty="0"/>
              <a:t>Link </a:t>
            </a:r>
            <a:r>
              <a:rPr lang="pl-PL" dirty="0" err="1"/>
              <a:t>Behaviour</a:t>
            </a:r>
            <a:r>
              <a:rPr lang="pl-PL" noProof="0" dirty="0"/>
              <a:t> </a:t>
            </a:r>
            <a:r>
              <a:rPr lang="pl-PL" noProof="0" dirty="0" err="1"/>
              <a:t>types</a:t>
            </a:r>
            <a:r>
              <a:rPr lang="pl-PL" noProof="0" dirty="0"/>
              <a:t> – list </a:t>
            </a:r>
            <a:r>
              <a:rPr lang="pl-PL" noProof="0" dirty="0" err="1"/>
              <a:t>view</a:t>
            </a:r>
            <a:endParaRPr lang="en-GB" noProof="0" dirty="0"/>
          </a:p>
        </p:txBody>
      </p:sp>
      <p:pic>
        <p:nvPicPr>
          <p:cNvPr id="7" name="Picture 6">
            <a:extLst>
              <a:ext uri="{FF2B5EF4-FFF2-40B4-BE49-F238E27FC236}">
                <a16:creationId xmlns:a16="http://schemas.microsoft.com/office/drawing/2014/main" id="{F9EC1B16-689D-A734-B073-159CBDEC289A}"/>
              </a:ext>
            </a:extLst>
          </p:cNvPr>
          <p:cNvPicPr>
            <a:picLocks noChangeAspect="1"/>
          </p:cNvPicPr>
          <p:nvPr/>
        </p:nvPicPr>
        <p:blipFill>
          <a:blip r:embed="rId2"/>
          <a:stretch>
            <a:fillRect/>
          </a:stretch>
        </p:blipFill>
        <p:spPr>
          <a:xfrm>
            <a:off x="627366" y="1825625"/>
            <a:ext cx="3667076" cy="4722088"/>
          </a:xfrm>
          <a:prstGeom prst="rect">
            <a:avLst/>
          </a:prstGeom>
        </p:spPr>
      </p:pic>
      <p:cxnSp>
        <p:nvCxnSpPr>
          <p:cNvPr id="4" name="Straight Arrow Connector 3">
            <a:extLst>
              <a:ext uri="{FF2B5EF4-FFF2-40B4-BE49-F238E27FC236}">
                <a16:creationId xmlns:a16="http://schemas.microsoft.com/office/drawing/2014/main" id="{C832F7E8-9881-3BEE-4C10-D6F76746CF4A}"/>
              </a:ext>
            </a:extLst>
          </p:cNvPr>
          <p:cNvCxnSpPr>
            <a:cxnSpLocks/>
            <a:stCxn id="5" idx="1"/>
          </p:cNvCxnSpPr>
          <p:nvPr/>
        </p:nvCxnSpPr>
        <p:spPr>
          <a:xfrm flipH="1" flipV="1">
            <a:off x="2286000" y="2145323"/>
            <a:ext cx="2610849" cy="2079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1125BFA-7D7F-0F45-4EF0-5D2886BA2DAA}"/>
              </a:ext>
            </a:extLst>
          </p:cNvPr>
          <p:cNvCxnSpPr>
            <a:cxnSpLocks/>
            <a:stCxn id="5" idx="1"/>
          </p:cNvCxnSpPr>
          <p:nvPr/>
        </p:nvCxnSpPr>
        <p:spPr>
          <a:xfrm flipH="1">
            <a:off x="3314700" y="2353246"/>
            <a:ext cx="1582149" cy="20517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36F40C3-6A15-8892-04CC-90EBA100C1EB}"/>
              </a:ext>
            </a:extLst>
          </p:cNvPr>
          <p:cNvSpPr txBox="1"/>
          <p:nvPr/>
        </p:nvSpPr>
        <p:spPr>
          <a:xfrm>
            <a:off x="4896849" y="1614582"/>
            <a:ext cx="6667785" cy="1477328"/>
          </a:xfrm>
          <a:prstGeom prst="rect">
            <a:avLst/>
          </a:prstGeom>
          <a:noFill/>
        </p:spPr>
        <p:txBody>
          <a:bodyPr wrap="square" lIns="91440" tIns="45720" rIns="91440" bIns="45720" anchor="t">
            <a:spAutoFit/>
          </a:bodyPr>
          <a:lstStyle/>
          <a:p>
            <a:r>
              <a:rPr lang="pl-PL" sz="1800" dirty="0"/>
              <a:t>Driver </a:t>
            </a:r>
            <a:r>
              <a:rPr lang="pl-PL" sz="1800" dirty="0" err="1"/>
              <a:t>behaviours</a:t>
            </a:r>
            <a:r>
              <a:rPr lang="pl-PL" sz="1800" dirty="0"/>
              <a:t> </a:t>
            </a:r>
            <a:r>
              <a:rPr lang="pl-PL" sz="1800" dirty="0" err="1"/>
              <a:t>need</a:t>
            </a:r>
            <a:r>
              <a:rPr lang="pl-PL" sz="1800" dirty="0"/>
              <a:t> to be </a:t>
            </a:r>
            <a:r>
              <a:rPr lang="pl-PL" sz="1800" dirty="0" err="1"/>
              <a:t>assigned</a:t>
            </a:r>
            <a:r>
              <a:rPr lang="pl-PL" sz="1800" dirty="0"/>
              <a:t> to link </a:t>
            </a:r>
            <a:r>
              <a:rPr lang="pl-PL" sz="1800" dirty="0" err="1"/>
              <a:t>behaviour</a:t>
            </a:r>
            <a:r>
              <a:rPr lang="pl-PL" sz="1800" dirty="0"/>
              <a:t> </a:t>
            </a:r>
            <a:r>
              <a:rPr lang="pl-PL" sz="1800" dirty="0" err="1"/>
              <a:t>types</a:t>
            </a:r>
            <a:r>
              <a:rPr lang="pl-PL" sz="1800" dirty="0"/>
              <a:t>.</a:t>
            </a:r>
          </a:p>
          <a:p>
            <a:endParaRPr lang="pl-PL" sz="1800" dirty="0"/>
          </a:p>
          <a:p>
            <a:r>
              <a:rPr lang="pl-PL" sz="1800" dirty="0"/>
              <a:t>Select Base Data and Link </a:t>
            </a:r>
            <a:r>
              <a:rPr lang="pl-PL" sz="1800" dirty="0" err="1"/>
              <a:t>Behavior</a:t>
            </a:r>
            <a:r>
              <a:rPr lang="pl-PL" sz="1800" dirty="0"/>
              <a:t> </a:t>
            </a:r>
            <a:r>
              <a:rPr lang="pl-PL" sz="1800" dirty="0" err="1"/>
              <a:t>Types</a:t>
            </a:r>
            <a:r>
              <a:rPr lang="pl-PL" sz="1800" dirty="0"/>
              <a:t>.</a:t>
            </a:r>
          </a:p>
          <a:p>
            <a:endParaRPr lang="pl-PL" sz="1800" dirty="0"/>
          </a:p>
          <a:p>
            <a:r>
              <a:rPr lang="pl-PL" sz="1800" dirty="0"/>
              <a:t>A </a:t>
            </a:r>
            <a:r>
              <a:rPr lang="pl-PL" sz="1800" dirty="0" err="1"/>
              <a:t>new</a:t>
            </a:r>
            <a:r>
              <a:rPr lang="pl-PL" sz="1800" dirty="0"/>
              <a:t> list </a:t>
            </a:r>
            <a:r>
              <a:rPr lang="pl-PL" sz="1800" dirty="0" err="1"/>
              <a:t>will</a:t>
            </a:r>
            <a:r>
              <a:rPr lang="pl-PL" sz="1800" dirty="0"/>
              <a:t> </a:t>
            </a:r>
            <a:r>
              <a:rPr lang="pl-PL" sz="1800" dirty="0" err="1"/>
              <a:t>appear</a:t>
            </a:r>
            <a:r>
              <a:rPr lang="pl-PL" sz="1800" dirty="0"/>
              <a:t>.</a:t>
            </a:r>
          </a:p>
        </p:txBody>
      </p:sp>
    </p:spTree>
    <p:extLst>
      <p:ext uri="{BB962C8B-B14F-4D97-AF65-F5344CB8AC3E}">
        <p14:creationId xmlns:p14="http://schemas.microsoft.com/office/powerpoint/2010/main" val="56556188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CA95E-8607-2489-AA7E-DE2F60150AA5}"/>
              </a:ext>
            </a:extLst>
          </p:cNvPr>
          <p:cNvSpPr>
            <a:spLocks noGrp="1"/>
          </p:cNvSpPr>
          <p:nvPr>
            <p:ph type="title"/>
          </p:nvPr>
        </p:nvSpPr>
        <p:spPr/>
        <p:txBody>
          <a:bodyPr/>
          <a:lstStyle/>
          <a:p>
            <a:r>
              <a:rPr lang="pl-PL" noProof="0" dirty="0" err="1"/>
              <a:t>Adding</a:t>
            </a:r>
            <a:r>
              <a:rPr lang="pl-PL" noProof="0" dirty="0"/>
              <a:t> </a:t>
            </a:r>
            <a:r>
              <a:rPr lang="pl-PL" noProof="0" dirty="0" err="1"/>
              <a:t>new</a:t>
            </a:r>
            <a:r>
              <a:rPr lang="pl-PL" noProof="0" dirty="0"/>
              <a:t> link </a:t>
            </a:r>
            <a:r>
              <a:rPr lang="pl-PL" dirty="0" err="1"/>
              <a:t>behaviour</a:t>
            </a:r>
            <a:r>
              <a:rPr lang="pl-PL" noProof="0" dirty="0"/>
              <a:t> </a:t>
            </a:r>
            <a:r>
              <a:rPr lang="pl-PL" noProof="0" dirty="0" err="1"/>
              <a:t>type</a:t>
            </a:r>
            <a:r>
              <a:rPr lang="pl-PL" noProof="0" dirty="0"/>
              <a:t> pt. 1</a:t>
            </a:r>
            <a:endParaRPr lang="en-GB" noProof="0" dirty="0"/>
          </a:p>
        </p:txBody>
      </p:sp>
      <p:pic>
        <p:nvPicPr>
          <p:cNvPr id="5" name="Picture 4">
            <a:extLst>
              <a:ext uri="{FF2B5EF4-FFF2-40B4-BE49-F238E27FC236}">
                <a16:creationId xmlns:a16="http://schemas.microsoft.com/office/drawing/2014/main" id="{AC494F54-FFF1-FA8E-D9E6-A8D65EAF84C4}"/>
              </a:ext>
            </a:extLst>
          </p:cNvPr>
          <p:cNvPicPr>
            <a:picLocks noChangeAspect="1"/>
          </p:cNvPicPr>
          <p:nvPr/>
        </p:nvPicPr>
        <p:blipFill>
          <a:blip r:embed="rId2"/>
          <a:stretch>
            <a:fillRect/>
          </a:stretch>
        </p:blipFill>
        <p:spPr>
          <a:xfrm>
            <a:off x="435758" y="2016557"/>
            <a:ext cx="7039538" cy="4476318"/>
          </a:xfrm>
          <a:prstGeom prst="rect">
            <a:avLst/>
          </a:prstGeom>
        </p:spPr>
      </p:pic>
      <p:cxnSp>
        <p:nvCxnSpPr>
          <p:cNvPr id="4" name="Straight Arrow Connector 3">
            <a:extLst>
              <a:ext uri="{FF2B5EF4-FFF2-40B4-BE49-F238E27FC236}">
                <a16:creationId xmlns:a16="http://schemas.microsoft.com/office/drawing/2014/main" id="{1E97F908-0084-473F-84FC-D315E48ABF87}"/>
              </a:ext>
            </a:extLst>
          </p:cNvPr>
          <p:cNvCxnSpPr>
            <a:cxnSpLocks/>
          </p:cNvCxnSpPr>
          <p:nvPr/>
        </p:nvCxnSpPr>
        <p:spPr>
          <a:xfrm flipH="1">
            <a:off x="2145323" y="2400300"/>
            <a:ext cx="5618285" cy="29366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0474BD1-8582-C583-8376-CDA368941C03}"/>
              </a:ext>
            </a:extLst>
          </p:cNvPr>
          <p:cNvSpPr txBox="1"/>
          <p:nvPr/>
        </p:nvSpPr>
        <p:spPr>
          <a:xfrm>
            <a:off x="7792916" y="2142182"/>
            <a:ext cx="4174511" cy="646331"/>
          </a:xfrm>
          <a:prstGeom prst="rect">
            <a:avLst/>
          </a:prstGeom>
          <a:noFill/>
        </p:spPr>
        <p:txBody>
          <a:bodyPr wrap="square" lIns="91440" tIns="45720" rIns="91440" bIns="45720" anchor="t">
            <a:spAutoFit/>
          </a:bodyPr>
          <a:lstStyle/>
          <a:p>
            <a:r>
              <a:rPr lang="pl-PL" sz="1800" dirty="0" err="1"/>
              <a:t>Add</a:t>
            </a:r>
            <a:r>
              <a:rPr lang="pl-PL" sz="1800" dirty="0"/>
              <a:t> a </a:t>
            </a:r>
            <a:r>
              <a:rPr lang="pl-PL" sz="1800" dirty="0" err="1"/>
              <a:t>new</a:t>
            </a:r>
            <a:r>
              <a:rPr lang="pl-PL" sz="1800" dirty="0"/>
              <a:t> Link </a:t>
            </a:r>
            <a:r>
              <a:rPr lang="pl-PL" sz="1800" dirty="0" err="1"/>
              <a:t>Behavior</a:t>
            </a:r>
            <a:r>
              <a:rPr lang="pl-PL" sz="1800" dirty="0"/>
              <a:t> with the + </a:t>
            </a:r>
            <a:r>
              <a:rPr lang="pl-PL" sz="1800" dirty="0" err="1"/>
              <a:t>icon</a:t>
            </a:r>
            <a:r>
              <a:rPr lang="pl-PL" sz="1800" dirty="0"/>
              <a:t> </a:t>
            </a:r>
          </a:p>
        </p:txBody>
      </p:sp>
    </p:spTree>
    <p:extLst>
      <p:ext uri="{BB962C8B-B14F-4D97-AF65-F5344CB8AC3E}">
        <p14:creationId xmlns:p14="http://schemas.microsoft.com/office/powerpoint/2010/main" val="261919596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1C908-A83C-61FB-6C7D-B8F9C5D3380F}"/>
              </a:ext>
            </a:extLst>
          </p:cNvPr>
          <p:cNvSpPr>
            <a:spLocks noGrp="1"/>
          </p:cNvSpPr>
          <p:nvPr>
            <p:ph type="title"/>
          </p:nvPr>
        </p:nvSpPr>
        <p:spPr/>
        <p:txBody>
          <a:bodyPr/>
          <a:lstStyle/>
          <a:p>
            <a:r>
              <a:rPr lang="pl-PL" dirty="0" err="1"/>
              <a:t>Adding</a:t>
            </a:r>
            <a:r>
              <a:rPr lang="pl-PL" dirty="0"/>
              <a:t> </a:t>
            </a:r>
            <a:r>
              <a:rPr lang="pl-PL" dirty="0" err="1"/>
              <a:t>new</a:t>
            </a:r>
            <a:r>
              <a:rPr lang="pl-PL" dirty="0"/>
              <a:t> link </a:t>
            </a:r>
            <a:r>
              <a:rPr lang="pl-PL" dirty="0" err="1"/>
              <a:t>behaviour</a:t>
            </a:r>
            <a:r>
              <a:rPr lang="pl-PL" dirty="0"/>
              <a:t> </a:t>
            </a:r>
            <a:r>
              <a:rPr lang="pl-PL" dirty="0" err="1"/>
              <a:t>type</a:t>
            </a:r>
            <a:r>
              <a:rPr lang="pl-PL" dirty="0"/>
              <a:t> pt. 2</a:t>
            </a:r>
            <a:endParaRPr lang="en-GB" noProof="0" dirty="0"/>
          </a:p>
        </p:txBody>
      </p:sp>
      <p:pic>
        <p:nvPicPr>
          <p:cNvPr id="5" name="Picture 4">
            <a:extLst>
              <a:ext uri="{FF2B5EF4-FFF2-40B4-BE49-F238E27FC236}">
                <a16:creationId xmlns:a16="http://schemas.microsoft.com/office/drawing/2014/main" id="{FDF86D4F-EDF5-E844-ADA0-AAEE283700DF}"/>
              </a:ext>
            </a:extLst>
          </p:cNvPr>
          <p:cNvPicPr>
            <a:picLocks noChangeAspect="1"/>
          </p:cNvPicPr>
          <p:nvPr/>
        </p:nvPicPr>
        <p:blipFill>
          <a:blip r:embed="rId2"/>
          <a:stretch>
            <a:fillRect/>
          </a:stretch>
        </p:blipFill>
        <p:spPr>
          <a:xfrm>
            <a:off x="416688" y="1359633"/>
            <a:ext cx="5339275" cy="5032375"/>
          </a:xfrm>
          <a:prstGeom prst="rect">
            <a:avLst/>
          </a:prstGeom>
        </p:spPr>
      </p:pic>
      <p:cxnSp>
        <p:nvCxnSpPr>
          <p:cNvPr id="4" name="Straight Arrow Connector 3">
            <a:extLst>
              <a:ext uri="{FF2B5EF4-FFF2-40B4-BE49-F238E27FC236}">
                <a16:creationId xmlns:a16="http://schemas.microsoft.com/office/drawing/2014/main" id="{DF32CC8B-79CF-7C4F-F352-676F5A4F1A9F}"/>
              </a:ext>
            </a:extLst>
          </p:cNvPr>
          <p:cNvCxnSpPr>
            <a:cxnSpLocks/>
          </p:cNvCxnSpPr>
          <p:nvPr/>
        </p:nvCxnSpPr>
        <p:spPr>
          <a:xfrm flipH="1">
            <a:off x="3938954" y="2233246"/>
            <a:ext cx="2497085" cy="27783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4BC9F2B-9159-0C66-6790-FE339F88BED8}"/>
              </a:ext>
            </a:extLst>
          </p:cNvPr>
          <p:cNvSpPr txBox="1"/>
          <p:nvPr/>
        </p:nvSpPr>
        <p:spPr>
          <a:xfrm>
            <a:off x="6436039" y="2011552"/>
            <a:ext cx="4738984" cy="923330"/>
          </a:xfrm>
          <a:prstGeom prst="rect">
            <a:avLst/>
          </a:prstGeom>
          <a:noFill/>
        </p:spPr>
        <p:txBody>
          <a:bodyPr wrap="square" lIns="91440" tIns="45720" rIns="91440" bIns="45720" anchor="t">
            <a:spAutoFit/>
          </a:bodyPr>
          <a:lstStyle/>
          <a:p>
            <a:r>
              <a:rPr lang="pl-PL" sz="1800" dirty="0" err="1"/>
              <a:t>Rename</a:t>
            </a:r>
            <a:r>
              <a:rPr lang="pl-PL" sz="1800" dirty="0"/>
              <a:t> the Link </a:t>
            </a:r>
            <a:r>
              <a:rPr lang="pl-PL" sz="1800" dirty="0" err="1"/>
              <a:t>Behaviour</a:t>
            </a:r>
            <a:r>
              <a:rPr lang="pl-PL" sz="1800" dirty="0"/>
              <a:t> to „Urban </a:t>
            </a:r>
            <a:r>
              <a:rPr lang="pl-PL" sz="1800" dirty="0" err="1"/>
              <a:t>Agressive</a:t>
            </a:r>
            <a:r>
              <a:rPr lang="pl-PL" sz="1800" dirty="0"/>
              <a:t>” and from the list </a:t>
            </a:r>
            <a:r>
              <a:rPr lang="pl-PL" sz="1800" dirty="0" err="1"/>
              <a:t>select</a:t>
            </a:r>
            <a:r>
              <a:rPr lang="pl-PL" sz="1800" dirty="0"/>
              <a:t> Driver </a:t>
            </a:r>
            <a:r>
              <a:rPr lang="pl-PL" sz="1800" dirty="0" err="1"/>
              <a:t>Behavior</a:t>
            </a:r>
            <a:r>
              <a:rPr lang="pl-PL" sz="1800" dirty="0"/>
              <a:t> with the same </a:t>
            </a:r>
            <a:r>
              <a:rPr lang="pl-PL" sz="1800" dirty="0" err="1"/>
              <a:t>name</a:t>
            </a:r>
            <a:r>
              <a:rPr lang="pl-PL" sz="1800" dirty="0"/>
              <a:t>.</a:t>
            </a:r>
          </a:p>
        </p:txBody>
      </p:sp>
    </p:spTree>
    <p:extLst>
      <p:ext uri="{BB962C8B-B14F-4D97-AF65-F5344CB8AC3E}">
        <p14:creationId xmlns:p14="http://schemas.microsoft.com/office/powerpoint/2010/main" val="404703974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DF5E2-216B-432F-8535-A881063AFA1D}"/>
              </a:ext>
            </a:extLst>
          </p:cNvPr>
          <p:cNvSpPr>
            <a:spLocks noGrp="1"/>
          </p:cNvSpPr>
          <p:nvPr>
            <p:ph type="title"/>
          </p:nvPr>
        </p:nvSpPr>
        <p:spPr/>
        <p:txBody>
          <a:bodyPr/>
          <a:lstStyle/>
          <a:p>
            <a:r>
              <a:rPr lang="pl-PL" dirty="0" err="1"/>
              <a:t>Changing</a:t>
            </a:r>
            <a:r>
              <a:rPr lang="pl-PL" dirty="0"/>
              <a:t> </a:t>
            </a:r>
            <a:r>
              <a:rPr lang="pl-PL" dirty="0" err="1"/>
              <a:t>behaviour</a:t>
            </a:r>
            <a:r>
              <a:rPr lang="pl-PL" dirty="0"/>
              <a:t> </a:t>
            </a:r>
            <a:r>
              <a:rPr lang="pl-PL" dirty="0" err="1"/>
              <a:t>type</a:t>
            </a:r>
            <a:r>
              <a:rPr lang="pl-PL" dirty="0"/>
              <a:t> – </a:t>
            </a:r>
            <a:r>
              <a:rPr lang="pl-PL" dirty="0" err="1"/>
              <a:t>Quick</a:t>
            </a:r>
            <a:r>
              <a:rPr lang="pl-PL" dirty="0"/>
              <a:t> </a:t>
            </a:r>
            <a:r>
              <a:rPr lang="pl-PL" dirty="0" err="1"/>
              <a:t>View</a:t>
            </a:r>
            <a:r>
              <a:rPr lang="pl-PL" dirty="0"/>
              <a:t> (Links)</a:t>
            </a:r>
            <a:endParaRPr lang="en-GB" noProof="0" dirty="0"/>
          </a:p>
        </p:txBody>
      </p:sp>
      <p:pic>
        <p:nvPicPr>
          <p:cNvPr id="5" name="Picture 4">
            <a:extLst>
              <a:ext uri="{FF2B5EF4-FFF2-40B4-BE49-F238E27FC236}">
                <a16:creationId xmlns:a16="http://schemas.microsoft.com/office/drawing/2014/main" id="{F5D1A073-CBEE-B911-2C34-F2B8A9F1B929}"/>
              </a:ext>
            </a:extLst>
          </p:cNvPr>
          <p:cNvPicPr>
            <a:picLocks noChangeAspect="1"/>
          </p:cNvPicPr>
          <p:nvPr/>
        </p:nvPicPr>
        <p:blipFill>
          <a:blip r:embed="rId2"/>
          <a:stretch>
            <a:fillRect/>
          </a:stretch>
        </p:blipFill>
        <p:spPr>
          <a:xfrm>
            <a:off x="162681" y="1987062"/>
            <a:ext cx="3824702" cy="4505813"/>
          </a:xfrm>
          <a:prstGeom prst="rect">
            <a:avLst/>
          </a:prstGeom>
        </p:spPr>
      </p:pic>
      <p:pic>
        <p:nvPicPr>
          <p:cNvPr id="6" name="Picture 5">
            <a:extLst>
              <a:ext uri="{FF2B5EF4-FFF2-40B4-BE49-F238E27FC236}">
                <a16:creationId xmlns:a16="http://schemas.microsoft.com/office/drawing/2014/main" id="{640821B6-526D-D032-4ED7-AB2C97F71F88}"/>
              </a:ext>
            </a:extLst>
          </p:cNvPr>
          <p:cNvPicPr>
            <a:picLocks noChangeAspect="1"/>
          </p:cNvPicPr>
          <p:nvPr/>
        </p:nvPicPr>
        <p:blipFill>
          <a:blip r:embed="rId3"/>
          <a:stretch>
            <a:fillRect/>
          </a:stretch>
        </p:blipFill>
        <p:spPr>
          <a:xfrm>
            <a:off x="7605141" y="1904189"/>
            <a:ext cx="3748659" cy="4505813"/>
          </a:xfrm>
          <a:prstGeom prst="rect">
            <a:avLst/>
          </a:prstGeom>
        </p:spPr>
      </p:pic>
      <p:cxnSp>
        <p:nvCxnSpPr>
          <p:cNvPr id="4" name="Straight Arrow Connector 3">
            <a:extLst>
              <a:ext uri="{FF2B5EF4-FFF2-40B4-BE49-F238E27FC236}">
                <a16:creationId xmlns:a16="http://schemas.microsoft.com/office/drawing/2014/main" id="{8A455B2E-1AC8-8725-6D2B-462A85600DEF}"/>
              </a:ext>
            </a:extLst>
          </p:cNvPr>
          <p:cNvCxnSpPr>
            <a:cxnSpLocks/>
          </p:cNvCxnSpPr>
          <p:nvPr/>
        </p:nvCxnSpPr>
        <p:spPr>
          <a:xfrm flipH="1">
            <a:off x="2461846" y="2558562"/>
            <a:ext cx="2314564" cy="11957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1AFEB53-D2FE-98A0-9F72-F7ED0A7BD02B}"/>
              </a:ext>
            </a:extLst>
          </p:cNvPr>
          <p:cNvCxnSpPr>
            <a:cxnSpLocks/>
          </p:cNvCxnSpPr>
          <p:nvPr/>
        </p:nvCxnSpPr>
        <p:spPr>
          <a:xfrm>
            <a:off x="7090973" y="2735690"/>
            <a:ext cx="2466265" cy="6933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6486576-F40F-56D1-D391-9DEE8E2A830E}"/>
              </a:ext>
            </a:extLst>
          </p:cNvPr>
          <p:cNvCxnSpPr>
            <a:cxnSpLocks/>
          </p:cNvCxnSpPr>
          <p:nvPr/>
        </p:nvCxnSpPr>
        <p:spPr>
          <a:xfrm flipH="1">
            <a:off x="1345223" y="3859823"/>
            <a:ext cx="3446585" cy="17760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A4313AF-B0FB-5630-FF05-C8899AE88D00}"/>
              </a:ext>
            </a:extLst>
          </p:cNvPr>
          <p:cNvCxnSpPr>
            <a:cxnSpLocks/>
          </p:cNvCxnSpPr>
          <p:nvPr/>
        </p:nvCxnSpPr>
        <p:spPr>
          <a:xfrm>
            <a:off x="6734908" y="3962327"/>
            <a:ext cx="1274884" cy="151528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BE42FAA-05E0-F57A-45E8-19CCAC941AE9}"/>
              </a:ext>
            </a:extLst>
          </p:cNvPr>
          <p:cNvSpPr txBox="1"/>
          <p:nvPr/>
        </p:nvSpPr>
        <p:spPr>
          <a:xfrm>
            <a:off x="4791808" y="2484999"/>
            <a:ext cx="2329962" cy="1477328"/>
          </a:xfrm>
          <a:prstGeom prst="rect">
            <a:avLst/>
          </a:prstGeom>
          <a:noFill/>
        </p:spPr>
        <p:txBody>
          <a:bodyPr wrap="square" lIns="91440" tIns="45720" rIns="91440" bIns="45720" anchor="t">
            <a:spAutoFit/>
          </a:bodyPr>
          <a:lstStyle/>
          <a:p>
            <a:r>
              <a:rPr lang="pl-PL" sz="1800" dirty="0"/>
              <a:t>To </a:t>
            </a:r>
            <a:r>
              <a:rPr lang="pl-PL" sz="1800" dirty="0" err="1"/>
              <a:t>change</a:t>
            </a:r>
            <a:r>
              <a:rPr lang="pl-PL" sz="1800" dirty="0"/>
              <a:t> </a:t>
            </a:r>
            <a:r>
              <a:rPr lang="pl-PL" sz="1800" dirty="0" err="1"/>
              <a:t>behaviour</a:t>
            </a:r>
            <a:r>
              <a:rPr lang="pl-PL" sz="1800" dirty="0"/>
              <a:t> of a link </a:t>
            </a:r>
            <a:r>
              <a:rPr lang="pl-PL" sz="1800" dirty="0" err="1"/>
              <a:t>you</a:t>
            </a:r>
            <a:r>
              <a:rPr lang="pl-PL" sz="1800" dirty="0"/>
              <a:t> </a:t>
            </a:r>
            <a:r>
              <a:rPr lang="pl-PL" sz="1800" dirty="0" err="1"/>
              <a:t>can</a:t>
            </a:r>
            <a:r>
              <a:rPr lang="pl-PL" sz="1800" dirty="0"/>
              <a:t> </a:t>
            </a:r>
            <a:r>
              <a:rPr lang="pl-PL" sz="1800" dirty="0" err="1"/>
              <a:t>click</a:t>
            </a:r>
            <a:r>
              <a:rPr lang="pl-PL" sz="1800" dirty="0"/>
              <a:t> on </a:t>
            </a:r>
            <a:r>
              <a:rPr lang="pl-PL" sz="1800" dirty="0" err="1"/>
              <a:t>it</a:t>
            </a:r>
            <a:r>
              <a:rPr lang="pl-PL" sz="1800" dirty="0"/>
              <a:t> and </a:t>
            </a:r>
            <a:r>
              <a:rPr lang="pl-PL" sz="1800" dirty="0" err="1"/>
              <a:t>make</a:t>
            </a:r>
            <a:r>
              <a:rPr lang="pl-PL" sz="1800" dirty="0"/>
              <a:t> the </a:t>
            </a:r>
            <a:r>
              <a:rPr lang="pl-PL" sz="1800" dirty="0" err="1"/>
              <a:t>change</a:t>
            </a:r>
            <a:r>
              <a:rPr lang="pl-PL" sz="1800" dirty="0"/>
              <a:t> in the </a:t>
            </a:r>
            <a:r>
              <a:rPr lang="pl-PL" sz="1800" dirty="0" err="1"/>
              <a:t>quick</a:t>
            </a:r>
            <a:r>
              <a:rPr lang="pl-PL" sz="1800" dirty="0"/>
              <a:t> </a:t>
            </a:r>
            <a:r>
              <a:rPr lang="pl-PL" sz="1800" dirty="0" err="1"/>
              <a:t>view</a:t>
            </a:r>
            <a:r>
              <a:rPr lang="pl-PL" sz="1800" dirty="0"/>
              <a:t> menu</a:t>
            </a:r>
          </a:p>
        </p:txBody>
      </p:sp>
    </p:spTree>
    <p:extLst>
      <p:ext uri="{BB962C8B-B14F-4D97-AF65-F5344CB8AC3E}">
        <p14:creationId xmlns:p14="http://schemas.microsoft.com/office/powerpoint/2010/main" val="414853645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73643-1C5C-162D-0129-1656994D355F}"/>
              </a:ext>
            </a:extLst>
          </p:cNvPr>
          <p:cNvSpPr>
            <a:spLocks noGrp="1"/>
          </p:cNvSpPr>
          <p:nvPr>
            <p:ph type="title"/>
          </p:nvPr>
        </p:nvSpPr>
        <p:spPr/>
        <p:txBody>
          <a:bodyPr/>
          <a:lstStyle/>
          <a:p>
            <a:r>
              <a:rPr lang="pl-PL" dirty="0" err="1"/>
              <a:t>Changing</a:t>
            </a:r>
            <a:r>
              <a:rPr lang="pl-PL" dirty="0"/>
              <a:t> </a:t>
            </a:r>
            <a:r>
              <a:rPr lang="pl-PL" dirty="0" err="1"/>
              <a:t>behaviour</a:t>
            </a:r>
            <a:r>
              <a:rPr lang="pl-PL" dirty="0"/>
              <a:t> </a:t>
            </a:r>
            <a:r>
              <a:rPr lang="pl-PL" dirty="0" err="1"/>
              <a:t>type</a:t>
            </a:r>
            <a:r>
              <a:rPr lang="pl-PL" dirty="0"/>
              <a:t> – link </a:t>
            </a:r>
            <a:r>
              <a:rPr lang="pl-PL" dirty="0" err="1"/>
              <a:t>properties</a:t>
            </a:r>
            <a:endParaRPr lang="en-GB" noProof="0" dirty="0" err="1"/>
          </a:p>
        </p:txBody>
      </p:sp>
      <p:pic>
        <p:nvPicPr>
          <p:cNvPr id="7" name="Picture 6">
            <a:extLst>
              <a:ext uri="{FF2B5EF4-FFF2-40B4-BE49-F238E27FC236}">
                <a16:creationId xmlns:a16="http://schemas.microsoft.com/office/drawing/2014/main" id="{EA6D69E3-1651-C3CD-A0E1-4DDB0F2076EB}"/>
              </a:ext>
            </a:extLst>
          </p:cNvPr>
          <p:cNvPicPr>
            <a:picLocks noChangeAspect="1"/>
          </p:cNvPicPr>
          <p:nvPr/>
        </p:nvPicPr>
        <p:blipFill>
          <a:blip r:embed="rId2"/>
          <a:stretch>
            <a:fillRect/>
          </a:stretch>
        </p:blipFill>
        <p:spPr>
          <a:xfrm>
            <a:off x="4816090" y="2081409"/>
            <a:ext cx="7375910" cy="4230491"/>
          </a:xfrm>
          <a:prstGeom prst="rect">
            <a:avLst/>
          </a:prstGeom>
        </p:spPr>
      </p:pic>
      <p:cxnSp>
        <p:nvCxnSpPr>
          <p:cNvPr id="5" name="Straight Arrow Connector 4">
            <a:extLst>
              <a:ext uri="{FF2B5EF4-FFF2-40B4-BE49-F238E27FC236}">
                <a16:creationId xmlns:a16="http://schemas.microsoft.com/office/drawing/2014/main" id="{E8CBF2C9-B616-9D31-BA1D-D52347752171}"/>
              </a:ext>
            </a:extLst>
          </p:cNvPr>
          <p:cNvCxnSpPr>
            <a:cxnSpLocks/>
          </p:cNvCxnSpPr>
          <p:nvPr/>
        </p:nvCxnSpPr>
        <p:spPr>
          <a:xfrm>
            <a:off x="4141176" y="2681654"/>
            <a:ext cx="233875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71B2513-A83C-482B-4F58-B5184A974A90}"/>
              </a:ext>
            </a:extLst>
          </p:cNvPr>
          <p:cNvSpPr txBox="1"/>
          <p:nvPr/>
        </p:nvSpPr>
        <p:spPr>
          <a:xfrm>
            <a:off x="542743" y="2219989"/>
            <a:ext cx="3519303" cy="923330"/>
          </a:xfrm>
          <a:prstGeom prst="rect">
            <a:avLst/>
          </a:prstGeom>
          <a:noFill/>
        </p:spPr>
        <p:txBody>
          <a:bodyPr wrap="square" lIns="91440" tIns="45720" rIns="91440" bIns="45720" anchor="t">
            <a:spAutoFit/>
          </a:bodyPr>
          <a:lstStyle/>
          <a:p>
            <a:r>
              <a:rPr lang="pl-PL" sz="1800" dirty="0" err="1"/>
              <a:t>Alternatively</a:t>
            </a:r>
            <a:r>
              <a:rPr lang="pl-PL" sz="1800" dirty="0"/>
              <a:t>, </a:t>
            </a:r>
            <a:r>
              <a:rPr lang="pl-PL" sz="1800" dirty="0" err="1"/>
              <a:t>you</a:t>
            </a:r>
            <a:r>
              <a:rPr lang="pl-PL" sz="1800" dirty="0"/>
              <a:t> </a:t>
            </a:r>
            <a:r>
              <a:rPr lang="pl-PL" sz="1800" dirty="0" err="1"/>
              <a:t>can</a:t>
            </a:r>
            <a:r>
              <a:rPr lang="pl-PL" sz="1800" dirty="0"/>
              <a:t> </a:t>
            </a:r>
            <a:r>
              <a:rPr lang="pl-PL" sz="1800" dirty="0" err="1"/>
              <a:t>click</a:t>
            </a:r>
            <a:r>
              <a:rPr lang="pl-PL" sz="1800" dirty="0"/>
              <a:t> </a:t>
            </a:r>
            <a:r>
              <a:rPr lang="pl-PL" sz="1800" dirty="0" err="1"/>
              <a:t>twice</a:t>
            </a:r>
            <a:r>
              <a:rPr lang="pl-PL" sz="1800" dirty="0"/>
              <a:t> on a link and </a:t>
            </a:r>
            <a:r>
              <a:rPr lang="pl-PL" sz="1800" dirty="0" err="1"/>
              <a:t>select</a:t>
            </a:r>
            <a:r>
              <a:rPr lang="pl-PL" sz="1800" dirty="0"/>
              <a:t> the </a:t>
            </a:r>
            <a:r>
              <a:rPr lang="pl-PL" sz="1800" dirty="0" err="1"/>
              <a:t>behaviour</a:t>
            </a:r>
            <a:r>
              <a:rPr lang="pl-PL" sz="1800" dirty="0"/>
              <a:t> in link </a:t>
            </a:r>
            <a:r>
              <a:rPr lang="pl-PL" sz="1800" dirty="0" err="1"/>
              <a:t>parameters</a:t>
            </a:r>
            <a:endParaRPr lang="pl-PL" sz="1800" dirty="0"/>
          </a:p>
        </p:txBody>
      </p:sp>
    </p:spTree>
    <p:extLst>
      <p:ext uri="{BB962C8B-B14F-4D97-AF65-F5344CB8AC3E}">
        <p14:creationId xmlns:p14="http://schemas.microsoft.com/office/powerpoint/2010/main" val="27303895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2BB8F-9232-665B-3E68-7DEF69AACAF1}"/>
              </a:ext>
            </a:extLst>
          </p:cNvPr>
          <p:cNvSpPr>
            <a:spLocks noGrp="1"/>
          </p:cNvSpPr>
          <p:nvPr>
            <p:ph type="title"/>
          </p:nvPr>
        </p:nvSpPr>
        <p:spPr/>
        <p:txBody>
          <a:bodyPr/>
          <a:lstStyle/>
          <a:p>
            <a:r>
              <a:rPr lang="en-GB" noProof="0" dirty="0"/>
              <a:t>Task 4</a:t>
            </a:r>
          </a:p>
        </p:txBody>
      </p:sp>
      <p:sp>
        <p:nvSpPr>
          <p:cNvPr id="3" name="Text Placeholder 2">
            <a:extLst>
              <a:ext uri="{FF2B5EF4-FFF2-40B4-BE49-F238E27FC236}">
                <a16:creationId xmlns:a16="http://schemas.microsoft.com/office/drawing/2014/main" id="{A3586A95-9D09-4666-AE0F-EF7BC758F688}"/>
              </a:ext>
            </a:extLst>
          </p:cNvPr>
          <p:cNvSpPr>
            <a:spLocks noGrp="1"/>
          </p:cNvSpPr>
          <p:nvPr>
            <p:ph type="body" idx="1"/>
          </p:nvPr>
        </p:nvSpPr>
        <p:spPr/>
        <p:txBody>
          <a:bodyPr/>
          <a:lstStyle/>
          <a:p>
            <a:r>
              <a:rPr lang="en-GB" noProof="0" dirty="0"/>
              <a:t>Create two new driver </a:t>
            </a:r>
            <a:r>
              <a:rPr lang="en-GB" dirty="0"/>
              <a:t>behaviours</a:t>
            </a:r>
            <a:r>
              <a:rPr lang="en-GB" noProof="0" dirty="0"/>
              <a:t>:</a:t>
            </a:r>
          </a:p>
          <a:p>
            <a:r>
              <a:rPr lang="en-GB" noProof="0" dirty="0"/>
              <a:t>Aggressive: adjust the standstill distance and W74 parameters, so the values are lower than the default values</a:t>
            </a:r>
          </a:p>
          <a:p>
            <a:r>
              <a:rPr lang="en-GB" noProof="0" dirty="0"/>
              <a:t>Calm: adjust the standstill distance and W74 parameters, so the values are higher </a:t>
            </a:r>
            <a:r>
              <a:rPr lang="en-GB" dirty="0"/>
              <a:t>than</a:t>
            </a:r>
            <a:r>
              <a:rPr lang="en-GB" noProof="0" dirty="0"/>
              <a:t> the default values</a:t>
            </a:r>
          </a:p>
        </p:txBody>
      </p:sp>
    </p:spTree>
    <p:extLst>
      <p:ext uri="{BB962C8B-B14F-4D97-AF65-F5344CB8AC3E}">
        <p14:creationId xmlns:p14="http://schemas.microsoft.com/office/powerpoint/2010/main" val="381137126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1A624-1750-9848-F58C-F6C39E2792BA}"/>
              </a:ext>
            </a:extLst>
          </p:cNvPr>
          <p:cNvSpPr>
            <a:spLocks noGrp="1"/>
          </p:cNvSpPr>
          <p:nvPr>
            <p:ph type="title"/>
          </p:nvPr>
        </p:nvSpPr>
        <p:spPr/>
        <p:txBody>
          <a:bodyPr/>
          <a:lstStyle/>
          <a:p>
            <a:r>
              <a:rPr lang="pl-PL" noProof="0" dirty="0" err="1"/>
              <a:t>Example</a:t>
            </a:r>
            <a:r>
              <a:rPr lang="pl-PL" noProof="0" dirty="0"/>
              <a:t> </a:t>
            </a:r>
            <a:r>
              <a:rPr lang="pl-PL" noProof="0" dirty="0" err="1"/>
              <a:t>solution</a:t>
            </a:r>
            <a:endParaRPr lang="en-GB" noProof="0" dirty="0"/>
          </a:p>
        </p:txBody>
      </p:sp>
      <p:sp>
        <p:nvSpPr>
          <p:cNvPr id="3" name="Text Placeholder 2">
            <a:extLst>
              <a:ext uri="{FF2B5EF4-FFF2-40B4-BE49-F238E27FC236}">
                <a16:creationId xmlns:a16="http://schemas.microsoft.com/office/drawing/2014/main" id="{E576A484-BFE5-1053-70A2-613031F9EA22}"/>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3E6FB767-97A1-03EE-A653-6BE86CAED686}"/>
              </a:ext>
            </a:extLst>
          </p:cNvPr>
          <p:cNvPicPr>
            <a:picLocks noChangeAspect="1"/>
          </p:cNvPicPr>
          <p:nvPr/>
        </p:nvPicPr>
        <p:blipFill>
          <a:blip r:embed="rId2"/>
          <a:stretch>
            <a:fillRect/>
          </a:stretch>
        </p:blipFill>
        <p:spPr>
          <a:xfrm>
            <a:off x="1099440" y="2069997"/>
            <a:ext cx="9993120" cy="3210373"/>
          </a:xfrm>
          <a:prstGeom prst="rect">
            <a:avLst/>
          </a:prstGeom>
        </p:spPr>
      </p:pic>
    </p:spTree>
    <p:extLst>
      <p:ext uri="{BB962C8B-B14F-4D97-AF65-F5344CB8AC3E}">
        <p14:creationId xmlns:p14="http://schemas.microsoft.com/office/powerpoint/2010/main" val="125843853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1D26D-5515-2706-31E9-6DCCAA1D4E0A}"/>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B9579401-C6F0-9C4C-06CC-5730E6FA380D}"/>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0DDF0F39-B120-700B-40A4-67CC054C96DC}"/>
              </a:ext>
            </a:extLst>
          </p:cNvPr>
          <p:cNvPicPr>
            <a:picLocks noChangeAspect="1"/>
          </p:cNvPicPr>
          <p:nvPr/>
        </p:nvPicPr>
        <p:blipFill>
          <a:blip r:embed="rId2"/>
          <a:stretch>
            <a:fillRect/>
          </a:stretch>
        </p:blipFill>
        <p:spPr>
          <a:xfrm>
            <a:off x="838200" y="1795405"/>
            <a:ext cx="5906362" cy="5062595"/>
          </a:xfrm>
          <a:prstGeom prst="rect">
            <a:avLst/>
          </a:prstGeom>
        </p:spPr>
      </p:pic>
    </p:spTree>
    <p:extLst>
      <p:ext uri="{BB962C8B-B14F-4D97-AF65-F5344CB8AC3E}">
        <p14:creationId xmlns:p14="http://schemas.microsoft.com/office/powerpoint/2010/main" val="283747644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6F6F-0C5F-840C-9881-E66A7FB81BF7}"/>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196B6114-3DCD-8C40-8A53-449EF507D733}"/>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53272804-C171-79E6-6F40-9D8F9BDC6FC9}"/>
              </a:ext>
            </a:extLst>
          </p:cNvPr>
          <p:cNvPicPr>
            <a:picLocks noChangeAspect="1"/>
          </p:cNvPicPr>
          <p:nvPr/>
        </p:nvPicPr>
        <p:blipFill>
          <a:blip r:embed="rId2"/>
          <a:stretch>
            <a:fillRect/>
          </a:stretch>
        </p:blipFill>
        <p:spPr>
          <a:xfrm>
            <a:off x="1079955" y="1825625"/>
            <a:ext cx="5452734" cy="4662780"/>
          </a:xfrm>
          <a:prstGeom prst="rect">
            <a:avLst/>
          </a:prstGeom>
        </p:spPr>
      </p:pic>
    </p:spTree>
    <p:extLst>
      <p:ext uri="{BB962C8B-B14F-4D97-AF65-F5344CB8AC3E}">
        <p14:creationId xmlns:p14="http://schemas.microsoft.com/office/powerpoint/2010/main" val="2614609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0C1CB-0F57-74A6-211D-143187C983B9}"/>
              </a:ext>
            </a:extLst>
          </p:cNvPr>
          <p:cNvSpPr>
            <a:spLocks noGrp="1"/>
          </p:cNvSpPr>
          <p:nvPr>
            <p:ph type="title"/>
          </p:nvPr>
        </p:nvSpPr>
        <p:spPr/>
        <p:txBody>
          <a:bodyPr/>
          <a:lstStyle/>
          <a:p>
            <a:r>
              <a:rPr lang="pl-PL" dirty="0" err="1"/>
              <a:t>Vissim</a:t>
            </a:r>
            <a:r>
              <a:rPr lang="pl-PL" dirty="0"/>
              <a:t> map </a:t>
            </a:r>
            <a:r>
              <a:rPr lang="pl-PL" dirty="0" err="1"/>
              <a:t>background</a:t>
            </a:r>
            <a:endParaRPr lang="en-GB" noProof="0" dirty="0"/>
          </a:p>
        </p:txBody>
      </p:sp>
      <p:pic>
        <p:nvPicPr>
          <p:cNvPr id="5" name="Picture 4">
            <a:extLst>
              <a:ext uri="{FF2B5EF4-FFF2-40B4-BE49-F238E27FC236}">
                <a16:creationId xmlns:a16="http://schemas.microsoft.com/office/drawing/2014/main" id="{5528A79E-AECE-5FD6-E299-533AF9801E10}"/>
              </a:ext>
            </a:extLst>
          </p:cNvPr>
          <p:cNvPicPr>
            <a:picLocks noChangeAspect="1"/>
          </p:cNvPicPr>
          <p:nvPr/>
        </p:nvPicPr>
        <p:blipFill>
          <a:blip r:embed="rId2"/>
          <a:stretch>
            <a:fillRect/>
          </a:stretch>
        </p:blipFill>
        <p:spPr>
          <a:xfrm>
            <a:off x="500449" y="1872392"/>
            <a:ext cx="7376505" cy="3798459"/>
          </a:xfrm>
          <a:prstGeom prst="rect">
            <a:avLst/>
          </a:prstGeom>
        </p:spPr>
      </p:pic>
      <p:cxnSp>
        <p:nvCxnSpPr>
          <p:cNvPr id="4" name="Straight Arrow Connector 3">
            <a:extLst>
              <a:ext uri="{FF2B5EF4-FFF2-40B4-BE49-F238E27FC236}">
                <a16:creationId xmlns:a16="http://schemas.microsoft.com/office/drawing/2014/main" id="{21E6512F-00D3-E2A6-A97F-9DC4730A922C}"/>
              </a:ext>
            </a:extLst>
          </p:cNvPr>
          <p:cNvCxnSpPr>
            <a:cxnSpLocks/>
          </p:cNvCxnSpPr>
          <p:nvPr/>
        </p:nvCxnSpPr>
        <p:spPr>
          <a:xfrm flipH="1" flipV="1">
            <a:off x="3754315" y="2822331"/>
            <a:ext cx="4607170" cy="2286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97181AA-7BAA-8DE1-0394-38697F53F4EC}"/>
              </a:ext>
            </a:extLst>
          </p:cNvPr>
          <p:cNvSpPr txBox="1"/>
          <p:nvPr/>
        </p:nvSpPr>
        <p:spPr>
          <a:xfrm>
            <a:off x="8578036" y="2543099"/>
            <a:ext cx="2559213" cy="1015663"/>
          </a:xfrm>
          <a:prstGeom prst="rect">
            <a:avLst/>
          </a:prstGeom>
          <a:noFill/>
        </p:spPr>
        <p:txBody>
          <a:bodyPr wrap="square">
            <a:spAutoFit/>
          </a:bodyPr>
          <a:lstStyle/>
          <a:p>
            <a:r>
              <a:rPr lang="pl-PL" sz="2000" dirty="0" err="1"/>
              <a:t>Click</a:t>
            </a:r>
            <a:r>
              <a:rPr lang="pl-PL" sz="2000" dirty="0"/>
              <a:t> the </a:t>
            </a:r>
            <a:r>
              <a:rPr lang="pl-PL" sz="2000" dirty="0" err="1"/>
              <a:t>globe</a:t>
            </a:r>
            <a:r>
              <a:rPr lang="pl-PL" sz="2000" dirty="0"/>
              <a:t> </a:t>
            </a:r>
            <a:r>
              <a:rPr lang="pl-PL" sz="2000" dirty="0" err="1"/>
              <a:t>icon</a:t>
            </a:r>
            <a:r>
              <a:rPr lang="pl-PL" sz="2000" dirty="0"/>
              <a:t> to </a:t>
            </a:r>
            <a:r>
              <a:rPr lang="pl-PL" sz="2000" dirty="0" err="1"/>
              <a:t>switch</a:t>
            </a:r>
            <a:r>
              <a:rPr lang="pl-PL" sz="2000" dirty="0"/>
              <a:t> the </a:t>
            </a:r>
            <a:r>
              <a:rPr lang="pl-PL" sz="2000" dirty="0" err="1"/>
              <a:t>background</a:t>
            </a:r>
            <a:r>
              <a:rPr lang="pl-PL" sz="2000" dirty="0"/>
              <a:t> map</a:t>
            </a:r>
          </a:p>
        </p:txBody>
      </p:sp>
    </p:spTree>
    <p:extLst>
      <p:ext uri="{BB962C8B-B14F-4D97-AF65-F5344CB8AC3E}">
        <p14:creationId xmlns:p14="http://schemas.microsoft.com/office/powerpoint/2010/main" val="10300772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EB55E-25A4-9153-FB75-A95E984A3D41}"/>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2EEC52B2-34BD-E0E8-8899-87027D2762B1}"/>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3CEEE9F3-C24F-AA89-D940-4FB3FF9E9258}"/>
              </a:ext>
            </a:extLst>
          </p:cNvPr>
          <p:cNvPicPr>
            <a:picLocks noChangeAspect="1"/>
          </p:cNvPicPr>
          <p:nvPr/>
        </p:nvPicPr>
        <p:blipFill>
          <a:blip r:embed="rId2"/>
          <a:stretch>
            <a:fillRect/>
          </a:stretch>
        </p:blipFill>
        <p:spPr>
          <a:xfrm>
            <a:off x="1790174" y="2733988"/>
            <a:ext cx="5696745" cy="2915057"/>
          </a:xfrm>
          <a:prstGeom prst="rect">
            <a:avLst/>
          </a:prstGeom>
        </p:spPr>
      </p:pic>
    </p:spTree>
    <p:extLst>
      <p:ext uri="{BB962C8B-B14F-4D97-AF65-F5344CB8AC3E}">
        <p14:creationId xmlns:p14="http://schemas.microsoft.com/office/powerpoint/2010/main" val="98518251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47E105C3-6F1E-308D-DC30-4EA6992D7DD2}"/>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E5413531-93ED-1058-3A3A-69BF78F9CEBB}"/>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Chapter 4 – Collecting data from simulation</a:t>
            </a:r>
            <a:endParaRPr lang="en-GB" sz="4000" noProof="0" dirty="0"/>
          </a:p>
        </p:txBody>
      </p:sp>
      <p:sp>
        <p:nvSpPr>
          <p:cNvPr id="85" name="Google Shape;85;p1">
            <a:extLst>
              <a:ext uri="{FF2B5EF4-FFF2-40B4-BE49-F238E27FC236}">
                <a16:creationId xmlns:a16="http://schemas.microsoft.com/office/drawing/2014/main" id="{FBB73A6F-D563-CBE9-8579-5F22B67E13EE}"/>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FCA1F231-D35E-BFD0-2A18-27100539C535}"/>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0001AE7E-0AAF-4564-1F2A-8EC14AC0CBEF}"/>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F4913B1E-B367-230A-3215-65D10DFC4736}"/>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641E3BA2-53C2-85BC-8755-60442A31DCD5}"/>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20BD20B3-34E7-E274-68C7-B5A3115D6613}"/>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45E6DA1C-826A-CC62-B8FA-E0A322C4A0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54BFCBBF-1249-FA1A-907B-6D71DCF51E0C}"/>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270654848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088E6533-7536-9807-7287-E0E380787548}"/>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CDFB7998-7CB7-C8DD-26D1-F5A535292381}"/>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Ch.4 Part 1 – Data Collection</a:t>
            </a:r>
            <a:endParaRPr lang="en-GB" sz="4000" noProof="0" dirty="0"/>
          </a:p>
        </p:txBody>
      </p:sp>
      <p:sp>
        <p:nvSpPr>
          <p:cNvPr id="85" name="Google Shape;85;p1">
            <a:extLst>
              <a:ext uri="{FF2B5EF4-FFF2-40B4-BE49-F238E27FC236}">
                <a16:creationId xmlns:a16="http://schemas.microsoft.com/office/drawing/2014/main" id="{0B107E2E-C5C0-FC0A-152D-58C03ABB5007}"/>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9A8365D8-1344-E697-3DE6-60EFF5B133CD}"/>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5892BA63-D565-7C39-B091-297E21896880}"/>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309ACE11-94B7-3650-F050-E506F313177F}"/>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A174C36D-57B3-F28F-1532-F0CCA72D0E31}"/>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25FA8195-A58E-ECBC-DEB9-5929D46D3185}"/>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6843C474-E3B4-D0F1-FEDB-674C1147F0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AD4E1273-FF26-80EF-C9E8-D208495EDC7F}"/>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86502147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3B8C3-1C1C-446A-F952-EE8957D0AF6B}"/>
              </a:ext>
            </a:extLst>
          </p:cNvPr>
          <p:cNvSpPr>
            <a:spLocks noGrp="1"/>
          </p:cNvSpPr>
          <p:nvPr>
            <p:ph type="title"/>
          </p:nvPr>
        </p:nvSpPr>
        <p:spPr/>
        <p:txBody>
          <a:bodyPr/>
          <a:lstStyle/>
          <a:p>
            <a:r>
              <a:rPr lang="pl-PL" noProof="0" dirty="0" err="1"/>
              <a:t>Vehicle</a:t>
            </a:r>
            <a:r>
              <a:rPr lang="pl-PL" noProof="0" dirty="0"/>
              <a:t> Travel Times </a:t>
            </a:r>
            <a:r>
              <a:rPr lang="pl-PL" noProof="0" dirty="0" err="1"/>
              <a:t>pt</a:t>
            </a:r>
            <a:r>
              <a:rPr lang="pl-PL" dirty="0"/>
              <a:t>. 1</a:t>
            </a:r>
            <a:endParaRPr lang="en-GB" noProof="0" dirty="0"/>
          </a:p>
        </p:txBody>
      </p:sp>
      <p:pic>
        <p:nvPicPr>
          <p:cNvPr id="5" name="Picture 4">
            <a:extLst>
              <a:ext uri="{FF2B5EF4-FFF2-40B4-BE49-F238E27FC236}">
                <a16:creationId xmlns:a16="http://schemas.microsoft.com/office/drawing/2014/main" id="{DE584FD5-EA6D-CAB1-710C-84B43F3D61F6}"/>
              </a:ext>
            </a:extLst>
          </p:cNvPr>
          <p:cNvPicPr>
            <a:picLocks noChangeAspect="1"/>
          </p:cNvPicPr>
          <p:nvPr/>
        </p:nvPicPr>
        <p:blipFill>
          <a:blip r:embed="rId2"/>
          <a:stretch>
            <a:fillRect/>
          </a:stretch>
        </p:blipFill>
        <p:spPr>
          <a:xfrm>
            <a:off x="530473" y="1862713"/>
            <a:ext cx="5457089" cy="4503053"/>
          </a:xfrm>
          <a:prstGeom prst="rect">
            <a:avLst/>
          </a:prstGeom>
        </p:spPr>
      </p:pic>
      <p:cxnSp>
        <p:nvCxnSpPr>
          <p:cNvPr id="4" name="Straight Arrow Connector 3">
            <a:extLst>
              <a:ext uri="{FF2B5EF4-FFF2-40B4-BE49-F238E27FC236}">
                <a16:creationId xmlns:a16="http://schemas.microsoft.com/office/drawing/2014/main" id="{917CB744-E804-4E2E-6044-219FF88F8917}"/>
              </a:ext>
            </a:extLst>
          </p:cNvPr>
          <p:cNvCxnSpPr>
            <a:cxnSpLocks/>
          </p:cNvCxnSpPr>
          <p:nvPr/>
        </p:nvCxnSpPr>
        <p:spPr>
          <a:xfrm flipH="1">
            <a:off x="2224454" y="2822331"/>
            <a:ext cx="4246684" cy="11781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BFCCD78-C4BB-346B-F7B4-8EEA373C7A85}"/>
              </a:ext>
            </a:extLst>
          </p:cNvPr>
          <p:cNvSpPr txBox="1"/>
          <p:nvPr/>
        </p:nvSpPr>
        <p:spPr>
          <a:xfrm>
            <a:off x="6582507" y="1528898"/>
            <a:ext cx="5225562" cy="1754326"/>
          </a:xfrm>
          <a:prstGeom prst="rect">
            <a:avLst/>
          </a:prstGeom>
          <a:noFill/>
        </p:spPr>
        <p:txBody>
          <a:bodyPr wrap="square">
            <a:spAutoFit/>
          </a:bodyPr>
          <a:lstStyle/>
          <a:p>
            <a:r>
              <a:rPr lang="pl-PL" sz="1800" dirty="0" err="1"/>
              <a:t>While</a:t>
            </a:r>
            <a:r>
              <a:rPr lang="pl-PL" sz="1800" dirty="0"/>
              <a:t> </a:t>
            </a:r>
            <a:r>
              <a:rPr lang="pl-PL" sz="1800" dirty="0" err="1"/>
              <a:t>watching</a:t>
            </a:r>
            <a:r>
              <a:rPr lang="pl-PL" sz="1800" dirty="0"/>
              <a:t> the </a:t>
            </a:r>
            <a:r>
              <a:rPr lang="pl-PL" sz="1800" dirty="0" err="1"/>
              <a:t>simulation</a:t>
            </a:r>
            <a:r>
              <a:rPr lang="pl-PL" sz="1800" dirty="0"/>
              <a:t> </a:t>
            </a:r>
            <a:r>
              <a:rPr lang="pl-PL" sz="1800" dirty="0" err="1"/>
              <a:t>can</a:t>
            </a:r>
            <a:r>
              <a:rPr lang="pl-PL" sz="1800" dirty="0"/>
              <a:t> </a:t>
            </a:r>
            <a:r>
              <a:rPr lang="pl-PL" sz="1800" dirty="0" err="1"/>
              <a:t>provide</a:t>
            </a:r>
            <a:r>
              <a:rPr lang="pl-PL" sz="1800" dirty="0"/>
              <a:t> much </a:t>
            </a:r>
            <a:r>
              <a:rPr lang="pl-PL" sz="1800" dirty="0" err="1"/>
              <a:t>information</a:t>
            </a:r>
            <a:r>
              <a:rPr lang="pl-PL" sz="1800" dirty="0"/>
              <a:t>, </a:t>
            </a:r>
            <a:r>
              <a:rPr lang="pl-PL" sz="1800" dirty="0" err="1"/>
              <a:t>it</a:t>
            </a:r>
            <a:r>
              <a:rPr lang="pl-PL" sz="1800" dirty="0"/>
              <a:t> </a:t>
            </a:r>
            <a:r>
              <a:rPr lang="pl-PL" sz="1800" dirty="0" err="1"/>
              <a:t>is</a:t>
            </a:r>
            <a:r>
              <a:rPr lang="pl-PL" sz="1800" dirty="0"/>
              <a:t> </a:t>
            </a:r>
            <a:r>
              <a:rPr lang="pl-PL" sz="1800" dirty="0" err="1"/>
              <a:t>usually</a:t>
            </a:r>
            <a:r>
              <a:rPr lang="pl-PL" sz="1800" dirty="0"/>
              <a:t> </a:t>
            </a:r>
            <a:r>
              <a:rPr lang="pl-PL" sz="1800" dirty="0" err="1"/>
              <a:t>better</a:t>
            </a:r>
            <a:r>
              <a:rPr lang="pl-PL" sz="1800" dirty="0"/>
              <a:t> to </a:t>
            </a:r>
            <a:r>
              <a:rPr lang="pl-PL" sz="1800" dirty="0" err="1"/>
              <a:t>have</a:t>
            </a:r>
            <a:r>
              <a:rPr lang="pl-PL" sz="1800" dirty="0"/>
              <a:t> </a:t>
            </a:r>
            <a:r>
              <a:rPr lang="pl-PL" sz="1800" dirty="0" err="1"/>
              <a:t>some</a:t>
            </a:r>
            <a:r>
              <a:rPr lang="pl-PL" sz="1800" dirty="0"/>
              <a:t> data to </a:t>
            </a:r>
            <a:r>
              <a:rPr lang="pl-PL" sz="1800" dirty="0" err="1"/>
              <a:t>back</a:t>
            </a:r>
            <a:r>
              <a:rPr lang="pl-PL" sz="1800" dirty="0"/>
              <a:t> </a:t>
            </a:r>
            <a:r>
              <a:rPr lang="pl-PL" sz="1800" dirty="0" err="1"/>
              <a:t>up</a:t>
            </a:r>
            <a:r>
              <a:rPr lang="pl-PL" sz="1800" dirty="0"/>
              <a:t> the </a:t>
            </a:r>
            <a:r>
              <a:rPr lang="pl-PL" sz="1800" dirty="0" err="1"/>
              <a:t>observations</a:t>
            </a:r>
            <a:r>
              <a:rPr lang="pl-PL" sz="1800" dirty="0"/>
              <a:t>.</a:t>
            </a:r>
          </a:p>
          <a:p>
            <a:endParaRPr lang="pl-PL" sz="1800" dirty="0"/>
          </a:p>
          <a:p>
            <a:r>
              <a:rPr lang="pl-PL" sz="1800" dirty="0"/>
              <a:t>We </a:t>
            </a:r>
            <a:r>
              <a:rPr lang="pl-PL" sz="1800" dirty="0" err="1"/>
              <a:t>will</a:t>
            </a:r>
            <a:r>
              <a:rPr lang="pl-PL" sz="1800" dirty="0"/>
              <a:t> start by </a:t>
            </a:r>
            <a:r>
              <a:rPr lang="pl-PL" sz="1800" dirty="0" err="1"/>
              <a:t>adding</a:t>
            </a:r>
            <a:r>
              <a:rPr lang="pl-PL" sz="1800" dirty="0"/>
              <a:t> </a:t>
            </a:r>
            <a:r>
              <a:rPr lang="pl-PL" sz="1800" dirty="0" err="1"/>
              <a:t>an</a:t>
            </a:r>
            <a:r>
              <a:rPr lang="pl-PL" sz="1800" dirty="0"/>
              <a:t> </a:t>
            </a:r>
            <a:r>
              <a:rPr lang="pl-PL" sz="1800" dirty="0" err="1"/>
              <a:t>object</a:t>
            </a:r>
            <a:r>
              <a:rPr lang="pl-PL" sz="1800" dirty="0"/>
              <a:t> </a:t>
            </a:r>
            <a:r>
              <a:rPr lang="pl-PL" sz="1800" dirty="0" err="1"/>
              <a:t>measuring</a:t>
            </a:r>
            <a:r>
              <a:rPr lang="pl-PL" sz="1800" dirty="0"/>
              <a:t> </a:t>
            </a:r>
            <a:r>
              <a:rPr lang="pl-PL" sz="1800" dirty="0" err="1"/>
              <a:t>Vehicle</a:t>
            </a:r>
            <a:r>
              <a:rPr lang="pl-PL" sz="1800" dirty="0"/>
              <a:t> Travel Times – </a:t>
            </a:r>
            <a:r>
              <a:rPr lang="pl-PL" sz="1800" dirty="0" err="1"/>
              <a:t>find</a:t>
            </a:r>
            <a:r>
              <a:rPr lang="pl-PL" sz="1800" dirty="0"/>
              <a:t> </a:t>
            </a:r>
            <a:r>
              <a:rPr lang="pl-PL" sz="1800" dirty="0" err="1"/>
              <a:t>it</a:t>
            </a:r>
            <a:r>
              <a:rPr lang="pl-PL" sz="1800" dirty="0"/>
              <a:t> in the </a:t>
            </a:r>
            <a:r>
              <a:rPr lang="pl-PL" sz="1800" dirty="0" err="1"/>
              <a:t>toolbox</a:t>
            </a:r>
            <a:r>
              <a:rPr lang="pl-PL" sz="1800" dirty="0"/>
              <a:t>.</a:t>
            </a:r>
          </a:p>
        </p:txBody>
      </p:sp>
    </p:spTree>
    <p:extLst>
      <p:ext uri="{BB962C8B-B14F-4D97-AF65-F5344CB8AC3E}">
        <p14:creationId xmlns:p14="http://schemas.microsoft.com/office/powerpoint/2010/main" val="263466706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E6663-CD3B-E6E2-BB4E-4379E0150FE4}"/>
              </a:ext>
            </a:extLst>
          </p:cNvPr>
          <p:cNvSpPr>
            <a:spLocks noGrp="1"/>
          </p:cNvSpPr>
          <p:nvPr>
            <p:ph type="title"/>
          </p:nvPr>
        </p:nvSpPr>
        <p:spPr/>
        <p:txBody>
          <a:bodyPr/>
          <a:lstStyle/>
          <a:p>
            <a:r>
              <a:rPr lang="pl-PL" dirty="0" err="1"/>
              <a:t>Vehicle</a:t>
            </a:r>
            <a:r>
              <a:rPr lang="pl-PL" dirty="0"/>
              <a:t> Travel Times pt. 2</a:t>
            </a:r>
            <a:endParaRPr lang="en-GB" noProof="0" dirty="0"/>
          </a:p>
        </p:txBody>
      </p:sp>
      <p:pic>
        <p:nvPicPr>
          <p:cNvPr id="5" name="Picture 4">
            <a:extLst>
              <a:ext uri="{FF2B5EF4-FFF2-40B4-BE49-F238E27FC236}">
                <a16:creationId xmlns:a16="http://schemas.microsoft.com/office/drawing/2014/main" id="{A2C3C7CE-4675-A602-A1E2-FE24DAAB2E00}"/>
              </a:ext>
            </a:extLst>
          </p:cNvPr>
          <p:cNvPicPr>
            <a:picLocks noChangeAspect="1"/>
          </p:cNvPicPr>
          <p:nvPr/>
        </p:nvPicPr>
        <p:blipFill>
          <a:blip r:embed="rId2"/>
          <a:stretch>
            <a:fillRect/>
          </a:stretch>
        </p:blipFill>
        <p:spPr>
          <a:xfrm>
            <a:off x="204419" y="1690688"/>
            <a:ext cx="6180616" cy="5050165"/>
          </a:xfrm>
          <a:prstGeom prst="rect">
            <a:avLst/>
          </a:prstGeom>
        </p:spPr>
      </p:pic>
      <p:cxnSp>
        <p:nvCxnSpPr>
          <p:cNvPr id="4" name="Straight Arrow Connector 3">
            <a:extLst>
              <a:ext uri="{FF2B5EF4-FFF2-40B4-BE49-F238E27FC236}">
                <a16:creationId xmlns:a16="http://schemas.microsoft.com/office/drawing/2014/main" id="{2A3CDAC5-E5A5-F6EA-767A-7E6E170FE46E}"/>
              </a:ext>
            </a:extLst>
          </p:cNvPr>
          <p:cNvCxnSpPr>
            <a:cxnSpLocks/>
          </p:cNvCxnSpPr>
          <p:nvPr/>
        </p:nvCxnSpPr>
        <p:spPr>
          <a:xfrm flipH="1">
            <a:off x="4167554" y="2435469"/>
            <a:ext cx="2664069" cy="20486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3301E8F-110B-6C58-5D87-D1F170692311}"/>
              </a:ext>
            </a:extLst>
          </p:cNvPr>
          <p:cNvCxnSpPr>
            <a:cxnSpLocks/>
          </p:cNvCxnSpPr>
          <p:nvPr/>
        </p:nvCxnSpPr>
        <p:spPr>
          <a:xfrm flipH="1">
            <a:off x="4167554" y="5167312"/>
            <a:ext cx="2901461" cy="7059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438F41A-A8A0-29BA-009D-6B7A55DC718B}"/>
              </a:ext>
            </a:extLst>
          </p:cNvPr>
          <p:cNvSpPr txBox="1"/>
          <p:nvPr/>
        </p:nvSpPr>
        <p:spPr>
          <a:xfrm>
            <a:off x="6972299" y="1939817"/>
            <a:ext cx="4018085" cy="646331"/>
          </a:xfrm>
          <a:prstGeom prst="rect">
            <a:avLst/>
          </a:prstGeom>
          <a:noFill/>
        </p:spPr>
        <p:txBody>
          <a:bodyPr wrap="square" lIns="91440" tIns="45720" rIns="91440" bIns="45720" anchor="t">
            <a:spAutoFit/>
          </a:bodyPr>
          <a:lstStyle/>
          <a:p>
            <a:r>
              <a:rPr lang="pl-PL" sz="1800" dirty="0" err="1"/>
              <a:t>Click</a:t>
            </a:r>
            <a:r>
              <a:rPr lang="pl-PL" sz="1800" dirty="0"/>
              <a:t> RMB </a:t>
            </a:r>
            <a:r>
              <a:rPr lang="pl-PL" sz="1800" dirty="0" err="1"/>
              <a:t>once</a:t>
            </a:r>
            <a:r>
              <a:rPr lang="pl-PL" sz="1800" dirty="0"/>
              <a:t> to </a:t>
            </a:r>
            <a:r>
              <a:rPr lang="pl-PL" sz="1800" dirty="0" err="1"/>
              <a:t>add</a:t>
            </a:r>
            <a:r>
              <a:rPr lang="pl-PL" sz="1800" dirty="0"/>
              <a:t> the </a:t>
            </a:r>
            <a:r>
              <a:rPr lang="pl-PL" sz="1800" dirty="0" err="1"/>
              <a:t>beginning</a:t>
            </a:r>
            <a:r>
              <a:rPr lang="pl-PL" sz="1800" dirty="0"/>
              <a:t> of </a:t>
            </a:r>
            <a:r>
              <a:rPr lang="pl-PL" sz="1800" dirty="0" err="1"/>
              <a:t>travel</a:t>
            </a:r>
            <a:r>
              <a:rPr lang="pl-PL" sz="1800" dirty="0"/>
              <a:t> </a:t>
            </a:r>
            <a:r>
              <a:rPr lang="pl-PL" sz="1800" dirty="0" err="1"/>
              <a:t>time</a:t>
            </a:r>
            <a:r>
              <a:rPr lang="pl-PL" sz="1800" dirty="0"/>
              <a:t> </a:t>
            </a:r>
            <a:r>
              <a:rPr lang="pl-PL" sz="1800" dirty="0" err="1"/>
              <a:t>measurement</a:t>
            </a:r>
            <a:r>
              <a:rPr lang="pl-PL" sz="1800" dirty="0"/>
              <a:t> </a:t>
            </a:r>
          </a:p>
        </p:txBody>
      </p:sp>
      <p:sp>
        <p:nvSpPr>
          <p:cNvPr id="7" name="TextBox 6">
            <a:extLst>
              <a:ext uri="{FF2B5EF4-FFF2-40B4-BE49-F238E27FC236}">
                <a16:creationId xmlns:a16="http://schemas.microsoft.com/office/drawing/2014/main" id="{6BE28E73-BFF4-FF7A-A3E5-392A9E3F45C9}"/>
              </a:ext>
            </a:extLst>
          </p:cNvPr>
          <p:cNvSpPr txBox="1"/>
          <p:nvPr/>
        </p:nvSpPr>
        <p:spPr>
          <a:xfrm>
            <a:off x="7069015" y="4949717"/>
            <a:ext cx="4018085" cy="646331"/>
          </a:xfrm>
          <a:prstGeom prst="rect">
            <a:avLst/>
          </a:prstGeom>
          <a:noFill/>
        </p:spPr>
        <p:txBody>
          <a:bodyPr wrap="square">
            <a:spAutoFit/>
          </a:bodyPr>
          <a:lstStyle/>
          <a:p>
            <a:r>
              <a:rPr lang="pl-PL" sz="1800" dirty="0" err="1"/>
              <a:t>Click</a:t>
            </a:r>
            <a:r>
              <a:rPr lang="pl-PL" sz="1800" dirty="0"/>
              <a:t> RMB for the </a:t>
            </a:r>
            <a:r>
              <a:rPr lang="pl-PL" sz="1800" dirty="0" err="1"/>
              <a:t>second</a:t>
            </a:r>
            <a:r>
              <a:rPr lang="pl-PL" sz="1800" dirty="0"/>
              <a:t> </a:t>
            </a:r>
            <a:r>
              <a:rPr lang="pl-PL" sz="1800" dirty="0" err="1"/>
              <a:t>time</a:t>
            </a:r>
            <a:r>
              <a:rPr lang="pl-PL" sz="1800" dirty="0"/>
              <a:t> to </a:t>
            </a:r>
            <a:r>
              <a:rPr lang="pl-PL" sz="1800" dirty="0" err="1"/>
              <a:t>add</a:t>
            </a:r>
            <a:r>
              <a:rPr lang="pl-PL" sz="1800" dirty="0"/>
              <a:t> </a:t>
            </a:r>
            <a:r>
              <a:rPr lang="pl-PL" sz="1800" dirty="0" err="1"/>
              <a:t>an</a:t>
            </a:r>
            <a:r>
              <a:rPr lang="pl-PL" sz="1800" dirty="0"/>
              <a:t> </a:t>
            </a:r>
            <a:r>
              <a:rPr lang="pl-PL" sz="1800" dirty="0" err="1"/>
              <a:t>ending</a:t>
            </a:r>
            <a:endParaRPr lang="pl-PL" sz="1800" dirty="0"/>
          </a:p>
        </p:txBody>
      </p:sp>
    </p:spTree>
    <p:extLst>
      <p:ext uri="{BB962C8B-B14F-4D97-AF65-F5344CB8AC3E}">
        <p14:creationId xmlns:p14="http://schemas.microsoft.com/office/powerpoint/2010/main" val="70467490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D813-9EAD-A1D3-3EF1-3FF461CBFA2B}"/>
              </a:ext>
            </a:extLst>
          </p:cNvPr>
          <p:cNvSpPr>
            <a:spLocks noGrp="1"/>
          </p:cNvSpPr>
          <p:nvPr>
            <p:ph type="title"/>
          </p:nvPr>
        </p:nvSpPr>
        <p:spPr/>
        <p:txBody>
          <a:bodyPr/>
          <a:lstStyle/>
          <a:p>
            <a:r>
              <a:rPr lang="pl-PL" dirty="0" err="1"/>
              <a:t>Vehicle</a:t>
            </a:r>
            <a:r>
              <a:rPr lang="pl-PL" dirty="0"/>
              <a:t> Travel Times pt. 3</a:t>
            </a:r>
            <a:endParaRPr lang="en-GB" noProof="0" dirty="0"/>
          </a:p>
        </p:txBody>
      </p:sp>
      <p:pic>
        <p:nvPicPr>
          <p:cNvPr id="5" name="Picture 4">
            <a:extLst>
              <a:ext uri="{FF2B5EF4-FFF2-40B4-BE49-F238E27FC236}">
                <a16:creationId xmlns:a16="http://schemas.microsoft.com/office/drawing/2014/main" id="{2D7510E9-1B2A-CAC3-60A3-D4ABA3C87D2D}"/>
              </a:ext>
            </a:extLst>
          </p:cNvPr>
          <p:cNvPicPr>
            <a:picLocks noChangeAspect="1"/>
          </p:cNvPicPr>
          <p:nvPr/>
        </p:nvPicPr>
        <p:blipFill>
          <a:blip r:embed="rId2"/>
          <a:stretch>
            <a:fillRect/>
          </a:stretch>
        </p:blipFill>
        <p:spPr>
          <a:xfrm>
            <a:off x="838200" y="1899139"/>
            <a:ext cx="2775200" cy="4958861"/>
          </a:xfrm>
          <a:prstGeom prst="rect">
            <a:avLst/>
          </a:prstGeom>
        </p:spPr>
      </p:pic>
      <p:cxnSp>
        <p:nvCxnSpPr>
          <p:cNvPr id="4" name="Straight Arrow Connector 3">
            <a:extLst>
              <a:ext uri="{FF2B5EF4-FFF2-40B4-BE49-F238E27FC236}">
                <a16:creationId xmlns:a16="http://schemas.microsoft.com/office/drawing/2014/main" id="{6E1B5E8A-E183-D650-01A1-8E463053E578}"/>
              </a:ext>
            </a:extLst>
          </p:cNvPr>
          <p:cNvCxnSpPr>
            <a:cxnSpLocks/>
          </p:cNvCxnSpPr>
          <p:nvPr/>
        </p:nvCxnSpPr>
        <p:spPr>
          <a:xfrm flipH="1">
            <a:off x="3042138" y="2558562"/>
            <a:ext cx="1362808" cy="18112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06FC063-C65A-1226-2664-3236EAF39449}"/>
              </a:ext>
            </a:extLst>
          </p:cNvPr>
          <p:cNvSpPr txBox="1"/>
          <p:nvPr/>
        </p:nvSpPr>
        <p:spPr>
          <a:xfrm>
            <a:off x="4404946" y="2350111"/>
            <a:ext cx="7658100" cy="369332"/>
          </a:xfrm>
          <a:prstGeom prst="rect">
            <a:avLst/>
          </a:prstGeom>
          <a:noFill/>
        </p:spPr>
        <p:txBody>
          <a:bodyPr wrap="square" lIns="91440" tIns="45720" rIns="91440" bIns="45720" anchor="t">
            <a:spAutoFit/>
          </a:bodyPr>
          <a:lstStyle/>
          <a:p>
            <a:r>
              <a:rPr lang="pl-PL" sz="1800" dirty="0"/>
              <a:t>Show the list of the </a:t>
            </a:r>
            <a:r>
              <a:rPr lang="pl-PL" sz="1800" dirty="0" err="1"/>
              <a:t>Vehicle</a:t>
            </a:r>
            <a:r>
              <a:rPr lang="pl-PL" sz="1800" dirty="0"/>
              <a:t> Travel Times by </a:t>
            </a:r>
            <a:r>
              <a:rPr lang="pl-PL" sz="1800" dirty="0" err="1"/>
              <a:t>clicking</a:t>
            </a:r>
            <a:r>
              <a:rPr lang="pl-PL" sz="1800" dirty="0"/>
              <a:t> RMB on the </a:t>
            </a:r>
            <a:r>
              <a:rPr lang="pl-PL" sz="1800" dirty="0" err="1"/>
              <a:t>toolbox</a:t>
            </a:r>
            <a:endParaRPr lang="pl-PL" sz="1800" dirty="0"/>
          </a:p>
        </p:txBody>
      </p:sp>
    </p:spTree>
    <p:extLst>
      <p:ext uri="{BB962C8B-B14F-4D97-AF65-F5344CB8AC3E}">
        <p14:creationId xmlns:p14="http://schemas.microsoft.com/office/powerpoint/2010/main" val="73310681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89171-74D8-C79D-ECBB-7345635E31D3}"/>
              </a:ext>
            </a:extLst>
          </p:cNvPr>
          <p:cNvSpPr>
            <a:spLocks noGrp="1"/>
          </p:cNvSpPr>
          <p:nvPr>
            <p:ph type="title"/>
          </p:nvPr>
        </p:nvSpPr>
        <p:spPr/>
        <p:txBody>
          <a:bodyPr/>
          <a:lstStyle/>
          <a:p>
            <a:r>
              <a:rPr lang="pl-PL" dirty="0" err="1"/>
              <a:t>Vehicle</a:t>
            </a:r>
            <a:r>
              <a:rPr lang="pl-PL" dirty="0"/>
              <a:t> Travel Times pt. 4</a:t>
            </a:r>
            <a:endParaRPr lang="en-GB" noProof="0" dirty="0"/>
          </a:p>
        </p:txBody>
      </p:sp>
      <p:pic>
        <p:nvPicPr>
          <p:cNvPr id="5" name="Picture 4">
            <a:extLst>
              <a:ext uri="{FF2B5EF4-FFF2-40B4-BE49-F238E27FC236}">
                <a16:creationId xmlns:a16="http://schemas.microsoft.com/office/drawing/2014/main" id="{C24A8C71-7E83-EE2C-6EF3-4EED5F723E59}"/>
              </a:ext>
            </a:extLst>
          </p:cNvPr>
          <p:cNvPicPr>
            <a:picLocks noChangeAspect="1"/>
          </p:cNvPicPr>
          <p:nvPr/>
        </p:nvPicPr>
        <p:blipFill>
          <a:blip r:embed="rId2"/>
          <a:stretch>
            <a:fillRect/>
          </a:stretch>
        </p:blipFill>
        <p:spPr>
          <a:xfrm>
            <a:off x="313411" y="1690688"/>
            <a:ext cx="5257314" cy="5032375"/>
          </a:xfrm>
          <a:prstGeom prst="rect">
            <a:avLst/>
          </a:prstGeom>
        </p:spPr>
      </p:pic>
      <p:cxnSp>
        <p:nvCxnSpPr>
          <p:cNvPr id="4" name="Straight Arrow Connector 3">
            <a:extLst>
              <a:ext uri="{FF2B5EF4-FFF2-40B4-BE49-F238E27FC236}">
                <a16:creationId xmlns:a16="http://schemas.microsoft.com/office/drawing/2014/main" id="{B1280DBD-6973-24F7-02E4-31B87D250D05}"/>
              </a:ext>
            </a:extLst>
          </p:cNvPr>
          <p:cNvCxnSpPr>
            <a:cxnSpLocks/>
          </p:cNvCxnSpPr>
          <p:nvPr/>
        </p:nvCxnSpPr>
        <p:spPr>
          <a:xfrm flipH="1">
            <a:off x="4941277" y="4065126"/>
            <a:ext cx="2004646" cy="19002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D17DFF5-F9D9-76CB-D19E-988F8EB90D05}"/>
              </a:ext>
            </a:extLst>
          </p:cNvPr>
          <p:cNvSpPr txBox="1"/>
          <p:nvPr/>
        </p:nvSpPr>
        <p:spPr>
          <a:xfrm>
            <a:off x="6866792" y="2864797"/>
            <a:ext cx="4018085" cy="1477328"/>
          </a:xfrm>
          <a:prstGeom prst="rect">
            <a:avLst/>
          </a:prstGeom>
          <a:noFill/>
        </p:spPr>
        <p:txBody>
          <a:bodyPr wrap="square" lIns="91440" tIns="45720" rIns="91440" bIns="45720" anchor="t">
            <a:spAutoFit/>
          </a:bodyPr>
          <a:lstStyle/>
          <a:p>
            <a:r>
              <a:rPr lang="pl-PL" sz="1800" dirty="0" err="1"/>
              <a:t>Add</a:t>
            </a:r>
            <a:r>
              <a:rPr lang="pl-PL" sz="1800" dirty="0"/>
              <a:t> </a:t>
            </a:r>
            <a:r>
              <a:rPr lang="pl-PL" sz="1800" dirty="0" err="1"/>
              <a:t>second</a:t>
            </a:r>
            <a:r>
              <a:rPr lang="pl-PL" sz="1800" dirty="0"/>
              <a:t> Travel Time </a:t>
            </a:r>
            <a:r>
              <a:rPr lang="pl-PL" sz="1800" dirty="0" err="1"/>
              <a:t>Measurement</a:t>
            </a:r>
            <a:r>
              <a:rPr lang="pl-PL" sz="1800" dirty="0"/>
              <a:t> in the </a:t>
            </a:r>
            <a:r>
              <a:rPr lang="pl-PL" sz="1800" dirty="0" err="1"/>
              <a:t>opposite</a:t>
            </a:r>
            <a:r>
              <a:rPr lang="pl-PL" sz="1800" dirty="0"/>
              <a:t> </a:t>
            </a:r>
            <a:r>
              <a:rPr lang="pl-PL" sz="1800" dirty="0" err="1"/>
              <a:t>direction</a:t>
            </a:r>
            <a:r>
              <a:rPr lang="pl-PL" sz="1800" dirty="0"/>
              <a:t>. </a:t>
            </a:r>
            <a:r>
              <a:rPr lang="pl-PL" sz="1800" dirty="0" err="1"/>
              <a:t>Try</a:t>
            </a:r>
            <a:r>
              <a:rPr lang="pl-PL" sz="1800" dirty="0"/>
              <a:t> to </a:t>
            </a:r>
            <a:r>
              <a:rPr lang="pl-PL" sz="1800" dirty="0" err="1"/>
              <a:t>maintain</a:t>
            </a:r>
            <a:r>
              <a:rPr lang="pl-PL" sz="1800" dirty="0"/>
              <a:t> </a:t>
            </a:r>
            <a:r>
              <a:rPr lang="pl-PL" sz="1800" dirty="0" err="1"/>
              <a:t>relatively</a:t>
            </a:r>
            <a:r>
              <a:rPr lang="pl-PL" sz="1800" dirty="0"/>
              <a:t> </a:t>
            </a:r>
            <a:r>
              <a:rPr lang="pl-PL" sz="1800" dirty="0" err="1"/>
              <a:t>similar</a:t>
            </a:r>
            <a:r>
              <a:rPr lang="pl-PL" sz="1800" dirty="0"/>
              <a:t> </a:t>
            </a:r>
            <a:r>
              <a:rPr lang="pl-PL" sz="1800" dirty="0" err="1"/>
              <a:t>distance</a:t>
            </a:r>
            <a:r>
              <a:rPr lang="pl-PL" sz="1800" dirty="0"/>
              <a:t> of </a:t>
            </a:r>
            <a:r>
              <a:rPr lang="pl-PL" sz="1800" dirty="0" err="1"/>
              <a:t>both</a:t>
            </a:r>
            <a:r>
              <a:rPr lang="pl-PL" sz="1800" dirty="0"/>
              <a:t> </a:t>
            </a:r>
            <a:r>
              <a:rPr lang="pl-PL" sz="1800" dirty="0" err="1"/>
              <a:t>measurements</a:t>
            </a:r>
            <a:r>
              <a:rPr lang="pl-PL" sz="1800" dirty="0"/>
              <a:t>.</a:t>
            </a:r>
          </a:p>
        </p:txBody>
      </p:sp>
    </p:spTree>
    <p:extLst>
      <p:ext uri="{BB962C8B-B14F-4D97-AF65-F5344CB8AC3E}">
        <p14:creationId xmlns:p14="http://schemas.microsoft.com/office/powerpoint/2010/main" val="390137901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DB308-7311-DFE1-CE70-BC91A9018BDD}"/>
              </a:ext>
            </a:extLst>
          </p:cNvPr>
          <p:cNvSpPr>
            <a:spLocks noGrp="1"/>
          </p:cNvSpPr>
          <p:nvPr>
            <p:ph type="title"/>
          </p:nvPr>
        </p:nvSpPr>
        <p:spPr/>
        <p:txBody>
          <a:bodyPr/>
          <a:lstStyle/>
          <a:p>
            <a:r>
              <a:rPr lang="pl-PL" noProof="0" dirty="0"/>
              <a:t>Queue </a:t>
            </a:r>
            <a:r>
              <a:rPr lang="pl-PL" noProof="0" dirty="0" err="1"/>
              <a:t>Counters</a:t>
            </a:r>
            <a:r>
              <a:rPr lang="pl-PL" noProof="0" dirty="0"/>
              <a:t> pt. 1</a:t>
            </a:r>
            <a:endParaRPr lang="en-GB" noProof="0" dirty="0"/>
          </a:p>
        </p:txBody>
      </p:sp>
      <p:pic>
        <p:nvPicPr>
          <p:cNvPr id="5" name="Picture 4">
            <a:extLst>
              <a:ext uri="{FF2B5EF4-FFF2-40B4-BE49-F238E27FC236}">
                <a16:creationId xmlns:a16="http://schemas.microsoft.com/office/drawing/2014/main" id="{04BE5F5B-9483-E9D0-7B1C-4C343351FC7F}"/>
              </a:ext>
            </a:extLst>
          </p:cNvPr>
          <p:cNvPicPr>
            <a:picLocks noChangeAspect="1"/>
          </p:cNvPicPr>
          <p:nvPr/>
        </p:nvPicPr>
        <p:blipFill>
          <a:blip r:embed="rId2"/>
          <a:stretch>
            <a:fillRect/>
          </a:stretch>
        </p:blipFill>
        <p:spPr>
          <a:xfrm>
            <a:off x="2085842" y="1825625"/>
            <a:ext cx="4921628" cy="4705725"/>
          </a:xfrm>
          <a:prstGeom prst="rect">
            <a:avLst/>
          </a:prstGeom>
        </p:spPr>
      </p:pic>
      <p:cxnSp>
        <p:nvCxnSpPr>
          <p:cNvPr id="4" name="Straight Arrow Connector 3">
            <a:extLst>
              <a:ext uri="{FF2B5EF4-FFF2-40B4-BE49-F238E27FC236}">
                <a16:creationId xmlns:a16="http://schemas.microsoft.com/office/drawing/2014/main" id="{A9DEF137-1E5F-4A8D-C439-3E347C4071F0}"/>
              </a:ext>
            </a:extLst>
          </p:cNvPr>
          <p:cNvCxnSpPr>
            <a:cxnSpLocks/>
          </p:cNvCxnSpPr>
          <p:nvPr/>
        </p:nvCxnSpPr>
        <p:spPr>
          <a:xfrm>
            <a:off x="1556238" y="3182815"/>
            <a:ext cx="529604" cy="7297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67BF0D0-4D94-883A-DD11-413EE113BB54}"/>
              </a:ext>
            </a:extLst>
          </p:cNvPr>
          <p:cNvCxnSpPr>
            <a:cxnSpLocks/>
          </p:cNvCxnSpPr>
          <p:nvPr/>
        </p:nvCxnSpPr>
        <p:spPr>
          <a:xfrm flipH="1">
            <a:off x="5539154" y="2277208"/>
            <a:ext cx="1916723" cy="156503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B2D9FA8-B8A8-A5AA-9687-B5B044E36B45}"/>
              </a:ext>
            </a:extLst>
          </p:cNvPr>
          <p:cNvSpPr txBox="1"/>
          <p:nvPr/>
        </p:nvSpPr>
        <p:spPr>
          <a:xfrm>
            <a:off x="0" y="1847549"/>
            <a:ext cx="1916723" cy="1754326"/>
          </a:xfrm>
          <a:prstGeom prst="rect">
            <a:avLst/>
          </a:prstGeom>
          <a:noFill/>
        </p:spPr>
        <p:txBody>
          <a:bodyPr wrap="square">
            <a:spAutoFit/>
          </a:bodyPr>
          <a:lstStyle/>
          <a:p>
            <a:r>
              <a:rPr lang="pl-PL" sz="1800" dirty="0" err="1"/>
              <a:t>Next</a:t>
            </a:r>
            <a:r>
              <a:rPr lang="pl-PL" sz="1800" dirty="0"/>
              <a:t> </a:t>
            </a:r>
            <a:r>
              <a:rPr lang="pl-PL" sz="1800" dirty="0" err="1"/>
              <a:t>item</a:t>
            </a:r>
            <a:r>
              <a:rPr lang="pl-PL" sz="1800" dirty="0"/>
              <a:t> </a:t>
            </a:r>
            <a:r>
              <a:rPr lang="pl-PL" sz="1800" dirty="0" err="1"/>
              <a:t>will</a:t>
            </a:r>
            <a:r>
              <a:rPr lang="pl-PL" sz="1800" dirty="0"/>
              <a:t> </a:t>
            </a:r>
            <a:r>
              <a:rPr lang="pl-PL" sz="1800" dirty="0" err="1"/>
              <a:t>measure</a:t>
            </a:r>
            <a:r>
              <a:rPr lang="pl-PL" sz="1800" dirty="0"/>
              <a:t> the Queue. </a:t>
            </a:r>
            <a:r>
              <a:rPr lang="pl-PL" sz="1800" dirty="0" err="1"/>
              <a:t>Find</a:t>
            </a:r>
            <a:r>
              <a:rPr lang="pl-PL" sz="1800" dirty="0"/>
              <a:t> Queue </a:t>
            </a:r>
            <a:r>
              <a:rPr lang="pl-PL" sz="1800" dirty="0" err="1"/>
              <a:t>Counters</a:t>
            </a:r>
            <a:r>
              <a:rPr lang="pl-PL" sz="1800" dirty="0"/>
              <a:t> in the </a:t>
            </a:r>
            <a:r>
              <a:rPr lang="pl-PL" sz="1800" dirty="0" err="1"/>
              <a:t>toolbox</a:t>
            </a:r>
            <a:r>
              <a:rPr lang="pl-PL" sz="1800" dirty="0"/>
              <a:t> and </a:t>
            </a:r>
            <a:r>
              <a:rPr lang="pl-PL" sz="1800" dirty="0" err="1"/>
              <a:t>select</a:t>
            </a:r>
            <a:r>
              <a:rPr lang="pl-PL" sz="1800" dirty="0"/>
              <a:t> </a:t>
            </a:r>
            <a:r>
              <a:rPr lang="pl-PL" sz="1800" dirty="0" err="1"/>
              <a:t>it</a:t>
            </a:r>
            <a:endParaRPr lang="pl-PL" sz="1800" dirty="0"/>
          </a:p>
        </p:txBody>
      </p:sp>
      <p:sp>
        <p:nvSpPr>
          <p:cNvPr id="7" name="TextBox 6">
            <a:extLst>
              <a:ext uri="{FF2B5EF4-FFF2-40B4-BE49-F238E27FC236}">
                <a16:creationId xmlns:a16="http://schemas.microsoft.com/office/drawing/2014/main" id="{C9793C60-2D79-C95B-ADF1-D2C1DB45197E}"/>
              </a:ext>
            </a:extLst>
          </p:cNvPr>
          <p:cNvSpPr txBox="1"/>
          <p:nvPr/>
        </p:nvSpPr>
        <p:spPr>
          <a:xfrm>
            <a:off x="7537074" y="1954042"/>
            <a:ext cx="4018085" cy="1754326"/>
          </a:xfrm>
          <a:prstGeom prst="rect">
            <a:avLst/>
          </a:prstGeom>
          <a:noFill/>
        </p:spPr>
        <p:txBody>
          <a:bodyPr wrap="square">
            <a:spAutoFit/>
          </a:bodyPr>
          <a:lstStyle/>
          <a:p>
            <a:r>
              <a:rPr lang="pl-PL" sz="1800" dirty="0" err="1"/>
              <a:t>Click</a:t>
            </a:r>
            <a:r>
              <a:rPr lang="pl-PL" sz="1800" dirty="0"/>
              <a:t> RMB to place the </a:t>
            </a:r>
            <a:r>
              <a:rPr lang="pl-PL" sz="1800" dirty="0" err="1"/>
              <a:t>queue</a:t>
            </a:r>
            <a:r>
              <a:rPr lang="pl-PL" sz="1800" dirty="0"/>
              <a:t> </a:t>
            </a:r>
            <a:r>
              <a:rPr lang="pl-PL" sz="1800" dirty="0" err="1"/>
              <a:t>counter</a:t>
            </a:r>
            <a:r>
              <a:rPr lang="pl-PL" sz="1800" dirty="0"/>
              <a:t>. </a:t>
            </a:r>
            <a:r>
              <a:rPr lang="pl-PL" sz="1800" dirty="0" err="1"/>
              <a:t>Usually</a:t>
            </a:r>
            <a:r>
              <a:rPr lang="pl-PL" sz="1800" dirty="0"/>
              <a:t> </a:t>
            </a:r>
            <a:r>
              <a:rPr lang="pl-PL" sz="1800" dirty="0" err="1"/>
              <a:t>you</a:t>
            </a:r>
            <a:r>
              <a:rPr lang="pl-PL" sz="1800" dirty="0"/>
              <a:t> place </a:t>
            </a:r>
            <a:r>
              <a:rPr lang="pl-PL" sz="1800" dirty="0" err="1"/>
              <a:t>that</a:t>
            </a:r>
            <a:r>
              <a:rPr lang="pl-PL" sz="1800" dirty="0"/>
              <a:t> </a:t>
            </a:r>
            <a:r>
              <a:rPr lang="pl-PL" sz="1800" dirty="0" err="1"/>
              <a:t>object</a:t>
            </a:r>
            <a:r>
              <a:rPr lang="pl-PL" sz="1800" dirty="0"/>
              <a:t> in the </a:t>
            </a:r>
            <a:r>
              <a:rPr lang="pl-PL" sz="1800" dirty="0" err="1"/>
              <a:t>location</a:t>
            </a:r>
            <a:r>
              <a:rPr lang="pl-PL" sz="1800" dirty="0"/>
              <a:t> </a:t>
            </a:r>
            <a:r>
              <a:rPr lang="pl-PL" sz="1800" dirty="0" err="1"/>
              <a:t>where</a:t>
            </a:r>
            <a:r>
              <a:rPr lang="pl-PL" sz="1800" dirty="0"/>
              <a:t> the </a:t>
            </a:r>
            <a:r>
              <a:rPr lang="pl-PL" sz="1800" dirty="0" err="1"/>
              <a:t>vehicles</a:t>
            </a:r>
            <a:r>
              <a:rPr lang="pl-PL" sz="1800" dirty="0"/>
              <a:t> stop. In </a:t>
            </a:r>
            <a:r>
              <a:rPr lang="pl-PL" sz="1800" dirty="0" err="1"/>
              <a:t>this</a:t>
            </a:r>
            <a:r>
              <a:rPr lang="pl-PL" sz="1800" dirty="0"/>
              <a:t> </a:t>
            </a:r>
            <a:r>
              <a:rPr lang="pl-PL" sz="1800" dirty="0" err="1"/>
              <a:t>case</a:t>
            </a:r>
            <a:r>
              <a:rPr lang="pl-PL" sz="1800" dirty="0"/>
              <a:t> </a:t>
            </a:r>
            <a:r>
              <a:rPr lang="pl-PL" sz="1800" dirty="0" err="1"/>
              <a:t>it</a:t>
            </a:r>
            <a:r>
              <a:rPr lang="pl-PL" sz="1800" dirty="0"/>
              <a:t> </a:t>
            </a:r>
            <a:r>
              <a:rPr lang="pl-PL" sz="1800" dirty="0" err="1"/>
              <a:t>will</a:t>
            </a:r>
            <a:r>
              <a:rPr lang="pl-PL" sz="1800" dirty="0"/>
              <a:t> </a:t>
            </a:r>
            <a:r>
              <a:rPr lang="pl-PL" sz="1800" dirty="0" err="1"/>
              <a:t>allign</a:t>
            </a:r>
            <a:r>
              <a:rPr lang="pl-PL" sz="1800" dirty="0"/>
              <a:t> with the </a:t>
            </a:r>
            <a:r>
              <a:rPr lang="pl-PL" sz="1800" dirty="0" err="1"/>
              <a:t>signal</a:t>
            </a:r>
            <a:r>
              <a:rPr lang="pl-PL" sz="1800" dirty="0"/>
              <a:t> </a:t>
            </a:r>
            <a:r>
              <a:rPr lang="pl-PL" sz="1800" dirty="0" err="1"/>
              <a:t>head</a:t>
            </a:r>
            <a:r>
              <a:rPr lang="pl-PL" sz="1800" dirty="0"/>
              <a:t>, as </a:t>
            </a:r>
            <a:r>
              <a:rPr lang="pl-PL" sz="1800" dirty="0" err="1"/>
              <a:t>it</a:t>
            </a:r>
            <a:r>
              <a:rPr lang="pl-PL" sz="1800" dirty="0"/>
              <a:t> </a:t>
            </a:r>
            <a:r>
              <a:rPr lang="pl-PL" sz="1800" dirty="0" err="1"/>
              <a:t>also</a:t>
            </a:r>
            <a:r>
              <a:rPr lang="pl-PL" sz="1800" dirty="0"/>
              <a:t> </a:t>
            </a:r>
            <a:r>
              <a:rPr lang="pl-PL" sz="1800" dirty="0" err="1"/>
              <a:t>serves</a:t>
            </a:r>
            <a:r>
              <a:rPr lang="pl-PL" sz="1800" dirty="0"/>
              <a:t> as a stop </a:t>
            </a:r>
            <a:r>
              <a:rPr lang="pl-PL" sz="1800" dirty="0" err="1"/>
              <a:t>line</a:t>
            </a:r>
            <a:r>
              <a:rPr lang="pl-PL" sz="1800" dirty="0"/>
              <a:t>.</a:t>
            </a:r>
          </a:p>
        </p:txBody>
      </p:sp>
    </p:spTree>
    <p:extLst>
      <p:ext uri="{BB962C8B-B14F-4D97-AF65-F5344CB8AC3E}">
        <p14:creationId xmlns:p14="http://schemas.microsoft.com/office/powerpoint/2010/main" val="182564862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AB9B4-346A-9E32-49B7-679DCAA64247}"/>
              </a:ext>
            </a:extLst>
          </p:cNvPr>
          <p:cNvSpPr>
            <a:spLocks noGrp="1"/>
          </p:cNvSpPr>
          <p:nvPr>
            <p:ph type="title"/>
          </p:nvPr>
        </p:nvSpPr>
        <p:spPr/>
        <p:txBody>
          <a:bodyPr/>
          <a:lstStyle/>
          <a:p>
            <a:r>
              <a:rPr lang="pl-PL" dirty="0"/>
              <a:t>Queue </a:t>
            </a:r>
            <a:r>
              <a:rPr lang="pl-PL" dirty="0" err="1"/>
              <a:t>Counters</a:t>
            </a:r>
            <a:r>
              <a:rPr lang="pl-PL" dirty="0"/>
              <a:t> pt. 1</a:t>
            </a:r>
            <a:endParaRPr lang="en-GB" noProof="0" dirty="0"/>
          </a:p>
        </p:txBody>
      </p:sp>
      <p:pic>
        <p:nvPicPr>
          <p:cNvPr id="5" name="Picture 4">
            <a:extLst>
              <a:ext uri="{FF2B5EF4-FFF2-40B4-BE49-F238E27FC236}">
                <a16:creationId xmlns:a16="http://schemas.microsoft.com/office/drawing/2014/main" id="{940211D8-759A-A20D-1E17-76C748CB2241}"/>
              </a:ext>
            </a:extLst>
          </p:cNvPr>
          <p:cNvPicPr>
            <a:picLocks noChangeAspect="1"/>
          </p:cNvPicPr>
          <p:nvPr/>
        </p:nvPicPr>
        <p:blipFill>
          <a:blip r:embed="rId2"/>
          <a:stretch>
            <a:fillRect/>
          </a:stretch>
        </p:blipFill>
        <p:spPr>
          <a:xfrm>
            <a:off x="363416" y="1552636"/>
            <a:ext cx="5099892" cy="4897315"/>
          </a:xfrm>
          <a:prstGeom prst="rect">
            <a:avLst/>
          </a:prstGeom>
        </p:spPr>
      </p:pic>
      <p:cxnSp>
        <p:nvCxnSpPr>
          <p:cNvPr id="4" name="Straight Arrow Connector 3">
            <a:extLst>
              <a:ext uri="{FF2B5EF4-FFF2-40B4-BE49-F238E27FC236}">
                <a16:creationId xmlns:a16="http://schemas.microsoft.com/office/drawing/2014/main" id="{62D08200-686C-03BB-37F3-98A08E1256D0}"/>
              </a:ext>
            </a:extLst>
          </p:cNvPr>
          <p:cNvCxnSpPr>
            <a:cxnSpLocks/>
          </p:cNvCxnSpPr>
          <p:nvPr/>
        </p:nvCxnSpPr>
        <p:spPr>
          <a:xfrm flipH="1">
            <a:off x="5463308" y="4791808"/>
            <a:ext cx="946284" cy="79570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F7866A7-C999-A421-4628-DBA4DEE2A453}"/>
              </a:ext>
            </a:extLst>
          </p:cNvPr>
          <p:cNvSpPr txBox="1"/>
          <p:nvPr/>
        </p:nvSpPr>
        <p:spPr>
          <a:xfrm>
            <a:off x="6096000" y="3868478"/>
            <a:ext cx="4018085" cy="923330"/>
          </a:xfrm>
          <a:prstGeom prst="rect">
            <a:avLst/>
          </a:prstGeom>
          <a:noFill/>
        </p:spPr>
        <p:txBody>
          <a:bodyPr wrap="square" lIns="91440" tIns="45720" rIns="91440" bIns="45720" anchor="t">
            <a:spAutoFit/>
          </a:bodyPr>
          <a:lstStyle/>
          <a:p>
            <a:r>
              <a:rPr lang="pl-PL" sz="1800" dirty="0" err="1"/>
              <a:t>Similarly</a:t>
            </a:r>
            <a:r>
              <a:rPr lang="pl-PL" sz="1800" dirty="0"/>
              <a:t> to </a:t>
            </a:r>
            <a:r>
              <a:rPr lang="pl-PL" sz="1800" dirty="0" err="1"/>
              <a:t>travel</a:t>
            </a:r>
            <a:r>
              <a:rPr lang="pl-PL" sz="1800" dirty="0"/>
              <a:t> </a:t>
            </a:r>
            <a:r>
              <a:rPr lang="pl-PL" sz="1800" dirty="0" err="1"/>
              <a:t>times</a:t>
            </a:r>
            <a:r>
              <a:rPr lang="pl-PL" sz="1800" dirty="0"/>
              <a:t>, </a:t>
            </a:r>
            <a:r>
              <a:rPr lang="pl-PL" sz="1800" dirty="0" err="1"/>
              <a:t>add</a:t>
            </a:r>
            <a:r>
              <a:rPr lang="pl-PL" sz="1800" dirty="0"/>
              <a:t> </a:t>
            </a:r>
            <a:r>
              <a:rPr lang="pl-PL" sz="1800" dirty="0" err="1"/>
              <a:t>second</a:t>
            </a:r>
            <a:r>
              <a:rPr lang="pl-PL" sz="1800" dirty="0"/>
              <a:t> </a:t>
            </a:r>
            <a:r>
              <a:rPr lang="pl-PL" sz="1800" dirty="0" err="1"/>
              <a:t>queue</a:t>
            </a:r>
            <a:r>
              <a:rPr lang="pl-PL" sz="1800" dirty="0"/>
              <a:t> </a:t>
            </a:r>
            <a:r>
              <a:rPr lang="pl-PL" sz="1800" dirty="0" err="1"/>
              <a:t>counter</a:t>
            </a:r>
            <a:r>
              <a:rPr lang="pl-PL" sz="1800" dirty="0"/>
              <a:t> and open the list to </a:t>
            </a:r>
            <a:r>
              <a:rPr lang="pl-PL" sz="1800" dirty="0" err="1"/>
              <a:t>inspect</a:t>
            </a:r>
            <a:r>
              <a:rPr lang="pl-PL" sz="1800" dirty="0"/>
              <a:t> the </a:t>
            </a:r>
            <a:r>
              <a:rPr lang="pl-PL" sz="1800" dirty="0" err="1"/>
              <a:t>objects</a:t>
            </a:r>
            <a:r>
              <a:rPr lang="pl-PL" sz="1800" dirty="0"/>
              <a:t> in </a:t>
            </a:r>
            <a:r>
              <a:rPr lang="pl-PL" sz="1800" dirty="0" err="1"/>
              <a:t>your</a:t>
            </a:r>
            <a:r>
              <a:rPr lang="pl-PL" sz="1800" dirty="0"/>
              <a:t> model.</a:t>
            </a:r>
          </a:p>
        </p:txBody>
      </p:sp>
    </p:spTree>
    <p:extLst>
      <p:ext uri="{BB962C8B-B14F-4D97-AF65-F5344CB8AC3E}">
        <p14:creationId xmlns:p14="http://schemas.microsoft.com/office/powerpoint/2010/main" val="393185865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6BCB6-3A42-4DE8-7725-EFB834D8C8F3}"/>
              </a:ext>
            </a:extLst>
          </p:cNvPr>
          <p:cNvSpPr>
            <a:spLocks noGrp="1"/>
          </p:cNvSpPr>
          <p:nvPr>
            <p:ph type="title"/>
          </p:nvPr>
        </p:nvSpPr>
        <p:spPr/>
        <p:txBody>
          <a:bodyPr/>
          <a:lstStyle/>
          <a:p>
            <a:r>
              <a:rPr lang="pl-PL" dirty="0" err="1"/>
              <a:t>Configurating</a:t>
            </a:r>
            <a:r>
              <a:rPr lang="pl-PL" dirty="0"/>
              <a:t> data </a:t>
            </a:r>
            <a:r>
              <a:rPr lang="pl-PL" dirty="0" err="1"/>
              <a:t>collection</a:t>
            </a:r>
            <a:r>
              <a:rPr lang="pl-PL" dirty="0"/>
              <a:t> pt. 1</a:t>
            </a:r>
            <a:endParaRPr lang="en-GB" noProof="0" dirty="0"/>
          </a:p>
        </p:txBody>
      </p:sp>
      <p:pic>
        <p:nvPicPr>
          <p:cNvPr id="5" name="Picture 4">
            <a:extLst>
              <a:ext uri="{FF2B5EF4-FFF2-40B4-BE49-F238E27FC236}">
                <a16:creationId xmlns:a16="http://schemas.microsoft.com/office/drawing/2014/main" id="{4616C0D4-3AEB-AF47-6AAF-61DC29DEA143}"/>
              </a:ext>
            </a:extLst>
          </p:cNvPr>
          <p:cNvPicPr>
            <a:picLocks noChangeAspect="1"/>
          </p:cNvPicPr>
          <p:nvPr/>
        </p:nvPicPr>
        <p:blipFill>
          <a:blip r:embed="rId2"/>
          <a:stretch>
            <a:fillRect/>
          </a:stretch>
        </p:blipFill>
        <p:spPr>
          <a:xfrm>
            <a:off x="410124" y="3248980"/>
            <a:ext cx="6954220" cy="2048161"/>
          </a:xfrm>
          <a:prstGeom prst="rect">
            <a:avLst/>
          </a:prstGeom>
        </p:spPr>
      </p:pic>
      <p:cxnSp>
        <p:nvCxnSpPr>
          <p:cNvPr id="4" name="Straight Arrow Connector 3">
            <a:extLst>
              <a:ext uri="{FF2B5EF4-FFF2-40B4-BE49-F238E27FC236}">
                <a16:creationId xmlns:a16="http://schemas.microsoft.com/office/drawing/2014/main" id="{82732D81-C4E2-9D3C-448F-C9A2CFE90935}"/>
              </a:ext>
            </a:extLst>
          </p:cNvPr>
          <p:cNvCxnSpPr>
            <a:cxnSpLocks/>
          </p:cNvCxnSpPr>
          <p:nvPr/>
        </p:nvCxnSpPr>
        <p:spPr>
          <a:xfrm flipH="1">
            <a:off x="5679831" y="3793880"/>
            <a:ext cx="190793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2A32C86-6DDC-6893-C7FC-61F50E46BDA9}"/>
              </a:ext>
            </a:extLst>
          </p:cNvPr>
          <p:cNvCxnSpPr>
            <a:cxnSpLocks/>
          </p:cNvCxnSpPr>
          <p:nvPr/>
        </p:nvCxnSpPr>
        <p:spPr>
          <a:xfrm flipH="1">
            <a:off x="6233746" y="4048858"/>
            <a:ext cx="135401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825064A-32C9-B53C-A9DE-3A5CD9DACEB7}"/>
              </a:ext>
            </a:extLst>
          </p:cNvPr>
          <p:cNvSpPr txBox="1"/>
          <p:nvPr/>
        </p:nvSpPr>
        <p:spPr>
          <a:xfrm>
            <a:off x="1019907" y="1825517"/>
            <a:ext cx="6954220" cy="646331"/>
          </a:xfrm>
          <a:prstGeom prst="rect">
            <a:avLst/>
          </a:prstGeom>
          <a:noFill/>
        </p:spPr>
        <p:txBody>
          <a:bodyPr wrap="square">
            <a:spAutoFit/>
          </a:bodyPr>
          <a:lstStyle/>
          <a:p>
            <a:r>
              <a:rPr lang="pl-PL" sz="1800" dirty="0"/>
              <a:t>By </a:t>
            </a:r>
            <a:r>
              <a:rPr lang="pl-PL" sz="1800" dirty="0" err="1"/>
              <a:t>default</a:t>
            </a:r>
            <a:r>
              <a:rPr lang="pl-PL" sz="1800" dirty="0"/>
              <a:t> </a:t>
            </a:r>
            <a:r>
              <a:rPr lang="pl-PL" sz="1800" dirty="0" err="1"/>
              <a:t>Vissm</a:t>
            </a:r>
            <a:r>
              <a:rPr lang="pl-PL" sz="1800" dirty="0"/>
              <a:t> </a:t>
            </a:r>
            <a:r>
              <a:rPr lang="pl-PL" sz="1800" dirty="0" err="1"/>
              <a:t>does</a:t>
            </a:r>
            <a:r>
              <a:rPr lang="pl-PL" sz="1800" dirty="0"/>
              <a:t> not </a:t>
            </a:r>
            <a:r>
              <a:rPr lang="pl-PL" sz="1800" dirty="0" err="1"/>
              <a:t>save</a:t>
            </a:r>
            <a:r>
              <a:rPr lang="pl-PL" sz="1800" dirty="0"/>
              <a:t> </a:t>
            </a:r>
            <a:r>
              <a:rPr lang="pl-PL" sz="1800" dirty="0" err="1"/>
              <a:t>any</a:t>
            </a:r>
            <a:r>
              <a:rPr lang="pl-PL" sz="1800" dirty="0"/>
              <a:t> data. We </a:t>
            </a:r>
            <a:r>
              <a:rPr lang="pl-PL" sz="1800" dirty="0" err="1"/>
              <a:t>need</a:t>
            </a:r>
            <a:r>
              <a:rPr lang="pl-PL" sz="1800" dirty="0"/>
              <a:t> to </a:t>
            </a:r>
            <a:r>
              <a:rPr lang="pl-PL" sz="1800" dirty="0" err="1"/>
              <a:t>tell</a:t>
            </a:r>
            <a:r>
              <a:rPr lang="pl-PL" sz="1800" dirty="0"/>
              <a:t> </a:t>
            </a:r>
            <a:r>
              <a:rPr lang="pl-PL" sz="1800" dirty="0" err="1"/>
              <a:t>Vissim</a:t>
            </a:r>
            <a:r>
              <a:rPr lang="pl-PL" sz="1800" dirty="0"/>
              <a:t> </a:t>
            </a:r>
            <a:r>
              <a:rPr lang="pl-PL" sz="1800" dirty="0" err="1"/>
              <a:t>which</a:t>
            </a:r>
            <a:r>
              <a:rPr lang="pl-PL" sz="1800" dirty="0"/>
              <a:t> data we want to </a:t>
            </a:r>
            <a:r>
              <a:rPr lang="pl-PL" sz="1800" dirty="0" err="1"/>
              <a:t>save</a:t>
            </a:r>
            <a:r>
              <a:rPr lang="pl-PL" sz="1800" dirty="0"/>
              <a:t>, for </a:t>
            </a:r>
            <a:r>
              <a:rPr lang="pl-PL" sz="1800" dirty="0" err="1"/>
              <a:t>how</a:t>
            </a:r>
            <a:r>
              <a:rPr lang="pl-PL" sz="1800" dirty="0"/>
              <a:t> </a:t>
            </a:r>
            <a:r>
              <a:rPr lang="pl-PL" sz="1800" dirty="0" err="1"/>
              <a:t>long</a:t>
            </a:r>
            <a:r>
              <a:rPr lang="pl-PL" sz="1800" dirty="0"/>
              <a:t> and </a:t>
            </a:r>
            <a:r>
              <a:rPr lang="pl-PL" sz="1800" dirty="0" err="1"/>
              <a:t>how</a:t>
            </a:r>
            <a:r>
              <a:rPr lang="pl-PL" sz="1800" dirty="0"/>
              <a:t> </a:t>
            </a:r>
            <a:r>
              <a:rPr lang="pl-PL" sz="1800" dirty="0" err="1"/>
              <a:t>often</a:t>
            </a:r>
            <a:r>
              <a:rPr lang="pl-PL" sz="1800" dirty="0"/>
              <a:t>.</a:t>
            </a:r>
          </a:p>
        </p:txBody>
      </p:sp>
      <p:sp>
        <p:nvSpPr>
          <p:cNvPr id="7" name="TextBox 6">
            <a:extLst>
              <a:ext uri="{FF2B5EF4-FFF2-40B4-BE49-F238E27FC236}">
                <a16:creationId xmlns:a16="http://schemas.microsoft.com/office/drawing/2014/main" id="{029EAE8A-4919-A091-7E26-48C4FD790CE8}"/>
              </a:ext>
            </a:extLst>
          </p:cNvPr>
          <p:cNvSpPr txBox="1"/>
          <p:nvPr/>
        </p:nvSpPr>
        <p:spPr>
          <a:xfrm>
            <a:off x="7587761" y="3736704"/>
            <a:ext cx="4428209" cy="369332"/>
          </a:xfrm>
          <a:prstGeom prst="rect">
            <a:avLst/>
          </a:prstGeom>
          <a:noFill/>
        </p:spPr>
        <p:txBody>
          <a:bodyPr wrap="square">
            <a:spAutoFit/>
          </a:bodyPr>
          <a:lstStyle/>
          <a:p>
            <a:r>
              <a:rPr lang="pl-PL" sz="1800" dirty="0"/>
              <a:t>Select Evaluation and </a:t>
            </a:r>
            <a:r>
              <a:rPr lang="pl-PL" sz="1800" dirty="0" err="1"/>
              <a:t>then</a:t>
            </a:r>
            <a:r>
              <a:rPr lang="pl-PL" sz="1800" dirty="0"/>
              <a:t> </a:t>
            </a:r>
            <a:r>
              <a:rPr lang="pl-PL" sz="1800" dirty="0" err="1"/>
              <a:t>Configuration</a:t>
            </a:r>
            <a:endParaRPr lang="pl-PL" sz="1800" dirty="0"/>
          </a:p>
        </p:txBody>
      </p:sp>
    </p:spTree>
    <p:extLst>
      <p:ext uri="{BB962C8B-B14F-4D97-AF65-F5344CB8AC3E}">
        <p14:creationId xmlns:p14="http://schemas.microsoft.com/office/powerpoint/2010/main" val="97024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3080-E11E-A4CF-857F-15BD949DA67D}"/>
              </a:ext>
            </a:extLst>
          </p:cNvPr>
          <p:cNvSpPr>
            <a:spLocks noGrp="1"/>
          </p:cNvSpPr>
          <p:nvPr>
            <p:ph type="title"/>
          </p:nvPr>
        </p:nvSpPr>
        <p:spPr/>
        <p:txBody>
          <a:bodyPr/>
          <a:lstStyle/>
          <a:p>
            <a:r>
              <a:rPr lang="pl-PL" noProof="0" dirty="0" err="1"/>
              <a:t>Vissim</a:t>
            </a:r>
            <a:r>
              <a:rPr lang="pl-PL" noProof="0" dirty="0"/>
              <a:t> with map </a:t>
            </a:r>
            <a:r>
              <a:rPr lang="pl-PL" noProof="0" dirty="0" err="1"/>
              <a:t>background</a:t>
            </a:r>
            <a:r>
              <a:rPr lang="pl-PL" noProof="0" dirty="0"/>
              <a:t> </a:t>
            </a:r>
            <a:r>
              <a:rPr lang="pl-PL" noProof="0" dirty="0" err="1"/>
              <a:t>active</a:t>
            </a:r>
            <a:endParaRPr lang="en-GB" noProof="0" dirty="0"/>
          </a:p>
        </p:txBody>
      </p:sp>
      <p:pic>
        <p:nvPicPr>
          <p:cNvPr id="7" name="Picture 6">
            <a:extLst>
              <a:ext uri="{FF2B5EF4-FFF2-40B4-BE49-F238E27FC236}">
                <a16:creationId xmlns:a16="http://schemas.microsoft.com/office/drawing/2014/main" id="{B211A26B-6CF9-ED5E-B128-A94C00E47475}"/>
              </a:ext>
            </a:extLst>
          </p:cNvPr>
          <p:cNvPicPr>
            <a:picLocks noChangeAspect="1"/>
          </p:cNvPicPr>
          <p:nvPr/>
        </p:nvPicPr>
        <p:blipFill>
          <a:blip r:embed="rId2"/>
          <a:stretch>
            <a:fillRect/>
          </a:stretch>
        </p:blipFill>
        <p:spPr>
          <a:xfrm>
            <a:off x="649696" y="1631798"/>
            <a:ext cx="8802035" cy="4738991"/>
          </a:xfrm>
          <a:prstGeom prst="rect">
            <a:avLst/>
          </a:prstGeom>
        </p:spPr>
      </p:pic>
      <p:cxnSp>
        <p:nvCxnSpPr>
          <p:cNvPr id="4" name="Straight Arrow Connector 3">
            <a:extLst>
              <a:ext uri="{FF2B5EF4-FFF2-40B4-BE49-F238E27FC236}">
                <a16:creationId xmlns:a16="http://schemas.microsoft.com/office/drawing/2014/main" id="{73278FF4-0962-04A0-EE5C-D304A9B2123D}"/>
              </a:ext>
            </a:extLst>
          </p:cNvPr>
          <p:cNvCxnSpPr>
            <a:cxnSpLocks/>
          </p:cNvCxnSpPr>
          <p:nvPr/>
        </p:nvCxnSpPr>
        <p:spPr>
          <a:xfrm flipH="1" flipV="1">
            <a:off x="3915509" y="2584737"/>
            <a:ext cx="5799991" cy="53653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6D03436-5A85-9C0E-BD46-13AB25476CB6}"/>
              </a:ext>
            </a:extLst>
          </p:cNvPr>
          <p:cNvSpPr txBox="1"/>
          <p:nvPr/>
        </p:nvSpPr>
        <p:spPr>
          <a:xfrm>
            <a:off x="9715500" y="2613437"/>
            <a:ext cx="2559213" cy="1631216"/>
          </a:xfrm>
          <a:prstGeom prst="rect">
            <a:avLst/>
          </a:prstGeom>
          <a:noFill/>
        </p:spPr>
        <p:txBody>
          <a:bodyPr wrap="square" lIns="91440" tIns="45720" rIns="91440" bIns="45720" anchor="t">
            <a:spAutoFit/>
          </a:bodyPr>
          <a:lstStyle/>
          <a:p>
            <a:r>
              <a:rPr lang="pl-PL" sz="2000" dirty="0" err="1"/>
              <a:t>Initial</a:t>
            </a:r>
            <a:r>
              <a:rPr lang="pl-PL" sz="2000" dirty="0"/>
              <a:t> </a:t>
            </a:r>
            <a:r>
              <a:rPr lang="pl-PL" sz="2000" dirty="0" err="1"/>
              <a:t>view</a:t>
            </a:r>
            <a:r>
              <a:rPr lang="pl-PL" sz="2000" dirty="0"/>
              <a:t> of a </a:t>
            </a:r>
            <a:r>
              <a:rPr lang="pl-PL" sz="2000" dirty="0" err="1"/>
              <a:t>new</a:t>
            </a:r>
            <a:r>
              <a:rPr lang="pl-PL" sz="2000" dirty="0"/>
              <a:t> </a:t>
            </a:r>
            <a:r>
              <a:rPr lang="pl-PL" sz="2000" dirty="0" err="1"/>
              <a:t>Vissim</a:t>
            </a:r>
            <a:r>
              <a:rPr lang="pl-PL" sz="2000" dirty="0"/>
              <a:t> file </a:t>
            </a:r>
            <a:r>
              <a:rPr lang="pl-PL" sz="2000" dirty="0" err="1"/>
              <a:t>is</a:t>
            </a:r>
            <a:r>
              <a:rPr lang="pl-PL" sz="2000" dirty="0"/>
              <a:t> </a:t>
            </a:r>
            <a:r>
              <a:rPr lang="pl-PL" sz="2000" dirty="0" err="1"/>
              <a:t>usually</a:t>
            </a:r>
            <a:r>
              <a:rPr lang="pl-PL" sz="2000" dirty="0"/>
              <a:t> </a:t>
            </a:r>
            <a:r>
              <a:rPr lang="pl-PL" sz="2000" dirty="0" err="1"/>
              <a:t>zoomed</a:t>
            </a:r>
            <a:r>
              <a:rPr lang="pl-PL" sz="2000" dirty="0"/>
              <a:t> out, </a:t>
            </a:r>
            <a:r>
              <a:rPr lang="pl-PL" sz="2000" dirty="0" err="1"/>
              <a:t>which</a:t>
            </a:r>
            <a:r>
              <a:rPr lang="pl-PL" sz="2000" dirty="0"/>
              <a:t> </a:t>
            </a:r>
            <a:r>
              <a:rPr lang="pl-PL" sz="2000" dirty="0" err="1"/>
              <a:t>is</a:t>
            </a:r>
            <a:r>
              <a:rPr lang="pl-PL" sz="2000" dirty="0"/>
              <a:t> </a:t>
            </a:r>
            <a:r>
              <a:rPr lang="pl-PL" sz="2000" dirty="0" err="1"/>
              <a:t>easier</a:t>
            </a:r>
            <a:r>
              <a:rPr lang="pl-PL" sz="2000" dirty="0"/>
              <a:t> to </a:t>
            </a:r>
            <a:r>
              <a:rPr lang="pl-PL" sz="2000" dirty="0" err="1"/>
              <a:t>see</a:t>
            </a:r>
            <a:r>
              <a:rPr lang="pl-PL" sz="2000" dirty="0"/>
              <a:t> by </a:t>
            </a:r>
            <a:r>
              <a:rPr lang="pl-PL" sz="2000" dirty="0" err="1"/>
              <a:t>looking</a:t>
            </a:r>
            <a:r>
              <a:rPr lang="pl-PL" sz="2000" dirty="0"/>
              <a:t> </a:t>
            </a:r>
            <a:r>
              <a:rPr lang="pl-PL" sz="2000" dirty="0" err="1"/>
              <a:t>at</a:t>
            </a:r>
            <a:r>
              <a:rPr lang="pl-PL" sz="2000" dirty="0"/>
              <a:t> the map</a:t>
            </a:r>
          </a:p>
        </p:txBody>
      </p:sp>
    </p:spTree>
    <p:extLst>
      <p:ext uri="{BB962C8B-B14F-4D97-AF65-F5344CB8AC3E}">
        <p14:creationId xmlns:p14="http://schemas.microsoft.com/office/powerpoint/2010/main" val="321180497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93D41-9593-773E-2BE0-68EF3FCF7554}"/>
              </a:ext>
            </a:extLst>
          </p:cNvPr>
          <p:cNvSpPr>
            <a:spLocks noGrp="1"/>
          </p:cNvSpPr>
          <p:nvPr>
            <p:ph type="title"/>
          </p:nvPr>
        </p:nvSpPr>
        <p:spPr/>
        <p:txBody>
          <a:bodyPr/>
          <a:lstStyle/>
          <a:p>
            <a:r>
              <a:rPr lang="pl-PL" dirty="0" err="1"/>
              <a:t>Configurating</a:t>
            </a:r>
            <a:r>
              <a:rPr lang="pl-PL" dirty="0"/>
              <a:t> data </a:t>
            </a:r>
            <a:r>
              <a:rPr lang="pl-PL" dirty="0" err="1"/>
              <a:t>collection</a:t>
            </a:r>
            <a:r>
              <a:rPr lang="pl-PL" dirty="0"/>
              <a:t> pt. 2</a:t>
            </a:r>
            <a:endParaRPr lang="en-GB" noProof="0" dirty="0"/>
          </a:p>
        </p:txBody>
      </p:sp>
      <p:pic>
        <p:nvPicPr>
          <p:cNvPr id="5" name="Picture 4">
            <a:extLst>
              <a:ext uri="{FF2B5EF4-FFF2-40B4-BE49-F238E27FC236}">
                <a16:creationId xmlns:a16="http://schemas.microsoft.com/office/drawing/2014/main" id="{84AAE463-2834-B0FC-3228-33FB3008B7DE}"/>
              </a:ext>
            </a:extLst>
          </p:cNvPr>
          <p:cNvPicPr>
            <a:picLocks noChangeAspect="1"/>
          </p:cNvPicPr>
          <p:nvPr/>
        </p:nvPicPr>
        <p:blipFill>
          <a:blip r:embed="rId2"/>
          <a:stretch>
            <a:fillRect/>
          </a:stretch>
        </p:blipFill>
        <p:spPr>
          <a:xfrm>
            <a:off x="3693769" y="1755285"/>
            <a:ext cx="4200725" cy="4912799"/>
          </a:xfrm>
          <a:prstGeom prst="rect">
            <a:avLst/>
          </a:prstGeom>
        </p:spPr>
      </p:pic>
      <p:cxnSp>
        <p:nvCxnSpPr>
          <p:cNvPr id="4" name="Straight Arrow Connector 3">
            <a:extLst>
              <a:ext uri="{FF2B5EF4-FFF2-40B4-BE49-F238E27FC236}">
                <a16:creationId xmlns:a16="http://schemas.microsoft.com/office/drawing/2014/main" id="{D4045038-504A-F78B-309E-8118CE1FE852}"/>
              </a:ext>
            </a:extLst>
          </p:cNvPr>
          <p:cNvCxnSpPr>
            <a:cxnSpLocks/>
          </p:cNvCxnSpPr>
          <p:nvPr/>
        </p:nvCxnSpPr>
        <p:spPr>
          <a:xfrm flipH="1" flipV="1">
            <a:off x="5055385" y="2373923"/>
            <a:ext cx="3640015" cy="4484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C053722-C400-E9F7-F7AF-2E32DDF45DA2}"/>
              </a:ext>
            </a:extLst>
          </p:cNvPr>
          <p:cNvCxnSpPr>
            <a:cxnSpLocks/>
          </p:cNvCxnSpPr>
          <p:nvPr/>
        </p:nvCxnSpPr>
        <p:spPr>
          <a:xfrm>
            <a:off x="2277208" y="3097403"/>
            <a:ext cx="1336431" cy="6832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D43A01D-9377-7BC1-17A4-86479DC29780}"/>
              </a:ext>
            </a:extLst>
          </p:cNvPr>
          <p:cNvCxnSpPr>
            <a:cxnSpLocks/>
          </p:cNvCxnSpPr>
          <p:nvPr/>
        </p:nvCxnSpPr>
        <p:spPr>
          <a:xfrm flipH="1" flipV="1">
            <a:off x="6509239" y="3945547"/>
            <a:ext cx="1887415" cy="560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14DCE2C-E5AA-094F-77DC-209271EDDB81}"/>
              </a:ext>
            </a:extLst>
          </p:cNvPr>
          <p:cNvCxnSpPr>
            <a:cxnSpLocks/>
          </p:cNvCxnSpPr>
          <p:nvPr/>
        </p:nvCxnSpPr>
        <p:spPr>
          <a:xfrm flipH="1">
            <a:off x="6948854" y="5838092"/>
            <a:ext cx="1447800" cy="1054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51F5B98-4BC1-F315-A55A-A3DAF3CB488B}"/>
              </a:ext>
            </a:extLst>
          </p:cNvPr>
          <p:cNvSpPr txBox="1"/>
          <p:nvPr/>
        </p:nvSpPr>
        <p:spPr>
          <a:xfrm>
            <a:off x="8695400" y="2517638"/>
            <a:ext cx="3297308" cy="923330"/>
          </a:xfrm>
          <a:prstGeom prst="rect">
            <a:avLst/>
          </a:prstGeom>
          <a:noFill/>
        </p:spPr>
        <p:txBody>
          <a:bodyPr wrap="square">
            <a:spAutoFit/>
          </a:bodyPr>
          <a:lstStyle/>
          <a:p>
            <a:r>
              <a:rPr lang="pl-PL" sz="1800" dirty="0"/>
              <a:t>Most of the </a:t>
            </a:r>
            <a:r>
              <a:rPr lang="pl-PL" sz="1800" dirty="0" err="1"/>
              <a:t>selection</a:t>
            </a:r>
            <a:r>
              <a:rPr lang="pl-PL" sz="1800" dirty="0"/>
              <a:t> of the data to be </a:t>
            </a:r>
            <a:r>
              <a:rPr lang="pl-PL" sz="1800" dirty="0" err="1"/>
              <a:t>gathered</a:t>
            </a:r>
            <a:r>
              <a:rPr lang="pl-PL" sz="1800" dirty="0"/>
              <a:t> </a:t>
            </a:r>
            <a:r>
              <a:rPr lang="pl-PL" sz="1800" dirty="0" err="1"/>
              <a:t>is</a:t>
            </a:r>
            <a:r>
              <a:rPr lang="pl-PL" sz="1800" dirty="0"/>
              <a:t> </a:t>
            </a:r>
            <a:r>
              <a:rPr lang="pl-PL" sz="1800" dirty="0" err="1"/>
              <a:t>done</a:t>
            </a:r>
            <a:r>
              <a:rPr lang="pl-PL" sz="1800" dirty="0"/>
              <a:t> in „</a:t>
            </a:r>
            <a:r>
              <a:rPr lang="pl-PL" sz="1800" dirty="0" err="1"/>
              <a:t>Result</a:t>
            </a:r>
            <a:r>
              <a:rPr lang="pl-PL" sz="1800" dirty="0"/>
              <a:t> </a:t>
            </a:r>
            <a:r>
              <a:rPr lang="pl-PL" sz="1800" dirty="0" err="1"/>
              <a:t>Attributes</a:t>
            </a:r>
            <a:r>
              <a:rPr lang="pl-PL" sz="1800" dirty="0"/>
              <a:t>” </a:t>
            </a:r>
            <a:r>
              <a:rPr lang="pl-PL" sz="1800" dirty="0" err="1"/>
              <a:t>tab</a:t>
            </a:r>
            <a:endParaRPr lang="pl-PL" sz="1800" dirty="0"/>
          </a:p>
        </p:txBody>
      </p:sp>
      <p:sp>
        <p:nvSpPr>
          <p:cNvPr id="7" name="TextBox 6">
            <a:extLst>
              <a:ext uri="{FF2B5EF4-FFF2-40B4-BE49-F238E27FC236}">
                <a16:creationId xmlns:a16="http://schemas.microsoft.com/office/drawing/2014/main" id="{8F0191B8-2869-49D0-9CBF-649A832EF8D7}"/>
              </a:ext>
            </a:extLst>
          </p:cNvPr>
          <p:cNvSpPr txBox="1"/>
          <p:nvPr/>
        </p:nvSpPr>
        <p:spPr>
          <a:xfrm>
            <a:off x="562516" y="4094119"/>
            <a:ext cx="3297308" cy="369332"/>
          </a:xfrm>
          <a:prstGeom prst="rect">
            <a:avLst/>
          </a:prstGeom>
          <a:noFill/>
        </p:spPr>
        <p:txBody>
          <a:bodyPr wrap="square">
            <a:spAutoFit/>
          </a:bodyPr>
          <a:lstStyle/>
          <a:p>
            <a:r>
              <a:rPr lang="pl-PL" sz="1800" dirty="0" err="1"/>
              <a:t>Tick</a:t>
            </a:r>
            <a:r>
              <a:rPr lang="pl-PL" sz="1800" dirty="0"/>
              <a:t> the </a:t>
            </a:r>
            <a:r>
              <a:rPr lang="pl-PL" sz="1800" dirty="0" err="1"/>
              <a:t>box</a:t>
            </a:r>
            <a:r>
              <a:rPr lang="pl-PL" sz="1800" dirty="0"/>
              <a:t> to </a:t>
            </a:r>
            <a:r>
              <a:rPr lang="pl-PL" sz="1800" dirty="0" err="1"/>
              <a:t>save</a:t>
            </a:r>
            <a:r>
              <a:rPr lang="pl-PL" sz="1800" dirty="0"/>
              <a:t> the data</a:t>
            </a:r>
          </a:p>
        </p:txBody>
      </p:sp>
      <p:sp>
        <p:nvSpPr>
          <p:cNvPr id="8" name="TextBox 7">
            <a:extLst>
              <a:ext uri="{FF2B5EF4-FFF2-40B4-BE49-F238E27FC236}">
                <a16:creationId xmlns:a16="http://schemas.microsoft.com/office/drawing/2014/main" id="{3E7A1EF7-0EA9-5D95-80DC-E0F9FF1427CF}"/>
              </a:ext>
            </a:extLst>
          </p:cNvPr>
          <p:cNvSpPr txBox="1"/>
          <p:nvPr/>
        </p:nvSpPr>
        <p:spPr>
          <a:xfrm>
            <a:off x="8458201" y="3816933"/>
            <a:ext cx="3297308" cy="1477328"/>
          </a:xfrm>
          <a:prstGeom prst="rect">
            <a:avLst/>
          </a:prstGeom>
          <a:noFill/>
        </p:spPr>
        <p:txBody>
          <a:bodyPr wrap="square" lIns="91440" tIns="45720" rIns="91440" bIns="45720" anchor="t">
            <a:spAutoFit/>
          </a:bodyPr>
          <a:lstStyle/>
          <a:p>
            <a:r>
              <a:rPr lang="pl-PL" sz="1800" dirty="0"/>
              <a:t>Select </a:t>
            </a:r>
            <a:r>
              <a:rPr lang="pl-PL" sz="1800" dirty="0" err="1"/>
              <a:t>when</a:t>
            </a:r>
            <a:r>
              <a:rPr lang="pl-PL" sz="1800" dirty="0"/>
              <a:t> to start </a:t>
            </a:r>
            <a:r>
              <a:rPr lang="pl-PL" sz="1800" dirty="0" err="1"/>
              <a:t>gathering</a:t>
            </a:r>
            <a:r>
              <a:rPr lang="pl-PL" sz="1800" dirty="0"/>
              <a:t> the data, for </a:t>
            </a:r>
            <a:r>
              <a:rPr lang="pl-PL" sz="1800" dirty="0" err="1"/>
              <a:t>how</a:t>
            </a:r>
            <a:r>
              <a:rPr lang="pl-PL" sz="1800" dirty="0"/>
              <a:t> </a:t>
            </a:r>
            <a:r>
              <a:rPr lang="pl-PL" sz="1800" dirty="0" err="1"/>
              <a:t>long</a:t>
            </a:r>
            <a:r>
              <a:rPr lang="pl-PL" sz="1800" dirty="0"/>
              <a:t> to </a:t>
            </a:r>
            <a:r>
              <a:rPr lang="pl-PL" sz="1800" dirty="0" err="1"/>
              <a:t>gather</a:t>
            </a:r>
            <a:r>
              <a:rPr lang="pl-PL" sz="1800" dirty="0"/>
              <a:t> </a:t>
            </a:r>
            <a:r>
              <a:rPr lang="pl-PL" sz="1800" dirty="0" err="1"/>
              <a:t>it</a:t>
            </a:r>
            <a:r>
              <a:rPr lang="pl-PL" sz="1800" dirty="0"/>
              <a:t> and </a:t>
            </a:r>
            <a:r>
              <a:rPr lang="pl-PL" sz="1800" dirty="0" err="1"/>
              <a:t>what</a:t>
            </a:r>
            <a:r>
              <a:rPr lang="pl-PL" sz="1800" dirty="0"/>
              <a:t> the </a:t>
            </a:r>
            <a:r>
              <a:rPr lang="pl-PL" sz="1800" dirty="0" err="1"/>
              <a:t>intervals</a:t>
            </a:r>
            <a:r>
              <a:rPr lang="pl-PL" sz="1800" dirty="0"/>
              <a:t> </a:t>
            </a:r>
            <a:r>
              <a:rPr lang="pl-PL" sz="1800" dirty="0" err="1"/>
              <a:t>should</a:t>
            </a:r>
            <a:r>
              <a:rPr lang="pl-PL" sz="1800" dirty="0"/>
              <a:t> be for </a:t>
            </a:r>
            <a:r>
              <a:rPr lang="pl-PL" sz="1800" dirty="0" err="1"/>
              <a:t>saving</a:t>
            </a:r>
            <a:r>
              <a:rPr lang="pl-PL" sz="1800" dirty="0"/>
              <a:t> the data </a:t>
            </a:r>
            <a:r>
              <a:rPr lang="pl-PL" sz="1800" dirty="0" err="1"/>
              <a:t>into</a:t>
            </a:r>
            <a:r>
              <a:rPr lang="pl-PL" sz="1800" dirty="0"/>
              <a:t> the </a:t>
            </a:r>
            <a:r>
              <a:rPr lang="pl-PL" sz="1800" dirty="0" err="1"/>
              <a:t>table</a:t>
            </a:r>
            <a:r>
              <a:rPr lang="pl-PL" sz="1800" dirty="0"/>
              <a:t>.</a:t>
            </a:r>
          </a:p>
        </p:txBody>
      </p:sp>
      <p:cxnSp>
        <p:nvCxnSpPr>
          <p:cNvPr id="11" name="Straight Arrow Connector 10">
            <a:extLst>
              <a:ext uri="{FF2B5EF4-FFF2-40B4-BE49-F238E27FC236}">
                <a16:creationId xmlns:a16="http://schemas.microsoft.com/office/drawing/2014/main" id="{2ED2BBF0-0F3D-9257-54D0-009A0EC669BE}"/>
              </a:ext>
            </a:extLst>
          </p:cNvPr>
          <p:cNvCxnSpPr>
            <a:cxnSpLocks/>
          </p:cNvCxnSpPr>
          <p:nvPr/>
        </p:nvCxnSpPr>
        <p:spPr>
          <a:xfrm>
            <a:off x="2751992" y="1951892"/>
            <a:ext cx="981842" cy="66821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67C7409-9E4D-FB91-56B8-F4030CDF493A}"/>
              </a:ext>
            </a:extLst>
          </p:cNvPr>
          <p:cNvSpPr txBox="1"/>
          <p:nvPr/>
        </p:nvSpPr>
        <p:spPr>
          <a:xfrm>
            <a:off x="436526" y="1434798"/>
            <a:ext cx="3297308" cy="923330"/>
          </a:xfrm>
          <a:prstGeom prst="rect">
            <a:avLst/>
          </a:prstGeom>
          <a:noFill/>
        </p:spPr>
        <p:txBody>
          <a:bodyPr wrap="square">
            <a:spAutoFit/>
          </a:bodyPr>
          <a:lstStyle/>
          <a:p>
            <a:r>
              <a:rPr lang="pl-PL" sz="1800" dirty="0" err="1"/>
              <a:t>You</a:t>
            </a:r>
            <a:r>
              <a:rPr lang="pl-PL" sz="1800" dirty="0"/>
              <a:t> </a:t>
            </a:r>
            <a:r>
              <a:rPr lang="pl-PL" sz="1800" dirty="0" err="1"/>
              <a:t>can</a:t>
            </a:r>
            <a:r>
              <a:rPr lang="pl-PL" sz="1800" dirty="0"/>
              <a:t> </a:t>
            </a:r>
            <a:r>
              <a:rPr lang="pl-PL" sz="1800" dirty="0" err="1"/>
              <a:t>save</a:t>
            </a:r>
            <a:r>
              <a:rPr lang="pl-PL" sz="1800" dirty="0"/>
              <a:t> the data for </a:t>
            </a:r>
            <a:r>
              <a:rPr lang="pl-PL" sz="1800" dirty="0" err="1"/>
              <a:t>diferent</a:t>
            </a:r>
            <a:r>
              <a:rPr lang="pl-PL" sz="1800" dirty="0"/>
              <a:t> </a:t>
            </a:r>
            <a:r>
              <a:rPr lang="pl-PL" sz="1800" dirty="0" err="1"/>
              <a:t>classes</a:t>
            </a:r>
            <a:r>
              <a:rPr lang="pl-PL" sz="1800" dirty="0"/>
              <a:t> </a:t>
            </a:r>
            <a:r>
              <a:rPr lang="pl-PL" sz="1800" dirty="0" err="1"/>
              <a:t>separately</a:t>
            </a:r>
            <a:r>
              <a:rPr lang="pl-PL" sz="1800" dirty="0"/>
              <a:t>, for </a:t>
            </a:r>
            <a:r>
              <a:rPr lang="pl-PL" sz="1800" dirty="0" err="1"/>
              <a:t>all</a:t>
            </a:r>
            <a:r>
              <a:rPr lang="pl-PL" sz="1800" dirty="0"/>
              <a:t> </a:t>
            </a:r>
            <a:r>
              <a:rPr lang="pl-PL" sz="1800" dirty="0" err="1"/>
              <a:t>classes</a:t>
            </a:r>
            <a:r>
              <a:rPr lang="pl-PL" sz="1800" dirty="0"/>
              <a:t> by </a:t>
            </a:r>
            <a:r>
              <a:rPr lang="pl-PL" sz="1800" dirty="0" err="1"/>
              <a:t>default</a:t>
            </a:r>
            <a:endParaRPr lang="pl-PL" sz="1800" dirty="0"/>
          </a:p>
        </p:txBody>
      </p:sp>
      <p:cxnSp>
        <p:nvCxnSpPr>
          <p:cNvPr id="18" name="Straight Arrow Connector 17">
            <a:extLst>
              <a:ext uri="{FF2B5EF4-FFF2-40B4-BE49-F238E27FC236}">
                <a16:creationId xmlns:a16="http://schemas.microsoft.com/office/drawing/2014/main" id="{D9886B2B-2AB1-67F3-E421-A1A95A2B2592}"/>
              </a:ext>
            </a:extLst>
          </p:cNvPr>
          <p:cNvCxnSpPr>
            <a:cxnSpLocks/>
          </p:cNvCxnSpPr>
          <p:nvPr/>
        </p:nvCxnSpPr>
        <p:spPr>
          <a:xfrm>
            <a:off x="2522040" y="4558321"/>
            <a:ext cx="2533345" cy="112469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72E31B7-F709-AC1A-59E4-692AA3EF4412}"/>
              </a:ext>
            </a:extLst>
          </p:cNvPr>
          <p:cNvSpPr txBox="1"/>
          <p:nvPr/>
        </p:nvSpPr>
        <p:spPr>
          <a:xfrm>
            <a:off x="356396" y="2332972"/>
            <a:ext cx="3297308" cy="646331"/>
          </a:xfrm>
          <a:prstGeom prst="rect">
            <a:avLst/>
          </a:prstGeom>
          <a:noFill/>
        </p:spPr>
        <p:txBody>
          <a:bodyPr wrap="square">
            <a:spAutoFit/>
          </a:bodyPr>
          <a:lstStyle/>
          <a:p>
            <a:r>
              <a:rPr lang="pl-PL" sz="1800" dirty="0"/>
              <a:t>The data </a:t>
            </a:r>
            <a:r>
              <a:rPr lang="pl-PL" sz="1800" dirty="0" err="1"/>
              <a:t>can</a:t>
            </a:r>
            <a:r>
              <a:rPr lang="pl-PL" sz="1800" dirty="0"/>
              <a:t> be </a:t>
            </a:r>
            <a:r>
              <a:rPr lang="pl-PL" sz="1800" dirty="0" err="1"/>
              <a:t>saved</a:t>
            </a:r>
            <a:r>
              <a:rPr lang="pl-PL" sz="1800" dirty="0"/>
              <a:t> for </a:t>
            </a:r>
            <a:r>
              <a:rPr lang="pl-PL" sz="1800" dirty="0" err="1"/>
              <a:t>objects</a:t>
            </a:r>
            <a:r>
              <a:rPr lang="pl-PL" sz="1800" dirty="0"/>
              <a:t> </a:t>
            </a:r>
            <a:r>
              <a:rPr lang="pl-PL" sz="1800" dirty="0" err="1"/>
              <a:t>that</a:t>
            </a:r>
            <a:r>
              <a:rPr lang="pl-PL" sz="1800" dirty="0"/>
              <a:t> </a:t>
            </a:r>
            <a:r>
              <a:rPr lang="pl-PL" sz="1800" dirty="0" err="1"/>
              <a:t>are</a:t>
            </a:r>
            <a:r>
              <a:rPr lang="pl-PL" sz="1800" dirty="0"/>
              <a:t> </a:t>
            </a:r>
            <a:r>
              <a:rPr lang="pl-PL" sz="1800" dirty="0" err="1"/>
              <a:t>listed</a:t>
            </a:r>
            <a:endParaRPr lang="pl-PL" sz="1800" dirty="0"/>
          </a:p>
        </p:txBody>
      </p:sp>
      <p:sp>
        <p:nvSpPr>
          <p:cNvPr id="24" name="TextBox 23">
            <a:extLst>
              <a:ext uri="{FF2B5EF4-FFF2-40B4-BE49-F238E27FC236}">
                <a16:creationId xmlns:a16="http://schemas.microsoft.com/office/drawing/2014/main" id="{A5141784-7E36-3B73-3749-D876EE64DC2C}"/>
              </a:ext>
            </a:extLst>
          </p:cNvPr>
          <p:cNvSpPr txBox="1"/>
          <p:nvPr/>
        </p:nvSpPr>
        <p:spPr>
          <a:xfrm>
            <a:off x="8396654" y="5514926"/>
            <a:ext cx="3297308" cy="923330"/>
          </a:xfrm>
          <a:prstGeom prst="rect">
            <a:avLst/>
          </a:prstGeom>
          <a:noFill/>
        </p:spPr>
        <p:txBody>
          <a:bodyPr wrap="square">
            <a:spAutoFit/>
          </a:bodyPr>
          <a:lstStyle/>
          <a:p>
            <a:r>
              <a:rPr lang="pl-PL" sz="1800" dirty="0" err="1"/>
              <a:t>Some</a:t>
            </a:r>
            <a:r>
              <a:rPr lang="pl-PL" sz="1800" dirty="0"/>
              <a:t> </a:t>
            </a:r>
            <a:r>
              <a:rPr lang="pl-PL" sz="1800" dirty="0" err="1"/>
              <a:t>items</a:t>
            </a:r>
            <a:r>
              <a:rPr lang="pl-PL" sz="1800" dirty="0"/>
              <a:t> </a:t>
            </a:r>
            <a:r>
              <a:rPr lang="pl-PL" sz="1800" dirty="0" err="1"/>
              <a:t>have</a:t>
            </a:r>
            <a:r>
              <a:rPr lang="pl-PL" sz="1800" dirty="0"/>
              <a:t> </a:t>
            </a:r>
            <a:r>
              <a:rPr lang="pl-PL" sz="1800" dirty="0" err="1"/>
              <a:t>additional</a:t>
            </a:r>
            <a:r>
              <a:rPr lang="pl-PL" sz="1800" dirty="0"/>
              <a:t> </a:t>
            </a:r>
            <a:r>
              <a:rPr lang="pl-PL" sz="1800" dirty="0" err="1"/>
              <a:t>parameters</a:t>
            </a:r>
            <a:r>
              <a:rPr lang="pl-PL" sz="1800" dirty="0"/>
              <a:t> </a:t>
            </a:r>
            <a:r>
              <a:rPr lang="pl-PL" sz="1800" dirty="0" err="1"/>
              <a:t>that</a:t>
            </a:r>
            <a:r>
              <a:rPr lang="pl-PL" sz="1800" dirty="0"/>
              <a:t> </a:t>
            </a:r>
            <a:r>
              <a:rPr lang="pl-PL" sz="1800" dirty="0" err="1"/>
              <a:t>can</a:t>
            </a:r>
            <a:r>
              <a:rPr lang="pl-PL" sz="1800" dirty="0"/>
              <a:t> be </a:t>
            </a:r>
            <a:r>
              <a:rPr lang="pl-PL" sz="1800" dirty="0" err="1"/>
              <a:t>modified</a:t>
            </a:r>
            <a:endParaRPr lang="pl-PL" sz="1800" dirty="0"/>
          </a:p>
        </p:txBody>
      </p:sp>
    </p:spTree>
    <p:extLst>
      <p:ext uri="{BB962C8B-B14F-4D97-AF65-F5344CB8AC3E}">
        <p14:creationId xmlns:p14="http://schemas.microsoft.com/office/powerpoint/2010/main" val="335973691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FF9BD-7C0D-EAE1-D8DA-0F97938F13F7}"/>
              </a:ext>
            </a:extLst>
          </p:cNvPr>
          <p:cNvSpPr>
            <a:spLocks noGrp="1"/>
          </p:cNvSpPr>
          <p:nvPr>
            <p:ph type="title"/>
          </p:nvPr>
        </p:nvSpPr>
        <p:spPr/>
        <p:txBody>
          <a:bodyPr/>
          <a:lstStyle/>
          <a:p>
            <a:r>
              <a:rPr lang="pl-PL" dirty="0" err="1"/>
              <a:t>Configurating</a:t>
            </a:r>
            <a:r>
              <a:rPr lang="pl-PL" dirty="0"/>
              <a:t> data </a:t>
            </a:r>
            <a:r>
              <a:rPr lang="pl-PL" dirty="0" err="1"/>
              <a:t>collection</a:t>
            </a:r>
            <a:r>
              <a:rPr lang="pl-PL" dirty="0"/>
              <a:t> pt. 3</a:t>
            </a:r>
            <a:endParaRPr lang="en-GB" noProof="0" dirty="0"/>
          </a:p>
        </p:txBody>
      </p:sp>
      <p:pic>
        <p:nvPicPr>
          <p:cNvPr id="7" name="Picture 6">
            <a:extLst>
              <a:ext uri="{FF2B5EF4-FFF2-40B4-BE49-F238E27FC236}">
                <a16:creationId xmlns:a16="http://schemas.microsoft.com/office/drawing/2014/main" id="{7D9EE569-708B-1B71-6B17-6CB09316FA97}"/>
              </a:ext>
            </a:extLst>
          </p:cNvPr>
          <p:cNvPicPr>
            <a:picLocks noChangeAspect="1"/>
          </p:cNvPicPr>
          <p:nvPr/>
        </p:nvPicPr>
        <p:blipFill>
          <a:blip r:embed="rId2"/>
          <a:stretch>
            <a:fillRect/>
          </a:stretch>
        </p:blipFill>
        <p:spPr>
          <a:xfrm>
            <a:off x="7331549" y="1588208"/>
            <a:ext cx="4107243" cy="4773418"/>
          </a:xfrm>
          <a:prstGeom prst="rect">
            <a:avLst/>
          </a:prstGeom>
        </p:spPr>
      </p:pic>
      <p:cxnSp>
        <p:nvCxnSpPr>
          <p:cNvPr id="4" name="Straight Arrow Connector 3">
            <a:extLst>
              <a:ext uri="{FF2B5EF4-FFF2-40B4-BE49-F238E27FC236}">
                <a16:creationId xmlns:a16="http://schemas.microsoft.com/office/drawing/2014/main" id="{F2137435-65DA-7404-323A-85F4C4C2646E}"/>
              </a:ext>
            </a:extLst>
          </p:cNvPr>
          <p:cNvCxnSpPr>
            <a:cxnSpLocks/>
          </p:cNvCxnSpPr>
          <p:nvPr/>
        </p:nvCxnSpPr>
        <p:spPr>
          <a:xfrm>
            <a:off x="6626928" y="5341326"/>
            <a:ext cx="70462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2A5510D-81CD-BEBB-EC14-47AB9841CB44}"/>
              </a:ext>
            </a:extLst>
          </p:cNvPr>
          <p:cNvCxnSpPr>
            <a:cxnSpLocks/>
          </p:cNvCxnSpPr>
          <p:nvPr/>
        </p:nvCxnSpPr>
        <p:spPr>
          <a:xfrm>
            <a:off x="6626928" y="5591908"/>
            <a:ext cx="70462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8398AC3-9D80-30E4-CB83-7C35EDD4CC4B}"/>
              </a:ext>
            </a:extLst>
          </p:cNvPr>
          <p:cNvCxnSpPr>
            <a:cxnSpLocks/>
          </p:cNvCxnSpPr>
          <p:nvPr/>
        </p:nvCxnSpPr>
        <p:spPr>
          <a:xfrm>
            <a:off x="6626927" y="5709139"/>
            <a:ext cx="70462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AB2928F-D923-BFCF-E20C-284F67FBFF9A}"/>
              </a:ext>
            </a:extLst>
          </p:cNvPr>
          <p:cNvSpPr txBox="1"/>
          <p:nvPr/>
        </p:nvSpPr>
        <p:spPr>
          <a:xfrm>
            <a:off x="515816" y="3429000"/>
            <a:ext cx="6245468" cy="2585323"/>
          </a:xfrm>
          <a:prstGeom prst="rect">
            <a:avLst/>
          </a:prstGeom>
          <a:noFill/>
        </p:spPr>
        <p:txBody>
          <a:bodyPr wrap="square" lIns="91440" tIns="45720" rIns="91440" bIns="45720" anchor="t">
            <a:spAutoFit/>
          </a:bodyPr>
          <a:lstStyle/>
          <a:p>
            <a:r>
              <a:rPr lang="pl-PL" sz="1800" dirty="0"/>
              <a:t>We </a:t>
            </a:r>
            <a:r>
              <a:rPr lang="pl-PL" sz="1800" dirty="0" err="1"/>
              <a:t>will</a:t>
            </a:r>
            <a:r>
              <a:rPr lang="pl-PL" sz="1800" dirty="0"/>
              <a:t> </a:t>
            </a:r>
            <a:r>
              <a:rPr lang="pl-PL" sz="1800" dirty="0" err="1"/>
              <a:t>select</a:t>
            </a:r>
            <a:r>
              <a:rPr lang="pl-PL" sz="1800" dirty="0"/>
              <a:t> the </a:t>
            </a:r>
            <a:r>
              <a:rPr lang="pl-PL" sz="1800" dirty="0" err="1"/>
              <a:t>items</a:t>
            </a:r>
            <a:r>
              <a:rPr lang="pl-PL" sz="1800" dirty="0"/>
              <a:t> </a:t>
            </a:r>
            <a:r>
              <a:rPr lang="pl-PL" sz="1800" dirty="0" err="1"/>
              <a:t>that</a:t>
            </a:r>
            <a:r>
              <a:rPr lang="pl-PL" sz="1800" dirty="0"/>
              <a:t> we </a:t>
            </a:r>
            <a:r>
              <a:rPr lang="pl-PL" sz="1800" dirty="0" err="1"/>
              <a:t>added</a:t>
            </a:r>
            <a:r>
              <a:rPr lang="pl-PL" sz="1800" dirty="0"/>
              <a:t> and on top of </a:t>
            </a:r>
            <a:r>
              <a:rPr lang="pl-PL" sz="1800" dirty="0" err="1"/>
              <a:t>that</a:t>
            </a:r>
            <a:r>
              <a:rPr lang="pl-PL" sz="1800" dirty="0"/>
              <a:t> we </a:t>
            </a:r>
            <a:r>
              <a:rPr lang="pl-PL" sz="1800" dirty="0" err="1"/>
              <a:t>will</a:t>
            </a:r>
            <a:r>
              <a:rPr lang="pl-PL" sz="1800" dirty="0"/>
              <a:t> </a:t>
            </a:r>
            <a:r>
              <a:rPr lang="pl-PL" sz="1800" dirty="0" err="1"/>
              <a:t>select</a:t>
            </a:r>
            <a:r>
              <a:rPr lang="pl-PL" sz="1800" dirty="0"/>
              <a:t> the data for the entire network. (</a:t>
            </a:r>
            <a:r>
              <a:rPr lang="pl-PL" sz="1800" dirty="0" err="1"/>
              <a:t>Vehicle</a:t>
            </a:r>
            <a:r>
              <a:rPr lang="pl-PL" sz="1800" dirty="0"/>
              <a:t> network performance).</a:t>
            </a:r>
          </a:p>
          <a:p>
            <a:endParaRPr lang="pl-PL" sz="1800" dirty="0"/>
          </a:p>
          <a:p>
            <a:r>
              <a:rPr lang="pl-PL" sz="1800" dirty="0"/>
              <a:t>We start </a:t>
            </a:r>
            <a:r>
              <a:rPr lang="pl-PL" sz="1800" dirty="0" err="1"/>
              <a:t>gathering</a:t>
            </a:r>
            <a:r>
              <a:rPr lang="pl-PL" sz="1800" dirty="0"/>
              <a:t> the data from 900s (from 0 to 900 </a:t>
            </a:r>
            <a:r>
              <a:rPr lang="pl-PL" sz="1800" dirty="0" err="1"/>
              <a:t>is</a:t>
            </a:r>
            <a:r>
              <a:rPr lang="pl-PL" sz="1800" dirty="0"/>
              <a:t> a </a:t>
            </a:r>
            <a:r>
              <a:rPr lang="pl-PL" sz="1800" dirty="0" err="1"/>
              <a:t>warm-up</a:t>
            </a:r>
            <a:r>
              <a:rPr lang="pl-PL" sz="1800" dirty="0"/>
              <a:t> period) and </a:t>
            </a:r>
            <a:r>
              <a:rPr lang="pl-PL" sz="1800" dirty="0" err="1"/>
              <a:t>it</a:t>
            </a:r>
            <a:r>
              <a:rPr lang="pl-PL" sz="1800" dirty="0"/>
              <a:t> </a:t>
            </a:r>
            <a:r>
              <a:rPr lang="pl-PL" sz="1800" dirty="0" err="1"/>
              <a:t>will</a:t>
            </a:r>
            <a:r>
              <a:rPr lang="pl-PL" sz="1800" dirty="0"/>
              <a:t> </a:t>
            </a:r>
            <a:r>
              <a:rPr lang="pl-PL" sz="1800" dirty="0" err="1"/>
              <a:t>last</a:t>
            </a:r>
            <a:r>
              <a:rPr lang="pl-PL" sz="1800" dirty="0"/>
              <a:t> for 1 </a:t>
            </a:r>
            <a:r>
              <a:rPr lang="pl-PL" sz="1800" dirty="0" err="1"/>
              <a:t>hour</a:t>
            </a:r>
            <a:r>
              <a:rPr lang="pl-PL" sz="1800" dirty="0"/>
              <a:t>, </a:t>
            </a:r>
            <a:r>
              <a:rPr lang="pl-PL" sz="1800" dirty="0" err="1"/>
              <a:t>so</a:t>
            </a:r>
            <a:r>
              <a:rPr lang="pl-PL" sz="1800" dirty="0"/>
              <a:t> </a:t>
            </a:r>
            <a:r>
              <a:rPr lang="pl-PL" sz="1800" dirty="0" err="1"/>
              <a:t>up</a:t>
            </a:r>
            <a:r>
              <a:rPr lang="pl-PL" sz="1800" dirty="0"/>
              <a:t> to 4500s</a:t>
            </a:r>
          </a:p>
          <a:p>
            <a:endParaRPr lang="pl-PL" sz="1800" dirty="0"/>
          </a:p>
          <a:p>
            <a:r>
              <a:rPr lang="pl-PL" sz="1800" dirty="0"/>
              <a:t>We want to </a:t>
            </a:r>
            <a:r>
              <a:rPr lang="pl-PL" sz="1800" dirty="0" err="1"/>
              <a:t>get</a:t>
            </a:r>
            <a:r>
              <a:rPr lang="pl-PL" sz="1800" dirty="0"/>
              <a:t> the data from one </a:t>
            </a:r>
            <a:r>
              <a:rPr lang="pl-PL" sz="1800" dirty="0" err="1"/>
              <a:t>full</a:t>
            </a:r>
            <a:r>
              <a:rPr lang="pl-PL" sz="1800" dirty="0"/>
              <a:t> </a:t>
            </a:r>
            <a:r>
              <a:rPr lang="pl-PL" sz="1800" dirty="0" err="1"/>
              <a:t>hour</a:t>
            </a:r>
            <a:r>
              <a:rPr lang="pl-PL" sz="1800" dirty="0"/>
              <a:t>, </a:t>
            </a:r>
            <a:r>
              <a:rPr lang="pl-PL" sz="1800" dirty="0" err="1"/>
              <a:t>so</a:t>
            </a:r>
            <a:r>
              <a:rPr lang="pl-PL" sz="1800" dirty="0"/>
              <a:t> for </a:t>
            </a:r>
            <a:r>
              <a:rPr lang="pl-PL" sz="1800" dirty="0" err="1"/>
              <a:t>interval</a:t>
            </a:r>
            <a:r>
              <a:rPr lang="pl-PL" sz="1800" dirty="0"/>
              <a:t> we </a:t>
            </a:r>
            <a:r>
              <a:rPr lang="pl-PL" sz="1800" dirty="0" err="1"/>
              <a:t>type</a:t>
            </a:r>
            <a:r>
              <a:rPr lang="pl-PL" sz="1800" dirty="0"/>
              <a:t> in 3600</a:t>
            </a:r>
          </a:p>
        </p:txBody>
      </p:sp>
    </p:spTree>
    <p:extLst>
      <p:ext uri="{BB962C8B-B14F-4D97-AF65-F5344CB8AC3E}">
        <p14:creationId xmlns:p14="http://schemas.microsoft.com/office/powerpoint/2010/main" val="249855063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35A92-5960-8F4C-D264-1A74BFF2ECCA}"/>
              </a:ext>
            </a:extLst>
          </p:cNvPr>
          <p:cNvSpPr>
            <a:spLocks noGrp="1"/>
          </p:cNvSpPr>
          <p:nvPr>
            <p:ph type="title"/>
          </p:nvPr>
        </p:nvSpPr>
        <p:spPr/>
        <p:txBody>
          <a:bodyPr/>
          <a:lstStyle/>
          <a:p>
            <a:r>
              <a:rPr lang="pl-PL" dirty="0" err="1"/>
              <a:t>Configurating</a:t>
            </a:r>
            <a:r>
              <a:rPr lang="pl-PL" dirty="0"/>
              <a:t> data </a:t>
            </a:r>
            <a:r>
              <a:rPr lang="pl-PL" dirty="0" err="1"/>
              <a:t>collection</a:t>
            </a:r>
            <a:r>
              <a:rPr lang="pl-PL" dirty="0"/>
              <a:t> pt. 4</a:t>
            </a:r>
            <a:endParaRPr lang="en-GB" noProof="0" dirty="0"/>
          </a:p>
        </p:txBody>
      </p:sp>
      <p:pic>
        <p:nvPicPr>
          <p:cNvPr id="7" name="Picture 6">
            <a:extLst>
              <a:ext uri="{FF2B5EF4-FFF2-40B4-BE49-F238E27FC236}">
                <a16:creationId xmlns:a16="http://schemas.microsoft.com/office/drawing/2014/main" id="{60B0E866-69E9-70AF-EB37-B443B4B99637}"/>
              </a:ext>
            </a:extLst>
          </p:cNvPr>
          <p:cNvPicPr>
            <a:picLocks noChangeAspect="1"/>
          </p:cNvPicPr>
          <p:nvPr/>
        </p:nvPicPr>
        <p:blipFill>
          <a:blip r:embed="rId2"/>
          <a:stretch>
            <a:fillRect/>
          </a:stretch>
        </p:blipFill>
        <p:spPr>
          <a:xfrm>
            <a:off x="7318230" y="1758462"/>
            <a:ext cx="4035570" cy="4734413"/>
          </a:xfrm>
          <a:prstGeom prst="rect">
            <a:avLst/>
          </a:prstGeom>
        </p:spPr>
      </p:pic>
      <p:cxnSp>
        <p:nvCxnSpPr>
          <p:cNvPr id="4" name="Straight Arrow Connector 3">
            <a:extLst>
              <a:ext uri="{FF2B5EF4-FFF2-40B4-BE49-F238E27FC236}">
                <a16:creationId xmlns:a16="http://schemas.microsoft.com/office/drawing/2014/main" id="{98889382-5D7A-0D0A-9C29-4B3BC874DB46}"/>
              </a:ext>
            </a:extLst>
          </p:cNvPr>
          <p:cNvCxnSpPr>
            <a:cxnSpLocks/>
          </p:cNvCxnSpPr>
          <p:nvPr/>
        </p:nvCxnSpPr>
        <p:spPr>
          <a:xfrm>
            <a:off x="6613609" y="2272811"/>
            <a:ext cx="70462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84E500D4-7F2A-C707-0193-23022DFE5E32}"/>
              </a:ext>
            </a:extLst>
          </p:cNvPr>
          <p:cNvCxnSpPr>
            <a:cxnSpLocks/>
          </p:cNvCxnSpPr>
          <p:nvPr/>
        </p:nvCxnSpPr>
        <p:spPr>
          <a:xfrm>
            <a:off x="6613609" y="2782764"/>
            <a:ext cx="70462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C433783-33EB-3877-991C-8ABE568C390F}"/>
              </a:ext>
            </a:extLst>
          </p:cNvPr>
          <p:cNvSpPr txBox="1"/>
          <p:nvPr/>
        </p:nvSpPr>
        <p:spPr>
          <a:xfrm>
            <a:off x="1635178" y="1758462"/>
            <a:ext cx="4765622" cy="2585323"/>
          </a:xfrm>
          <a:prstGeom prst="rect">
            <a:avLst/>
          </a:prstGeom>
          <a:noFill/>
        </p:spPr>
        <p:txBody>
          <a:bodyPr wrap="square" lIns="91440" tIns="45720" rIns="91440" bIns="45720" anchor="t">
            <a:spAutoFit/>
          </a:bodyPr>
          <a:lstStyle/>
          <a:p>
            <a:r>
              <a:rPr lang="pl-PL" sz="1800" dirty="0"/>
              <a:t>In the </a:t>
            </a:r>
            <a:r>
              <a:rPr lang="pl-PL" sz="1800" dirty="0" err="1"/>
              <a:t>result</a:t>
            </a:r>
            <a:r>
              <a:rPr lang="pl-PL" sz="1800" dirty="0"/>
              <a:t> management </a:t>
            </a:r>
            <a:r>
              <a:rPr lang="pl-PL" sz="1800" dirty="0" err="1"/>
              <a:t>windows</a:t>
            </a:r>
            <a:r>
              <a:rPr lang="pl-PL" sz="1800" dirty="0"/>
              <a:t> </a:t>
            </a:r>
            <a:r>
              <a:rPr lang="pl-PL" sz="1800" dirty="0" err="1"/>
              <a:t>you</a:t>
            </a:r>
            <a:r>
              <a:rPr lang="pl-PL" sz="1800" dirty="0"/>
              <a:t> </a:t>
            </a:r>
            <a:r>
              <a:rPr lang="pl-PL" sz="1800" dirty="0" err="1"/>
              <a:t>can</a:t>
            </a:r>
            <a:r>
              <a:rPr lang="pl-PL" sz="1800" dirty="0"/>
              <a:t> </a:t>
            </a:r>
            <a:r>
              <a:rPr lang="pl-PL" sz="1800" dirty="0" err="1"/>
              <a:t>choose</a:t>
            </a:r>
            <a:r>
              <a:rPr lang="pl-PL" sz="1800" dirty="0"/>
              <a:t> to </a:t>
            </a:r>
            <a:r>
              <a:rPr lang="pl-PL" sz="1800" dirty="0" err="1"/>
              <a:t>save</a:t>
            </a:r>
            <a:r>
              <a:rPr lang="pl-PL" sz="1800" dirty="0"/>
              <a:t> </a:t>
            </a:r>
            <a:r>
              <a:rPr lang="pl-PL" sz="1800" dirty="0" err="1"/>
              <a:t>results</a:t>
            </a:r>
            <a:r>
              <a:rPr lang="pl-PL" sz="1800" dirty="0"/>
              <a:t> of </a:t>
            </a:r>
            <a:r>
              <a:rPr lang="pl-PL" sz="1800" dirty="0" err="1"/>
              <a:t>all</a:t>
            </a:r>
            <a:r>
              <a:rPr lang="pl-PL" sz="1800" dirty="0"/>
              <a:t> </a:t>
            </a:r>
            <a:r>
              <a:rPr lang="pl-PL" sz="1800" dirty="0" err="1"/>
              <a:t>simulations</a:t>
            </a:r>
            <a:r>
              <a:rPr lang="pl-PL" sz="1800" dirty="0"/>
              <a:t> </a:t>
            </a:r>
            <a:r>
              <a:rPr lang="pl-PL" sz="1800" dirty="0" err="1"/>
              <a:t>you</a:t>
            </a:r>
            <a:r>
              <a:rPr lang="pl-PL" sz="1800" dirty="0"/>
              <a:t> </a:t>
            </a:r>
            <a:r>
              <a:rPr lang="pl-PL" sz="1800" dirty="0" err="1"/>
              <a:t>will</a:t>
            </a:r>
            <a:r>
              <a:rPr lang="pl-PL" sz="1800" dirty="0"/>
              <a:t> run </a:t>
            </a:r>
            <a:r>
              <a:rPr lang="pl-PL" sz="1800" dirty="0" err="1"/>
              <a:t>using</a:t>
            </a:r>
            <a:r>
              <a:rPr lang="pl-PL" sz="1800" dirty="0"/>
              <a:t> </a:t>
            </a:r>
            <a:r>
              <a:rPr lang="pl-PL" sz="1800" dirty="0" err="1"/>
              <a:t>your</a:t>
            </a:r>
            <a:r>
              <a:rPr lang="pl-PL" sz="1800" dirty="0"/>
              <a:t> model, </a:t>
            </a:r>
            <a:r>
              <a:rPr lang="pl-PL" sz="1800" dirty="0" err="1"/>
              <a:t>or</a:t>
            </a:r>
            <a:r>
              <a:rPr lang="pl-PL" sz="1800" dirty="0"/>
              <a:t> </a:t>
            </a:r>
            <a:r>
              <a:rPr lang="pl-PL" sz="1800" dirty="0" err="1"/>
              <a:t>you</a:t>
            </a:r>
            <a:r>
              <a:rPr lang="pl-PL" sz="1800" dirty="0"/>
              <a:t> </a:t>
            </a:r>
            <a:r>
              <a:rPr lang="pl-PL" sz="1800" dirty="0" err="1"/>
              <a:t>can</a:t>
            </a:r>
            <a:r>
              <a:rPr lang="pl-PL" sz="1800" dirty="0"/>
              <a:t> </a:t>
            </a:r>
            <a:r>
              <a:rPr lang="pl-PL" sz="1800" dirty="0" err="1"/>
              <a:t>select</a:t>
            </a:r>
            <a:r>
              <a:rPr lang="pl-PL" sz="1800" dirty="0"/>
              <a:t> to </a:t>
            </a:r>
            <a:r>
              <a:rPr lang="pl-PL" sz="1800" dirty="0" err="1"/>
              <a:t>save</a:t>
            </a:r>
            <a:r>
              <a:rPr lang="pl-PL" sz="1800" dirty="0"/>
              <a:t> the data </a:t>
            </a:r>
            <a:r>
              <a:rPr lang="pl-PL" sz="1800" dirty="0" err="1"/>
              <a:t>only</a:t>
            </a:r>
            <a:r>
              <a:rPr lang="pl-PL" sz="1800" dirty="0"/>
              <a:t> from a single </a:t>
            </a:r>
            <a:r>
              <a:rPr lang="pl-PL" sz="1800" dirty="0" err="1"/>
              <a:t>simulation</a:t>
            </a:r>
            <a:r>
              <a:rPr lang="pl-PL" sz="1800" dirty="0"/>
              <a:t> run. </a:t>
            </a:r>
            <a:r>
              <a:rPr lang="pl-PL" sz="1800" dirty="0" err="1"/>
              <a:t>You</a:t>
            </a:r>
            <a:r>
              <a:rPr lang="pl-PL" sz="1800" dirty="0"/>
              <a:t> </a:t>
            </a:r>
            <a:r>
              <a:rPr lang="pl-PL" sz="1800" dirty="0" err="1"/>
              <a:t>generally</a:t>
            </a:r>
            <a:r>
              <a:rPr lang="pl-PL" sz="1800" dirty="0"/>
              <a:t> </a:t>
            </a:r>
            <a:r>
              <a:rPr lang="pl-PL" sz="1800" dirty="0" err="1"/>
              <a:t>pick</a:t>
            </a:r>
            <a:r>
              <a:rPr lang="pl-PL" sz="1800" dirty="0"/>
              <a:t> the </a:t>
            </a:r>
            <a:r>
              <a:rPr lang="pl-PL" sz="1800" dirty="0" err="1"/>
              <a:t>option</a:t>
            </a:r>
            <a:r>
              <a:rPr lang="pl-PL" sz="1800" dirty="0"/>
              <a:t> </a:t>
            </a:r>
            <a:r>
              <a:rPr lang="pl-PL" sz="1800" dirty="0" err="1"/>
              <a:t>based</a:t>
            </a:r>
            <a:r>
              <a:rPr lang="pl-PL" sz="1800" dirty="0"/>
              <a:t> on </a:t>
            </a:r>
            <a:r>
              <a:rPr lang="pl-PL" sz="1800" dirty="0" err="1"/>
              <a:t>your</a:t>
            </a:r>
            <a:r>
              <a:rPr lang="pl-PL" sz="1800" dirty="0"/>
              <a:t> </a:t>
            </a:r>
            <a:r>
              <a:rPr lang="pl-PL" sz="1800" dirty="0" err="1"/>
              <a:t>needs</a:t>
            </a:r>
            <a:r>
              <a:rPr lang="pl-PL" sz="1800" dirty="0"/>
              <a:t>.</a:t>
            </a:r>
          </a:p>
          <a:p>
            <a:endParaRPr lang="pl-PL" sz="1800" dirty="0"/>
          </a:p>
          <a:p>
            <a:r>
              <a:rPr lang="pl-PL" sz="1800" dirty="0"/>
              <a:t>Press OK to </a:t>
            </a:r>
            <a:r>
              <a:rPr lang="pl-PL" sz="1800" dirty="0" err="1"/>
              <a:t>close</a:t>
            </a:r>
            <a:r>
              <a:rPr lang="pl-PL" sz="1800" dirty="0"/>
              <a:t> the </a:t>
            </a:r>
            <a:r>
              <a:rPr lang="pl-PL" sz="1800" dirty="0" err="1"/>
              <a:t>window</a:t>
            </a:r>
            <a:r>
              <a:rPr lang="pl-PL" sz="1800" dirty="0"/>
              <a:t> and </a:t>
            </a:r>
            <a:r>
              <a:rPr lang="pl-PL" sz="1800" dirty="0" err="1"/>
              <a:t>save</a:t>
            </a:r>
            <a:r>
              <a:rPr lang="pl-PL" sz="1800" dirty="0"/>
              <a:t> the </a:t>
            </a:r>
            <a:r>
              <a:rPr lang="pl-PL" sz="1800" dirty="0" err="1"/>
              <a:t>changes</a:t>
            </a:r>
            <a:r>
              <a:rPr lang="pl-PL" sz="1800" dirty="0"/>
              <a:t>.</a:t>
            </a:r>
          </a:p>
        </p:txBody>
      </p:sp>
    </p:spTree>
    <p:extLst>
      <p:ext uri="{BB962C8B-B14F-4D97-AF65-F5344CB8AC3E}">
        <p14:creationId xmlns:p14="http://schemas.microsoft.com/office/powerpoint/2010/main" val="252401465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4F733-F1E8-4BB3-69FD-49853843CB1E}"/>
              </a:ext>
            </a:extLst>
          </p:cNvPr>
          <p:cNvSpPr>
            <a:spLocks noGrp="1"/>
          </p:cNvSpPr>
          <p:nvPr>
            <p:ph type="title"/>
          </p:nvPr>
        </p:nvSpPr>
        <p:spPr/>
        <p:txBody>
          <a:bodyPr/>
          <a:lstStyle/>
          <a:p>
            <a:r>
              <a:rPr lang="pl-PL" noProof="0" dirty="0" err="1"/>
              <a:t>Viewing</a:t>
            </a:r>
            <a:r>
              <a:rPr lang="pl-PL" noProof="0" dirty="0"/>
              <a:t> the </a:t>
            </a:r>
            <a:r>
              <a:rPr lang="pl-PL" noProof="0" dirty="0" err="1"/>
              <a:t>results</a:t>
            </a:r>
            <a:r>
              <a:rPr lang="pl-PL" noProof="0" dirty="0"/>
              <a:t> pt. 1</a:t>
            </a:r>
            <a:endParaRPr lang="en-GB" noProof="0" dirty="0"/>
          </a:p>
        </p:txBody>
      </p:sp>
      <p:pic>
        <p:nvPicPr>
          <p:cNvPr id="5" name="Picture 4">
            <a:extLst>
              <a:ext uri="{FF2B5EF4-FFF2-40B4-BE49-F238E27FC236}">
                <a16:creationId xmlns:a16="http://schemas.microsoft.com/office/drawing/2014/main" id="{904538B0-2A93-5919-0691-0873ED1453BA}"/>
              </a:ext>
            </a:extLst>
          </p:cNvPr>
          <p:cNvPicPr>
            <a:picLocks noChangeAspect="1"/>
          </p:cNvPicPr>
          <p:nvPr/>
        </p:nvPicPr>
        <p:blipFill>
          <a:blip r:embed="rId2"/>
          <a:stretch>
            <a:fillRect/>
          </a:stretch>
        </p:blipFill>
        <p:spPr>
          <a:xfrm>
            <a:off x="453154" y="1825625"/>
            <a:ext cx="5829932" cy="4864499"/>
          </a:xfrm>
          <a:prstGeom prst="rect">
            <a:avLst/>
          </a:prstGeom>
        </p:spPr>
      </p:pic>
      <p:cxnSp>
        <p:nvCxnSpPr>
          <p:cNvPr id="4" name="Straight Arrow Connector 3">
            <a:extLst>
              <a:ext uri="{FF2B5EF4-FFF2-40B4-BE49-F238E27FC236}">
                <a16:creationId xmlns:a16="http://schemas.microsoft.com/office/drawing/2014/main" id="{FA508C6B-7DBD-BAE6-49F8-445A867AE5D1}"/>
              </a:ext>
            </a:extLst>
          </p:cNvPr>
          <p:cNvCxnSpPr>
            <a:cxnSpLocks/>
          </p:cNvCxnSpPr>
          <p:nvPr/>
        </p:nvCxnSpPr>
        <p:spPr>
          <a:xfrm flipH="1">
            <a:off x="3341077" y="2053004"/>
            <a:ext cx="429943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977CE89-CB8F-B1D8-33BD-02FB1E229C33}"/>
              </a:ext>
            </a:extLst>
          </p:cNvPr>
          <p:cNvCxnSpPr>
            <a:cxnSpLocks/>
          </p:cNvCxnSpPr>
          <p:nvPr/>
        </p:nvCxnSpPr>
        <p:spPr>
          <a:xfrm flipH="1">
            <a:off x="4158762" y="2063628"/>
            <a:ext cx="3481753" cy="7499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1EB9EBC-5AA1-3595-1984-23AC900545B3}"/>
              </a:ext>
            </a:extLst>
          </p:cNvPr>
          <p:cNvCxnSpPr>
            <a:cxnSpLocks/>
          </p:cNvCxnSpPr>
          <p:nvPr/>
        </p:nvCxnSpPr>
        <p:spPr>
          <a:xfrm flipH="1">
            <a:off x="5917223" y="2822330"/>
            <a:ext cx="89434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F87B1EA-A7AE-C2F4-9770-1F4374686EAD}"/>
              </a:ext>
            </a:extLst>
          </p:cNvPr>
          <p:cNvCxnSpPr>
            <a:cxnSpLocks/>
          </p:cNvCxnSpPr>
          <p:nvPr/>
        </p:nvCxnSpPr>
        <p:spPr>
          <a:xfrm flipH="1">
            <a:off x="5917223" y="2984988"/>
            <a:ext cx="89434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CC71813-6F4A-8BE3-6485-45CB40AB0863}"/>
              </a:ext>
            </a:extLst>
          </p:cNvPr>
          <p:cNvCxnSpPr>
            <a:cxnSpLocks/>
          </p:cNvCxnSpPr>
          <p:nvPr/>
        </p:nvCxnSpPr>
        <p:spPr>
          <a:xfrm flipH="1">
            <a:off x="5917223" y="4491403"/>
            <a:ext cx="89434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5D4E8AE-85DD-DDBE-643A-260E9AE3332F}"/>
              </a:ext>
            </a:extLst>
          </p:cNvPr>
          <p:cNvCxnSpPr>
            <a:cxnSpLocks/>
          </p:cNvCxnSpPr>
          <p:nvPr/>
        </p:nvCxnSpPr>
        <p:spPr>
          <a:xfrm flipH="1">
            <a:off x="5917223" y="4649665"/>
            <a:ext cx="89434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C5D567D-E4E2-ECC8-6FF6-EF49145A0B91}"/>
              </a:ext>
            </a:extLst>
          </p:cNvPr>
          <p:cNvSpPr txBox="1"/>
          <p:nvPr/>
        </p:nvSpPr>
        <p:spPr>
          <a:xfrm>
            <a:off x="7792260" y="1345002"/>
            <a:ext cx="4379225" cy="2031325"/>
          </a:xfrm>
          <a:prstGeom prst="rect">
            <a:avLst/>
          </a:prstGeom>
          <a:noFill/>
        </p:spPr>
        <p:txBody>
          <a:bodyPr wrap="square">
            <a:spAutoFit/>
          </a:bodyPr>
          <a:lstStyle/>
          <a:p>
            <a:r>
              <a:rPr lang="pl-PL" sz="1800" dirty="0"/>
              <a:t>Select Evaluation, </a:t>
            </a:r>
            <a:r>
              <a:rPr lang="pl-PL" sz="1800" dirty="0" err="1"/>
              <a:t>then</a:t>
            </a:r>
            <a:r>
              <a:rPr lang="pl-PL" sz="1800" dirty="0"/>
              <a:t> </a:t>
            </a:r>
            <a:r>
              <a:rPr lang="pl-PL" sz="1800" dirty="0" err="1"/>
              <a:t>Result</a:t>
            </a:r>
            <a:r>
              <a:rPr lang="pl-PL" sz="1800" dirty="0"/>
              <a:t> </a:t>
            </a:r>
            <a:r>
              <a:rPr lang="pl-PL" sz="1800" dirty="0" err="1"/>
              <a:t>Lists</a:t>
            </a:r>
            <a:r>
              <a:rPr lang="pl-PL" sz="1800" dirty="0"/>
              <a:t> and </a:t>
            </a:r>
            <a:r>
              <a:rPr lang="pl-PL" sz="1800" dirty="0" err="1"/>
              <a:t>then</a:t>
            </a:r>
            <a:r>
              <a:rPr lang="pl-PL" sz="1800" dirty="0"/>
              <a:t>, one by one </a:t>
            </a:r>
            <a:r>
              <a:rPr lang="pl-PL" sz="1800" dirty="0" err="1"/>
              <a:t>select</a:t>
            </a:r>
            <a:r>
              <a:rPr lang="pl-PL" sz="1800" dirty="0"/>
              <a:t> the </a:t>
            </a:r>
            <a:r>
              <a:rPr lang="pl-PL" sz="1800" dirty="0" err="1"/>
              <a:t>results</a:t>
            </a:r>
            <a:r>
              <a:rPr lang="pl-PL" sz="1800" dirty="0"/>
              <a:t> </a:t>
            </a:r>
            <a:r>
              <a:rPr lang="pl-PL" sz="1800" dirty="0" err="1"/>
              <a:t>that</a:t>
            </a:r>
            <a:r>
              <a:rPr lang="pl-PL" sz="1800" dirty="0"/>
              <a:t> </a:t>
            </a:r>
            <a:r>
              <a:rPr lang="pl-PL" sz="1800" dirty="0" err="1"/>
              <a:t>you</a:t>
            </a:r>
            <a:r>
              <a:rPr lang="pl-PL" sz="1800" dirty="0"/>
              <a:t> want to open. In </a:t>
            </a:r>
            <a:r>
              <a:rPr lang="pl-PL" sz="1800" dirty="0" err="1"/>
              <a:t>this</a:t>
            </a:r>
            <a:r>
              <a:rPr lang="pl-PL" sz="1800" dirty="0"/>
              <a:t> </a:t>
            </a:r>
            <a:r>
              <a:rPr lang="pl-PL" sz="1800" dirty="0" err="1"/>
              <a:t>case</a:t>
            </a:r>
            <a:r>
              <a:rPr lang="pl-PL" sz="1800" dirty="0"/>
              <a:t> we want:</a:t>
            </a:r>
          </a:p>
          <a:p>
            <a:pPr marL="342900" indent="-342900">
              <a:buAutoNum type="arabicParenR"/>
            </a:pPr>
            <a:r>
              <a:rPr lang="pl-PL" sz="1800" dirty="0" err="1"/>
              <a:t>Simulation</a:t>
            </a:r>
            <a:r>
              <a:rPr lang="pl-PL" sz="1800" dirty="0"/>
              <a:t> </a:t>
            </a:r>
            <a:r>
              <a:rPr lang="pl-PL" sz="1800" dirty="0" err="1"/>
              <a:t>runs</a:t>
            </a:r>
            <a:endParaRPr lang="pl-PL" sz="1800" dirty="0"/>
          </a:p>
          <a:p>
            <a:pPr marL="342900" indent="-342900">
              <a:buAutoNum type="arabicParenR"/>
            </a:pPr>
            <a:r>
              <a:rPr lang="pl-PL" sz="1800" dirty="0"/>
              <a:t>Network Performance (</a:t>
            </a:r>
            <a:r>
              <a:rPr lang="pl-PL" sz="1800" dirty="0" err="1"/>
              <a:t>vehicles</a:t>
            </a:r>
            <a:r>
              <a:rPr lang="pl-PL" sz="1800" dirty="0"/>
              <a:t>)</a:t>
            </a:r>
          </a:p>
          <a:p>
            <a:pPr marL="342900" indent="-342900">
              <a:buAutoNum type="arabicParenR"/>
            </a:pPr>
            <a:r>
              <a:rPr lang="pl-PL" sz="1800" dirty="0"/>
              <a:t>Queue </a:t>
            </a:r>
            <a:r>
              <a:rPr lang="pl-PL" sz="1800" dirty="0" err="1"/>
              <a:t>Results</a:t>
            </a:r>
            <a:endParaRPr lang="pl-PL" sz="1800" dirty="0"/>
          </a:p>
          <a:p>
            <a:pPr marL="342900" indent="-342900">
              <a:buAutoNum type="arabicParenR"/>
            </a:pPr>
            <a:r>
              <a:rPr lang="pl-PL" sz="1800" dirty="0" err="1"/>
              <a:t>Vehicle</a:t>
            </a:r>
            <a:r>
              <a:rPr lang="pl-PL" sz="1800" dirty="0"/>
              <a:t> Travel </a:t>
            </a:r>
            <a:r>
              <a:rPr lang="pl-PL" sz="1800" dirty="0" err="1"/>
              <a:t>time</a:t>
            </a:r>
            <a:r>
              <a:rPr lang="pl-PL" sz="1800" dirty="0"/>
              <a:t> </a:t>
            </a:r>
            <a:r>
              <a:rPr lang="pl-PL" sz="1800" dirty="0" err="1"/>
              <a:t>results</a:t>
            </a:r>
            <a:endParaRPr lang="pl-PL" sz="1800" dirty="0"/>
          </a:p>
        </p:txBody>
      </p:sp>
    </p:spTree>
    <p:extLst>
      <p:ext uri="{BB962C8B-B14F-4D97-AF65-F5344CB8AC3E}">
        <p14:creationId xmlns:p14="http://schemas.microsoft.com/office/powerpoint/2010/main" val="326721112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90EE1-DAB3-263F-B4B2-3AFFA3C312EB}"/>
              </a:ext>
            </a:extLst>
          </p:cNvPr>
          <p:cNvSpPr>
            <a:spLocks noGrp="1"/>
          </p:cNvSpPr>
          <p:nvPr>
            <p:ph type="title"/>
          </p:nvPr>
        </p:nvSpPr>
        <p:spPr/>
        <p:txBody>
          <a:bodyPr/>
          <a:lstStyle/>
          <a:p>
            <a:r>
              <a:rPr lang="pl-PL" dirty="0" err="1"/>
              <a:t>Viewing</a:t>
            </a:r>
            <a:r>
              <a:rPr lang="pl-PL" dirty="0"/>
              <a:t> the </a:t>
            </a:r>
            <a:r>
              <a:rPr lang="pl-PL" dirty="0" err="1"/>
              <a:t>results</a:t>
            </a:r>
            <a:r>
              <a:rPr lang="pl-PL" dirty="0"/>
              <a:t> pt. 2</a:t>
            </a:r>
            <a:endParaRPr lang="en-GB" noProof="0" dirty="0"/>
          </a:p>
        </p:txBody>
      </p:sp>
      <p:pic>
        <p:nvPicPr>
          <p:cNvPr id="9" name="Picture 8">
            <a:extLst>
              <a:ext uri="{FF2B5EF4-FFF2-40B4-BE49-F238E27FC236}">
                <a16:creationId xmlns:a16="http://schemas.microsoft.com/office/drawing/2014/main" id="{9704BCC7-EA6A-9D96-9A0F-962573C44E1E}"/>
              </a:ext>
            </a:extLst>
          </p:cNvPr>
          <p:cNvPicPr>
            <a:picLocks noChangeAspect="1"/>
          </p:cNvPicPr>
          <p:nvPr/>
        </p:nvPicPr>
        <p:blipFill>
          <a:blip r:embed="rId2"/>
          <a:stretch>
            <a:fillRect/>
          </a:stretch>
        </p:blipFill>
        <p:spPr>
          <a:xfrm>
            <a:off x="838200" y="1690688"/>
            <a:ext cx="5348662" cy="5006573"/>
          </a:xfrm>
          <a:prstGeom prst="rect">
            <a:avLst/>
          </a:prstGeom>
        </p:spPr>
      </p:pic>
      <p:cxnSp>
        <p:nvCxnSpPr>
          <p:cNvPr id="4" name="Straight Arrow Connector 3">
            <a:extLst>
              <a:ext uri="{FF2B5EF4-FFF2-40B4-BE49-F238E27FC236}">
                <a16:creationId xmlns:a16="http://schemas.microsoft.com/office/drawing/2014/main" id="{BBF8926E-D1D8-5884-6C47-561C39ABF06D}"/>
              </a:ext>
            </a:extLst>
          </p:cNvPr>
          <p:cNvCxnSpPr>
            <a:cxnSpLocks/>
          </p:cNvCxnSpPr>
          <p:nvPr/>
        </p:nvCxnSpPr>
        <p:spPr>
          <a:xfrm flipH="1">
            <a:off x="4431323" y="2708031"/>
            <a:ext cx="2497015" cy="36839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F2322E3-FC05-ED25-D15D-4650F73F7198}"/>
              </a:ext>
            </a:extLst>
          </p:cNvPr>
          <p:cNvSpPr txBox="1"/>
          <p:nvPr/>
        </p:nvSpPr>
        <p:spPr>
          <a:xfrm>
            <a:off x="7033654" y="2010167"/>
            <a:ext cx="3297308" cy="3693319"/>
          </a:xfrm>
          <a:prstGeom prst="rect">
            <a:avLst/>
          </a:prstGeom>
          <a:noFill/>
        </p:spPr>
        <p:txBody>
          <a:bodyPr wrap="square" lIns="91440" tIns="45720" rIns="91440" bIns="45720" anchor="t">
            <a:spAutoFit/>
          </a:bodyPr>
          <a:lstStyle/>
          <a:p>
            <a:r>
              <a:rPr lang="pl-PL" sz="1800" dirty="0" err="1"/>
              <a:t>All</a:t>
            </a:r>
            <a:r>
              <a:rPr lang="pl-PL" sz="1800" dirty="0"/>
              <a:t> of </a:t>
            </a:r>
            <a:r>
              <a:rPr lang="pl-PL" sz="1800" dirty="0" err="1"/>
              <a:t>opened</a:t>
            </a:r>
            <a:r>
              <a:rPr lang="pl-PL" sz="1800" dirty="0"/>
              <a:t> </a:t>
            </a:r>
            <a:r>
              <a:rPr lang="pl-PL" sz="1800" dirty="0" err="1"/>
              <a:t>lists</a:t>
            </a:r>
            <a:r>
              <a:rPr lang="pl-PL" sz="1800" dirty="0"/>
              <a:t> </a:t>
            </a:r>
            <a:r>
              <a:rPr lang="pl-PL" sz="1800" dirty="0" err="1"/>
              <a:t>can</a:t>
            </a:r>
            <a:r>
              <a:rPr lang="pl-PL" sz="1800" dirty="0"/>
              <a:t> be </a:t>
            </a:r>
            <a:r>
              <a:rPr lang="pl-PL" sz="1800" dirty="0" err="1"/>
              <a:t>selected</a:t>
            </a:r>
            <a:r>
              <a:rPr lang="pl-PL" sz="1800" dirty="0"/>
              <a:t> </a:t>
            </a:r>
            <a:r>
              <a:rPr lang="pl-PL" sz="1800" dirty="0" err="1"/>
              <a:t>at</a:t>
            </a:r>
            <a:r>
              <a:rPr lang="pl-PL" sz="1800" dirty="0"/>
              <a:t> the </a:t>
            </a:r>
            <a:r>
              <a:rPr lang="pl-PL" sz="1800" dirty="0" err="1"/>
              <a:t>bottom</a:t>
            </a:r>
            <a:r>
              <a:rPr lang="pl-PL" sz="1800" dirty="0"/>
              <a:t> of the </a:t>
            </a:r>
            <a:r>
              <a:rPr lang="pl-PL" sz="1800" dirty="0" err="1"/>
              <a:t>screen</a:t>
            </a:r>
            <a:r>
              <a:rPr lang="pl-PL" sz="1800" dirty="0"/>
              <a:t>. </a:t>
            </a:r>
            <a:r>
              <a:rPr lang="pl-PL" sz="1800" dirty="0" err="1"/>
              <a:t>If</a:t>
            </a:r>
            <a:r>
              <a:rPr lang="pl-PL" sz="1800" dirty="0"/>
              <a:t> </a:t>
            </a:r>
            <a:r>
              <a:rPr lang="pl-PL" sz="1800" dirty="0" err="1"/>
              <a:t>you</a:t>
            </a:r>
            <a:r>
              <a:rPr lang="pl-PL" sz="1800" dirty="0"/>
              <a:t> </a:t>
            </a:r>
            <a:r>
              <a:rPr lang="pl-PL" sz="1800" dirty="0" err="1"/>
              <a:t>have</a:t>
            </a:r>
            <a:r>
              <a:rPr lang="pl-PL" sz="1800" dirty="0"/>
              <a:t> </a:t>
            </a:r>
            <a:r>
              <a:rPr lang="pl-PL" sz="1800" dirty="0" err="1"/>
              <a:t>too</a:t>
            </a:r>
            <a:r>
              <a:rPr lang="pl-PL" sz="1800" dirty="0"/>
              <a:t> </a:t>
            </a:r>
            <a:r>
              <a:rPr lang="pl-PL" sz="1800" dirty="0" err="1"/>
              <a:t>many</a:t>
            </a:r>
            <a:r>
              <a:rPr lang="pl-PL" sz="1800" dirty="0"/>
              <a:t> </a:t>
            </a:r>
            <a:r>
              <a:rPr lang="pl-PL" sz="1800" dirty="0" err="1"/>
              <a:t>tabs</a:t>
            </a:r>
            <a:r>
              <a:rPr lang="pl-PL" sz="1800" dirty="0"/>
              <a:t> to </a:t>
            </a:r>
            <a:r>
              <a:rPr lang="pl-PL" sz="1800" dirty="0" err="1"/>
              <a:t>select</a:t>
            </a:r>
            <a:r>
              <a:rPr lang="pl-PL" sz="1800" dirty="0"/>
              <a:t> from, </a:t>
            </a:r>
            <a:r>
              <a:rPr lang="pl-PL" sz="1800" dirty="0" err="1"/>
              <a:t>feel</a:t>
            </a:r>
            <a:r>
              <a:rPr lang="pl-PL" sz="1800" dirty="0"/>
              <a:t> </a:t>
            </a:r>
            <a:r>
              <a:rPr lang="pl-PL" sz="1800" dirty="0" err="1"/>
              <a:t>free</a:t>
            </a:r>
            <a:r>
              <a:rPr lang="pl-PL" sz="1800" dirty="0"/>
              <a:t> to </a:t>
            </a:r>
            <a:r>
              <a:rPr lang="pl-PL" sz="1800" dirty="0" err="1"/>
              <a:t>close</a:t>
            </a:r>
            <a:r>
              <a:rPr lang="pl-PL" sz="1800" dirty="0"/>
              <a:t> </a:t>
            </a:r>
            <a:r>
              <a:rPr lang="pl-PL" sz="1800" dirty="0" err="1"/>
              <a:t>them</a:t>
            </a:r>
            <a:r>
              <a:rPr lang="pl-PL" sz="1800" dirty="0"/>
              <a:t>, </a:t>
            </a:r>
            <a:r>
              <a:rPr lang="pl-PL" sz="1800" dirty="0" err="1"/>
              <a:t>you</a:t>
            </a:r>
            <a:r>
              <a:rPr lang="pl-PL" sz="1800" dirty="0"/>
              <a:t> </a:t>
            </a:r>
            <a:r>
              <a:rPr lang="pl-PL" sz="1800" dirty="0" err="1"/>
              <a:t>can</a:t>
            </a:r>
            <a:r>
              <a:rPr lang="pl-PL" sz="1800" dirty="0"/>
              <a:t> </a:t>
            </a:r>
            <a:r>
              <a:rPr lang="pl-PL" sz="1800" dirty="0" err="1"/>
              <a:t>always</a:t>
            </a:r>
            <a:r>
              <a:rPr lang="pl-PL" sz="1800" dirty="0"/>
              <a:t> </a:t>
            </a:r>
            <a:r>
              <a:rPr lang="pl-PL" sz="1800" dirty="0" err="1"/>
              <a:t>reopen</a:t>
            </a:r>
            <a:r>
              <a:rPr lang="pl-PL" sz="1800" dirty="0"/>
              <a:t> </a:t>
            </a:r>
            <a:r>
              <a:rPr lang="pl-PL" sz="1800" dirty="0" err="1"/>
              <a:t>them</a:t>
            </a:r>
            <a:r>
              <a:rPr lang="pl-PL" sz="1800" dirty="0"/>
              <a:t> </a:t>
            </a:r>
            <a:r>
              <a:rPr lang="pl-PL" sz="1800" dirty="0" err="1"/>
              <a:t>later</a:t>
            </a:r>
            <a:r>
              <a:rPr lang="pl-PL" sz="1800" dirty="0"/>
              <a:t>.</a:t>
            </a:r>
          </a:p>
          <a:p>
            <a:endParaRPr lang="pl-PL" sz="1800" dirty="0"/>
          </a:p>
          <a:p>
            <a:r>
              <a:rPr lang="pl-PL" sz="1800" dirty="0" err="1"/>
              <a:t>Initially</a:t>
            </a:r>
            <a:r>
              <a:rPr lang="pl-PL" sz="1800" dirty="0"/>
              <a:t> </a:t>
            </a:r>
            <a:r>
              <a:rPr lang="pl-PL" sz="1800" dirty="0" err="1"/>
              <a:t>all</a:t>
            </a:r>
            <a:r>
              <a:rPr lang="pl-PL" sz="1800" dirty="0"/>
              <a:t> the </a:t>
            </a:r>
            <a:r>
              <a:rPr lang="pl-PL" sz="1800" dirty="0" err="1"/>
              <a:t>lists</a:t>
            </a:r>
            <a:r>
              <a:rPr lang="pl-PL" sz="1800" dirty="0"/>
              <a:t> </a:t>
            </a:r>
            <a:r>
              <a:rPr lang="pl-PL" sz="1800" dirty="0" err="1"/>
              <a:t>will</a:t>
            </a:r>
            <a:r>
              <a:rPr lang="pl-PL" sz="1800" dirty="0"/>
              <a:t> be </a:t>
            </a:r>
            <a:r>
              <a:rPr lang="pl-PL" sz="1800" dirty="0" err="1"/>
              <a:t>empty</a:t>
            </a:r>
            <a:r>
              <a:rPr lang="pl-PL" sz="1800" dirty="0"/>
              <a:t>. </a:t>
            </a:r>
            <a:r>
              <a:rPr lang="pl-PL" sz="1800" dirty="0" err="1"/>
              <a:t>After</a:t>
            </a:r>
            <a:r>
              <a:rPr lang="pl-PL" sz="1800" dirty="0"/>
              <a:t> </a:t>
            </a:r>
            <a:r>
              <a:rPr lang="pl-PL" sz="1800" dirty="0" err="1"/>
              <a:t>running</a:t>
            </a:r>
            <a:r>
              <a:rPr lang="pl-PL" sz="1800" dirty="0"/>
              <a:t> the </a:t>
            </a:r>
            <a:r>
              <a:rPr lang="pl-PL" sz="1800" dirty="0" err="1"/>
              <a:t>simulation</a:t>
            </a:r>
            <a:r>
              <a:rPr lang="pl-PL" sz="1800" dirty="0"/>
              <a:t> the </a:t>
            </a:r>
            <a:r>
              <a:rPr lang="pl-PL" sz="1800" dirty="0" err="1"/>
              <a:t>results</a:t>
            </a:r>
            <a:r>
              <a:rPr lang="pl-PL" sz="1800" dirty="0"/>
              <a:t> </a:t>
            </a:r>
            <a:r>
              <a:rPr lang="pl-PL" sz="1800" dirty="0" err="1"/>
              <a:t>will</a:t>
            </a:r>
            <a:r>
              <a:rPr lang="pl-PL" sz="1800" dirty="0"/>
              <a:t> </a:t>
            </a:r>
            <a:r>
              <a:rPr lang="pl-PL" sz="1800" dirty="0" err="1"/>
              <a:t>appear</a:t>
            </a:r>
            <a:r>
              <a:rPr lang="pl-PL" sz="1800" dirty="0"/>
              <a:t>. </a:t>
            </a:r>
            <a:r>
              <a:rPr lang="pl-PL" sz="1800" dirty="0" err="1"/>
              <a:t>You</a:t>
            </a:r>
            <a:r>
              <a:rPr lang="pl-PL" sz="1800" dirty="0"/>
              <a:t> </a:t>
            </a:r>
            <a:r>
              <a:rPr lang="pl-PL" sz="1800" dirty="0" err="1"/>
              <a:t>can</a:t>
            </a:r>
            <a:r>
              <a:rPr lang="pl-PL" sz="1800" dirty="0"/>
              <a:t> </a:t>
            </a:r>
            <a:r>
              <a:rPr lang="pl-PL" sz="1800" dirty="0" err="1"/>
              <a:t>use</a:t>
            </a:r>
            <a:r>
              <a:rPr lang="pl-PL" sz="1800" dirty="0"/>
              <a:t> </a:t>
            </a:r>
            <a:r>
              <a:rPr lang="pl-PL" sz="1800" dirty="0" err="1"/>
              <a:t>quick</a:t>
            </a:r>
            <a:r>
              <a:rPr lang="pl-PL" sz="1800" dirty="0"/>
              <a:t> </a:t>
            </a:r>
            <a:r>
              <a:rPr lang="pl-PL" sz="1800" dirty="0" err="1"/>
              <a:t>mode</a:t>
            </a:r>
            <a:r>
              <a:rPr lang="pl-PL" sz="1800" dirty="0"/>
              <a:t> </a:t>
            </a:r>
            <a:r>
              <a:rPr lang="pl-PL" sz="1800" dirty="0" err="1"/>
              <a:t>if</a:t>
            </a:r>
            <a:r>
              <a:rPr lang="pl-PL" sz="1800" dirty="0"/>
              <a:t> </a:t>
            </a:r>
            <a:r>
              <a:rPr lang="pl-PL" sz="1800" dirty="0" err="1"/>
              <a:t>you</a:t>
            </a:r>
            <a:r>
              <a:rPr lang="pl-PL" sz="1800" dirty="0"/>
              <a:t> do not </a:t>
            </a:r>
            <a:r>
              <a:rPr lang="pl-PL" sz="1800" dirty="0" err="1"/>
              <a:t>need</a:t>
            </a:r>
            <a:r>
              <a:rPr lang="pl-PL" sz="1800" dirty="0"/>
              <a:t> to </a:t>
            </a:r>
            <a:r>
              <a:rPr lang="pl-PL" sz="1800" dirty="0" err="1"/>
              <a:t>watch</a:t>
            </a:r>
            <a:r>
              <a:rPr lang="pl-PL" sz="1800" dirty="0"/>
              <a:t> the </a:t>
            </a:r>
            <a:r>
              <a:rPr lang="pl-PL" sz="1800" dirty="0" err="1"/>
              <a:t>simulation</a:t>
            </a:r>
            <a:r>
              <a:rPr lang="pl-PL" sz="1800" dirty="0"/>
              <a:t>.</a:t>
            </a:r>
          </a:p>
        </p:txBody>
      </p:sp>
    </p:spTree>
    <p:extLst>
      <p:ext uri="{BB962C8B-B14F-4D97-AF65-F5344CB8AC3E}">
        <p14:creationId xmlns:p14="http://schemas.microsoft.com/office/powerpoint/2010/main" val="58339213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2D680-5FD1-B1A9-C746-B3C6E4626EB4}"/>
              </a:ext>
            </a:extLst>
          </p:cNvPr>
          <p:cNvSpPr>
            <a:spLocks noGrp="1"/>
          </p:cNvSpPr>
          <p:nvPr>
            <p:ph type="title"/>
          </p:nvPr>
        </p:nvSpPr>
        <p:spPr/>
        <p:txBody>
          <a:bodyPr/>
          <a:lstStyle/>
          <a:p>
            <a:r>
              <a:rPr lang="pl-PL" noProof="0" dirty="0" err="1"/>
              <a:t>Simulation</a:t>
            </a:r>
            <a:r>
              <a:rPr lang="pl-PL" noProof="0" dirty="0"/>
              <a:t> </a:t>
            </a:r>
            <a:r>
              <a:rPr lang="pl-PL" noProof="0" dirty="0" err="1"/>
              <a:t>Runs</a:t>
            </a:r>
            <a:r>
              <a:rPr lang="pl-PL" noProof="0" dirty="0"/>
              <a:t> Data pt. 1</a:t>
            </a:r>
            <a:endParaRPr lang="en-GB" noProof="0" dirty="0"/>
          </a:p>
        </p:txBody>
      </p:sp>
      <p:pic>
        <p:nvPicPr>
          <p:cNvPr id="7" name="Picture 6">
            <a:extLst>
              <a:ext uri="{FF2B5EF4-FFF2-40B4-BE49-F238E27FC236}">
                <a16:creationId xmlns:a16="http://schemas.microsoft.com/office/drawing/2014/main" id="{94C4DD77-E5F2-5084-D5DD-8EC8D3C414CE}"/>
              </a:ext>
            </a:extLst>
          </p:cNvPr>
          <p:cNvPicPr>
            <a:picLocks noChangeAspect="1"/>
          </p:cNvPicPr>
          <p:nvPr/>
        </p:nvPicPr>
        <p:blipFill>
          <a:blip r:embed="rId2"/>
          <a:stretch>
            <a:fillRect/>
          </a:stretch>
        </p:blipFill>
        <p:spPr>
          <a:xfrm>
            <a:off x="697524" y="1690688"/>
            <a:ext cx="7945316" cy="3143717"/>
          </a:xfrm>
          <a:prstGeom prst="rect">
            <a:avLst/>
          </a:prstGeom>
        </p:spPr>
      </p:pic>
      <p:sp>
        <p:nvSpPr>
          <p:cNvPr id="5" name="TextBox 4">
            <a:extLst>
              <a:ext uri="{FF2B5EF4-FFF2-40B4-BE49-F238E27FC236}">
                <a16:creationId xmlns:a16="http://schemas.microsoft.com/office/drawing/2014/main" id="{2DC3EE82-3C92-1064-4668-58A2268406BD}"/>
              </a:ext>
            </a:extLst>
          </p:cNvPr>
          <p:cNvSpPr txBox="1"/>
          <p:nvPr/>
        </p:nvSpPr>
        <p:spPr>
          <a:xfrm>
            <a:off x="697524" y="4990759"/>
            <a:ext cx="9712568" cy="369332"/>
          </a:xfrm>
          <a:prstGeom prst="rect">
            <a:avLst/>
          </a:prstGeom>
          <a:noFill/>
        </p:spPr>
        <p:txBody>
          <a:bodyPr wrap="square" lIns="91440" tIns="45720" rIns="91440" bIns="45720" anchor="t">
            <a:spAutoFit/>
          </a:bodyPr>
          <a:lstStyle/>
          <a:p>
            <a:r>
              <a:rPr lang="pl-PL" sz="1800" dirty="0" err="1"/>
              <a:t>Simulation</a:t>
            </a:r>
            <a:r>
              <a:rPr lang="pl-PL" sz="1800" dirty="0"/>
              <a:t> </a:t>
            </a:r>
            <a:r>
              <a:rPr lang="pl-PL" sz="1800" dirty="0" err="1"/>
              <a:t>runs</a:t>
            </a:r>
            <a:r>
              <a:rPr lang="pl-PL" sz="1800" dirty="0"/>
              <a:t> list </a:t>
            </a:r>
            <a:r>
              <a:rPr lang="pl-PL" sz="1800" dirty="0" err="1"/>
              <a:t>is</a:t>
            </a:r>
            <a:r>
              <a:rPr lang="pl-PL" sz="1800" dirty="0"/>
              <a:t> </a:t>
            </a:r>
            <a:r>
              <a:rPr lang="pl-PL" sz="1800" dirty="0" err="1"/>
              <a:t>empty</a:t>
            </a:r>
            <a:r>
              <a:rPr lang="pl-PL" sz="1800" dirty="0"/>
              <a:t>, </a:t>
            </a:r>
            <a:r>
              <a:rPr lang="pl-PL" sz="1800" dirty="0" err="1"/>
              <a:t>if</a:t>
            </a:r>
            <a:r>
              <a:rPr lang="pl-PL" sz="1800" dirty="0"/>
              <a:t> no </a:t>
            </a:r>
            <a:r>
              <a:rPr lang="pl-PL" sz="1800" dirty="0" err="1"/>
              <a:t>simulations</a:t>
            </a:r>
            <a:r>
              <a:rPr lang="pl-PL" sz="1800" dirty="0"/>
              <a:t> with </a:t>
            </a:r>
            <a:r>
              <a:rPr lang="pl-PL" sz="1800" dirty="0" err="1"/>
              <a:t>results</a:t>
            </a:r>
            <a:r>
              <a:rPr lang="pl-PL" sz="1800" dirty="0"/>
              <a:t> </a:t>
            </a:r>
            <a:r>
              <a:rPr lang="pl-PL" sz="1800" dirty="0" err="1"/>
              <a:t>have</a:t>
            </a:r>
            <a:r>
              <a:rPr lang="pl-PL" sz="1800" dirty="0"/>
              <a:t> </a:t>
            </a:r>
            <a:r>
              <a:rPr lang="pl-PL" sz="1800" dirty="0" err="1"/>
              <a:t>yet</a:t>
            </a:r>
            <a:r>
              <a:rPr lang="pl-PL" sz="1800" dirty="0"/>
              <a:t> </a:t>
            </a:r>
            <a:r>
              <a:rPr lang="pl-PL" sz="1800" dirty="0" err="1"/>
              <a:t>been</a:t>
            </a:r>
            <a:r>
              <a:rPr lang="pl-PL" sz="1800" dirty="0"/>
              <a:t> </a:t>
            </a:r>
            <a:r>
              <a:rPr lang="pl-PL" sz="1800" dirty="0" err="1"/>
              <a:t>conducted</a:t>
            </a:r>
            <a:r>
              <a:rPr lang="pl-PL" sz="1800" dirty="0"/>
              <a:t>.</a:t>
            </a:r>
          </a:p>
        </p:txBody>
      </p:sp>
    </p:spTree>
    <p:extLst>
      <p:ext uri="{BB962C8B-B14F-4D97-AF65-F5344CB8AC3E}">
        <p14:creationId xmlns:p14="http://schemas.microsoft.com/office/powerpoint/2010/main" val="242582306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F492F-41BF-04DF-E011-D14A552E2B6E}"/>
              </a:ext>
            </a:extLst>
          </p:cNvPr>
          <p:cNvSpPr>
            <a:spLocks noGrp="1"/>
          </p:cNvSpPr>
          <p:nvPr>
            <p:ph type="title"/>
          </p:nvPr>
        </p:nvSpPr>
        <p:spPr/>
        <p:txBody>
          <a:bodyPr/>
          <a:lstStyle/>
          <a:p>
            <a:r>
              <a:rPr lang="pl-PL" dirty="0" err="1"/>
              <a:t>Simulation</a:t>
            </a:r>
            <a:r>
              <a:rPr lang="pl-PL" dirty="0"/>
              <a:t> </a:t>
            </a:r>
            <a:r>
              <a:rPr lang="pl-PL" dirty="0" err="1"/>
              <a:t>Runs</a:t>
            </a:r>
            <a:r>
              <a:rPr lang="pl-PL" dirty="0"/>
              <a:t> Data pt. 2</a:t>
            </a:r>
            <a:endParaRPr lang="en-GB" noProof="0" dirty="0"/>
          </a:p>
        </p:txBody>
      </p:sp>
      <p:pic>
        <p:nvPicPr>
          <p:cNvPr id="5" name="Picture 4">
            <a:extLst>
              <a:ext uri="{FF2B5EF4-FFF2-40B4-BE49-F238E27FC236}">
                <a16:creationId xmlns:a16="http://schemas.microsoft.com/office/drawing/2014/main" id="{45B1A45B-ACED-7D5E-F996-8698484A5DE5}"/>
              </a:ext>
            </a:extLst>
          </p:cNvPr>
          <p:cNvPicPr>
            <a:picLocks noChangeAspect="1"/>
          </p:cNvPicPr>
          <p:nvPr/>
        </p:nvPicPr>
        <p:blipFill>
          <a:blip r:embed="rId2"/>
          <a:stretch>
            <a:fillRect/>
          </a:stretch>
        </p:blipFill>
        <p:spPr>
          <a:xfrm>
            <a:off x="600807" y="1690688"/>
            <a:ext cx="8024447" cy="3167129"/>
          </a:xfrm>
          <a:prstGeom prst="rect">
            <a:avLst/>
          </a:prstGeom>
        </p:spPr>
      </p:pic>
      <p:sp>
        <p:nvSpPr>
          <p:cNvPr id="4" name="TextBox 3">
            <a:extLst>
              <a:ext uri="{FF2B5EF4-FFF2-40B4-BE49-F238E27FC236}">
                <a16:creationId xmlns:a16="http://schemas.microsoft.com/office/drawing/2014/main" id="{95100133-BA21-236C-C221-960B7E1CFB40}"/>
              </a:ext>
            </a:extLst>
          </p:cNvPr>
          <p:cNvSpPr txBox="1"/>
          <p:nvPr/>
        </p:nvSpPr>
        <p:spPr>
          <a:xfrm>
            <a:off x="536138" y="5078683"/>
            <a:ext cx="10269607" cy="646331"/>
          </a:xfrm>
          <a:prstGeom prst="rect">
            <a:avLst/>
          </a:prstGeom>
          <a:noFill/>
        </p:spPr>
        <p:txBody>
          <a:bodyPr wrap="square" lIns="91440" tIns="45720" rIns="91440" bIns="45720" anchor="t">
            <a:spAutoFit/>
          </a:bodyPr>
          <a:lstStyle/>
          <a:p>
            <a:r>
              <a:rPr lang="pl-PL" sz="1800" dirty="0" err="1"/>
              <a:t>After</a:t>
            </a:r>
            <a:r>
              <a:rPr lang="pl-PL" sz="1800" dirty="0"/>
              <a:t> </a:t>
            </a:r>
            <a:r>
              <a:rPr lang="pl-PL" sz="1800" dirty="0" err="1"/>
              <a:t>running</a:t>
            </a:r>
            <a:r>
              <a:rPr lang="pl-PL" sz="1800" dirty="0"/>
              <a:t> the simulation the </a:t>
            </a:r>
            <a:r>
              <a:rPr lang="pl-PL" sz="1800" dirty="0" err="1"/>
              <a:t>information</a:t>
            </a:r>
            <a:r>
              <a:rPr lang="pl-PL" sz="1800" dirty="0"/>
              <a:t> </a:t>
            </a:r>
            <a:r>
              <a:rPr lang="pl-PL" sz="1800" dirty="0" err="1"/>
              <a:t>about</a:t>
            </a:r>
            <a:r>
              <a:rPr lang="pl-PL" sz="1800" dirty="0"/>
              <a:t> </a:t>
            </a:r>
            <a:r>
              <a:rPr lang="pl-PL" sz="1800" dirty="0" err="1"/>
              <a:t>that</a:t>
            </a:r>
            <a:r>
              <a:rPr lang="pl-PL" sz="1800" dirty="0"/>
              <a:t> run </a:t>
            </a:r>
            <a:r>
              <a:rPr lang="pl-PL" sz="1800" dirty="0" err="1"/>
              <a:t>will</a:t>
            </a:r>
            <a:r>
              <a:rPr lang="pl-PL" sz="1800" dirty="0"/>
              <a:t> be </a:t>
            </a:r>
            <a:r>
              <a:rPr lang="pl-PL" sz="1800" dirty="0" err="1"/>
              <a:t>saved</a:t>
            </a:r>
            <a:r>
              <a:rPr lang="pl-PL" sz="1800" dirty="0"/>
              <a:t>. </a:t>
            </a:r>
            <a:r>
              <a:rPr lang="pl-PL" sz="1800" dirty="0" err="1"/>
              <a:t>If</a:t>
            </a:r>
            <a:r>
              <a:rPr lang="pl-PL" sz="1800" dirty="0"/>
              <a:t> </a:t>
            </a:r>
            <a:r>
              <a:rPr lang="pl-PL" sz="1800" dirty="0" err="1"/>
              <a:t>you</a:t>
            </a:r>
            <a:r>
              <a:rPr lang="pl-PL" sz="1800" dirty="0"/>
              <a:t> do not want to </a:t>
            </a:r>
            <a:r>
              <a:rPr lang="pl-PL" sz="1800" dirty="0" err="1"/>
              <a:t>store</a:t>
            </a:r>
            <a:r>
              <a:rPr lang="pl-PL" sz="1800" dirty="0"/>
              <a:t> the data (</a:t>
            </a:r>
            <a:r>
              <a:rPr lang="pl-PL" sz="1800" dirty="0" err="1"/>
              <a:t>including</a:t>
            </a:r>
            <a:r>
              <a:rPr lang="pl-PL" sz="1800" dirty="0"/>
              <a:t> </a:t>
            </a:r>
            <a:r>
              <a:rPr lang="pl-PL" sz="1800" dirty="0" err="1"/>
              <a:t>other</a:t>
            </a:r>
            <a:r>
              <a:rPr lang="pl-PL" sz="1800" dirty="0"/>
              <a:t> </a:t>
            </a:r>
            <a:r>
              <a:rPr lang="pl-PL" sz="1800" dirty="0" err="1"/>
              <a:t>results</a:t>
            </a:r>
            <a:r>
              <a:rPr lang="pl-PL" sz="1800" dirty="0"/>
              <a:t>) of </a:t>
            </a:r>
            <a:r>
              <a:rPr lang="pl-PL" sz="1800" dirty="0" err="1"/>
              <a:t>this</a:t>
            </a:r>
            <a:r>
              <a:rPr lang="pl-PL" sz="1800" dirty="0"/>
              <a:t> </a:t>
            </a:r>
            <a:r>
              <a:rPr lang="pl-PL" sz="1800" dirty="0" err="1"/>
              <a:t>particular</a:t>
            </a:r>
            <a:r>
              <a:rPr lang="pl-PL" sz="1800" dirty="0"/>
              <a:t> run, </a:t>
            </a:r>
            <a:r>
              <a:rPr lang="pl-PL" sz="1800" dirty="0" err="1"/>
              <a:t>you</a:t>
            </a:r>
            <a:r>
              <a:rPr lang="pl-PL" sz="1800" dirty="0"/>
              <a:t> </a:t>
            </a:r>
            <a:r>
              <a:rPr lang="pl-PL" sz="1800" dirty="0" err="1"/>
              <a:t>can</a:t>
            </a:r>
            <a:r>
              <a:rPr lang="pl-PL" sz="1800" dirty="0"/>
              <a:t> </a:t>
            </a:r>
            <a:r>
              <a:rPr lang="pl-PL" sz="1800" dirty="0" err="1"/>
              <a:t>click</a:t>
            </a:r>
            <a:r>
              <a:rPr lang="pl-PL" sz="1800" dirty="0"/>
              <a:t> on </a:t>
            </a:r>
            <a:r>
              <a:rPr lang="pl-PL" sz="1800" dirty="0" err="1"/>
              <a:t>it</a:t>
            </a:r>
            <a:r>
              <a:rPr lang="pl-PL" sz="1800" dirty="0"/>
              <a:t> and </a:t>
            </a:r>
            <a:r>
              <a:rPr lang="pl-PL" sz="1800" dirty="0" err="1"/>
              <a:t>delete</a:t>
            </a:r>
            <a:r>
              <a:rPr lang="pl-PL" sz="1800" dirty="0"/>
              <a:t> </a:t>
            </a:r>
            <a:r>
              <a:rPr lang="pl-PL" sz="1800" dirty="0" err="1"/>
              <a:t>it</a:t>
            </a:r>
            <a:r>
              <a:rPr lang="pl-PL" sz="1800" dirty="0"/>
              <a:t>.</a:t>
            </a:r>
          </a:p>
        </p:txBody>
      </p:sp>
    </p:spTree>
    <p:extLst>
      <p:ext uri="{BB962C8B-B14F-4D97-AF65-F5344CB8AC3E}">
        <p14:creationId xmlns:p14="http://schemas.microsoft.com/office/powerpoint/2010/main" val="316920778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7E9C4-22EC-8470-A499-0741CB928A3F}"/>
              </a:ext>
            </a:extLst>
          </p:cNvPr>
          <p:cNvSpPr>
            <a:spLocks noGrp="1"/>
          </p:cNvSpPr>
          <p:nvPr>
            <p:ph type="title"/>
          </p:nvPr>
        </p:nvSpPr>
        <p:spPr/>
        <p:txBody>
          <a:bodyPr/>
          <a:lstStyle/>
          <a:p>
            <a:r>
              <a:rPr lang="pl-PL" noProof="0" dirty="0"/>
              <a:t>Queue </a:t>
            </a:r>
            <a:r>
              <a:rPr lang="pl-PL" noProof="0" dirty="0" err="1"/>
              <a:t>Results</a:t>
            </a:r>
            <a:endParaRPr lang="en-GB" noProof="0" dirty="0"/>
          </a:p>
        </p:txBody>
      </p:sp>
      <p:pic>
        <p:nvPicPr>
          <p:cNvPr id="5" name="Picture 4">
            <a:extLst>
              <a:ext uri="{FF2B5EF4-FFF2-40B4-BE49-F238E27FC236}">
                <a16:creationId xmlns:a16="http://schemas.microsoft.com/office/drawing/2014/main" id="{A9AA35C0-E7F9-CE91-7799-DFF66492DD91}"/>
              </a:ext>
            </a:extLst>
          </p:cNvPr>
          <p:cNvPicPr>
            <a:picLocks noChangeAspect="1"/>
          </p:cNvPicPr>
          <p:nvPr/>
        </p:nvPicPr>
        <p:blipFill>
          <a:blip r:embed="rId2"/>
          <a:stretch>
            <a:fillRect/>
          </a:stretch>
        </p:blipFill>
        <p:spPr>
          <a:xfrm>
            <a:off x="563859" y="1825625"/>
            <a:ext cx="9745435" cy="2486372"/>
          </a:xfrm>
          <a:prstGeom prst="rect">
            <a:avLst/>
          </a:prstGeom>
        </p:spPr>
      </p:pic>
      <p:sp>
        <p:nvSpPr>
          <p:cNvPr id="4" name="TextBox 3">
            <a:extLst>
              <a:ext uri="{FF2B5EF4-FFF2-40B4-BE49-F238E27FC236}">
                <a16:creationId xmlns:a16="http://schemas.microsoft.com/office/drawing/2014/main" id="{D9215594-1BAF-8CE4-6A17-00EE7ECB60B5}"/>
              </a:ext>
            </a:extLst>
          </p:cNvPr>
          <p:cNvSpPr txBox="1"/>
          <p:nvPr/>
        </p:nvSpPr>
        <p:spPr>
          <a:xfrm>
            <a:off x="483384" y="4595105"/>
            <a:ext cx="8546316" cy="923330"/>
          </a:xfrm>
          <a:prstGeom prst="rect">
            <a:avLst/>
          </a:prstGeom>
          <a:noFill/>
        </p:spPr>
        <p:txBody>
          <a:bodyPr wrap="square" lIns="91440" tIns="45720" rIns="91440" bIns="45720" anchor="t">
            <a:spAutoFit/>
          </a:bodyPr>
          <a:lstStyle/>
          <a:p>
            <a:r>
              <a:rPr lang="pl-PL" sz="1800" dirty="0"/>
              <a:t>Queue </a:t>
            </a:r>
            <a:r>
              <a:rPr lang="pl-PL" sz="1800" dirty="0" err="1"/>
              <a:t>results</a:t>
            </a:r>
            <a:r>
              <a:rPr lang="pl-PL" sz="1800" dirty="0"/>
              <a:t> by </a:t>
            </a:r>
            <a:r>
              <a:rPr lang="pl-PL" sz="1800" dirty="0" err="1"/>
              <a:t>default</a:t>
            </a:r>
            <a:r>
              <a:rPr lang="pl-PL" sz="1800" dirty="0"/>
              <a:t> show the </a:t>
            </a:r>
            <a:r>
              <a:rPr lang="pl-PL" sz="1800" dirty="0" err="1"/>
              <a:t>average</a:t>
            </a:r>
            <a:r>
              <a:rPr lang="pl-PL" sz="1800" dirty="0"/>
              <a:t> and maximum </a:t>
            </a:r>
            <a:r>
              <a:rPr lang="pl-PL" sz="1800" dirty="0" err="1"/>
              <a:t>number</a:t>
            </a:r>
            <a:r>
              <a:rPr lang="pl-PL" sz="1800" dirty="0"/>
              <a:t> of </a:t>
            </a:r>
            <a:r>
              <a:rPr lang="pl-PL" sz="1800" dirty="0" err="1"/>
              <a:t>vehicles</a:t>
            </a:r>
            <a:r>
              <a:rPr lang="pl-PL" sz="1800" dirty="0"/>
              <a:t> on </a:t>
            </a:r>
            <a:r>
              <a:rPr lang="pl-PL" sz="1800" dirty="0" err="1"/>
              <a:t>each</a:t>
            </a:r>
            <a:r>
              <a:rPr lang="pl-PL" sz="1800" dirty="0"/>
              <a:t> Queue </a:t>
            </a:r>
            <a:r>
              <a:rPr lang="pl-PL" sz="1800" dirty="0" err="1"/>
              <a:t>measurement</a:t>
            </a:r>
            <a:r>
              <a:rPr lang="pl-PL" sz="1800" dirty="0"/>
              <a:t>. </a:t>
            </a:r>
            <a:r>
              <a:rPr lang="pl-PL" sz="1800" dirty="0" err="1"/>
              <a:t>Hover</a:t>
            </a:r>
            <a:r>
              <a:rPr lang="pl-PL" sz="1800" dirty="0"/>
              <a:t> </a:t>
            </a:r>
            <a:r>
              <a:rPr lang="pl-PL" sz="1800" dirty="0" err="1"/>
              <a:t>over</a:t>
            </a:r>
            <a:r>
              <a:rPr lang="pl-PL" sz="1800" dirty="0"/>
              <a:t> the </a:t>
            </a:r>
            <a:r>
              <a:rPr lang="pl-PL" sz="1800" dirty="0" err="1"/>
              <a:t>name</a:t>
            </a:r>
            <a:r>
              <a:rPr lang="pl-PL" sz="1800" dirty="0"/>
              <a:t> of </a:t>
            </a:r>
            <a:r>
              <a:rPr lang="pl-PL" sz="1800" dirty="0" err="1"/>
              <a:t>parameter</a:t>
            </a:r>
            <a:r>
              <a:rPr lang="pl-PL" sz="1800" dirty="0"/>
              <a:t> in the </a:t>
            </a:r>
            <a:r>
              <a:rPr lang="pl-PL" sz="1800" dirty="0" err="1"/>
              <a:t>table</a:t>
            </a:r>
            <a:r>
              <a:rPr lang="pl-PL" sz="1800" dirty="0"/>
              <a:t> </a:t>
            </a:r>
            <a:r>
              <a:rPr lang="pl-PL" sz="1800" dirty="0" err="1"/>
              <a:t>or</a:t>
            </a:r>
            <a:r>
              <a:rPr lang="pl-PL" sz="1800" dirty="0"/>
              <a:t> </a:t>
            </a:r>
            <a:r>
              <a:rPr lang="pl-PL" sz="1800" dirty="0" err="1"/>
              <a:t>check</a:t>
            </a:r>
            <a:r>
              <a:rPr lang="pl-PL" sz="1800" dirty="0"/>
              <a:t> the Manual for </a:t>
            </a:r>
            <a:r>
              <a:rPr lang="pl-PL" sz="1800" dirty="0" err="1"/>
              <a:t>more</a:t>
            </a:r>
            <a:r>
              <a:rPr lang="pl-PL" sz="1800" dirty="0"/>
              <a:t> </a:t>
            </a:r>
            <a:r>
              <a:rPr lang="pl-PL" sz="1800" dirty="0" err="1"/>
              <a:t>details</a:t>
            </a:r>
            <a:r>
              <a:rPr lang="pl-PL" sz="1800" dirty="0"/>
              <a:t>.</a:t>
            </a:r>
          </a:p>
        </p:txBody>
      </p:sp>
    </p:spTree>
    <p:extLst>
      <p:ext uri="{BB962C8B-B14F-4D97-AF65-F5344CB8AC3E}">
        <p14:creationId xmlns:p14="http://schemas.microsoft.com/office/powerpoint/2010/main" val="230705995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D2005-1FC7-C32F-D812-8502C4407B0E}"/>
              </a:ext>
            </a:extLst>
          </p:cNvPr>
          <p:cNvSpPr>
            <a:spLocks noGrp="1"/>
          </p:cNvSpPr>
          <p:nvPr>
            <p:ph type="title"/>
          </p:nvPr>
        </p:nvSpPr>
        <p:spPr/>
        <p:txBody>
          <a:bodyPr/>
          <a:lstStyle/>
          <a:p>
            <a:r>
              <a:rPr lang="pl-PL" noProof="0" dirty="0"/>
              <a:t>Travel Time </a:t>
            </a:r>
            <a:r>
              <a:rPr lang="pl-PL" noProof="0" dirty="0" err="1"/>
              <a:t>Results</a:t>
            </a:r>
            <a:endParaRPr lang="en-GB" noProof="0" dirty="0"/>
          </a:p>
        </p:txBody>
      </p:sp>
      <p:pic>
        <p:nvPicPr>
          <p:cNvPr id="5" name="Picture 4">
            <a:extLst>
              <a:ext uri="{FF2B5EF4-FFF2-40B4-BE49-F238E27FC236}">
                <a16:creationId xmlns:a16="http://schemas.microsoft.com/office/drawing/2014/main" id="{B518FD30-6673-3E76-DE40-5748B6202F14}"/>
              </a:ext>
            </a:extLst>
          </p:cNvPr>
          <p:cNvPicPr>
            <a:picLocks noChangeAspect="1"/>
          </p:cNvPicPr>
          <p:nvPr/>
        </p:nvPicPr>
        <p:blipFill>
          <a:blip r:embed="rId2"/>
          <a:stretch>
            <a:fillRect/>
          </a:stretch>
        </p:blipFill>
        <p:spPr>
          <a:xfrm>
            <a:off x="838200" y="2440756"/>
            <a:ext cx="9707330" cy="2353003"/>
          </a:xfrm>
          <a:prstGeom prst="rect">
            <a:avLst/>
          </a:prstGeom>
        </p:spPr>
      </p:pic>
      <p:sp>
        <p:nvSpPr>
          <p:cNvPr id="4" name="TextBox 3">
            <a:extLst>
              <a:ext uri="{FF2B5EF4-FFF2-40B4-BE49-F238E27FC236}">
                <a16:creationId xmlns:a16="http://schemas.microsoft.com/office/drawing/2014/main" id="{4F8F8345-EC47-B12A-3587-777FAD853508}"/>
              </a:ext>
            </a:extLst>
          </p:cNvPr>
          <p:cNvSpPr txBox="1"/>
          <p:nvPr/>
        </p:nvSpPr>
        <p:spPr>
          <a:xfrm>
            <a:off x="668022" y="4938006"/>
            <a:ext cx="9877507" cy="646331"/>
          </a:xfrm>
          <a:prstGeom prst="rect">
            <a:avLst/>
          </a:prstGeom>
          <a:noFill/>
        </p:spPr>
        <p:txBody>
          <a:bodyPr wrap="square" lIns="91440" tIns="45720" rIns="91440" bIns="45720" anchor="t">
            <a:spAutoFit/>
          </a:bodyPr>
          <a:lstStyle/>
          <a:p>
            <a:r>
              <a:rPr lang="pl-PL" sz="1800" dirty="0"/>
              <a:t>Travel </a:t>
            </a:r>
            <a:r>
              <a:rPr lang="pl-PL" sz="1800" dirty="0" err="1"/>
              <a:t>times</a:t>
            </a:r>
            <a:r>
              <a:rPr lang="pl-PL" sz="1800" dirty="0"/>
              <a:t> display the </a:t>
            </a:r>
            <a:r>
              <a:rPr lang="pl-PL" sz="1800" dirty="0" err="1"/>
              <a:t>amount</a:t>
            </a:r>
            <a:r>
              <a:rPr lang="pl-PL" sz="1800" dirty="0"/>
              <a:t> of </a:t>
            </a:r>
            <a:r>
              <a:rPr lang="pl-PL" sz="1800" dirty="0" err="1"/>
              <a:t>vehicles</a:t>
            </a:r>
            <a:r>
              <a:rPr lang="pl-PL" sz="1800" dirty="0"/>
              <a:t> </a:t>
            </a:r>
            <a:r>
              <a:rPr lang="pl-PL" sz="1800" dirty="0" err="1"/>
              <a:t>that</a:t>
            </a:r>
            <a:r>
              <a:rPr lang="pl-PL" sz="1800" dirty="0"/>
              <a:t> </a:t>
            </a:r>
            <a:r>
              <a:rPr lang="pl-PL" sz="1800" dirty="0" err="1"/>
              <a:t>passed</a:t>
            </a:r>
            <a:r>
              <a:rPr lang="pl-PL" sz="1800" dirty="0"/>
              <a:t> </a:t>
            </a:r>
            <a:r>
              <a:rPr lang="pl-PL" sz="1800" dirty="0" err="1"/>
              <a:t>through</a:t>
            </a:r>
            <a:r>
              <a:rPr lang="pl-PL" sz="1800" dirty="0"/>
              <a:t> </a:t>
            </a:r>
            <a:r>
              <a:rPr lang="pl-PL" sz="1800" dirty="0" err="1"/>
              <a:t>those</a:t>
            </a:r>
            <a:r>
              <a:rPr lang="pl-PL" sz="1800" dirty="0"/>
              <a:t> </a:t>
            </a:r>
            <a:r>
              <a:rPr lang="pl-PL" sz="1800" dirty="0" err="1"/>
              <a:t>measurement</a:t>
            </a:r>
            <a:r>
              <a:rPr lang="pl-PL" sz="1800" dirty="0"/>
              <a:t> </a:t>
            </a:r>
            <a:r>
              <a:rPr lang="pl-PL" sz="1800" dirty="0" err="1"/>
              <a:t>objects</a:t>
            </a:r>
            <a:r>
              <a:rPr lang="pl-PL" sz="1800" dirty="0"/>
              <a:t>, the </a:t>
            </a:r>
            <a:r>
              <a:rPr lang="pl-PL" sz="1800" dirty="0" err="1"/>
              <a:t>time</a:t>
            </a:r>
            <a:r>
              <a:rPr lang="pl-PL" sz="1800" dirty="0"/>
              <a:t> and </a:t>
            </a:r>
            <a:r>
              <a:rPr lang="pl-PL" sz="1800" dirty="0" err="1"/>
              <a:t>distance</a:t>
            </a:r>
            <a:r>
              <a:rPr lang="pl-PL" sz="1800" dirty="0"/>
              <a:t> </a:t>
            </a:r>
            <a:r>
              <a:rPr lang="pl-PL" sz="1800" dirty="0" err="1"/>
              <a:t>it</a:t>
            </a:r>
            <a:r>
              <a:rPr lang="pl-PL" sz="1800" dirty="0"/>
              <a:t> </a:t>
            </a:r>
            <a:r>
              <a:rPr lang="pl-PL" sz="1800" dirty="0" err="1"/>
              <a:t>took</a:t>
            </a:r>
            <a:r>
              <a:rPr lang="pl-PL" sz="1800" dirty="0"/>
              <a:t>. </a:t>
            </a:r>
          </a:p>
        </p:txBody>
      </p:sp>
    </p:spTree>
    <p:extLst>
      <p:ext uri="{BB962C8B-B14F-4D97-AF65-F5344CB8AC3E}">
        <p14:creationId xmlns:p14="http://schemas.microsoft.com/office/powerpoint/2010/main" val="111598335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DF6DE-F77C-2665-4203-69A9C0BCFB20}"/>
              </a:ext>
            </a:extLst>
          </p:cNvPr>
          <p:cNvSpPr>
            <a:spLocks noGrp="1"/>
          </p:cNvSpPr>
          <p:nvPr>
            <p:ph type="title"/>
          </p:nvPr>
        </p:nvSpPr>
        <p:spPr/>
        <p:txBody>
          <a:bodyPr/>
          <a:lstStyle/>
          <a:p>
            <a:r>
              <a:rPr lang="pl-PL" noProof="0" dirty="0" err="1"/>
              <a:t>Vehicle</a:t>
            </a:r>
            <a:r>
              <a:rPr lang="pl-PL" noProof="0" dirty="0"/>
              <a:t> Network Performance </a:t>
            </a:r>
            <a:r>
              <a:rPr lang="pl-PL" noProof="0" dirty="0" err="1"/>
              <a:t>Results</a:t>
            </a:r>
            <a:endParaRPr lang="en-GB" noProof="0" dirty="0"/>
          </a:p>
        </p:txBody>
      </p:sp>
      <p:pic>
        <p:nvPicPr>
          <p:cNvPr id="5" name="Picture 4">
            <a:extLst>
              <a:ext uri="{FF2B5EF4-FFF2-40B4-BE49-F238E27FC236}">
                <a16:creationId xmlns:a16="http://schemas.microsoft.com/office/drawing/2014/main" id="{DD41AB77-AC11-86FD-000F-BCB2F59632AC}"/>
              </a:ext>
            </a:extLst>
          </p:cNvPr>
          <p:cNvPicPr>
            <a:picLocks noChangeAspect="1"/>
          </p:cNvPicPr>
          <p:nvPr/>
        </p:nvPicPr>
        <p:blipFill>
          <a:blip r:embed="rId2"/>
          <a:stretch>
            <a:fillRect/>
          </a:stretch>
        </p:blipFill>
        <p:spPr>
          <a:xfrm>
            <a:off x="838200" y="1993891"/>
            <a:ext cx="9745435" cy="2172003"/>
          </a:xfrm>
          <a:prstGeom prst="rect">
            <a:avLst/>
          </a:prstGeom>
        </p:spPr>
      </p:pic>
      <p:sp>
        <p:nvSpPr>
          <p:cNvPr id="4" name="TextBox 3">
            <a:extLst>
              <a:ext uri="{FF2B5EF4-FFF2-40B4-BE49-F238E27FC236}">
                <a16:creationId xmlns:a16="http://schemas.microsoft.com/office/drawing/2014/main" id="{636C9339-C72A-8695-898B-7702F0ECB761}"/>
              </a:ext>
            </a:extLst>
          </p:cNvPr>
          <p:cNvSpPr txBox="1"/>
          <p:nvPr/>
        </p:nvSpPr>
        <p:spPr>
          <a:xfrm>
            <a:off x="738362" y="4392882"/>
            <a:ext cx="9745434" cy="369332"/>
          </a:xfrm>
          <a:prstGeom prst="rect">
            <a:avLst/>
          </a:prstGeom>
          <a:noFill/>
        </p:spPr>
        <p:txBody>
          <a:bodyPr wrap="square" lIns="91440" tIns="45720" rIns="91440" bIns="45720" anchor="t">
            <a:spAutoFit/>
          </a:bodyPr>
          <a:lstStyle/>
          <a:p>
            <a:r>
              <a:rPr lang="pl-PL" sz="1800" dirty="0" err="1"/>
              <a:t>Vehicle</a:t>
            </a:r>
            <a:r>
              <a:rPr lang="pl-PL" sz="1800" dirty="0"/>
              <a:t> network performance </a:t>
            </a:r>
            <a:r>
              <a:rPr lang="pl-PL" sz="1800" dirty="0" err="1"/>
              <a:t>contains</a:t>
            </a:r>
            <a:r>
              <a:rPr lang="pl-PL" sz="1800" dirty="0"/>
              <a:t> </a:t>
            </a:r>
            <a:r>
              <a:rPr lang="pl-PL" sz="1800" dirty="0" err="1"/>
              <a:t>many</a:t>
            </a:r>
            <a:r>
              <a:rPr lang="pl-PL" sz="1800" dirty="0"/>
              <a:t> </a:t>
            </a:r>
            <a:r>
              <a:rPr lang="pl-PL" sz="1800" dirty="0" err="1"/>
              <a:t>metrics</a:t>
            </a:r>
            <a:r>
              <a:rPr lang="pl-PL" sz="1800" dirty="0"/>
              <a:t> </a:t>
            </a:r>
            <a:r>
              <a:rPr lang="pl-PL" sz="1800" dirty="0" err="1"/>
              <a:t>related</a:t>
            </a:r>
            <a:r>
              <a:rPr lang="pl-PL" sz="1800" dirty="0"/>
              <a:t> to the </a:t>
            </a:r>
            <a:r>
              <a:rPr lang="pl-PL" sz="1800" dirty="0" err="1"/>
              <a:t>entire</a:t>
            </a:r>
            <a:r>
              <a:rPr lang="pl-PL" sz="1800" dirty="0"/>
              <a:t> network.</a:t>
            </a:r>
          </a:p>
        </p:txBody>
      </p:sp>
    </p:spTree>
    <p:extLst>
      <p:ext uri="{BB962C8B-B14F-4D97-AF65-F5344CB8AC3E}">
        <p14:creationId xmlns:p14="http://schemas.microsoft.com/office/powerpoint/2010/main" val="4212554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C0E1-6E55-7758-1AD5-6274E3DFA10A}"/>
              </a:ext>
            </a:extLst>
          </p:cNvPr>
          <p:cNvSpPr>
            <a:spLocks noGrp="1"/>
          </p:cNvSpPr>
          <p:nvPr>
            <p:ph type="title"/>
          </p:nvPr>
        </p:nvSpPr>
        <p:spPr/>
        <p:txBody>
          <a:bodyPr/>
          <a:lstStyle/>
          <a:p>
            <a:r>
              <a:rPr lang="pl-PL" noProof="0" dirty="0" err="1"/>
              <a:t>Finding</a:t>
            </a:r>
            <a:r>
              <a:rPr lang="pl-PL" noProof="0" dirty="0"/>
              <a:t> the </a:t>
            </a:r>
            <a:r>
              <a:rPr lang="pl-PL" noProof="0" dirty="0" err="1"/>
              <a:t>proper</a:t>
            </a:r>
            <a:r>
              <a:rPr lang="pl-PL" noProof="0" dirty="0"/>
              <a:t> </a:t>
            </a:r>
            <a:r>
              <a:rPr lang="pl-PL" noProof="0" dirty="0" err="1"/>
              <a:t>scale</a:t>
            </a:r>
            <a:endParaRPr lang="en-GB" noProof="0" dirty="0"/>
          </a:p>
        </p:txBody>
      </p:sp>
      <p:sp>
        <p:nvSpPr>
          <p:cNvPr id="3" name="Text Placeholder 2">
            <a:extLst>
              <a:ext uri="{FF2B5EF4-FFF2-40B4-BE49-F238E27FC236}">
                <a16:creationId xmlns:a16="http://schemas.microsoft.com/office/drawing/2014/main" id="{BDE84B83-1D91-7EAC-0B9B-B499E4658BA9}"/>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63D73005-04AA-6237-2902-DCAE0DD04BFF}"/>
              </a:ext>
            </a:extLst>
          </p:cNvPr>
          <p:cNvPicPr>
            <a:picLocks noChangeAspect="1"/>
          </p:cNvPicPr>
          <p:nvPr/>
        </p:nvPicPr>
        <p:blipFill>
          <a:blip r:embed="rId2"/>
          <a:stretch>
            <a:fillRect/>
          </a:stretch>
        </p:blipFill>
        <p:spPr>
          <a:xfrm>
            <a:off x="838200" y="1547558"/>
            <a:ext cx="6958355" cy="4707924"/>
          </a:xfrm>
          <a:prstGeom prst="rect">
            <a:avLst/>
          </a:prstGeom>
        </p:spPr>
      </p:pic>
      <p:cxnSp>
        <p:nvCxnSpPr>
          <p:cNvPr id="4" name="Straight Arrow Connector 3">
            <a:extLst>
              <a:ext uri="{FF2B5EF4-FFF2-40B4-BE49-F238E27FC236}">
                <a16:creationId xmlns:a16="http://schemas.microsoft.com/office/drawing/2014/main" id="{5153222E-CFB6-A82D-F7A8-4E50BB7DAD1B}"/>
              </a:ext>
            </a:extLst>
          </p:cNvPr>
          <p:cNvCxnSpPr>
            <a:cxnSpLocks/>
          </p:cNvCxnSpPr>
          <p:nvPr/>
        </p:nvCxnSpPr>
        <p:spPr>
          <a:xfrm flipH="1">
            <a:off x="3692769" y="4001294"/>
            <a:ext cx="4659923" cy="15466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A54836C-C3C8-A5BC-B5F7-AD37348BCB55}"/>
              </a:ext>
            </a:extLst>
          </p:cNvPr>
          <p:cNvSpPr txBox="1"/>
          <p:nvPr/>
        </p:nvSpPr>
        <p:spPr>
          <a:xfrm>
            <a:off x="8537006" y="2075778"/>
            <a:ext cx="2559213" cy="2554545"/>
          </a:xfrm>
          <a:prstGeom prst="rect">
            <a:avLst/>
          </a:prstGeom>
          <a:noFill/>
        </p:spPr>
        <p:txBody>
          <a:bodyPr wrap="square" lIns="91440" tIns="45720" rIns="91440" bIns="45720" anchor="t">
            <a:spAutoFit/>
          </a:bodyPr>
          <a:lstStyle/>
          <a:p>
            <a:r>
              <a:rPr lang="pl-PL" sz="2000" dirty="0" err="1"/>
              <a:t>Judging</a:t>
            </a:r>
            <a:r>
              <a:rPr lang="pl-PL" sz="2000" dirty="0"/>
              <a:t> by the </a:t>
            </a:r>
            <a:r>
              <a:rPr lang="pl-PL" sz="2000" dirty="0" err="1"/>
              <a:t>value</a:t>
            </a:r>
            <a:r>
              <a:rPr lang="pl-PL" sz="2000" dirty="0"/>
              <a:t> </a:t>
            </a:r>
            <a:r>
              <a:rPr lang="pl-PL" sz="2000" dirty="0" err="1"/>
              <a:t>displayed</a:t>
            </a:r>
            <a:r>
              <a:rPr lang="pl-PL" sz="2000" dirty="0"/>
              <a:t> </a:t>
            </a:r>
            <a:r>
              <a:rPr lang="pl-PL" sz="2000" dirty="0" err="1"/>
              <a:t>at</a:t>
            </a:r>
            <a:r>
              <a:rPr lang="pl-PL" sz="2000" dirty="0"/>
              <a:t> the scale we </a:t>
            </a:r>
            <a:r>
              <a:rPr lang="pl-PL" sz="2000" dirty="0" err="1"/>
              <a:t>can</a:t>
            </a:r>
            <a:r>
              <a:rPr lang="pl-PL" sz="2000" dirty="0"/>
              <a:t> </a:t>
            </a:r>
            <a:r>
              <a:rPr lang="pl-PL" sz="2000" dirty="0" err="1"/>
              <a:t>draw</a:t>
            </a:r>
            <a:r>
              <a:rPr lang="pl-PL" sz="2000" dirty="0"/>
              <a:t> a </a:t>
            </a:r>
            <a:r>
              <a:rPr lang="pl-PL" sz="2000" dirty="0" err="1"/>
              <a:t>conclusion</a:t>
            </a:r>
            <a:r>
              <a:rPr lang="pl-PL" sz="2000" dirty="0"/>
              <a:t>, </a:t>
            </a:r>
            <a:r>
              <a:rPr lang="pl-PL" sz="2000" dirty="0" err="1"/>
              <a:t>that</a:t>
            </a:r>
            <a:r>
              <a:rPr lang="pl-PL" sz="2000" dirty="0"/>
              <a:t> </a:t>
            </a:r>
            <a:r>
              <a:rPr lang="pl-PL" sz="2000" dirty="0" err="1"/>
              <a:t>it</a:t>
            </a:r>
            <a:r>
              <a:rPr lang="pl-PL" sz="2000" dirty="0"/>
              <a:t> </a:t>
            </a:r>
            <a:r>
              <a:rPr lang="pl-PL" sz="2000" dirty="0" err="1"/>
              <a:t>is</a:t>
            </a:r>
            <a:r>
              <a:rPr lang="pl-PL" sz="2000" dirty="0"/>
              <a:t> </a:t>
            </a:r>
            <a:r>
              <a:rPr lang="pl-PL" sz="2000" dirty="0" err="1"/>
              <a:t>impossible</a:t>
            </a:r>
            <a:r>
              <a:rPr lang="pl-PL" sz="2000" dirty="0"/>
              <a:t> to </a:t>
            </a:r>
            <a:r>
              <a:rPr lang="pl-PL" sz="2000" dirty="0" err="1"/>
              <a:t>work</a:t>
            </a:r>
            <a:r>
              <a:rPr lang="pl-PL" sz="2000" dirty="0"/>
              <a:t> with </a:t>
            </a:r>
            <a:r>
              <a:rPr lang="pl-PL" sz="2000" dirty="0" err="1"/>
              <a:t>road</a:t>
            </a:r>
            <a:r>
              <a:rPr lang="pl-PL" sz="2000" dirty="0"/>
              <a:t> network </a:t>
            </a:r>
            <a:r>
              <a:rPr lang="pl-PL" sz="2000" dirty="0" err="1"/>
              <a:t>when</a:t>
            </a:r>
            <a:r>
              <a:rPr lang="pl-PL" sz="2000" dirty="0"/>
              <a:t> </a:t>
            </a:r>
            <a:r>
              <a:rPr lang="pl-PL" sz="2000" dirty="0" err="1"/>
              <a:t>zoomed</a:t>
            </a:r>
            <a:r>
              <a:rPr lang="pl-PL" sz="2000" dirty="0"/>
              <a:t> out to </a:t>
            </a:r>
            <a:r>
              <a:rPr lang="pl-PL" sz="2000" dirty="0" err="1"/>
              <a:t>this</a:t>
            </a:r>
            <a:r>
              <a:rPr lang="pl-PL" sz="2000" dirty="0"/>
              <a:t> </a:t>
            </a:r>
            <a:r>
              <a:rPr lang="pl-PL" sz="2000" dirty="0" err="1"/>
              <a:t>extent</a:t>
            </a:r>
            <a:r>
              <a:rPr lang="pl-PL" sz="2000" dirty="0"/>
              <a:t>.</a:t>
            </a:r>
          </a:p>
        </p:txBody>
      </p:sp>
    </p:spTree>
    <p:extLst>
      <p:ext uri="{BB962C8B-B14F-4D97-AF65-F5344CB8AC3E}">
        <p14:creationId xmlns:p14="http://schemas.microsoft.com/office/powerpoint/2010/main" val="12243574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DF7AE-63C8-826C-8B46-B8004BEF1940}"/>
              </a:ext>
            </a:extLst>
          </p:cNvPr>
          <p:cNvSpPr>
            <a:spLocks noGrp="1"/>
          </p:cNvSpPr>
          <p:nvPr>
            <p:ph type="title"/>
          </p:nvPr>
        </p:nvSpPr>
        <p:spPr/>
        <p:txBody>
          <a:bodyPr/>
          <a:lstStyle/>
          <a:p>
            <a:r>
              <a:rPr lang="pl-PL" noProof="0" dirty="0" err="1"/>
              <a:t>Adjusting</a:t>
            </a:r>
            <a:r>
              <a:rPr lang="pl-PL" noProof="0" dirty="0"/>
              <a:t> </a:t>
            </a:r>
            <a:r>
              <a:rPr lang="pl-PL" noProof="0" dirty="0" err="1"/>
              <a:t>results</a:t>
            </a:r>
            <a:r>
              <a:rPr lang="pl-PL" noProof="0" dirty="0"/>
              <a:t> list</a:t>
            </a:r>
            <a:endParaRPr lang="en-GB" noProof="0" dirty="0"/>
          </a:p>
        </p:txBody>
      </p:sp>
      <p:pic>
        <p:nvPicPr>
          <p:cNvPr id="5" name="Picture 4">
            <a:extLst>
              <a:ext uri="{FF2B5EF4-FFF2-40B4-BE49-F238E27FC236}">
                <a16:creationId xmlns:a16="http://schemas.microsoft.com/office/drawing/2014/main" id="{BE1E579C-E24E-6A13-F9A7-6B9D5DF4EC78}"/>
              </a:ext>
            </a:extLst>
          </p:cNvPr>
          <p:cNvPicPr>
            <a:picLocks noChangeAspect="1"/>
          </p:cNvPicPr>
          <p:nvPr/>
        </p:nvPicPr>
        <p:blipFill>
          <a:blip r:embed="rId2"/>
          <a:stretch>
            <a:fillRect/>
          </a:stretch>
        </p:blipFill>
        <p:spPr>
          <a:xfrm>
            <a:off x="120875" y="1690688"/>
            <a:ext cx="2372056" cy="1333686"/>
          </a:xfrm>
          <a:prstGeom prst="rect">
            <a:avLst/>
          </a:prstGeom>
        </p:spPr>
      </p:pic>
      <p:pic>
        <p:nvPicPr>
          <p:cNvPr id="7" name="Picture 6">
            <a:extLst>
              <a:ext uri="{FF2B5EF4-FFF2-40B4-BE49-F238E27FC236}">
                <a16:creationId xmlns:a16="http://schemas.microsoft.com/office/drawing/2014/main" id="{70675EE8-E9C0-FAF4-98A8-488CE7B77716}"/>
              </a:ext>
            </a:extLst>
          </p:cNvPr>
          <p:cNvPicPr>
            <a:picLocks noChangeAspect="1"/>
          </p:cNvPicPr>
          <p:nvPr/>
        </p:nvPicPr>
        <p:blipFill>
          <a:blip r:embed="rId3"/>
          <a:stretch>
            <a:fillRect/>
          </a:stretch>
        </p:blipFill>
        <p:spPr>
          <a:xfrm>
            <a:off x="4423595" y="1732696"/>
            <a:ext cx="5888779" cy="4444267"/>
          </a:xfrm>
          <a:prstGeom prst="rect">
            <a:avLst/>
          </a:prstGeom>
        </p:spPr>
      </p:pic>
      <p:cxnSp>
        <p:nvCxnSpPr>
          <p:cNvPr id="4" name="Straight Arrow Connector 3">
            <a:extLst>
              <a:ext uri="{FF2B5EF4-FFF2-40B4-BE49-F238E27FC236}">
                <a16:creationId xmlns:a16="http://schemas.microsoft.com/office/drawing/2014/main" id="{7208F899-F426-C005-E8ED-828B33D971D7}"/>
              </a:ext>
            </a:extLst>
          </p:cNvPr>
          <p:cNvCxnSpPr>
            <a:cxnSpLocks/>
          </p:cNvCxnSpPr>
          <p:nvPr/>
        </p:nvCxnSpPr>
        <p:spPr>
          <a:xfrm flipV="1">
            <a:off x="386862" y="2277208"/>
            <a:ext cx="281353" cy="12836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39F929D-2E1D-6EDE-A4DC-FF133FF910DB}"/>
              </a:ext>
            </a:extLst>
          </p:cNvPr>
          <p:cNvCxnSpPr>
            <a:cxnSpLocks/>
          </p:cNvCxnSpPr>
          <p:nvPr/>
        </p:nvCxnSpPr>
        <p:spPr>
          <a:xfrm>
            <a:off x="3107157" y="3976810"/>
            <a:ext cx="12362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9E4A80F-0D49-4A03-69CE-9F78B288AC62}"/>
              </a:ext>
            </a:extLst>
          </p:cNvPr>
          <p:cNvSpPr txBox="1"/>
          <p:nvPr/>
        </p:nvSpPr>
        <p:spPr>
          <a:xfrm>
            <a:off x="22293" y="3611273"/>
            <a:ext cx="3297308" cy="1477328"/>
          </a:xfrm>
          <a:prstGeom prst="rect">
            <a:avLst/>
          </a:prstGeom>
          <a:noFill/>
        </p:spPr>
        <p:txBody>
          <a:bodyPr wrap="square" lIns="91440" tIns="45720" rIns="91440" bIns="45720" anchor="t">
            <a:spAutoFit/>
          </a:bodyPr>
          <a:lstStyle/>
          <a:p>
            <a:r>
              <a:rPr lang="pl-PL" sz="1800" dirty="0" err="1"/>
              <a:t>Some</a:t>
            </a:r>
            <a:r>
              <a:rPr lang="pl-PL" sz="1800" dirty="0"/>
              <a:t> of the </a:t>
            </a:r>
            <a:r>
              <a:rPr lang="pl-PL" sz="1800" dirty="0" err="1"/>
              <a:t>metrics</a:t>
            </a:r>
            <a:r>
              <a:rPr lang="pl-PL" sz="1800" dirty="0"/>
              <a:t> </a:t>
            </a:r>
            <a:r>
              <a:rPr lang="pl-PL" sz="1800" dirty="0" err="1"/>
              <a:t>are</a:t>
            </a:r>
            <a:r>
              <a:rPr lang="pl-PL" sz="1800" dirty="0"/>
              <a:t> not on the list by </a:t>
            </a:r>
            <a:r>
              <a:rPr lang="pl-PL" sz="1800" dirty="0" err="1"/>
              <a:t>default</a:t>
            </a:r>
            <a:r>
              <a:rPr lang="pl-PL" sz="1800" dirty="0"/>
              <a:t>, </a:t>
            </a:r>
            <a:r>
              <a:rPr lang="pl-PL" sz="1800" dirty="0" err="1"/>
              <a:t>so</a:t>
            </a:r>
            <a:r>
              <a:rPr lang="pl-PL" sz="1800" dirty="0"/>
              <a:t> </a:t>
            </a:r>
            <a:r>
              <a:rPr lang="pl-PL" sz="1800" dirty="0" err="1"/>
              <a:t>feel</a:t>
            </a:r>
            <a:r>
              <a:rPr lang="pl-PL" sz="1800" dirty="0"/>
              <a:t> </a:t>
            </a:r>
            <a:r>
              <a:rPr lang="pl-PL" sz="1800" dirty="0" err="1"/>
              <a:t>free</a:t>
            </a:r>
            <a:r>
              <a:rPr lang="pl-PL" sz="1800" dirty="0"/>
              <a:t> to </a:t>
            </a:r>
            <a:r>
              <a:rPr lang="pl-PL" sz="1800" dirty="0" err="1"/>
              <a:t>use</a:t>
            </a:r>
            <a:r>
              <a:rPr lang="pl-PL" sz="1800" dirty="0"/>
              <a:t> the </a:t>
            </a:r>
            <a:r>
              <a:rPr lang="pl-PL" sz="1800" dirty="0" err="1"/>
              <a:t>Wrench</a:t>
            </a:r>
            <a:r>
              <a:rPr lang="pl-PL" sz="1800" dirty="0"/>
              <a:t> </a:t>
            </a:r>
            <a:r>
              <a:rPr lang="pl-PL" sz="1800" dirty="0" err="1"/>
              <a:t>icon</a:t>
            </a:r>
            <a:r>
              <a:rPr lang="pl-PL" sz="1800" dirty="0"/>
              <a:t> and </a:t>
            </a:r>
            <a:r>
              <a:rPr lang="pl-PL" sz="1800" dirty="0" err="1"/>
              <a:t>modify</a:t>
            </a:r>
            <a:r>
              <a:rPr lang="pl-PL" sz="1800" dirty="0"/>
              <a:t> the list, </a:t>
            </a:r>
            <a:r>
              <a:rPr lang="pl-PL" sz="1800" dirty="0" err="1"/>
              <a:t>so</a:t>
            </a:r>
            <a:r>
              <a:rPr lang="pl-PL" sz="1800" dirty="0"/>
              <a:t> </a:t>
            </a:r>
            <a:r>
              <a:rPr lang="pl-PL" sz="1800" dirty="0" err="1"/>
              <a:t>it</a:t>
            </a:r>
            <a:r>
              <a:rPr lang="pl-PL" sz="1800" dirty="0"/>
              <a:t> </a:t>
            </a:r>
            <a:r>
              <a:rPr lang="pl-PL" sz="1800" dirty="0" err="1"/>
              <a:t>meets</a:t>
            </a:r>
            <a:r>
              <a:rPr lang="pl-PL" sz="1800" dirty="0"/>
              <a:t> </a:t>
            </a:r>
            <a:r>
              <a:rPr lang="pl-PL" sz="1800" dirty="0" err="1"/>
              <a:t>your</a:t>
            </a:r>
            <a:r>
              <a:rPr lang="pl-PL" sz="1800" dirty="0"/>
              <a:t> </a:t>
            </a:r>
            <a:r>
              <a:rPr lang="pl-PL" sz="1800" dirty="0" err="1"/>
              <a:t>needs</a:t>
            </a:r>
            <a:r>
              <a:rPr lang="pl-PL" sz="1800" dirty="0"/>
              <a:t>.</a:t>
            </a:r>
          </a:p>
        </p:txBody>
      </p:sp>
    </p:spTree>
    <p:extLst>
      <p:ext uri="{BB962C8B-B14F-4D97-AF65-F5344CB8AC3E}">
        <p14:creationId xmlns:p14="http://schemas.microsoft.com/office/powerpoint/2010/main" val="52551231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4390F-81AD-D3D9-8E94-C78D26BF1400}"/>
              </a:ext>
            </a:extLst>
          </p:cNvPr>
          <p:cNvSpPr>
            <a:spLocks noGrp="1"/>
          </p:cNvSpPr>
          <p:nvPr>
            <p:ph type="title"/>
          </p:nvPr>
        </p:nvSpPr>
        <p:spPr/>
        <p:txBody>
          <a:bodyPr/>
          <a:lstStyle/>
          <a:p>
            <a:r>
              <a:rPr lang="en-GB" noProof="0" dirty="0"/>
              <a:t>Task 5</a:t>
            </a:r>
          </a:p>
        </p:txBody>
      </p:sp>
      <p:sp>
        <p:nvSpPr>
          <p:cNvPr id="3" name="Text Placeholder 2">
            <a:extLst>
              <a:ext uri="{FF2B5EF4-FFF2-40B4-BE49-F238E27FC236}">
                <a16:creationId xmlns:a16="http://schemas.microsoft.com/office/drawing/2014/main" id="{C548C338-64AB-C554-F405-D07D8D06C642}"/>
              </a:ext>
            </a:extLst>
          </p:cNvPr>
          <p:cNvSpPr>
            <a:spLocks noGrp="1"/>
          </p:cNvSpPr>
          <p:nvPr>
            <p:ph type="body" idx="1"/>
          </p:nvPr>
        </p:nvSpPr>
        <p:spPr/>
        <p:txBody>
          <a:bodyPr>
            <a:normAutofit lnSpcReduction="10000"/>
          </a:bodyPr>
          <a:lstStyle/>
          <a:p>
            <a:r>
              <a:rPr lang="en-GB" noProof="0" dirty="0"/>
              <a:t>Collect the data for your model:</a:t>
            </a:r>
          </a:p>
          <a:p>
            <a:r>
              <a:rPr lang="en-GB" noProof="0" dirty="0"/>
              <a:t>Collect the data (Travel Times, Queue Results) for driver behaviours: urban (default), aggressive, calm for every proposed traffic light </a:t>
            </a:r>
            <a:r>
              <a:rPr lang="en-GB" dirty="0"/>
              <a:t>program</a:t>
            </a:r>
            <a:r>
              <a:rPr lang="en-GB" noProof="0" dirty="0"/>
              <a:t> (60, 90, 120) and for scenario without traffic lights (in the Signal Controllers list set the </a:t>
            </a:r>
            <a:r>
              <a:rPr lang="en-GB" noProof="0" dirty="0" err="1"/>
              <a:t>ProgNo</a:t>
            </a:r>
            <a:r>
              <a:rPr lang="en-GB" noProof="0" dirty="0"/>
              <a:t> to a value that </a:t>
            </a:r>
            <a:r>
              <a:rPr lang="en-GB" dirty="0"/>
              <a:t>you</a:t>
            </a:r>
            <a:r>
              <a:rPr lang="en-GB" noProof="0" dirty="0"/>
              <a:t> did not assign to any traffic light </a:t>
            </a:r>
            <a:r>
              <a:rPr lang="en-GB" dirty="0"/>
              <a:t>program</a:t>
            </a:r>
            <a:r>
              <a:rPr lang="en-GB" noProof="0" dirty="0"/>
              <a:t> e.g. „99” to temporarily disable the traffic lights)</a:t>
            </a:r>
          </a:p>
          <a:p>
            <a:r>
              <a:rPr lang="en-GB" noProof="0" dirty="0"/>
              <a:t>Use </a:t>
            </a:r>
            <a:r>
              <a:rPr lang="en-GB" dirty="0"/>
              <a:t>an external</a:t>
            </a:r>
            <a:r>
              <a:rPr lang="en-GB" noProof="0" dirty="0"/>
              <a:t> tool (e.g. Excel, Calc, Google Sheets) to store the results for each run</a:t>
            </a:r>
          </a:p>
          <a:p>
            <a:r>
              <a:rPr lang="en-GB" noProof="0" dirty="0"/>
              <a:t>Compare the results</a:t>
            </a:r>
          </a:p>
        </p:txBody>
      </p:sp>
    </p:spTree>
    <p:extLst>
      <p:ext uri="{BB962C8B-B14F-4D97-AF65-F5344CB8AC3E}">
        <p14:creationId xmlns:p14="http://schemas.microsoft.com/office/powerpoint/2010/main" val="396282860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24B2F-C92A-F331-8C1B-E5591D5E3F62}"/>
              </a:ext>
            </a:extLst>
          </p:cNvPr>
          <p:cNvSpPr>
            <a:spLocks noGrp="1"/>
          </p:cNvSpPr>
          <p:nvPr>
            <p:ph type="title"/>
          </p:nvPr>
        </p:nvSpPr>
        <p:spPr/>
        <p:txBody>
          <a:bodyPr/>
          <a:lstStyle/>
          <a:p>
            <a:r>
              <a:rPr lang="pl-PL" noProof="0" dirty="0" err="1"/>
              <a:t>Example</a:t>
            </a:r>
            <a:r>
              <a:rPr lang="pl-PL" noProof="0" dirty="0"/>
              <a:t> Solution</a:t>
            </a:r>
            <a:endParaRPr lang="en-GB" noProof="0" dirty="0"/>
          </a:p>
        </p:txBody>
      </p:sp>
      <p:sp>
        <p:nvSpPr>
          <p:cNvPr id="3" name="Text Placeholder 2">
            <a:extLst>
              <a:ext uri="{FF2B5EF4-FFF2-40B4-BE49-F238E27FC236}">
                <a16:creationId xmlns:a16="http://schemas.microsoft.com/office/drawing/2014/main" id="{BC9678D8-25D0-29B4-B38D-3EBF163B7255}"/>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D491D02C-62B9-C5B8-BE9F-8B727026B6BA}"/>
              </a:ext>
            </a:extLst>
          </p:cNvPr>
          <p:cNvPicPr>
            <a:picLocks noChangeAspect="1"/>
          </p:cNvPicPr>
          <p:nvPr/>
        </p:nvPicPr>
        <p:blipFill>
          <a:blip r:embed="rId2"/>
          <a:stretch>
            <a:fillRect/>
          </a:stretch>
        </p:blipFill>
        <p:spPr>
          <a:xfrm>
            <a:off x="1081281" y="1747864"/>
            <a:ext cx="9000565" cy="4745011"/>
          </a:xfrm>
          <a:prstGeom prst="rect">
            <a:avLst/>
          </a:prstGeom>
        </p:spPr>
      </p:pic>
    </p:spTree>
    <p:extLst>
      <p:ext uri="{BB962C8B-B14F-4D97-AF65-F5344CB8AC3E}">
        <p14:creationId xmlns:p14="http://schemas.microsoft.com/office/powerpoint/2010/main" val="8465244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4F838-FED7-74DB-DBC7-83D5F80EE1F7}"/>
              </a:ext>
            </a:extLst>
          </p:cNvPr>
          <p:cNvSpPr>
            <a:spLocks noGrp="1"/>
          </p:cNvSpPr>
          <p:nvPr>
            <p:ph type="title"/>
          </p:nvPr>
        </p:nvSpPr>
        <p:spPr/>
        <p:txBody>
          <a:bodyPr/>
          <a:lstStyle/>
          <a:p>
            <a:endParaRPr lang="en-GB" noProof="0" dirty="0"/>
          </a:p>
        </p:txBody>
      </p:sp>
      <p:sp>
        <p:nvSpPr>
          <p:cNvPr id="3" name="Text Placeholder 2">
            <a:extLst>
              <a:ext uri="{FF2B5EF4-FFF2-40B4-BE49-F238E27FC236}">
                <a16:creationId xmlns:a16="http://schemas.microsoft.com/office/drawing/2014/main" id="{5471F330-C73F-622A-524F-12B36E4704E6}"/>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D6781201-F47A-00A2-CEB5-EC87A226F254}"/>
              </a:ext>
            </a:extLst>
          </p:cNvPr>
          <p:cNvPicPr>
            <a:picLocks noChangeAspect="1"/>
          </p:cNvPicPr>
          <p:nvPr/>
        </p:nvPicPr>
        <p:blipFill>
          <a:blip r:embed="rId2"/>
          <a:stretch>
            <a:fillRect/>
          </a:stretch>
        </p:blipFill>
        <p:spPr>
          <a:xfrm>
            <a:off x="735106" y="776475"/>
            <a:ext cx="10721788" cy="5483181"/>
          </a:xfrm>
          <a:prstGeom prst="rect">
            <a:avLst/>
          </a:prstGeom>
        </p:spPr>
      </p:pic>
    </p:spTree>
    <p:extLst>
      <p:ext uri="{BB962C8B-B14F-4D97-AF65-F5344CB8AC3E}">
        <p14:creationId xmlns:p14="http://schemas.microsoft.com/office/powerpoint/2010/main" val="392116090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60433-B9F9-7F6A-AEF1-9824DD1E1B3B}"/>
              </a:ext>
            </a:extLst>
          </p:cNvPr>
          <p:cNvSpPr>
            <a:spLocks noGrp="1"/>
          </p:cNvSpPr>
          <p:nvPr>
            <p:ph type="title"/>
          </p:nvPr>
        </p:nvSpPr>
        <p:spPr/>
        <p:txBody>
          <a:bodyPr/>
          <a:lstStyle/>
          <a:p>
            <a:r>
              <a:rPr lang="pl-PL" dirty="0" err="1"/>
              <a:t>Example</a:t>
            </a:r>
            <a:r>
              <a:rPr lang="pl-PL" dirty="0"/>
              <a:t> Solution</a:t>
            </a:r>
            <a:endParaRPr lang="en-GB" noProof="0" dirty="0"/>
          </a:p>
        </p:txBody>
      </p:sp>
      <p:sp>
        <p:nvSpPr>
          <p:cNvPr id="3" name="Text Placeholder 2">
            <a:extLst>
              <a:ext uri="{FF2B5EF4-FFF2-40B4-BE49-F238E27FC236}">
                <a16:creationId xmlns:a16="http://schemas.microsoft.com/office/drawing/2014/main" id="{8C66A16E-6713-A2C2-6E2F-C17529C67BF2}"/>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7261B7B2-A5EA-65CA-23CA-05447877FBC1}"/>
              </a:ext>
            </a:extLst>
          </p:cNvPr>
          <p:cNvPicPr>
            <a:picLocks noChangeAspect="1"/>
          </p:cNvPicPr>
          <p:nvPr/>
        </p:nvPicPr>
        <p:blipFill>
          <a:blip r:embed="rId2"/>
          <a:stretch>
            <a:fillRect/>
          </a:stretch>
        </p:blipFill>
        <p:spPr>
          <a:xfrm>
            <a:off x="1672851" y="1788591"/>
            <a:ext cx="8366585" cy="5069409"/>
          </a:xfrm>
          <a:prstGeom prst="rect">
            <a:avLst/>
          </a:prstGeom>
        </p:spPr>
      </p:pic>
    </p:spTree>
    <p:extLst>
      <p:ext uri="{BB962C8B-B14F-4D97-AF65-F5344CB8AC3E}">
        <p14:creationId xmlns:p14="http://schemas.microsoft.com/office/powerpoint/2010/main" val="26004871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4A35F-9C4A-49C6-7391-A399881C3BDE}"/>
              </a:ext>
            </a:extLst>
          </p:cNvPr>
          <p:cNvSpPr>
            <a:spLocks noGrp="1"/>
          </p:cNvSpPr>
          <p:nvPr>
            <p:ph type="title"/>
          </p:nvPr>
        </p:nvSpPr>
        <p:spPr/>
        <p:txBody>
          <a:bodyPr/>
          <a:lstStyle/>
          <a:p>
            <a:r>
              <a:rPr lang="pl-PL" dirty="0" err="1"/>
              <a:t>Example</a:t>
            </a:r>
            <a:r>
              <a:rPr lang="pl-PL" dirty="0"/>
              <a:t> Solution</a:t>
            </a:r>
            <a:endParaRPr lang="en-GB" noProof="0" dirty="0"/>
          </a:p>
        </p:txBody>
      </p:sp>
      <p:sp>
        <p:nvSpPr>
          <p:cNvPr id="3" name="Text Placeholder 2">
            <a:extLst>
              <a:ext uri="{FF2B5EF4-FFF2-40B4-BE49-F238E27FC236}">
                <a16:creationId xmlns:a16="http://schemas.microsoft.com/office/drawing/2014/main" id="{13AC143B-2D4B-B6CC-8DB5-8C9F0B4A53C1}"/>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F653F456-076A-71E9-87BC-EC4FE60D7E6D}"/>
              </a:ext>
            </a:extLst>
          </p:cNvPr>
          <p:cNvPicPr>
            <a:picLocks noChangeAspect="1"/>
          </p:cNvPicPr>
          <p:nvPr/>
        </p:nvPicPr>
        <p:blipFill>
          <a:blip r:embed="rId2"/>
          <a:stretch>
            <a:fillRect/>
          </a:stretch>
        </p:blipFill>
        <p:spPr>
          <a:xfrm>
            <a:off x="1777433" y="1511770"/>
            <a:ext cx="8199424" cy="5346230"/>
          </a:xfrm>
          <a:prstGeom prst="rect">
            <a:avLst/>
          </a:prstGeom>
        </p:spPr>
      </p:pic>
    </p:spTree>
    <p:extLst>
      <p:ext uri="{BB962C8B-B14F-4D97-AF65-F5344CB8AC3E}">
        <p14:creationId xmlns:p14="http://schemas.microsoft.com/office/powerpoint/2010/main" val="169699567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9EBA0-A8FE-4D01-C61D-DB06BB7CC3AC}"/>
              </a:ext>
            </a:extLst>
          </p:cNvPr>
          <p:cNvSpPr>
            <a:spLocks noGrp="1"/>
          </p:cNvSpPr>
          <p:nvPr>
            <p:ph type="title"/>
          </p:nvPr>
        </p:nvSpPr>
        <p:spPr/>
        <p:txBody>
          <a:bodyPr/>
          <a:lstStyle/>
          <a:p>
            <a:r>
              <a:rPr lang="pl-PL" dirty="0" err="1"/>
              <a:t>Example</a:t>
            </a:r>
            <a:r>
              <a:rPr lang="pl-PL" dirty="0"/>
              <a:t> Solution</a:t>
            </a:r>
            <a:endParaRPr lang="en-GB" noProof="0" dirty="0"/>
          </a:p>
        </p:txBody>
      </p:sp>
      <p:sp>
        <p:nvSpPr>
          <p:cNvPr id="3" name="Text Placeholder 2">
            <a:extLst>
              <a:ext uri="{FF2B5EF4-FFF2-40B4-BE49-F238E27FC236}">
                <a16:creationId xmlns:a16="http://schemas.microsoft.com/office/drawing/2014/main" id="{DD249ED1-257D-6465-54DE-FA41E0CD525C}"/>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8E644ED7-7110-FD32-1CC7-9B3FDD8130C8}"/>
              </a:ext>
            </a:extLst>
          </p:cNvPr>
          <p:cNvPicPr>
            <a:picLocks noChangeAspect="1"/>
          </p:cNvPicPr>
          <p:nvPr/>
        </p:nvPicPr>
        <p:blipFill>
          <a:blip r:embed="rId2"/>
          <a:stretch>
            <a:fillRect/>
          </a:stretch>
        </p:blipFill>
        <p:spPr>
          <a:xfrm>
            <a:off x="1922551" y="1764079"/>
            <a:ext cx="7845643" cy="5032375"/>
          </a:xfrm>
          <a:prstGeom prst="rect">
            <a:avLst/>
          </a:prstGeom>
        </p:spPr>
      </p:pic>
    </p:spTree>
    <p:extLst>
      <p:ext uri="{BB962C8B-B14F-4D97-AF65-F5344CB8AC3E}">
        <p14:creationId xmlns:p14="http://schemas.microsoft.com/office/powerpoint/2010/main" val="7195764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58E70-F38E-776F-43B2-E616D9476019}"/>
              </a:ext>
            </a:extLst>
          </p:cNvPr>
          <p:cNvSpPr>
            <a:spLocks noGrp="1"/>
          </p:cNvSpPr>
          <p:nvPr>
            <p:ph type="title"/>
          </p:nvPr>
        </p:nvSpPr>
        <p:spPr/>
        <p:txBody>
          <a:bodyPr/>
          <a:lstStyle/>
          <a:p>
            <a:r>
              <a:rPr lang="pl-PL" dirty="0" err="1"/>
              <a:t>Example</a:t>
            </a:r>
            <a:r>
              <a:rPr lang="pl-PL" dirty="0"/>
              <a:t> Solution</a:t>
            </a:r>
            <a:endParaRPr lang="en-GB" noProof="0" dirty="0"/>
          </a:p>
        </p:txBody>
      </p:sp>
      <p:sp>
        <p:nvSpPr>
          <p:cNvPr id="3" name="Text Placeholder 2">
            <a:extLst>
              <a:ext uri="{FF2B5EF4-FFF2-40B4-BE49-F238E27FC236}">
                <a16:creationId xmlns:a16="http://schemas.microsoft.com/office/drawing/2014/main" id="{F4775982-0E57-CDE1-1FD6-CC19E328FE4D}"/>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4CD55E5B-9AEA-435E-43DD-5E562C9C401C}"/>
              </a:ext>
            </a:extLst>
          </p:cNvPr>
          <p:cNvPicPr>
            <a:picLocks noChangeAspect="1"/>
          </p:cNvPicPr>
          <p:nvPr/>
        </p:nvPicPr>
        <p:blipFill>
          <a:blip r:embed="rId2"/>
          <a:stretch>
            <a:fillRect/>
          </a:stretch>
        </p:blipFill>
        <p:spPr>
          <a:xfrm>
            <a:off x="758594" y="1690688"/>
            <a:ext cx="4426055" cy="5167312"/>
          </a:xfrm>
          <a:prstGeom prst="rect">
            <a:avLst/>
          </a:prstGeom>
        </p:spPr>
      </p:pic>
    </p:spTree>
    <p:extLst>
      <p:ext uri="{BB962C8B-B14F-4D97-AF65-F5344CB8AC3E}">
        <p14:creationId xmlns:p14="http://schemas.microsoft.com/office/powerpoint/2010/main" val="245595954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980A8-9376-27EA-05C3-5D7F93FB62AE}"/>
              </a:ext>
            </a:extLst>
          </p:cNvPr>
          <p:cNvSpPr>
            <a:spLocks noGrp="1"/>
          </p:cNvSpPr>
          <p:nvPr>
            <p:ph type="title"/>
          </p:nvPr>
        </p:nvSpPr>
        <p:spPr/>
        <p:txBody>
          <a:bodyPr/>
          <a:lstStyle/>
          <a:p>
            <a:r>
              <a:rPr lang="pl-PL" dirty="0" err="1"/>
              <a:t>Example</a:t>
            </a:r>
            <a:r>
              <a:rPr lang="pl-PL" dirty="0"/>
              <a:t> Solution</a:t>
            </a:r>
            <a:endParaRPr lang="en-GB" noProof="0" dirty="0"/>
          </a:p>
        </p:txBody>
      </p:sp>
      <p:sp>
        <p:nvSpPr>
          <p:cNvPr id="3" name="Text Placeholder 2">
            <a:extLst>
              <a:ext uri="{FF2B5EF4-FFF2-40B4-BE49-F238E27FC236}">
                <a16:creationId xmlns:a16="http://schemas.microsoft.com/office/drawing/2014/main" id="{F08024F3-8C4A-ED79-EFA7-452FC3329059}"/>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CA0519BA-4108-ADA8-6A15-1D3736E39EF5}"/>
              </a:ext>
            </a:extLst>
          </p:cNvPr>
          <p:cNvPicPr>
            <a:picLocks noChangeAspect="1"/>
          </p:cNvPicPr>
          <p:nvPr/>
        </p:nvPicPr>
        <p:blipFill>
          <a:blip r:embed="rId2"/>
          <a:stretch>
            <a:fillRect/>
          </a:stretch>
        </p:blipFill>
        <p:spPr>
          <a:xfrm>
            <a:off x="1042282" y="2252498"/>
            <a:ext cx="10107436" cy="2353003"/>
          </a:xfrm>
          <a:prstGeom prst="rect">
            <a:avLst/>
          </a:prstGeom>
        </p:spPr>
      </p:pic>
    </p:spTree>
    <p:extLst>
      <p:ext uri="{BB962C8B-B14F-4D97-AF65-F5344CB8AC3E}">
        <p14:creationId xmlns:p14="http://schemas.microsoft.com/office/powerpoint/2010/main" val="55256835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9008C-E49D-F623-CC0E-C1C59E3F3815}"/>
              </a:ext>
            </a:extLst>
          </p:cNvPr>
          <p:cNvSpPr>
            <a:spLocks noGrp="1"/>
          </p:cNvSpPr>
          <p:nvPr>
            <p:ph type="title"/>
          </p:nvPr>
        </p:nvSpPr>
        <p:spPr/>
        <p:txBody>
          <a:bodyPr/>
          <a:lstStyle/>
          <a:p>
            <a:r>
              <a:rPr lang="pl-PL" dirty="0" err="1"/>
              <a:t>Example</a:t>
            </a:r>
            <a:r>
              <a:rPr lang="pl-PL" dirty="0"/>
              <a:t> Solution</a:t>
            </a:r>
            <a:endParaRPr lang="en-GB" noProof="0" dirty="0"/>
          </a:p>
        </p:txBody>
      </p:sp>
      <p:sp>
        <p:nvSpPr>
          <p:cNvPr id="3" name="Text Placeholder 2">
            <a:extLst>
              <a:ext uri="{FF2B5EF4-FFF2-40B4-BE49-F238E27FC236}">
                <a16:creationId xmlns:a16="http://schemas.microsoft.com/office/drawing/2014/main" id="{18D116D7-EB33-325E-554D-089270914CF4}"/>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3A36EFF7-CB22-83A9-67A6-0D1EA3577668}"/>
              </a:ext>
            </a:extLst>
          </p:cNvPr>
          <p:cNvPicPr>
            <a:picLocks noChangeAspect="1"/>
          </p:cNvPicPr>
          <p:nvPr/>
        </p:nvPicPr>
        <p:blipFill>
          <a:blip r:embed="rId2"/>
          <a:stretch>
            <a:fillRect/>
          </a:stretch>
        </p:blipFill>
        <p:spPr>
          <a:xfrm>
            <a:off x="1085150" y="2528762"/>
            <a:ext cx="10021699" cy="1800476"/>
          </a:xfrm>
          <a:prstGeom prst="rect">
            <a:avLst/>
          </a:prstGeom>
        </p:spPr>
      </p:pic>
    </p:spTree>
    <p:extLst>
      <p:ext uri="{BB962C8B-B14F-4D97-AF65-F5344CB8AC3E}">
        <p14:creationId xmlns:p14="http://schemas.microsoft.com/office/powerpoint/2010/main" val="763843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3F7F9-4E25-3012-B25E-CE185732F595}"/>
              </a:ext>
            </a:extLst>
          </p:cNvPr>
          <p:cNvSpPr>
            <a:spLocks noGrp="1"/>
          </p:cNvSpPr>
          <p:nvPr>
            <p:ph type="title"/>
          </p:nvPr>
        </p:nvSpPr>
        <p:spPr/>
        <p:txBody>
          <a:bodyPr/>
          <a:lstStyle/>
          <a:p>
            <a:r>
              <a:rPr lang="pl-PL" noProof="0" dirty="0" err="1"/>
              <a:t>Locating</a:t>
            </a:r>
            <a:r>
              <a:rPr lang="pl-PL" noProof="0" dirty="0"/>
              <a:t> test </a:t>
            </a:r>
            <a:r>
              <a:rPr lang="pl-PL" noProof="0" dirty="0" err="1"/>
              <a:t>site</a:t>
            </a:r>
            <a:r>
              <a:rPr lang="pl-PL" noProof="0" dirty="0"/>
              <a:t> pt. 1</a:t>
            </a:r>
            <a:endParaRPr lang="en-GB" noProof="0" dirty="0"/>
          </a:p>
        </p:txBody>
      </p:sp>
      <p:sp>
        <p:nvSpPr>
          <p:cNvPr id="3" name="Text Placeholder 2">
            <a:extLst>
              <a:ext uri="{FF2B5EF4-FFF2-40B4-BE49-F238E27FC236}">
                <a16:creationId xmlns:a16="http://schemas.microsoft.com/office/drawing/2014/main" id="{B76DE18D-B4B2-6EE1-8177-CBC8BD9499F6}"/>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A4A65733-7D59-D6E5-DB61-11459FF1836A}"/>
              </a:ext>
            </a:extLst>
          </p:cNvPr>
          <p:cNvPicPr>
            <a:picLocks noChangeAspect="1"/>
          </p:cNvPicPr>
          <p:nvPr/>
        </p:nvPicPr>
        <p:blipFill>
          <a:blip r:embed="rId2"/>
          <a:stretch>
            <a:fillRect/>
          </a:stretch>
        </p:blipFill>
        <p:spPr>
          <a:xfrm>
            <a:off x="523872" y="1422217"/>
            <a:ext cx="7932774" cy="5334000"/>
          </a:xfrm>
          <a:prstGeom prst="rect">
            <a:avLst/>
          </a:prstGeom>
        </p:spPr>
      </p:pic>
      <p:cxnSp>
        <p:nvCxnSpPr>
          <p:cNvPr id="4" name="Straight Arrow Connector 3">
            <a:extLst>
              <a:ext uri="{FF2B5EF4-FFF2-40B4-BE49-F238E27FC236}">
                <a16:creationId xmlns:a16="http://schemas.microsoft.com/office/drawing/2014/main" id="{0DAD75CE-E3F2-2584-B995-49D25B311265}"/>
              </a:ext>
            </a:extLst>
          </p:cNvPr>
          <p:cNvCxnSpPr>
            <a:cxnSpLocks/>
          </p:cNvCxnSpPr>
          <p:nvPr/>
        </p:nvCxnSpPr>
        <p:spPr>
          <a:xfrm flipH="1" flipV="1">
            <a:off x="3472962" y="2259623"/>
            <a:ext cx="5345723" cy="1582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5BE9AB3-05B3-B330-FE99-6618FFF68349}"/>
              </a:ext>
            </a:extLst>
          </p:cNvPr>
          <p:cNvSpPr txBox="1"/>
          <p:nvPr/>
        </p:nvSpPr>
        <p:spPr>
          <a:xfrm>
            <a:off x="8818685" y="1910053"/>
            <a:ext cx="2559213" cy="3170099"/>
          </a:xfrm>
          <a:prstGeom prst="rect">
            <a:avLst/>
          </a:prstGeom>
          <a:noFill/>
        </p:spPr>
        <p:txBody>
          <a:bodyPr wrap="square" lIns="91440" tIns="45720" rIns="91440" bIns="45720" anchor="t">
            <a:spAutoFit/>
          </a:bodyPr>
          <a:lstStyle/>
          <a:p>
            <a:r>
              <a:rPr lang="pl-PL" sz="2000" dirty="0"/>
              <a:t>By </a:t>
            </a:r>
            <a:r>
              <a:rPr lang="pl-PL" sz="2000" dirty="0" err="1"/>
              <a:t>clicking</a:t>
            </a:r>
            <a:r>
              <a:rPr lang="pl-PL" sz="2000" dirty="0"/>
              <a:t> </a:t>
            </a:r>
            <a:r>
              <a:rPr lang="pl-PL" sz="2000" dirty="0" err="1"/>
              <a:t>at</a:t>
            </a:r>
            <a:r>
              <a:rPr lang="pl-PL" sz="2000" dirty="0"/>
              <a:t> the </a:t>
            </a:r>
            <a:r>
              <a:rPr lang="pl-PL" sz="2000" dirty="0" err="1"/>
              <a:t>blue</a:t>
            </a:r>
            <a:r>
              <a:rPr lang="pl-PL" sz="2000" dirty="0"/>
              <a:t> pin we </a:t>
            </a:r>
            <a:r>
              <a:rPr lang="pl-PL" sz="2000" dirty="0" err="1"/>
              <a:t>can</a:t>
            </a:r>
            <a:r>
              <a:rPr lang="pl-PL" sz="2000" dirty="0"/>
              <a:t> </a:t>
            </a:r>
            <a:r>
              <a:rPr lang="pl-PL" sz="2000" dirty="0" err="1"/>
              <a:t>search</a:t>
            </a:r>
            <a:r>
              <a:rPr lang="pl-PL" sz="2000" dirty="0"/>
              <a:t> for a </a:t>
            </a:r>
            <a:r>
              <a:rPr lang="pl-PL" sz="2000" dirty="0" err="1"/>
              <a:t>location</a:t>
            </a:r>
            <a:r>
              <a:rPr lang="pl-PL" sz="2000" dirty="0"/>
              <a:t> we want to </a:t>
            </a:r>
            <a:r>
              <a:rPr lang="pl-PL" sz="2000" dirty="0" err="1"/>
              <a:t>use</a:t>
            </a:r>
            <a:r>
              <a:rPr lang="pl-PL" sz="2000" dirty="0"/>
              <a:t> as the </a:t>
            </a:r>
            <a:r>
              <a:rPr lang="pl-PL" sz="2000" dirty="0" err="1"/>
              <a:t>base</a:t>
            </a:r>
            <a:r>
              <a:rPr lang="pl-PL" sz="2000" dirty="0"/>
              <a:t> for </a:t>
            </a:r>
            <a:r>
              <a:rPr lang="pl-PL" sz="2000" dirty="0" err="1"/>
              <a:t>our</a:t>
            </a:r>
            <a:r>
              <a:rPr lang="pl-PL" sz="2000" dirty="0"/>
              <a:t> model. It </a:t>
            </a:r>
            <a:r>
              <a:rPr lang="pl-PL" sz="2000" dirty="0" err="1"/>
              <a:t>is</a:t>
            </a:r>
            <a:r>
              <a:rPr lang="pl-PL" sz="2000" dirty="0"/>
              <a:t> </a:t>
            </a:r>
            <a:r>
              <a:rPr lang="pl-PL" sz="2000" dirty="0" err="1"/>
              <a:t>also</a:t>
            </a:r>
            <a:r>
              <a:rPr lang="pl-PL" sz="2000" dirty="0"/>
              <a:t> </a:t>
            </a:r>
            <a:r>
              <a:rPr lang="pl-PL" sz="2000" dirty="0" err="1"/>
              <a:t>possible</a:t>
            </a:r>
            <a:r>
              <a:rPr lang="pl-PL" sz="2000" dirty="0"/>
              <a:t> to </a:t>
            </a:r>
            <a:r>
              <a:rPr lang="pl-PL" sz="2000" dirty="0" err="1"/>
              <a:t>manually</a:t>
            </a:r>
            <a:r>
              <a:rPr lang="pl-PL" sz="2000" dirty="0"/>
              <a:t> zoom in to the </a:t>
            </a:r>
            <a:r>
              <a:rPr lang="pl-PL" sz="2000" dirty="0" err="1"/>
              <a:t>location</a:t>
            </a:r>
            <a:r>
              <a:rPr lang="pl-PL" sz="2000" dirty="0"/>
              <a:t> </a:t>
            </a:r>
            <a:r>
              <a:rPr lang="pl-PL" sz="2000" dirty="0" err="1"/>
              <a:t>using</a:t>
            </a:r>
            <a:r>
              <a:rPr lang="pl-PL" sz="2000" dirty="0"/>
              <a:t> the </a:t>
            </a:r>
            <a:r>
              <a:rPr lang="pl-PL" sz="2000" dirty="0" err="1"/>
              <a:t>scroll</a:t>
            </a:r>
            <a:r>
              <a:rPr lang="pl-PL" sz="2000" dirty="0"/>
              <a:t> </a:t>
            </a:r>
            <a:r>
              <a:rPr lang="pl-PL" sz="2000" dirty="0" err="1"/>
              <a:t>wheel</a:t>
            </a:r>
            <a:r>
              <a:rPr lang="pl-PL" sz="2000" dirty="0"/>
              <a:t>.</a:t>
            </a:r>
          </a:p>
        </p:txBody>
      </p:sp>
    </p:spTree>
    <p:extLst>
      <p:ext uri="{BB962C8B-B14F-4D97-AF65-F5344CB8AC3E}">
        <p14:creationId xmlns:p14="http://schemas.microsoft.com/office/powerpoint/2010/main" val="506881560"/>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4A27300A-741C-DE4E-95EB-8877CB38462A}"/>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C8FF99E8-EB0A-C533-0CE7-E891FD52A07C}"/>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Ch.4 Part 2 – Video Recording of simulation</a:t>
            </a:r>
            <a:endParaRPr lang="en-GB" sz="4000" noProof="0" dirty="0"/>
          </a:p>
        </p:txBody>
      </p:sp>
      <p:sp>
        <p:nvSpPr>
          <p:cNvPr id="85" name="Google Shape;85;p1">
            <a:extLst>
              <a:ext uri="{FF2B5EF4-FFF2-40B4-BE49-F238E27FC236}">
                <a16:creationId xmlns:a16="http://schemas.microsoft.com/office/drawing/2014/main" id="{557956FC-AB52-C337-A116-5DEA43E7ABE6}"/>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86D7BCA8-0565-D062-2A1C-3D118587245C}"/>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0EA5B3FC-D49A-F8EC-5457-DE86D8C593AC}"/>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EB014721-75C9-1A85-D6BB-CD7D332DAECC}"/>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2279CDD9-D0D5-A6CB-505B-3931843E14FD}"/>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1E212B2E-CBEC-0895-B618-051FACB5D406}"/>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48156E11-4FF9-4E89-9440-6AA82B5B3C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D99E0D5C-A309-7ABE-F0DE-08A00FE670D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393724212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CAEAD-549C-2F47-49F6-CA31F395C1EC}"/>
              </a:ext>
            </a:extLst>
          </p:cNvPr>
          <p:cNvSpPr>
            <a:spLocks noGrp="1"/>
          </p:cNvSpPr>
          <p:nvPr>
            <p:ph type="title"/>
          </p:nvPr>
        </p:nvSpPr>
        <p:spPr/>
        <p:txBody>
          <a:bodyPr/>
          <a:lstStyle/>
          <a:p>
            <a:r>
              <a:rPr lang="pl-PL" dirty="0" err="1"/>
              <a:t>Switching</a:t>
            </a:r>
            <a:r>
              <a:rPr lang="pl-PL" dirty="0"/>
              <a:t> to a 3d </a:t>
            </a:r>
            <a:r>
              <a:rPr lang="pl-PL" dirty="0" err="1"/>
              <a:t>view</a:t>
            </a:r>
            <a:r>
              <a:rPr lang="pl-PL" dirty="0"/>
              <a:t> pt. 1</a:t>
            </a:r>
            <a:endParaRPr lang="en-GB" noProof="0" dirty="0"/>
          </a:p>
        </p:txBody>
      </p:sp>
      <p:pic>
        <p:nvPicPr>
          <p:cNvPr id="4" name="2d-3d">
            <a:hlinkClick r:id="" action="ppaction://media"/>
            <a:extLst>
              <a:ext uri="{FF2B5EF4-FFF2-40B4-BE49-F238E27FC236}">
                <a16:creationId xmlns:a16="http://schemas.microsoft.com/office/drawing/2014/main" id="{4A56CB11-A373-CF3F-F9FF-A467F2B8DEF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92696" y="1825625"/>
            <a:ext cx="6666465" cy="4334142"/>
          </a:xfrm>
          <a:prstGeom prst="rect">
            <a:avLst/>
          </a:prstGeom>
        </p:spPr>
      </p:pic>
      <p:sp>
        <p:nvSpPr>
          <p:cNvPr id="5" name="TextBox 4">
            <a:extLst>
              <a:ext uri="{FF2B5EF4-FFF2-40B4-BE49-F238E27FC236}">
                <a16:creationId xmlns:a16="http://schemas.microsoft.com/office/drawing/2014/main" id="{E98C73AD-D3D6-99DA-8CFE-F64E1CB8F58C}"/>
              </a:ext>
            </a:extLst>
          </p:cNvPr>
          <p:cNvSpPr txBox="1"/>
          <p:nvPr/>
        </p:nvSpPr>
        <p:spPr>
          <a:xfrm>
            <a:off x="7753588" y="2274838"/>
            <a:ext cx="3745716" cy="3139321"/>
          </a:xfrm>
          <a:prstGeom prst="rect">
            <a:avLst/>
          </a:prstGeom>
          <a:noFill/>
        </p:spPr>
        <p:txBody>
          <a:bodyPr wrap="square" lIns="91440" tIns="45720" rIns="91440" bIns="45720" anchor="t">
            <a:spAutoFit/>
          </a:bodyPr>
          <a:lstStyle/>
          <a:p>
            <a:r>
              <a:rPr lang="pl-PL" sz="1800" dirty="0"/>
              <a:t>Press </a:t>
            </a:r>
            <a:r>
              <a:rPr lang="pl-PL" sz="1800" dirty="0" err="1"/>
              <a:t>ctrl+d</a:t>
            </a:r>
            <a:r>
              <a:rPr lang="pl-PL" sz="1800" dirty="0"/>
              <a:t> on keyboard </a:t>
            </a:r>
            <a:r>
              <a:rPr lang="pl-PL" sz="1800" dirty="0" err="1"/>
              <a:t>or</a:t>
            </a:r>
            <a:r>
              <a:rPr lang="pl-PL" sz="1800" dirty="0"/>
              <a:t> </a:t>
            </a:r>
            <a:r>
              <a:rPr lang="pl-PL" sz="1800" dirty="0" err="1"/>
              <a:t>click</a:t>
            </a:r>
            <a:r>
              <a:rPr lang="pl-PL" sz="1800" dirty="0"/>
              <a:t> the „2D/3D” </a:t>
            </a:r>
            <a:r>
              <a:rPr lang="pl-PL" sz="1800" dirty="0" err="1"/>
              <a:t>icon</a:t>
            </a:r>
            <a:r>
              <a:rPr lang="pl-PL" sz="1800" dirty="0"/>
              <a:t> to </a:t>
            </a:r>
            <a:r>
              <a:rPr lang="pl-PL" sz="1800" dirty="0" err="1"/>
              <a:t>switch</a:t>
            </a:r>
            <a:r>
              <a:rPr lang="pl-PL" sz="1800" dirty="0"/>
              <a:t> </a:t>
            </a:r>
            <a:r>
              <a:rPr lang="pl-PL" sz="1800" dirty="0" err="1"/>
              <a:t>between</a:t>
            </a:r>
            <a:r>
              <a:rPr lang="pl-PL" sz="1800" dirty="0"/>
              <a:t> the </a:t>
            </a:r>
            <a:r>
              <a:rPr lang="pl-PL" sz="1800" dirty="0" err="1"/>
              <a:t>views</a:t>
            </a:r>
            <a:r>
              <a:rPr lang="pl-PL" sz="1800" dirty="0"/>
              <a:t>.</a:t>
            </a:r>
          </a:p>
          <a:p>
            <a:endParaRPr lang="pl-PL" sz="1800" dirty="0"/>
          </a:p>
          <a:p>
            <a:endParaRPr lang="pl-PL" sz="1800" dirty="0"/>
          </a:p>
          <a:p>
            <a:r>
              <a:rPr lang="pl-PL" sz="1800" dirty="0" err="1"/>
              <a:t>Use</a:t>
            </a:r>
            <a:r>
              <a:rPr lang="pl-PL" sz="1800" dirty="0"/>
              <a:t> the </a:t>
            </a:r>
            <a:r>
              <a:rPr lang="pl-PL" sz="1800" dirty="0" err="1"/>
              <a:t>scroll</a:t>
            </a:r>
            <a:r>
              <a:rPr lang="pl-PL" sz="1800" dirty="0"/>
              <a:t> </a:t>
            </a:r>
            <a:r>
              <a:rPr lang="pl-PL" sz="1800" dirty="0" err="1"/>
              <a:t>wheel</a:t>
            </a:r>
            <a:r>
              <a:rPr lang="pl-PL" sz="1800" dirty="0"/>
              <a:t> to zoom in and out.</a:t>
            </a:r>
          </a:p>
          <a:p>
            <a:r>
              <a:rPr lang="pl-PL" sz="1800" dirty="0" err="1"/>
              <a:t>Hold</a:t>
            </a:r>
            <a:r>
              <a:rPr lang="pl-PL" sz="1800" dirty="0"/>
              <a:t> the </a:t>
            </a:r>
            <a:r>
              <a:rPr lang="pl-PL" sz="1800" dirty="0" err="1"/>
              <a:t>middle</a:t>
            </a:r>
            <a:r>
              <a:rPr lang="pl-PL" sz="1800" dirty="0"/>
              <a:t> </a:t>
            </a:r>
            <a:r>
              <a:rPr lang="pl-PL" sz="1800" dirty="0" err="1"/>
              <a:t>mouse</a:t>
            </a:r>
            <a:r>
              <a:rPr lang="pl-PL" sz="1800" dirty="0"/>
              <a:t> </a:t>
            </a:r>
            <a:r>
              <a:rPr lang="pl-PL" sz="1800" dirty="0" err="1"/>
              <a:t>button</a:t>
            </a:r>
            <a:r>
              <a:rPr lang="pl-PL" sz="1800" dirty="0"/>
              <a:t> to </a:t>
            </a:r>
            <a:r>
              <a:rPr lang="pl-PL" sz="1800" dirty="0" err="1"/>
              <a:t>move</a:t>
            </a:r>
            <a:r>
              <a:rPr lang="pl-PL" sz="1800" dirty="0"/>
              <a:t> </a:t>
            </a:r>
            <a:r>
              <a:rPr lang="pl-PL" sz="1800" dirty="0" err="1"/>
              <a:t>around</a:t>
            </a:r>
            <a:r>
              <a:rPr lang="pl-PL" sz="1800" dirty="0"/>
              <a:t> the model. </a:t>
            </a:r>
          </a:p>
          <a:p>
            <a:r>
              <a:rPr lang="pl-PL" sz="1800" dirty="0" err="1"/>
              <a:t>Hold</a:t>
            </a:r>
            <a:r>
              <a:rPr lang="pl-PL" sz="1800" dirty="0"/>
              <a:t> </a:t>
            </a:r>
            <a:r>
              <a:rPr lang="pl-PL" sz="1800" dirty="0" err="1"/>
              <a:t>alt+middle</a:t>
            </a:r>
            <a:r>
              <a:rPr lang="pl-PL" sz="1800" dirty="0"/>
              <a:t> </a:t>
            </a:r>
            <a:r>
              <a:rPr lang="pl-PL" sz="1800" dirty="0" err="1"/>
              <a:t>mouse</a:t>
            </a:r>
            <a:r>
              <a:rPr lang="pl-PL" sz="1800" dirty="0"/>
              <a:t> </a:t>
            </a:r>
            <a:r>
              <a:rPr lang="pl-PL" sz="1800" dirty="0" err="1"/>
              <a:t>button</a:t>
            </a:r>
            <a:r>
              <a:rPr lang="pl-PL" sz="1800" dirty="0"/>
              <a:t> to </a:t>
            </a:r>
            <a:r>
              <a:rPr lang="pl-PL" sz="1800" dirty="0" err="1"/>
              <a:t>rotate</a:t>
            </a:r>
            <a:r>
              <a:rPr lang="pl-PL" sz="1800" dirty="0"/>
              <a:t> the </a:t>
            </a:r>
            <a:r>
              <a:rPr lang="pl-PL" sz="1800" dirty="0" err="1"/>
              <a:t>view</a:t>
            </a:r>
            <a:r>
              <a:rPr lang="pl-PL" sz="1800" dirty="0"/>
              <a:t>.</a:t>
            </a:r>
          </a:p>
        </p:txBody>
      </p:sp>
    </p:spTree>
    <p:extLst>
      <p:ext uri="{BB962C8B-B14F-4D97-AF65-F5344CB8AC3E}">
        <p14:creationId xmlns:p14="http://schemas.microsoft.com/office/powerpoint/2010/main" val="237245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71DBB-F517-A22F-96CF-9BD616926A7F}"/>
              </a:ext>
            </a:extLst>
          </p:cNvPr>
          <p:cNvSpPr>
            <a:spLocks noGrp="1"/>
          </p:cNvSpPr>
          <p:nvPr>
            <p:ph type="title"/>
          </p:nvPr>
        </p:nvSpPr>
        <p:spPr/>
        <p:txBody>
          <a:bodyPr/>
          <a:lstStyle/>
          <a:p>
            <a:r>
              <a:rPr lang="pl-PL" dirty="0" err="1"/>
              <a:t>Switching</a:t>
            </a:r>
            <a:r>
              <a:rPr lang="pl-PL" dirty="0"/>
              <a:t> to a 3d </a:t>
            </a:r>
            <a:r>
              <a:rPr lang="pl-PL" dirty="0" err="1"/>
              <a:t>view</a:t>
            </a:r>
            <a:r>
              <a:rPr lang="pl-PL" dirty="0"/>
              <a:t> pt. 2</a:t>
            </a:r>
            <a:endParaRPr lang="en-GB" noProof="0" dirty="0"/>
          </a:p>
        </p:txBody>
      </p:sp>
      <p:pic>
        <p:nvPicPr>
          <p:cNvPr id="4" name="zoming-3d">
            <a:hlinkClick r:id="" action="ppaction://media"/>
            <a:extLst>
              <a:ext uri="{FF2B5EF4-FFF2-40B4-BE49-F238E27FC236}">
                <a16:creationId xmlns:a16="http://schemas.microsoft.com/office/drawing/2014/main" id="{59C26B0F-FA5D-C8F2-C8EE-351D48F5AB6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84937" y="1690688"/>
            <a:ext cx="5223494" cy="4859064"/>
          </a:xfrm>
          <a:prstGeom prst="rect">
            <a:avLst/>
          </a:prstGeom>
        </p:spPr>
      </p:pic>
      <p:sp>
        <p:nvSpPr>
          <p:cNvPr id="5" name="TextBox 4">
            <a:extLst>
              <a:ext uri="{FF2B5EF4-FFF2-40B4-BE49-F238E27FC236}">
                <a16:creationId xmlns:a16="http://schemas.microsoft.com/office/drawing/2014/main" id="{564C628F-0132-A834-30F5-1B748AF0F771}"/>
              </a:ext>
            </a:extLst>
          </p:cNvPr>
          <p:cNvSpPr txBox="1"/>
          <p:nvPr/>
        </p:nvSpPr>
        <p:spPr>
          <a:xfrm>
            <a:off x="6523699" y="1948621"/>
            <a:ext cx="4633739" cy="3139321"/>
          </a:xfrm>
          <a:prstGeom prst="rect">
            <a:avLst/>
          </a:prstGeom>
          <a:noFill/>
        </p:spPr>
        <p:txBody>
          <a:bodyPr wrap="square" lIns="91440" tIns="45720" rIns="91440" bIns="45720" anchor="t">
            <a:spAutoFit/>
          </a:bodyPr>
          <a:lstStyle/>
          <a:p>
            <a:r>
              <a:rPr lang="pl-PL" sz="1800" dirty="0" err="1"/>
              <a:t>If</a:t>
            </a:r>
            <a:r>
              <a:rPr lang="pl-PL" sz="1800" dirty="0"/>
              <a:t> upon </a:t>
            </a:r>
            <a:r>
              <a:rPr lang="pl-PL" sz="1800" dirty="0" err="1"/>
              <a:t>switching</a:t>
            </a:r>
            <a:r>
              <a:rPr lang="pl-PL" sz="1800" dirty="0"/>
              <a:t> to a 3d </a:t>
            </a:r>
            <a:r>
              <a:rPr lang="pl-PL" sz="1800" dirty="0" err="1"/>
              <a:t>view</a:t>
            </a:r>
            <a:r>
              <a:rPr lang="pl-PL" sz="1800" dirty="0"/>
              <a:t> </a:t>
            </a:r>
            <a:r>
              <a:rPr lang="pl-PL" sz="1800" dirty="0" err="1"/>
              <a:t>you</a:t>
            </a:r>
            <a:r>
              <a:rPr lang="pl-PL" sz="1800" dirty="0"/>
              <a:t> </a:t>
            </a:r>
            <a:r>
              <a:rPr lang="pl-PL" sz="1800" dirty="0" err="1"/>
              <a:t>cannot</a:t>
            </a:r>
            <a:r>
              <a:rPr lang="pl-PL" sz="1800" dirty="0"/>
              <a:t> </a:t>
            </a:r>
            <a:r>
              <a:rPr lang="pl-PL" sz="1800" dirty="0" err="1"/>
              <a:t>see</a:t>
            </a:r>
            <a:r>
              <a:rPr lang="pl-PL" sz="1800" dirty="0"/>
              <a:t> </a:t>
            </a:r>
            <a:r>
              <a:rPr lang="pl-PL" sz="1800" dirty="0" err="1"/>
              <a:t>your</a:t>
            </a:r>
            <a:r>
              <a:rPr lang="pl-PL" sz="1800" dirty="0"/>
              <a:t> model, the </a:t>
            </a:r>
            <a:r>
              <a:rPr lang="pl-PL" sz="1800" dirty="0" err="1"/>
              <a:t>easiest</a:t>
            </a:r>
            <a:r>
              <a:rPr lang="pl-PL" sz="1800" dirty="0"/>
              <a:t> </a:t>
            </a:r>
            <a:r>
              <a:rPr lang="pl-PL" sz="1800" dirty="0" err="1"/>
              <a:t>way</a:t>
            </a:r>
            <a:r>
              <a:rPr lang="pl-PL" sz="1800" dirty="0"/>
              <a:t> to </a:t>
            </a:r>
            <a:r>
              <a:rPr lang="pl-PL" sz="1800" dirty="0" err="1"/>
              <a:t>find</a:t>
            </a:r>
            <a:r>
              <a:rPr lang="pl-PL" sz="1800" dirty="0"/>
              <a:t> </a:t>
            </a:r>
            <a:r>
              <a:rPr lang="pl-PL" sz="1800" dirty="0" err="1"/>
              <a:t>it</a:t>
            </a:r>
            <a:r>
              <a:rPr lang="pl-PL" sz="1800" dirty="0"/>
              <a:t> </a:t>
            </a:r>
            <a:r>
              <a:rPr lang="pl-PL" sz="1800" dirty="0" err="1"/>
              <a:t>is</a:t>
            </a:r>
            <a:r>
              <a:rPr lang="pl-PL" sz="1800" dirty="0"/>
              <a:t> to open the list of </a:t>
            </a:r>
            <a:r>
              <a:rPr lang="pl-PL" sz="1800" dirty="0" err="1"/>
              <a:t>links</a:t>
            </a:r>
            <a:r>
              <a:rPr lang="pl-PL" sz="1800" dirty="0"/>
              <a:t>, </a:t>
            </a:r>
            <a:r>
              <a:rPr lang="pl-PL" sz="1800" dirty="0" err="1"/>
              <a:t>right</a:t>
            </a:r>
            <a:r>
              <a:rPr lang="pl-PL" sz="1800" dirty="0"/>
              <a:t> </a:t>
            </a:r>
            <a:r>
              <a:rPr lang="pl-PL" sz="1800" dirty="0" err="1"/>
              <a:t>click</a:t>
            </a:r>
            <a:r>
              <a:rPr lang="pl-PL" sz="1800" dirty="0"/>
              <a:t> on </a:t>
            </a:r>
            <a:r>
              <a:rPr lang="pl-PL" sz="1800" dirty="0" err="1"/>
              <a:t>any</a:t>
            </a:r>
            <a:r>
              <a:rPr lang="pl-PL" sz="1800" dirty="0"/>
              <a:t> of </a:t>
            </a:r>
            <a:r>
              <a:rPr lang="pl-PL" sz="1800" dirty="0" err="1"/>
              <a:t>them</a:t>
            </a:r>
            <a:r>
              <a:rPr lang="pl-PL" sz="1800" dirty="0"/>
              <a:t> and </a:t>
            </a:r>
            <a:r>
              <a:rPr lang="pl-PL" sz="1800" dirty="0" err="1"/>
              <a:t>select</a:t>
            </a:r>
            <a:r>
              <a:rPr lang="pl-PL" sz="1800" dirty="0"/>
              <a:t> „Zoom”. It </a:t>
            </a:r>
            <a:r>
              <a:rPr lang="pl-PL" sz="1800" dirty="0" err="1"/>
              <a:t>might</a:t>
            </a:r>
            <a:r>
              <a:rPr lang="pl-PL" sz="1800" dirty="0"/>
              <a:t> </a:t>
            </a:r>
            <a:r>
              <a:rPr lang="pl-PL" sz="1800" dirty="0" err="1"/>
              <a:t>take</a:t>
            </a:r>
            <a:r>
              <a:rPr lang="pl-PL" sz="1800" dirty="0"/>
              <a:t> a </a:t>
            </a:r>
            <a:r>
              <a:rPr lang="pl-PL" sz="1800" dirty="0" err="1"/>
              <a:t>couple</a:t>
            </a:r>
            <a:r>
              <a:rPr lang="pl-PL" sz="1800" dirty="0"/>
              <a:t> of </a:t>
            </a:r>
            <a:r>
              <a:rPr lang="pl-PL" sz="1800" dirty="0" err="1"/>
              <a:t>seconds</a:t>
            </a:r>
            <a:r>
              <a:rPr lang="pl-PL" sz="1800" dirty="0"/>
              <a:t> for </a:t>
            </a:r>
            <a:r>
              <a:rPr lang="pl-PL" sz="1800" dirty="0" err="1"/>
              <a:t>Vissim</a:t>
            </a:r>
            <a:r>
              <a:rPr lang="pl-PL" sz="1800" dirty="0"/>
              <a:t> to </a:t>
            </a:r>
            <a:r>
              <a:rPr lang="pl-PL" sz="1800" dirty="0" err="1"/>
              <a:t>properly</a:t>
            </a:r>
            <a:r>
              <a:rPr lang="pl-PL" sz="1800" dirty="0"/>
              <a:t> zoom to </a:t>
            </a:r>
            <a:r>
              <a:rPr lang="pl-PL" sz="1800" dirty="0" err="1"/>
              <a:t>your</a:t>
            </a:r>
            <a:r>
              <a:rPr lang="pl-PL" sz="1800" dirty="0"/>
              <a:t> network </a:t>
            </a:r>
            <a:r>
              <a:rPr lang="pl-PL" sz="1800" dirty="0" err="1"/>
              <a:t>or</a:t>
            </a:r>
            <a:r>
              <a:rPr lang="pl-PL" sz="1800" dirty="0"/>
              <a:t> </a:t>
            </a:r>
            <a:r>
              <a:rPr lang="pl-PL" sz="1800" dirty="0" err="1"/>
              <a:t>you</a:t>
            </a:r>
            <a:r>
              <a:rPr lang="pl-PL" sz="1800" dirty="0"/>
              <a:t> </a:t>
            </a:r>
            <a:r>
              <a:rPr lang="pl-PL" sz="1800" dirty="0" err="1"/>
              <a:t>might</a:t>
            </a:r>
            <a:r>
              <a:rPr lang="pl-PL" sz="1800" dirty="0"/>
              <a:t> want to </a:t>
            </a:r>
            <a:r>
              <a:rPr lang="pl-PL" sz="1800" dirty="0" err="1"/>
              <a:t>repeat</a:t>
            </a:r>
            <a:r>
              <a:rPr lang="pl-PL" sz="1800" dirty="0"/>
              <a:t> the „Zoom” a </a:t>
            </a:r>
            <a:r>
              <a:rPr lang="pl-PL" sz="1800" dirty="0" err="1"/>
              <a:t>couple</a:t>
            </a:r>
            <a:r>
              <a:rPr lang="pl-PL" sz="1800" dirty="0"/>
              <a:t> of </a:t>
            </a:r>
            <a:r>
              <a:rPr lang="pl-PL" sz="1800" dirty="0" err="1"/>
              <a:t>times</a:t>
            </a:r>
            <a:r>
              <a:rPr lang="pl-PL" sz="1800" dirty="0"/>
              <a:t>.</a:t>
            </a:r>
          </a:p>
          <a:p>
            <a:endParaRPr lang="pl-PL" sz="1800" dirty="0"/>
          </a:p>
          <a:p>
            <a:r>
              <a:rPr lang="pl-PL" sz="1800" dirty="0"/>
              <a:t>In the video </a:t>
            </a:r>
            <a:r>
              <a:rPr lang="pl-PL" sz="1800" dirty="0" err="1"/>
              <a:t>it</a:t>
            </a:r>
            <a:r>
              <a:rPr lang="pl-PL" sz="1800" dirty="0"/>
              <a:t> </a:t>
            </a:r>
            <a:r>
              <a:rPr lang="pl-PL" sz="1800" dirty="0" err="1"/>
              <a:t>required</a:t>
            </a:r>
            <a:r>
              <a:rPr lang="pl-PL" sz="1800" dirty="0"/>
              <a:t> </a:t>
            </a:r>
            <a:r>
              <a:rPr lang="pl-PL" sz="1800" dirty="0" err="1"/>
              <a:t>two</a:t>
            </a:r>
            <a:r>
              <a:rPr lang="pl-PL" sz="1800" dirty="0"/>
              <a:t> „</a:t>
            </a:r>
            <a:r>
              <a:rPr lang="pl-PL" sz="1800" dirty="0" err="1"/>
              <a:t>Zooms</a:t>
            </a:r>
            <a:r>
              <a:rPr lang="pl-PL" sz="1800" dirty="0"/>
              <a:t>” and a </a:t>
            </a:r>
            <a:r>
              <a:rPr lang="pl-PL" sz="1800" dirty="0" err="1"/>
              <a:t>couple</a:t>
            </a:r>
            <a:r>
              <a:rPr lang="pl-PL" sz="1800" dirty="0"/>
              <a:t> of </a:t>
            </a:r>
            <a:r>
              <a:rPr lang="pl-PL" sz="1800" dirty="0" err="1"/>
              <a:t>seconds</a:t>
            </a:r>
            <a:r>
              <a:rPr lang="pl-PL" sz="1800" dirty="0"/>
              <a:t> to </a:t>
            </a:r>
            <a:r>
              <a:rPr lang="pl-PL" sz="1800" dirty="0" err="1"/>
              <a:t>properly</a:t>
            </a:r>
            <a:r>
              <a:rPr lang="pl-PL" sz="1800" dirty="0"/>
              <a:t> zoom to the model.</a:t>
            </a:r>
          </a:p>
        </p:txBody>
      </p:sp>
    </p:spTree>
    <p:extLst>
      <p:ext uri="{BB962C8B-B14F-4D97-AF65-F5344CB8AC3E}">
        <p14:creationId xmlns:p14="http://schemas.microsoft.com/office/powerpoint/2010/main" val="79294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D67A5-BF23-3C3F-772A-3C53B34C063D}"/>
              </a:ext>
            </a:extLst>
          </p:cNvPr>
          <p:cNvSpPr>
            <a:spLocks noGrp="1"/>
          </p:cNvSpPr>
          <p:nvPr>
            <p:ph type="title"/>
          </p:nvPr>
        </p:nvSpPr>
        <p:spPr/>
        <p:txBody>
          <a:bodyPr/>
          <a:lstStyle/>
          <a:p>
            <a:r>
              <a:rPr lang="pl-PL" noProof="0" dirty="0" err="1"/>
              <a:t>Adding</a:t>
            </a:r>
            <a:r>
              <a:rPr lang="pl-PL" noProof="0" dirty="0"/>
              <a:t> </a:t>
            </a:r>
            <a:r>
              <a:rPr lang="pl-PL" noProof="0" dirty="0" err="1"/>
              <a:t>camera</a:t>
            </a:r>
            <a:r>
              <a:rPr lang="pl-PL" noProof="0" dirty="0"/>
              <a:t> </a:t>
            </a:r>
            <a:r>
              <a:rPr lang="pl-PL" noProof="0" dirty="0" err="1"/>
              <a:t>positions</a:t>
            </a:r>
            <a:r>
              <a:rPr lang="pl-PL" noProof="0" dirty="0"/>
              <a:t> pt. 1</a:t>
            </a:r>
            <a:endParaRPr lang="en-GB" noProof="0" dirty="0"/>
          </a:p>
        </p:txBody>
      </p:sp>
      <p:pic>
        <p:nvPicPr>
          <p:cNvPr id="5" name="Picture 4">
            <a:extLst>
              <a:ext uri="{FF2B5EF4-FFF2-40B4-BE49-F238E27FC236}">
                <a16:creationId xmlns:a16="http://schemas.microsoft.com/office/drawing/2014/main" id="{4CCC99A8-09D8-61F5-14C7-DD797F65FF09}"/>
              </a:ext>
            </a:extLst>
          </p:cNvPr>
          <p:cNvPicPr>
            <a:picLocks noChangeAspect="1"/>
          </p:cNvPicPr>
          <p:nvPr/>
        </p:nvPicPr>
        <p:blipFill>
          <a:blip r:embed="rId2"/>
          <a:stretch>
            <a:fillRect/>
          </a:stretch>
        </p:blipFill>
        <p:spPr>
          <a:xfrm>
            <a:off x="741156" y="2101362"/>
            <a:ext cx="6061396" cy="3996471"/>
          </a:xfrm>
          <a:prstGeom prst="rect">
            <a:avLst/>
          </a:prstGeom>
        </p:spPr>
      </p:pic>
      <p:cxnSp>
        <p:nvCxnSpPr>
          <p:cNvPr id="4" name="Straight Arrow Connector 3">
            <a:extLst>
              <a:ext uri="{FF2B5EF4-FFF2-40B4-BE49-F238E27FC236}">
                <a16:creationId xmlns:a16="http://schemas.microsoft.com/office/drawing/2014/main" id="{2FB46E3A-D299-CDA0-99A6-98095E0C5683}"/>
              </a:ext>
            </a:extLst>
          </p:cNvPr>
          <p:cNvCxnSpPr>
            <a:cxnSpLocks/>
          </p:cNvCxnSpPr>
          <p:nvPr/>
        </p:nvCxnSpPr>
        <p:spPr>
          <a:xfrm flipH="1">
            <a:off x="4624754" y="2004646"/>
            <a:ext cx="3182815" cy="7165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E990E4C-2BB4-FDB8-E8C0-28AD584346E1}"/>
              </a:ext>
            </a:extLst>
          </p:cNvPr>
          <p:cNvCxnSpPr>
            <a:cxnSpLocks/>
          </p:cNvCxnSpPr>
          <p:nvPr/>
        </p:nvCxnSpPr>
        <p:spPr>
          <a:xfrm flipH="1" flipV="1">
            <a:off x="4721470" y="3169626"/>
            <a:ext cx="3086099" cy="7605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9A73903-192F-7213-CB61-CE1100447732}"/>
              </a:ext>
            </a:extLst>
          </p:cNvPr>
          <p:cNvSpPr txBox="1"/>
          <p:nvPr/>
        </p:nvSpPr>
        <p:spPr>
          <a:xfrm>
            <a:off x="7968569" y="1711359"/>
            <a:ext cx="3297308" cy="4247317"/>
          </a:xfrm>
          <a:prstGeom prst="rect">
            <a:avLst/>
          </a:prstGeom>
          <a:noFill/>
        </p:spPr>
        <p:txBody>
          <a:bodyPr wrap="square" lIns="91440" tIns="45720" rIns="91440" bIns="45720" anchor="t">
            <a:spAutoFit/>
          </a:bodyPr>
          <a:lstStyle/>
          <a:p>
            <a:r>
              <a:rPr lang="pl-PL" sz="1800" dirty="0" err="1"/>
              <a:t>Click</a:t>
            </a:r>
            <a:r>
              <a:rPr lang="pl-PL" sz="1800" dirty="0"/>
              <a:t> on the </a:t>
            </a:r>
            <a:r>
              <a:rPr lang="pl-PL" sz="1800" dirty="0" err="1"/>
              <a:t>camera</a:t>
            </a:r>
            <a:r>
              <a:rPr lang="pl-PL" sz="1800" dirty="0"/>
              <a:t> </a:t>
            </a:r>
            <a:r>
              <a:rPr lang="pl-PL" sz="1800" dirty="0" err="1"/>
              <a:t>icon</a:t>
            </a:r>
            <a:r>
              <a:rPr lang="pl-PL" sz="1800" dirty="0"/>
              <a:t> to open the list of </a:t>
            </a:r>
            <a:r>
              <a:rPr lang="pl-PL" sz="1800" dirty="0" err="1"/>
              <a:t>camera</a:t>
            </a:r>
            <a:r>
              <a:rPr lang="pl-PL" sz="1800" dirty="0"/>
              <a:t> </a:t>
            </a:r>
            <a:r>
              <a:rPr lang="pl-PL" sz="1800" dirty="0" err="1"/>
              <a:t>positions</a:t>
            </a:r>
            <a:r>
              <a:rPr lang="pl-PL" sz="1800" dirty="0"/>
              <a:t>.</a:t>
            </a:r>
          </a:p>
          <a:p>
            <a:endParaRPr lang="pl-PL" sz="1800" dirty="0"/>
          </a:p>
          <a:p>
            <a:endParaRPr lang="pl-PL" sz="1800" dirty="0"/>
          </a:p>
          <a:p>
            <a:endParaRPr lang="pl-PL" sz="1800" dirty="0"/>
          </a:p>
          <a:p>
            <a:endParaRPr lang="pl-PL" sz="1800" dirty="0"/>
          </a:p>
          <a:p>
            <a:r>
              <a:rPr lang="pl-PL" sz="1800" dirty="0" err="1"/>
              <a:t>Click</a:t>
            </a:r>
            <a:r>
              <a:rPr lang="pl-PL" sz="1800" dirty="0"/>
              <a:t> </a:t>
            </a:r>
            <a:r>
              <a:rPr lang="pl-PL" sz="1800" dirty="0" err="1"/>
              <a:t>Add</a:t>
            </a:r>
            <a:r>
              <a:rPr lang="pl-PL" sz="1800" dirty="0"/>
              <a:t> to </a:t>
            </a:r>
            <a:r>
              <a:rPr lang="pl-PL" sz="1800" dirty="0" err="1"/>
              <a:t>save</a:t>
            </a:r>
            <a:r>
              <a:rPr lang="pl-PL" sz="1800" dirty="0"/>
              <a:t> </a:t>
            </a:r>
            <a:r>
              <a:rPr lang="pl-PL" sz="1800" dirty="0" err="1"/>
              <a:t>your</a:t>
            </a:r>
            <a:r>
              <a:rPr lang="pl-PL" sz="1800" dirty="0"/>
              <a:t> </a:t>
            </a:r>
            <a:r>
              <a:rPr lang="pl-PL" sz="1800" dirty="0" err="1"/>
              <a:t>current</a:t>
            </a:r>
            <a:r>
              <a:rPr lang="pl-PL" sz="1800" dirty="0"/>
              <a:t> </a:t>
            </a:r>
            <a:r>
              <a:rPr lang="pl-PL" sz="1800" dirty="0" err="1"/>
              <a:t>view</a:t>
            </a:r>
            <a:r>
              <a:rPr lang="pl-PL" sz="1800" dirty="0"/>
              <a:t> on the list.</a:t>
            </a:r>
          </a:p>
          <a:p>
            <a:endParaRPr lang="pl-PL" sz="1800" dirty="0"/>
          </a:p>
          <a:p>
            <a:r>
              <a:rPr lang="pl-PL" sz="1800" dirty="0"/>
              <a:t>We </a:t>
            </a:r>
            <a:r>
              <a:rPr lang="pl-PL" sz="1800" dirty="0" err="1"/>
              <a:t>will</a:t>
            </a:r>
            <a:r>
              <a:rPr lang="pl-PL" sz="1800" dirty="0"/>
              <a:t> </a:t>
            </a:r>
            <a:r>
              <a:rPr lang="pl-PL" sz="1800" dirty="0" err="1"/>
              <a:t>add</a:t>
            </a:r>
            <a:r>
              <a:rPr lang="pl-PL" sz="1800" dirty="0"/>
              <a:t> 4 </a:t>
            </a:r>
            <a:r>
              <a:rPr lang="pl-PL" sz="1800" dirty="0" err="1"/>
              <a:t>different</a:t>
            </a:r>
            <a:r>
              <a:rPr lang="pl-PL" sz="1800" dirty="0"/>
              <a:t> </a:t>
            </a:r>
            <a:r>
              <a:rPr lang="pl-PL" sz="1800" dirty="0" err="1"/>
              <a:t>camera</a:t>
            </a:r>
            <a:r>
              <a:rPr lang="pl-PL" sz="1800" dirty="0"/>
              <a:t> </a:t>
            </a:r>
            <a:r>
              <a:rPr lang="pl-PL" sz="1800" dirty="0" err="1"/>
              <a:t>views</a:t>
            </a:r>
            <a:r>
              <a:rPr lang="pl-PL" sz="1800" dirty="0"/>
              <a:t>, </a:t>
            </a:r>
            <a:r>
              <a:rPr lang="pl-PL" sz="1800" dirty="0" err="1"/>
              <a:t>every</a:t>
            </a:r>
            <a:r>
              <a:rPr lang="pl-PL" sz="1800" dirty="0"/>
              <a:t> one with </a:t>
            </a:r>
            <a:r>
              <a:rPr lang="pl-PL" sz="1800" dirty="0" err="1"/>
              <a:t>different</a:t>
            </a:r>
            <a:r>
              <a:rPr lang="pl-PL" sz="1800" dirty="0"/>
              <a:t> </a:t>
            </a:r>
            <a:r>
              <a:rPr lang="pl-PL" sz="1800" dirty="0" err="1"/>
              <a:t>rotation</a:t>
            </a:r>
            <a:r>
              <a:rPr lang="pl-PL" sz="1800" dirty="0"/>
              <a:t> and/</a:t>
            </a:r>
            <a:r>
              <a:rPr lang="pl-PL" sz="1800" dirty="0" err="1"/>
              <a:t>or</a:t>
            </a:r>
            <a:r>
              <a:rPr lang="pl-PL" sz="1800" dirty="0"/>
              <a:t> zoom. </a:t>
            </a:r>
            <a:r>
              <a:rPr lang="pl-PL" sz="1800" dirty="0" err="1"/>
              <a:t>This</a:t>
            </a:r>
            <a:r>
              <a:rPr lang="pl-PL" sz="1800" dirty="0"/>
              <a:t> </a:t>
            </a:r>
            <a:r>
              <a:rPr lang="pl-PL" sz="1800" dirty="0" err="1"/>
              <a:t>is</a:t>
            </a:r>
            <a:r>
              <a:rPr lang="pl-PL" sz="1800" dirty="0"/>
              <a:t> the </a:t>
            </a:r>
            <a:r>
              <a:rPr lang="pl-PL" sz="1800" dirty="0" err="1"/>
              <a:t>first</a:t>
            </a:r>
            <a:r>
              <a:rPr lang="pl-PL" sz="1800" dirty="0"/>
              <a:t> one, </a:t>
            </a:r>
            <a:r>
              <a:rPr lang="pl-PL" sz="1800" dirty="0" err="1"/>
              <a:t>feel</a:t>
            </a:r>
            <a:r>
              <a:rPr lang="pl-PL" sz="1800" dirty="0"/>
              <a:t> </a:t>
            </a:r>
            <a:r>
              <a:rPr lang="pl-PL" sz="1800" dirty="0" err="1"/>
              <a:t>free</a:t>
            </a:r>
            <a:r>
              <a:rPr lang="pl-PL" sz="1800" dirty="0"/>
              <a:t> to </a:t>
            </a:r>
            <a:r>
              <a:rPr lang="pl-PL" sz="1800" dirty="0" err="1"/>
              <a:t>experiment</a:t>
            </a:r>
            <a:r>
              <a:rPr lang="pl-PL" sz="1800" dirty="0"/>
              <a:t>.</a:t>
            </a:r>
          </a:p>
        </p:txBody>
      </p:sp>
    </p:spTree>
    <p:extLst>
      <p:ext uri="{BB962C8B-B14F-4D97-AF65-F5344CB8AC3E}">
        <p14:creationId xmlns:p14="http://schemas.microsoft.com/office/powerpoint/2010/main" val="188400707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2B682-5749-2CF1-AD82-475138148644}"/>
              </a:ext>
            </a:extLst>
          </p:cNvPr>
          <p:cNvSpPr>
            <a:spLocks noGrp="1"/>
          </p:cNvSpPr>
          <p:nvPr>
            <p:ph type="title"/>
          </p:nvPr>
        </p:nvSpPr>
        <p:spPr/>
        <p:txBody>
          <a:bodyPr/>
          <a:lstStyle/>
          <a:p>
            <a:r>
              <a:rPr lang="pl-PL" dirty="0" err="1"/>
              <a:t>Adding</a:t>
            </a:r>
            <a:r>
              <a:rPr lang="pl-PL" dirty="0"/>
              <a:t> </a:t>
            </a:r>
            <a:r>
              <a:rPr lang="pl-PL" dirty="0" err="1"/>
              <a:t>camera</a:t>
            </a:r>
            <a:r>
              <a:rPr lang="pl-PL" dirty="0"/>
              <a:t> </a:t>
            </a:r>
            <a:r>
              <a:rPr lang="pl-PL" dirty="0" err="1"/>
              <a:t>positions</a:t>
            </a:r>
            <a:r>
              <a:rPr lang="pl-PL" dirty="0"/>
              <a:t> pt. 2</a:t>
            </a:r>
            <a:endParaRPr lang="en-GB" noProof="0" dirty="0"/>
          </a:p>
        </p:txBody>
      </p:sp>
      <p:pic>
        <p:nvPicPr>
          <p:cNvPr id="5" name="Picture 4">
            <a:extLst>
              <a:ext uri="{FF2B5EF4-FFF2-40B4-BE49-F238E27FC236}">
                <a16:creationId xmlns:a16="http://schemas.microsoft.com/office/drawing/2014/main" id="{76E27753-519C-1371-BDD2-702F00B7581F}"/>
              </a:ext>
            </a:extLst>
          </p:cNvPr>
          <p:cNvPicPr>
            <a:picLocks noChangeAspect="1"/>
          </p:cNvPicPr>
          <p:nvPr/>
        </p:nvPicPr>
        <p:blipFill>
          <a:blip r:embed="rId2"/>
          <a:stretch>
            <a:fillRect/>
          </a:stretch>
        </p:blipFill>
        <p:spPr>
          <a:xfrm>
            <a:off x="426630" y="1623423"/>
            <a:ext cx="7606609" cy="4869452"/>
          </a:xfrm>
          <a:prstGeom prst="rect">
            <a:avLst/>
          </a:prstGeom>
        </p:spPr>
      </p:pic>
      <p:sp>
        <p:nvSpPr>
          <p:cNvPr id="4" name="TextBox 3">
            <a:extLst>
              <a:ext uri="{FF2B5EF4-FFF2-40B4-BE49-F238E27FC236}">
                <a16:creationId xmlns:a16="http://schemas.microsoft.com/office/drawing/2014/main" id="{910F1E85-3492-8C40-9DF3-947C140C51E8}"/>
              </a:ext>
            </a:extLst>
          </p:cNvPr>
          <p:cNvSpPr txBox="1"/>
          <p:nvPr/>
        </p:nvSpPr>
        <p:spPr>
          <a:xfrm>
            <a:off x="8468062" y="2238767"/>
            <a:ext cx="3297308" cy="1200329"/>
          </a:xfrm>
          <a:prstGeom prst="rect">
            <a:avLst/>
          </a:prstGeom>
          <a:noFill/>
        </p:spPr>
        <p:txBody>
          <a:bodyPr wrap="square">
            <a:spAutoFit/>
          </a:bodyPr>
          <a:lstStyle/>
          <a:p>
            <a:r>
              <a:rPr lang="pl-PL" sz="1800" dirty="0"/>
              <a:t>The </a:t>
            </a:r>
            <a:r>
              <a:rPr lang="pl-PL" sz="1800" dirty="0" err="1"/>
              <a:t>second</a:t>
            </a:r>
            <a:r>
              <a:rPr lang="pl-PL" sz="1800" dirty="0"/>
              <a:t> </a:t>
            </a:r>
            <a:r>
              <a:rPr lang="pl-PL" sz="1800" dirty="0" err="1"/>
              <a:t>camera</a:t>
            </a:r>
            <a:r>
              <a:rPr lang="pl-PL" sz="1800" dirty="0"/>
              <a:t> </a:t>
            </a:r>
            <a:r>
              <a:rPr lang="pl-PL" sz="1800" dirty="0" err="1"/>
              <a:t>position</a:t>
            </a:r>
            <a:r>
              <a:rPr lang="pl-PL" sz="1800" dirty="0"/>
              <a:t> </a:t>
            </a:r>
            <a:r>
              <a:rPr lang="pl-PL" sz="1800" dirty="0" err="1"/>
              <a:t>could</a:t>
            </a:r>
            <a:r>
              <a:rPr lang="pl-PL" sz="1800" dirty="0"/>
              <a:t> be </a:t>
            </a:r>
            <a:r>
              <a:rPr lang="pl-PL" sz="1800" dirty="0" err="1"/>
              <a:t>made</a:t>
            </a:r>
            <a:r>
              <a:rPr lang="pl-PL" sz="1800" dirty="0"/>
              <a:t> from </a:t>
            </a:r>
            <a:r>
              <a:rPr lang="pl-PL" sz="1800" dirty="0" err="1"/>
              <a:t>perspective</a:t>
            </a:r>
            <a:r>
              <a:rPr lang="pl-PL" sz="1800" dirty="0"/>
              <a:t> of the </a:t>
            </a:r>
            <a:r>
              <a:rPr lang="pl-PL" sz="1800" dirty="0" err="1"/>
              <a:t>other</a:t>
            </a:r>
            <a:r>
              <a:rPr lang="pl-PL" sz="1800" dirty="0"/>
              <a:t> </a:t>
            </a:r>
            <a:r>
              <a:rPr lang="pl-PL" sz="1800" dirty="0" err="1"/>
              <a:t>direction</a:t>
            </a:r>
            <a:endParaRPr lang="pl-PL" sz="1800" dirty="0"/>
          </a:p>
        </p:txBody>
      </p:sp>
    </p:spTree>
    <p:extLst>
      <p:ext uri="{BB962C8B-B14F-4D97-AF65-F5344CB8AC3E}">
        <p14:creationId xmlns:p14="http://schemas.microsoft.com/office/powerpoint/2010/main" val="254188593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B41D7-2E31-0CD4-C6DC-D5345B804302}"/>
              </a:ext>
            </a:extLst>
          </p:cNvPr>
          <p:cNvSpPr>
            <a:spLocks noGrp="1"/>
          </p:cNvSpPr>
          <p:nvPr>
            <p:ph type="title"/>
          </p:nvPr>
        </p:nvSpPr>
        <p:spPr/>
        <p:txBody>
          <a:bodyPr/>
          <a:lstStyle/>
          <a:p>
            <a:r>
              <a:rPr lang="pl-PL" dirty="0" err="1"/>
              <a:t>Adding</a:t>
            </a:r>
            <a:r>
              <a:rPr lang="pl-PL" dirty="0"/>
              <a:t> </a:t>
            </a:r>
            <a:r>
              <a:rPr lang="pl-PL" dirty="0" err="1"/>
              <a:t>camera</a:t>
            </a:r>
            <a:r>
              <a:rPr lang="pl-PL" dirty="0"/>
              <a:t> </a:t>
            </a:r>
            <a:r>
              <a:rPr lang="pl-PL" dirty="0" err="1"/>
              <a:t>positions</a:t>
            </a:r>
            <a:r>
              <a:rPr lang="pl-PL" dirty="0"/>
              <a:t> pt. 3</a:t>
            </a:r>
            <a:endParaRPr lang="en-GB" noProof="0" dirty="0"/>
          </a:p>
        </p:txBody>
      </p:sp>
      <p:pic>
        <p:nvPicPr>
          <p:cNvPr id="5" name="Picture 4">
            <a:extLst>
              <a:ext uri="{FF2B5EF4-FFF2-40B4-BE49-F238E27FC236}">
                <a16:creationId xmlns:a16="http://schemas.microsoft.com/office/drawing/2014/main" id="{079A4138-6076-7265-C4E9-97FFED712E42}"/>
              </a:ext>
            </a:extLst>
          </p:cNvPr>
          <p:cNvPicPr>
            <a:picLocks noChangeAspect="1"/>
          </p:cNvPicPr>
          <p:nvPr/>
        </p:nvPicPr>
        <p:blipFill>
          <a:blip r:embed="rId2"/>
          <a:stretch>
            <a:fillRect/>
          </a:stretch>
        </p:blipFill>
        <p:spPr>
          <a:xfrm>
            <a:off x="296944" y="1925515"/>
            <a:ext cx="6915233" cy="4445138"/>
          </a:xfrm>
          <a:prstGeom prst="rect">
            <a:avLst/>
          </a:prstGeom>
        </p:spPr>
      </p:pic>
      <p:sp>
        <p:nvSpPr>
          <p:cNvPr id="4" name="TextBox 3">
            <a:extLst>
              <a:ext uri="{FF2B5EF4-FFF2-40B4-BE49-F238E27FC236}">
                <a16:creationId xmlns:a16="http://schemas.microsoft.com/office/drawing/2014/main" id="{6D205531-AFE5-6943-7701-D186D69606AB}"/>
              </a:ext>
            </a:extLst>
          </p:cNvPr>
          <p:cNvSpPr txBox="1"/>
          <p:nvPr/>
        </p:nvSpPr>
        <p:spPr>
          <a:xfrm>
            <a:off x="7631530" y="2326690"/>
            <a:ext cx="3297308" cy="646331"/>
          </a:xfrm>
          <a:prstGeom prst="rect">
            <a:avLst/>
          </a:prstGeom>
          <a:noFill/>
        </p:spPr>
        <p:txBody>
          <a:bodyPr wrap="square">
            <a:spAutoFit/>
          </a:bodyPr>
          <a:lstStyle/>
          <a:p>
            <a:r>
              <a:rPr lang="pl-PL" sz="1800" dirty="0" err="1"/>
              <a:t>Another</a:t>
            </a:r>
            <a:r>
              <a:rPr lang="pl-PL" sz="1800" dirty="0"/>
              <a:t> </a:t>
            </a:r>
            <a:r>
              <a:rPr lang="pl-PL" sz="1800" dirty="0" err="1"/>
              <a:t>camera</a:t>
            </a:r>
            <a:r>
              <a:rPr lang="pl-PL" sz="1800" dirty="0"/>
              <a:t> </a:t>
            </a:r>
            <a:r>
              <a:rPr lang="pl-PL" sz="1800" dirty="0" err="1"/>
              <a:t>position</a:t>
            </a:r>
            <a:r>
              <a:rPr lang="pl-PL" sz="1800" dirty="0"/>
              <a:t> </a:t>
            </a:r>
            <a:r>
              <a:rPr lang="pl-PL" sz="1800" dirty="0" err="1"/>
              <a:t>might</a:t>
            </a:r>
            <a:r>
              <a:rPr lang="pl-PL" sz="1800" dirty="0"/>
              <a:t> be a </a:t>
            </a:r>
            <a:r>
              <a:rPr lang="pl-PL" sz="1800" dirty="0" err="1"/>
              <a:t>side</a:t>
            </a:r>
            <a:r>
              <a:rPr lang="pl-PL" sz="1800" dirty="0"/>
              <a:t> </a:t>
            </a:r>
            <a:r>
              <a:rPr lang="pl-PL" sz="1800" dirty="0" err="1"/>
              <a:t>view</a:t>
            </a:r>
            <a:endParaRPr lang="pl-PL" sz="1800" dirty="0"/>
          </a:p>
        </p:txBody>
      </p:sp>
    </p:spTree>
    <p:extLst>
      <p:ext uri="{BB962C8B-B14F-4D97-AF65-F5344CB8AC3E}">
        <p14:creationId xmlns:p14="http://schemas.microsoft.com/office/powerpoint/2010/main" val="3662297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55648-0FDB-7D15-3776-E3296C0E2374}"/>
              </a:ext>
            </a:extLst>
          </p:cNvPr>
          <p:cNvSpPr>
            <a:spLocks noGrp="1"/>
          </p:cNvSpPr>
          <p:nvPr>
            <p:ph type="title"/>
          </p:nvPr>
        </p:nvSpPr>
        <p:spPr/>
        <p:txBody>
          <a:bodyPr/>
          <a:lstStyle/>
          <a:p>
            <a:r>
              <a:rPr lang="pl-PL" dirty="0" err="1"/>
              <a:t>Adding</a:t>
            </a:r>
            <a:r>
              <a:rPr lang="pl-PL" dirty="0"/>
              <a:t> </a:t>
            </a:r>
            <a:r>
              <a:rPr lang="pl-PL" dirty="0" err="1"/>
              <a:t>camera</a:t>
            </a:r>
            <a:r>
              <a:rPr lang="pl-PL" dirty="0"/>
              <a:t> </a:t>
            </a:r>
            <a:r>
              <a:rPr lang="pl-PL" dirty="0" err="1"/>
              <a:t>positions</a:t>
            </a:r>
            <a:r>
              <a:rPr lang="pl-PL" dirty="0"/>
              <a:t> pt. 4</a:t>
            </a:r>
            <a:endParaRPr lang="en-GB" noProof="0" dirty="0"/>
          </a:p>
        </p:txBody>
      </p:sp>
      <p:pic>
        <p:nvPicPr>
          <p:cNvPr id="5" name="Picture 4">
            <a:extLst>
              <a:ext uri="{FF2B5EF4-FFF2-40B4-BE49-F238E27FC236}">
                <a16:creationId xmlns:a16="http://schemas.microsoft.com/office/drawing/2014/main" id="{980BA14B-94E4-8BDB-C261-B38FBC788F7F}"/>
              </a:ext>
            </a:extLst>
          </p:cNvPr>
          <p:cNvPicPr>
            <a:picLocks noChangeAspect="1"/>
          </p:cNvPicPr>
          <p:nvPr/>
        </p:nvPicPr>
        <p:blipFill>
          <a:blip r:embed="rId2"/>
          <a:stretch>
            <a:fillRect/>
          </a:stretch>
        </p:blipFill>
        <p:spPr>
          <a:xfrm>
            <a:off x="390398" y="2042846"/>
            <a:ext cx="6722579" cy="4778079"/>
          </a:xfrm>
          <a:prstGeom prst="rect">
            <a:avLst/>
          </a:prstGeom>
        </p:spPr>
      </p:pic>
      <p:sp>
        <p:nvSpPr>
          <p:cNvPr id="4" name="TextBox 3">
            <a:extLst>
              <a:ext uri="{FF2B5EF4-FFF2-40B4-BE49-F238E27FC236}">
                <a16:creationId xmlns:a16="http://schemas.microsoft.com/office/drawing/2014/main" id="{DDB14E30-A34A-E928-5AC1-2A63F99AE569}"/>
              </a:ext>
            </a:extLst>
          </p:cNvPr>
          <p:cNvSpPr txBox="1"/>
          <p:nvPr/>
        </p:nvSpPr>
        <p:spPr>
          <a:xfrm>
            <a:off x="7306216" y="2194805"/>
            <a:ext cx="3297308" cy="923330"/>
          </a:xfrm>
          <a:prstGeom prst="rect">
            <a:avLst/>
          </a:prstGeom>
          <a:noFill/>
        </p:spPr>
        <p:txBody>
          <a:bodyPr wrap="square" lIns="91440" tIns="45720" rIns="91440" bIns="45720" anchor="t">
            <a:spAutoFit/>
          </a:bodyPr>
          <a:lstStyle/>
          <a:p>
            <a:r>
              <a:rPr lang="pl-PL" sz="1800" dirty="0" err="1"/>
              <a:t>Final</a:t>
            </a:r>
            <a:r>
              <a:rPr lang="pl-PL" sz="1800" dirty="0"/>
              <a:t> </a:t>
            </a:r>
            <a:r>
              <a:rPr lang="pl-PL" sz="1800" dirty="0" err="1"/>
              <a:t>camera</a:t>
            </a:r>
            <a:r>
              <a:rPr lang="pl-PL" sz="1800" dirty="0"/>
              <a:t> </a:t>
            </a:r>
            <a:r>
              <a:rPr lang="pl-PL" sz="1800" dirty="0" err="1"/>
              <a:t>position</a:t>
            </a:r>
            <a:r>
              <a:rPr lang="pl-PL" sz="1800" dirty="0"/>
              <a:t> </a:t>
            </a:r>
            <a:r>
              <a:rPr lang="pl-PL" sz="1800" dirty="0" err="1"/>
              <a:t>can</a:t>
            </a:r>
            <a:r>
              <a:rPr lang="pl-PL" sz="1800" dirty="0"/>
              <a:t> be a </a:t>
            </a:r>
            <a:r>
              <a:rPr lang="pl-PL" sz="1800" dirty="0" err="1"/>
              <a:t>zoomed</a:t>
            </a:r>
            <a:r>
              <a:rPr lang="pl-PL" sz="1800" dirty="0"/>
              <a:t>-out top-down </a:t>
            </a:r>
            <a:r>
              <a:rPr lang="pl-PL" sz="1800" dirty="0" err="1"/>
              <a:t>view</a:t>
            </a:r>
            <a:r>
              <a:rPr lang="pl-PL" sz="1800" dirty="0"/>
              <a:t> for the </a:t>
            </a:r>
            <a:r>
              <a:rPr lang="pl-PL" sz="1800" dirty="0" err="1"/>
              <a:t>entire</a:t>
            </a:r>
            <a:r>
              <a:rPr lang="pl-PL" sz="1800" dirty="0"/>
              <a:t> model.</a:t>
            </a:r>
          </a:p>
        </p:txBody>
      </p:sp>
    </p:spTree>
    <p:extLst>
      <p:ext uri="{BB962C8B-B14F-4D97-AF65-F5344CB8AC3E}">
        <p14:creationId xmlns:p14="http://schemas.microsoft.com/office/powerpoint/2010/main" val="274437328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A26FB-700B-9B4B-E607-E4BF535243D1}"/>
              </a:ext>
            </a:extLst>
          </p:cNvPr>
          <p:cNvSpPr>
            <a:spLocks noGrp="1"/>
          </p:cNvSpPr>
          <p:nvPr>
            <p:ph type="title"/>
          </p:nvPr>
        </p:nvSpPr>
        <p:spPr/>
        <p:txBody>
          <a:bodyPr/>
          <a:lstStyle/>
          <a:p>
            <a:r>
              <a:rPr lang="pl-PL" dirty="0"/>
              <a:t>Presentation </a:t>
            </a:r>
            <a:r>
              <a:rPr lang="pl-PL" dirty="0" err="1"/>
              <a:t>tab</a:t>
            </a:r>
            <a:r>
              <a:rPr lang="pl-PL" dirty="0"/>
              <a:t> pt. 1</a:t>
            </a:r>
            <a:endParaRPr lang="en-GB" noProof="0" dirty="0"/>
          </a:p>
        </p:txBody>
      </p:sp>
      <p:pic>
        <p:nvPicPr>
          <p:cNvPr id="5" name="Picture 4">
            <a:extLst>
              <a:ext uri="{FF2B5EF4-FFF2-40B4-BE49-F238E27FC236}">
                <a16:creationId xmlns:a16="http://schemas.microsoft.com/office/drawing/2014/main" id="{56F1FD4C-96BB-9749-E1CF-FA095525C4EC}"/>
              </a:ext>
            </a:extLst>
          </p:cNvPr>
          <p:cNvPicPr>
            <a:picLocks noChangeAspect="1"/>
          </p:cNvPicPr>
          <p:nvPr/>
        </p:nvPicPr>
        <p:blipFill>
          <a:blip r:embed="rId2"/>
          <a:stretch>
            <a:fillRect/>
          </a:stretch>
        </p:blipFill>
        <p:spPr>
          <a:xfrm>
            <a:off x="695739" y="1771225"/>
            <a:ext cx="5467669" cy="5086775"/>
          </a:xfrm>
          <a:prstGeom prst="rect">
            <a:avLst/>
          </a:prstGeom>
        </p:spPr>
      </p:pic>
      <p:cxnSp>
        <p:nvCxnSpPr>
          <p:cNvPr id="4" name="Straight Arrow Connector 3">
            <a:extLst>
              <a:ext uri="{FF2B5EF4-FFF2-40B4-BE49-F238E27FC236}">
                <a16:creationId xmlns:a16="http://schemas.microsoft.com/office/drawing/2014/main" id="{B7361669-19F0-A049-FE0D-013F67FCDC5D}"/>
              </a:ext>
            </a:extLst>
          </p:cNvPr>
          <p:cNvCxnSpPr>
            <a:cxnSpLocks/>
          </p:cNvCxnSpPr>
          <p:nvPr/>
        </p:nvCxnSpPr>
        <p:spPr>
          <a:xfrm flipH="1">
            <a:off x="3341077" y="1947495"/>
            <a:ext cx="318281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DCABBB2-7685-3B86-2DE5-AC5C5207A532}"/>
              </a:ext>
            </a:extLst>
          </p:cNvPr>
          <p:cNvCxnSpPr>
            <a:cxnSpLocks/>
          </p:cNvCxnSpPr>
          <p:nvPr/>
        </p:nvCxnSpPr>
        <p:spPr>
          <a:xfrm flipH="1">
            <a:off x="3788249" y="2070588"/>
            <a:ext cx="27356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D19B6FA-CEC5-2A0A-F2A9-EECAA871E461}"/>
              </a:ext>
            </a:extLst>
          </p:cNvPr>
          <p:cNvSpPr txBox="1"/>
          <p:nvPr/>
        </p:nvSpPr>
        <p:spPr>
          <a:xfrm>
            <a:off x="6681961" y="1690688"/>
            <a:ext cx="5170070" cy="923330"/>
          </a:xfrm>
          <a:prstGeom prst="rect">
            <a:avLst/>
          </a:prstGeom>
          <a:noFill/>
        </p:spPr>
        <p:txBody>
          <a:bodyPr wrap="square">
            <a:spAutoFit/>
          </a:bodyPr>
          <a:lstStyle/>
          <a:p>
            <a:r>
              <a:rPr lang="pl-PL" sz="1800" dirty="0"/>
              <a:t>Select </a:t>
            </a:r>
            <a:r>
              <a:rPr lang="pl-PL" sz="1800" dirty="0" err="1"/>
              <a:t>presentation</a:t>
            </a:r>
            <a:r>
              <a:rPr lang="pl-PL" sz="1800" dirty="0"/>
              <a:t> and </a:t>
            </a:r>
            <a:r>
              <a:rPr lang="pl-PL" sz="1800" dirty="0" err="1"/>
              <a:t>camera</a:t>
            </a:r>
            <a:r>
              <a:rPr lang="pl-PL" sz="1800" dirty="0"/>
              <a:t> </a:t>
            </a:r>
            <a:r>
              <a:rPr lang="pl-PL" sz="1800" dirty="0" err="1"/>
              <a:t>positions</a:t>
            </a:r>
            <a:r>
              <a:rPr lang="pl-PL" sz="1800" dirty="0"/>
              <a:t> to display the list of </a:t>
            </a:r>
            <a:r>
              <a:rPr lang="pl-PL" sz="1800" dirty="0" err="1"/>
              <a:t>camera</a:t>
            </a:r>
            <a:r>
              <a:rPr lang="pl-PL" sz="1800" dirty="0"/>
              <a:t> </a:t>
            </a:r>
            <a:r>
              <a:rPr lang="pl-PL" sz="1800" dirty="0" err="1"/>
              <a:t>positions</a:t>
            </a:r>
            <a:r>
              <a:rPr lang="pl-PL" sz="1800" dirty="0"/>
              <a:t> </a:t>
            </a:r>
            <a:r>
              <a:rPr lang="pl-PL" sz="1800" dirty="0" err="1"/>
              <a:t>that</a:t>
            </a:r>
            <a:r>
              <a:rPr lang="pl-PL" sz="1800" dirty="0"/>
              <a:t> </a:t>
            </a:r>
            <a:r>
              <a:rPr lang="pl-PL" sz="1800" dirty="0" err="1"/>
              <a:t>were</a:t>
            </a:r>
            <a:r>
              <a:rPr lang="pl-PL" sz="1800" dirty="0"/>
              <a:t> </a:t>
            </a:r>
            <a:r>
              <a:rPr lang="pl-PL" sz="1800" dirty="0" err="1"/>
              <a:t>previously</a:t>
            </a:r>
            <a:r>
              <a:rPr lang="pl-PL" sz="1800" dirty="0"/>
              <a:t> </a:t>
            </a:r>
            <a:r>
              <a:rPr lang="pl-PL" sz="1800" dirty="0" err="1"/>
              <a:t>added</a:t>
            </a:r>
            <a:r>
              <a:rPr lang="pl-PL" sz="1800" dirty="0"/>
              <a:t>.</a:t>
            </a:r>
          </a:p>
        </p:txBody>
      </p:sp>
    </p:spTree>
    <p:extLst>
      <p:ext uri="{BB962C8B-B14F-4D97-AF65-F5344CB8AC3E}">
        <p14:creationId xmlns:p14="http://schemas.microsoft.com/office/powerpoint/2010/main" val="60443429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355F6-B844-9D29-9658-9ED1DB23C56A}"/>
              </a:ext>
            </a:extLst>
          </p:cNvPr>
          <p:cNvSpPr>
            <a:spLocks noGrp="1"/>
          </p:cNvSpPr>
          <p:nvPr>
            <p:ph type="title"/>
          </p:nvPr>
        </p:nvSpPr>
        <p:spPr/>
        <p:txBody>
          <a:bodyPr/>
          <a:lstStyle/>
          <a:p>
            <a:r>
              <a:rPr lang="pl-PL" dirty="0"/>
              <a:t>Presentation </a:t>
            </a:r>
            <a:r>
              <a:rPr lang="pl-PL" dirty="0" err="1"/>
              <a:t>tab</a:t>
            </a:r>
            <a:r>
              <a:rPr lang="pl-PL" dirty="0"/>
              <a:t> pt. 2</a:t>
            </a:r>
            <a:endParaRPr lang="en-GB" noProof="0" dirty="0"/>
          </a:p>
        </p:txBody>
      </p:sp>
      <p:pic>
        <p:nvPicPr>
          <p:cNvPr id="5" name="Picture 4">
            <a:extLst>
              <a:ext uri="{FF2B5EF4-FFF2-40B4-BE49-F238E27FC236}">
                <a16:creationId xmlns:a16="http://schemas.microsoft.com/office/drawing/2014/main" id="{E19573B7-D5B8-A583-D9DC-2E7335E451F6}"/>
              </a:ext>
            </a:extLst>
          </p:cNvPr>
          <p:cNvPicPr>
            <a:picLocks noChangeAspect="1"/>
          </p:cNvPicPr>
          <p:nvPr/>
        </p:nvPicPr>
        <p:blipFill>
          <a:blip r:embed="rId2"/>
          <a:stretch>
            <a:fillRect/>
          </a:stretch>
        </p:blipFill>
        <p:spPr>
          <a:xfrm>
            <a:off x="453308" y="1755606"/>
            <a:ext cx="5147392" cy="4869154"/>
          </a:xfrm>
          <a:prstGeom prst="rect">
            <a:avLst/>
          </a:prstGeom>
        </p:spPr>
      </p:pic>
      <p:cxnSp>
        <p:nvCxnSpPr>
          <p:cNvPr id="4" name="Straight Arrow Connector 3">
            <a:extLst>
              <a:ext uri="{FF2B5EF4-FFF2-40B4-BE49-F238E27FC236}">
                <a16:creationId xmlns:a16="http://schemas.microsoft.com/office/drawing/2014/main" id="{6F0D55DE-9282-C13D-DE28-3D1FB5316AFE}"/>
              </a:ext>
            </a:extLst>
          </p:cNvPr>
          <p:cNvCxnSpPr>
            <a:cxnSpLocks/>
          </p:cNvCxnSpPr>
          <p:nvPr/>
        </p:nvCxnSpPr>
        <p:spPr>
          <a:xfrm flipH="1">
            <a:off x="3349869" y="2184888"/>
            <a:ext cx="237392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34AE310-D543-63D5-F196-E82A1E3DD681}"/>
              </a:ext>
            </a:extLst>
          </p:cNvPr>
          <p:cNvCxnSpPr>
            <a:cxnSpLocks/>
          </p:cNvCxnSpPr>
          <p:nvPr/>
        </p:nvCxnSpPr>
        <p:spPr>
          <a:xfrm flipH="1">
            <a:off x="3349869" y="5772150"/>
            <a:ext cx="252632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D62A9E3-434A-915A-3F84-1E9677223362}"/>
              </a:ext>
            </a:extLst>
          </p:cNvPr>
          <p:cNvSpPr txBox="1"/>
          <p:nvPr/>
        </p:nvSpPr>
        <p:spPr>
          <a:xfrm>
            <a:off x="6096000" y="1731416"/>
            <a:ext cx="3551308" cy="646331"/>
          </a:xfrm>
          <a:prstGeom prst="rect">
            <a:avLst/>
          </a:prstGeom>
          <a:noFill/>
        </p:spPr>
        <p:txBody>
          <a:bodyPr wrap="square" lIns="91440" tIns="45720" rIns="91440" bIns="45720" anchor="t">
            <a:spAutoFit/>
          </a:bodyPr>
          <a:lstStyle/>
          <a:p>
            <a:r>
              <a:rPr lang="pl-PL" sz="1800" dirty="0"/>
              <a:t>Select </a:t>
            </a:r>
            <a:r>
              <a:rPr lang="pl-PL" sz="1800" dirty="0" err="1"/>
              <a:t>presentation</a:t>
            </a:r>
            <a:r>
              <a:rPr lang="pl-PL" sz="1800" dirty="0"/>
              <a:t> and </a:t>
            </a:r>
            <a:r>
              <a:rPr lang="pl-PL" sz="1800" dirty="0" err="1"/>
              <a:t>storyboards</a:t>
            </a:r>
            <a:r>
              <a:rPr lang="pl-PL" sz="1800" dirty="0"/>
              <a:t> to display a new list.</a:t>
            </a:r>
          </a:p>
        </p:txBody>
      </p:sp>
      <p:sp>
        <p:nvSpPr>
          <p:cNvPr id="8" name="TextBox 7">
            <a:extLst>
              <a:ext uri="{FF2B5EF4-FFF2-40B4-BE49-F238E27FC236}">
                <a16:creationId xmlns:a16="http://schemas.microsoft.com/office/drawing/2014/main" id="{9E1540D0-16B7-D099-6ACF-EED8D01A83FC}"/>
              </a:ext>
            </a:extLst>
          </p:cNvPr>
          <p:cNvSpPr txBox="1"/>
          <p:nvPr/>
        </p:nvSpPr>
        <p:spPr>
          <a:xfrm>
            <a:off x="5876192" y="5448984"/>
            <a:ext cx="3297308" cy="646331"/>
          </a:xfrm>
          <a:prstGeom prst="rect">
            <a:avLst/>
          </a:prstGeom>
          <a:noFill/>
        </p:spPr>
        <p:txBody>
          <a:bodyPr wrap="square" lIns="91440" tIns="45720" rIns="91440" bIns="45720" anchor="t">
            <a:spAutoFit/>
          </a:bodyPr>
          <a:lstStyle/>
          <a:p>
            <a:r>
              <a:rPr lang="pl-PL" sz="1800" dirty="0"/>
              <a:t>Using the + </a:t>
            </a:r>
            <a:r>
              <a:rPr lang="pl-PL" sz="1800" dirty="0" err="1"/>
              <a:t>sign</a:t>
            </a:r>
            <a:r>
              <a:rPr lang="pl-PL" sz="1800" dirty="0"/>
              <a:t> </a:t>
            </a:r>
            <a:r>
              <a:rPr lang="pl-PL" sz="1800" dirty="0" err="1"/>
              <a:t>add</a:t>
            </a:r>
            <a:r>
              <a:rPr lang="pl-PL" sz="1800" dirty="0"/>
              <a:t> a </a:t>
            </a:r>
            <a:r>
              <a:rPr lang="pl-PL" sz="1800" dirty="0" err="1"/>
              <a:t>new</a:t>
            </a:r>
            <a:r>
              <a:rPr lang="pl-PL" sz="1800" dirty="0"/>
              <a:t> </a:t>
            </a:r>
            <a:r>
              <a:rPr lang="pl-PL" sz="1800" dirty="0" err="1"/>
              <a:t>storyboard</a:t>
            </a:r>
            <a:r>
              <a:rPr lang="pl-PL" sz="1800" dirty="0"/>
              <a:t> to the model</a:t>
            </a:r>
          </a:p>
        </p:txBody>
      </p:sp>
    </p:spTree>
    <p:extLst>
      <p:ext uri="{BB962C8B-B14F-4D97-AF65-F5344CB8AC3E}">
        <p14:creationId xmlns:p14="http://schemas.microsoft.com/office/powerpoint/2010/main" val="78653272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8E16F-49DB-BB92-A150-96A1B097D592}"/>
              </a:ext>
            </a:extLst>
          </p:cNvPr>
          <p:cNvSpPr>
            <a:spLocks noGrp="1"/>
          </p:cNvSpPr>
          <p:nvPr>
            <p:ph type="title"/>
          </p:nvPr>
        </p:nvSpPr>
        <p:spPr/>
        <p:txBody>
          <a:bodyPr/>
          <a:lstStyle/>
          <a:p>
            <a:r>
              <a:rPr lang="pl-PL" noProof="0" dirty="0" err="1"/>
              <a:t>Storyboards</a:t>
            </a:r>
            <a:endParaRPr lang="en-GB" noProof="0" dirty="0"/>
          </a:p>
        </p:txBody>
      </p:sp>
      <p:pic>
        <p:nvPicPr>
          <p:cNvPr id="5" name="Picture 4">
            <a:extLst>
              <a:ext uri="{FF2B5EF4-FFF2-40B4-BE49-F238E27FC236}">
                <a16:creationId xmlns:a16="http://schemas.microsoft.com/office/drawing/2014/main" id="{9A6345DC-FDBE-0982-167E-1E91CFA34284}"/>
              </a:ext>
            </a:extLst>
          </p:cNvPr>
          <p:cNvPicPr>
            <a:picLocks noChangeAspect="1"/>
          </p:cNvPicPr>
          <p:nvPr/>
        </p:nvPicPr>
        <p:blipFill>
          <a:blip r:embed="rId2"/>
          <a:stretch>
            <a:fillRect/>
          </a:stretch>
        </p:blipFill>
        <p:spPr>
          <a:xfrm>
            <a:off x="343330" y="1800085"/>
            <a:ext cx="11505339" cy="1628915"/>
          </a:xfrm>
          <a:prstGeom prst="rect">
            <a:avLst/>
          </a:prstGeom>
        </p:spPr>
      </p:pic>
      <p:cxnSp>
        <p:nvCxnSpPr>
          <p:cNvPr id="4" name="Straight Arrow Connector 3">
            <a:extLst>
              <a:ext uri="{FF2B5EF4-FFF2-40B4-BE49-F238E27FC236}">
                <a16:creationId xmlns:a16="http://schemas.microsoft.com/office/drawing/2014/main" id="{451133A5-631A-646F-EC6E-D01B2A7EE820}"/>
              </a:ext>
            </a:extLst>
          </p:cNvPr>
          <p:cNvCxnSpPr>
            <a:cxnSpLocks/>
          </p:cNvCxnSpPr>
          <p:nvPr/>
        </p:nvCxnSpPr>
        <p:spPr>
          <a:xfrm flipV="1">
            <a:off x="3481754" y="2593731"/>
            <a:ext cx="589084" cy="5451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BE31DC9-880A-0035-EAD0-E8CB11FA97C7}"/>
              </a:ext>
            </a:extLst>
          </p:cNvPr>
          <p:cNvCxnSpPr>
            <a:cxnSpLocks/>
          </p:cNvCxnSpPr>
          <p:nvPr/>
        </p:nvCxnSpPr>
        <p:spPr>
          <a:xfrm flipH="1" flipV="1">
            <a:off x="7798777" y="2690446"/>
            <a:ext cx="149469" cy="914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38DCE2A-5CD4-192F-22B5-26DF93372392}"/>
              </a:ext>
            </a:extLst>
          </p:cNvPr>
          <p:cNvSpPr txBox="1"/>
          <p:nvPr/>
        </p:nvSpPr>
        <p:spPr>
          <a:xfrm>
            <a:off x="1608800" y="3147646"/>
            <a:ext cx="3297308" cy="2585323"/>
          </a:xfrm>
          <a:prstGeom prst="rect">
            <a:avLst/>
          </a:prstGeom>
          <a:noFill/>
        </p:spPr>
        <p:txBody>
          <a:bodyPr wrap="square" lIns="91440" tIns="45720" rIns="91440" bIns="45720" anchor="t">
            <a:spAutoFit/>
          </a:bodyPr>
          <a:lstStyle/>
          <a:p>
            <a:r>
              <a:rPr lang="pl-PL" sz="1800" dirty="0"/>
              <a:t>On the </a:t>
            </a:r>
            <a:r>
              <a:rPr lang="pl-PL" sz="1800" dirty="0" err="1"/>
              <a:t>left</a:t>
            </a:r>
            <a:r>
              <a:rPr lang="pl-PL" sz="1800" dirty="0"/>
              <a:t> </a:t>
            </a:r>
            <a:r>
              <a:rPr lang="pl-PL" sz="1800" dirty="0" err="1"/>
              <a:t>side</a:t>
            </a:r>
            <a:r>
              <a:rPr lang="pl-PL" sz="1800" dirty="0"/>
              <a:t> </a:t>
            </a:r>
            <a:r>
              <a:rPr lang="pl-PL" sz="1800" dirty="0" err="1"/>
              <a:t>there</a:t>
            </a:r>
            <a:r>
              <a:rPr lang="pl-PL" sz="1800" dirty="0"/>
              <a:t> </a:t>
            </a:r>
            <a:r>
              <a:rPr lang="pl-PL" sz="1800" dirty="0" err="1"/>
              <a:t>are</a:t>
            </a:r>
            <a:r>
              <a:rPr lang="pl-PL" sz="1800" dirty="0"/>
              <a:t> </a:t>
            </a:r>
            <a:r>
              <a:rPr lang="pl-PL" sz="1800" dirty="0" err="1"/>
              <a:t>general</a:t>
            </a:r>
            <a:r>
              <a:rPr lang="pl-PL" sz="1800" dirty="0"/>
              <a:t> </a:t>
            </a:r>
            <a:r>
              <a:rPr lang="pl-PL" sz="1800" dirty="0" err="1"/>
              <a:t>properties</a:t>
            </a:r>
            <a:r>
              <a:rPr lang="pl-PL" sz="1800" dirty="0"/>
              <a:t> of the </a:t>
            </a:r>
            <a:r>
              <a:rPr lang="pl-PL" sz="1800" dirty="0" err="1"/>
              <a:t>storyboard</a:t>
            </a:r>
            <a:r>
              <a:rPr lang="pl-PL" sz="1800" dirty="0"/>
              <a:t>. </a:t>
            </a:r>
            <a:r>
              <a:rPr lang="pl-PL" sz="1800" dirty="0" err="1"/>
              <a:t>You</a:t>
            </a:r>
            <a:r>
              <a:rPr lang="pl-PL" sz="1800" dirty="0"/>
              <a:t> </a:t>
            </a:r>
            <a:r>
              <a:rPr lang="pl-PL" sz="1800" dirty="0" err="1"/>
              <a:t>might</a:t>
            </a:r>
            <a:r>
              <a:rPr lang="pl-PL" sz="1800" dirty="0"/>
              <a:t> </a:t>
            </a:r>
            <a:r>
              <a:rPr lang="pl-PL" sz="1800" dirty="0" err="1"/>
              <a:t>modify</a:t>
            </a:r>
            <a:r>
              <a:rPr lang="pl-PL" sz="1800" dirty="0"/>
              <a:t> </a:t>
            </a:r>
            <a:r>
              <a:rPr lang="pl-PL" sz="1800" dirty="0" err="1"/>
              <a:t>them</a:t>
            </a:r>
            <a:r>
              <a:rPr lang="pl-PL" sz="1800" dirty="0"/>
              <a:t>, </a:t>
            </a:r>
            <a:r>
              <a:rPr lang="pl-PL" sz="1800" dirty="0" err="1"/>
              <a:t>especially</a:t>
            </a:r>
            <a:r>
              <a:rPr lang="pl-PL" sz="1800" dirty="0"/>
              <a:t> in </a:t>
            </a:r>
            <a:r>
              <a:rPr lang="pl-PL" sz="1800" dirty="0" err="1"/>
              <a:t>terms</a:t>
            </a:r>
            <a:r>
              <a:rPr lang="pl-PL" sz="1800" dirty="0"/>
              <a:t> of the </a:t>
            </a:r>
            <a:r>
              <a:rPr lang="pl-PL" sz="1800" dirty="0" err="1"/>
              <a:t>column</a:t>
            </a:r>
            <a:r>
              <a:rPr lang="pl-PL" sz="1800" dirty="0"/>
              <a:t> „</a:t>
            </a:r>
            <a:r>
              <a:rPr lang="pl-PL" sz="1800" dirty="0" err="1"/>
              <a:t>filename</a:t>
            </a:r>
            <a:r>
              <a:rPr lang="pl-PL" sz="1800" dirty="0"/>
              <a:t>” to </a:t>
            </a:r>
            <a:r>
              <a:rPr lang="pl-PL" sz="1800" dirty="0" err="1"/>
              <a:t>assign</a:t>
            </a:r>
            <a:r>
              <a:rPr lang="pl-PL" sz="1800" dirty="0"/>
              <a:t> a </a:t>
            </a:r>
            <a:r>
              <a:rPr lang="pl-PL" sz="1800" dirty="0" err="1"/>
              <a:t>name</a:t>
            </a:r>
            <a:r>
              <a:rPr lang="pl-PL" sz="1800" dirty="0"/>
              <a:t> to the video </a:t>
            </a:r>
            <a:r>
              <a:rPr lang="pl-PL" sz="1800" dirty="0" err="1"/>
              <a:t>that</a:t>
            </a:r>
            <a:r>
              <a:rPr lang="pl-PL" sz="1800" dirty="0"/>
              <a:t> </a:t>
            </a:r>
            <a:r>
              <a:rPr lang="pl-PL" sz="1800" dirty="0" err="1"/>
              <a:t>will</a:t>
            </a:r>
            <a:r>
              <a:rPr lang="pl-PL" sz="1800" dirty="0"/>
              <a:t> be </a:t>
            </a:r>
            <a:r>
              <a:rPr lang="pl-PL" sz="1800" dirty="0" err="1"/>
              <a:t>recorded</a:t>
            </a:r>
            <a:r>
              <a:rPr lang="pl-PL" sz="1800" dirty="0"/>
              <a:t> and to </a:t>
            </a:r>
            <a:r>
              <a:rPr lang="pl-PL" sz="1800" dirty="0" err="1"/>
              <a:t>select</a:t>
            </a:r>
            <a:r>
              <a:rPr lang="pl-PL" sz="1800" dirty="0"/>
              <a:t> the </a:t>
            </a:r>
            <a:r>
              <a:rPr lang="pl-PL" sz="1800" dirty="0" err="1"/>
              <a:t>location</a:t>
            </a:r>
            <a:r>
              <a:rPr lang="pl-PL" sz="1800" dirty="0"/>
              <a:t> the video </a:t>
            </a:r>
            <a:r>
              <a:rPr lang="pl-PL" sz="1800" dirty="0" err="1"/>
              <a:t>will</a:t>
            </a:r>
            <a:r>
              <a:rPr lang="pl-PL" sz="1800" dirty="0"/>
              <a:t> be </a:t>
            </a:r>
            <a:r>
              <a:rPr lang="pl-PL" sz="1800" dirty="0" err="1"/>
              <a:t>saved</a:t>
            </a:r>
            <a:r>
              <a:rPr lang="pl-PL" sz="1800" dirty="0"/>
              <a:t> in.</a:t>
            </a:r>
          </a:p>
        </p:txBody>
      </p:sp>
      <p:sp>
        <p:nvSpPr>
          <p:cNvPr id="7" name="TextBox 6">
            <a:extLst>
              <a:ext uri="{FF2B5EF4-FFF2-40B4-BE49-F238E27FC236}">
                <a16:creationId xmlns:a16="http://schemas.microsoft.com/office/drawing/2014/main" id="{1B13CCC4-AC13-C196-C649-C89247C2CFEC}"/>
              </a:ext>
            </a:extLst>
          </p:cNvPr>
          <p:cNvSpPr txBox="1"/>
          <p:nvPr/>
        </p:nvSpPr>
        <p:spPr>
          <a:xfrm>
            <a:off x="6594038" y="3657654"/>
            <a:ext cx="3297308" cy="2308324"/>
          </a:xfrm>
          <a:prstGeom prst="rect">
            <a:avLst/>
          </a:prstGeom>
          <a:noFill/>
        </p:spPr>
        <p:txBody>
          <a:bodyPr wrap="square" lIns="91440" tIns="45720" rIns="91440" bIns="45720" anchor="t">
            <a:spAutoFit/>
          </a:bodyPr>
          <a:lstStyle/>
          <a:p>
            <a:r>
              <a:rPr lang="pl-PL" sz="1800" dirty="0"/>
              <a:t>On the </a:t>
            </a:r>
            <a:r>
              <a:rPr lang="pl-PL" sz="1800" dirty="0" err="1"/>
              <a:t>right</a:t>
            </a:r>
            <a:r>
              <a:rPr lang="pl-PL" sz="1800" dirty="0"/>
              <a:t> </a:t>
            </a:r>
            <a:r>
              <a:rPr lang="pl-PL" sz="1800" dirty="0" err="1"/>
              <a:t>side</a:t>
            </a:r>
            <a:r>
              <a:rPr lang="pl-PL" sz="1800" dirty="0"/>
              <a:t> </a:t>
            </a:r>
            <a:r>
              <a:rPr lang="pl-PL" sz="1800" dirty="0" err="1"/>
              <a:t>there</a:t>
            </a:r>
            <a:r>
              <a:rPr lang="pl-PL" sz="1800" dirty="0"/>
              <a:t> </a:t>
            </a:r>
            <a:r>
              <a:rPr lang="pl-PL" sz="1800" dirty="0" err="1"/>
              <a:t>are</a:t>
            </a:r>
            <a:r>
              <a:rPr lang="pl-PL" sz="1800" dirty="0"/>
              <a:t> </a:t>
            </a:r>
            <a:r>
              <a:rPr lang="pl-PL" sz="1800" dirty="0" err="1"/>
              <a:t>different</a:t>
            </a:r>
            <a:r>
              <a:rPr lang="pl-PL" sz="1800" dirty="0"/>
              <a:t> </a:t>
            </a:r>
            <a:r>
              <a:rPr lang="pl-PL" sz="1800" dirty="0" err="1"/>
              <a:t>keyframes</a:t>
            </a:r>
            <a:r>
              <a:rPr lang="pl-PL" sz="1800" dirty="0"/>
              <a:t> </a:t>
            </a:r>
            <a:r>
              <a:rPr lang="pl-PL" sz="1800" dirty="0" err="1"/>
              <a:t>that</a:t>
            </a:r>
            <a:r>
              <a:rPr lang="pl-PL" sz="1800" dirty="0"/>
              <a:t> </a:t>
            </a:r>
            <a:r>
              <a:rPr lang="pl-PL" sz="1800" dirty="0" err="1"/>
              <a:t>will</a:t>
            </a:r>
            <a:r>
              <a:rPr lang="pl-PL" sz="1800" dirty="0"/>
              <a:t> be </a:t>
            </a:r>
            <a:r>
              <a:rPr lang="pl-PL" sz="1800" dirty="0" err="1"/>
              <a:t>included</a:t>
            </a:r>
            <a:r>
              <a:rPr lang="pl-PL" sz="1800" dirty="0"/>
              <a:t> in the </a:t>
            </a:r>
            <a:r>
              <a:rPr lang="pl-PL" sz="1800" dirty="0" err="1"/>
              <a:t>recording</a:t>
            </a:r>
            <a:r>
              <a:rPr lang="pl-PL" sz="1800" dirty="0"/>
              <a:t>. Press + </a:t>
            </a:r>
            <a:r>
              <a:rPr lang="pl-PL" sz="1800" dirty="0" err="1"/>
              <a:t>icon</a:t>
            </a:r>
            <a:r>
              <a:rPr lang="pl-PL" sz="1800" dirty="0"/>
              <a:t> to </a:t>
            </a:r>
            <a:r>
              <a:rPr lang="pl-PL" sz="1800" dirty="0" err="1"/>
              <a:t>add</a:t>
            </a:r>
            <a:r>
              <a:rPr lang="pl-PL" sz="1800" dirty="0"/>
              <a:t> </a:t>
            </a:r>
            <a:r>
              <a:rPr lang="pl-PL" sz="1800" dirty="0" err="1"/>
              <a:t>new</a:t>
            </a:r>
            <a:r>
              <a:rPr lang="pl-PL" sz="1800" dirty="0"/>
              <a:t> </a:t>
            </a:r>
            <a:r>
              <a:rPr lang="pl-PL" sz="1800" dirty="0" err="1"/>
              <a:t>keyframes</a:t>
            </a:r>
            <a:r>
              <a:rPr lang="pl-PL" sz="1800" dirty="0"/>
              <a:t>, </a:t>
            </a:r>
            <a:r>
              <a:rPr lang="pl-PL" sz="1800" dirty="0" err="1"/>
              <a:t>you</a:t>
            </a:r>
            <a:r>
              <a:rPr lang="pl-PL" sz="1800" dirty="0"/>
              <a:t> </a:t>
            </a:r>
            <a:r>
              <a:rPr lang="pl-PL" sz="1800" dirty="0" err="1"/>
              <a:t>can</a:t>
            </a:r>
            <a:r>
              <a:rPr lang="pl-PL" sz="1800" dirty="0"/>
              <a:t> </a:t>
            </a:r>
            <a:r>
              <a:rPr lang="pl-PL" sz="1800" dirty="0" err="1"/>
              <a:t>double</a:t>
            </a:r>
            <a:r>
              <a:rPr lang="pl-PL" sz="1800" dirty="0"/>
              <a:t> </a:t>
            </a:r>
            <a:r>
              <a:rPr lang="pl-PL" sz="1800" dirty="0" err="1"/>
              <a:t>click</a:t>
            </a:r>
            <a:r>
              <a:rPr lang="pl-PL" sz="1800" dirty="0"/>
              <a:t> on </a:t>
            </a:r>
            <a:r>
              <a:rPr lang="pl-PL" sz="1800" dirty="0" err="1"/>
              <a:t>them</a:t>
            </a:r>
            <a:r>
              <a:rPr lang="pl-PL" sz="1800" dirty="0"/>
              <a:t> to open a </a:t>
            </a:r>
            <a:r>
              <a:rPr lang="pl-PL" sz="1800" dirty="0" err="1"/>
              <a:t>window</a:t>
            </a:r>
            <a:r>
              <a:rPr lang="pl-PL" sz="1800" dirty="0"/>
              <a:t> of </a:t>
            </a:r>
            <a:r>
              <a:rPr lang="pl-PL" sz="1800" dirty="0" err="1"/>
              <a:t>properties</a:t>
            </a:r>
            <a:r>
              <a:rPr lang="pl-PL" sz="1800" dirty="0"/>
              <a:t> </a:t>
            </a:r>
            <a:r>
              <a:rPr lang="pl-PL" sz="1800" dirty="0" err="1"/>
              <a:t>or</a:t>
            </a:r>
            <a:r>
              <a:rPr lang="pl-PL" sz="1800" dirty="0"/>
              <a:t> </a:t>
            </a:r>
            <a:r>
              <a:rPr lang="pl-PL" sz="1800" dirty="0" err="1"/>
              <a:t>modify</a:t>
            </a:r>
            <a:r>
              <a:rPr lang="pl-PL" sz="1800" dirty="0"/>
              <a:t> </a:t>
            </a:r>
            <a:r>
              <a:rPr lang="pl-PL" sz="1800" dirty="0" err="1"/>
              <a:t>them</a:t>
            </a:r>
            <a:r>
              <a:rPr lang="pl-PL" sz="1800" dirty="0"/>
              <a:t> in the list </a:t>
            </a:r>
            <a:r>
              <a:rPr lang="pl-PL" sz="1800" dirty="0" err="1"/>
              <a:t>view</a:t>
            </a:r>
            <a:r>
              <a:rPr lang="pl-PL" sz="1800" dirty="0"/>
              <a:t>.</a:t>
            </a:r>
          </a:p>
        </p:txBody>
      </p:sp>
    </p:spTree>
    <p:extLst>
      <p:ext uri="{BB962C8B-B14F-4D97-AF65-F5344CB8AC3E}">
        <p14:creationId xmlns:p14="http://schemas.microsoft.com/office/powerpoint/2010/main" val="1153529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B1E66453-3B62-086F-00A0-D6A0E254027D}"/>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53D65F97-D2A4-E6A3-BFB7-6E7ED66F55FD}"/>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noProof="0" dirty="0"/>
              <a:t>Chapter 1 - theory</a:t>
            </a:r>
          </a:p>
        </p:txBody>
      </p:sp>
      <p:sp>
        <p:nvSpPr>
          <p:cNvPr id="85" name="Google Shape;85;p1">
            <a:extLst>
              <a:ext uri="{FF2B5EF4-FFF2-40B4-BE49-F238E27FC236}">
                <a16:creationId xmlns:a16="http://schemas.microsoft.com/office/drawing/2014/main" id="{CD5991D2-B826-9C51-F9C6-43E62EF24E37}"/>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CD7B7CB4-E22E-E334-0FFC-6ADB8ED49581}"/>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0C6F27A4-190A-5641-8EE6-20D35C65F999}"/>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3BCF4DB3-F8BB-60CA-E8D3-6C3845925B06}"/>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8704B8DE-5F21-FBC9-EA31-72F901B0A963}"/>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A5217C59-31C1-D3A1-1DE4-26D9204A5CDD}"/>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AFEEF42F-7B2B-951C-63B7-B80C096D2D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B72FACB5-D2BB-71DA-E57D-B92F438BD65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1148770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37C13-B4E3-7077-D0E2-AE4D5E346613}"/>
              </a:ext>
            </a:extLst>
          </p:cNvPr>
          <p:cNvSpPr>
            <a:spLocks noGrp="1"/>
          </p:cNvSpPr>
          <p:nvPr>
            <p:ph type="title"/>
          </p:nvPr>
        </p:nvSpPr>
        <p:spPr/>
        <p:txBody>
          <a:bodyPr/>
          <a:lstStyle/>
          <a:p>
            <a:r>
              <a:rPr lang="pl-PL" dirty="0" err="1"/>
              <a:t>Locating</a:t>
            </a:r>
            <a:r>
              <a:rPr lang="pl-PL" dirty="0"/>
              <a:t> test </a:t>
            </a:r>
            <a:r>
              <a:rPr lang="pl-PL" dirty="0" err="1"/>
              <a:t>site</a:t>
            </a:r>
            <a:r>
              <a:rPr lang="pl-PL" dirty="0"/>
              <a:t> pt. 2</a:t>
            </a:r>
            <a:endParaRPr lang="en-GB" noProof="0" dirty="0"/>
          </a:p>
        </p:txBody>
      </p:sp>
      <p:sp>
        <p:nvSpPr>
          <p:cNvPr id="3" name="Text Placeholder 2">
            <a:extLst>
              <a:ext uri="{FF2B5EF4-FFF2-40B4-BE49-F238E27FC236}">
                <a16:creationId xmlns:a16="http://schemas.microsoft.com/office/drawing/2014/main" id="{54A2653F-702E-1875-4961-12EF26526AFC}"/>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1C6C6692-CAA5-523E-5B45-525EC1AC3F6A}"/>
              </a:ext>
            </a:extLst>
          </p:cNvPr>
          <p:cNvPicPr>
            <a:picLocks noChangeAspect="1"/>
          </p:cNvPicPr>
          <p:nvPr/>
        </p:nvPicPr>
        <p:blipFill>
          <a:blip r:embed="rId2"/>
          <a:stretch>
            <a:fillRect/>
          </a:stretch>
        </p:blipFill>
        <p:spPr>
          <a:xfrm>
            <a:off x="542614" y="1600200"/>
            <a:ext cx="7602740" cy="5138115"/>
          </a:xfrm>
          <a:prstGeom prst="rect">
            <a:avLst/>
          </a:prstGeom>
        </p:spPr>
      </p:pic>
      <p:cxnSp>
        <p:nvCxnSpPr>
          <p:cNvPr id="4" name="Straight Arrow Connector 3">
            <a:extLst>
              <a:ext uri="{FF2B5EF4-FFF2-40B4-BE49-F238E27FC236}">
                <a16:creationId xmlns:a16="http://schemas.microsoft.com/office/drawing/2014/main" id="{050A1EAD-4E5F-4DBD-5205-71E649DA34B4}"/>
              </a:ext>
            </a:extLst>
          </p:cNvPr>
          <p:cNvCxnSpPr>
            <a:cxnSpLocks/>
          </p:cNvCxnSpPr>
          <p:nvPr/>
        </p:nvCxnSpPr>
        <p:spPr>
          <a:xfrm flipH="1">
            <a:off x="3824654" y="5257800"/>
            <a:ext cx="4703884" cy="6330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8899E5F-F73D-A5BB-0B53-0D5E09571B4D}"/>
              </a:ext>
            </a:extLst>
          </p:cNvPr>
          <p:cNvSpPr txBox="1"/>
          <p:nvPr/>
        </p:nvSpPr>
        <p:spPr>
          <a:xfrm>
            <a:off x="8528538" y="2570133"/>
            <a:ext cx="2559213" cy="2862322"/>
          </a:xfrm>
          <a:prstGeom prst="rect">
            <a:avLst/>
          </a:prstGeom>
          <a:noFill/>
        </p:spPr>
        <p:txBody>
          <a:bodyPr wrap="square" lIns="91440" tIns="45720" rIns="91440" bIns="45720" anchor="t">
            <a:spAutoFit/>
          </a:bodyPr>
          <a:lstStyle/>
          <a:p>
            <a:r>
              <a:rPr lang="pl-PL" sz="2000" dirty="0" err="1"/>
              <a:t>After</a:t>
            </a:r>
            <a:r>
              <a:rPr lang="pl-PL" sz="2000" dirty="0"/>
              <a:t> </a:t>
            </a:r>
            <a:r>
              <a:rPr lang="pl-PL" sz="2000" dirty="0" err="1"/>
              <a:t>finding</a:t>
            </a:r>
            <a:r>
              <a:rPr lang="pl-PL" sz="2000" dirty="0"/>
              <a:t> </a:t>
            </a:r>
            <a:r>
              <a:rPr lang="pl-PL" sz="2000" dirty="0" err="1"/>
              <a:t>our</a:t>
            </a:r>
            <a:r>
              <a:rPr lang="pl-PL" sz="2000" dirty="0"/>
              <a:t> </a:t>
            </a:r>
            <a:r>
              <a:rPr lang="pl-PL" sz="2000" dirty="0" err="1"/>
              <a:t>location</a:t>
            </a:r>
            <a:r>
              <a:rPr lang="pl-PL" sz="2000" dirty="0"/>
              <a:t> we </a:t>
            </a:r>
            <a:r>
              <a:rPr lang="pl-PL" sz="2000" dirty="0" err="1"/>
              <a:t>see</a:t>
            </a:r>
            <a:r>
              <a:rPr lang="pl-PL" sz="2000" dirty="0"/>
              <a:t> </a:t>
            </a:r>
            <a:r>
              <a:rPr lang="pl-PL" sz="2000" dirty="0" err="1"/>
              <a:t>that</a:t>
            </a:r>
            <a:r>
              <a:rPr lang="pl-PL" sz="2000" dirty="0"/>
              <a:t> the </a:t>
            </a:r>
            <a:r>
              <a:rPr lang="pl-PL" sz="2000" dirty="0" err="1"/>
              <a:t>view</a:t>
            </a:r>
            <a:r>
              <a:rPr lang="pl-PL" sz="2000" dirty="0"/>
              <a:t> </a:t>
            </a:r>
            <a:r>
              <a:rPr lang="pl-PL" sz="2000" dirty="0" err="1"/>
              <a:t>has</a:t>
            </a:r>
            <a:r>
              <a:rPr lang="pl-PL" sz="2000" dirty="0"/>
              <a:t> </a:t>
            </a:r>
            <a:r>
              <a:rPr lang="pl-PL" sz="2000" dirty="0" err="1"/>
              <a:t>been</a:t>
            </a:r>
            <a:r>
              <a:rPr lang="pl-PL" sz="2000" dirty="0"/>
              <a:t> </a:t>
            </a:r>
            <a:r>
              <a:rPr lang="pl-PL" sz="2000" dirty="0" err="1"/>
              <a:t>zoomed</a:t>
            </a:r>
            <a:r>
              <a:rPr lang="pl-PL" sz="2000" dirty="0"/>
              <a:t> in </a:t>
            </a:r>
            <a:r>
              <a:rPr lang="pl-PL" sz="2000" dirty="0" err="1"/>
              <a:t>significantly</a:t>
            </a:r>
            <a:r>
              <a:rPr lang="pl-PL" sz="2000" dirty="0"/>
              <a:t>. </a:t>
            </a:r>
            <a:r>
              <a:rPr lang="pl-PL" sz="2000" dirty="0" err="1"/>
              <a:t>This</a:t>
            </a:r>
            <a:r>
              <a:rPr lang="pl-PL" sz="2000" dirty="0"/>
              <a:t> </a:t>
            </a:r>
            <a:r>
              <a:rPr lang="pl-PL" sz="2000" dirty="0" err="1"/>
              <a:t>is</a:t>
            </a:r>
            <a:r>
              <a:rPr lang="pl-PL" sz="2000" dirty="0"/>
              <a:t> </a:t>
            </a:r>
            <a:r>
              <a:rPr lang="pl-PL" sz="2000" dirty="0" err="1"/>
              <a:t>better</a:t>
            </a:r>
            <a:r>
              <a:rPr lang="pl-PL" sz="2000" dirty="0"/>
              <a:t>, but </a:t>
            </a:r>
            <a:r>
              <a:rPr lang="pl-PL" sz="2000" dirty="0" err="1"/>
              <a:t>still</a:t>
            </a:r>
            <a:r>
              <a:rPr lang="pl-PL" sz="2000" dirty="0"/>
              <a:t> </a:t>
            </a:r>
            <a:r>
              <a:rPr lang="pl-PL" sz="2000" dirty="0" err="1"/>
              <a:t>is</a:t>
            </a:r>
            <a:r>
              <a:rPr lang="pl-PL" sz="2000" dirty="0"/>
              <a:t> </a:t>
            </a:r>
            <a:r>
              <a:rPr lang="pl-PL" sz="2000" dirty="0" err="1"/>
              <a:t>too</a:t>
            </a:r>
            <a:r>
              <a:rPr lang="pl-PL" sz="2000" dirty="0"/>
              <a:t> far to start </a:t>
            </a:r>
            <a:r>
              <a:rPr lang="pl-PL" sz="2000" dirty="0" err="1"/>
              <a:t>drawing</a:t>
            </a:r>
            <a:r>
              <a:rPr lang="pl-PL" sz="2000" dirty="0"/>
              <a:t> a </a:t>
            </a:r>
            <a:r>
              <a:rPr lang="pl-PL" sz="2000" dirty="0" err="1"/>
              <a:t>road</a:t>
            </a:r>
            <a:r>
              <a:rPr lang="pl-PL" sz="2000" dirty="0"/>
              <a:t> network </a:t>
            </a:r>
            <a:r>
              <a:rPr lang="pl-PL" sz="2000" dirty="0" err="1"/>
              <a:t>at</a:t>
            </a:r>
            <a:r>
              <a:rPr lang="pl-PL" sz="2000" dirty="0"/>
              <a:t> </a:t>
            </a:r>
            <a:r>
              <a:rPr lang="pl-PL" sz="2000" dirty="0" err="1"/>
              <a:t>microscopic</a:t>
            </a:r>
            <a:r>
              <a:rPr lang="pl-PL" sz="2000" dirty="0"/>
              <a:t> </a:t>
            </a:r>
            <a:r>
              <a:rPr lang="pl-PL" sz="2000" dirty="0" err="1"/>
              <a:t>level</a:t>
            </a:r>
            <a:r>
              <a:rPr lang="pl-PL" sz="2000" dirty="0"/>
              <a:t>.</a:t>
            </a:r>
          </a:p>
        </p:txBody>
      </p:sp>
    </p:spTree>
    <p:extLst>
      <p:ext uri="{BB962C8B-B14F-4D97-AF65-F5344CB8AC3E}">
        <p14:creationId xmlns:p14="http://schemas.microsoft.com/office/powerpoint/2010/main" val="249464308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40F33-101E-ACA1-C80B-0503612C1968}"/>
              </a:ext>
            </a:extLst>
          </p:cNvPr>
          <p:cNvSpPr>
            <a:spLocks noGrp="1"/>
          </p:cNvSpPr>
          <p:nvPr>
            <p:ph type="title"/>
          </p:nvPr>
        </p:nvSpPr>
        <p:spPr/>
        <p:txBody>
          <a:bodyPr/>
          <a:lstStyle/>
          <a:p>
            <a:r>
              <a:rPr lang="pl-PL" noProof="0" dirty="0" err="1"/>
              <a:t>Adding</a:t>
            </a:r>
            <a:r>
              <a:rPr lang="pl-PL" noProof="0" dirty="0"/>
              <a:t> </a:t>
            </a:r>
            <a:r>
              <a:rPr lang="pl-PL" noProof="0" dirty="0" err="1"/>
              <a:t>keyframe</a:t>
            </a:r>
            <a:r>
              <a:rPr lang="pl-PL" noProof="0" dirty="0"/>
              <a:t> pt. 1</a:t>
            </a:r>
            <a:endParaRPr lang="en-GB" noProof="0" dirty="0"/>
          </a:p>
        </p:txBody>
      </p:sp>
      <p:pic>
        <p:nvPicPr>
          <p:cNvPr id="5" name="Picture 4">
            <a:extLst>
              <a:ext uri="{FF2B5EF4-FFF2-40B4-BE49-F238E27FC236}">
                <a16:creationId xmlns:a16="http://schemas.microsoft.com/office/drawing/2014/main" id="{6EE5981F-9ED0-BE06-4A91-7086214EB87B}"/>
              </a:ext>
            </a:extLst>
          </p:cNvPr>
          <p:cNvPicPr>
            <a:picLocks noChangeAspect="1"/>
          </p:cNvPicPr>
          <p:nvPr/>
        </p:nvPicPr>
        <p:blipFill>
          <a:blip r:embed="rId2"/>
          <a:stretch>
            <a:fillRect/>
          </a:stretch>
        </p:blipFill>
        <p:spPr>
          <a:xfrm>
            <a:off x="838201" y="1637295"/>
            <a:ext cx="6063762" cy="5014444"/>
          </a:xfrm>
          <a:prstGeom prst="rect">
            <a:avLst/>
          </a:prstGeom>
        </p:spPr>
      </p:pic>
      <p:sp>
        <p:nvSpPr>
          <p:cNvPr id="4" name="TextBox 3">
            <a:extLst>
              <a:ext uri="{FF2B5EF4-FFF2-40B4-BE49-F238E27FC236}">
                <a16:creationId xmlns:a16="http://schemas.microsoft.com/office/drawing/2014/main" id="{0BC2D3F2-950B-DD83-50F2-E2BF7E7CA7E0}"/>
              </a:ext>
            </a:extLst>
          </p:cNvPr>
          <p:cNvSpPr txBox="1"/>
          <p:nvPr/>
        </p:nvSpPr>
        <p:spPr>
          <a:xfrm>
            <a:off x="7183124" y="1983790"/>
            <a:ext cx="3297308" cy="2308324"/>
          </a:xfrm>
          <a:prstGeom prst="rect">
            <a:avLst/>
          </a:prstGeom>
          <a:noFill/>
        </p:spPr>
        <p:txBody>
          <a:bodyPr wrap="square" lIns="91440" tIns="45720" rIns="91440" bIns="45720" anchor="t">
            <a:spAutoFit/>
          </a:bodyPr>
          <a:lstStyle/>
          <a:p>
            <a:r>
              <a:rPr lang="pl-PL" sz="1800" dirty="0" err="1"/>
              <a:t>This</a:t>
            </a:r>
            <a:r>
              <a:rPr lang="pl-PL" sz="1800" dirty="0"/>
              <a:t> </a:t>
            </a:r>
            <a:r>
              <a:rPr lang="pl-PL" sz="1800" dirty="0" err="1"/>
              <a:t>is</a:t>
            </a:r>
            <a:r>
              <a:rPr lang="pl-PL" sz="1800" dirty="0"/>
              <a:t> the </a:t>
            </a:r>
            <a:r>
              <a:rPr lang="pl-PL" sz="1800" dirty="0" err="1"/>
              <a:t>window</a:t>
            </a:r>
            <a:r>
              <a:rPr lang="pl-PL" sz="1800" dirty="0"/>
              <a:t> with </a:t>
            </a:r>
            <a:r>
              <a:rPr lang="pl-PL" sz="1800" dirty="0" err="1"/>
              <a:t>properties</a:t>
            </a:r>
            <a:r>
              <a:rPr lang="pl-PL" sz="1800" dirty="0"/>
              <a:t> of a </a:t>
            </a:r>
            <a:r>
              <a:rPr lang="pl-PL" sz="1800" dirty="0" err="1"/>
              <a:t>frame</a:t>
            </a:r>
            <a:r>
              <a:rPr lang="pl-PL" sz="1800" dirty="0"/>
              <a:t>. We want to </a:t>
            </a:r>
            <a:r>
              <a:rPr lang="pl-PL" sz="1800" dirty="0" err="1"/>
              <a:t>select</a:t>
            </a:r>
            <a:r>
              <a:rPr lang="pl-PL" sz="1800" dirty="0"/>
              <a:t> the </a:t>
            </a:r>
            <a:r>
              <a:rPr lang="pl-PL" sz="1800" dirty="0" err="1"/>
              <a:t>time</a:t>
            </a:r>
            <a:r>
              <a:rPr lang="pl-PL" sz="1800" dirty="0"/>
              <a:t> </a:t>
            </a:r>
            <a:r>
              <a:rPr lang="pl-PL" sz="1800" dirty="0" err="1"/>
              <a:t>when</a:t>
            </a:r>
            <a:r>
              <a:rPr lang="pl-PL" sz="1800" dirty="0"/>
              <a:t> </a:t>
            </a:r>
            <a:r>
              <a:rPr lang="pl-PL" sz="1800" dirty="0" err="1"/>
              <a:t>this</a:t>
            </a:r>
            <a:r>
              <a:rPr lang="pl-PL" sz="1800" dirty="0"/>
              <a:t> </a:t>
            </a:r>
            <a:r>
              <a:rPr lang="pl-PL" sz="1800" dirty="0" err="1"/>
              <a:t>keyframe</a:t>
            </a:r>
            <a:r>
              <a:rPr lang="pl-PL" sz="1800" dirty="0"/>
              <a:t> </a:t>
            </a:r>
            <a:r>
              <a:rPr lang="pl-PL" sz="1800" dirty="0" err="1"/>
              <a:t>should</a:t>
            </a:r>
            <a:r>
              <a:rPr lang="pl-PL" sz="1800" dirty="0"/>
              <a:t> start </a:t>
            </a:r>
            <a:r>
              <a:rPr lang="pl-PL" sz="1800" dirty="0" err="1"/>
              <a:t>being</a:t>
            </a:r>
            <a:r>
              <a:rPr lang="pl-PL" sz="1800" dirty="0"/>
              <a:t> </a:t>
            </a:r>
            <a:r>
              <a:rPr lang="pl-PL" sz="1800" dirty="0" err="1"/>
              <a:t>displayed</a:t>
            </a:r>
            <a:r>
              <a:rPr lang="pl-PL" sz="1800" dirty="0"/>
              <a:t> in </a:t>
            </a:r>
            <a:r>
              <a:rPr lang="pl-PL" sz="1800" dirty="0" err="1"/>
              <a:t>our</a:t>
            </a:r>
            <a:r>
              <a:rPr lang="pl-PL" sz="1800" dirty="0"/>
              <a:t> </a:t>
            </a:r>
            <a:r>
              <a:rPr lang="pl-PL" sz="1800" dirty="0" err="1"/>
              <a:t>recording</a:t>
            </a:r>
            <a:r>
              <a:rPr lang="pl-PL" sz="1800" dirty="0"/>
              <a:t> and the </a:t>
            </a:r>
            <a:r>
              <a:rPr lang="pl-PL" sz="1800" dirty="0" err="1"/>
              <a:t>time</a:t>
            </a:r>
            <a:r>
              <a:rPr lang="pl-PL" sz="1800" dirty="0"/>
              <a:t> the </a:t>
            </a:r>
            <a:r>
              <a:rPr lang="pl-PL" sz="1800" dirty="0" err="1"/>
              <a:t>view</a:t>
            </a:r>
            <a:r>
              <a:rPr lang="pl-PL" sz="1800" dirty="0"/>
              <a:t> </a:t>
            </a:r>
            <a:r>
              <a:rPr lang="pl-PL" sz="1800" dirty="0" err="1"/>
              <a:t>will</a:t>
            </a:r>
            <a:r>
              <a:rPr lang="pl-PL" sz="1800" dirty="0"/>
              <a:t> </a:t>
            </a:r>
            <a:r>
              <a:rPr lang="pl-PL" sz="1800" dirty="0" err="1"/>
              <a:t>stay</a:t>
            </a:r>
            <a:r>
              <a:rPr lang="pl-PL" sz="1800" dirty="0"/>
              <a:t> </a:t>
            </a:r>
            <a:r>
              <a:rPr lang="pl-PL" sz="1800" dirty="0" err="1"/>
              <a:t>at</a:t>
            </a:r>
            <a:r>
              <a:rPr lang="pl-PL" sz="1800" dirty="0"/>
              <a:t> </a:t>
            </a:r>
            <a:r>
              <a:rPr lang="pl-PL" sz="1800" dirty="0" err="1"/>
              <a:t>selected</a:t>
            </a:r>
            <a:r>
              <a:rPr lang="pl-PL" sz="1800" dirty="0"/>
              <a:t> </a:t>
            </a:r>
            <a:r>
              <a:rPr lang="pl-PL" sz="1800" dirty="0" err="1"/>
              <a:t>camera</a:t>
            </a:r>
            <a:r>
              <a:rPr lang="pl-PL" sz="1800" dirty="0"/>
              <a:t> </a:t>
            </a:r>
            <a:r>
              <a:rPr lang="pl-PL" sz="1800" dirty="0" err="1"/>
              <a:t>position</a:t>
            </a:r>
            <a:r>
              <a:rPr lang="pl-PL" sz="1800" dirty="0"/>
              <a:t>.</a:t>
            </a:r>
          </a:p>
        </p:txBody>
      </p:sp>
    </p:spTree>
    <p:extLst>
      <p:ext uri="{BB962C8B-B14F-4D97-AF65-F5344CB8AC3E}">
        <p14:creationId xmlns:p14="http://schemas.microsoft.com/office/powerpoint/2010/main" val="162470619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BFF6F-04C1-4119-F0EF-A5F47794A31C}"/>
              </a:ext>
            </a:extLst>
          </p:cNvPr>
          <p:cNvSpPr>
            <a:spLocks noGrp="1"/>
          </p:cNvSpPr>
          <p:nvPr>
            <p:ph type="title"/>
          </p:nvPr>
        </p:nvSpPr>
        <p:spPr/>
        <p:txBody>
          <a:bodyPr/>
          <a:lstStyle/>
          <a:p>
            <a:r>
              <a:rPr lang="pl-PL" dirty="0" err="1"/>
              <a:t>Adding</a:t>
            </a:r>
            <a:r>
              <a:rPr lang="pl-PL" dirty="0"/>
              <a:t> </a:t>
            </a:r>
            <a:r>
              <a:rPr lang="pl-PL" dirty="0" err="1"/>
              <a:t>keyframe</a:t>
            </a:r>
            <a:r>
              <a:rPr lang="pl-PL" dirty="0"/>
              <a:t> pt. 2</a:t>
            </a:r>
            <a:endParaRPr lang="en-GB" noProof="0" dirty="0"/>
          </a:p>
        </p:txBody>
      </p:sp>
      <p:pic>
        <p:nvPicPr>
          <p:cNvPr id="5" name="Picture 4">
            <a:extLst>
              <a:ext uri="{FF2B5EF4-FFF2-40B4-BE49-F238E27FC236}">
                <a16:creationId xmlns:a16="http://schemas.microsoft.com/office/drawing/2014/main" id="{6D072657-0901-29B0-B95B-96AD7079BACB}"/>
              </a:ext>
            </a:extLst>
          </p:cNvPr>
          <p:cNvPicPr>
            <a:picLocks noChangeAspect="1"/>
          </p:cNvPicPr>
          <p:nvPr/>
        </p:nvPicPr>
        <p:blipFill>
          <a:blip r:embed="rId2"/>
          <a:stretch>
            <a:fillRect/>
          </a:stretch>
        </p:blipFill>
        <p:spPr>
          <a:xfrm>
            <a:off x="765248" y="1593972"/>
            <a:ext cx="6258798" cy="5087060"/>
          </a:xfrm>
          <a:prstGeom prst="rect">
            <a:avLst/>
          </a:prstGeom>
        </p:spPr>
      </p:pic>
      <p:cxnSp>
        <p:nvCxnSpPr>
          <p:cNvPr id="4" name="Straight Arrow Connector 3">
            <a:extLst>
              <a:ext uri="{FF2B5EF4-FFF2-40B4-BE49-F238E27FC236}">
                <a16:creationId xmlns:a16="http://schemas.microsoft.com/office/drawing/2014/main" id="{1C10D9FC-C54F-70AC-6FCF-B2C6E40E5467}"/>
              </a:ext>
            </a:extLst>
          </p:cNvPr>
          <p:cNvCxnSpPr>
            <a:cxnSpLocks/>
          </p:cNvCxnSpPr>
          <p:nvPr/>
        </p:nvCxnSpPr>
        <p:spPr>
          <a:xfrm flipH="1">
            <a:off x="4598377" y="2492618"/>
            <a:ext cx="259373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5AC291F-F2AF-5830-AA3A-6A7CF715609B}"/>
              </a:ext>
            </a:extLst>
          </p:cNvPr>
          <p:cNvCxnSpPr>
            <a:cxnSpLocks/>
            <a:stCxn id="11" idx="1"/>
          </p:cNvCxnSpPr>
          <p:nvPr/>
        </p:nvCxnSpPr>
        <p:spPr>
          <a:xfrm flipH="1" flipV="1">
            <a:off x="4598377" y="2800349"/>
            <a:ext cx="2799256" cy="41979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645DF50-1C71-CD67-6C7C-FCD8C5ACBE39}"/>
              </a:ext>
            </a:extLst>
          </p:cNvPr>
          <p:cNvCxnSpPr>
            <a:cxnSpLocks/>
          </p:cNvCxnSpPr>
          <p:nvPr/>
        </p:nvCxnSpPr>
        <p:spPr>
          <a:xfrm flipH="1" flipV="1">
            <a:off x="4598377" y="3146180"/>
            <a:ext cx="2901461" cy="13270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26D9256-8944-B078-6580-C0765FB80AD1}"/>
              </a:ext>
            </a:extLst>
          </p:cNvPr>
          <p:cNvSpPr txBox="1"/>
          <p:nvPr/>
        </p:nvSpPr>
        <p:spPr>
          <a:xfrm>
            <a:off x="7183123" y="1983790"/>
            <a:ext cx="3842113" cy="646331"/>
          </a:xfrm>
          <a:prstGeom prst="rect">
            <a:avLst/>
          </a:prstGeom>
          <a:noFill/>
        </p:spPr>
        <p:txBody>
          <a:bodyPr wrap="square">
            <a:spAutoFit/>
          </a:bodyPr>
          <a:lstStyle/>
          <a:p>
            <a:r>
              <a:rPr lang="pl-PL" sz="1800" dirty="0"/>
              <a:t>We want to start </a:t>
            </a:r>
            <a:r>
              <a:rPr lang="pl-PL" sz="1800" dirty="0" err="1"/>
              <a:t>during</a:t>
            </a:r>
            <a:r>
              <a:rPr lang="pl-PL" sz="1800" dirty="0"/>
              <a:t> </a:t>
            </a:r>
            <a:r>
              <a:rPr lang="pl-PL" sz="1800" dirty="0" err="1"/>
              <a:t>simulation</a:t>
            </a:r>
            <a:r>
              <a:rPr lang="pl-PL" sz="1800" dirty="0"/>
              <a:t>, </a:t>
            </a:r>
            <a:r>
              <a:rPr lang="pl-PL" sz="1800" dirty="0" err="1"/>
              <a:t>after</a:t>
            </a:r>
            <a:r>
              <a:rPr lang="pl-PL" sz="1800" dirty="0"/>
              <a:t> </a:t>
            </a:r>
            <a:r>
              <a:rPr lang="pl-PL" sz="1800" dirty="0" err="1"/>
              <a:t>warm-up</a:t>
            </a:r>
            <a:r>
              <a:rPr lang="pl-PL" sz="1800" dirty="0"/>
              <a:t> period</a:t>
            </a:r>
          </a:p>
        </p:txBody>
      </p:sp>
      <p:sp>
        <p:nvSpPr>
          <p:cNvPr id="10" name="TextBox 9">
            <a:extLst>
              <a:ext uri="{FF2B5EF4-FFF2-40B4-BE49-F238E27FC236}">
                <a16:creationId xmlns:a16="http://schemas.microsoft.com/office/drawing/2014/main" id="{C2354E44-48ED-378E-B171-006E7FDED933}"/>
              </a:ext>
            </a:extLst>
          </p:cNvPr>
          <p:cNvSpPr txBox="1"/>
          <p:nvPr/>
        </p:nvSpPr>
        <p:spPr>
          <a:xfrm>
            <a:off x="7183124" y="1981103"/>
            <a:ext cx="3842113" cy="646331"/>
          </a:xfrm>
          <a:prstGeom prst="rect">
            <a:avLst/>
          </a:prstGeom>
          <a:noFill/>
        </p:spPr>
        <p:txBody>
          <a:bodyPr wrap="square">
            <a:spAutoFit/>
          </a:bodyPr>
          <a:lstStyle/>
          <a:p>
            <a:r>
              <a:rPr lang="pl-PL" sz="1800" dirty="0"/>
              <a:t>We want to start </a:t>
            </a:r>
            <a:r>
              <a:rPr lang="pl-PL" sz="1800" dirty="0" err="1"/>
              <a:t>during</a:t>
            </a:r>
            <a:r>
              <a:rPr lang="pl-PL" sz="1800" dirty="0"/>
              <a:t> </a:t>
            </a:r>
            <a:r>
              <a:rPr lang="pl-PL" sz="1800" dirty="0" err="1"/>
              <a:t>simulation</a:t>
            </a:r>
            <a:r>
              <a:rPr lang="pl-PL" sz="1800" dirty="0"/>
              <a:t>, </a:t>
            </a:r>
            <a:r>
              <a:rPr lang="pl-PL" sz="1800" dirty="0" err="1"/>
              <a:t>after</a:t>
            </a:r>
            <a:r>
              <a:rPr lang="pl-PL" sz="1800" dirty="0"/>
              <a:t> </a:t>
            </a:r>
            <a:r>
              <a:rPr lang="pl-PL" sz="1800" dirty="0" err="1"/>
              <a:t>warm-up</a:t>
            </a:r>
            <a:r>
              <a:rPr lang="pl-PL" sz="1800" dirty="0"/>
              <a:t> period</a:t>
            </a:r>
          </a:p>
        </p:txBody>
      </p:sp>
      <p:sp>
        <p:nvSpPr>
          <p:cNvPr id="11" name="TextBox 10">
            <a:extLst>
              <a:ext uri="{FF2B5EF4-FFF2-40B4-BE49-F238E27FC236}">
                <a16:creationId xmlns:a16="http://schemas.microsoft.com/office/drawing/2014/main" id="{C3723857-2647-1314-4695-7F1B6CEA4D46}"/>
              </a:ext>
            </a:extLst>
          </p:cNvPr>
          <p:cNvSpPr txBox="1"/>
          <p:nvPr/>
        </p:nvSpPr>
        <p:spPr>
          <a:xfrm>
            <a:off x="7397633" y="2758479"/>
            <a:ext cx="3890494" cy="923330"/>
          </a:xfrm>
          <a:prstGeom prst="rect">
            <a:avLst/>
          </a:prstGeom>
          <a:noFill/>
        </p:spPr>
        <p:txBody>
          <a:bodyPr wrap="square" lIns="91440" tIns="45720" rIns="91440" bIns="45720" anchor="t">
            <a:spAutoFit/>
          </a:bodyPr>
          <a:lstStyle/>
          <a:p>
            <a:r>
              <a:rPr lang="pl-PL" sz="1800" dirty="0"/>
              <a:t>For the </a:t>
            </a:r>
            <a:r>
              <a:rPr lang="pl-PL" sz="1800" dirty="0" err="1"/>
              <a:t>purpose</a:t>
            </a:r>
            <a:r>
              <a:rPr lang="pl-PL" sz="1800" dirty="0"/>
              <a:t> of a </a:t>
            </a:r>
            <a:r>
              <a:rPr lang="pl-PL" sz="1800" dirty="0" err="1"/>
              <a:t>short</a:t>
            </a:r>
            <a:r>
              <a:rPr lang="pl-PL" sz="1800" dirty="0"/>
              <a:t> </a:t>
            </a:r>
            <a:r>
              <a:rPr lang="pl-PL" sz="1800" dirty="0" err="1"/>
              <a:t>presentation</a:t>
            </a:r>
            <a:r>
              <a:rPr lang="pl-PL" sz="1800" dirty="0"/>
              <a:t>, a few </a:t>
            </a:r>
            <a:r>
              <a:rPr lang="pl-PL" sz="1800" dirty="0" err="1"/>
              <a:t>seconds</a:t>
            </a:r>
            <a:r>
              <a:rPr lang="pl-PL" sz="1800" dirty="0"/>
              <a:t> of </a:t>
            </a:r>
            <a:r>
              <a:rPr lang="pl-PL" sz="1800" dirty="0" err="1"/>
              <a:t>dwell</a:t>
            </a:r>
            <a:r>
              <a:rPr lang="pl-PL" sz="1800" dirty="0"/>
              <a:t> </a:t>
            </a:r>
            <a:r>
              <a:rPr lang="pl-PL" sz="1800" dirty="0" err="1"/>
              <a:t>time</a:t>
            </a:r>
            <a:r>
              <a:rPr lang="pl-PL" sz="1800" dirty="0"/>
              <a:t> </a:t>
            </a:r>
            <a:r>
              <a:rPr lang="pl-PL" sz="1800" dirty="0" err="1"/>
              <a:t>is</a:t>
            </a:r>
            <a:r>
              <a:rPr lang="pl-PL" sz="1800" dirty="0"/>
              <a:t> </a:t>
            </a:r>
            <a:r>
              <a:rPr lang="pl-PL" sz="1800" dirty="0" err="1"/>
              <a:t>enough</a:t>
            </a:r>
            <a:r>
              <a:rPr lang="pl-PL" sz="1800" dirty="0"/>
              <a:t>.</a:t>
            </a:r>
          </a:p>
        </p:txBody>
      </p:sp>
      <p:sp>
        <p:nvSpPr>
          <p:cNvPr id="15" name="TextBox 14">
            <a:extLst>
              <a:ext uri="{FF2B5EF4-FFF2-40B4-BE49-F238E27FC236}">
                <a16:creationId xmlns:a16="http://schemas.microsoft.com/office/drawing/2014/main" id="{1201D358-ED9C-EE7D-27D7-1FF361194999}"/>
              </a:ext>
            </a:extLst>
          </p:cNvPr>
          <p:cNvSpPr txBox="1"/>
          <p:nvPr/>
        </p:nvSpPr>
        <p:spPr>
          <a:xfrm>
            <a:off x="7511687" y="4336314"/>
            <a:ext cx="3842113" cy="646331"/>
          </a:xfrm>
          <a:prstGeom prst="rect">
            <a:avLst/>
          </a:prstGeom>
          <a:noFill/>
        </p:spPr>
        <p:txBody>
          <a:bodyPr wrap="square">
            <a:spAutoFit/>
          </a:bodyPr>
          <a:lstStyle/>
          <a:p>
            <a:r>
              <a:rPr lang="pl-PL" sz="1800" dirty="0"/>
              <a:t>Select the </a:t>
            </a:r>
            <a:r>
              <a:rPr lang="pl-PL" sz="1800" dirty="0" err="1"/>
              <a:t>camera</a:t>
            </a:r>
            <a:r>
              <a:rPr lang="pl-PL" sz="1800" dirty="0"/>
              <a:t> </a:t>
            </a:r>
            <a:r>
              <a:rPr lang="pl-PL" sz="1800" dirty="0" err="1"/>
              <a:t>position</a:t>
            </a:r>
            <a:r>
              <a:rPr lang="pl-PL" sz="1800" dirty="0"/>
              <a:t> for </a:t>
            </a:r>
            <a:r>
              <a:rPr lang="pl-PL" sz="1800" dirty="0" err="1"/>
              <a:t>this</a:t>
            </a:r>
            <a:r>
              <a:rPr lang="pl-PL" sz="1800" dirty="0"/>
              <a:t> </a:t>
            </a:r>
            <a:r>
              <a:rPr lang="pl-PL" sz="1800" dirty="0" err="1"/>
              <a:t>keyframe</a:t>
            </a:r>
            <a:endParaRPr lang="pl-PL" sz="1800" dirty="0"/>
          </a:p>
        </p:txBody>
      </p:sp>
    </p:spTree>
    <p:extLst>
      <p:ext uri="{BB962C8B-B14F-4D97-AF65-F5344CB8AC3E}">
        <p14:creationId xmlns:p14="http://schemas.microsoft.com/office/powerpoint/2010/main" val="86446049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B9EDA-4C14-261A-A20A-A9BDAD8C81BD}"/>
              </a:ext>
            </a:extLst>
          </p:cNvPr>
          <p:cNvSpPr>
            <a:spLocks noGrp="1"/>
          </p:cNvSpPr>
          <p:nvPr>
            <p:ph type="title"/>
          </p:nvPr>
        </p:nvSpPr>
        <p:spPr/>
        <p:txBody>
          <a:bodyPr/>
          <a:lstStyle/>
          <a:p>
            <a:r>
              <a:rPr lang="pl-PL" dirty="0" err="1"/>
              <a:t>Proposed</a:t>
            </a:r>
            <a:r>
              <a:rPr lang="pl-PL" dirty="0"/>
              <a:t> set of </a:t>
            </a:r>
            <a:r>
              <a:rPr lang="pl-PL" dirty="0" err="1"/>
              <a:t>keyframes</a:t>
            </a:r>
            <a:endParaRPr lang="en-GB" noProof="0" dirty="0"/>
          </a:p>
        </p:txBody>
      </p:sp>
      <p:pic>
        <p:nvPicPr>
          <p:cNvPr id="7" name="Picture 6">
            <a:extLst>
              <a:ext uri="{FF2B5EF4-FFF2-40B4-BE49-F238E27FC236}">
                <a16:creationId xmlns:a16="http://schemas.microsoft.com/office/drawing/2014/main" id="{2E3CEEA8-E227-6159-8D05-37647A42C4B8}"/>
              </a:ext>
            </a:extLst>
          </p:cNvPr>
          <p:cNvPicPr>
            <a:picLocks noChangeAspect="1"/>
          </p:cNvPicPr>
          <p:nvPr/>
        </p:nvPicPr>
        <p:blipFill>
          <a:blip r:embed="rId2"/>
          <a:stretch>
            <a:fillRect/>
          </a:stretch>
        </p:blipFill>
        <p:spPr>
          <a:xfrm>
            <a:off x="1537538" y="1825625"/>
            <a:ext cx="8278380" cy="1209844"/>
          </a:xfrm>
          <a:prstGeom prst="rect">
            <a:avLst/>
          </a:prstGeom>
        </p:spPr>
      </p:pic>
      <p:cxnSp>
        <p:nvCxnSpPr>
          <p:cNvPr id="4" name="Straight Arrow Connector 3">
            <a:extLst>
              <a:ext uri="{FF2B5EF4-FFF2-40B4-BE49-F238E27FC236}">
                <a16:creationId xmlns:a16="http://schemas.microsoft.com/office/drawing/2014/main" id="{11E328A2-56ED-58B4-A8B2-5A3894921DBA}"/>
              </a:ext>
            </a:extLst>
          </p:cNvPr>
          <p:cNvCxnSpPr>
            <a:cxnSpLocks/>
          </p:cNvCxnSpPr>
          <p:nvPr/>
        </p:nvCxnSpPr>
        <p:spPr>
          <a:xfrm flipV="1">
            <a:off x="4771752" y="3147646"/>
            <a:ext cx="0" cy="6462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F328CE8-6CFF-F878-864E-E1D68C12BCD9}"/>
              </a:ext>
            </a:extLst>
          </p:cNvPr>
          <p:cNvSpPr txBox="1"/>
          <p:nvPr/>
        </p:nvSpPr>
        <p:spPr>
          <a:xfrm>
            <a:off x="1204354" y="3822532"/>
            <a:ext cx="8502353" cy="1200329"/>
          </a:xfrm>
          <a:prstGeom prst="rect">
            <a:avLst/>
          </a:prstGeom>
          <a:noFill/>
        </p:spPr>
        <p:txBody>
          <a:bodyPr wrap="square">
            <a:spAutoFit/>
          </a:bodyPr>
          <a:lstStyle/>
          <a:p>
            <a:r>
              <a:rPr lang="pl-PL" sz="1800" dirty="0"/>
              <a:t>We </a:t>
            </a:r>
            <a:r>
              <a:rPr lang="pl-PL" sz="1800" dirty="0" err="1"/>
              <a:t>saved</a:t>
            </a:r>
            <a:r>
              <a:rPr lang="pl-PL" sz="1800" dirty="0"/>
              <a:t> 4 </a:t>
            </a:r>
            <a:r>
              <a:rPr lang="pl-PL" sz="1800" dirty="0" err="1"/>
              <a:t>camera</a:t>
            </a:r>
            <a:r>
              <a:rPr lang="pl-PL" sz="1800" dirty="0"/>
              <a:t> </a:t>
            </a:r>
            <a:r>
              <a:rPr lang="pl-PL" sz="1800" dirty="0" err="1"/>
              <a:t>positions</a:t>
            </a:r>
            <a:r>
              <a:rPr lang="pl-PL" sz="1800" dirty="0"/>
              <a:t>, </a:t>
            </a:r>
            <a:r>
              <a:rPr lang="pl-PL" sz="1800" dirty="0" err="1"/>
              <a:t>so</a:t>
            </a:r>
            <a:r>
              <a:rPr lang="pl-PL" sz="1800" dirty="0"/>
              <a:t> we </a:t>
            </a:r>
            <a:r>
              <a:rPr lang="pl-PL" sz="1800" dirty="0" err="1"/>
              <a:t>will</a:t>
            </a:r>
            <a:r>
              <a:rPr lang="pl-PL" sz="1800" dirty="0"/>
              <a:t> </a:t>
            </a:r>
            <a:r>
              <a:rPr lang="pl-PL" sz="1800" dirty="0" err="1"/>
              <a:t>add</a:t>
            </a:r>
            <a:r>
              <a:rPr lang="pl-PL" sz="1800" dirty="0"/>
              <a:t> 4 </a:t>
            </a:r>
            <a:r>
              <a:rPr lang="pl-PL" sz="1800" dirty="0" err="1"/>
              <a:t>keyframes</a:t>
            </a:r>
            <a:r>
              <a:rPr lang="pl-PL" sz="1800" dirty="0"/>
              <a:t>, one for </a:t>
            </a:r>
            <a:r>
              <a:rPr lang="pl-PL" sz="1800" dirty="0" err="1"/>
              <a:t>every</a:t>
            </a:r>
            <a:r>
              <a:rPr lang="pl-PL" sz="1800" dirty="0"/>
              <a:t> </a:t>
            </a:r>
            <a:r>
              <a:rPr lang="pl-PL" sz="1800" dirty="0" err="1"/>
              <a:t>camera</a:t>
            </a:r>
            <a:r>
              <a:rPr lang="pl-PL" sz="1800" dirty="0"/>
              <a:t> </a:t>
            </a:r>
            <a:r>
              <a:rPr lang="pl-PL" sz="1800" dirty="0" err="1"/>
              <a:t>position</a:t>
            </a:r>
            <a:r>
              <a:rPr lang="pl-PL" sz="1800" dirty="0"/>
              <a:t>. We </a:t>
            </a:r>
            <a:r>
              <a:rPr lang="pl-PL" sz="1800" dirty="0" err="1"/>
              <a:t>will</a:t>
            </a:r>
            <a:r>
              <a:rPr lang="pl-PL" sz="1800" dirty="0"/>
              <a:t> start the </a:t>
            </a:r>
            <a:r>
              <a:rPr lang="pl-PL" sz="1800" dirty="0" err="1"/>
              <a:t>first</a:t>
            </a:r>
            <a:r>
              <a:rPr lang="pl-PL" sz="1800" dirty="0"/>
              <a:t> </a:t>
            </a:r>
            <a:r>
              <a:rPr lang="pl-PL" sz="1800" dirty="0" err="1"/>
              <a:t>keyframe</a:t>
            </a:r>
            <a:r>
              <a:rPr lang="pl-PL" sz="1800" dirty="0"/>
              <a:t> </a:t>
            </a:r>
            <a:r>
              <a:rPr lang="pl-PL" sz="1800" dirty="0" err="1"/>
              <a:t>at</a:t>
            </a:r>
            <a:r>
              <a:rPr lang="pl-PL" sz="1800" dirty="0"/>
              <a:t> 1200, and </a:t>
            </a:r>
            <a:r>
              <a:rPr lang="pl-PL" sz="1800" dirty="0" err="1"/>
              <a:t>next</a:t>
            </a:r>
            <a:r>
              <a:rPr lang="pl-PL" sz="1800" dirty="0"/>
              <a:t> </a:t>
            </a:r>
            <a:r>
              <a:rPr lang="pl-PL" sz="1800" dirty="0" err="1"/>
              <a:t>keyframes</a:t>
            </a:r>
            <a:r>
              <a:rPr lang="pl-PL" sz="1800" dirty="0"/>
              <a:t> </a:t>
            </a:r>
            <a:r>
              <a:rPr lang="pl-PL" sz="1800" dirty="0" err="1"/>
              <a:t>will</a:t>
            </a:r>
            <a:r>
              <a:rPr lang="pl-PL" sz="1800" dirty="0"/>
              <a:t> start in 20s </a:t>
            </a:r>
            <a:r>
              <a:rPr lang="pl-PL" sz="1800" dirty="0" err="1"/>
              <a:t>increments</a:t>
            </a:r>
            <a:r>
              <a:rPr lang="pl-PL" sz="1800" dirty="0"/>
              <a:t>. For </a:t>
            </a:r>
            <a:r>
              <a:rPr lang="pl-PL" sz="1800" dirty="0" err="1"/>
              <a:t>every</a:t>
            </a:r>
            <a:r>
              <a:rPr lang="pl-PL" sz="1800" dirty="0"/>
              <a:t> </a:t>
            </a:r>
            <a:r>
              <a:rPr lang="pl-PL" sz="1800" dirty="0" err="1"/>
              <a:t>keyframe</a:t>
            </a:r>
            <a:r>
              <a:rPr lang="pl-PL" sz="1800" dirty="0"/>
              <a:t> we </a:t>
            </a:r>
            <a:r>
              <a:rPr lang="pl-PL" sz="1800" dirty="0" err="1"/>
              <a:t>will</a:t>
            </a:r>
            <a:r>
              <a:rPr lang="pl-PL" sz="1800" dirty="0"/>
              <a:t> set the </a:t>
            </a:r>
            <a:r>
              <a:rPr lang="pl-PL" sz="1800" dirty="0" err="1"/>
              <a:t>dwell</a:t>
            </a:r>
            <a:r>
              <a:rPr lang="pl-PL" sz="1800" dirty="0"/>
              <a:t> </a:t>
            </a:r>
            <a:r>
              <a:rPr lang="pl-PL" sz="1800" dirty="0" err="1"/>
              <a:t>time</a:t>
            </a:r>
            <a:r>
              <a:rPr lang="pl-PL" sz="1800" dirty="0"/>
              <a:t> </a:t>
            </a:r>
            <a:r>
              <a:rPr lang="pl-PL" sz="1800" dirty="0" err="1"/>
              <a:t>at</a:t>
            </a:r>
            <a:r>
              <a:rPr lang="pl-PL" sz="1800" dirty="0"/>
              <a:t> 10s. </a:t>
            </a:r>
            <a:r>
              <a:rPr lang="pl-PL" sz="1800" dirty="0" err="1"/>
              <a:t>This</a:t>
            </a:r>
            <a:r>
              <a:rPr lang="pl-PL" sz="1800" dirty="0"/>
              <a:t> </a:t>
            </a:r>
            <a:r>
              <a:rPr lang="pl-PL" sz="1800" dirty="0" err="1"/>
              <a:t>means</a:t>
            </a:r>
            <a:r>
              <a:rPr lang="pl-PL" sz="1800" dirty="0"/>
              <a:t> </a:t>
            </a:r>
            <a:r>
              <a:rPr lang="pl-PL" sz="1800" dirty="0" err="1"/>
              <a:t>that</a:t>
            </a:r>
            <a:r>
              <a:rPr lang="pl-PL" sz="1800" dirty="0"/>
              <a:t> </a:t>
            </a:r>
            <a:r>
              <a:rPr lang="pl-PL" sz="1800" dirty="0" err="1"/>
              <a:t>between</a:t>
            </a:r>
            <a:r>
              <a:rPr lang="pl-PL" sz="1800" dirty="0"/>
              <a:t> </a:t>
            </a:r>
            <a:r>
              <a:rPr lang="pl-PL" sz="1800" dirty="0" err="1"/>
              <a:t>every</a:t>
            </a:r>
            <a:r>
              <a:rPr lang="pl-PL" sz="1800" dirty="0"/>
              <a:t> </a:t>
            </a:r>
            <a:r>
              <a:rPr lang="pl-PL" sz="1800" dirty="0" err="1"/>
              <a:t>keyframe</a:t>
            </a:r>
            <a:r>
              <a:rPr lang="pl-PL" sz="1800" dirty="0"/>
              <a:t> </a:t>
            </a:r>
            <a:r>
              <a:rPr lang="pl-PL" sz="1800" dirty="0" err="1"/>
              <a:t>there</a:t>
            </a:r>
            <a:r>
              <a:rPr lang="pl-PL" sz="1800" dirty="0"/>
              <a:t> </a:t>
            </a:r>
            <a:r>
              <a:rPr lang="pl-PL" sz="1800" dirty="0" err="1"/>
              <a:t>will</a:t>
            </a:r>
            <a:r>
              <a:rPr lang="pl-PL" sz="1800" dirty="0"/>
              <a:t> be 10s for </a:t>
            </a:r>
            <a:r>
              <a:rPr lang="pl-PL" sz="1800" dirty="0" err="1"/>
              <a:t>camera</a:t>
            </a:r>
            <a:r>
              <a:rPr lang="pl-PL" sz="1800" dirty="0"/>
              <a:t> </a:t>
            </a:r>
            <a:r>
              <a:rPr lang="pl-PL" sz="1800" dirty="0" err="1"/>
              <a:t>transition</a:t>
            </a:r>
            <a:r>
              <a:rPr lang="pl-PL" sz="1800" dirty="0"/>
              <a:t>.</a:t>
            </a:r>
          </a:p>
        </p:txBody>
      </p:sp>
    </p:spTree>
    <p:extLst>
      <p:ext uri="{BB962C8B-B14F-4D97-AF65-F5344CB8AC3E}">
        <p14:creationId xmlns:p14="http://schemas.microsoft.com/office/powerpoint/2010/main" val="3008649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B81DF-39B8-A9B4-84D1-2BD3BFC6B38D}"/>
              </a:ext>
            </a:extLst>
          </p:cNvPr>
          <p:cNvSpPr>
            <a:spLocks noGrp="1"/>
          </p:cNvSpPr>
          <p:nvPr>
            <p:ph type="title"/>
          </p:nvPr>
        </p:nvSpPr>
        <p:spPr/>
        <p:txBody>
          <a:bodyPr/>
          <a:lstStyle/>
          <a:p>
            <a:r>
              <a:rPr lang="pl-PL" dirty="0"/>
              <a:t>Presentation </a:t>
            </a:r>
            <a:r>
              <a:rPr lang="pl-PL" dirty="0" err="1"/>
              <a:t>tab</a:t>
            </a:r>
            <a:r>
              <a:rPr lang="pl-PL" dirty="0"/>
              <a:t> pt. 3</a:t>
            </a:r>
            <a:endParaRPr lang="en-GB" noProof="0" dirty="0"/>
          </a:p>
        </p:txBody>
      </p:sp>
      <p:pic>
        <p:nvPicPr>
          <p:cNvPr id="5" name="Picture 4">
            <a:extLst>
              <a:ext uri="{FF2B5EF4-FFF2-40B4-BE49-F238E27FC236}">
                <a16:creationId xmlns:a16="http://schemas.microsoft.com/office/drawing/2014/main" id="{A81F8AA5-28BB-C4EC-CC8F-9C60141D4B54}"/>
              </a:ext>
            </a:extLst>
          </p:cNvPr>
          <p:cNvPicPr>
            <a:picLocks noChangeAspect="1"/>
          </p:cNvPicPr>
          <p:nvPr/>
        </p:nvPicPr>
        <p:blipFill>
          <a:blip r:embed="rId2"/>
          <a:stretch>
            <a:fillRect/>
          </a:stretch>
        </p:blipFill>
        <p:spPr>
          <a:xfrm>
            <a:off x="838200" y="1825625"/>
            <a:ext cx="2918012" cy="4753168"/>
          </a:xfrm>
          <a:prstGeom prst="rect">
            <a:avLst/>
          </a:prstGeom>
        </p:spPr>
      </p:pic>
      <p:cxnSp>
        <p:nvCxnSpPr>
          <p:cNvPr id="4" name="Straight Arrow Connector 3">
            <a:extLst>
              <a:ext uri="{FF2B5EF4-FFF2-40B4-BE49-F238E27FC236}">
                <a16:creationId xmlns:a16="http://schemas.microsoft.com/office/drawing/2014/main" id="{BBC2C755-BE60-BC0B-B6C7-F0C75A9C9742}"/>
              </a:ext>
            </a:extLst>
          </p:cNvPr>
          <p:cNvCxnSpPr>
            <a:cxnSpLocks/>
          </p:cNvCxnSpPr>
          <p:nvPr/>
        </p:nvCxnSpPr>
        <p:spPr>
          <a:xfrm flipH="1">
            <a:off x="3422104" y="3283926"/>
            <a:ext cx="89434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D22E990-AE2D-24A0-FBBA-5EC7509D2336}"/>
              </a:ext>
            </a:extLst>
          </p:cNvPr>
          <p:cNvSpPr txBox="1"/>
          <p:nvPr/>
        </p:nvSpPr>
        <p:spPr>
          <a:xfrm>
            <a:off x="4419059" y="2960760"/>
            <a:ext cx="6193256" cy="923330"/>
          </a:xfrm>
          <a:prstGeom prst="rect">
            <a:avLst/>
          </a:prstGeom>
          <a:noFill/>
        </p:spPr>
        <p:txBody>
          <a:bodyPr wrap="square" lIns="91440" tIns="45720" rIns="91440" bIns="45720" anchor="t">
            <a:spAutoFit/>
          </a:bodyPr>
          <a:lstStyle/>
          <a:p>
            <a:r>
              <a:rPr lang="pl-PL" sz="1800" dirty="0"/>
              <a:t>In order to </a:t>
            </a:r>
            <a:r>
              <a:rPr lang="pl-PL" sz="1800" dirty="0" err="1"/>
              <a:t>save</a:t>
            </a:r>
            <a:r>
              <a:rPr lang="pl-PL" sz="1800" dirty="0"/>
              <a:t> the video with the </a:t>
            </a:r>
            <a:r>
              <a:rPr lang="pl-PL" sz="1800" dirty="0" err="1"/>
              <a:t>next</a:t>
            </a:r>
            <a:r>
              <a:rPr lang="pl-PL" sz="1800" dirty="0"/>
              <a:t> </a:t>
            </a:r>
            <a:r>
              <a:rPr lang="pl-PL" sz="1800" dirty="0" err="1"/>
              <a:t>simulation</a:t>
            </a:r>
            <a:r>
              <a:rPr lang="pl-PL" sz="1800" dirty="0"/>
              <a:t> run </a:t>
            </a:r>
            <a:r>
              <a:rPr lang="pl-PL" sz="1800" dirty="0" err="1"/>
              <a:t>select</a:t>
            </a:r>
            <a:r>
              <a:rPr lang="pl-PL" sz="1800" dirty="0"/>
              <a:t> Presentation and „</a:t>
            </a:r>
            <a:r>
              <a:rPr lang="pl-PL" sz="1800" dirty="0" err="1"/>
              <a:t>Record</a:t>
            </a:r>
            <a:r>
              <a:rPr lang="pl-PL" sz="1800" dirty="0"/>
              <a:t> </a:t>
            </a:r>
            <a:r>
              <a:rPr lang="pl-PL" sz="1800" dirty="0" err="1"/>
              <a:t>Videos</a:t>
            </a:r>
            <a:r>
              <a:rPr lang="pl-PL" sz="1800" dirty="0"/>
              <a:t>”. </a:t>
            </a:r>
            <a:r>
              <a:rPr lang="pl-PL" sz="1800" dirty="0" err="1"/>
              <a:t>You</a:t>
            </a:r>
            <a:r>
              <a:rPr lang="pl-PL" sz="1800" dirty="0"/>
              <a:t> </a:t>
            </a:r>
            <a:r>
              <a:rPr lang="pl-PL" sz="1800" dirty="0" err="1"/>
              <a:t>can</a:t>
            </a:r>
            <a:r>
              <a:rPr lang="pl-PL" sz="1800" dirty="0"/>
              <a:t> </a:t>
            </a:r>
            <a:r>
              <a:rPr lang="pl-PL" sz="1800" dirty="0" err="1"/>
              <a:t>also</a:t>
            </a:r>
            <a:r>
              <a:rPr lang="pl-PL" sz="1800" dirty="0"/>
              <a:t> </a:t>
            </a:r>
            <a:r>
              <a:rPr lang="pl-PL" sz="1800" dirty="0" err="1"/>
              <a:t>turn</a:t>
            </a:r>
            <a:r>
              <a:rPr lang="pl-PL" sz="1800" dirty="0"/>
              <a:t> on </a:t>
            </a:r>
            <a:r>
              <a:rPr lang="pl-PL" sz="1800" dirty="0" err="1"/>
              <a:t>other</a:t>
            </a:r>
            <a:r>
              <a:rPr lang="pl-PL" sz="1800" dirty="0"/>
              <a:t> </a:t>
            </a:r>
            <a:r>
              <a:rPr lang="pl-PL" sz="1800" dirty="0" err="1"/>
              <a:t>settings</a:t>
            </a:r>
            <a:r>
              <a:rPr lang="pl-PL" sz="1800" dirty="0"/>
              <a:t>, but </a:t>
            </a:r>
            <a:r>
              <a:rPr lang="pl-PL" sz="1800" dirty="0" err="1"/>
              <a:t>this</a:t>
            </a:r>
            <a:r>
              <a:rPr lang="pl-PL" sz="1800" dirty="0"/>
              <a:t> </a:t>
            </a:r>
            <a:r>
              <a:rPr lang="pl-PL" sz="1800" dirty="0" err="1"/>
              <a:t>is</a:t>
            </a:r>
            <a:r>
              <a:rPr lang="pl-PL" sz="1800" dirty="0"/>
              <a:t> </a:t>
            </a:r>
            <a:r>
              <a:rPr lang="pl-PL" sz="1800" dirty="0" err="1"/>
              <a:t>optional</a:t>
            </a:r>
            <a:r>
              <a:rPr lang="pl-PL" sz="1800" dirty="0"/>
              <a:t>.</a:t>
            </a:r>
          </a:p>
        </p:txBody>
      </p:sp>
    </p:spTree>
    <p:extLst>
      <p:ext uri="{BB962C8B-B14F-4D97-AF65-F5344CB8AC3E}">
        <p14:creationId xmlns:p14="http://schemas.microsoft.com/office/powerpoint/2010/main" val="280331520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A6F1E-C8AB-4D13-01BA-F2EB54FBB881}"/>
              </a:ext>
            </a:extLst>
          </p:cNvPr>
          <p:cNvSpPr>
            <a:spLocks noGrp="1"/>
          </p:cNvSpPr>
          <p:nvPr>
            <p:ph type="title"/>
          </p:nvPr>
        </p:nvSpPr>
        <p:spPr/>
        <p:txBody>
          <a:bodyPr/>
          <a:lstStyle/>
          <a:p>
            <a:r>
              <a:rPr lang="pl-PL" dirty="0"/>
              <a:t>Video </a:t>
            </a:r>
            <a:r>
              <a:rPr lang="pl-PL" dirty="0" err="1"/>
              <a:t>preview</a:t>
            </a:r>
            <a:r>
              <a:rPr lang="pl-PL" dirty="0"/>
              <a:t> </a:t>
            </a:r>
            <a:r>
              <a:rPr lang="pl-PL" dirty="0" err="1"/>
              <a:t>during</a:t>
            </a:r>
            <a:r>
              <a:rPr lang="pl-PL" dirty="0"/>
              <a:t> </a:t>
            </a:r>
            <a:r>
              <a:rPr lang="pl-PL" dirty="0" err="1"/>
              <a:t>simulation</a:t>
            </a:r>
            <a:r>
              <a:rPr lang="pl-PL" dirty="0"/>
              <a:t> run</a:t>
            </a:r>
            <a:endParaRPr lang="en-GB" noProof="0" dirty="0"/>
          </a:p>
        </p:txBody>
      </p:sp>
      <p:pic>
        <p:nvPicPr>
          <p:cNvPr id="5" name="Picture 4">
            <a:extLst>
              <a:ext uri="{FF2B5EF4-FFF2-40B4-BE49-F238E27FC236}">
                <a16:creationId xmlns:a16="http://schemas.microsoft.com/office/drawing/2014/main" id="{C928A733-9E2C-8833-9B42-3748185EA226}"/>
              </a:ext>
            </a:extLst>
          </p:cNvPr>
          <p:cNvPicPr>
            <a:picLocks noChangeAspect="1"/>
          </p:cNvPicPr>
          <p:nvPr/>
        </p:nvPicPr>
        <p:blipFill>
          <a:blip r:embed="rId2"/>
          <a:stretch>
            <a:fillRect/>
          </a:stretch>
        </p:blipFill>
        <p:spPr>
          <a:xfrm>
            <a:off x="4000975" y="1947864"/>
            <a:ext cx="8010228" cy="4229099"/>
          </a:xfrm>
          <a:prstGeom prst="rect">
            <a:avLst/>
          </a:prstGeom>
        </p:spPr>
      </p:pic>
      <p:cxnSp>
        <p:nvCxnSpPr>
          <p:cNvPr id="4" name="Straight Arrow Connector 3">
            <a:extLst>
              <a:ext uri="{FF2B5EF4-FFF2-40B4-BE49-F238E27FC236}">
                <a16:creationId xmlns:a16="http://schemas.microsoft.com/office/drawing/2014/main" id="{18A0AA99-88B3-8B15-5B97-68E4EEE1595B}"/>
              </a:ext>
            </a:extLst>
          </p:cNvPr>
          <p:cNvCxnSpPr>
            <a:cxnSpLocks/>
          </p:cNvCxnSpPr>
          <p:nvPr/>
        </p:nvCxnSpPr>
        <p:spPr>
          <a:xfrm>
            <a:off x="3587262" y="2083777"/>
            <a:ext cx="1328113" cy="703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63893BE-6411-FB4F-EBEE-221A94A83CDF}"/>
              </a:ext>
            </a:extLst>
          </p:cNvPr>
          <p:cNvSpPr txBox="1"/>
          <p:nvPr/>
        </p:nvSpPr>
        <p:spPr>
          <a:xfrm>
            <a:off x="123885" y="1375649"/>
            <a:ext cx="3670234" cy="5355312"/>
          </a:xfrm>
          <a:prstGeom prst="rect">
            <a:avLst/>
          </a:prstGeom>
          <a:noFill/>
        </p:spPr>
        <p:txBody>
          <a:bodyPr wrap="square" lIns="91440" tIns="45720" rIns="91440" bIns="45720" anchor="t">
            <a:spAutoFit/>
          </a:bodyPr>
          <a:lstStyle/>
          <a:p>
            <a:r>
              <a:rPr lang="pl-PL" sz="1800" dirty="0"/>
              <a:t>Run the </a:t>
            </a:r>
            <a:r>
              <a:rPr lang="pl-PL" sz="1800" dirty="0" err="1"/>
              <a:t>simulation</a:t>
            </a:r>
            <a:r>
              <a:rPr lang="pl-PL" sz="1800" dirty="0"/>
              <a:t>, </a:t>
            </a:r>
            <a:r>
              <a:rPr lang="pl-PL" sz="1800" dirty="0" err="1"/>
              <a:t>you</a:t>
            </a:r>
            <a:r>
              <a:rPr lang="pl-PL" sz="1800" dirty="0"/>
              <a:t> </a:t>
            </a:r>
            <a:r>
              <a:rPr lang="pl-PL" sz="1800" dirty="0" err="1"/>
              <a:t>can</a:t>
            </a:r>
            <a:r>
              <a:rPr lang="pl-PL" sz="1800" dirty="0"/>
              <a:t> </a:t>
            </a:r>
            <a:r>
              <a:rPr lang="pl-PL" sz="1800" dirty="0" err="1"/>
              <a:t>turn</a:t>
            </a:r>
            <a:r>
              <a:rPr lang="pl-PL" sz="1800" dirty="0"/>
              <a:t> on the „</a:t>
            </a:r>
            <a:r>
              <a:rPr lang="pl-PL" sz="1800" dirty="0" err="1"/>
              <a:t>Quick</a:t>
            </a:r>
            <a:r>
              <a:rPr lang="pl-PL" sz="1800" dirty="0"/>
              <a:t> </a:t>
            </a:r>
            <a:r>
              <a:rPr lang="pl-PL" sz="1800" dirty="0" err="1"/>
              <a:t>Mode</a:t>
            </a:r>
            <a:r>
              <a:rPr lang="pl-PL" sz="1800" dirty="0"/>
              <a:t>” </a:t>
            </a:r>
            <a:r>
              <a:rPr lang="pl-PL" sz="1800" dirty="0" err="1"/>
              <a:t>if</a:t>
            </a:r>
            <a:r>
              <a:rPr lang="pl-PL" sz="1800" dirty="0"/>
              <a:t> </a:t>
            </a:r>
            <a:r>
              <a:rPr lang="pl-PL" sz="1800" dirty="0" err="1"/>
              <a:t>you</a:t>
            </a:r>
            <a:r>
              <a:rPr lang="pl-PL" sz="1800" dirty="0"/>
              <a:t> do not </a:t>
            </a:r>
            <a:r>
              <a:rPr lang="pl-PL" sz="1800" dirty="0" err="1"/>
              <a:t>need</a:t>
            </a:r>
            <a:r>
              <a:rPr lang="pl-PL" sz="1800" dirty="0"/>
              <a:t> to </a:t>
            </a:r>
            <a:r>
              <a:rPr lang="pl-PL" sz="1800" dirty="0" err="1"/>
              <a:t>watch</a:t>
            </a:r>
            <a:r>
              <a:rPr lang="pl-PL" sz="1800" dirty="0"/>
              <a:t> the </a:t>
            </a:r>
            <a:r>
              <a:rPr lang="pl-PL" sz="1800" dirty="0" err="1"/>
              <a:t>entire</a:t>
            </a:r>
            <a:r>
              <a:rPr lang="pl-PL" sz="1800" dirty="0"/>
              <a:t> </a:t>
            </a:r>
            <a:r>
              <a:rPr lang="pl-PL" sz="1800" dirty="0" err="1"/>
              <a:t>simulation</a:t>
            </a:r>
            <a:r>
              <a:rPr lang="pl-PL" sz="1800" dirty="0"/>
              <a:t> and </a:t>
            </a:r>
            <a:r>
              <a:rPr lang="pl-PL" sz="1800" dirty="0" err="1"/>
              <a:t>only</a:t>
            </a:r>
            <a:r>
              <a:rPr lang="pl-PL" sz="1800" dirty="0"/>
              <a:t> want to </a:t>
            </a:r>
            <a:r>
              <a:rPr lang="pl-PL" sz="1800" dirty="0" err="1"/>
              <a:t>make</a:t>
            </a:r>
            <a:r>
              <a:rPr lang="pl-PL" sz="1800" dirty="0"/>
              <a:t> the </a:t>
            </a:r>
            <a:r>
              <a:rPr lang="pl-PL" sz="1800" dirty="0" err="1"/>
              <a:t>recording</a:t>
            </a:r>
            <a:r>
              <a:rPr lang="pl-PL" sz="1800" dirty="0"/>
              <a:t>. </a:t>
            </a:r>
            <a:r>
              <a:rPr lang="pl-PL" sz="1800" dirty="0" err="1"/>
              <a:t>Vissim</a:t>
            </a:r>
            <a:r>
              <a:rPr lang="pl-PL" sz="1800" dirty="0"/>
              <a:t> </a:t>
            </a:r>
            <a:r>
              <a:rPr lang="pl-PL" sz="1800" dirty="0" err="1"/>
              <a:t>will</a:t>
            </a:r>
            <a:r>
              <a:rPr lang="pl-PL" sz="1800" dirty="0"/>
              <a:t> </a:t>
            </a:r>
            <a:r>
              <a:rPr lang="pl-PL" sz="1800" dirty="0" err="1"/>
              <a:t>automatically</a:t>
            </a:r>
            <a:r>
              <a:rPr lang="pl-PL" sz="1800" dirty="0"/>
              <a:t> </a:t>
            </a:r>
            <a:r>
              <a:rPr lang="pl-PL" sz="1800" dirty="0" err="1"/>
              <a:t>slow</a:t>
            </a:r>
            <a:r>
              <a:rPr lang="pl-PL" sz="1800" dirty="0"/>
              <a:t> down to </a:t>
            </a:r>
            <a:r>
              <a:rPr lang="pl-PL" sz="1800" dirty="0" err="1"/>
              <a:t>save</a:t>
            </a:r>
            <a:r>
              <a:rPr lang="pl-PL" sz="1800" dirty="0"/>
              <a:t> the video </a:t>
            </a:r>
            <a:r>
              <a:rPr lang="pl-PL" sz="1800" dirty="0" err="1"/>
              <a:t>within</a:t>
            </a:r>
            <a:r>
              <a:rPr lang="pl-PL" sz="1800" dirty="0"/>
              <a:t> the </a:t>
            </a:r>
            <a:r>
              <a:rPr lang="pl-PL" sz="1800" dirty="0" err="1"/>
              <a:t>time</a:t>
            </a:r>
            <a:r>
              <a:rPr lang="pl-PL" sz="1800" dirty="0"/>
              <a:t> </a:t>
            </a:r>
            <a:r>
              <a:rPr lang="pl-PL" sz="1800" dirty="0" err="1"/>
              <a:t>specified</a:t>
            </a:r>
            <a:r>
              <a:rPr lang="pl-PL" sz="1800" dirty="0"/>
              <a:t> in </a:t>
            </a:r>
            <a:r>
              <a:rPr lang="pl-PL" sz="1800" dirty="0" err="1"/>
              <a:t>keyframes</a:t>
            </a:r>
            <a:r>
              <a:rPr lang="pl-PL" sz="1800" dirty="0"/>
              <a:t>. By </a:t>
            </a:r>
            <a:r>
              <a:rPr lang="pl-PL" sz="1800" dirty="0" err="1"/>
              <a:t>default</a:t>
            </a:r>
            <a:r>
              <a:rPr lang="pl-PL" sz="1800" dirty="0"/>
              <a:t> </a:t>
            </a:r>
            <a:r>
              <a:rPr lang="pl-PL" sz="1800" dirty="0" err="1"/>
              <a:t>Vissim</a:t>
            </a:r>
            <a:r>
              <a:rPr lang="pl-PL" sz="1800" dirty="0"/>
              <a:t> </a:t>
            </a:r>
            <a:r>
              <a:rPr lang="pl-PL" sz="1800" dirty="0" err="1"/>
              <a:t>displays</a:t>
            </a:r>
            <a:r>
              <a:rPr lang="pl-PL" sz="1800" dirty="0"/>
              <a:t> a </a:t>
            </a:r>
            <a:r>
              <a:rPr lang="pl-PL" sz="1800" dirty="0" err="1"/>
              <a:t>preview</a:t>
            </a:r>
            <a:r>
              <a:rPr lang="pl-PL" sz="1800" dirty="0"/>
              <a:t> of the video </a:t>
            </a:r>
            <a:r>
              <a:rPr lang="pl-PL" sz="1800" dirty="0" err="1"/>
              <a:t>even</a:t>
            </a:r>
            <a:r>
              <a:rPr lang="pl-PL" sz="1800" dirty="0"/>
              <a:t> </a:t>
            </a:r>
            <a:r>
              <a:rPr lang="pl-PL" sz="1800" dirty="0" err="1"/>
              <a:t>if</a:t>
            </a:r>
            <a:r>
              <a:rPr lang="pl-PL" sz="1800" dirty="0"/>
              <a:t> the </a:t>
            </a:r>
            <a:r>
              <a:rPr lang="pl-PL" sz="1800" dirty="0" err="1"/>
              <a:t>simulation</a:t>
            </a:r>
            <a:r>
              <a:rPr lang="pl-PL" sz="1800" dirty="0"/>
              <a:t> </a:t>
            </a:r>
            <a:r>
              <a:rPr lang="pl-PL" sz="1800" dirty="0" err="1"/>
              <a:t>is</a:t>
            </a:r>
            <a:r>
              <a:rPr lang="pl-PL" sz="1800" dirty="0"/>
              <a:t> run in the </a:t>
            </a:r>
            <a:r>
              <a:rPr lang="pl-PL" sz="1800" dirty="0" err="1"/>
              <a:t>quick</a:t>
            </a:r>
            <a:r>
              <a:rPr lang="pl-PL" sz="1800" dirty="0"/>
              <a:t> </a:t>
            </a:r>
            <a:r>
              <a:rPr lang="pl-PL" sz="1800" dirty="0" err="1"/>
              <a:t>mode</a:t>
            </a:r>
            <a:r>
              <a:rPr lang="pl-PL" sz="1800" dirty="0"/>
              <a:t>. </a:t>
            </a:r>
            <a:r>
              <a:rPr lang="pl-PL" sz="1800" dirty="0" err="1"/>
              <a:t>Keep</a:t>
            </a:r>
            <a:r>
              <a:rPr lang="pl-PL" sz="1800" dirty="0"/>
              <a:t> in </a:t>
            </a:r>
            <a:r>
              <a:rPr lang="pl-PL" sz="1800" dirty="0" err="1"/>
              <a:t>mind</a:t>
            </a:r>
            <a:r>
              <a:rPr lang="pl-PL" sz="1800" dirty="0"/>
              <a:t>, the </a:t>
            </a:r>
            <a:r>
              <a:rPr lang="pl-PL" sz="1800" dirty="0" err="1"/>
              <a:t>preview</a:t>
            </a:r>
            <a:r>
              <a:rPr lang="pl-PL" sz="1800" dirty="0"/>
              <a:t> </a:t>
            </a:r>
            <a:r>
              <a:rPr lang="pl-PL" sz="1800" dirty="0" err="1"/>
              <a:t>might</a:t>
            </a:r>
            <a:r>
              <a:rPr lang="pl-PL" sz="1800" dirty="0"/>
              <a:t> </a:t>
            </a:r>
            <a:r>
              <a:rPr lang="pl-PL" sz="1800" dirty="0" err="1"/>
              <a:t>differ</a:t>
            </a:r>
            <a:r>
              <a:rPr lang="pl-PL" sz="1800" dirty="0"/>
              <a:t> from the </a:t>
            </a:r>
            <a:r>
              <a:rPr lang="pl-PL" sz="1800" dirty="0" err="1"/>
              <a:t>final</a:t>
            </a:r>
            <a:r>
              <a:rPr lang="pl-PL" sz="1800" dirty="0"/>
              <a:t> video </a:t>
            </a:r>
            <a:r>
              <a:rPr lang="pl-PL" sz="1800" dirty="0" err="1"/>
              <a:t>saved</a:t>
            </a:r>
            <a:r>
              <a:rPr lang="pl-PL" sz="1800" dirty="0"/>
              <a:t>, </a:t>
            </a:r>
            <a:r>
              <a:rPr lang="pl-PL" sz="1800" dirty="0" err="1"/>
              <a:t>if</a:t>
            </a:r>
            <a:r>
              <a:rPr lang="pl-PL" sz="1800" dirty="0"/>
              <a:t> the model </a:t>
            </a:r>
            <a:r>
              <a:rPr lang="pl-PL" sz="1800" dirty="0" err="1"/>
              <a:t>is</a:t>
            </a:r>
            <a:r>
              <a:rPr lang="pl-PL" sz="1800" dirty="0"/>
              <a:t> big, the </a:t>
            </a:r>
            <a:r>
              <a:rPr lang="pl-PL" sz="1800" dirty="0" err="1"/>
              <a:t>preview</a:t>
            </a:r>
            <a:r>
              <a:rPr lang="pl-PL" sz="1800" dirty="0"/>
              <a:t> </a:t>
            </a:r>
            <a:r>
              <a:rPr lang="pl-PL" sz="1800" dirty="0" err="1"/>
              <a:t>will</a:t>
            </a:r>
            <a:r>
              <a:rPr lang="pl-PL" sz="1800" dirty="0"/>
              <a:t> be </a:t>
            </a:r>
            <a:r>
              <a:rPr lang="pl-PL" sz="1800" dirty="0" err="1"/>
              <a:t>displayed</a:t>
            </a:r>
            <a:r>
              <a:rPr lang="pl-PL" sz="1800" dirty="0"/>
              <a:t> </a:t>
            </a:r>
            <a:r>
              <a:rPr lang="pl-PL" sz="1800" dirty="0" err="1"/>
              <a:t>slower</a:t>
            </a:r>
            <a:r>
              <a:rPr lang="pl-PL" sz="1800" dirty="0"/>
              <a:t> </a:t>
            </a:r>
            <a:r>
              <a:rPr lang="pl-PL" sz="1800" dirty="0" err="1"/>
              <a:t>than</a:t>
            </a:r>
            <a:r>
              <a:rPr lang="pl-PL" sz="1800" dirty="0"/>
              <a:t> the </a:t>
            </a:r>
            <a:r>
              <a:rPr lang="pl-PL" sz="1800" dirty="0" err="1"/>
              <a:t>recording</a:t>
            </a:r>
            <a:r>
              <a:rPr lang="pl-PL" sz="1800" dirty="0"/>
              <a:t> </a:t>
            </a:r>
            <a:r>
              <a:rPr lang="pl-PL" sz="1800" dirty="0" err="1"/>
              <a:t>due</a:t>
            </a:r>
            <a:r>
              <a:rPr lang="pl-PL" sz="1800" dirty="0"/>
              <a:t> to </a:t>
            </a:r>
            <a:r>
              <a:rPr lang="pl-PL" sz="1800" dirty="0" err="1"/>
              <a:t>time</a:t>
            </a:r>
            <a:r>
              <a:rPr lang="pl-PL" sz="1800" dirty="0"/>
              <a:t> </a:t>
            </a:r>
            <a:r>
              <a:rPr lang="pl-PL" sz="1800" dirty="0" err="1"/>
              <a:t>required</a:t>
            </a:r>
            <a:r>
              <a:rPr lang="pl-PL" sz="1800" dirty="0"/>
              <a:t> for </a:t>
            </a:r>
            <a:r>
              <a:rPr lang="pl-PL" sz="1800" dirty="0" err="1"/>
              <a:t>calculations</a:t>
            </a:r>
            <a:r>
              <a:rPr lang="pl-PL" sz="1800" dirty="0"/>
              <a:t> in </a:t>
            </a:r>
            <a:r>
              <a:rPr lang="pl-PL" sz="1800" dirty="0" err="1"/>
              <a:t>between</a:t>
            </a:r>
            <a:r>
              <a:rPr lang="pl-PL" sz="1800" dirty="0"/>
              <a:t> the </a:t>
            </a:r>
            <a:r>
              <a:rPr lang="pl-PL" sz="1800" dirty="0" err="1"/>
              <a:t>frames</a:t>
            </a:r>
            <a:r>
              <a:rPr lang="pl-PL" sz="1800" dirty="0"/>
              <a:t>. Video </a:t>
            </a:r>
            <a:r>
              <a:rPr lang="pl-PL" sz="1800" dirty="0" err="1"/>
              <a:t>compression</a:t>
            </a:r>
            <a:r>
              <a:rPr lang="pl-PL" sz="1800" dirty="0"/>
              <a:t> </a:t>
            </a:r>
            <a:r>
              <a:rPr lang="pl-PL" sz="1800" dirty="0" err="1"/>
              <a:t>might</a:t>
            </a:r>
            <a:r>
              <a:rPr lang="pl-PL" sz="1800" dirty="0"/>
              <a:t> </a:t>
            </a:r>
            <a:r>
              <a:rPr lang="pl-PL" sz="1800" dirty="0" err="1"/>
              <a:t>also</a:t>
            </a:r>
            <a:r>
              <a:rPr lang="pl-PL" sz="1800" dirty="0"/>
              <a:t> </a:t>
            </a:r>
            <a:r>
              <a:rPr lang="pl-PL" sz="1800" dirty="0" err="1"/>
              <a:t>change</a:t>
            </a:r>
            <a:r>
              <a:rPr lang="pl-PL" sz="1800" dirty="0"/>
              <a:t> the </a:t>
            </a:r>
            <a:r>
              <a:rPr lang="pl-PL" sz="1800" dirty="0" err="1"/>
              <a:t>final</a:t>
            </a:r>
            <a:r>
              <a:rPr lang="pl-PL" sz="1800" dirty="0"/>
              <a:t> </a:t>
            </a:r>
            <a:r>
              <a:rPr lang="pl-PL" sz="1800" dirty="0" err="1"/>
              <a:t>outcome</a:t>
            </a:r>
            <a:r>
              <a:rPr lang="pl-PL" sz="1800" dirty="0"/>
              <a:t>.</a:t>
            </a:r>
          </a:p>
        </p:txBody>
      </p:sp>
    </p:spTree>
    <p:extLst>
      <p:ext uri="{BB962C8B-B14F-4D97-AF65-F5344CB8AC3E}">
        <p14:creationId xmlns:p14="http://schemas.microsoft.com/office/powerpoint/2010/main" val="116527594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26CED-9185-CD3B-8D03-44DBD3DDAD51}"/>
              </a:ext>
            </a:extLst>
          </p:cNvPr>
          <p:cNvSpPr>
            <a:spLocks noGrp="1"/>
          </p:cNvSpPr>
          <p:nvPr>
            <p:ph type="title"/>
          </p:nvPr>
        </p:nvSpPr>
        <p:spPr/>
        <p:txBody>
          <a:bodyPr/>
          <a:lstStyle/>
          <a:p>
            <a:r>
              <a:rPr lang="pl-PL" noProof="0" dirty="0" err="1"/>
              <a:t>Recorded</a:t>
            </a:r>
            <a:r>
              <a:rPr lang="pl-PL" noProof="0" dirty="0"/>
              <a:t> video</a:t>
            </a:r>
            <a:endParaRPr lang="en-GB" noProof="0" dirty="0"/>
          </a:p>
        </p:txBody>
      </p:sp>
      <p:pic>
        <p:nvPicPr>
          <p:cNvPr id="4" name="recorded_video">
            <a:hlinkClick r:id="" action="ppaction://media"/>
            <a:extLst>
              <a:ext uri="{FF2B5EF4-FFF2-40B4-BE49-F238E27FC236}">
                <a16:creationId xmlns:a16="http://schemas.microsoft.com/office/drawing/2014/main" id="{0F4A8892-7FE2-1A95-A9D8-2D78A15D2BD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2016" y="1734432"/>
            <a:ext cx="8059954" cy="4533724"/>
          </a:xfrm>
          <a:prstGeom prst="rect">
            <a:avLst/>
          </a:prstGeom>
        </p:spPr>
      </p:pic>
      <p:sp>
        <p:nvSpPr>
          <p:cNvPr id="5" name="TextBox 4">
            <a:extLst>
              <a:ext uri="{FF2B5EF4-FFF2-40B4-BE49-F238E27FC236}">
                <a16:creationId xmlns:a16="http://schemas.microsoft.com/office/drawing/2014/main" id="{5E10127B-C8AD-37DA-1B6A-9D95A7C02E3F}"/>
              </a:ext>
            </a:extLst>
          </p:cNvPr>
          <p:cNvSpPr txBox="1"/>
          <p:nvPr/>
        </p:nvSpPr>
        <p:spPr>
          <a:xfrm>
            <a:off x="9372600" y="1866803"/>
            <a:ext cx="2426360" cy="1200329"/>
          </a:xfrm>
          <a:prstGeom prst="rect">
            <a:avLst/>
          </a:prstGeom>
          <a:noFill/>
        </p:spPr>
        <p:txBody>
          <a:bodyPr wrap="square">
            <a:spAutoFit/>
          </a:bodyPr>
          <a:lstStyle/>
          <a:p>
            <a:r>
              <a:rPr lang="pl-PL" sz="1800" dirty="0" err="1"/>
              <a:t>This</a:t>
            </a:r>
            <a:r>
              <a:rPr lang="pl-PL" sz="1800" dirty="0"/>
              <a:t> </a:t>
            </a:r>
            <a:r>
              <a:rPr lang="pl-PL" sz="1800" dirty="0" err="1"/>
              <a:t>is</a:t>
            </a:r>
            <a:r>
              <a:rPr lang="pl-PL" sz="1800" dirty="0"/>
              <a:t> the video </a:t>
            </a:r>
            <a:r>
              <a:rPr lang="pl-PL" sz="1800" dirty="0" err="1"/>
              <a:t>that</a:t>
            </a:r>
            <a:r>
              <a:rPr lang="pl-PL" sz="1800" dirty="0"/>
              <a:t> was </a:t>
            </a:r>
            <a:r>
              <a:rPr lang="pl-PL" sz="1800" dirty="0" err="1"/>
              <a:t>recorded</a:t>
            </a:r>
            <a:r>
              <a:rPr lang="pl-PL" sz="1800" dirty="0"/>
              <a:t> </a:t>
            </a:r>
            <a:r>
              <a:rPr lang="pl-PL" sz="1800" dirty="0" err="1"/>
              <a:t>using</a:t>
            </a:r>
            <a:r>
              <a:rPr lang="pl-PL" sz="1800" dirty="0"/>
              <a:t> the </a:t>
            </a:r>
            <a:r>
              <a:rPr lang="pl-PL" sz="1800" dirty="0" err="1"/>
              <a:t>steps</a:t>
            </a:r>
            <a:r>
              <a:rPr lang="pl-PL" sz="1800" dirty="0"/>
              <a:t> in </a:t>
            </a:r>
            <a:r>
              <a:rPr lang="pl-PL" sz="1800" dirty="0" err="1"/>
              <a:t>this</a:t>
            </a:r>
            <a:r>
              <a:rPr lang="pl-PL" sz="1800" dirty="0"/>
              <a:t> </a:t>
            </a:r>
            <a:r>
              <a:rPr lang="pl-PL" sz="1800" dirty="0" err="1"/>
              <a:t>presentation</a:t>
            </a:r>
            <a:r>
              <a:rPr lang="pl-PL" sz="1800" dirty="0"/>
              <a:t>. </a:t>
            </a:r>
            <a:r>
              <a:rPr lang="pl-PL" sz="1800" dirty="0" err="1"/>
              <a:t>Enjoy</a:t>
            </a:r>
            <a:r>
              <a:rPr lang="pl-PL" sz="1800" dirty="0"/>
              <a:t>!</a:t>
            </a:r>
          </a:p>
        </p:txBody>
      </p:sp>
    </p:spTree>
    <p:extLst>
      <p:ext uri="{BB962C8B-B14F-4D97-AF65-F5344CB8AC3E}">
        <p14:creationId xmlns:p14="http://schemas.microsoft.com/office/powerpoint/2010/main" val="2699497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53FF6-46DC-F9F9-5718-2CF99D3D5AD7}"/>
              </a:ext>
            </a:extLst>
          </p:cNvPr>
          <p:cNvSpPr>
            <a:spLocks noGrp="1"/>
          </p:cNvSpPr>
          <p:nvPr>
            <p:ph type="title"/>
          </p:nvPr>
        </p:nvSpPr>
        <p:spPr/>
        <p:txBody>
          <a:bodyPr/>
          <a:lstStyle/>
          <a:p>
            <a:r>
              <a:rPr lang="en-GB" noProof="0" dirty="0"/>
              <a:t>Extra task</a:t>
            </a:r>
          </a:p>
        </p:txBody>
      </p:sp>
      <p:sp>
        <p:nvSpPr>
          <p:cNvPr id="3" name="Text Placeholder 2">
            <a:extLst>
              <a:ext uri="{FF2B5EF4-FFF2-40B4-BE49-F238E27FC236}">
                <a16:creationId xmlns:a16="http://schemas.microsoft.com/office/drawing/2014/main" id="{757613B8-EA32-F8A4-7BAE-1FB7083960D0}"/>
              </a:ext>
            </a:extLst>
          </p:cNvPr>
          <p:cNvSpPr>
            <a:spLocks noGrp="1"/>
          </p:cNvSpPr>
          <p:nvPr>
            <p:ph type="body" idx="1"/>
          </p:nvPr>
        </p:nvSpPr>
        <p:spPr/>
        <p:txBody>
          <a:bodyPr/>
          <a:lstStyle/>
          <a:p>
            <a:r>
              <a:rPr lang="en-GB" noProof="0" dirty="0"/>
              <a:t>The vehicles are </a:t>
            </a:r>
            <a:r>
              <a:rPr lang="en-GB" dirty="0"/>
              <a:t>causing congestion due</a:t>
            </a:r>
            <a:r>
              <a:rPr lang="en-GB" noProof="0" dirty="0"/>
              <a:t> to </a:t>
            </a:r>
            <a:r>
              <a:rPr lang="en-GB" dirty="0"/>
              <a:t>the short</a:t>
            </a:r>
            <a:r>
              <a:rPr lang="en-GB" noProof="0" dirty="0"/>
              <a:t> time for changing the lane. Try </a:t>
            </a:r>
            <a:r>
              <a:rPr lang="en-GB" dirty="0"/>
              <a:t>modifying</a:t>
            </a:r>
            <a:r>
              <a:rPr lang="en-GB" noProof="0" dirty="0"/>
              <a:t> the network so the drivers have an opportunity to start changing their lane sooner and in return the congestion is smaller.</a:t>
            </a:r>
          </a:p>
        </p:txBody>
      </p:sp>
    </p:spTree>
    <p:extLst>
      <p:ext uri="{BB962C8B-B14F-4D97-AF65-F5344CB8AC3E}">
        <p14:creationId xmlns:p14="http://schemas.microsoft.com/office/powerpoint/2010/main" val="209479065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A75CB-B04B-4483-31A4-AF0B46A2AA9B}"/>
              </a:ext>
            </a:extLst>
          </p:cNvPr>
          <p:cNvSpPr>
            <a:spLocks noGrp="1"/>
          </p:cNvSpPr>
          <p:nvPr>
            <p:ph type="title"/>
          </p:nvPr>
        </p:nvSpPr>
        <p:spPr/>
        <p:txBody>
          <a:bodyPr/>
          <a:lstStyle/>
          <a:p>
            <a:r>
              <a:rPr lang="en-GB" noProof="0" dirty="0"/>
              <a:t>Task 6</a:t>
            </a:r>
          </a:p>
        </p:txBody>
      </p:sp>
      <p:sp>
        <p:nvSpPr>
          <p:cNvPr id="3" name="Text Placeholder 2">
            <a:extLst>
              <a:ext uri="{FF2B5EF4-FFF2-40B4-BE49-F238E27FC236}">
                <a16:creationId xmlns:a16="http://schemas.microsoft.com/office/drawing/2014/main" id="{06E1AF6F-8F43-EC16-18F9-2F931F4EC911}"/>
              </a:ext>
            </a:extLst>
          </p:cNvPr>
          <p:cNvSpPr>
            <a:spLocks noGrp="1"/>
          </p:cNvSpPr>
          <p:nvPr>
            <p:ph type="body" idx="1"/>
          </p:nvPr>
        </p:nvSpPr>
        <p:spPr/>
        <p:txBody>
          <a:bodyPr/>
          <a:lstStyle/>
          <a:p>
            <a:r>
              <a:rPr lang="en-GB" noProof="0" dirty="0"/>
              <a:t>Record the video of</a:t>
            </a:r>
            <a:r>
              <a:rPr lang="en-GB" dirty="0"/>
              <a:t> the three-way</a:t>
            </a:r>
            <a:r>
              <a:rPr lang="en-GB" noProof="0" dirty="0"/>
              <a:t> intersection prepared in previous tasks. Prepare the video for at least two different scenarios (e.g. traffic lights 120s and no traffic lights). Draw conclusions based on </a:t>
            </a:r>
            <a:r>
              <a:rPr lang="en-GB" dirty="0"/>
              <a:t>your</a:t>
            </a:r>
            <a:r>
              <a:rPr lang="en-GB" noProof="0" dirty="0"/>
              <a:t> observations.</a:t>
            </a:r>
          </a:p>
        </p:txBody>
      </p:sp>
    </p:spTree>
    <p:extLst>
      <p:ext uri="{BB962C8B-B14F-4D97-AF65-F5344CB8AC3E}">
        <p14:creationId xmlns:p14="http://schemas.microsoft.com/office/powerpoint/2010/main" val="248963576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B8924-06E0-9AB6-0E87-67FDABE15756}"/>
              </a:ext>
            </a:extLst>
          </p:cNvPr>
          <p:cNvSpPr>
            <a:spLocks noGrp="1"/>
          </p:cNvSpPr>
          <p:nvPr>
            <p:ph type="title"/>
          </p:nvPr>
        </p:nvSpPr>
        <p:spPr/>
        <p:txBody>
          <a:bodyPr/>
          <a:lstStyle/>
          <a:p>
            <a:r>
              <a:rPr lang="pl-PL" noProof="0" dirty="0" err="1"/>
              <a:t>Example</a:t>
            </a:r>
            <a:r>
              <a:rPr lang="pl-PL" noProof="0" dirty="0"/>
              <a:t> </a:t>
            </a:r>
            <a:r>
              <a:rPr lang="pl-PL" noProof="0" dirty="0" err="1"/>
              <a:t>solution</a:t>
            </a:r>
            <a:endParaRPr lang="en-GB" noProof="0" dirty="0"/>
          </a:p>
        </p:txBody>
      </p:sp>
      <p:sp>
        <p:nvSpPr>
          <p:cNvPr id="3" name="Text Placeholder 2">
            <a:extLst>
              <a:ext uri="{FF2B5EF4-FFF2-40B4-BE49-F238E27FC236}">
                <a16:creationId xmlns:a16="http://schemas.microsoft.com/office/drawing/2014/main" id="{E6BE0683-FC81-73F5-C7A9-BD85C214E4E4}"/>
              </a:ext>
            </a:extLst>
          </p:cNvPr>
          <p:cNvSpPr>
            <a:spLocks noGrp="1"/>
          </p:cNvSpPr>
          <p:nvPr>
            <p:ph type="body" idx="1"/>
          </p:nvPr>
        </p:nvSpPr>
        <p:spPr/>
        <p:txBody>
          <a:bodyPr/>
          <a:lstStyle/>
          <a:p>
            <a:endParaRPr lang="en-GB" noProof="0" dirty="0"/>
          </a:p>
        </p:txBody>
      </p:sp>
      <p:pic>
        <p:nvPicPr>
          <p:cNvPr id="4" name="exercise_recording">
            <a:hlinkClick r:id="" action="ppaction://media"/>
            <a:extLst>
              <a:ext uri="{FF2B5EF4-FFF2-40B4-BE49-F238E27FC236}">
                <a16:creationId xmlns:a16="http://schemas.microsoft.com/office/drawing/2014/main" id="{3FF0421B-E924-A4C6-8F5E-452307BBF0A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64258" y="2113896"/>
            <a:ext cx="7916073" cy="4452791"/>
          </a:xfrm>
          <a:prstGeom prst="rect">
            <a:avLst/>
          </a:prstGeom>
        </p:spPr>
      </p:pic>
    </p:spTree>
    <p:extLst>
      <p:ext uri="{BB962C8B-B14F-4D97-AF65-F5344CB8AC3E}">
        <p14:creationId xmlns:p14="http://schemas.microsoft.com/office/powerpoint/2010/main" val="50617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1A4AF-01B4-1E10-2426-A79B7B4EC352}"/>
              </a:ext>
            </a:extLst>
          </p:cNvPr>
          <p:cNvSpPr>
            <a:spLocks noGrp="1"/>
          </p:cNvSpPr>
          <p:nvPr>
            <p:ph type="title"/>
          </p:nvPr>
        </p:nvSpPr>
        <p:spPr/>
        <p:txBody>
          <a:bodyPr/>
          <a:lstStyle/>
          <a:p>
            <a:r>
              <a:rPr lang="pl-PL" noProof="0" dirty="0" err="1"/>
              <a:t>Zooming</a:t>
            </a:r>
            <a:r>
              <a:rPr lang="pl-PL" noProof="0" dirty="0"/>
              <a:t> in</a:t>
            </a:r>
            <a:endParaRPr lang="en-GB" noProof="0" dirty="0"/>
          </a:p>
        </p:txBody>
      </p:sp>
      <p:pic>
        <p:nvPicPr>
          <p:cNvPr id="5" name="Picture 4">
            <a:extLst>
              <a:ext uri="{FF2B5EF4-FFF2-40B4-BE49-F238E27FC236}">
                <a16:creationId xmlns:a16="http://schemas.microsoft.com/office/drawing/2014/main" id="{F568F591-CDCC-6AC6-1A76-0F6AF734694B}"/>
              </a:ext>
            </a:extLst>
          </p:cNvPr>
          <p:cNvPicPr>
            <a:picLocks noChangeAspect="1"/>
          </p:cNvPicPr>
          <p:nvPr/>
        </p:nvPicPr>
        <p:blipFill>
          <a:blip r:embed="rId2"/>
          <a:stretch>
            <a:fillRect/>
          </a:stretch>
        </p:blipFill>
        <p:spPr>
          <a:xfrm>
            <a:off x="492282" y="1690688"/>
            <a:ext cx="7531001" cy="4950069"/>
          </a:xfrm>
          <a:prstGeom prst="rect">
            <a:avLst/>
          </a:prstGeom>
        </p:spPr>
      </p:pic>
      <p:cxnSp>
        <p:nvCxnSpPr>
          <p:cNvPr id="4" name="Straight Arrow Connector 3">
            <a:extLst>
              <a:ext uri="{FF2B5EF4-FFF2-40B4-BE49-F238E27FC236}">
                <a16:creationId xmlns:a16="http://schemas.microsoft.com/office/drawing/2014/main" id="{42DA178E-C0A3-2B9A-98E7-CF378A658104}"/>
              </a:ext>
            </a:extLst>
          </p:cNvPr>
          <p:cNvCxnSpPr>
            <a:cxnSpLocks/>
          </p:cNvCxnSpPr>
          <p:nvPr/>
        </p:nvCxnSpPr>
        <p:spPr>
          <a:xfrm flipH="1">
            <a:off x="2989385" y="4774223"/>
            <a:ext cx="5539153" cy="12045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5281B65-9DBD-B3C5-05A2-CB3D3ACD0831}"/>
              </a:ext>
            </a:extLst>
          </p:cNvPr>
          <p:cNvSpPr txBox="1"/>
          <p:nvPr/>
        </p:nvSpPr>
        <p:spPr>
          <a:xfrm>
            <a:off x="8528538" y="2399447"/>
            <a:ext cx="3490546" cy="4401205"/>
          </a:xfrm>
          <a:prstGeom prst="rect">
            <a:avLst/>
          </a:prstGeom>
          <a:noFill/>
        </p:spPr>
        <p:txBody>
          <a:bodyPr wrap="square" lIns="91440" tIns="45720" rIns="91440" bIns="45720" anchor="t">
            <a:spAutoFit/>
          </a:bodyPr>
          <a:lstStyle/>
          <a:p>
            <a:r>
              <a:rPr lang="pl-PL" sz="2000" dirty="0"/>
              <a:t>Using the </a:t>
            </a:r>
            <a:r>
              <a:rPr lang="pl-PL" sz="2000" dirty="0" err="1"/>
              <a:t>scroll</a:t>
            </a:r>
            <a:r>
              <a:rPr lang="pl-PL" sz="2000" dirty="0"/>
              <a:t> </a:t>
            </a:r>
            <a:r>
              <a:rPr lang="pl-PL" sz="2000" dirty="0" err="1"/>
              <a:t>wheel</a:t>
            </a:r>
            <a:r>
              <a:rPr lang="pl-PL" sz="2000" dirty="0"/>
              <a:t> we </a:t>
            </a:r>
            <a:r>
              <a:rPr lang="pl-PL" sz="2000" dirty="0" err="1"/>
              <a:t>zoomed</a:t>
            </a:r>
            <a:r>
              <a:rPr lang="pl-PL" sz="2000" dirty="0"/>
              <a:t> in. We </a:t>
            </a:r>
            <a:r>
              <a:rPr lang="pl-PL" sz="2000" dirty="0" err="1"/>
              <a:t>can</a:t>
            </a:r>
            <a:r>
              <a:rPr lang="pl-PL" sz="2000" dirty="0"/>
              <a:t> </a:t>
            </a:r>
            <a:r>
              <a:rPr lang="pl-PL" sz="2000" dirty="0" err="1"/>
              <a:t>use</a:t>
            </a:r>
            <a:r>
              <a:rPr lang="pl-PL" sz="2000" dirty="0"/>
              <a:t> the </a:t>
            </a:r>
            <a:r>
              <a:rPr lang="pl-PL" sz="2000" dirty="0" err="1"/>
              <a:t>background</a:t>
            </a:r>
            <a:r>
              <a:rPr lang="pl-PL" sz="2000" dirty="0"/>
              <a:t> as a </a:t>
            </a:r>
            <a:r>
              <a:rPr lang="pl-PL" sz="2000" dirty="0" err="1"/>
              <a:t>reference</a:t>
            </a:r>
            <a:r>
              <a:rPr lang="pl-PL" sz="2000" dirty="0"/>
              <a:t>, </a:t>
            </a:r>
            <a:r>
              <a:rPr lang="pl-PL" sz="2000" dirty="0" err="1"/>
              <a:t>or</a:t>
            </a:r>
            <a:r>
              <a:rPr lang="pl-PL" sz="2000" dirty="0"/>
              <a:t> </a:t>
            </a:r>
            <a:r>
              <a:rPr lang="pl-PL" sz="2000" dirty="0" err="1"/>
              <a:t>use</a:t>
            </a:r>
            <a:r>
              <a:rPr lang="pl-PL" sz="2000" dirty="0"/>
              <a:t> the </a:t>
            </a:r>
            <a:r>
              <a:rPr lang="pl-PL" sz="2000" dirty="0" err="1"/>
              <a:t>value</a:t>
            </a:r>
            <a:r>
              <a:rPr lang="pl-PL" sz="2000" dirty="0"/>
              <a:t> on the </a:t>
            </a:r>
            <a:r>
              <a:rPr lang="pl-PL" sz="2000" dirty="0" err="1"/>
              <a:t>scale</a:t>
            </a:r>
            <a:r>
              <a:rPr lang="pl-PL" sz="2000" dirty="0"/>
              <a:t>. </a:t>
            </a:r>
            <a:r>
              <a:rPr lang="pl-PL" sz="2000" dirty="0" err="1"/>
              <a:t>Feel</a:t>
            </a:r>
            <a:r>
              <a:rPr lang="pl-PL" sz="2000" dirty="0"/>
              <a:t> </a:t>
            </a:r>
            <a:r>
              <a:rPr lang="pl-PL" sz="2000" dirty="0" err="1"/>
              <a:t>free</a:t>
            </a:r>
            <a:r>
              <a:rPr lang="pl-PL" sz="2000" dirty="0"/>
              <a:t> to zoom in and out </a:t>
            </a:r>
            <a:r>
              <a:rPr lang="pl-PL" sz="2000" dirty="0" err="1"/>
              <a:t>when</a:t>
            </a:r>
            <a:r>
              <a:rPr lang="pl-PL" sz="2000" dirty="0"/>
              <a:t> </a:t>
            </a:r>
            <a:r>
              <a:rPr lang="pl-PL" sz="2000" dirty="0" err="1"/>
              <a:t>working</a:t>
            </a:r>
            <a:r>
              <a:rPr lang="pl-PL" sz="2000" dirty="0"/>
              <a:t> with </a:t>
            </a:r>
            <a:r>
              <a:rPr lang="pl-PL" sz="2000" dirty="0" err="1"/>
              <a:t>Vissim</a:t>
            </a:r>
            <a:r>
              <a:rPr lang="pl-PL" sz="2000" dirty="0"/>
              <a:t> software, </a:t>
            </a:r>
            <a:r>
              <a:rPr lang="pl-PL" sz="2000" dirty="0" err="1"/>
              <a:t>so</a:t>
            </a:r>
            <a:r>
              <a:rPr lang="pl-PL" sz="2000" dirty="0"/>
              <a:t> the </a:t>
            </a:r>
            <a:r>
              <a:rPr lang="pl-PL" sz="2000" dirty="0" err="1"/>
              <a:t>view</a:t>
            </a:r>
            <a:r>
              <a:rPr lang="pl-PL" sz="2000" dirty="0"/>
              <a:t> </a:t>
            </a:r>
            <a:r>
              <a:rPr lang="pl-PL" sz="2000" dirty="0" err="1"/>
              <a:t>suits</a:t>
            </a:r>
            <a:r>
              <a:rPr lang="pl-PL" sz="2000" dirty="0"/>
              <a:t> </a:t>
            </a:r>
            <a:r>
              <a:rPr lang="pl-PL" sz="2000" dirty="0" err="1"/>
              <a:t>your</a:t>
            </a:r>
            <a:r>
              <a:rPr lang="pl-PL" sz="2000" dirty="0"/>
              <a:t> </a:t>
            </a:r>
            <a:r>
              <a:rPr lang="pl-PL" sz="2000" dirty="0" err="1"/>
              <a:t>needs</a:t>
            </a:r>
            <a:r>
              <a:rPr lang="pl-PL" sz="2000" dirty="0"/>
              <a:t>.</a:t>
            </a:r>
          </a:p>
          <a:p>
            <a:endParaRPr lang="pl-PL" sz="2000" dirty="0"/>
          </a:p>
          <a:p>
            <a:r>
              <a:rPr lang="pl-PL" sz="2000" dirty="0" err="1"/>
              <a:t>Hold</a:t>
            </a:r>
            <a:r>
              <a:rPr lang="pl-PL" sz="2000" dirty="0"/>
              <a:t> the </a:t>
            </a:r>
            <a:r>
              <a:rPr lang="pl-PL" sz="2000" dirty="0" err="1"/>
              <a:t>middle</a:t>
            </a:r>
            <a:r>
              <a:rPr lang="pl-PL" sz="2000" dirty="0"/>
              <a:t> </a:t>
            </a:r>
            <a:r>
              <a:rPr lang="pl-PL" sz="2000" dirty="0" err="1"/>
              <a:t>mouse</a:t>
            </a:r>
            <a:r>
              <a:rPr lang="pl-PL" sz="2000" dirty="0"/>
              <a:t> </a:t>
            </a:r>
            <a:r>
              <a:rPr lang="pl-PL" sz="2000" dirty="0" err="1"/>
              <a:t>button</a:t>
            </a:r>
            <a:r>
              <a:rPr lang="pl-PL" sz="2000" dirty="0"/>
              <a:t> to </a:t>
            </a:r>
            <a:r>
              <a:rPr lang="pl-PL" sz="2000" dirty="0" err="1"/>
              <a:t>move</a:t>
            </a:r>
            <a:r>
              <a:rPr lang="pl-PL" sz="2000" dirty="0"/>
              <a:t> the </a:t>
            </a:r>
            <a:r>
              <a:rPr lang="pl-PL" sz="2000" dirty="0" err="1"/>
              <a:t>view</a:t>
            </a:r>
            <a:r>
              <a:rPr lang="pl-PL" sz="2000" dirty="0"/>
              <a:t> </a:t>
            </a:r>
            <a:r>
              <a:rPr lang="pl-PL" sz="2000" dirty="0" err="1"/>
              <a:t>around</a:t>
            </a:r>
            <a:r>
              <a:rPr lang="pl-PL" sz="2000" dirty="0"/>
              <a:t> </a:t>
            </a:r>
            <a:r>
              <a:rPr lang="pl-PL" sz="2000" dirty="0" err="1"/>
              <a:t>without</a:t>
            </a:r>
            <a:r>
              <a:rPr lang="pl-PL" sz="2000" dirty="0"/>
              <a:t> </a:t>
            </a:r>
            <a:r>
              <a:rPr lang="pl-PL" sz="2000" dirty="0" err="1"/>
              <a:t>changing</a:t>
            </a:r>
            <a:r>
              <a:rPr lang="pl-PL" sz="2000" dirty="0"/>
              <a:t> the zoom </a:t>
            </a:r>
            <a:r>
              <a:rPr lang="pl-PL" sz="2000" dirty="0" err="1"/>
              <a:t>level</a:t>
            </a:r>
            <a:r>
              <a:rPr lang="pl-PL" sz="2000" dirty="0"/>
              <a:t>.</a:t>
            </a:r>
          </a:p>
        </p:txBody>
      </p:sp>
    </p:spTree>
    <p:extLst>
      <p:ext uri="{BB962C8B-B14F-4D97-AF65-F5344CB8AC3E}">
        <p14:creationId xmlns:p14="http://schemas.microsoft.com/office/powerpoint/2010/main" val="1180016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14051-6176-1603-D166-31CBD77CD9DA}"/>
              </a:ext>
            </a:extLst>
          </p:cNvPr>
          <p:cNvSpPr>
            <a:spLocks noGrp="1"/>
          </p:cNvSpPr>
          <p:nvPr>
            <p:ph type="title"/>
          </p:nvPr>
        </p:nvSpPr>
        <p:spPr/>
        <p:txBody>
          <a:bodyPr/>
          <a:lstStyle/>
          <a:p>
            <a:r>
              <a:rPr lang="pl-PL" dirty="0" err="1"/>
              <a:t>Preparing</a:t>
            </a:r>
            <a:r>
              <a:rPr lang="pl-PL" dirty="0"/>
              <a:t> the </a:t>
            </a:r>
            <a:r>
              <a:rPr lang="pl-PL" dirty="0" err="1"/>
              <a:t>canvas</a:t>
            </a:r>
            <a:endParaRPr lang="en-GB" noProof="0" dirty="0"/>
          </a:p>
        </p:txBody>
      </p:sp>
      <p:pic>
        <p:nvPicPr>
          <p:cNvPr id="5" name="Picture 4">
            <a:extLst>
              <a:ext uri="{FF2B5EF4-FFF2-40B4-BE49-F238E27FC236}">
                <a16:creationId xmlns:a16="http://schemas.microsoft.com/office/drawing/2014/main" id="{C1C3EE0E-0B0D-80CB-2BB8-38061B67919C}"/>
              </a:ext>
            </a:extLst>
          </p:cNvPr>
          <p:cNvPicPr>
            <a:picLocks noChangeAspect="1"/>
          </p:cNvPicPr>
          <p:nvPr/>
        </p:nvPicPr>
        <p:blipFill>
          <a:blip r:embed="rId2"/>
          <a:stretch>
            <a:fillRect/>
          </a:stretch>
        </p:blipFill>
        <p:spPr>
          <a:xfrm>
            <a:off x="506124" y="1690688"/>
            <a:ext cx="7029439" cy="5032375"/>
          </a:xfrm>
          <a:prstGeom prst="rect">
            <a:avLst/>
          </a:prstGeom>
        </p:spPr>
      </p:pic>
      <p:cxnSp>
        <p:nvCxnSpPr>
          <p:cNvPr id="11" name="Straight Arrow Connector 10">
            <a:extLst>
              <a:ext uri="{FF2B5EF4-FFF2-40B4-BE49-F238E27FC236}">
                <a16:creationId xmlns:a16="http://schemas.microsoft.com/office/drawing/2014/main" id="{D14F3F4F-AC80-33C0-D528-64CC1B27F277}"/>
              </a:ext>
            </a:extLst>
          </p:cNvPr>
          <p:cNvCxnSpPr>
            <a:cxnSpLocks/>
          </p:cNvCxnSpPr>
          <p:nvPr/>
        </p:nvCxnSpPr>
        <p:spPr>
          <a:xfrm flipH="1">
            <a:off x="2250831" y="2417683"/>
            <a:ext cx="542485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231D8F3-C753-30A8-D356-56FA85A36E12}"/>
              </a:ext>
            </a:extLst>
          </p:cNvPr>
          <p:cNvSpPr txBox="1"/>
          <p:nvPr/>
        </p:nvSpPr>
        <p:spPr>
          <a:xfrm>
            <a:off x="7867639" y="776913"/>
            <a:ext cx="3877745" cy="5016758"/>
          </a:xfrm>
          <a:prstGeom prst="rect">
            <a:avLst/>
          </a:prstGeom>
          <a:noFill/>
        </p:spPr>
        <p:txBody>
          <a:bodyPr wrap="square" lIns="91440" tIns="45720" rIns="91440" bIns="45720" anchor="t">
            <a:spAutoFit/>
          </a:bodyPr>
          <a:lstStyle/>
          <a:p>
            <a:r>
              <a:rPr lang="pl-PL" sz="2000" dirty="0"/>
              <a:t>We </a:t>
            </a:r>
            <a:r>
              <a:rPr lang="pl-PL" sz="2000" dirty="0" err="1"/>
              <a:t>will</a:t>
            </a:r>
            <a:r>
              <a:rPr lang="pl-PL" sz="2000" dirty="0"/>
              <a:t> not </a:t>
            </a:r>
            <a:r>
              <a:rPr lang="pl-PL" sz="2000" dirty="0" err="1"/>
              <a:t>reproduce</a:t>
            </a:r>
            <a:r>
              <a:rPr lang="pl-PL" sz="2000" dirty="0"/>
              <a:t> </a:t>
            </a:r>
            <a:r>
              <a:rPr lang="pl-PL" sz="2000" dirty="0" err="1"/>
              <a:t>any</a:t>
            </a:r>
            <a:r>
              <a:rPr lang="pl-PL" sz="2000" dirty="0"/>
              <a:t> </a:t>
            </a:r>
            <a:r>
              <a:rPr lang="pl-PL" sz="2000" dirty="0" err="1"/>
              <a:t>particular</a:t>
            </a:r>
            <a:r>
              <a:rPr lang="pl-PL" sz="2000" dirty="0"/>
              <a:t> </a:t>
            </a:r>
            <a:r>
              <a:rPr lang="pl-PL" sz="2000" dirty="0" err="1"/>
              <a:t>road</a:t>
            </a:r>
            <a:r>
              <a:rPr lang="pl-PL" sz="2000" dirty="0"/>
              <a:t> </a:t>
            </a:r>
            <a:r>
              <a:rPr lang="pl-PL" sz="2000" dirty="0" err="1"/>
              <a:t>section</a:t>
            </a:r>
            <a:r>
              <a:rPr lang="pl-PL" sz="2000" dirty="0"/>
              <a:t> </a:t>
            </a:r>
            <a:r>
              <a:rPr lang="pl-PL" sz="2000" dirty="0" err="1"/>
              <a:t>at</a:t>
            </a:r>
            <a:r>
              <a:rPr lang="pl-PL" sz="2000" dirty="0"/>
              <a:t> </a:t>
            </a:r>
            <a:r>
              <a:rPr lang="pl-PL" sz="2000" dirty="0" err="1"/>
              <a:t>this</a:t>
            </a:r>
            <a:r>
              <a:rPr lang="pl-PL" sz="2000" dirty="0"/>
              <a:t> </a:t>
            </a:r>
            <a:r>
              <a:rPr lang="pl-PL" sz="2000" dirty="0" err="1"/>
              <a:t>time</a:t>
            </a:r>
            <a:r>
              <a:rPr lang="pl-PL" sz="2000" dirty="0"/>
              <a:t>. We </a:t>
            </a:r>
            <a:r>
              <a:rPr lang="pl-PL" sz="2000" dirty="0" err="1"/>
              <a:t>will</a:t>
            </a:r>
            <a:r>
              <a:rPr lang="pl-PL" sz="2000" dirty="0"/>
              <a:t> </a:t>
            </a:r>
            <a:r>
              <a:rPr lang="pl-PL" sz="2000" dirty="0" err="1"/>
              <a:t>turn</a:t>
            </a:r>
            <a:r>
              <a:rPr lang="pl-PL" sz="2000" dirty="0"/>
              <a:t> off the map by </a:t>
            </a:r>
            <a:r>
              <a:rPr lang="pl-PL" sz="2000" dirty="0" err="1"/>
              <a:t>clicking</a:t>
            </a:r>
            <a:r>
              <a:rPr lang="pl-PL" sz="2000" dirty="0"/>
              <a:t> on the </a:t>
            </a:r>
            <a:r>
              <a:rPr lang="pl-PL" sz="2000" dirty="0" err="1"/>
              <a:t>globe</a:t>
            </a:r>
            <a:r>
              <a:rPr lang="pl-PL" sz="2000" dirty="0"/>
              <a:t> </a:t>
            </a:r>
            <a:r>
              <a:rPr lang="pl-PL" sz="2000" dirty="0" err="1"/>
              <a:t>icon</a:t>
            </a:r>
            <a:r>
              <a:rPr lang="pl-PL" sz="2000" dirty="0"/>
              <a:t>.</a:t>
            </a:r>
          </a:p>
          <a:p>
            <a:endParaRPr lang="pl-PL" sz="2000" dirty="0"/>
          </a:p>
          <a:p>
            <a:r>
              <a:rPr lang="pl-PL" sz="2000" dirty="0"/>
              <a:t>Select „Links” by </a:t>
            </a:r>
            <a:r>
              <a:rPr lang="pl-PL" sz="2000" dirty="0" err="1"/>
              <a:t>clicking</a:t>
            </a:r>
            <a:r>
              <a:rPr lang="pl-PL" sz="2000" dirty="0"/>
              <a:t> on </a:t>
            </a:r>
            <a:r>
              <a:rPr lang="pl-PL" sz="2000" dirty="0" err="1"/>
              <a:t>it</a:t>
            </a:r>
            <a:r>
              <a:rPr lang="pl-PL" sz="2000" dirty="0"/>
              <a:t> (</a:t>
            </a:r>
            <a:r>
              <a:rPr lang="pl-PL" sz="2000" dirty="0" err="1"/>
              <a:t>it</a:t>
            </a:r>
            <a:r>
              <a:rPr lang="pl-PL" sz="2000" dirty="0"/>
              <a:t> </a:t>
            </a:r>
            <a:r>
              <a:rPr lang="pl-PL" sz="2000" dirty="0" err="1"/>
              <a:t>might</a:t>
            </a:r>
            <a:r>
              <a:rPr lang="pl-PL" sz="2000" dirty="0"/>
              <a:t> </a:t>
            </a:r>
            <a:r>
              <a:rPr lang="pl-PL" sz="2000" dirty="0" err="1"/>
              <a:t>also</a:t>
            </a:r>
            <a:r>
              <a:rPr lang="pl-PL" sz="2000" dirty="0"/>
              <a:t> be the </a:t>
            </a:r>
            <a:r>
              <a:rPr lang="pl-PL" sz="2000" dirty="0" err="1"/>
              <a:t>first</a:t>
            </a:r>
            <a:r>
              <a:rPr lang="pl-PL" sz="2000" dirty="0"/>
              <a:t> </a:t>
            </a:r>
            <a:r>
              <a:rPr lang="pl-PL" sz="2000" dirty="0" err="1"/>
              <a:t>thing</a:t>
            </a:r>
            <a:r>
              <a:rPr lang="pl-PL" sz="2000" dirty="0"/>
              <a:t> </a:t>
            </a:r>
            <a:r>
              <a:rPr lang="pl-PL" sz="2000" dirty="0" err="1"/>
              <a:t>already</a:t>
            </a:r>
            <a:r>
              <a:rPr lang="pl-PL" sz="2000" dirty="0"/>
              <a:t> </a:t>
            </a:r>
            <a:r>
              <a:rPr lang="pl-PL" sz="2000" dirty="0" err="1"/>
              <a:t>selected</a:t>
            </a:r>
            <a:r>
              <a:rPr lang="pl-PL" sz="2000" dirty="0"/>
              <a:t> by </a:t>
            </a:r>
            <a:r>
              <a:rPr lang="pl-PL" sz="2000" dirty="0" err="1"/>
              <a:t>default</a:t>
            </a:r>
            <a:r>
              <a:rPr lang="pl-PL" sz="2000" dirty="0"/>
              <a:t>).</a:t>
            </a:r>
          </a:p>
          <a:p>
            <a:endParaRPr lang="pl-PL" sz="2000" dirty="0"/>
          </a:p>
          <a:p>
            <a:r>
              <a:rPr lang="pl-PL" sz="2000" dirty="0"/>
              <a:t>We </a:t>
            </a:r>
            <a:r>
              <a:rPr lang="pl-PL" sz="2000" dirty="0" err="1"/>
              <a:t>will</a:t>
            </a:r>
            <a:r>
              <a:rPr lang="pl-PL" sz="2000" dirty="0"/>
              <a:t> </a:t>
            </a:r>
            <a:r>
              <a:rPr lang="pl-PL" sz="2000" dirty="0" err="1"/>
              <a:t>add</a:t>
            </a:r>
            <a:r>
              <a:rPr lang="pl-PL" sz="2000" dirty="0"/>
              <a:t> the </a:t>
            </a:r>
            <a:r>
              <a:rPr lang="pl-PL" sz="2000" dirty="0" err="1"/>
              <a:t>first</a:t>
            </a:r>
            <a:r>
              <a:rPr lang="pl-PL" sz="2000" dirty="0"/>
              <a:t> link. </a:t>
            </a:r>
            <a:r>
              <a:rPr lang="pl-PL" sz="2000" dirty="0" err="1"/>
              <a:t>Make</a:t>
            </a:r>
            <a:r>
              <a:rPr lang="pl-PL" sz="2000" dirty="0"/>
              <a:t> </a:t>
            </a:r>
            <a:r>
              <a:rPr lang="pl-PL" sz="2000" dirty="0" err="1"/>
              <a:t>sure</a:t>
            </a:r>
            <a:r>
              <a:rPr lang="pl-PL" sz="2000" dirty="0"/>
              <a:t> to </a:t>
            </a:r>
            <a:r>
              <a:rPr lang="pl-PL" sz="2000" dirty="0" err="1"/>
              <a:t>use</a:t>
            </a:r>
            <a:r>
              <a:rPr lang="pl-PL" sz="2000" dirty="0"/>
              <a:t> </a:t>
            </a:r>
            <a:r>
              <a:rPr lang="pl-PL" sz="2000" dirty="0" err="1"/>
              <a:t>right-click</a:t>
            </a:r>
            <a:r>
              <a:rPr lang="pl-PL" sz="2000" dirty="0"/>
              <a:t> </a:t>
            </a:r>
            <a:r>
              <a:rPr lang="pl-PL" sz="2000" dirty="0" err="1"/>
              <a:t>or</a:t>
            </a:r>
            <a:r>
              <a:rPr lang="pl-PL" sz="2000" dirty="0"/>
              <a:t> </a:t>
            </a:r>
            <a:r>
              <a:rPr lang="pl-PL" sz="2000" dirty="0" err="1"/>
              <a:t>ctrl+right-click</a:t>
            </a:r>
            <a:r>
              <a:rPr lang="pl-PL" sz="2000" dirty="0"/>
              <a:t> </a:t>
            </a:r>
            <a:r>
              <a:rPr lang="pl-PL" sz="2000" dirty="0" err="1"/>
              <a:t>depending</a:t>
            </a:r>
            <a:r>
              <a:rPr lang="pl-PL" sz="2000" dirty="0"/>
              <a:t> on the </a:t>
            </a:r>
            <a:r>
              <a:rPr lang="pl-PL" sz="2000" dirty="0" err="1"/>
              <a:t>options</a:t>
            </a:r>
            <a:r>
              <a:rPr lang="pl-PL" sz="2000" dirty="0"/>
              <a:t> set in </a:t>
            </a:r>
            <a:r>
              <a:rPr lang="pl-PL" sz="2000" dirty="0" err="1"/>
              <a:t>user</a:t>
            </a:r>
            <a:r>
              <a:rPr lang="pl-PL" sz="2000" dirty="0"/>
              <a:t> </a:t>
            </a:r>
            <a:r>
              <a:rPr lang="pl-PL" sz="2000" dirty="0" err="1"/>
              <a:t>preferences</a:t>
            </a:r>
            <a:r>
              <a:rPr lang="pl-PL" sz="2000" dirty="0"/>
              <a:t>.</a:t>
            </a:r>
          </a:p>
          <a:p>
            <a:endParaRPr lang="pl-PL" sz="2000" dirty="0"/>
          </a:p>
          <a:p>
            <a:r>
              <a:rPr lang="pl-PL" sz="2000" dirty="0"/>
              <a:t>The </a:t>
            </a:r>
            <a:r>
              <a:rPr lang="pl-PL" sz="2000" dirty="0" err="1"/>
              <a:t>next</a:t>
            </a:r>
            <a:r>
              <a:rPr lang="pl-PL" sz="2000" dirty="0"/>
              <a:t> </a:t>
            </a:r>
            <a:r>
              <a:rPr lang="pl-PL" sz="2000" dirty="0" err="1"/>
              <a:t>slide</a:t>
            </a:r>
            <a:r>
              <a:rPr lang="pl-PL" sz="2000" dirty="0"/>
              <a:t> </a:t>
            </a:r>
            <a:r>
              <a:rPr lang="pl-PL" sz="2000" dirty="0" err="1"/>
              <a:t>presents</a:t>
            </a:r>
            <a:r>
              <a:rPr lang="pl-PL" sz="2000" dirty="0"/>
              <a:t> the </a:t>
            </a:r>
            <a:r>
              <a:rPr lang="pl-PL" sz="2000" dirty="0" err="1"/>
              <a:t>process</a:t>
            </a:r>
            <a:r>
              <a:rPr lang="pl-PL" sz="2000" dirty="0"/>
              <a:t> of </a:t>
            </a:r>
            <a:r>
              <a:rPr lang="pl-PL" sz="2000" dirty="0" err="1"/>
              <a:t>adding</a:t>
            </a:r>
            <a:r>
              <a:rPr lang="pl-PL" sz="2000" dirty="0"/>
              <a:t> a link.</a:t>
            </a:r>
          </a:p>
        </p:txBody>
      </p:sp>
    </p:spTree>
    <p:extLst>
      <p:ext uri="{BB962C8B-B14F-4D97-AF65-F5344CB8AC3E}">
        <p14:creationId xmlns:p14="http://schemas.microsoft.com/office/powerpoint/2010/main" val="4133897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7502-947C-144C-8496-B21872E9EB2C}"/>
              </a:ext>
            </a:extLst>
          </p:cNvPr>
          <p:cNvSpPr>
            <a:spLocks noGrp="1"/>
          </p:cNvSpPr>
          <p:nvPr>
            <p:ph type="title"/>
          </p:nvPr>
        </p:nvSpPr>
        <p:spPr/>
        <p:txBody>
          <a:bodyPr/>
          <a:lstStyle/>
          <a:p>
            <a:r>
              <a:rPr lang="pl-PL" noProof="0" dirty="0" err="1"/>
              <a:t>Drawing</a:t>
            </a:r>
            <a:r>
              <a:rPr lang="pl-PL" noProof="0" dirty="0"/>
              <a:t> </a:t>
            </a:r>
            <a:r>
              <a:rPr lang="pl-PL" noProof="0" dirty="0" err="1"/>
              <a:t>links</a:t>
            </a:r>
            <a:endParaRPr lang="en-GB" noProof="0" dirty="0"/>
          </a:p>
        </p:txBody>
      </p:sp>
      <p:pic>
        <p:nvPicPr>
          <p:cNvPr id="4" name="rysowanie linka">
            <a:hlinkClick r:id="" action="ppaction://media"/>
            <a:extLst>
              <a:ext uri="{FF2B5EF4-FFF2-40B4-BE49-F238E27FC236}">
                <a16:creationId xmlns:a16="http://schemas.microsoft.com/office/drawing/2014/main" id="{C704739D-392A-7110-F7DC-20ECEECDC3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56846" y="1825625"/>
            <a:ext cx="6134100" cy="4868512"/>
          </a:xfrm>
          <a:prstGeom prst="rect">
            <a:avLst/>
          </a:prstGeom>
        </p:spPr>
      </p:pic>
      <p:sp>
        <p:nvSpPr>
          <p:cNvPr id="5" name="TextBox 4">
            <a:extLst>
              <a:ext uri="{FF2B5EF4-FFF2-40B4-BE49-F238E27FC236}">
                <a16:creationId xmlns:a16="http://schemas.microsoft.com/office/drawing/2014/main" id="{9D255B9A-B124-53FE-9584-122EBB642C89}"/>
              </a:ext>
            </a:extLst>
          </p:cNvPr>
          <p:cNvSpPr txBox="1"/>
          <p:nvPr/>
        </p:nvSpPr>
        <p:spPr>
          <a:xfrm>
            <a:off x="7285568" y="1690688"/>
            <a:ext cx="4317348" cy="3170099"/>
          </a:xfrm>
          <a:prstGeom prst="rect">
            <a:avLst/>
          </a:prstGeom>
          <a:noFill/>
        </p:spPr>
        <p:txBody>
          <a:bodyPr wrap="square" lIns="91440" tIns="45720" rIns="91440" bIns="45720" anchor="t">
            <a:spAutoFit/>
          </a:bodyPr>
          <a:lstStyle/>
          <a:p>
            <a:r>
              <a:rPr lang="pl-PL" sz="2000" dirty="0" err="1"/>
              <a:t>Click</a:t>
            </a:r>
            <a:r>
              <a:rPr lang="pl-PL" sz="2000" dirty="0"/>
              <a:t> RMB and drag to </a:t>
            </a:r>
            <a:r>
              <a:rPr lang="pl-PL" sz="2000" dirty="0" err="1"/>
              <a:t>add</a:t>
            </a:r>
            <a:r>
              <a:rPr lang="pl-PL" sz="2000" dirty="0"/>
              <a:t> a </a:t>
            </a:r>
            <a:r>
              <a:rPr lang="pl-PL" sz="2000" dirty="0" err="1"/>
              <a:t>new</a:t>
            </a:r>
            <a:r>
              <a:rPr lang="pl-PL" sz="2000" dirty="0"/>
              <a:t> link. </a:t>
            </a:r>
          </a:p>
          <a:p>
            <a:endParaRPr lang="pl-PL" sz="2000" dirty="0"/>
          </a:p>
          <a:p>
            <a:r>
              <a:rPr lang="pl-PL" sz="2000" dirty="0"/>
              <a:t>Links </a:t>
            </a:r>
            <a:r>
              <a:rPr lang="pl-PL" sz="2000" dirty="0" err="1"/>
              <a:t>are</a:t>
            </a:r>
            <a:r>
              <a:rPr lang="pl-PL" sz="2000" dirty="0"/>
              <a:t> </a:t>
            </a:r>
            <a:r>
              <a:rPr lang="pl-PL" sz="2000" dirty="0" err="1"/>
              <a:t>always</a:t>
            </a:r>
            <a:r>
              <a:rPr lang="pl-PL" sz="2000" dirty="0"/>
              <a:t> one-</a:t>
            </a:r>
            <a:r>
              <a:rPr lang="pl-PL" sz="2000" dirty="0" err="1"/>
              <a:t>way</a:t>
            </a:r>
            <a:r>
              <a:rPr lang="pl-PL" sz="2000" dirty="0"/>
              <a:t> </a:t>
            </a:r>
            <a:r>
              <a:rPr lang="pl-PL" sz="2000" dirty="0" err="1"/>
              <a:t>road</a:t>
            </a:r>
            <a:r>
              <a:rPr lang="pl-PL" sz="2000" dirty="0"/>
              <a:t> </a:t>
            </a:r>
            <a:r>
              <a:rPr lang="pl-PL" sz="2000" dirty="0" err="1"/>
              <a:t>segments</a:t>
            </a:r>
            <a:r>
              <a:rPr lang="pl-PL" sz="2000" dirty="0"/>
              <a:t>, and the </a:t>
            </a:r>
            <a:r>
              <a:rPr lang="pl-PL" sz="2000" dirty="0" err="1"/>
              <a:t>traffic</a:t>
            </a:r>
            <a:r>
              <a:rPr lang="pl-PL" sz="2000" dirty="0"/>
              <a:t> </a:t>
            </a:r>
            <a:r>
              <a:rPr lang="pl-PL" sz="2000" dirty="0" err="1"/>
              <a:t>direction</a:t>
            </a:r>
            <a:r>
              <a:rPr lang="pl-PL" sz="2000" dirty="0"/>
              <a:t> </a:t>
            </a:r>
            <a:r>
              <a:rPr lang="pl-PL" sz="2000" dirty="0" err="1"/>
              <a:t>will</a:t>
            </a:r>
            <a:r>
              <a:rPr lang="pl-PL" sz="2000" dirty="0"/>
              <a:t> be set in </a:t>
            </a:r>
            <a:r>
              <a:rPr lang="pl-PL" sz="2000" dirty="0" err="1"/>
              <a:t>accordance</a:t>
            </a:r>
            <a:r>
              <a:rPr lang="pl-PL" sz="2000" dirty="0"/>
              <a:t> with the </a:t>
            </a:r>
            <a:r>
              <a:rPr lang="pl-PL" sz="2000" dirty="0" err="1"/>
              <a:t>direction</a:t>
            </a:r>
            <a:r>
              <a:rPr lang="pl-PL" sz="2000" dirty="0"/>
              <a:t> </a:t>
            </a:r>
            <a:r>
              <a:rPr lang="pl-PL" sz="2000" dirty="0" err="1"/>
              <a:t>you</a:t>
            </a:r>
            <a:r>
              <a:rPr lang="pl-PL" sz="2000" dirty="0"/>
              <a:t> </a:t>
            </a:r>
            <a:r>
              <a:rPr lang="pl-PL" sz="2000" dirty="0" err="1"/>
              <a:t>are</a:t>
            </a:r>
            <a:r>
              <a:rPr lang="pl-PL" sz="2000" dirty="0"/>
              <a:t> </a:t>
            </a:r>
            <a:r>
              <a:rPr lang="pl-PL" sz="2000" dirty="0" err="1"/>
              <a:t>drawing</a:t>
            </a:r>
            <a:r>
              <a:rPr lang="pl-PL" sz="2000" dirty="0"/>
              <a:t> the link. </a:t>
            </a:r>
          </a:p>
          <a:p>
            <a:endParaRPr lang="pl-PL" sz="2000" dirty="0"/>
          </a:p>
          <a:p>
            <a:r>
              <a:rPr lang="pl-PL" sz="2000" dirty="0" err="1"/>
              <a:t>After</a:t>
            </a:r>
            <a:r>
              <a:rPr lang="pl-PL" sz="2000" dirty="0"/>
              <a:t> </a:t>
            </a:r>
            <a:r>
              <a:rPr lang="pl-PL" sz="2000" dirty="0" err="1"/>
              <a:t>releasing</a:t>
            </a:r>
            <a:r>
              <a:rPr lang="pl-PL" sz="2000" dirty="0"/>
              <a:t> the RMB, a </a:t>
            </a:r>
            <a:r>
              <a:rPr lang="pl-PL" sz="2000" dirty="0" err="1"/>
              <a:t>new</a:t>
            </a:r>
            <a:r>
              <a:rPr lang="pl-PL" sz="2000" dirty="0"/>
              <a:t> </a:t>
            </a:r>
            <a:r>
              <a:rPr lang="pl-PL" sz="2000" dirty="0" err="1"/>
              <a:t>window</a:t>
            </a:r>
            <a:r>
              <a:rPr lang="pl-PL" sz="2000" dirty="0"/>
              <a:t> with </a:t>
            </a:r>
            <a:r>
              <a:rPr lang="pl-PL" sz="2000" dirty="0" err="1"/>
              <a:t>parameters</a:t>
            </a:r>
            <a:r>
              <a:rPr lang="pl-PL" sz="2000" dirty="0"/>
              <a:t> </a:t>
            </a:r>
            <a:r>
              <a:rPr lang="pl-PL" sz="2000" dirty="0" err="1"/>
              <a:t>will</a:t>
            </a:r>
            <a:r>
              <a:rPr lang="pl-PL" sz="2000" dirty="0"/>
              <a:t> </a:t>
            </a:r>
            <a:r>
              <a:rPr lang="pl-PL" sz="2000" dirty="0" err="1"/>
              <a:t>appear</a:t>
            </a:r>
            <a:r>
              <a:rPr lang="pl-PL" sz="2000" dirty="0"/>
              <a:t>.</a:t>
            </a:r>
          </a:p>
        </p:txBody>
      </p:sp>
    </p:spTree>
    <p:extLst>
      <p:ext uri="{BB962C8B-B14F-4D97-AF65-F5344CB8AC3E}">
        <p14:creationId xmlns:p14="http://schemas.microsoft.com/office/powerpoint/2010/main" val="384387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E8EF1-174F-52A0-9E50-BAFCB6DBB096}"/>
              </a:ext>
            </a:extLst>
          </p:cNvPr>
          <p:cNvSpPr>
            <a:spLocks noGrp="1"/>
          </p:cNvSpPr>
          <p:nvPr>
            <p:ph type="title"/>
          </p:nvPr>
        </p:nvSpPr>
        <p:spPr/>
        <p:txBody>
          <a:bodyPr/>
          <a:lstStyle/>
          <a:p>
            <a:r>
              <a:rPr lang="pl-PL" noProof="0" dirty="0"/>
              <a:t>Links – </a:t>
            </a:r>
            <a:r>
              <a:rPr lang="pl-PL" dirty="0" err="1"/>
              <a:t>properties</a:t>
            </a:r>
            <a:r>
              <a:rPr lang="pl-PL" noProof="0" dirty="0"/>
              <a:t> pt. 1</a:t>
            </a:r>
            <a:endParaRPr lang="en-GB" noProof="0" dirty="0"/>
          </a:p>
        </p:txBody>
      </p:sp>
      <p:pic>
        <p:nvPicPr>
          <p:cNvPr id="5" name="Picture 4">
            <a:extLst>
              <a:ext uri="{FF2B5EF4-FFF2-40B4-BE49-F238E27FC236}">
                <a16:creationId xmlns:a16="http://schemas.microsoft.com/office/drawing/2014/main" id="{F9B5F166-C4E5-6C93-1467-3B39A6758A59}"/>
              </a:ext>
            </a:extLst>
          </p:cNvPr>
          <p:cNvPicPr>
            <a:picLocks noChangeAspect="1"/>
          </p:cNvPicPr>
          <p:nvPr/>
        </p:nvPicPr>
        <p:blipFill>
          <a:blip r:embed="rId2"/>
          <a:stretch>
            <a:fillRect/>
          </a:stretch>
        </p:blipFill>
        <p:spPr>
          <a:xfrm>
            <a:off x="405576" y="1946584"/>
            <a:ext cx="8286947" cy="4689905"/>
          </a:xfrm>
          <a:prstGeom prst="rect">
            <a:avLst/>
          </a:prstGeom>
        </p:spPr>
      </p:pic>
      <p:cxnSp>
        <p:nvCxnSpPr>
          <p:cNvPr id="4" name="Straight Arrow Connector 3">
            <a:extLst>
              <a:ext uri="{FF2B5EF4-FFF2-40B4-BE49-F238E27FC236}">
                <a16:creationId xmlns:a16="http://schemas.microsoft.com/office/drawing/2014/main" id="{60561A63-5C69-8E59-1567-7325A9BC777E}"/>
              </a:ext>
            </a:extLst>
          </p:cNvPr>
          <p:cNvCxnSpPr>
            <a:cxnSpLocks/>
          </p:cNvCxnSpPr>
          <p:nvPr/>
        </p:nvCxnSpPr>
        <p:spPr>
          <a:xfrm flipH="1" flipV="1">
            <a:off x="2582504" y="3913270"/>
            <a:ext cx="6341688" cy="3782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916EF4B-A9F0-6A9A-790E-CE4BB45886CC}"/>
              </a:ext>
            </a:extLst>
          </p:cNvPr>
          <p:cNvCxnSpPr>
            <a:cxnSpLocks/>
          </p:cNvCxnSpPr>
          <p:nvPr/>
        </p:nvCxnSpPr>
        <p:spPr>
          <a:xfrm flipH="1" flipV="1">
            <a:off x="5586047" y="4844360"/>
            <a:ext cx="3453842" cy="7739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F77D812-F6B4-EB18-E143-CAAA96CB550E}"/>
              </a:ext>
            </a:extLst>
          </p:cNvPr>
          <p:cNvSpPr txBox="1"/>
          <p:nvPr/>
        </p:nvSpPr>
        <p:spPr>
          <a:xfrm>
            <a:off x="8924192" y="3860062"/>
            <a:ext cx="2559213" cy="707886"/>
          </a:xfrm>
          <a:prstGeom prst="rect">
            <a:avLst/>
          </a:prstGeom>
          <a:noFill/>
        </p:spPr>
        <p:txBody>
          <a:bodyPr wrap="square">
            <a:spAutoFit/>
          </a:bodyPr>
          <a:lstStyle/>
          <a:p>
            <a:r>
              <a:rPr lang="pl-PL" sz="2000" dirty="0" err="1"/>
              <a:t>You</a:t>
            </a:r>
            <a:r>
              <a:rPr lang="pl-PL" sz="2000" dirty="0"/>
              <a:t> </a:t>
            </a:r>
            <a:r>
              <a:rPr lang="pl-PL" sz="2000" dirty="0" err="1"/>
              <a:t>can</a:t>
            </a:r>
            <a:r>
              <a:rPr lang="pl-PL" sz="2000" dirty="0"/>
              <a:t> </a:t>
            </a:r>
            <a:r>
              <a:rPr lang="pl-PL" sz="2000" dirty="0" err="1"/>
              <a:t>type</a:t>
            </a:r>
            <a:r>
              <a:rPr lang="pl-PL" sz="2000" dirty="0"/>
              <a:t> in the </a:t>
            </a:r>
            <a:r>
              <a:rPr lang="pl-PL" sz="2000" dirty="0" err="1"/>
              <a:t>width</a:t>
            </a:r>
            <a:r>
              <a:rPr lang="pl-PL" sz="2000" dirty="0"/>
              <a:t> of the link</a:t>
            </a:r>
          </a:p>
        </p:txBody>
      </p:sp>
      <p:sp>
        <p:nvSpPr>
          <p:cNvPr id="8" name="TextBox 7">
            <a:extLst>
              <a:ext uri="{FF2B5EF4-FFF2-40B4-BE49-F238E27FC236}">
                <a16:creationId xmlns:a16="http://schemas.microsoft.com/office/drawing/2014/main" id="{3DC02F24-35C0-2A16-0E24-081AB1CC24D8}"/>
              </a:ext>
            </a:extLst>
          </p:cNvPr>
          <p:cNvSpPr txBox="1"/>
          <p:nvPr/>
        </p:nvSpPr>
        <p:spPr>
          <a:xfrm>
            <a:off x="9039889" y="5140162"/>
            <a:ext cx="2559213" cy="1015663"/>
          </a:xfrm>
          <a:prstGeom prst="rect">
            <a:avLst/>
          </a:prstGeom>
          <a:noFill/>
        </p:spPr>
        <p:txBody>
          <a:bodyPr wrap="square">
            <a:spAutoFit/>
          </a:bodyPr>
          <a:lstStyle/>
          <a:p>
            <a:r>
              <a:rPr lang="pl-PL" sz="2000" dirty="0"/>
              <a:t>By </a:t>
            </a:r>
            <a:r>
              <a:rPr lang="pl-PL" sz="2000" dirty="0" err="1"/>
              <a:t>right-clicking</a:t>
            </a:r>
            <a:r>
              <a:rPr lang="pl-PL" sz="2000" dirty="0"/>
              <a:t> </a:t>
            </a:r>
            <a:r>
              <a:rPr lang="pl-PL" sz="2000" dirty="0" err="1"/>
              <a:t>add</a:t>
            </a:r>
            <a:r>
              <a:rPr lang="pl-PL" sz="2000" dirty="0"/>
              <a:t> </a:t>
            </a:r>
            <a:r>
              <a:rPr lang="pl-PL" sz="2000" dirty="0" err="1"/>
              <a:t>more</a:t>
            </a:r>
            <a:r>
              <a:rPr lang="pl-PL" sz="2000" dirty="0"/>
              <a:t> </a:t>
            </a:r>
            <a:r>
              <a:rPr lang="pl-PL" sz="2000" dirty="0" err="1"/>
              <a:t>lanes</a:t>
            </a:r>
            <a:r>
              <a:rPr lang="pl-PL" sz="2000" dirty="0"/>
              <a:t> to the </a:t>
            </a:r>
            <a:r>
              <a:rPr lang="pl-PL" sz="2000" dirty="0" err="1"/>
              <a:t>left</a:t>
            </a:r>
            <a:r>
              <a:rPr lang="pl-PL" sz="2000" dirty="0"/>
              <a:t> </a:t>
            </a:r>
            <a:r>
              <a:rPr lang="pl-PL" sz="2000" dirty="0" err="1"/>
              <a:t>or</a:t>
            </a:r>
            <a:r>
              <a:rPr lang="pl-PL" sz="2000" dirty="0"/>
              <a:t> </a:t>
            </a:r>
            <a:r>
              <a:rPr lang="pl-PL" sz="2000" dirty="0" err="1"/>
              <a:t>right</a:t>
            </a:r>
            <a:endParaRPr lang="pl-PL" sz="2000" dirty="0"/>
          </a:p>
        </p:txBody>
      </p:sp>
      <p:sp>
        <p:nvSpPr>
          <p:cNvPr id="9" name="TextBox 8">
            <a:extLst>
              <a:ext uri="{FF2B5EF4-FFF2-40B4-BE49-F238E27FC236}">
                <a16:creationId xmlns:a16="http://schemas.microsoft.com/office/drawing/2014/main" id="{A4B592B9-C6DC-A66A-FAE9-EF7D03885B2B}"/>
              </a:ext>
            </a:extLst>
          </p:cNvPr>
          <p:cNvSpPr txBox="1"/>
          <p:nvPr/>
        </p:nvSpPr>
        <p:spPr>
          <a:xfrm>
            <a:off x="8837666" y="1117555"/>
            <a:ext cx="3152111" cy="2554545"/>
          </a:xfrm>
          <a:prstGeom prst="rect">
            <a:avLst/>
          </a:prstGeom>
          <a:noFill/>
        </p:spPr>
        <p:txBody>
          <a:bodyPr wrap="square" lIns="91440" tIns="45720" rIns="91440" bIns="45720" anchor="t">
            <a:spAutoFit/>
          </a:bodyPr>
          <a:lstStyle/>
          <a:p>
            <a:r>
              <a:rPr lang="pl-PL" sz="2000" dirty="0"/>
              <a:t>A </a:t>
            </a:r>
            <a:r>
              <a:rPr lang="pl-PL" sz="2000" dirty="0" err="1"/>
              <a:t>window</a:t>
            </a:r>
            <a:r>
              <a:rPr lang="pl-PL" sz="2000" dirty="0"/>
              <a:t> with </a:t>
            </a:r>
            <a:r>
              <a:rPr lang="pl-PL" sz="2000" dirty="0" err="1"/>
              <a:t>properties</a:t>
            </a:r>
            <a:r>
              <a:rPr lang="pl-PL" sz="2000" dirty="0"/>
              <a:t> </a:t>
            </a:r>
            <a:r>
              <a:rPr lang="pl-PL" sz="2000" dirty="0" err="1"/>
              <a:t>is</a:t>
            </a:r>
            <a:r>
              <a:rPr lang="pl-PL" sz="2000" dirty="0"/>
              <a:t> </a:t>
            </a:r>
            <a:r>
              <a:rPr lang="pl-PL" sz="2000" dirty="0" err="1"/>
              <a:t>opened</a:t>
            </a:r>
            <a:r>
              <a:rPr lang="pl-PL" sz="2000" dirty="0"/>
              <a:t> </a:t>
            </a:r>
            <a:r>
              <a:rPr lang="pl-PL" sz="2000" dirty="0" err="1"/>
              <a:t>automatically</a:t>
            </a:r>
            <a:r>
              <a:rPr lang="pl-PL" sz="2000" dirty="0"/>
              <a:t>, but </a:t>
            </a:r>
            <a:r>
              <a:rPr lang="pl-PL" sz="2000" dirty="0" err="1"/>
              <a:t>you</a:t>
            </a:r>
            <a:r>
              <a:rPr lang="pl-PL" sz="2000" dirty="0"/>
              <a:t> </a:t>
            </a:r>
            <a:r>
              <a:rPr lang="pl-PL" sz="2000" dirty="0" err="1"/>
              <a:t>can</a:t>
            </a:r>
            <a:r>
              <a:rPr lang="pl-PL" sz="2000" dirty="0"/>
              <a:t> </a:t>
            </a:r>
            <a:r>
              <a:rPr lang="pl-PL" sz="2000" dirty="0" err="1"/>
              <a:t>also</a:t>
            </a:r>
            <a:r>
              <a:rPr lang="pl-PL" sz="2000" dirty="0"/>
              <a:t> </a:t>
            </a:r>
            <a:r>
              <a:rPr lang="pl-PL" sz="2000" dirty="0" err="1"/>
              <a:t>double-click</a:t>
            </a:r>
            <a:r>
              <a:rPr lang="pl-PL" sz="2000" dirty="0"/>
              <a:t> the link to </a:t>
            </a:r>
            <a:r>
              <a:rPr lang="pl-PL" sz="2000" dirty="0" err="1"/>
              <a:t>reopen</a:t>
            </a:r>
            <a:r>
              <a:rPr lang="pl-PL" sz="2000" dirty="0"/>
              <a:t> </a:t>
            </a:r>
            <a:r>
              <a:rPr lang="pl-PL" sz="2000" dirty="0" err="1"/>
              <a:t>that</a:t>
            </a:r>
            <a:r>
              <a:rPr lang="pl-PL" sz="2000" dirty="0"/>
              <a:t> </a:t>
            </a:r>
            <a:r>
              <a:rPr lang="pl-PL" sz="2000" dirty="0" err="1"/>
              <a:t>window</a:t>
            </a:r>
            <a:r>
              <a:rPr lang="pl-PL" sz="2000" dirty="0"/>
              <a:t>. </a:t>
            </a:r>
            <a:r>
              <a:rPr lang="pl-PL" sz="2000" dirty="0" err="1"/>
              <a:t>You</a:t>
            </a:r>
            <a:r>
              <a:rPr lang="pl-PL" sz="2000" dirty="0"/>
              <a:t> </a:t>
            </a:r>
            <a:r>
              <a:rPr lang="pl-PL" sz="2000" dirty="0" err="1"/>
              <a:t>can</a:t>
            </a:r>
            <a:r>
              <a:rPr lang="pl-PL" sz="2000" dirty="0"/>
              <a:t> </a:t>
            </a:r>
            <a:r>
              <a:rPr lang="pl-PL" sz="2000" dirty="0" err="1"/>
              <a:t>always</a:t>
            </a:r>
            <a:r>
              <a:rPr lang="pl-PL" sz="2000" dirty="0"/>
              <a:t> </a:t>
            </a:r>
            <a:r>
              <a:rPr lang="pl-PL" sz="2000" dirty="0" err="1"/>
              <a:t>come</a:t>
            </a:r>
            <a:r>
              <a:rPr lang="pl-PL" sz="2000" dirty="0"/>
              <a:t> </a:t>
            </a:r>
            <a:r>
              <a:rPr lang="pl-PL" sz="2000" dirty="0" err="1"/>
              <a:t>back</a:t>
            </a:r>
            <a:r>
              <a:rPr lang="pl-PL" sz="2000" dirty="0"/>
              <a:t> to </a:t>
            </a:r>
            <a:r>
              <a:rPr lang="pl-PL" sz="2000" dirty="0" err="1"/>
              <a:t>this</a:t>
            </a:r>
            <a:r>
              <a:rPr lang="pl-PL" sz="2000" dirty="0"/>
              <a:t> </a:t>
            </a:r>
            <a:r>
              <a:rPr lang="pl-PL" sz="2000" dirty="0" err="1"/>
              <a:t>window</a:t>
            </a:r>
            <a:r>
              <a:rPr lang="pl-PL" sz="2000" dirty="0"/>
              <a:t> and </a:t>
            </a:r>
            <a:r>
              <a:rPr lang="pl-PL" sz="2000" dirty="0" err="1"/>
              <a:t>change</a:t>
            </a:r>
            <a:r>
              <a:rPr lang="pl-PL" sz="2000" dirty="0"/>
              <a:t> the </a:t>
            </a:r>
            <a:r>
              <a:rPr lang="pl-PL" sz="2000" dirty="0" err="1"/>
              <a:t>properties</a:t>
            </a:r>
            <a:r>
              <a:rPr lang="pl-PL" sz="2000" dirty="0"/>
              <a:t>.</a:t>
            </a:r>
          </a:p>
        </p:txBody>
      </p:sp>
    </p:spTree>
    <p:extLst>
      <p:ext uri="{BB962C8B-B14F-4D97-AF65-F5344CB8AC3E}">
        <p14:creationId xmlns:p14="http://schemas.microsoft.com/office/powerpoint/2010/main" val="1635091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4D70D-3DDF-D51B-4706-B0016719393F}"/>
              </a:ext>
            </a:extLst>
          </p:cNvPr>
          <p:cNvSpPr>
            <a:spLocks noGrp="1"/>
          </p:cNvSpPr>
          <p:nvPr>
            <p:ph type="title"/>
          </p:nvPr>
        </p:nvSpPr>
        <p:spPr/>
        <p:txBody>
          <a:bodyPr/>
          <a:lstStyle/>
          <a:p>
            <a:r>
              <a:rPr lang="pl-PL" dirty="0"/>
              <a:t>Links – </a:t>
            </a:r>
            <a:r>
              <a:rPr lang="pl-PL" dirty="0" err="1"/>
              <a:t>properties</a:t>
            </a:r>
            <a:r>
              <a:rPr lang="pl-PL" dirty="0"/>
              <a:t> pt. 2</a:t>
            </a:r>
            <a:endParaRPr lang="en-GB" noProof="0" dirty="0"/>
          </a:p>
        </p:txBody>
      </p:sp>
      <p:pic>
        <p:nvPicPr>
          <p:cNvPr id="5" name="Picture 4">
            <a:extLst>
              <a:ext uri="{FF2B5EF4-FFF2-40B4-BE49-F238E27FC236}">
                <a16:creationId xmlns:a16="http://schemas.microsoft.com/office/drawing/2014/main" id="{2965394B-128D-FEE2-84E6-FD0295429B37}"/>
              </a:ext>
            </a:extLst>
          </p:cNvPr>
          <p:cNvPicPr>
            <a:picLocks noChangeAspect="1"/>
          </p:cNvPicPr>
          <p:nvPr/>
        </p:nvPicPr>
        <p:blipFill>
          <a:blip r:embed="rId2"/>
          <a:stretch>
            <a:fillRect/>
          </a:stretch>
        </p:blipFill>
        <p:spPr>
          <a:xfrm>
            <a:off x="295681" y="1834417"/>
            <a:ext cx="5506351" cy="3079336"/>
          </a:xfrm>
          <a:prstGeom prst="rect">
            <a:avLst/>
          </a:prstGeom>
        </p:spPr>
      </p:pic>
      <p:pic>
        <p:nvPicPr>
          <p:cNvPr id="6" name="Picture 5">
            <a:extLst>
              <a:ext uri="{FF2B5EF4-FFF2-40B4-BE49-F238E27FC236}">
                <a16:creationId xmlns:a16="http://schemas.microsoft.com/office/drawing/2014/main" id="{5A684817-930B-6C41-A5D8-7C695AB413E2}"/>
              </a:ext>
            </a:extLst>
          </p:cNvPr>
          <p:cNvPicPr>
            <a:picLocks noChangeAspect="1"/>
          </p:cNvPicPr>
          <p:nvPr/>
        </p:nvPicPr>
        <p:blipFill>
          <a:blip r:embed="rId3"/>
          <a:srcRect l="46875" t="30247" r="18391" b="7940"/>
          <a:stretch>
            <a:fillRect/>
          </a:stretch>
        </p:blipFill>
        <p:spPr>
          <a:xfrm>
            <a:off x="6344551" y="1889332"/>
            <a:ext cx="2166551" cy="3079335"/>
          </a:xfrm>
          <a:prstGeom prst="rect">
            <a:avLst/>
          </a:prstGeom>
        </p:spPr>
      </p:pic>
      <p:cxnSp>
        <p:nvCxnSpPr>
          <p:cNvPr id="4" name="Straight Arrow Connector 3">
            <a:extLst>
              <a:ext uri="{FF2B5EF4-FFF2-40B4-BE49-F238E27FC236}">
                <a16:creationId xmlns:a16="http://schemas.microsoft.com/office/drawing/2014/main" id="{8281D6BA-2644-8BB3-FAFD-DCCD17A6E3CD}"/>
              </a:ext>
            </a:extLst>
          </p:cNvPr>
          <p:cNvCxnSpPr>
            <a:cxnSpLocks/>
          </p:cNvCxnSpPr>
          <p:nvPr/>
        </p:nvCxnSpPr>
        <p:spPr>
          <a:xfrm flipH="1">
            <a:off x="7801709" y="2074985"/>
            <a:ext cx="1351083" cy="6328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3479FD9-BB84-8A7C-2B60-82809BFF20EC}"/>
              </a:ext>
            </a:extLst>
          </p:cNvPr>
          <p:cNvCxnSpPr>
            <a:cxnSpLocks/>
          </p:cNvCxnSpPr>
          <p:nvPr/>
        </p:nvCxnSpPr>
        <p:spPr>
          <a:xfrm flipH="1" flipV="1">
            <a:off x="7801709" y="3574177"/>
            <a:ext cx="1896206" cy="909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A2EE3D1-72E1-780D-029F-7F1228D074E0}"/>
              </a:ext>
            </a:extLst>
          </p:cNvPr>
          <p:cNvCxnSpPr>
            <a:cxnSpLocks/>
          </p:cNvCxnSpPr>
          <p:nvPr/>
        </p:nvCxnSpPr>
        <p:spPr>
          <a:xfrm flipV="1">
            <a:off x="6096000" y="4638348"/>
            <a:ext cx="1331826" cy="8464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E5143E7-B6C6-6FDF-2772-A5CDE88261CD}"/>
              </a:ext>
            </a:extLst>
          </p:cNvPr>
          <p:cNvSpPr txBox="1"/>
          <p:nvPr/>
        </p:nvSpPr>
        <p:spPr>
          <a:xfrm>
            <a:off x="9053621" y="1721042"/>
            <a:ext cx="2559213" cy="1015663"/>
          </a:xfrm>
          <a:prstGeom prst="rect">
            <a:avLst/>
          </a:prstGeom>
          <a:noFill/>
        </p:spPr>
        <p:txBody>
          <a:bodyPr wrap="square" lIns="91440" tIns="45720" rIns="91440" bIns="45720" anchor="t">
            <a:spAutoFit/>
          </a:bodyPr>
          <a:lstStyle/>
          <a:p>
            <a:r>
              <a:rPr lang="pl-PL" sz="2000" dirty="0"/>
              <a:t>The small arrows point in the </a:t>
            </a:r>
            <a:r>
              <a:rPr lang="pl-PL" sz="2000" dirty="0" err="1"/>
              <a:t>direction</a:t>
            </a:r>
            <a:r>
              <a:rPr lang="pl-PL" sz="2000" dirty="0"/>
              <a:t> of </a:t>
            </a:r>
            <a:r>
              <a:rPr lang="pl-PL" sz="2000" dirty="0" err="1"/>
              <a:t>traffic</a:t>
            </a:r>
            <a:r>
              <a:rPr lang="pl-PL" sz="2000" dirty="0"/>
              <a:t> </a:t>
            </a:r>
            <a:r>
              <a:rPr lang="pl-PL" sz="2000" dirty="0" err="1"/>
              <a:t>flow</a:t>
            </a:r>
            <a:endParaRPr lang="pl-PL" sz="2000" dirty="0"/>
          </a:p>
        </p:txBody>
      </p:sp>
      <p:sp>
        <p:nvSpPr>
          <p:cNvPr id="9" name="TextBox 8">
            <a:extLst>
              <a:ext uri="{FF2B5EF4-FFF2-40B4-BE49-F238E27FC236}">
                <a16:creationId xmlns:a16="http://schemas.microsoft.com/office/drawing/2014/main" id="{7BAAA8F0-EB88-E6FE-E593-088375C9243F}"/>
              </a:ext>
            </a:extLst>
          </p:cNvPr>
          <p:cNvSpPr txBox="1"/>
          <p:nvPr/>
        </p:nvSpPr>
        <p:spPr>
          <a:xfrm>
            <a:off x="9632787" y="4228253"/>
            <a:ext cx="2559213" cy="1323439"/>
          </a:xfrm>
          <a:prstGeom prst="rect">
            <a:avLst/>
          </a:prstGeom>
          <a:noFill/>
        </p:spPr>
        <p:txBody>
          <a:bodyPr wrap="square" lIns="91440" tIns="45720" rIns="91440" bIns="45720" anchor="t">
            <a:spAutoFit/>
          </a:bodyPr>
          <a:lstStyle/>
          <a:p>
            <a:r>
              <a:rPr lang="pl-PL" sz="2000" dirty="0" err="1"/>
              <a:t>You</a:t>
            </a:r>
            <a:r>
              <a:rPr lang="pl-PL" sz="2000" dirty="0"/>
              <a:t> </a:t>
            </a:r>
            <a:r>
              <a:rPr lang="pl-PL" sz="2000" dirty="0" err="1"/>
              <a:t>can</a:t>
            </a:r>
            <a:r>
              <a:rPr lang="pl-PL" sz="2000" dirty="0"/>
              <a:t> </a:t>
            </a:r>
            <a:r>
              <a:rPr lang="pl-PL" sz="2000" dirty="0" err="1"/>
              <a:t>click</a:t>
            </a:r>
            <a:r>
              <a:rPr lang="pl-PL" sz="2000" dirty="0"/>
              <a:t> and drag </a:t>
            </a:r>
            <a:r>
              <a:rPr lang="pl-PL" sz="2000" dirty="0" err="1"/>
              <a:t>these</a:t>
            </a:r>
            <a:r>
              <a:rPr lang="pl-PL" sz="2000" dirty="0"/>
              <a:t> </a:t>
            </a:r>
            <a:r>
              <a:rPr lang="pl-PL" sz="2000" dirty="0" err="1"/>
              <a:t>handles</a:t>
            </a:r>
            <a:r>
              <a:rPr lang="pl-PL" sz="2000" dirty="0"/>
              <a:t> to </a:t>
            </a:r>
            <a:r>
              <a:rPr lang="pl-PL" sz="2000" dirty="0" err="1"/>
              <a:t>add</a:t>
            </a:r>
            <a:r>
              <a:rPr lang="pl-PL" sz="2000" dirty="0"/>
              <a:t> and </a:t>
            </a:r>
            <a:r>
              <a:rPr lang="pl-PL" sz="2000" dirty="0" err="1"/>
              <a:t>delete</a:t>
            </a:r>
            <a:r>
              <a:rPr lang="pl-PL" sz="2000" dirty="0"/>
              <a:t> </a:t>
            </a:r>
            <a:r>
              <a:rPr lang="pl-PL" sz="2000" dirty="0" err="1"/>
              <a:t>lanes</a:t>
            </a:r>
            <a:endParaRPr lang="pl-PL" sz="2000" dirty="0"/>
          </a:p>
        </p:txBody>
      </p:sp>
      <p:sp>
        <p:nvSpPr>
          <p:cNvPr id="11" name="TextBox 10">
            <a:extLst>
              <a:ext uri="{FF2B5EF4-FFF2-40B4-BE49-F238E27FC236}">
                <a16:creationId xmlns:a16="http://schemas.microsoft.com/office/drawing/2014/main" id="{6BEC25E3-D605-E807-5C14-EDC1F3095B19}"/>
              </a:ext>
            </a:extLst>
          </p:cNvPr>
          <p:cNvSpPr txBox="1"/>
          <p:nvPr/>
        </p:nvSpPr>
        <p:spPr>
          <a:xfrm>
            <a:off x="4691487" y="5484791"/>
            <a:ext cx="2559213" cy="1323439"/>
          </a:xfrm>
          <a:prstGeom prst="rect">
            <a:avLst/>
          </a:prstGeom>
          <a:noFill/>
        </p:spPr>
        <p:txBody>
          <a:bodyPr wrap="square">
            <a:spAutoFit/>
          </a:bodyPr>
          <a:lstStyle/>
          <a:p>
            <a:r>
              <a:rPr lang="pl-PL" sz="2000" dirty="0" err="1"/>
              <a:t>You</a:t>
            </a:r>
            <a:r>
              <a:rPr lang="pl-PL" sz="2000" dirty="0"/>
              <a:t> </a:t>
            </a:r>
            <a:r>
              <a:rPr lang="pl-PL" sz="2000" dirty="0" err="1"/>
              <a:t>can</a:t>
            </a:r>
            <a:r>
              <a:rPr lang="pl-PL" sz="2000" dirty="0"/>
              <a:t> </a:t>
            </a:r>
            <a:r>
              <a:rPr lang="pl-PL" sz="2000" dirty="0" err="1"/>
              <a:t>extend</a:t>
            </a:r>
            <a:r>
              <a:rPr lang="pl-PL" sz="2000" dirty="0"/>
              <a:t> and </a:t>
            </a:r>
            <a:r>
              <a:rPr lang="pl-PL" sz="2000" dirty="0" err="1"/>
              <a:t>move</a:t>
            </a:r>
            <a:r>
              <a:rPr lang="pl-PL" sz="2000" dirty="0"/>
              <a:t> one end of the link by </a:t>
            </a:r>
            <a:r>
              <a:rPr lang="pl-PL" sz="2000" dirty="0" err="1"/>
              <a:t>clicking</a:t>
            </a:r>
            <a:r>
              <a:rPr lang="pl-PL" sz="2000" dirty="0"/>
              <a:t> on the </a:t>
            </a:r>
            <a:r>
              <a:rPr lang="pl-PL" sz="2000" dirty="0" err="1"/>
              <a:t>yellow</a:t>
            </a:r>
            <a:r>
              <a:rPr lang="pl-PL" sz="2000" dirty="0"/>
              <a:t> dot.</a:t>
            </a:r>
          </a:p>
        </p:txBody>
      </p:sp>
    </p:spTree>
    <p:extLst>
      <p:ext uri="{BB962C8B-B14F-4D97-AF65-F5344CB8AC3E}">
        <p14:creationId xmlns:p14="http://schemas.microsoft.com/office/powerpoint/2010/main" val="2117194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5CFD2-1A2F-426F-072C-238C677DB6E8}"/>
              </a:ext>
            </a:extLst>
          </p:cNvPr>
          <p:cNvSpPr>
            <a:spLocks noGrp="1"/>
          </p:cNvSpPr>
          <p:nvPr>
            <p:ph type="title"/>
          </p:nvPr>
        </p:nvSpPr>
        <p:spPr/>
        <p:txBody>
          <a:bodyPr/>
          <a:lstStyle/>
          <a:p>
            <a:r>
              <a:rPr lang="pl-PL" noProof="0" dirty="0" err="1"/>
              <a:t>Next</a:t>
            </a:r>
            <a:r>
              <a:rPr lang="pl-PL" noProof="0" dirty="0"/>
              <a:t> </a:t>
            </a:r>
            <a:r>
              <a:rPr lang="pl-PL" noProof="0" dirty="0" err="1"/>
              <a:t>steps</a:t>
            </a:r>
            <a:r>
              <a:rPr lang="pl-PL" noProof="0" dirty="0"/>
              <a:t>: </a:t>
            </a:r>
            <a:r>
              <a:rPr lang="pl-PL" noProof="0" dirty="0" err="1"/>
              <a:t>adding</a:t>
            </a:r>
            <a:r>
              <a:rPr lang="pl-PL" noProof="0" dirty="0"/>
              <a:t> </a:t>
            </a:r>
            <a:r>
              <a:rPr lang="pl-PL" noProof="0" dirty="0" err="1"/>
              <a:t>more</a:t>
            </a:r>
            <a:r>
              <a:rPr lang="pl-PL" noProof="0" dirty="0"/>
              <a:t> </a:t>
            </a:r>
            <a:r>
              <a:rPr lang="pl-PL" noProof="0" dirty="0" err="1"/>
              <a:t>links</a:t>
            </a:r>
            <a:endParaRPr lang="en-GB" noProof="0" dirty="0"/>
          </a:p>
        </p:txBody>
      </p:sp>
      <p:pic>
        <p:nvPicPr>
          <p:cNvPr id="7" name="Picture 6">
            <a:extLst>
              <a:ext uri="{FF2B5EF4-FFF2-40B4-BE49-F238E27FC236}">
                <a16:creationId xmlns:a16="http://schemas.microsoft.com/office/drawing/2014/main" id="{C361A78C-D176-5EB9-F00E-2726816031E2}"/>
              </a:ext>
            </a:extLst>
          </p:cNvPr>
          <p:cNvPicPr>
            <a:picLocks noChangeAspect="1"/>
          </p:cNvPicPr>
          <p:nvPr/>
        </p:nvPicPr>
        <p:blipFill>
          <a:blip r:embed="rId2"/>
          <a:stretch>
            <a:fillRect/>
          </a:stretch>
        </p:blipFill>
        <p:spPr>
          <a:xfrm>
            <a:off x="739694" y="1920552"/>
            <a:ext cx="5801784" cy="4644250"/>
          </a:xfrm>
          <a:prstGeom prst="rect">
            <a:avLst/>
          </a:prstGeom>
        </p:spPr>
      </p:pic>
      <p:cxnSp>
        <p:nvCxnSpPr>
          <p:cNvPr id="4" name="Straight Arrow Connector 3">
            <a:extLst>
              <a:ext uri="{FF2B5EF4-FFF2-40B4-BE49-F238E27FC236}">
                <a16:creationId xmlns:a16="http://schemas.microsoft.com/office/drawing/2014/main" id="{E0463E34-89DA-58BF-5933-0618FB15096C}"/>
              </a:ext>
            </a:extLst>
          </p:cNvPr>
          <p:cNvCxnSpPr>
            <a:cxnSpLocks/>
          </p:cNvCxnSpPr>
          <p:nvPr/>
        </p:nvCxnSpPr>
        <p:spPr>
          <a:xfrm flipH="1">
            <a:off x="4730262" y="5002823"/>
            <a:ext cx="2611315" cy="4220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8674EC0-0B48-9799-6803-380C22045AA2}"/>
              </a:ext>
            </a:extLst>
          </p:cNvPr>
          <p:cNvCxnSpPr>
            <a:cxnSpLocks/>
          </p:cNvCxnSpPr>
          <p:nvPr/>
        </p:nvCxnSpPr>
        <p:spPr>
          <a:xfrm flipH="1" flipV="1">
            <a:off x="4812324" y="3639814"/>
            <a:ext cx="2599591" cy="1672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3A42D39-B904-8D48-F406-D0AE98187966}"/>
              </a:ext>
            </a:extLst>
          </p:cNvPr>
          <p:cNvSpPr txBox="1"/>
          <p:nvPr/>
        </p:nvSpPr>
        <p:spPr>
          <a:xfrm>
            <a:off x="7554382" y="2516429"/>
            <a:ext cx="2559213" cy="2246769"/>
          </a:xfrm>
          <a:prstGeom prst="rect">
            <a:avLst/>
          </a:prstGeom>
          <a:noFill/>
        </p:spPr>
        <p:txBody>
          <a:bodyPr wrap="square" lIns="91440" tIns="45720" rIns="91440" bIns="45720" anchor="t">
            <a:spAutoFit/>
          </a:bodyPr>
          <a:lstStyle/>
          <a:p>
            <a:r>
              <a:rPr lang="pl-PL" sz="2000" dirty="0"/>
              <a:t>We </a:t>
            </a:r>
            <a:r>
              <a:rPr lang="pl-PL" sz="2000" dirty="0" err="1"/>
              <a:t>will</a:t>
            </a:r>
            <a:r>
              <a:rPr lang="pl-PL" sz="2000" dirty="0"/>
              <a:t> </a:t>
            </a:r>
            <a:r>
              <a:rPr lang="pl-PL" sz="2000" dirty="0" err="1"/>
              <a:t>now</a:t>
            </a:r>
            <a:r>
              <a:rPr lang="pl-PL" sz="2000" dirty="0"/>
              <a:t> </a:t>
            </a:r>
            <a:r>
              <a:rPr lang="pl-PL" sz="2000" dirty="0" err="1"/>
              <a:t>add</a:t>
            </a:r>
            <a:r>
              <a:rPr lang="pl-PL" sz="2000" dirty="0"/>
              <a:t> a </a:t>
            </a:r>
            <a:r>
              <a:rPr lang="pl-PL" sz="2000" dirty="0" err="1"/>
              <a:t>second</a:t>
            </a:r>
            <a:r>
              <a:rPr lang="pl-PL" sz="2000" dirty="0"/>
              <a:t> link to </a:t>
            </a:r>
            <a:r>
              <a:rPr lang="pl-PL" sz="2000" dirty="0" err="1"/>
              <a:t>our</a:t>
            </a:r>
            <a:r>
              <a:rPr lang="pl-PL" sz="2000" dirty="0"/>
              <a:t> model and </a:t>
            </a:r>
            <a:r>
              <a:rPr lang="pl-PL" sz="2000" dirty="0" err="1"/>
              <a:t>connect</a:t>
            </a:r>
            <a:r>
              <a:rPr lang="pl-PL" sz="2000" dirty="0"/>
              <a:t> the </a:t>
            </a:r>
            <a:r>
              <a:rPr lang="pl-PL" sz="2000" dirty="0" err="1"/>
              <a:t>links</a:t>
            </a:r>
            <a:r>
              <a:rPr lang="pl-PL" sz="2000" dirty="0"/>
              <a:t> by </a:t>
            </a:r>
            <a:r>
              <a:rPr lang="pl-PL" sz="2000" dirty="0" err="1"/>
              <a:t>drawing</a:t>
            </a:r>
            <a:r>
              <a:rPr lang="pl-PL" sz="2000" dirty="0"/>
              <a:t> a </a:t>
            </a:r>
            <a:r>
              <a:rPr lang="pl-PL" sz="2000" dirty="0" err="1"/>
              <a:t>special</a:t>
            </a:r>
            <a:r>
              <a:rPr lang="pl-PL" sz="2000" dirty="0"/>
              <a:t> link – a „</a:t>
            </a:r>
            <a:r>
              <a:rPr lang="pl-PL" sz="2000" dirty="0" err="1"/>
              <a:t>connector</a:t>
            </a:r>
            <a:r>
              <a:rPr lang="pl-PL" sz="2000" dirty="0"/>
              <a:t>”.</a:t>
            </a:r>
          </a:p>
          <a:p>
            <a:endParaRPr lang="pl-PL" sz="2000" dirty="0"/>
          </a:p>
        </p:txBody>
      </p:sp>
      <p:sp>
        <p:nvSpPr>
          <p:cNvPr id="13" name="TextBox 12">
            <a:extLst>
              <a:ext uri="{FF2B5EF4-FFF2-40B4-BE49-F238E27FC236}">
                <a16:creationId xmlns:a16="http://schemas.microsoft.com/office/drawing/2014/main" id="{39CAC236-4252-9A90-CA0D-DC010397645C}"/>
              </a:ext>
            </a:extLst>
          </p:cNvPr>
          <p:cNvSpPr txBox="1"/>
          <p:nvPr/>
        </p:nvSpPr>
        <p:spPr>
          <a:xfrm>
            <a:off x="7554381" y="4611231"/>
            <a:ext cx="2559213" cy="1323439"/>
          </a:xfrm>
          <a:prstGeom prst="rect">
            <a:avLst/>
          </a:prstGeom>
          <a:noFill/>
        </p:spPr>
        <p:txBody>
          <a:bodyPr wrap="square" lIns="91440" tIns="45720" rIns="91440" bIns="45720" anchor="t">
            <a:spAutoFit/>
          </a:bodyPr>
          <a:lstStyle/>
          <a:p>
            <a:r>
              <a:rPr lang="pl-PL" sz="2000" dirty="0" err="1"/>
              <a:t>Make</a:t>
            </a:r>
            <a:r>
              <a:rPr lang="pl-PL" sz="2000" dirty="0"/>
              <a:t> </a:t>
            </a:r>
            <a:r>
              <a:rPr lang="pl-PL" sz="2000" dirty="0" err="1"/>
              <a:t>sure</a:t>
            </a:r>
            <a:r>
              <a:rPr lang="pl-PL" sz="2000" dirty="0"/>
              <a:t> the </a:t>
            </a:r>
            <a:r>
              <a:rPr lang="pl-PL" sz="2000" dirty="0" err="1"/>
              <a:t>links</a:t>
            </a:r>
            <a:r>
              <a:rPr lang="pl-PL" sz="2000" dirty="0"/>
              <a:t> </a:t>
            </a:r>
            <a:r>
              <a:rPr lang="pl-PL" sz="2000" dirty="0" err="1"/>
              <a:t>are</a:t>
            </a:r>
            <a:r>
              <a:rPr lang="pl-PL" sz="2000" dirty="0"/>
              <a:t> </a:t>
            </a:r>
            <a:r>
              <a:rPr lang="pl-PL" sz="2000" dirty="0" err="1"/>
              <a:t>added</a:t>
            </a:r>
            <a:r>
              <a:rPr lang="pl-PL" sz="2000" dirty="0"/>
              <a:t> in the same </a:t>
            </a:r>
            <a:r>
              <a:rPr lang="pl-PL" sz="2000" dirty="0" err="1"/>
              <a:t>direction</a:t>
            </a:r>
            <a:r>
              <a:rPr lang="pl-PL" sz="2000" dirty="0"/>
              <a:t>.</a:t>
            </a:r>
          </a:p>
          <a:p>
            <a:endParaRPr lang="pl-PL" sz="2000" dirty="0"/>
          </a:p>
        </p:txBody>
      </p:sp>
    </p:spTree>
    <p:extLst>
      <p:ext uri="{BB962C8B-B14F-4D97-AF65-F5344CB8AC3E}">
        <p14:creationId xmlns:p14="http://schemas.microsoft.com/office/powerpoint/2010/main" val="3321507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6D448-5902-756D-92E7-65F3AE6DA2E5}"/>
              </a:ext>
            </a:extLst>
          </p:cNvPr>
          <p:cNvSpPr>
            <a:spLocks noGrp="1"/>
          </p:cNvSpPr>
          <p:nvPr>
            <p:ph type="title"/>
          </p:nvPr>
        </p:nvSpPr>
        <p:spPr/>
        <p:txBody>
          <a:bodyPr/>
          <a:lstStyle/>
          <a:p>
            <a:r>
              <a:rPr lang="pl-PL" noProof="0" dirty="0" err="1"/>
              <a:t>Creating</a:t>
            </a:r>
            <a:r>
              <a:rPr lang="pl-PL" noProof="0" dirty="0"/>
              <a:t> </a:t>
            </a:r>
            <a:r>
              <a:rPr lang="pl-PL" noProof="0" dirty="0" err="1"/>
              <a:t>connectors</a:t>
            </a:r>
            <a:r>
              <a:rPr lang="pl-PL" noProof="0" dirty="0"/>
              <a:t> </a:t>
            </a:r>
            <a:r>
              <a:rPr lang="pl-PL" noProof="0" dirty="0" err="1"/>
              <a:t>between</a:t>
            </a:r>
            <a:r>
              <a:rPr lang="pl-PL" noProof="0" dirty="0"/>
              <a:t> </a:t>
            </a:r>
            <a:r>
              <a:rPr lang="pl-PL" noProof="0" dirty="0" err="1"/>
              <a:t>links</a:t>
            </a:r>
            <a:endParaRPr lang="en-GB" noProof="0" dirty="0"/>
          </a:p>
        </p:txBody>
      </p:sp>
      <p:sp>
        <p:nvSpPr>
          <p:cNvPr id="3" name="Text Placeholder 2">
            <a:extLst>
              <a:ext uri="{FF2B5EF4-FFF2-40B4-BE49-F238E27FC236}">
                <a16:creationId xmlns:a16="http://schemas.microsoft.com/office/drawing/2014/main" id="{AE4FC4DF-E8DC-62AE-7430-A84BF5725A57}"/>
              </a:ext>
            </a:extLst>
          </p:cNvPr>
          <p:cNvSpPr>
            <a:spLocks noGrp="1"/>
          </p:cNvSpPr>
          <p:nvPr>
            <p:ph type="body" idx="1"/>
          </p:nvPr>
        </p:nvSpPr>
        <p:spPr/>
        <p:txBody>
          <a:bodyPr/>
          <a:lstStyle/>
          <a:p>
            <a:endParaRPr lang="en-GB" noProof="0" dirty="0"/>
          </a:p>
        </p:txBody>
      </p:sp>
      <p:pic>
        <p:nvPicPr>
          <p:cNvPr id="4" name="rysowanie connectora">
            <a:hlinkClick r:id="" action="ppaction://media"/>
            <a:extLst>
              <a:ext uri="{FF2B5EF4-FFF2-40B4-BE49-F238E27FC236}">
                <a16:creationId xmlns:a16="http://schemas.microsoft.com/office/drawing/2014/main" id="{25A879C5-7490-3843-9E99-3754FB12E29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12246" y="1690688"/>
            <a:ext cx="6280923" cy="5012671"/>
          </a:xfrm>
          <a:prstGeom prst="rect">
            <a:avLst/>
          </a:prstGeom>
        </p:spPr>
      </p:pic>
      <p:sp>
        <p:nvSpPr>
          <p:cNvPr id="12" name="TextBox 11">
            <a:extLst>
              <a:ext uri="{FF2B5EF4-FFF2-40B4-BE49-F238E27FC236}">
                <a16:creationId xmlns:a16="http://schemas.microsoft.com/office/drawing/2014/main" id="{10340366-21F2-6E64-7925-69ADFBDC6C14}"/>
              </a:ext>
            </a:extLst>
          </p:cNvPr>
          <p:cNvSpPr txBox="1"/>
          <p:nvPr/>
        </p:nvSpPr>
        <p:spPr>
          <a:xfrm>
            <a:off x="7413055" y="2041846"/>
            <a:ext cx="3659391" cy="1323439"/>
          </a:xfrm>
          <a:prstGeom prst="rect">
            <a:avLst/>
          </a:prstGeom>
          <a:noFill/>
        </p:spPr>
        <p:txBody>
          <a:bodyPr wrap="square" lIns="91440" tIns="45720" rIns="91440" bIns="45720" anchor="t">
            <a:spAutoFit/>
          </a:bodyPr>
          <a:lstStyle/>
          <a:p>
            <a:r>
              <a:rPr lang="pl-PL" sz="2000" dirty="0" err="1"/>
              <a:t>Adding</a:t>
            </a:r>
            <a:r>
              <a:rPr lang="pl-PL" sz="2000" dirty="0"/>
              <a:t> </a:t>
            </a:r>
            <a:r>
              <a:rPr lang="pl-PL" sz="2000" dirty="0" err="1"/>
              <a:t>connectors</a:t>
            </a:r>
            <a:r>
              <a:rPr lang="pl-PL" sz="2000" dirty="0"/>
              <a:t> </a:t>
            </a:r>
            <a:r>
              <a:rPr lang="pl-PL" sz="2000" dirty="0" err="1"/>
              <a:t>is</a:t>
            </a:r>
            <a:r>
              <a:rPr lang="pl-PL" sz="2000" dirty="0"/>
              <a:t> </a:t>
            </a:r>
            <a:r>
              <a:rPr lang="pl-PL" sz="2000" dirty="0" err="1"/>
              <a:t>done</a:t>
            </a:r>
            <a:r>
              <a:rPr lang="pl-PL" sz="2000" dirty="0"/>
              <a:t> the same </a:t>
            </a:r>
            <a:r>
              <a:rPr lang="pl-PL" sz="2000" dirty="0" err="1"/>
              <a:t>way</a:t>
            </a:r>
            <a:r>
              <a:rPr lang="pl-PL" sz="2000" dirty="0"/>
              <a:t> as </a:t>
            </a:r>
            <a:r>
              <a:rPr lang="pl-PL" sz="2000" dirty="0" err="1"/>
              <a:t>other</a:t>
            </a:r>
            <a:r>
              <a:rPr lang="pl-PL" sz="2000" dirty="0"/>
              <a:t> </a:t>
            </a:r>
            <a:r>
              <a:rPr lang="pl-PL" sz="2000" dirty="0" err="1"/>
              <a:t>links</a:t>
            </a:r>
            <a:r>
              <a:rPr lang="pl-PL" sz="2000" dirty="0"/>
              <a:t>, but we start </a:t>
            </a:r>
            <a:r>
              <a:rPr lang="pl-PL" sz="2000" dirty="0" err="1"/>
              <a:t>drawing</a:t>
            </a:r>
            <a:r>
              <a:rPr lang="pl-PL" sz="2000" dirty="0"/>
              <a:t> on the </a:t>
            </a:r>
            <a:r>
              <a:rPr lang="pl-PL" sz="2000" dirty="0" err="1"/>
              <a:t>first</a:t>
            </a:r>
            <a:r>
              <a:rPr lang="pl-PL" sz="2000" dirty="0"/>
              <a:t> link and </a:t>
            </a:r>
            <a:r>
              <a:rPr lang="pl-PL" sz="2000" dirty="0" err="1"/>
              <a:t>finish</a:t>
            </a:r>
            <a:r>
              <a:rPr lang="pl-PL" sz="2000" dirty="0"/>
              <a:t> on the </a:t>
            </a:r>
            <a:r>
              <a:rPr lang="pl-PL" sz="2000" dirty="0" err="1"/>
              <a:t>second</a:t>
            </a:r>
            <a:endParaRPr lang="pl-PL" sz="2000" dirty="0"/>
          </a:p>
        </p:txBody>
      </p:sp>
    </p:spTree>
    <p:extLst>
      <p:ext uri="{BB962C8B-B14F-4D97-AF65-F5344CB8AC3E}">
        <p14:creationId xmlns:p14="http://schemas.microsoft.com/office/powerpoint/2010/main" val="148889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C0F6-33D9-D01A-97B5-8915B1E602FF}"/>
              </a:ext>
            </a:extLst>
          </p:cNvPr>
          <p:cNvSpPr>
            <a:spLocks noGrp="1"/>
          </p:cNvSpPr>
          <p:nvPr>
            <p:ph type="title"/>
          </p:nvPr>
        </p:nvSpPr>
        <p:spPr/>
        <p:txBody>
          <a:bodyPr/>
          <a:lstStyle/>
          <a:p>
            <a:r>
              <a:rPr lang="pl-PL" noProof="0" dirty="0"/>
              <a:t>Connector </a:t>
            </a:r>
            <a:r>
              <a:rPr lang="pl-PL" dirty="0" err="1"/>
              <a:t>properties</a:t>
            </a:r>
            <a:endParaRPr lang="en-GB" noProof="0" dirty="0" err="1"/>
          </a:p>
        </p:txBody>
      </p:sp>
      <p:sp>
        <p:nvSpPr>
          <p:cNvPr id="3" name="Text Placeholder 2">
            <a:extLst>
              <a:ext uri="{FF2B5EF4-FFF2-40B4-BE49-F238E27FC236}">
                <a16:creationId xmlns:a16="http://schemas.microsoft.com/office/drawing/2014/main" id="{B687CB08-D1DB-7803-5FDF-5D1E02C1C02C}"/>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A910E54A-2174-9507-2249-FF236AB4AEFE}"/>
              </a:ext>
            </a:extLst>
          </p:cNvPr>
          <p:cNvPicPr>
            <a:picLocks noChangeAspect="1"/>
          </p:cNvPicPr>
          <p:nvPr/>
        </p:nvPicPr>
        <p:blipFill>
          <a:blip r:embed="rId2"/>
          <a:stretch>
            <a:fillRect/>
          </a:stretch>
        </p:blipFill>
        <p:spPr>
          <a:xfrm>
            <a:off x="367358" y="1825625"/>
            <a:ext cx="8069276" cy="4141617"/>
          </a:xfrm>
          <a:prstGeom prst="rect">
            <a:avLst/>
          </a:prstGeom>
        </p:spPr>
      </p:pic>
      <p:cxnSp>
        <p:nvCxnSpPr>
          <p:cNvPr id="4" name="Straight Arrow Connector 3">
            <a:extLst>
              <a:ext uri="{FF2B5EF4-FFF2-40B4-BE49-F238E27FC236}">
                <a16:creationId xmlns:a16="http://schemas.microsoft.com/office/drawing/2014/main" id="{E6FA29D9-ACA3-023C-D3E1-5D386316C5EF}"/>
              </a:ext>
            </a:extLst>
          </p:cNvPr>
          <p:cNvCxnSpPr>
            <a:cxnSpLocks/>
          </p:cNvCxnSpPr>
          <p:nvPr/>
        </p:nvCxnSpPr>
        <p:spPr>
          <a:xfrm flipH="1" flipV="1">
            <a:off x="2435451" y="5011414"/>
            <a:ext cx="2734426" cy="10907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6D0D77F-D9F0-DB0B-6CA4-00B72E8E9D09}"/>
              </a:ext>
            </a:extLst>
          </p:cNvPr>
          <p:cNvSpPr txBox="1"/>
          <p:nvPr/>
        </p:nvSpPr>
        <p:spPr>
          <a:xfrm>
            <a:off x="5169877" y="5556796"/>
            <a:ext cx="4785568" cy="1015663"/>
          </a:xfrm>
          <a:prstGeom prst="rect">
            <a:avLst/>
          </a:prstGeom>
          <a:noFill/>
        </p:spPr>
        <p:txBody>
          <a:bodyPr wrap="square">
            <a:spAutoFit/>
          </a:bodyPr>
          <a:lstStyle/>
          <a:p>
            <a:r>
              <a:rPr lang="pl-PL" sz="2000" dirty="0"/>
              <a:t>The </a:t>
            </a:r>
            <a:r>
              <a:rPr lang="pl-PL" sz="2000" dirty="0" err="1"/>
              <a:t>width</a:t>
            </a:r>
            <a:r>
              <a:rPr lang="pl-PL" sz="2000" dirty="0"/>
              <a:t> of the </a:t>
            </a:r>
            <a:r>
              <a:rPr lang="pl-PL" sz="2000" dirty="0" err="1"/>
              <a:t>connector</a:t>
            </a:r>
            <a:r>
              <a:rPr lang="pl-PL" sz="2000" dirty="0"/>
              <a:t> </a:t>
            </a:r>
            <a:r>
              <a:rPr lang="pl-PL" sz="2000" dirty="0" err="1"/>
              <a:t>is</a:t>
            </a:r>
            <a:r>
              <a:rPr lang="pl-PL" sz="2000" dirty="0"/>
              <a:t> </a:t>
            </a:r>
            <a:r>
              <a:rPr lang="pl-PL" sz="2000" dirty="0" err="1"/>
              <a:t>calculated</a:t>
            </a:r>
            <a:r>
              <a:rPr lang="pl-PL" sz="2000" dirty="0"/>
              <a:t> </a:t>
            </a:r>
            <a:r>
              <a:rPr lang="pl-PL" sz="2000" dirty="0" err="1"/>
              <a:t>automatically</a:t>
            </a:r>
            <a:r>
              <a:rPr lang="pl-PL" sz="2000" dirty="0"/>
              <a:t> </a:t>
            </a:r>
            <a:r>
              <a:rPr lang="pl-PL" sz="2000" dirty="0" err="1"/>
              <a:t>depending</a:t>
            </a:r>
            <a:r>
              <a:rPr lang="pl-PL" sz="2000" dirty="0"/>
              <a:t> on the </a:t>
            </a:r>
            <a:r>
              <a:rPr lang="pl-PL" sz="2000" dirty="0" err="1"/>
              <a:t>width</a:t>
            </a:r>
            <a:r>
              <a:rPr lang="pl-PL" sz="2000" dirty="0"/>
              <a:t> of </a:t>
            </a:r>
            <a:r>
              <a:rPr lang="pl-PL" sz="2000" dirty="0" err="1"/>
              <a:t>connected</a:t>
            </a:r>
            <a:r>
              <a:rPr lang="pl-PL" sz="2000" dirty="0"/>
              <a:t> </a:t>
            </a:r>
            <a:r>
              <a:rPr lang="pl-PL" sz="2000" dirty="0" err="1"/>
              <a:t>links</a:t>
            </a:r>
            <a:endParaRPr lang="pl-PL" sz="2000" dirty="0"/>
          </a:p>
        </p:txBody>
      </p:sp>
    </p:spTree>
    <p:extLst>
      <p:ext uri="{BB962C8B-B14F-4D97-AF65-F5344CB8AC3E}">
        <p14:creationId xmlns:p14="http://schemas.microsoft.com/office/powerpoint/2010/main" val="2196091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AEBB0-1471-EF1A-7EF1-9C989B515DB4}"/>
              </a:ext>
            </a:extLst>
          </p:cNvPr>
          <p:cNvSpPr>
            <a:spLocks noGrp="1"/>
          </p:cNvSpPr>
          <p:nvPr>
            <p:ph type="title"/>
          </p:nvPr>
        </p:nvSpPr>
        <p:spPr/>
        <p:txBody>
          <a:bodyPr/>
          <a:lstStyle/>
          <a:p>
            <a:r>
              <a:rPr lang="pl-PL" noProof="0" dirty="0" err="1"/>
              <a:t>Connectors</a:t>
            </a:r>
            <a:r>
              <a:rPr lang="pl-PL" noProof="0" dirty="0"/>
              <a:t> in the model, pt. 1</a:t>
            </a:r>
            <a:endParaRPr lang="en-GB" noProof="0" dirty="0"/>
          </a:p>
        </p:txBody>
      </p:sp>
      <p:pic>
        <p:nvPicPr>
          <p:cNvPr id="5" name="Picture 4">
            <a:extLst>
              <a:ext uri="{FF2B5EF4-FFF2-40B4-BE49-F238E27FC236}">
                <a16:creationId xmlns:a16="http://schemas.microsoft.com/office/drawing/2014/main" id="{34521BDE-5CC3-75F4-824F-FCC8F81FDAF0}"/>
              </a:ext>
            </a:extLst>
          </p:cNvPr>
          <p:cNvPicPr>
            <a:picLocks noChangeAspect="1"/>
          </p:cNvPicPr>
          <p:nvPr/>
        </p:nvPicPr>
        <p:blipFill>
          <a:blip r:embed="rId2"/>
          <a:stretch>
            <a:fillRect/>
          </a:stretch>
        </p:blipFill>
        <p:spPr>
          <a:xfrm>
            <a:off x="669782" y="1810135"/>
            <a:ext cx="6197010" cy="4940450"/>
          </a:xfrm>
          <a:prstGeom prst="rect">
            <a:avLst/>
          </a:prstGeom>
        </p:spPr>
      </p:pic>
      <p:cxnSp>
        <p:nvCxnSpPr>
          <p:cNvPr id="4" name="Straight Arrow Connector 3">
            <a:extLst>
              <a:ext uri="{FF2B5EF4-FFF2-40B4-BE49-F238E27FC236}">
                <a16:creationId xmlns:a16="http://schemas.microsoft.com/office/drawing/2014/main" id="{87D63A07-C1A4-DB62-F3EA-B857AB934384}"/>
              </a:ext>
            </a:extLst>
          </p:cNvPr>
          <p:cNvCxnSpPr>
            <a:cxnSpLocks/>
          </p:cNvCxnSpPr>
          <p:nvPr/>
        </p:nvCxnSpPr>
        <p:spPr>
          <a:xfrm flipH="1">
            <a:off x="4826977" y="2813538"/>
            <a:ext cx="2400300" cy="18551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081215A-399B-D07D-7F4C-23EEE6A1FF83}"/>
              </a:ext>
            </a:extLst>
          </p:cNvPr>
          <p:cNvSpPr txBox="1"/>
          <p:nvPr/>
        </p:nvSpPr>
        <p:spPr>
          <a:xfrm>
            <a:off x="7395695" y="2077015"/>
            <a:ext cx="3958105" cy="2246769"/>
          </a:xfrm>
          <a:prstGeom prst="rect">
            <a:avLst/>
          </a:prstGeom>
          <a:noFill/>
        </p:spPr>
        <p:txBody>
          <a:bodyPr wrap="square" lIns="91440" tIns="45720" rIns="91440" bIns="45720" anchor="t">
            <a:spAutoFit/>
          </a:bodyPr>
          <a:lstStyle/>
          <a:p>
            <a:r>
              <a:rPr lang="pl-PL" sz="2000" dirty="0" err="1"/>
              <a:t>Connectors</a:t>
            </a:r>
            <a:r>
              <a:rPr lang="pl-PL" sz="2000" dirty="0"/>
              <a:t> </a:t>
            </a:r>
            <a:r>
              <a:rPr lang="pl-PL" sz="2000" dirty="0" err="1"/>
              <a:t>are</a:t>
            </a:r>
            <a:r>
              <a:rPr lang="pl-PL" sz="2000" dirty="0"/>
              <a:t> the same </a:t>
            </a:r>
            <a:r>
              <a:rPr lang="pl-PL" sz="2000" dirty="0" err="1"/>
              <a:t>objects</a:t>
            </a:r>
            <a:r>
              <a:rPr lang="pl-PL" sz="2000" dirty="0"/>
              <a:t> as </a:t>
            </a:r>
            <a:r>
              <a:rPr lang="pl-PL" sz="2000" dirty="0" err="1"/>
              <a:t>links</a:t>
            </a:r>
            <a:r>
              <a:rPr lang="pl-PL" sz="2000" dirty="0"/>
              <a:t>, but </a:t>
            </a:r>
            <a:r>
              <a:rPr lang="pl-PL" sz="2000" dirty="0" err="1"/>
              <a:t>since</a:t>
            </a:r>
            <a:r>
              <a:rPr lang="pl-PL" sz="2000" dirty="0"/>
              <a:t> </a:t>
            </a:r>
            <a:r>
              <a:rPr lang="pl-PL" sz="2000" dirty="0" err="1"/>
              <a:t>they</a:t>
            </a:r>
            <a:r>
              <a:rPr lang="pl-PL" sz="2000" dirty="0"/>
              <a:t> </a:t>
            </a:r>
            <a:r>
              <a:rPr lang="pl-PL" sz="2000" dirty="0" err="1"/>
              <a:t>are</a:t>
            </a:r>
            <a:r>
              <a:rPr lang="pl-PL" sz="2000" dirty="0"/>
              <a:t> „</a:t>
            </a:r>
            <a:r>
              <a:rPr lang="pl-PL" sz="2000" dirty="0" err="1"/>
              <a:t>special</a:t>
            </a:r>
            <a:r>
              <a:rPr lang="pl-PL" sz="2000" dirty="0"/>
              <a:t>”, in a </a:t>
            </a:r>
            <a:r>
              <a:rPr lang="pl-PL" sz="2000" dirty="0" err="1"/>
              <a:t>way</a:t>
            </a:r>
            <a:r>
              <a:rPr lang="pl-PL" sz="2000" dirty="0"/>
              <a:t> </a:t>
            </a:r>
            <a:r>
              <a:rPr lang="pl-PL" sz="2000" dirty="0" err="1"/>
              <a:t>they</a:t>
            </a:r>
            <a:r>
              <a:rPr lang="pl-PL" sz="2000" dirty="0"/>
              <a:t> </a:t>
            </a:r>
            <a:r>
              <a:rPr lang="pl-PL" sz="2000" dirty="0" err="1"/>
              <a:t>connect</a:t>
            </a:r>
            <a:r>
              <a:rPr lang="pl-PL" sz="2000" dirty="0"/>
              <a:t> </a:t>
            </a:r>
            <a:r>
              <a:rPr lang="pl-PL" sz="2000" dirty="0" err="1"/>
              <a:t>two</a:t>
            </a:r>
            <a:r>
              <a:rPr lang="pl-PL" sz="2000" dirty="0"/>
              <a:t> </a:t>
            </a:r>
            <a:r>
              <a:rPr lang="pl-PL" sz="2000" dirty="0" err="1"/>
              <a:t>other</a:t>
            </a:r>
            <a:r>
              <a:rPr lang="pl-PL" sz="2000" dirty="0"/>
              <a:t> </a:t>
            </a:r>
            <a:r>
              <a:rPr lang="pl-PL" sz="2000" dirty="0" err="1"/>
              <a:t>links</a:t>
            </a:r>
            <a:r>
              <a:rPr lang="pl-PL" sz="2000" dirty="0"/>
              <a:t>, </a:t>
            </a:r>
            <a:r>
              <a:rPr lang="pl-PL" sz="2000" dirty="0" err="1"/>
              <a:t>Vissim</a:t>
            </a:r>
            <a:r>
              <a:rPr lang="pl-PL" sz="2000" dirty="0"/>
              <a:t> </a:t>
            </a:r>
            <a:r>
              <a:rPr lang="pl-PL" sz="2000" dirty="0" err="1"/>
              <a:t>automatically</a:t>
            </a:r>
            <a:r>
              <a:rPr lang="pl-PL" sz="2000" dirty="0"/>
              <a:t> </a:t>
            </a:r>
            <a:r>
              <a:rPr lang="pl-PL" sz="2000" dirty="0" err="1"/>
              <a:t>assigns</a:t>
            </a:r>
            <a:r>
              <a:rPr lang="pl-PL" sz="2000" dirty="0"/>
              <a:t> a </a:t>
            </a:r>
            <a:r>
              <a:rPr lang="pl-PL" sz="2000" dirty="0" err="1"/>
              <a:t>new</a:t>
            </a:r>
            <a:r>
              <a:rPr lang="pl-PL" sz="2000" dirty="0"/>
              <a:t> </a:t>
            </a:r>
            <a:r>
              <a:rPr lang="pl-PL" sz="2000" dirty="0" err="1"/>
              <a:t>number</a:t>
            </a:r>
            <a:r>
              <a:rPr lang="pl-PL" sz="2000" dirty="0"/>
              <a:t> </a:t>
            </a:r>
            <a:r>
              <a:rPr lang="pl-PL" sz="2000" dirty="0" err="1"/>
              <a:t>starting</a:t>
            </a:r>
            <a:r>
              <a:rPr lang="pl-PL" sz="2000" dirty="0"/>
              <a:t> from 10000 </a:t>
            </a:r>
            <a:r>
              <a:rPr lang="pl-PL" sz="2000" dirty="0" err="1"/>
              <a:t>instead</a:t>
            </a:r>
            <a:r>
              <a:rPr lang="pl-PL" sz="2000" dirty="0"/>
              <a:t> of 1 (as for </a:t>
            </a:r>
            <a:r>
              <a:rPr lang="pl-PL" sz="2000" dirty="0" err="1"/>
              <a:t>normal</a:t>
            </a:r>
            <a:r>
              <a:rPr lang="pl-PL" sz="2000" dirty="0"/>
              <a:t> </a:t>
            </a:r>
            <a:r>
              <a:rPr lang="pl-PL" sz="2000" dirty="0" err="1"/>
              <a:t>links</a:t>
            </a:r>
            <a:r>
              <a:rPr lang="pl-PL" sz="2000" dirty="0"/>
              <a:t>)</a:t>
            </a:r>
          </a:p>
        </p:txBody>
      </p:sp>
      <p:sp>
        <p:nvSpPr>
          <p:cNvPr id="7" name="TextBox 6">
            <a:extLst>
              <a:ext uri="{FF2B5EF4-FFF2-40B4-BE49-F238E27FC236}">
                <a16:creationId xmlns:a16="http://schemas.microsoft.com/office/drawing/2014/main" id="{23861DA0-75FD-386A-987F-D3A54566E204}"/>
              </a:ext>
            </a:extLst>
          </p:cNvPr>
          <p:cNvSpPr txBox="1"/>
          <p:nvPr/>
        </p:nvSpPr>
        <p:spPr>
          <a:xfrm>
            <a:off x="7395695" y="4323784"/>
            <a:ext cx="3832082" cy="1015663"/>
          </a:xfrm>
          <a:prstGeom prst="rect">
            <a:avLst/>
          </a:prstGeom>
          <a:noFill/>
        </p:spPr>
        <p:txBody>
          <a:bodyPr wrap="square" lIns="91440" tIns="45720" rIns="91440" bIns="45720" anchor="t">
            <a:spAutoFit/>
          </a:bodyPr>
          <a:lstStyle/>
          <a:p>
            <a:r>
              <a:rPr lang="pl-PL" sz="2000" dirty="0" err="1"/>
              <a:t>You</a:t>
            </a:r>
            <a:r>
              <a:rPr lang="pl-PL" sz="2000" dirty="0"/>
              <a:t> </a:t>
            </a:r>
            <a:r>
              <a:rPr lang="pl-PL" sz="2000" dirty="0" err="1"/>
              <a:t>can</a:t>
            </a:r>
            <a:r>
              <a:rPr lang="pl-PL" sz="2000" dirty="0"/>
              <a:t> </a:t>
            </a:r>
            <a:r>
              <a:rPr lang="pl-PL" sz="2000" dirty="0" err="1"/>
              <a:t>see</a:t>
            </a:r>
            <a:r>
              <a:rPr lang="pl-PL" sz="2000" dirty="0"/>
              <a:t> small </a:t>
            </a:r>
            <a:r>
              <a:rPr lang="pl-PL" sz="2000" dirty="0" err="1"/>
              <a:t>arrows</a:t>
            </a:r>
            <a:r>
              <a:rPr lang="pl-PL" sz="2000" dirty="0"/>
              <a:t> </a:t>
            </a:r>
            <a:r>
              <a:rPr lang="pl-PL" sz="2000" dirty="0" err="1"/>
              <a:t>pointing</a:t>
            </a:r>
            <a:r>
              <a:rPr lang="pl-PL" sz="2000" dirty="0"/>
              <a:t> in the </a:t>
            </a:r>
            <a:r>
              <a:rPr lang="pl-PL" sz="2000" dirty="0" err="1"/>
              <a:t>direction</a:t>
            </a:r>
            <a:r>
              <a:rPr lang="pl-PL" sz="2000" dirty="0"/>
              <a:t> of </a:t>
            </a:r>
            <a:r>
              <a:rPr lang="pl-PL" sz="2000" dirty="0" err="1"/>
              <a:t>traffic</a:t>
            </a:r>
            <a:r>
              <a:rPr lang="pl-PL" sz="2000" dirty="0"/>
              <a:t> </a:t>
            </a:r>
            <a:r>
              <a:rPr lang="pl-PL" sz="2000" dirty="0" err="1"/>
              <a:t>flow</a:t>
            </a:r>
            <a:r>
              <a:rPr lang="pl-PL" sz="2000" dirty="0"/>
              <a:t>.</a:t>
            </a:r>
          </a:p>
        </p:txBody>
      </p:sp>
    </p:spTree>
    <p:extLst>
      <p:ext uri="{BB962C8B-B14F-4D97-AF65-F5344CB8AC3E}">
        <p14:creationId xmlns:p14="http://schemas.microsoft.com/office/powerpoint/2010/main" val="4203132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71ABE-72F5-2E21-2747-2FCCAC63614B}"/>
              </a:ext>
            </a:extLst>
          </p:cNvPr>
          <p:cNvSpPr>
            <a:spLocks noGrp="1"/>
          </p:cNvSpPr>
          <p:nvPr>
            <p:ph type="title"/>
          </p:nvPr>
        </p:nvSpPr>
        <p:spPr/>
        <p:txBody>
          <a:bodyPr/>
          <a:lstStyle/>
          <a:p>
            <a:r>
              <a:rPr lang="en-GB" noProof="0" dirty="0"/>
              <a:t>Properties of traffic models</a:t>
            </a:r>
          </a:p>
        </p:txBody>
      </p:sp>
      <p:sp>
        <p:nvSpPr>
          <p:cNvPr id="3" name="Text Placeholder 2">
            <a:extLst>
              <a:ext uri="{FF2B5EF4-FFF2-40B4-BE49-F238E27FC236}">
                <a16:creationId xmlns:a16="http://schemas.microsoft.com/office/drawing/2014/main" id="{79A9443C-1E95-F716-2F8D-0DD1DF50A705}"/>
              </a:ext>
            </a:extLst>
          </p:cNvPr>
          <p:cNvSpPr>
            <a:spLocks noGrp="1"/>
          </p:cNvSpPr>
          <p:nvPr>
            <p:ph type="body" idx="1"/>
          </p:nvPr>
        </p:nvSpPr>
        <p:spPr/>
        <p:txBody>
          <a:bodyPr/>
          <a:lstStyle/>
          <a:p>
            <a:endParaRPr lang="en-GB" noProof="0" dirty="0"/>
          </a:p>
        </p:txBody>
      </p:sp>
      <p:graphicFrame>
        <p:nvGraphicFramePr>
          <p:cNvPr id="5" name="Table 4">
            <a:extLst>
              <a:ext uri="{FF2B5EF4-FFF2-40B4-BE49-F238E27FC236}">
                <a16:creationId xmlns:a16="http://schemas.microsoft.com/office/drawing/2014/main" id="{B484A69A-4336-72AF-AB78-C509DD70E710}"/>
              </a:ext>
            </a:extLst>
          </p:cNvPr>
          <p:cNvGraphicFramePr>
            <a:graphicFrameLocks noGrp="1"/>
          </p:cNvGraphicFramePr>
          <p:nvPr>
            <p:extLst>
              <p:ext uri="{D42A27DB-BD31-4B8C-83A1-F6EECF244321}">
                <p14:modId xmlns:p14="http://schemas.microsoft.com/office/powerpoint/2010/main" val="85509801"/>
              </p:ext>
            </p:extLst>
          </p:nvPr>
        </p:nvGraphicFramePr>
        <p:xfrm>
          <a:off x="2671885" y="1519239"/>
          <a:ext cx="6357816" cy="4745036"/>
        </p:xfrm>
        <a:graphic>
          <a:graphicData uri="http://schemas.openxmlformats.org/drawingml/2006/table">
            <a:tbl>
              <a:tblPr firstRow="1" firstCol="1">
                <a:tableStyleId>{5C22544A-7EE6-4342-B048-85BDC9FD1C3A}</a:tableStyleId>
              </a:tblPr>
              <a:tblGrid>
                <a:gridCol w="2320798">
                  <a:extLst>
                    <a:ext uri="{9D8B030D-6E8A-4147-A177-3AD203B41FA5}">
                      <a16:colId xmlns:a16="http://schemas.microsoft.com/office/drawing/2014/main" val="2082488921"/>
                    </a:ext>
                  </a:extLst>
                </a:gridCol>
                <a:gridCol w="1911245">
                  <a:extLst>
                    <a:ext uri="{9D8B030D-6E8A-4147-A177-3AD203B41FA5}">
                      <a16:colId xmlns:a16="http://schemas.microsoft.com/office/drawing/2014/main" val="4222318985"/>
                    </a:ext>
                  </a:extLst>
                </a:gridCol>
                <a:gridCol w="2125773">
                  <a:extLst>
                    <a:ext uri="{9D8B030D-6E8A-4147-A177-3AD203B41FA5}">
                      <a16:colId xmlns:a16="http://schemas.microsoft.com/office/drawing/2014/main" val="1175439798"/>
                    </a:ext>
                  </a:extLst>
                </a:gridCol>
              </a:tblGrid>
              <a:tr h="300477">
                <a:tc>
                  <a:txBody>
                    <a:bodyPr/>
                    <a:lstStyle/>
                    <a:p>
                      <a:pPr algn="ctr" fontAlgn="ctr">
                        <a:buNone/>
                      </a:pPr>
                      <a:r>
                        <a:rPr lang="en-GB" sz="1400" u="none" strike="noStrike" noProof="0" dirty="0">
                          <a:effectLst/>
                        </a:rPr>
                        <a:t>Quality</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ctr" fontAlgn="ctr">
                        <a:buNone/>
                      </a:pPr>
                      <a:r>
                        <a:rPr lang="en-GB" sz="1400" u="none" strike="noStrike" noProof="0" dirty="0">
                          <a:effectLst/>
                        </a:rPr>
                        <a:t>Microscopic</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ctr" fontAlgn="ctr">
                        <a:buNone/>
                      </a:pPr>
                      <a:r>
                        <a:rPr lang="en-GB" sz="1400" u="none" strike="noStrike" noProof="0" dirty="0">
                          <a:effectLst/>
                        </a:rPr>
                        <a:t>Macroscopic</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198053476"/>
                  </a:ext>
                </a:extLst>
              </a:tr>
              <a:tr h="600954">
                <a:tc>
                  <a:txBody>
                    <a:bodyPr/>
                    <a:lstStyle/>
                    <a:p>
                      <a:pPr algn="l" fontAlgn="ctr">
                        <a:buNone/>
                      </a:pPr>
                      <a:r>
                        <a:rPr lang="en-GB" sz="1400" u="none" strike="noStrike" noProof="0" dirty="0">
                          <a:effectLst/>
                        </a:rPr>
                        <a:t>Scale</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Individual vehicles</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Aggregated traffic stream</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4186931011"/>
                  </a:ext>
                </a:extLst>
              </a:tr>
              <a:tr h="1201909">
                <a:tc>
                  <a:txBody>
                    <a:bodyPr/>
                    <a:lstStyle/>
                    <a:p>
                      <a:pPr algn="l" fontAlgn="ctr">
                        <a:buNone/>
                      </a:pPr>
                      <a:r>
                        <a:rPr lang="en-GB" sz="1400" u="none" strike="noStrike" noProof="0" dirty="0">
                          <a:effectLst/>
                        </a:rPr>
                        <a:t>Precision</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Relatively big, description of individual user behaviour</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Relatively small, based on average values</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795231546"/>
                  </a:ext>
                </a:extLst>
              </a:tr>
              <a:tr h="838832">
                <a:tc>
                  <a:txBody>
                    <a:bodyPr/>
                    <a:lstStyle/>
                    <a:p>
                      <a:pPr algn="l" fontAlgn="ctr">
                        <a:buNone/>
                      </a:pPr>
                      <a:r>
                        <a:rPr lang="en-GB" sz="1400" u="none" strike="noStrike" noProof="0" dirty="0">
                          <a:effectLst/>
                        </a:rPr>
                        <a:t>Calculated simulation state</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Simulation timestep, typically 0.1s</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Typically whole day or single hour</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753747783"/>
                  </a:ext>
                </a:extLst>
              </a:tr>
              <a:tr h="901432">
                <a:tc>
                  <a:txBody>
                    <a:bodyPr/>
                    <a:lstStyle/>
                    <a:p>
                      <a:pPr algn="l" fontAlgn="ctr">
                        <a:buNone/>
                      </a:pPr>
                      <a:r>
                        <a:rPr lang="en-GB" sz="1400" u="none" strike="noStrike" noProof="0" dirty="0">
                          <a:effectLst/>
                        </a:rPr>
                        <a:t>Frequency of calculations</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Calculations conducted every timestep</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Calculation procedure conducted once for simulation state</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20203208"/>
                  </a:ext>
                </a:extLst>
              </a:tr>
              <a:tr h="901432">
                <a:tc>
                  <a:txBody>
                    <a:bodyPr/>
                    <a:lstStyle/>
                    <a:p>
                      <a:pPr algn="l" fontAlgn="ctr">
                        <a:buNone/>
                      </a:pPr>
                      <a:r>
                        <a:rPr lang="en-GB" sz="1400" u="none" strike="noStrike" noProof="0" dirty="0">
                          <a:effectLst/>
                        </a:rPr>
                        <a:t>Scale of network</a:t>
                      </a:r>
                      <a:endParaRPr lang="en-GB" sz="1400" b="1"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Relatively small (single intersection, a slice of network)</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tc>
                  <a:txBody>
                    <a:bodyPr/>
                    <a:lstStyle/>
                    <a:p>
                      <a:pPr algn="l" fontAlgn="ctr">
                        <a:buNone/>
                      </a:pPr>
                      <a:r>
                        <a:rPr lang="en-GB" sz="1400" u="none" strike="noStrike" noProof="0" dirty="0">
                          <a:effectLst/>
                        </a:rPr>
                        <a:t>Relatively big (whole city, region, country)</a:t>
                      </a:r>
                      <a:endParaRPr lang="en-GB" sz="1400" b="0" i="0" u="none" strike="noStrike" noProof="0"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097656073"/>
                  </a:ext>
                </a:extLst>
              </a:tr>
            </a:tbl>
          </a:graphicData>
        </a:graphic>
      </p:graphicFrame>
    </p:spTree>
    <p:extLst>
      <p:ext uri="{BB962C8B-B14F-4D97-AF65-F5344CB8AC3E}">
        <p14:creationId xmlns:p14="http://schemas.microsoft.com/office/powerpoint/2010/main" val="2216411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4E2E2-15A7-8850-FA0C-828B7749F4D2}"/>
              </a:ext>
            </a:extLst>
          </p:cNvPr>
          <p:cNvSpPr>
            <a:spLocks noGrp="1"/>
          </p:cNvSpPr>
          <p:nvPr>
            <p:ph type="title"/>
          </p:nvPr>
        </p:nvSpPr>
        <p:spPr/>
        <p:txBody>
          <a:bodyPr/>
          <a:lstStyle/>
          <a:p>
            <a:r>
              <a:rPr lang="pl-PL" dirty="0" err="1"/>
              <a:t>Connectors</a:t>
            </a:r>
            <a:r>
              <a:rPr lang="pl-PL" dirty="0"/>
              <a:t> in the model, pt. 2</a:t>
            </a:r>
            <a:endParaRPr lang="en-GB" noProof="0" dirty="0"/>
          </a:p>
        </p:txBody>
      </p:sp>
      <p:pic>
        <p:nvPicPr>
          <p:cNvPr id="5" name="Picture 4">
            <a:extLst>
              <a:ext uri="{FF2B5EF4-FFF2-40B4-BE49-F238E27FC236}">
                <a16:creationId xmlns:a16="http://schemas.microsoft.com/office/drawing/2014/main" id="{703A9E62-6CAA-E7B6-2D80-05ACEBDDD749}"/>
              </a:ext>
            </a:extLst>
          </p:cNvPr>
          <p:cNvPicPr>
            <a:picLocks noChangeAspect="1"/>
          </p:cNvPicPr>
          <p:nvPr/>
        </p:nvPicPr>
        <p:blipFill>
          <a:blip r:embed="rId2"/>
          <a:stretch>
            <a:fillRect/>
          </a:stretch>
        </p:blipFill>
        <p:spPr>
          <a:xfrm>
            <a:off x="657404" y="1762824"/>
            <a:ext cx="6165427" cy="4919330"/>
          </a:xfrm>
          <a:prstGeom prst="rect">
            <a:avLst/>
          </a:prstGeom>
        </p:spPr>
      </p:pic>
      <p:cxnSp>
        <p:nvCxnSpPr>
          <p:cNvPr id="4" name="Straight Arrow Connector 3">
            <a:extLst>
              <a:ext uri="{FF2B5EF4-FFF2-40B4-BE49-F238E27FC236}">
                <a16:creationId xmlns:a16="http://schemas.microsoft.com/office/drawing/2014/main" id="{CB5B68F7-AC2D-45F4-3733-90FDECD775B6}"/>
              </a:ext>
            </a:extLst>
          </p:cNvPr>
          <p:cNvCxnSpPr>
            <a:cxnSpLocks/>
          </p:cNvCxnSpPr>
          <p:nvPr/>
        </p:nvCxnSpPr>
        <p:spPr>
          <a:xfrm flipH="1">
            <a:off x="4783015" y="2497015"/>
            <a:ext cx="2584939" cy="19694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71D0EC1-7F9E-9E77-42A3-F414B6EF82ED}"/>
              </a:ext>
            </a:extLst>
          </p:cNvPr>
          <p:cNvSpPr txBox="1"/>
          <p:nvPr/>
        </p:nvSpPr>
        <p:spPr>
          <a:xfrm>
            <a:off x="7457016" y="2296960"/>
            <a:ext cx="4614822" cy="707886"/>
          </a:xfrm>
          <a:prstGeom prst="rect">
            <a:avLst/>
          </a:prstGeom>
          <a:noFill/>
        </p:spPr>
        <p:txBody>
          <a:bodyPr wrap="square">
            <a:spAutoFit/>
          </a:bodyPr>
          <a:lstStyle/>
          <a:p>
            <a:r>
              <a:rPr lang="pl-PL" sz="2000" dirty="0" err="1"/>
              <a:t>After</a:t>
            </a:r>
            <a:r>
              <a:rPr lang="pl-PL" sz="2000" dirty="0"/>
              <a:t> </a:t>
            </a:r>
            <a:r>
              <a:rPr lang="pl-PL" sz="2000" dirty="0" err="1"/>
              <a:t>clicking</a:t>
            </a:r>
            <a:r>
              <a:rPr lang="pl-PL" sz="2000" dirty="0"/>
              <a:t> the </a:t>
            </a:r>
            <a:r>
              <a:rPr lang="pl-PL" sz="2000" dirty="0" err="1"/>
              <a:t>connector</a:t>
            </a:r>
            <a:r>
              <a:rPr lang="pl-PL" sz="2000" dirty="0"/>
              <a:t> </a:t>
            </a:r>
            <a:r>
              <a:rPr lang="pl-PL" sz="2000" dirty="0" err="1"/>
              <a:t>you</a:t>
            </a:r>
            <a:r>
              <a:rPr lang="pl-PL" sz="2000" dirty="0"/>
              <a:t> </a:t>
            </a:r>
            <a:r>
              <a:rPr lang="pl-PL" sz="2000" dirty="0" err="1"/>
              <a:t>will</a:t>
            </a:r>
            <a:r>
              <a:rPr lang="pl-PL" sz="2000" dirty="0"/>
              <a:t> </a:t>
            </a:r>
            <a:r>
              <a:rPr lang="pl-PL" sz="2000" dirty="0" err="1"/>
              <a:t>see</a:t>
            </a:r>
            <a:r>
              <a:rPr lang="pl-PL" sz="2000" dirty="0"/>
              <a:t> 3 </a:t>
            </a:r>
            <a:r>
              <a:rPr lang="pl-PL" sz="2000" dirty="0" err="1"/>
              <a:t>handles</a:t>
            </a:r>
            <a:r>
              <a:rPr lang="pl-PL" sz="2000" dirty="0"/>
              <a:t> </a:t>
            </a:r>
            <a:r>
              <a:rPr lang="pl-PL" sz="2000" dirty="0" err="1"/>
              <a:t>at</a:t>
            </a:r>
            <a:r>
              <a:rPr lang="pl-PL" sz="2000" dirty="0"/>
              <a:t> </a:t>
            </a:r>
            <a:r>
              <a:rPr lang="pl-PL" sz="2000" dirty="0" err="1"/>
              <a:t>each</a:t>
            </a:r>
            <a:r>
              <a:rPr lang="pl-PL" sz="2000" dirty="0"/>
              <a:t> </a:t>
            </a:r>
            <a:r>
              <a:rPr lang="pl-PL" sz="2000" dirty="0" err="1"/>
              <a:t>side</a:t>
            </a:r>
            <a:r>
              <a:rPr lang="pl-PL" sz="2000" dirty="0"/>
              <a:t>.  </a:t>
            </a:r>
          </a:p>
        </p:txBody>
      </p:sp>
      <p:sp>
        <p:nvSpPr>
          <p:cNvPr id="7" name="TextBox 6">
            <a:extLst>
              <a:ext uri="{FF2B5EF4-FFF2-40B4-BE49-F238E27FC236}">
                <a16:creationId xmlns:a16="http://schemas.microsoft.com/office/drawing/2014/main" id="{69E7170C-2899-1320-1422-207005851218}"/>
              </a:ext>
            </a:extLst>
          </p:cNvPr>
          <p:cNvSpPr txBox="1"/>
          <p:nvPr/>
        </p:nvSpPr>
        <p:spPr>
          <a:xfrm>
            <a:off x="7457016" y="3167059"/>
            <a:ext cx="4201584" cy="2246769"/>
          </a:xfrm>
          <a:prstGeom prst="rect">
            <a:avLst/>
          </a:prstGeom>
          <a:noFill/>
        </p:spPr>
        <p:txBody>
          <a:bodyPr wrap="square" lIns="91440" tIns="45720" rIns="91440" bIns="45720" anchor="t">
            <a:spAutoFit/>
          </a:bodyPr>
          <a:lstStyle/>
          <a:p>
            <a:r>
              <a:rPr lang="pl-PL" sz="2000" dirty="0" err="1"/>
              <a:t>You</a:t>
            </a:r>
            <a:r>
              <a:rPr lang="pl-PL" sz="2000" dirty="0"/>
              <a:t> </a:t>
            </a:r>
            <a:r>
              <a:rPr lang="pl-PL" sz="2000" dirty="0" err="1"/>
              <a:t>can</a:t>
            </a:r>
            <a:r>
              <a:rPr lang="pl-PL" sz="2000" dirty="0"/>
              <a:t> </a:t>
            </a:r>
            <a:r>
              <a:rPr lang="pl-PL" sz="2000" dirty="0" err="1"/>
              <a:t>use</a:t>
            </a:r>
            <a:r>
              <a:rPr lang="pl-PL" sz="2000" dirty="0"/>
              <a:t> </a:t>
            </a:r>
            <a:r>
              <a:rPr lang="pl-PL" sz="2000" dirty="0" err="1"/>
              <a:t>these</a:t>
            </a:r>
            <a:r>
              <a:rPr lang="pl-PL" sz="2000" dirty="0"/>
              <a:t> </a:t>
            </a:r>
            <a:r>
              <a:rPr lang="pl-PL" sz="2000" dirty="0" err="1"/>
              <a:t>handles</a:t>
            </a:r>
            <a:r>
              <a:rPr lang="pl-PL" sz="2000" dirty="0"/>
              <a:t> to </a:t>
            </a:r>
            <a:r>
              <a:rPr lang="pl-PL" sz="2000" dirty="0" err="1"/>
              <a:t>change</a:t>
            </a:r>
            <a:r>
              <a:rPr lang="pl-PL" sz="2000" dirty="0"/>
              <a:t> the layout of </a:t>
            </a:r>
            <a:r>
              <a:rPr lang="pl-PL" sz="2000" dirty="0" err="1"/>
              <a:t>lanes</a:t>
            </a:r>
            <a:r>
              <a:rPr lang="pl-PL" sz="2000" dirty="0"/>
              <a:t> on the link.</a:t>
            </a:r>
          </a:p>
          <a:p>
            <a:endParaRPr lang="pl-PL" sz="2000" dirty="0"/>
          </a:p>
          <a:p>
            <a:r>
              <a:rPr lang="pl-PL" sz="2000" dirty="0"/>
              <a:t>The </a:t>
            </a:r>
            <a:r>
              <a:rPr lang="pl-PL" sz="2000" dirty="0" err="1"/>
              <a:t>best</a:t>
            </a:r>
            <a:r>
              <a:rPr lang="pl-PL" sz="2000" dirty="0"/>
              <a:t> </a:t>
            </a:r>
            <a:r>
              <a:rPr lang="pl-PL" sz="2000" dirty="0" err="1"/>
              <a:t>way</a:t>
            </a:r>
            <a:r>
              <a:rPr lang="pl-PL" sz="2000" dirty="0"/>
              <a:t> </a:t>
            </a:r>
            <a:r>
              <a:rPr lang="pl-PL" sz="2000" dirty="0" err="1"/>
              <a:t>is</a:t>
            </a:r>
            <a:r>
              <a:rPr lang="pl-PL" sz="2000" dirty="0"/>
              <a:t> to </a:t>
            </a:r>
            <a:r>
              <a:rPr lang="pl-PL" sz="2000" dirty="0" err="1"/>
              <a:t>see</a:t>
            </a:r>
            <a:r>
              <a:rPr lang="pl-PL" sz="2000" dirty="0"/>
              <a:t> </a:t>
            </a:r>
            <a:r>
              <a:rPr lang="pl-PL" sz="2000" dirty="0" err="1"/>
              <a:t>what</a:t>
            </a:r>
            <a:r>
              <a:rPr lang="pl-PL" sz="2000" dirty="0"/>
              <a:t> </a:t>
            </a:r>
            <a:r>
              <a:rPr lang="pl-PL" sz="2000" dirty="0" err="1"/>
              <a:t>exactly</a:t>
            </a:r>
            <a:r>
              <a:rPr lang="pl-PL" sz="2000" dirty="0"/>
              <a:t> the </a:t>
            </a:r>
            <a:r>
              <a:rPr lang="pl-PL" sz="2000" dirty="0" err="1"/>
              <a:t>behaviour</a:t>
            </a:r>
            <a:r>
              <a:rPr lang="pl-PL" sz="2000" dirty="0"/>
              <a:t> of </a:t>
            </a:r>
            <a:r>
              <a:rPr lang="pl-PL" sz="2000" dirty="0" err="1"/>
              <a:t>each</a:t>
            </a:r>
            <a:r>
              <a:rPr lang="pl-PL" sz="2000" dirty="0"/>
              <a:t> handle </a:t>
            </a:r>
            <a:r>
              <a:rPr lang="pl-PL" sz="2000" dirty="0" err="1"/>
              <a:t>is</a:t>
            </a:r>
            <a:r>
              <a:rPr lang="pl-PL" sz="2000" dirty="0"/>
              <a:t> to </a:t>
            </a:r>
            <a:r>
              <a:rPr lang="pl-PL" sz="2000" dirty="0" err="1"/>
              <a:t>experiment</a:t>
            </a:r>
            <a:r>
              <a:rPr lang="pl-PL" sz="2000" dirty="0"/>
              <a:t> with </a:t>
            </a:r>
            <a:r>
              <a:rPr lang="pl-PL" sz="2000" dirty="0" err="1"/>
              <a:t>possible</a:t>
            </a:r>
            <a:r>
              <a:rPr lang="pl-PL" sz="2000" dirty="0"/>
              <a:t> </a:t>
            </a:r>
            <a:r>
              <a:rPr lang="pl-PL" sz="2000" dirty="0" err="1"/>
              <a:t>options</a:t>
            </a:r>
            <a:r>
              <a:rPr lang="pl-PL" sz="2000" dirty="0"/>
              <a:t>.</a:t>
            </a:r>
          </a:p>
        </p:txBody>
      </p:sp>
    </p:spTree>
    <p:extLst>
      <p:ext uri="{BB962C8B-B14F-4D97-AF65-F5344CB8AC3E}">
        <p14:creationId xmlns:p14="http://schemas.microsoft.com/office/powerpoint/2010/main" val="3223292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1EDA5-85F1-F6D1-30A2-24CD05633BFA}"/>
              </a:ext>
            </a:extLst>
          </p:cNvPr>
          <p:cNvSpPr>
            <a:spLocks noGrp="1"/>
          </p:cNvSpPr>
          <p:nvPr>
            <p:ph type="title"/>
          </p:nvPr>
        </p:nvSpPr>
        <p:spPr/>
        <p:txBody>
          <a:bodyPr/>
          <a:lstStyle/>
          <a:p>
            <a:r>
              <a:rPr lang="pl-PL" noProof="0" dirty="0" err="1"/>
              <a:t>Dynamic</a:t>
            </a:r>
            <a:r>
              <a:rPr lang="pl-PL" noProof="0" dirty="0"/>
              <a:t> </a:t>
            </a:r>
            <a:r>
              <a:rPr lang="pl-PL" noProof="0" dirty="0" err="1"/>
              <a:t>modification</a:t>
            </a:r>
            <a:r>
              <a:rPr lang="pl-PL" noProof="0" dirty="0"/>
              <a:t> of </a:t>
            </a:r>
            <a:r>
              <a:rPr lang="pl-PL" dirty="0" err="1"/>
              <a:t>connectors</a:t>
            </a:r>
            <a:endParaRPr lang="en-GB" noProof="0" dirty="0" err="1"/>
          </a:p>
        </p:txBody>
      </p:sp>
      <p:sp>
        <p:nvSpPr>
          <p:cNvPr id="3" name="Text Placeholder 2">
            <a:extLst>
              <a:ext uri="{FF2B5EF4-FFF2-40B4-BE49-F238E27FC236}">
                <a16:creationId xmlns:a16="http://schemas.microsoft.com/office/drawing/2014/main" id="{3FD85508-6708-2ED1-EDB9-F5CCF3D55E78}"/>
              </a:ext>
            </a:extLst>
          </p:cNvPr>
          <p:cNvSpPr>
            <a:spLocks noGrp="1"/>
          </p:cNvSpPr>
          <p:nvPr>
            <p:ph type="body" idx="1"/>
          </p:nvPr>
        </p:nvSpPr>
        <p:spPr/>
        <p:txBody>
          <a:bodyPr/>
          <a:lstStyle/>
          <a:p>
            <a:endParaRPr lang="en-GB" noProof="0" dirty="0"/>
          </a:p>
        </p:txBody>
      </p:sp>
      <p:pic>
        <p:nvPicPr>
          <p:cNvPr id="4" name="przeciaganie_linka">
            <a:hlinkClick r:id="" action="ppaction://media"/>
            <a:extLst>
              <a:ext uri="{FF2B5EF4-FFF2-40B4-BE49-F238E27FC236}">
                <a16:creationId xmlns:a16="http://schemas.microsoft.com/office/drawing/2014/main" id="{C2FECE8C-9B9C-9ACF-2910-09D4997C12E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40424" y="1710918"/>
            <a:ext cx="3206262" cy="4580752"/>
          </a:xfrm>
          <a:prstGeom prst="rect">
            <a:avLst/>
          </a:prstGeom>
        </p:spPr>
      </p:pic>
      <p:sp>
        <p:nvSpPr>
          <p:cNvPr id="5" name="TextBox 4">
            <a:extLst>
              <a:ext uri="{FF2B5EF4-FFF2-40B4-BE49-F238E27FC236}">
                <a16:creationId xmlns:a16="http://schemas.microsoft.com/office/drawing/2014/main" id="{CD701408-2CC0-2B69-D94B-6F47100775C8}"/>
              </a:ext>
            </a:extLst>
          </p:cNvPr>
          <p:cNvSpPr txBox="1"/>
          <p:nvPr/>
        </p:nvSpPr>
        <p:spPr>
          <a:xfrm>
            <a:off x="4916690" y="2024060"/>
            <a:ext cx="5783548" cy="2862322"/>
          </a:xfrm>
          <a:prstGeom prst="rect">
            <a:avLst/>
          </a:prstGeom>
          <a:noFill/>
        </p:spPr>
        <p:txBody>
          <a:bodyPr wrap="square" lIns="91440" tIns="45720" rIns="91440" bIns="45720" anchor="t">
            <a:spAutoFit/>
          </a:bodyPr>
          <a:lstStyle/>
          <a:p>
            <a:r>
              <a:rPr lang="en-GB" sz="2000" dirty="0"/>
              <a:t>This video presents some of the possibilities in our case.</a:t>
            </a:r>
          </a:p>
          <a:p>
            <a:endParaRPr lang="en-GB" sz="2000" dirty="0"/>
          </a:p>
          <a:p>
            <a:r>
              <a:rPr lang="en-GB" sz="2000" dirty="0"/>
              <a:t>Apart from the handles, you can also use the yellow dots to attach the connector to a different lane (or to a completely different link)</a:t>
            </a:r>
          </a:p>
          <a:p>
            <a:endParaRPr lang="en-GB" sz="2000" dirty="0"/>
          </a:p>
          <a:p>
            <a:r>
              <a:rPr lang="en-GB" sz="2000" dirty="0"/>
              <a:t>As with other links, this can be modified at a later stage if necessary.</a:t>
            </a:r>
          </a:p>
        </p:txBody>
      </p:sp>
    </p:spTree>
    <p:extLst>
      <p:ext uri="{BB962C8B-B14F-4D97-AF65-F5344CB8AC3E}">
        <p14:creationId xmlns:p14="http://schemas.microsoft.com/office/powerpoint/2010/main" val="95476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8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534D4-BCDB-4952-9B9A-71A1D578D4BC}"/>
              </a:ext>
            </a:extLst>
          </p:cNvPr>
          <p:cNvSpPr>
            <a:spLocks noGrp="1"/>
          </p:cNvSpPr>
          <p:nvPr>
            <p:ph type="title"/>
          </p:nvPr>
        </p:nvSpPr>
        <p:spPr/>
        <p:txBody>
          <a:bodyPr/>
          <a:lstStyle/>
          <a:p>
            <a:r>
              <a:rPr lang="pl-PL" noProof="0" dirty="0" err="1"/>
              <a:t>Wireframe</a:t>
            </a:r>
            <a:r>
              <a:rPr lang="pl-PL" noProof="0" dirty="0"/>
              <a:t> </a:t>
            </a:r>
            <a:r>
              <a:rPr lang="pl-PL" noProof="0" dirty="0" err="1"/>
              <a:t>view</a:t>
            </a:r>
            <a:r>
              <a:rPr lang="pl-PL" dirty="0"/>
              <a:t> pt. 1</a:t>
            </a:r>
            <a:endParaRPr lang="en-GB" noProof="0" dirty="0"/>
          </a:p>
        </p:txBody>
      </p:sp>
      <p:sp>
        <p:nvSpPr>
          <p:cNvPr id="3" name="Text Placeholder 2">
            <a:extLst>
              <a:ext uri="{FF2B5EF4-FFF2-40B4-BE49-F238E27FC236}">
                <a16:creationId xmlns:a16="http://schemas.microsoft.com/office/drawing/2014/main" id="{9E5167A4-91EC-300C-FE7E-A88EA1A5E21B}"/>
              </a:ext>
            </a:extLst>
          </p:cNvPr>
          <p:cNvSpPr>
            <a:spLocks noGrp="1"/>
          </p:cNvSpPr>
          <p:nvPr>
            <p:ph type="body" idx="1"/>
          </p:nvPr>
        </p:nvSpPr>
        <p:spPr/>
        <p:txBody>
          <a:bodyPr/>
          <a:lstStyle/>
          <a:p>
            <a:endParaRPr lang="en-GB" noProof="0" dirty="0"/>
          </a:p>
        </p:txBody>
      </p:sp>
      <p:pic>
        <p:nvPicPr>
          <p:cNvPr id="4" name="wireframe">
            <a:hlinkClick r:id="" action="ppaction://media"/>
            <a:extLst>
              <a:ext uri="{FF2B5EF4-FFF2-40B4-BE49-F238E27FC236}">
                <a16:creationId xmlns:a16="http://schemas.microsoft.com/office/drawing/2014/main" id="{DC730195-CE2B-8444-0965-A4636FC7ED3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5355" y="1888588"/>
            <a:ext cx="5535283" cy="4423312"/>
          </a:xfrm>
          <a:prstGeom prst="rect">
            <a:avLst/>
          </a:prstGeom>
        </p:spPr>
      </p:pic>
      <p:sp>
        <p:nvSpPr>
          <p:cNvPr id="5" name="TextBox 4">
            <a:extLst>
              <a:ext uri="{FF2B5EF4-FFF2-40B4-BE49-F238E27FC236}">
                <a16:creationId xmlns:a16="http://schemas.microsoft.com/office/drawing/2014/main" id="{072E3988-9127-7BE4-B2A9-B42C4FD425FC}"/>
              </a:ext>
            </a:extLst>
          </p:cNvPr>
          <p:cNvSpPr txBox="1"/>
          <p:nvPr/>
        </p:nvSpPr>
        <p:spPr>
          <a:xfrm>
            <a:off x="6569644" y="1888588"/>
            <a:ext cx="5115333" cy="2246769"/>
          </a:xfrm>
          <a:prstGeom prst="rect">
            <a:avLst/>
          </a:prstGeom>
          <a:noFill/>
        </p:spPr>
        <p:txBody>
          <a:bodyPr wrap="square" lIns="91440" tIns="45720" rIns="91440" bIns="45720" anchor="t">
            <a:spAutoFit/>
          </a:bodyPr>
          <a:lstStyle/>
          <a:p>
            <a:r>
              <a:rPr lang="en-GB" sz="2000" dirty="0"/>
              <a:t>By default, connectors are not distinguishable from regular links. The best way to deal with that is to turn on the „Wireframe” view.</a:t>
            </a:r>
          </a:p>
          <a:p>
            <a:endParaRPr lang="en-GB" sz="2000" dirty="0"/>
          </a:p>
          <a:p>
            <a:r>
              <a:rPr lang="en-GB" sz="2000" dirty="0"/>
              <a:t>You can toggle it with the wireframe icon or by pressing </a:t>
            </a:r>
            <a:r>
              <a:rPr lang="en-GB" sz="2000" dirty="0" err="1"/>
              <a:t>ctrl+A</a:t>
            </a:r>
            <a:endParaRPr lang="en-GB" sz="2000" dirty="0"/>
          </a:p>
        </p:txBody>
      </p:sp>
    </p:spTree>
    <p:extLst>
      <p:ext uri="{BB962C8B-B14F-4D97-AF65-F5344CB8AC3E}">
        <p14:creationId xmlns:p14="http://schemas.microsoft.com/office/powerpoint/2010/main" val="301471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65E88-A54D-1131-E1F4-C6413FBDF894}"/>
              </a:ext>
            </a:extLst>
          </p:cNvPr>
          <p:cNvSpPr>
            <a:spLocks noGrp="1"/>
          </p:cNvSpPr>
          <p:nvPr>
            <p:ph type="title"/>
          </p:nvPr>
        </p:nvSpPr>
        <p:spPr/>
        <p:txBody>
          <a:bodyPr/>
          <a:lstStyle/>
          <a:p>
            <a:r>
              <a:rPr lang="pl-PL" dirty="0" err="1"/>
              <a:t>Wireframe</a:t>
            </a:r>
            <a:r>
              <a:rPr lang="pl-PL" dirty="0"/>
              <a:t> </a:t>
            </a:r>
            <a:r>
              <a:rPr lang="pl-PL" dirty="0" err="1"/>
              <a:t>view</a:t>
            </a:r>
            <a:r>
              <a:rPr lang="pl-PL" dirty="0"/>
              <a:t> pt. 2</a:t>
            </a:r>
            <a:endParaRPr lang="en-GB" noProof="0" dirty="0"/>
          </a:p>
        </p:txBody>
      </p:sp>
      <p:pic>
        <p:nvPicPr>
          <p:cNvPr id="5" name="Picture 4">
            <a:extLst>
              <a:ext uri="{FF2B5EF4-FFF2-40B4-BE49-F238E27FC236}">
                <a16:creationId xmlns:a16="http://schemas.microsoft.com/office/drawing/2014/main" id="{04B799F7-B7F6-91D9-4378-30EC6EB3B18B}"/>
              </a:ext>
            </a:extLst>
          </p:cNvPr>
          <p:cNvPicPr>
            <a:picLocks noChangeAspect="1"/>
          </p:cNvPicPr>
          <p:nvPr/>
        </p:nvPicPr>
        <p:blipFill>
          <a:blip r:embed="rId2"/>
          <a:stretch>
            <a:fillRect/>
          </a:stretch>
        </p:blipFill>
        <p:spPr>
          <a:xfrm>
            <a:off x="352225" y="1443066"/>
            <a:ext cx="6671003" cy="5314189"/>
          </a:xfrm>
          <a:prstGeom prst="rect">
            <a:avLst/>
          </a:prstGeom>
        </p:spPr>
      </p:pic>
      <p:cxnSp>
        <p:nvCxnSpPr>
          <p:cNvPr id="4" name="Straight Arrow Connector 3">
            <a:extLst>
              <a:ext uri="{FF2B5EF4-FFF2-40B4-BE49-F238E27FC236}">
                <a16:creationId xmlns:a16="http://schemas.microsoft.com/office/drawing/2014/main" id="{48449616-ED87-B9CF-5DAB-C3F4A4C347A5}"/>
              </a:ext>
            </a:extLst>
          </p:cNvPr>
          <p:cNvCxnSpPr>
            <a:cxnSpLocks/>
          </p:cNvCxnSpPr>
          <p:nvPr/>
        </p:nvCxnSpPr>
        <p:spPr>
          <a:xfrm flipH="1">
            <a:off x="4733194" y="4431323"/>
            <a:ext cx="3505198" cy="117409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187F304-A1B5-C0D0-8FD9-554F802B537D}"/>
              </a:ext>
            </a:extLst>
          </p:cNvPr>
          <p:cNvCxnSpPr>
            <a:cxnSpLocks/>
          </p:cNvCxnSpPr>
          <p:nvPr/>
        </p:nvCxnSpPr>
        <p:spPr>
          <a:xfrm flipH="1">
            <a:off x="4733194" y="2242038"/>
            <a:ext cx="2986452" cy="197827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47294A1-9A46-7389-3A71-8043AED21169}"/>
              </a:ext>
            </a:extLst>
          </p:cNvPr>
          <p:cNvSpPr txBox="1"/>
          <p:nvPr/>
        </p:nvSpPr>
        <p:spPr>
          <a:xfrm>
            <a:off x="7719646" y="1753158"/>
            <a:ext cx="3569677" cy="1015663"/>
          </a:xfrm>
          <a:prstGeom prst="rect">
            <a:avLst/>
          </a:prstGeom>
          <a:noFill/>
        </p:spPr>
        <p:txBody>
          <a:bodyPr wrap="square" lIns="91440" tIns="45720" rIns="91440" bIns="45720" anchor="t">
            <a:spAutoFit/>
          </a:bodyPr>
          <a:lstStyle/>
          <a:p>
            <a:r>
              <a:rPr lang="pl-PL" sz="2000" dirty="0"/>
              <a:t>Links and </a:t>
            </a:r>
            <a:r>
              <a:rPr lang="pl-PL" sz="2000" dirty="0" err="1"/>
              <a:t>connectors</a:t>
            </a:r>
            <a:r>
              <a:rPr lang="pl-PL" sz="2000" dirty="0"/>
              <a:t> </a:t>
            </a:r>
            <a:r>
              <a:rPr lang="pl-PL" sz="2000" dirty="0" err="1"/>
              <a:t>have</a:t>
            </a:r>
            <a:r>
              <a:rPr lang="pl-PL" sz="2000" dirty="0"/>
              <a:t> </a:t>
            </a:r>
            <a:r>
              <a:rPr lang="pl-PL" sz="2000" dirty="0" err="1"/>
              <a:t>different</a:t>
            </a:r>
            <a:r>
              <a:rPr lang="pl-PL" sz="2000" dirty="0"/>
              <a:t> </a:t>
            </a:r>
            <a:r>
              <a:rPr lang="pl-PL" sz="2000" dirty="0" err="1"/>
              <a:t>colours</a:t>
            </a:r>
            <a:r>
              <a:rPr lang="pl-PL" sz="2000" dirty="0"/>
              <a:t> in the wireframe </a:t>
            </a:r>
            <a:r>
              <a:rPr lang="pl-PL" sz="2000" dirty="0" err="1"/>
              <a:t>view</a:t>
            </a:r>
            <a:r>
              <a:rPr lang="pl-PL" sz="2000" dirty="0"/>
              <a:t>.</a:t>
            </a:r>
          </a:p>
        </p:txBody>
      </p:sp>
      <p:sp>
        <p:nvSpPr>
          <p:cNvPr id="7" name="TextBox 6">
            <a:extLst>
              <a:ext uri="{FF2B5EF4-FFF2-40B4-BE49-F238E27FC236}">
                <a16:creationId xmlns:a16="http://schemas.microsoft.com/office/drawing/2014/main" id="{68B2EEAA-4DFE-A0AF-76B3-237E1B39505F}"/>
              </a:ext>
            </a:extLst>
          </p:cNvPr>
          <p:cNvSpPr txBox="1"/>
          <p:nvPr/>
        </p:nvSpPr>
        <p:spPr>
          <a:xfrm>
            <a:off x="8270098" y="3923491"/>
            <a:ext cx="3569677" cy="1938992"/>
          </a:xfrm>
          <a:prstGeom prst="rect">
            <a:avLst/>
          </a:prstGeom>
          <a:noFill/>
        </p:spPr>
        <p:txBody>
          <a:bodyPr wrap="square" lIns="91440" tIns="45720" rIns="91440" bIns="45720" anchor="t">
            <a:spAutoFit/>
          </a:bodyPr>
          <a:lstStyle/>
          <a:p>
            <a:r>
              <a:rPr lang="pl-PL" sz="2000" dirty="0"/>
              <a:t>By </a:t>
            </a:r>
            <a:r>
              <a:rPr lang="pl-PL" sz="2000" dirty="0" err="1"/>
              <a:t>hovering</a:t>
            </a:r>
            <a:r>
              <a:rPr lang="pl-PL" sz="2000" dirty="0"/>
              <a:t> </a:t>
            </a:r>
            <a:r>
              <a:rPr lang="pl-PL" sz="2000" dirty="0" err="1"/>
              <a:t>over</a:t>
            </a:r>
            <a:r>
              <a:rPr lang="pl-PL" sz="2000" dirty="0"/>
              <a:t> the link </a:t>
            </a:r>
            <a:r>
              <a:rPr lang="pl-PL" sz="2000" dirty="0" err="1"/>
              <a:t>or</a:t>
            </a:r>
            <a:r>
              <a:rPr lang="pl-PL" sz="2000" dirty="0"/>
              <a:t> </a:t>
            </a:r>
            <a:r>
              <a:rPr lang="pl-PL" sz="2000" dirty="0" err="1"/>
              <a:t>clicking</a:t>
            </a:r>
            <a:r>
              <a:rPr lang="pl-PL" sz="2000" dirty="0"/>
              <a:t> </a:t>
            </a:r>
            <a:r>
              <a:rPr lang="pl-PL" sz="2000" dirty="0" err="1"/>
              <a:t>it</a:t>
            </a:r>
            <a:r>
              <a:rPr lang="pl-PL" sz="2000" dirty="0"/>
              <a:t> </a:t>
            </a:r>
            <a:r>
              <a:rPr lang="pl-PL" sz="2000" dirty="0" err="1"/>
              <a:t>you</a:t>
            </a:r>
            <a:r>
              <a:rPr lang="pl-PL" sz="2000" dirty="0"/>
              <a:t> </a:t>
            </a:r>
            <a:r>
              <a:rPr lang="pl-PL" sz="2000" dirty="0" err="1"/>
              <a:t>will</a:t>
            </a:r>
            <a:r>
              <a:rPr lang="pl-PL" sz="2000" dirty="0"/>
              <a:t> </a:t>
            </a:r>
            <a:r>
              <a:rPr lang="pl-PL" sz="2000" dirty="0" err="1"/>
              <a:t>still</a:t>
            </a:r>
            <a:r>
              <a:rPr lang="pl-PL" sz="2000" dirty="0"/>
              <a:t> </a:t>
            </a:r>
            <a:r>
              <a:rPr lang="pl-PL" sz="2000" dirty="0" err="1"/>
              <a:t>see</a:t>
            </a:r>
            <a:r>
              <a:rPr lang="pl-PL" sz="2000" dirty="0"/>
              <a:t> the </a:t>
            </a:r>
            <a:r>
              <a:rPr lang="pl-PL" sz="2000" dirty="0" err="1"/>
              <a:t>full</a:t>
            </a:r>
            <a:r>
              <a:rPr lang="pl-PL" sz="2000" dirty="0"/>
              <a:t> </a:t>
            </a:r>
            <a:r>
              <a:rPr lang="pl-PL" sz="2000" dirty="0" err="1"/>
              <a:t>frame</a:t>
            </a:r>
            <a:r>
              <a:rPr lang="pl-PL" sz="2000" dirty="0"/>
              <a:t> of the link. The </a:t>
            </a:r>
            <a:r>
              <a:rPr lang="pl-PL" sz="2000" dirty="0" err="1"/>
              <a:t>functionality</a:t>
            </a:r>
            <a:r>
              <a:rPr lang="pl-PL" sz="2000" dirty="0"/>
              <a:t> of the software </a:t>
            </a:r>
            <a:r>
              <a:rPr lang="pl-PL" sz="2000" dirty="0" err="1"/>
              <a:t>remains</a:t>
            </a:r>
            <a:r>
              <a:rPr lang="pl-PL" sz="2000" dirty="0"/>
              <a:t> </a:t>
            </a:r>
            <a:r>
              <a:rPr lang="pl-PL" sz="2000" dirty="0" err="1"/>
              <a:t>unchanged</a:t>
            </a:r>
            <a:r>
              <a:rPr lang="pl-PL" sz="2000" dirty="0"/>
              <a:t>, </a:t>
            </a:r>
            <a:r>
              <a:rPr lang="pl-PL" sz="2000" dirty="0" err="1"/>
              <a:t>only</a:t>
            </a:r>
            <a:r>
              <a:rPr lang="pl-PL" sz="2000" dirty="0"/>
              <a:t> the </a:t>
            </a:r>
            <a:r>
              <a:rPr lang="pl-PL" sz="2000" dirty="0" err="1"/>
              <a:t>view</a:t>
            </a:r>
            <a:r>
              <a:rPr lang="pl-PL" sz="2000" dirty="0"/>
              <a:t> </a:t>
            </a:r>
            <a:r>
              <a:rPr lang="pl-PL" sz="2000" dirty="0" err="1"/>
              <a:t>is</a:t>
            </a:r>
            <a:r>
              <a:rPr lang="pl-PL" sz="2000" dirty="0"/>
              <a:t> </a:t>
            </a:r>
            <a:r>
              <a:rPr lang="pl-PL" sz="2000" dirty="0" err="1"/>
              <a:t>different</a:t>
            </a:r>
            <a:r>
              <a:rPr lang="pl-PL" sz="2000" dirty="0"/>
              <a:t>.</a:t>
            </a:r>
          </a:p>
        </p:txBody>
      </p:sp>
    </p:spTree>
    <p:extLst>
      <p:ext uri="{BB962C8B-B14F-4D97-AF65-F5344CB8AC3E}">
        <p14:creationId xmlns:p14="http://schemas.microsoft.com/office/powerpoint/2010/main" val="1157644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8BC4-C459-1039-380A-9098029E4001}"/>
              </a:ext>
            </a:extLst>
          </p:cNvPr>
          <p:cNvSpPr>
            <a:spLocks noGrp="1"/>
          </p:cNvSpPr>
          <p:nvPr>
            <p:ph type="title"/>
          </p:nvPr>
        </p:nvSpPr>
        <p:spPr>
          <a:xfrm>
            <a:off x="838200" y="365125"/>
            <a:ext cx="10786820" cy="1338478"/>
          </a:xfrm>
        </p:spPr>
        <p:txBody>
          <a:bodyPr/>
          <a:lstStyle/>
          <a:p>
            <a:r>
              <a:rPr lang="pl-PL" dirty="0" err="1"/>
              <a:t>Next</a:t>
            </a:r>
            <a:r>
              <a:rPr lang="pl-PL" dirty="0"/>
              <a:t> step: </a:t>
            </a:r>
            <a:r>
              <a:rPr lang="pl-PL" dirty="0" err="1"/>
              <a:t>adding</a:t>
            </a:r>
            <a:r>
              <a:rPr lang="pl-PL" dirty="0"/>
              <a:t> a link in the opposite </a:t>
            </a:r>
            <a:r>
              <a:rPr lang="pl-PL" dirty="0" err="1"/>
              <a:t>direction</a:t>
            </a:r>
            <a:endParaRPr lang="en-GB" noProof="0" dirty="0"/>
          </a:p>
        </p:txBody>
      </p:sp>
      <p:pic>
        <p:nvPicPr>
          <p:cNvPr id="5" name="Picture 4">
            <a:extLst>
              <a:ext uri="{FF2B5EF4-FFF2-40B4-BE49-F238E27FC236}">
                <a16:creationId xmlns:a16="http://schemas.microsoft.com/office/drawing/2014/main" id="{A5B56E46-A395-7617-B652-806D99366115}"/>
              </a:ext>
            </a:extLst>
          </p:cNvPr>
          <p:cNvPicPr>
            <a:picLocks noChangeAspect="1"/>
          </p:cNvPicPr>
          <p:nvPr/>
        </p:nvPicPr>
        <p:blipFill>
          <a:blip r:embed="rId2"/>
          <a:stretch>
            <a:fillRect/>
          </a:stretch>
        </p:blipFill>
        <p:spPr>
          <a:xfrm>
            <a:off x="294973" y="1492368"/>
            <a:ext cx="5510865" cy="4425801"/>
          </a:xfrm>
          <a:prstGeom prst="rect">
            <a:avLst/>
          </a:prstGeom>
        </p:spPr>
      </p:pic>
      <p:pic>
        <p:nvPicPr>
          <p:cNvPr id="7" name="Picture 6">
            <a:extLst>
              <a:ext uri="{FF2B5EF4-FFF2-40B4-BE49-F238E27FC236}">
                <a16:creationId xmlns:a16="http://schemas.microsoft.com/office/drawing/2014/main" id="{02EBB8F1-C5BB-7D37-0A29-0504692216DF}"/>
              </a:ext>
            </a:extLst>
          </p:cNvPr>
          <p:cNvPicPr>
            <a:picLocks noChangeAspect="1"/>
          </p:cNvPicPr>
          <p:nvPr/>
        </p:nvPicPr>
        <p:blipFill>
          <a:blip r:embed="rId3"/>
          <a:stretch>
            <a:fillRect/>
          </a:stretch>
        </p:blipFill>
        <p:spPr>
          <a:xfrm>
            <a:off x="6096000" y="1492368"/>
            <a:ext cx="5547962" cy="4425801"/>
          </a:xfrm>
          <a:prstGeom prst="rect">
            <a:avLst/>
          </a:prstGeom>
        </p:spPr>
      </p:pic>
      <p:sp>
        <p:nvSpPr>
          <p:cNvPr id="4" name="TextBox 3">
            <a:extLst>
              <a:ext uri="{FF2B5EF4-FFF2-40B4-BE49-F238E27FC236}">
                <a16:creationId xmlns:a16="http://schemas.microsoft.com/office/drawing/2014/main" id="{9174849A-A170-D9E4-240C-DF1C7DECBEF0}"/>
              </a:ext>
            </a:extLst>
          </p:cNvPr>
          <p:cNvSpPr txBox="1"/>
          <p:nvPr/>
        </p:nvSpPr>
        <p:spPr>
          <a:xfrm>
            <a:off x="3657600" y="6092765"/>
            <a:ext cx="9337431" cy="400110"/>
          </a:xfrm>
          <a:prstGeom prst="rect">
            <a:avLst/>
          </a:prstGeom>
          <a:noFill/>
        </p:spPr>
        <p:txBody>
          <a:bodyPr wrap="square" lIns="91440" tIns="45720" rIns="91440" bIns="45720" anchor="t">
            <a:spAutoFit/>
          </a:bodyPr>
          <a:lstStyle/>
          <a:p>
            <a:r>
              <a:rPr lang="pl-PL" sz="2000" dirty="0"/>
              <a:t>We </a:t>
            </a:r>
            <a:r>
              <a:rPr lang="pl-PL" sz="2000" dirty="0" err="1"/>
              <a:t>will</a:t>
            </a:r>
            <a:r>
              <a:rPr lang="pl-PL" sz="2000" dirty="0"/>
              <a:t> </a:t>
            </a:r>
            <a:r>
              <a:rPr lang="pl-PL" sz="2000" dirty="0" err="1"/>
              <a:t>add</a:t>
            </a:r>
            <a:r>
              <a:rPr lang="pl-PL" sz="2000" dirty="0"/>
              <a:t> a link in the opposite </a:t>
            </a:r>
            <a:r>
              <a:rPr lang="pl-PL" sz="2000" dirty="0" err="1"/>
              <a:t>direction</a:t>
            </a:r>
            <a:endParaRPr lang="pl-PL" sz="2000" dirty="0"/>
          </a:p>
        </p:txBody>
      </p:sp>
    </p:spTree>
    <p:extLst>
      <p:ext uri="{BB962C8B-B14F-4D97-AF65-F5344CB8AC3E}">
        <p14:creationId xmlns:p14="http://schemas.microsoft.com/office/powerpoint/2010/main" val="2944589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D8F87-9882-B66C-2322-5311F295AA4F}"/>
              </a:ext>
            </a:extLst>
          </p:cNvPr>
          <p:cNvSpPr>
            <a:spLocks noGrp="1"/>
          </p:cNvSpPr>
          <p:nvPr>
            <p:ph type="title"/>
          </p:nvPr>
        </p:nvSpPr>
        <p:spPr/>
        <p:txBody>
          <a:bodyPr/>
          <a:lstStyle/>
          <a:p>
            <a:r>
              <a:rPr lang="pl-PL" noProof="0" dirty="0" err="1"/>
              <a:t>Adding</a:t>
            </a:r>
            <a:r>
              <a:rPr lang="pl-PL" noProof="0" dirty="0"/>
              <a:t> </a:t>
            </a:r>
            <a:r>
              <a:rPr lang="pl-PL" noProof="0" dirty="0" err="1"/>
              <a:t>pedestrian</a:t>
            </a:r>
            <a:r>
              <a:rPr lang="pl-PL" noProof="0" dirty="0"/>
              <a:t> </a:t>
            </a:r>
            <a:r>
              <a:rPr lang="pl-PL" noProof="0" dirty="0" err="1"/>
              <a:t>crossing</a:t>
            </a:r>
            <a:endParaRPr lang="en-GB" noProof="0" dirty="0"/>
          </a:p>
        </p:txBody>
      </p:sp>
      <p:pic>
        <p:nvPicPr>
          <p:cNvPr id="5" name="Picture 4">
            <a:extLst>
              <a:ext uri="{FF2B5EF4-FFF2-40B4-BE49-F238E27FC236}">
                <a16:creationId xmlns:a16="http://schemas.microsoft.com/office/drawing/2014/main" id="{4971083B-7A6C-D12C-70AA-3DF95B1461EA}"/>
              </a:ext>
            </a:extLst>
          </p:cNvPr>
          <p:cNvPicPr>
            <a:picLocks noChangeAspect="1"/>
          </p:cNvPicPr>
          <p:nvPr/>
        </p:nvPicPr>
        <p:blipFill>
          <a:blip r:embed="rId2"/>
          <a:stretch>
            <a:fillRect/>
          </a:stretch>
        </p:blipFill>
        <p:spPr>
          <a:xfrm>
            <a:off x="561735" y="1549162"/>
            <a:ext cx="6451043" cy="5144105"/>
          </a:xfrm>
          <a:prstGeom prst="rect">
            <a:avLst/>
          </a:prstGeom>
        </p:spPr>
      </p:pic>
      <p:cxnSp>
        <p:nvCxnSpPr>
          <p:cNvPr id="4" name="Straight Arrow Connector 3">
            <a:extLst>
              <a:ext uri="{FF2B5EF4-FFF2-40B4-BE49-F238E27FC236}">
                <a16:creationId xmlns:a16="http://schemas.microsoft.com/office/drawing/2014/main" id="{72F232B9-1D21-794E-DC14-0A76202BD745}"/>
              </a:ext>
            </a:extLst>
          </p:cNvPr>
          <p:cNvCxnSpPr>
            <a:cxnSpLocks/>
          </p:cNvCxnSpPr>
          <p:nvPr/>
        </p:nvCxnSpPr>
        <p:spPr>
          <a:xfrm flipH="1">
            <a:off x="5260732" y="2373923"/>
            <a:ext cx="2151183" cy="165926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7433E3F-F8BE-D681-F817-68BF3D78AA18}"/>
              </a:ext>
            </a:extLst>
          </p:cNvPr>
          <p:cNvSpPr txBox="1"/>
          <p:nvPr/>
        </p:nvSpPr>
        <p:spPr>
          <a:xfrm>
            <a:off x="7526215" y="1690688"/>
            <a:ext cx="3569677" cy="1323439"/>
          </a:xfrm>
          <a:prstGeom prst="rect">
            <a:avLst/>
          </a:prstGeom>
          <a:noFill/>
        </p:spPr>
        <p:txBody>
          <a:bodyPr wrap="square" lIns="91440" tIns="45720" rIns="91440" bIns="45720" anchor="t">
            <a:spAutoFit/>
          </a:bodyPr>
          <a:lstStyle/>
          <a:p>
            <a:r>
              <a:rPr lang="pl-PL" sz="2000" dirty="0"/>
              <a:t>We </a:t>
            </a:r>
            <a:r>
              <a:rPr lang="pl-PL" sz="2000" dirty="0" err="1"/>
              <a:t>will</a:t>
            </a:r>
            <a:r>
              <a:rPr lang="pl-PL" sz="2000" dirty="0"/>
              <a:t> </a:t>
            </a:r>
            <a:r>
              <a:rPr lang="pl-PL" sz="2000" dirty="0" err="1"/>
              <a:t>add</a:t>
            </a:r>
            <a:r>
              <a:rPr lang="pl-PL" sz="2000" dirty="0"/>
              <a:t> </a:t>
            </a:r>
            <a:r>
              <a:rPr lang="pl-PL" sz="2000" dirty="0" err="1"/>
              <a:t>pedestrian</a:t>
            </a:r>
            <a:r>
              <a:rPr lang="pl-PL" sz="2000" dirty="0"/>
              <a:t> </a:t>
            </a:r>
            <a:r>
              <a:rPr lang="pl-PL" sz="2000" dirty="0" err="1"/>
              <a:t>crossing</a:t>
            </a:r>
            <a:r>
              <a:rPr lang="pl-PL" sz="2000" dirty="0"/>
              <a:t> by </a:t>
            </a:r>
            <a:r>
              <a:rPr lang="pl-PL" sz="2000" dirty="0" err="1"/>
              <a:t>drawing</a:t>
            </a:r>
            <a:r>
              <a:rPr lang="pl-PL" sz="2000" dirty="0"/>
              <a:t> a </a:t>
            </a:r>
            <a:r>
              <a:rPr lang="pl-PL" sz="2000" dirty="0" err="1"/>
              <a:t>new</a:t>
            </a:r>
            <a:r>
              <a:rPr lang="pl-PL" sz="2000" dirty="0"/>
              <a:t> link </a:t>
            </a:r>
            <a:r>
              <a:rPr lang="pl-PL" sz="2000" dirty="0" err="1"/>
              <a:t>that</a:t>
            </a:r>
            <a:r>
              <a:rPr lang="pl-PL" sz="2000" dirty="0"/>
              <a:t> </a:t>
            </a:r>
            <a:r>
              <a:rPr lang="pl-PL" sz="2000" dirty="0" err="1"/>
              <a:t>crosses</a:t>
            </a:r>
            <a:r>
              <a:rPr lang="pl-PL" sz="2000" dirty="0"/>
              <a:t> the </a:t>
            </a:r>
            <a:r>
              <a:rPr lang="pl-PL" sz="2000" dirty="0" err="1"/>
              <a:t>previously</a:t>
            </a:r>
            <a:r>
              <a:rPr lang="pl-PL" sz="2000" dirty="0"/>
              <a:t> </a:t>
            </a:r>
            <a:r>
              <a:rPr lang="pl-PL" sz="2000" dirty="0" err="1"/>
              <a:t>created</a:t>
            </a:r>
            <a:r>
              <a:rPr lang="pl-PL" sz="2000" dirty="0"/>
              <a:t> </a:t>
            </a:r>
            <a:r>
              <a:rPr lang="pl-PL" sz="2000" dirty="0" err="1"/>
              <a:t>links</a:t>
            </a:r>
            <a:endParaRPr lang="pl-PL" sz="2000" dirty="0"/>
          </a:p>
        </p:txBody>
      </p:sp>
    </p:spTree>
    <p:extLst>
      <p:ext uri="{BB962C8B-B14F-4D97-AF65-F5344CB8AC3E}">
        <p14:creationId xmlns:p14="http://schemas.microsoft.com/office/powerpoint/2010/main" val="1725615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CB9A-1C0C-5645-E842-B60D35C67F51}"/>
              </a:ext>
            </a:extLst>
          </p:cNvPr>
          <p:cNvSpPr>
            <a:spLocks noGrp="1"/>
          </p:cNvSpPr>
          <p:nvPr>
            <p:ph type="title"/>
          </p:nvPr>
        </p:nvSpPr>
        <p:spPr/>
        <p:txBody>
          <a:bodyPr/>
          <a:lstStyle/>
          <a:p>
            <a:r>
              <a:rPr lang="pl-PL" noProof="0" dirty="0" err="1"/>
              <a:t>Selecting</a:t>
            </a:r>
            <a:r>
              <a:rPr lang="pl-PL" noProof="0" dirty="0"/>
              <a:t> </a:t>
            </a:r>
            <a:r>
              <a:rPr lang="pl-PL" noProof="0" dirty="0" err="1"/>
              <a:t>parameters</a:t>
            </a:r>
            <a:r>
              <a:rPr lang="pl-PL" noProof="0" dirty="0"/>
              <a:t> </a:t>
            </a:r>
            <a:r>
              <a:rPr lang="pl-PL" dirty="0"/>
              <a:t>for </a:t>
            </a:r>
            <a:r>
              <a:rPr lang="pl-PL" dirty="0" err="1"/>
              <a:t>pedestrian</a:t>
            </a:r>
            <a:r>
              <a:rPr lang="pl-PL" noProof="0" dirty="0"/>
              <a:t> link</a:t>
            </a:r>
            <a:endParaRPr lang="en-GB" noProof="0" dirty="0"/>
          </a:p>
        </p:txBody>
      </p:sp>
      <p:pic>
        <p:nvPicPr>
          <p:cNvPr id="5" name="Picture 4">
            <a:extLst>
              <a:ext uri="{FF2B5EF4-FFF2-40B4-BE49-F238E27FC236}">
                <a16:creationId xmlns:a16="http://schemas.microsoft.com/office/drawing/2014/main" id="{99468F97-6F9F-E832-8CE1-8FC9B966E4C4}"/>
              </a:ext>
            </a:extLst>
          </p:cNvPr>
          <p:cNvPicPr>
            <a:picLocks noChangeAspect="1"/>
          </p:cNvPicPr>
          <p:nvPr/>
        </p:nvPicPr>
        <p:blipFill>
          <a:blip r:embed="rId2"/>
          <a:stretch>
            <a:fillRect/>
          </a:stretch>
        </p:blipFill>
        <p:spPr>
          <a:xfrm>
            <a:off x="247161" y="1690688"/>
            <a:ext cx="7249194" cy="4116983"/>
          </a:xfrm>
          <a:prstGeom prst="rect">
            <a:avLst/>
          </a:prstGeom>
        </p:spPr>
      </p:pic>
      <p:cxnSp>
        <p:nvCxnSpPr>
          <p:cNvPr id="4" name="Straight Arrow Connector 3">
            <a:extLst>
              <a:ext uri="{FF2B5EF4-FFF2-40B4-BE49-F238E27FC236}">
                <a16:creationId xmlns:a16="http://schemas.microsoft.com/office/drawing/2014/main" id="{F73ABA9A-7CD8-83A0-6169-EF6FFA2911E1}"/>
              </a:ext>
            </a:extLst>
          </p:cNvPr>
          <p:cNvCxnSpPr>
            <a:cxnSpLocks/>
          </p:cNvCxnSpPr>
          <p:nvPr/>
        </p:nvCxnSpPr>
        <p:spPr>
          <a:xfrm flipH="1" flipV="1">
            <a:off x="2104293" y="3573132"/>
            <a:ext cx="1254369" cy="24408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25F2897-F9D0-F7CC-D54F-966387886583}"/>
              </a:ext>
            </a:extLst>
          </p:cNvPr>
          <p:cNvCxnSpPr>
            <a:cxnSpLocks/>
          </p:cNvCxnSpPr>
          <p:nvPr/>
        </p:nvCxnSpPr>
        <p:spPr>
          <a:xfrm flipH="1">
            <a:off x="7496355" y="2285801"/>
            <a:ext cx="154213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734E51-ADAB-F406-A319-6208D84C397B}"/>
              </a:ext>
            </a:extLst>
          </p:cNvPr>
          <p:cNvCxnSpPr>
            <a:cxnSpLocks/>
          </p:cNvCxnSpPr>
          <p:nvPr/>
        </p:nvCxnSpPr>
        <p:spPr>
          <a:xfrm flipH="1">
            <a:off x="7496355" y="2822130"/>
            <a:ext cx="154213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EF297D2-37ED-242C-E0CB-90D1FCA76C56}"/>
              </a:ext>
            </a:extLst>
          </p:cNvPr>
          <p:cNvSpPr txBox="1"/>
          <p:nvPr/>
        </p:nvSpPr>
        <p:spPr>
          <a:xfrm>
            <a:off x="3642670" y="5692112"/>
            <a:ext cx="7711130" cy="1015663"/>
          </a:xfrm>
          <a:prstGeom prst="rect">
            <a:avLst/>
          </a:prstGeom>
          <a:noFill/>
        </p:spPr>
        <p:txBody>
          <a:bodyPr wrap="square" lIns="91440" tIns="45720" rIns="91440" bIns="45720" anchor="t">
            <a:spAutoFit/>
          </a:bodyPr>
          <a:lstStyle/>
          <a:p>
            <a:r>
              <a:rPr lang="pl-PL" sz="2000" dirty="0" err="1"/>
              <a:t>Let's</a:t>
            </a:r>
            <a:r>
              <a:rPr lang="pl-PL" sz="2000" dirty="0"/>
              <a:t> </a:t>
            </a:r>
            <a:r>
              <a:rPr lang="pl-PL" sz="2000" dirty="0" err="1"/>
              <a:t>assume</a:t>
            </a:r>
            <a:r>
              <a:rPr lang="pl-PL" sz="2000" dirty="0"/>
              <a:t> the </a:t>
            </a:r>
            <a:r>
              <a:rPr lang="pl-PL" sz="2000" dirty="0" err="1"/>
              <a:t>total</a:t>
            </a:r>
            <a:r>
              <a:rPr lang="pl-PL" sz="2000" dirty="0"/>
              <a:t> </a:t>
            </a:r>
            <a:r>
              <a:rPr lang="pl-PL" sz="2000" dirty="0" err="1"/>
              <a:t>width</a:t>
            </a:r>
            <a:r>
              <a:rPr lang="pl-PL" sz="2000" dirty="0"/>
              <a:t> of </a:t>
            </a:r>
            <a:r>
              <a:rPr lang="pl-PL" sz="2000" dirty="0" err="1"/>
              <a:t>pedestrian</a:t>
            </a:r>
            <a:r>
              <a:rPr lang="pl-PL" sz="2000" dirty="0"/>
              <a:t> </a:t>
            </a:r>
            <a:r>
              <a:rPr lang="pl-PL" sz="2000" dirty="0" err="1"/>
              <a:t>crossing</a:t>
            </a:r>
            <a:r>
              <a:rPr lang="pl-PL" sz="2000" dirty="0"/>
              <a:t> </a:t>
            </a:r>
            <a:r>
              <a:rPr lang="pl-PL" sz="2000" dirty="0" err="1"/>
              <a:t>at</a:t>
            </a:r>
            <a:r>
              <a:rPr lang="pl-PL" sz="2000" dirty="0"/>
              <a:t> 4m. </a:t>
            </a:r>
            <a:r>
              <a:rPr lang="pl-PL" sz="2000" dirty="0" err="1"/>
              <a:t>Rememeber</a:t>
            </a:r>
            <a:r>
              <a:rPr lang="pl-PL" sz="2000" dirty="0"/>
              <a:t> </a:t>
            </a:r>
            <a:r>
              <a:rPr lang="pl-PL" sz="2000" dirty="0" err="1"/>
              <a:t>that</a:t>
            </a:r>
            <a:r>
              <a:rPr lang="pl-PL" sz="2000" dirty="0"/>
              <a:t> we </a:t>
            </a:r>
            <a:r>
              <a:rPr lang="pl-PL" sz="2000" dirty="0" err="1"/>
              <a:t>need</a:t>
            </a:r>
            <a:r>
              <a:rPr lang="pl-PL" sz="2000" dirty="0"/>
              <a:t> to </a:t>
            </a:r>
            <a:r>
              <a:rPr lang="pl-PL" sz="2000" dirty="0" err="1"/>
              <a:t>draw</a:t>
            </a:r>
            <a:r>
              <a:rPr lang="pl-PL" sz="2000" dirty="0"/>
              <a:t> the </a:t>
            </a:r>
            <a:r>
              <a:rPr lang="pl-PL" sz="2000" dirty="0" err="1"/>
              <a:t>links</a:t>
            </a:r>
            <a:r>
              <a:rPr lang="pl-PL" sz="2000" dirty="0"/>
              <a:t> in </a:t>
            </a:r>
            <a:r>
              <a:rPr lang="pl-PL" sz="2000" dirty="0" err="1"/>
              <a:t>two</a:t>
            </a:r>
            <a:r>
              <a:rPr lang="pl-PL" sz="2000" dirty="0"/>
              <a:t> </a:t>
            </a:r>
            <a:r>
              <a:rPr lang="pl-PL" sz="2000" dirty="0" err="1"/>
              <a:t>directions</a:t>
            </a:r>
            <a:r>
              <a:rPr lang="pl-PL" sz="2000" dirty="0"/>
              <a:t>, </a:t>
            </a:r>
            <a:r>
              <a:rPr lang="pl-PL" sz="2000" dirty="0" err="1"/>
              <a:t>so</a:t>
            </a:r>
            <a:r>
              <a:rPr lang="pl-PL" sz="2000" dirty="0"/>
              <a:t> for the </a:t>
            </a:r>
            <a:r>
              <a:rPr lang="pl-PL" sz="2000" dirty="0" err="1"/>
              <a:t>first</a:t>
            </a:r>
            <a:r>
              <a:rPr lang="pl-PL" sz="2000" dirty="0"/>
              <a:t> </a:t>
            </a:r>
            <a:r>
              <a:rPr lang="pl-PL" sz="2000" dirty="0" err="1"/>
              <a:t>pedestrian</a:t>
            </a:r>
            <a:r>
              <a:rPr lang="pl-PL" sz="2000" dirty="0"/>
              <a:t> link we </a:t>
            </a:r>
            <a:r>
              <a:rPr lang="pl-PL" sz="2000" dirty="0" err="1"/>
              <a:t>will</a:t>
            </a:r>
            <a:r>
              <a:rPr lang="pl-PL" sz="2000" dirty="0"/>
              <a:t> set the </a:t>
            </a:r>
            <a:r>
              <a:rPr lang="pl-PL" sz="2000" dirty="0" err="1"/>
              <a:t>width</a:t>
            </a:r>
            <a:r>
              <a:rPr lang="pl-PL" sz="2000" dirty="0"/>
              <a:t> as half of </a:t>
            </a:r>
            <a:r>
              <a:rPr lang="pl-PL" sz="2000" dirty="0" err="1"/>
              <a:t>that</a:t>
            </a:r>
            <a:r>
              <a:rPr lang="pl-PL" sz="2000" dirty="0"/>
              <a:t>, </a:t>
            </a:r>
            <a:r>
              <a:rPr lang="pl-PL" sz="2000" dirty="0" err="1"/>
              <a:t>so</a:t>
            </a:r>
            <a:r>
              <a:rPr lang="pl-PL" sz="2000" dirty="0"/>
              <a:t> 2m.</a:t>
            </a:r>
          </a:p>
        </p:txBody>
      </p:sp>
      <p:sp>
        <p:nvSpPr>
          <p:cNvPr id="9" name="TextBox 8">
            <a:extLst>
              <a:ext uri="{FF2B5EF4-FFF2-40B4-BE49-F238E27FC236}">
                <a16:creationId xmlns:a16="http://schemas.microsoft.com/office/drawing/2014/main" id="{AA6A37CB-019F-B92C-FA81-C3683797B325}"/>
              </a:ext>
            </a:extLst>
          </p:cNvPr>
          <p:cNvSpPr txBox="1"/>
          <p:nvPr/>
        </p:nvSpPr>
        <p:spPr>
          <a:xfrm>
            <a:off x="9038492" y="1326525"/>
            <a:ext cx="3195091" cy="1323439"/>
          </a:xfrm>
          <a:prstGeom prst="rect">
            <a:avLst/>
          </a:prstGeom>
          <a:noFill/>
        </p:spPr>
        <p:txBody>
          <a:bodyPr wrap="square" lIns="91440" tIns="45720" rIns="91440" bIns="45720" anchor="t">
            <a:spAutoFit/>
          </a:bodyPr>
          <a:lstStyle/>
          <a:p>
            <a:r>
              <a:rPr lang="pl-PL" sz="2000" dirty="0"/>
              <a:t>We </a:t>
            </a:r>
            <a:r>
              <a:rPr lang="pl-PL" sz="2000" dirty="0" err="1"/>
              <a:t>need</a:t>
            </a:r>
            <a:r>
              <a:rPr lang="pl-PL" sz="2000" dirty="0"/>
              <a:t> to </a:t>
            </a:r>
            <a:r>
              <a:rPr lang="pl-PL" sz="2000" dirty="0" err="1"/>
              <a:t>change</a:t>
            </a:r>
            <a:r>
              <a:rPr lang="pl-PL" sz="2000" dirty="0"/>
              <a:t> the </a:t>
            </a:r>
            <a:r>
              <a:rPr lang="pl-PL" sz="2000" dirty="0" err="1"/>
              <a:t>behaviour</a:t>
            </a:r>
            <a:r>
              <a:rPr lang="pl-PL" sz="2000" dirty="0"/>
              <a:t> on the lane, </a:t>
            </a:r>
            <a:r>
              <a:rPr lang="pl-PL" sz="2000" dirty="0" err="1"/>
              <a:t>since</a:t>
            </a:r>
            <a:r>
              <a:rPr lang="pl-PL" sz="2000" dirty="0"/>
              <a:t> </a:t>
            </a:r>
            <a:r>
              <a:rPr lang="pl-PL" sz="2000" dirty="0" err="1"/>
              <a:t>pedestrians</a:t>
            </a:r>
            <a:r>
              <a:rPr lang="pl-PL" sz="2000" dirty="0"/>
              <a:t> </a:t>
            </a:r>
            <a:r>
              <a:rPr lang="pl-PL" sz="2000" dirty="0" err="1"/>
              <a:t>act</a:t>
            </a:r>
            <a:r>
              <a:rPr lang="pl-PL" sz="2000" dirty="0"/>
              <a:t> </a:t>
            </a:r>
            <a:r>
              <a:rPr lang="pl-PL" sz="2000" dirty="0" err="1"/>
              <a:t>differently</a:t>
            </a:r>
            <a:r>
              <a:rPr lang="pl-PL" sz="2000" dirty="0"/>
              <a:t> </a:t>
            </a:r>
            <a:r>
              <a:rPr lang="pl-PL" sz="2000" dirty="0" err="1"/>
              <a:t>than</a:t>
            </a:r>
            <a:r>
              <a:rPr lang="pl-PL" sz="2000" dirty="0"/>
              <a:t> </a:t>
            </a:r>
            <a:r>
              <a:rPr lang="pl-PL" sz="2000" dirty="0" err="1"/>
              <a:t>vehicles</a:t>
            </a:r>
            <a:endParaRPr lang="pl-PL" sz="2000" dirty="0"/>
          </a:p>
        </p:txBody>
      </p:sp>
      <p:sp>
        <p:nvSpPr>
          <p:cNvPr id="11" name="TextBox 10">
            <a:extLst>
              <a:ext uri="{FF2B5EF4-FFF2-40B4-BE49-F238E27FC236}">
                <a16:creationId xmlns:a16="http://schemas.microsoft.com/office/drawing/2014/main" id="{EDE2234A-A707-E2AA-AD5C-60F084E28C73}"/>
              </a:ext>
            </a:extLst>
          </p:cNvPr>
          <p:cNvSpPr txBox="1"/>
          <p:nvPr/>
        </p:nvSpPr>
        <p:spPr>
          <a:xfrm>
            <a:off x="9038492" y="2680860"/>
            <a:ext cx="2906347" cy="400110"/>
          </a:xfrm>
          <a:prstGeom prst="rect">
            <a:avLst/>
          </a:prstGeom>
          <a:noFill/>
        </p:spPr>
        <p:txBody>
          <a:bodyPr wrap="square">
            <a:spAutoFit/>
          </a:bodyPr>
          <a:lstStyle/>
          <a:p>
            <a:r>
              <a:rPr lang="pl-PL" sz="2000" dirty="0"/>
              <a:t>We </a:t>
            </a:r>
            <a:r>
              <a:rPr lang="pl-PL" sz="2000" dirty="0" err="1"/>
              <a:t>select</a:t>
            </a:r>
            <a:r>
              <a:rPr lang="pl-PL" sz="2000" dirty="0"/>
              <a:t> „</a:t>
            </a:r>
            <a:r>
              <a:rPr lang="pl-PL" sz="2000" dirty="0" err="1"/>
              <a:t>Footpath</a:t>
            </a:r>
            <a:r>
              <a:rPr lang="pl-PL" sz="2000" dirty="0"/>
              <a:t>”</a:t>
            </a:r>
          </a:p>
        </p:txBody>
      </p:sp>
    </p:spTree>
    <p:extLst>
      <p:ext uri="{BB962C8B-B14F-4D97-AF65-F5344CB8AC3E}">
        <p14:creationId xmlns:p14="http://schemas.microsoft.com/office/powerpoint/2010/main" val="2132084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74E1-0374-9D77-B1F5-0ECF391A6D34}"/>
              </a:ext>
            </a:extLst>
          </p:cNvPr>
          <p:cNvSpPr>
            <a:spLocks noGrp="1"/>
          </p:cNvSpPr>
          <p:nvPr>
            <p:ph type="title"/>
          </p:nvPr>
        </p:nvSpPr>
        <p:spPr/>
        <p:txBody>
          <a:bodyPr/>
          <a:lstStyle/>
          <a:p>
            <a:r>
              <a:rPr lang="pl-PL" noProof="0" dirty="0" err="1"/>
              <a:t>Generating</a:t>
            </a:r>
            <a:r>
              <a:rPr lang="pl-PL" dirty="0"/>
              <a:t> a link in </a:t>
            </a:r>
            <a:r>
              <a:rPr lang="pl-PL" dirty="0" err="1"/>
              <a:t>an</a:t>
            </a:r>
            <a:r>
              <a:rPr lang="pl-PL" dirty="0"/>
              <a:t> </a:t>
            </a:r>
            <a:r>
              <a:rPr lang="pl-PL" dirty="0" err="1"/>
              <a:t>opposite</a:t>
            </a:r>
            <a:r>
              <a:rPr lang="pl-PL" dirty="0"/>
              <a:t> </a:t>
            </a:r>
            <a:r>
              <a:rPr lang="pl-PL" dirty="0" err="1"/>
              <a:t>direction</a:t>
            </a:r>
            <a:endParaRPr lang="en-GB" noProof="0" dirty="0"/>
          </a:p>
        </p:txBody>
      </p:sp>
      <p:pic>
        <p:nvPicPr>
          <p:cNvPr id="5" name="Picture 4">
            <a:extLst>
              <a:ext uri="{FF2B5EF4-FFF2-40B4-BE49-F238E27FC236}">
                <a16:creationId xmlns:a16="http://schemas.microsoft.com/office/drawing/2014/main" id="{0CF364C5-03B5-3A90-52F5-56408839FD1F}"/>
              </a:ext>
            </a:extLst>
          </p:cNvPr>
          <p:cNvPicPr>
            <a:picLocks noChangeAspect="1"/>
          </p:cNvPicPr>
          <p:nvPr/>
        </p:nvPicPr>
        <p:blipFill>
          <a:blip r:embed="rId2"/>
          <a:stretch>
            <a:fillRect/>
          </a:stretch>
        </p:blipFill>
        <p:spPr>
          <a:xfrm>
            <a:off x="283587" y="1878272"/>
            <a:ext cx="4833536" cy="4711319"/>
          </a:xfrm>
          <a:prstGeom prst="rect">
            <a:avLst/>
          </a:prstGeom>
        </p:spPr>
      </p:pic>
      <p:pic>
        <p:nvPicPr>
          <p:cNvPr id="7" name="Picture 6">
            <a:extLst>
              <a:ext uri="{FF2B5EF4-FFF2-40B4-BE49-F238E27FC236}">
                <a16:creationId xmlns:a16="http://schemas.microsoft.com/office/drawing/2014/main" id="{83B19971-F88C-7B51-E5FA-CCCBB8EC2A55}"/>
              </a:ext>
            </a:extLst>
          </p:cNvPr>
          <p:cNvPicPr>
            <a:picLocks noChangeAspect="1"/>
          </p:cNvPicPr>
          <p:nvPr/>
        </p:nvPicPr>
        <p:blipFill>
          <a:blip r:embed="rId3"/>
          <a:stretch>
            <a:fillRect/>
          </a:stretch>
        </p:blipFill>
        <p:spPr>
          <a:xfrm>
            <a:off x="6458801" y="4544695"/>
            <a:ext cx="3553321" cy="1838582"/>
          </a:xfrm>
          <a:prstGeom prst="rect">
            <a:avLst/>
          </a:prstGeom>
        </p:spPr>
      </p:pic>
      <p:cxnSp>
        <p:nvCxnSpPr>
          <p:cNvPr id="4" name="Straight Arrow Connector 3">
            <a:extLst>
              <a:ext uri="{FF2B5EF4-FFF2-40B4-BE49-F238E27FC236}">
                <a16:creationId xmlns:a16="http://schemas.microsoft.com/office/drawing/2014/main" id="{06D02853-A760-F8A7-AB12-EE337F4517AF}"/>
              </a:ext>
            </a:extLst>
          </p:cNvPr>
          <p:cNvCxnSpPr>
            <a:cxnSpLocks/>
          </p:cNvCxnSpPr>
          <p:nvPr/>
        </p:nvCxnSpPr>
        <p:spPr>
          <a:xfrm flipV="1">
            <a:off x="5037992" y="5759042"/>
            <a:ext cx="1420809" cy="1096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84C29D3-CF8B-E700-AE37-312516B3E516}"/>
              </a:ext>
            </a:extLst>
          </p:cNvPr>
          <p:cNvCxnSpPr>
            <a:cxnSpLocks/>
          </p:cNvCxnSpPr>
          <p:nvPr/>
        </p:nvCxnSpPr>
        <p:spPr>
          <a:xfrm flipH="1">
            <a:off x="2356338" y="2672862"/>
            <a:ext cx="3015762" cy="12660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F8FD48F-AD0B-CD0C-712B-1462B8DBB1EE}"/>
              </a:ext>
            </a:extLst>
          </p:cNvPr>
          <p:cNvSpPr txBox="1"/>
          <p:nvPr/>
        </p:nvSpPr>
        <p:spPr>
          <a:xfrm>
            <a:off x="5512777" y="2268839"/>
            <a:ext cx="6005146" cy="1015663"/>
          </a:xfrm>
          <a:prstGeom prst="rect">
            <a:avLst/>
          </a:prstGeom>
          <a:noFill/>
        </p:spPr>
        <p:txBody>
          <a:bodyPr wrap="square" lIns="91440" tIns="45720" rIns="91440" bIns="45720" anchor="t">
            <a:spAutoFit/>
          </a:bodyPr>
          <a:lstStyle/>
          <a:p>
            <a:r>
              <a:rPr lang="pl-PL" sz="2000" dirty="0" err="1"/>
              <a:t>After</a:t>
            </a:r>
            <a:r>
              <a:rPr lang="pl-PL" sz="2000" dirty="0"/>
              <a:t> </a:t>
            </a:r>
            <a:r>
              <a:rPr lang="pl-PL" sz="2000" dirty="0" err="1"/>
              <a:t>adding</a:t>
            </a:r>
            <a:r>
              <a:rPr lang="pl-PL" sz="2000" dirty="0"/>
              <a:t> the </a:t>
            </a:r>
            <a:r>
              <a:rPr lang="pl-PL" sz="2000" dirty="0" err="1"/>
              <a:t>pedestrian</a:t>
            </a:r>
            <a:r>
              <a:rPr lang="pl-PL" sz="2000" dirty="0"/>
              <a:t> link we </a:t>
            </a:r>
            <a:r>
              <a:rPr lang="pl-PL" sz="2000" dirty="0" err="1"/>
              <a:t>need</a:t>
            </a:r>
            <a:r>
              <a:rPr lang="pl-PL" sz="2000" dirty="0"/>
              <a:t> to open the </a:t>
            </a:r>
            <a:r>
              <a:rPr lang="pl-PL" sz="2000" dirty="0" err="1"/>
              <a:t>context</a:t>
            </a:r>
            <a:r>
              <a:rPr lang="pl-PL" sz="2000" dirty="0"/>
              <a:t> menu (</a:t>
            </a:r>
            <a:r>
              <a:rPr lang="pl-PL" sz="2000" dirty="0" err="1"/>
              <a:t>ctrl+RMB</a:t>
            </a:r>
            <a:r>
              <a:rPr lang="pl-PL" sz="2000" dirty="0"/>
              <a:t>; </a:t>
            </a:r>
            <a:r>
              <a:rPr lang="pl-PL" sz="2000" dirty="0" err="1"/>
              <a:t>depending</a:t>
            </a:r>
            <a:r>
              <a:rPr lang="pl-PL" sz="2000" dirty="0"/>
              <a:t> on the </a:t>
            </a:r>
            <a:r>
              <a:rPr lang="pl-PL" sz="2000" dirty="0" err="1"/>
              <a:t>option</a:t>
            </a:r>
            <a:r>
              <a:rPr lang="pl-PL" sz="2000" dirty="0"/>
              <a:t> </a:t>
            </a:r>
            <a:r>
              <a:rPr lang="pl-PL" sz="2000" dirty="0" err="1"/>
              <a:t>selected</a:t>
            </a:r>
            <a:r>
              <a:rPr lang="pl-PL" sz="2000" dirty="0"/>
              <a:t> in </a:t>
            </a:r>
            <a:r>
              <a:rPr lang="pl-PL" sz="2000" dirty="0" err="1"/>
              <a:t>user</a:t>
            </a:r>
            <a:r>
              <a:rPr lang="pl-PL" sz="2000" dirty="0"/>
              <a:t> </a:t>
            </a:r>
            <a:r>
              <a:rPr lang="pl-PL" sz="2000" dirty="0" err="1"/>
              <a:t>preferences</a:t>
            </a:r>
            <a:r>
              <a:rPr lang="pl-PL" sz="2000" dirty="0"/>
              <a:t>)</a:t>
            </a:r>
          </a:p>
        </p:txBody>
      </p:sp>
      <p:sp>
        <p:nvSpPr>
          <p:cNvPr id="9" name="TextBox 8">
            <a:extLst>
              <a:ext uri="{FF2B5EF4-FFF2-40B4-BE49-F238E27FC236}">
                <a16:creationId xmlns:a16="http://schemas.microsoft.com/office/drawing/2014/main" id="{7D588385-8E4F-93A0-2A76-BEBF39D07CE8}"/>
              </a:ext>
            </a:extLst>
          </p:cNvPr>
          <p:cNvSpPr txBox="1"/>
          <p:nvPr/>
        </p:nvSpPr>
        <p:spPr>
          <a:xfrm>
            <a:off x="5232888" y="3811285"/>
            <a:ext cx="6005146" cy="707886"/>
          </a:xfrm>
          <a:prstGeom prst="rect">
            <a:avLst/>
          </a:prstGeom>
          <a:noFill/>
        </p:spPr>
        <p:txBody>
          <a:bodyPr wrap="square">
            <a:spAutoFit/>
          </a:bodyPr>
          <a:lstStyle/>
          <a:p>
            <a:r>
              <a:rPr lang="pl-PL" sz="2000" dirty="0" err="1"/>
              <a:t>Afterwards</a:t>
            </a:r>
            <a:r>
              <a:rPr lang="pl-PL" sz="2000" dirty="0"/>
              <a:t> we </a:t>
            </a:r>
            <a:r>
              <a:rPr lang="pl-PL" sz="2000" dirty="0" err="1"/>
              <a:t>select</a:t>
            </a:r>
            <a:r>
              <a:rPr lang="pl-PL" sz="2000" dirty="0"/>
              <a:t> the </a:t>
            </a:r>
            <a:r>
              <a:rPr lang="pl-PL" sz="2000" dirty="0" err="1"/>
              <a:t>option</a:t>
            </a:r>
            <a:r>
              <a:rPr lang="pl-PL" sz="2000" dirty="0"/>
              <a:t> „</a:t>
            </a:r>
            <a:r>
              <a:rPr lang="pl-PL" sz="2000" dirty="0" err="1"/>
              <a:t>generate</a:t>
            </a:r>
            <a:r>
              <a:rPr lang="pl-PL" sz="2000" dirty="0"/>
              <a:t> </a:t>
            </a:r>
            <a:r>
              <a:rPr lang="pl-PL" sz="2000" dirty="0" err="1"/>
              <a:t>opposite</a:t>
            </a:r>
            <a:r>
              <a:rPr lang="pl-PL" sz="2000" dirty="0"/>
              <a:t> </a:t>
            </a:r>
            <a:r>
              <a:rPr lang="pl-PL" sz="2000" dirty="0" err="1"/>
              <a:t>direction</a:t>
            </a:r>
            <a:r>
              <a:rPr lang="pl-PL" sz="2000" dirty="0"/>
              <a:t>” and </a:t>
            </a:r>
            <a:r>
              <a:rPr lang="pl-PL" sz="2000" dirty="0" err="1"/>
              <a:t>press</a:t>
            </a:r>
            <a:r>
              <a:rPr lang="pl-PL" sz="2000" dirty="0"/>
              <a:t> ok</a:t>
            </a:r>
          </a:p>
        </p:txBody>
      </p:sp>
    </p:spTree>
    <p:extLst>
      <p:ext uri="{BB962C8B-B14F-4D97-AF65-F5344CB8AC3E}">
        <p14:creationId xmlns:p14="http://schemas.microsoft.com/office/powerpoint/2010/main" val="3852612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45412-904E-2417-FEE8-3C5B2F038F1C}"/>
              </a:ext>
            </a:extLst>
          </p:cNvPr>
          <p:cNvSpPr>
            <a:spLocks noGrp="1"/>
          </p:cNvSpPr>
          <p:nvPr>
            <p:ph type="title"/>
          </p:nvPr>
        </p:nvSpPr>
        <p:spPr/>
        <p:txBody>
          <a:bodyPr/>
          <a:lstStyle/>
          <a:p>
            <a:r>
              <a:rPr lang="pl-PL" dirty="0"/>
              <a:t>Link in </a:t>
            </a:r>
            <a:r>
              <a:rPr lang="pl-PL" dirty="0" err="1"/>
              <a:t>an</a:t>
            </a:r>
            <a:r>
              <a:rPr lang="pl-PL" dirty="0"/>
              <a:t> </a:t>
            </a:r>
            <a:r>
              <a:rPr lang="pl-PL" dirty="0" err="1"/>
              <a:t>opposite</a:t>
            </a:r>
            <a:r>
              <a:rPr lang="pl-PL" dirty="0"/>
              <a:t> </a:t>
            </a:r>
            <a:r>
              <a:rPr lang="pl-PL" dirty="0" err="1"/>
              <a:t>direction</a:t>
            </a:r>
            <a:endParaRPr lang="en-GB" noProof="0" dirty="0"/>
          </a:p>
        </p:txBody>
      </p:sp>
      <p:pic>
        <p:nvPicPr>
          <p:cNvPr id="5" name="Picture 4">
            <a:extLst>
              <a:ext uri="{FF2B5EF4-FFF2-40B4-BE49-F238E27FC236}">
                <a16:creationId xmlns:a16="http://schemas.microsoft.com/office/drawing/2014/main" id="{E72C7863-4DA0-0E42-B28E-1F1CB6430029}"/>
              </a:ext>
            </a:extLst>
          </p:cNvPr>
          <p:cNvPicPr>
            <a:picLocks noChangeAspect="1"/>
          </p:cNvPicPr>
          <p:nvPr/>
        </p:nvPicPr>
        <p:blipFill>
          <a:blip r:embed="rId2"/>
          <a:stretch>
            <a:fillRect/>
          </a:stretch>
        </p:blipFill>
        <p:spPr>
          <a:xfrm>
            <a:off x="335046" y="1825625"/>
            <a:ext cx="6160312" cy="4747533"/>
          </a:xfrm>
          <a:prstGeom prst="rect">
            <a:avLst/>
          </a:prstGeom>
        </p:spPr>
      </p:pic>
      <p:cxnSp>
        <p:nvCxnSpPr>
          <p:cNvPr id="4" name="Straight Arrow Connector 3">
            <a:extLst>
              <a:ext uri="{FF2B5EF4-FFF2-40B4-BE49-F238E27FC236}">
                <a16:creationId xmlns:a16="http://schemas.microsoft.com/office/drawing/2014/main" id="{057A792F-A71C-F7B6-3607-20365C599463}"/>
              </a:ext>
            </a:extLst>
          </p:cNvPr>
          <p:cNvCxnSpPr>
            <a:cxnSpLocks/>
          </p:cNvCxnSpPr>
          <p:nvPr/>
        </p:nvCxnSpPr>
        <p:spPr>
          <a:xfrm flipH="1">
            <a:off x="5717932" y="4422330"/>
            <a:ext cx="184345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EBBA39D-92EA-70F6-D17F-55D5BDF9C16F}"/>
              </a:ext>
            </a:extLst>
          </p:cNvPr>
          <p:cNvSpPr txBox="1"/>
          <p:nvPr/>
        </p:nvSpPr>
        <p:spPr>
          <a:xfrm>
            <a:off x="7702061" y="4068387"/>
            <a:ext cx="3569677" cy="1015663"/>
          </a:xfrm>
          <a:prstGeom prst="rect">
            <a:avLst/>
          </a:prstGeom>
          <a:noFill/>
        </p:spPr>
        <p:txBody>
          <a:bodyPr wrap="square" lIns="91440" tIns="45720" rIns="91440" bIns="45720" anchor="t">
            <a:spAutoFit/>
          </a:bodyPr>
          <a:lstStyle/>
          <a:p>
            <a:r>
              <a:rPr lang="pl-PL" sz="2000" dirty="0"/>
              <a:t>New link in </a:t>
            </a:r>
            <a:r>
              <a:rPr lang="pl-PL" sz="2000" dirty="0" err="1"/>
              <a:t>an</a:t>
            </a:r>
            <a:r>
              <a:rPr lang="pl-PL" sz="2000" dirty="0"/>
              <a:t> opposite </a:t>
            </a:r>
            <a:r>
              <a:rPr lang="pl-PL" sz="2000" dirty="0" err="1"/>
              <a:t>direction</a:t>
            </a:r>
            <a:r>
              <a:rPr lang="pl-PL" sz="2000" dirty="0"/>
              <a:t> </a:t>
            </a:r>
            <a:r>
              <a:rPr lang="pl-PL" sz="2000" dirty="0" err="1"/>
              <a:t>is</a:t>
            </a:r>
            <a:r>
              <a:rPr lang="pl-PL" sz="2000" dirty="0"/>
              <a:t> </a:t>
            </a:r>
            <a:r>
              <a:rPr lang="pl-PL" sz="2000" dirty="0" err="1"/>
              <a:t>automatically</a:t>
            </a:r>
            <a:r>
              <a:rPr lang="pl-PL" sz="2000" dirty="0"/>
              <a:t> </a:t>
            </a:r>
            <a:r>
              <a:rPr lang="pl-PL" sz="2000" dirty="0" err="1"/>
              <a:t>added</a:t>
            </a:r>
            <a:endParaRPr lang="pl-PL" sz="2000" dirty="0"/>
          </a:p>
        </p:txBody>
      </p:sp>
    </p:spTree>
    <p:extLst>
      <p:ext uri="{BB962C8B-B14F-4D97-AF65-F5344CB8AC3E}">
        <p14:creationId xmlns:p14="http://schemas.microsoft.com/office/powerpoint/2010/main" val="25715023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0FB57-098C-CF6F-FAFD-9FF33909C246}"/>
              </a:ext>
            </a:extLst>
          </p:cNvPr>
          <p:cNvSpPr>
            <a:spLocks noGrp="1"/>
          </p:cNvSpPr>
          <p:nvPr>
            <p:ph type="title"/>
          </p:nvPr>
        </p:nvSpPr>
        <p:spPr/>
        <p:txBody>
          <a:bodyPr/>
          <a:lstStyle/>
          <a:p>
            <a:r>
              <a:rPr lang="pl-PL" dirty="0" err="1"/>
              <a:t>Conflict</a:t>
            </a:r>
            <a:r>
              <a:rPr lang="pl-PL" dirty="0"/>
              <a:t> </a:t>
            </a:r>
            <a:r>
              <a:rPr lang="pl-PL" dirty="0" err="1"/>
              <a:t>areas</a:t>
            </a:r>
            <a:r>
              <a:rPr lang="pl-PL" dirty="0"/>
              <a:t> pt. 1</a:t>
            </a:r>
            <a:endParaRPr lang="en-GB" noProof="0" dirty="0"/>
          </a:p>
        </p:txBody>
      </p:sp>
      <p:pic>
        <p:nvPicPr>
          <p:cNvPr id="5" name="Picture 4">
            <a:extLst>
              <a:ext uri="{FF2B5EF4-FFF2-40B4-BE49-F238E27FC236}">
                <a16:creationId xmlns:a16="http://schemas.microsoft.com/office/drawing/2014/main" id="{4F304CBB-99A9-5789-D74F-B588B54718D2}"/>
              </a:ext>
            </a:extLst>
          </p:cNvPr>
          <p:cNvPicPr>
            <a:picLocks noChangeAspect="1"/>
          </p:cNvPicPr>
          <p:nvPr/>
        </p:nvPicPr>
        <p:blipFill>
          <a:blip r:embed="rId2"/>
          <a:stretch>
            <a:fillRect/>
          </a:stretch>
        </p:blipFill>
        <p:spPr>
          <a:xfrm>
            <a:off x="226620" y="1795417"/>
            <a:ext cx="6499495" cy="4954490"/>
          </a:xfrm>
          <a:prstGeom prst="rect">
            <a:avLst/>
          </a:prstGeom>
        </p:spPr>
      </p:pic>
      <p:cxnSp>
        <p:nvCxnSpPr>
          <p:cNvPr id="4" name="Straight Arrow Connector 3">
            <a:extLst>
              <a:ext uri="{FF2B5EF4-FFF2-40B4-BE49-F238E27FC236}">
                <a16:creationId xmlns:a16="http://schemas.microsoft.com/office/drawing/2014/main" id="{3B11C7BE-1A55-3BD1-4D85-57C0883FA9C2}"/>
              </a:ext>
            </a:extLst>
          </p:cNvPr>
          <p:cNvCxnSpPr>
            <a:cxnSpLocks/>
          </p:cNvCxnSpPr>
          <p:nvPr/>
        </p:nvCxnSpPr>
        <p:spPr>
          <a:xfrm flipH="1">
            <a:off x="1866901" y="2883675"/>
            <a:ext cx="504385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4FC84B2-0998-087E-A19C-D83B01E10D89}"/>
              </a:ext>
            </a:extLst>
          </p:cNvPr>
          <p:cNvCxnSpPr>
            <a:cxnSpLocks/>
          </p:cNvCxnSpPr>
          <p:nvPr/>
        </p:nvCxnSpPr>
        <p:spPr>
          <a:xfrm flipH="1" flipV="1">
            <a:off x="4642338" y="4563208"/>
            <a:ext cx="2523393" cy="10638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1315DC3-E5F3-FE05-AAFC-923843D60475}"/>
              </a:ext>
            </a:extLst>
          </p:cNvPr>
          <p:cNvSpPr txBox="1"/>
          <p:nvPr/>
        </p:nvSpPr>
        <p:spPr>
          <a:xfrm>
            <a:off x="7153058" y="1287585"/>
            <a:ext cx="4812322" cy="1015663"/>
          </a:xfrm>
          <a:prstGeom prst="rect">
            <a:avLst/>
          </a:prstGeom>
          <a:noFill/>
        </p:spPr>
        <p:txBody>
          <a:bodyPr wrap="square" lIns="91440" tIns="45720" rIns="91440" bIns="45720" anchor="t">
            <a:spAutoFit/>
          </a:bodyPr>
          <a:lstStyle/>
          <a:p>
            <a:r>
              <a:rPr lang="pl-PL" sz="2000" dirty="0" err="1"/>
              <a:t>Without</a:t>
            </a:r>
            <a:r>
              <a:rPr lang="pl-PL" sz="2000" dirty="0"/>
              <a:t> </a:t>
            </a:r>
            <a:r>
              <a:rPr lang="pl-PL" sz="2000" dirty="0" err="1"/>
              <a:t>any</a:t>
            </a:r>
            <a:r>
              <a:rPr lang="pl-PL" sz="2000" dirty="0"/>
              <a:t> </a:t>
            </a:r>
            <a:r>
              <a:rPr lang="pl-PL" sz="2000" dirty="0" err="1"/>
              <a:t>changes</a:t>
            </a:r>
            <a:r>
              <a:rPr lang="pl-PL" sz="2000" dirty="0"/>
              <a:t> to the </a:t>
            </a:r>
            <a:r>
              <a:rPr lang="pl-PL" sz="2000" dirty="0" err="1"/>
              <a:t>behaviour</a:t>
            </a:r>
            <a:r>
              <a:rPr lang="pl-PL" sz="2000" dirty="0"/>
              <a:t>, </a:t>
            </a:r>
            <a:r>
              <a:rPr lang="pl-PL" sz="2000" dirty="0" err="1"/>
              <a:t>vehicles</a:t>
            </a:r>
            <a:r>
              <a:rPr lang="pl-PL" sz="2000" dirty="0"/>
              <a:t> and </a:t>
            </a:r>
            <a:r>
              <a:rPr lang="pl-PL" sz="2000" dirty="0" err="1"/>
              <a:t>pedestrians</a:t>
            </a:r>
            <a:r>
              <a:rPr lang="pl-PL" sz="2000" dirty="0"/>
              <a:t> </a:t>
            </a:r>
            <a:r>
              <a:rPr lang="pl-PL" sz="2000" dirty="0" err="1"/>
              <a:t>will</a:t>
            </a:r>
            <a:r>
              <a:rPr lang="pl-PL" sz="2000" dirty="0"/>
              <a:t> </a:t>
            </a:r>
            <a:r>
              <a:rPr lang="pl-PL" sz="2000" dirty="0" err="1"/>
              <a:t>simply</a:t>
            </a:r>
            <a:r>
              <a:rPr lang="pl-PL" sz="2000" dirty="0"/>
              <a:t> pass </a:t>
            </a:r>
            <a:r>
              <a:rPr lang="pl-PL" sz="2000" dirty="0" err="1"/>
              <a:t>through</a:t>
            </a:r>
            <a:r>
              <a:rPr lang="pl-PL" sz="2000" dirty="0"/>
              <a:t> </a:t>
            </a:r>
            <a:r>
              <a:rPr lang="pl-PL" sz="2000" dirty="0" err="1"/>
              <a:t>each</a:t>
            </a:r>
            <a:r>
              <a:rPr lang="pl-PL" sz="2000" dirty="0"/>
              <a:t> </a:t>
            </a:r>
            <a:r>
              <a:rPr lang="pl-PL" sz="2000" dirty="0" err="1"/>
              <a:t>other</a:t>
            </a:r>
            <a:r>
              <a:rPr lang="pl-PL" sz="2000" dirty="0"/>
              <a:t>.</a:t>
            </a:r>
          </a:p>
        </p:txBody>
      </p:sp>
      <p:sp>
        <p:nvSpPr>
          <p:cNvPr id="8" name="TextBox 7">
            <a:extLst>
              <a:ext uri="{FF2B5EF4-FFF2-40B4-BE49-F238E27FC236}">
                <a16:creationId xmlns:a16="http://schemas.microsoft.com/office/drawing/2014/main" id="{99CDD97C-C24D-DD3C-A90D-EFBF117DF724}"/>
              </a:ext>
            </a:extLst>
          </p:cNvPr>
          <p:cNvSpPr txBox="1"/>
          <p:nvPr/>
        </p:nvSpPr>
        <p:spPr>
          <a:xfrm>
            <a:off x="7165731" y="2530231"/>
            <a:ext cx="4812322" cy="1015663"/>
          </a:xfrm>
          <a:prstGeom prst="rect">
            <a:avLst/>
          </a:prstGeom>
          <a:noFill/>
        </p:spPr>
        <p:txBody>
          <a:bodyPr wrap="square" lIns="91440" tIns="45720" rIns="91440" bIns="45720" anchor="t">
            <a:spAutoFit/>
          </a:bodyPr>
          <a:lstStyle/>
          <a:p>
            <a:r>
              <a:rPr lang="pl-PL" sz="2000" dirty="0"/>
              <a:t>From the </a:t>
            </a:r>
            <a:r>
              <a:rPr lang="pl-PL" sz="2000" dirty="0" err="1"/>
              <a:t>toolbox</a:t>
            </a:r>
            <a:r>
              <a:rPr lang="pl-PL" sz="2000" dirty="0"/>
              <a:t> we </a:t>
            </a:r>
            <a:r>
              <a:rPr lang="pl-PL" sz="2000" dirty="0" err="1"/>
              <a:t>select</a:t>
            </a:r>
            <a:r>
              <a:rPr lang="pl-PL" sz="2000" dirty="0"/>
              <a:t> </a:t>
            </a:r>
            <a:r>
              <a:rPr lang="pl-PL" sz="2000" dirty="0" err="1"/>
              <a:t>Conflict</a:t>
            </a:r>
            <a:r>
              <a:rPr lang="pl-PL" sz="2000" dirty="0"/>
              <a:t> </a:t>
            </a:r>
            <a:r>
              <a:rPr lang="pl-PL" sz="2000" dirty="0" err="1"/>
              <a:t>Areas</a:t>
            </a:r>
            <a:r>
              <a:rPr lang="pl-PL" sz="2000" dirty="0"/>
              <a:t>. New </a:t>
            </a:r>
            <a:r>
              <a:rPr lang="pl-PL" sz="2000" dirty="0" err="1"/>
              <a:t>objects</a:t>
            </a:r>
            <a:r>
              <a:rPr lang="pl-PL" sz="2000" dirty="0"/>
              <a:t> </a:t>
            </a:r>
            <a:r>
              <a:rPr lang="pl-PL" sz="2000" dirty="0" err="1"/>
              <a:t>will</a:t>
            </a:r>
            <a:r>
              <a:rPr lang="pl-PL" sz="2000" dirty="0"/>
              <a:t> </a:t>
            </a:r>
            <a:r>
              <a:rPr lang="pl-PL" sz="2000" dirty="0" err="1"/>
              <a:t>automatically</a:t>
            </a:r>
            <a:r>
              <a:rPr lang="pl-PL" sz="2000" dirty="0"/>
              <a:t> </a:t>
            </a:r>
            <a:r>
              <a:rPr lang="pl-PL" sz="2000" dirty="0" err="1"/>
              <a:t>appear</a:t>
            </a:r>
            <a:r>
              <a:rPr lang="pl-PL" sz="2000" dirty="0"/>
              <a:t> in the model.</a:t>
            </a:r>
          </a:p>
        </p:txBody>
      </p:sp>
      <p:sp>
        <p:nvSpPr>
          <p:cNvPr id="9" name="TextBox 8">
            <a:extLst>
              <a:ext uri="{FF2B5EF4-FFF2-40B4-BE49-F238E27FC236}">
                <a16:creationId xmlns:a16="http://schemas.microsoft.com/office/drawing/2014/main" id="{BB6645CE-699A-6A7C-1132-D04F4E6724F2}"/>
              </a:ext>
            </a:extLst>
          </p:cNvPr>
          <p:cNvSpPr txBox="1"/>
          <p:nvPr/>
        </p:nvSpPr>
        <p:spPr>
          <a:xfrm>
            <a:off x="7227277" y="5273134"/>
            <a:ext cx="4812322" cy="1631216"/>
          </a:xfrm>
          <a:prstGeom prst="rect">
            <a:avLst/>
          </a:prstGeom>
          <a:noFill/>
        </p:spPr>
        <p:txBody>
          <a:bodyPr wrap="square">
            <a:spAutoFit/>
          </a:bodyPr>
          <a:lstStyle/>
          <a:p>
            <a:r>
              <a:rPr lang="pl-PL" sz="2000" dirty="0" err="1"/>
              <a:t>Yellow</a:t>
            </a:r>
            <a:r>
              <a:rPr lang="pl-PL" sz="2000" dirty="0"/>
              <a:t> </a:t>
            </a:r>
            <a:r>
              <a:rPr lang="pl-PL" sz="2000" dirty="0" err="1"/>
              <a:t>fields</a:t>
            </a:r>
            <a:r>
              <a:rPr lang="pl-PL" sz="2000" dirty="0"/>
              <a:t> </a:t>
            </a:r>
            <a:r>
              <a:rPr lang="pl-PL" sz="2000" dirty="0" err="1"/>
              <a:t>will</a:t>
            </a:r>
            <a:r>
              <a:rPr lang="pl-PL" sz="2000" dirty="0"/>
              <a:t> </a:t>
            </a:r>
            <a:r>
              <a:rPr lang="pl-PL" sz="2000" dirty="0" err="1"/>
              <a:t>appear</a:t>
            </a:r>
            <a:r>
              <a:rPr lang="pl-PL" sz="2000" dirty="0"/>
              <a:t> in the place </a:t>
            </a:r>
            <a:r>
              <a:rPr lang="pl-PL" sz="2000" dirty="0" err="1"/>
              <a:t>where</a:t>
            </a:r>
            <a:r>
              <a:rPr lang="pl-PL" sz="2000" dirty="0"/>
              <a:t> </a:t>
            </a:r>
            <a:r>
              <a:rPr lang="pl-PL" sz="2000" dirty="0" err="1"/>
              <a:t>links</a:t>
            </a:r>
            <a:r>
              <a:rPr lang="pl-PL" sz="2000" dirty="0"/>
              <a:t> </a:t>
            </a:r>
            <a:r>
              <a:rPr lang="pl-PL" sz="2000" dirty="0" err="1"/>
              <a:t>inersect</a:t>
            </a:r>
            <a:r>
              <a:rPr lang="pl-PL" sz="2000" dirty="0"/>
              <a:t>. It </a:t>
            </a:r>
            <a:r>
              <a:rPr lang="pl-PL" sz="2000" dirty="0" err="1"/>
              <a:t>means</a:t>
            </a:r>
            <a:r>
              <a:rPr lang="pl-PL" sz="2000" dirty="0"/>
              <a:t> </a:t>
            </a:r>
            <a:r>
              <a:rPr lang="pl-PL" sz="2000" dirty="0" err="1"/>
              <a:t>that</a:t>
            </a:r>
            <a:r>
              <a:rPr lang="pl-PL" sz="2000" dirty="0"/>
              <a:t> the </a:t>
            </a:r>
            <a:r>
              <a:rPr lang="pl-PL" sz="2000" dirty="0" err="1"/>
              <a:t>links</a:t>
            </a:r>
            <a:r>
              <a:rPr lang="pl-PL" sz="2000" dirty="0"/>
              <a:t> </a:t>
            </a:r>
            <a:r>
              <a:rPr lang="pl-PL" sz="2000" dirty="0" err="1"/>
              <a:t>intersect</a:t>
            </a:r>
            <a:r>
              <a:rPr lang="pl-PL" sz="2000" dirty="0"/>
              <a:t>, but </a:t>
            </a:r>
            <a:r>
              <a:rPr lang="pl-PL" sz="2000" dirty="0" err="1"/>
              <a:t>there</a:t>
            </a:r>
            <a:r>
              <a:rPr lang="pl-PL" sz="2000" dirty="0"/>
              <a:t> </a:t>
            </a:r>
            <a:r>
              <a:rPr lang="pl-PL" sz="2000" dirty="0" err="1"/>
              <a:t>is</a:t>
            </a:r>
            <a:r>
              <a:rPr lang="pl-PL" sz="2000" dirty="0"/>
              <a:t> no </a:t>
            </a:r>
            <a:r>
              <a:rPr lang="pl-PL" sz="2000" dirty="0" err="1"/>
              <a:t>interaction</a:t>
            </a:r>
            <a:r>
              <a:rPr lang="pl-PL" sz="2000" dirty="0"/>
              <a:t>, </a:t>
            </a:r>
            <a:r>
              <a:rPr lang="pl-PL" sz="2000" dirty="0" err="1"/>
              <a:t>simulated</a:t>
            </a:r>
            <a:r>
              <a:rPr lang="pl-PL" sz="2000" dirty="0"/>
              <a:t> </a:t>
            </a:r>
            <a:r>
              <a:rPr lang="pl-PL" sz="2000" dirty="0" err="1"/>
              <a:t>objects</a:t>
            </a:r>
            <a:r>
              <a:rPr lang="pl-PL" sz="2000" dirty="0"/>
              <a:t> </a:t>
            </a:r>
            <a:r>
              <a:rPr lang="pl-PL" sz="2000" dirty="0" err="1"/>
              <a:t>will</a:t>
            </a:r>
            <a:r>
              <a:rPr lang="pl-PL" sz="2000" dirty="0"/>
              <a:t> pass </a:t>
            </a:r>
            <a:r>
              <a:rPr lang="pl-PL" sz="2000" dirty="0" err="1"/>
              <a:t>through</a:t>
            </a:r>
            <a:r>
              <a:rPr lang="pl-PL" sz="2000" dirty="0"/>
              <a:t> </a:t>
            </a:r>
            <a:r>
              <a:rPr lang="pl-PL" sz="2000" dirty="0" err="1"/>
              <a:t>each</a:t>
            </a:r>
            <a:r>
              <a:rPr lang="pl-PL" sz="2000" dirty="0"/>
              <a:t> </a:t>
            </a:r>
            <a:r>
              <a:rPr lang="pl-PL" sz="2000" dirty="0" err="1"/>
              <a:t>other</a:t>
            </a:r>
            <a:r>
              <a:rPr lang="pl-PL" sz="2000" dirty="0"/>
              <a:t>.</a:t>
            </a:r>
          </a:p>
        </p:txBody>
      </p:sp>
    </p:spTree>
    <p:extLst>
      <p:ext uri="{BB962C8B-B14F-4D97-AF65-F5344CB8AC3E}">
        <p14:creationId xmlns:p14="http://schemas.microsoft.com/office/powerpoint/2010/main" val="1358868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96ADB-5946-4B04-CD1C-BE74490C8AC9}"/>
              </a:ext>
            </a:extLst>
          </p:cNvPr>
          <p:cNvSpPr>
            <a:spLocks noGrp="1"/>
          </p:cNvSpPr>
          <p:nvPr>
            <p:ph type="title"/>
          </p:nvPr>
        </p:nvSpPr>
        <p:spPr/>
        <p:txBody>
          <a:bodyPr/>
          <a:lstStyle/>
          <a:p>
            <a:r>
              <a:rPr lang="en-GB" noProof="0" dirty="0"/>
              <a:t>Example – microscopic vs macroscopic</a:t>
            </a:r>
          </a:p>
        </p:txBody>
      </p:sp>
      <p:sp>
        <p:nvSpPr>
          <p:cNvPr id="3" name="Text Placeholder 2">
            <a:extLst>
              <a:ext uri="{FF2B5EF4-FFF2-40B4-BE49-F238E27FC236}">
                <a16:creationId xmlns:a16="http://schemas.microsoft.com/office/drawing/2014/main" id="{321FC3A6-5D6F-5752-8A55-947A1A2F77A6}"/>
              </a:ext>
            </a:extLst>
          </p:cNvPr>
          <p:cNvSpPr>
            <a:spLocks noGrp="1"/>
          </p:cNvSpPr>
          <p:nvPr>
            <p:ph type="body" idx="1"/>
          </p:nvPr>
        </p:nvSpPr>
        <p:spPr>
          <a:xfrm>
            <a:off x="2209166" y="1758156"/>
            <a:ext cx="1993558" cy="515852"/>
          </a:xfrm>
        </p:spPr>
        <p:txBody>
          <a:bodyPr>
            <a:normAutofit fontScale="92500" lnSpcReduction="20000"/>
          </a:bodyPr>
          <a:lstStyle/>
          <a:p>
            <a:pPr marL="114300" indent="0">
              <a:buNone/>
            </a:pPr>
            <a:r>
              <a:rPr lang="en-GB" noProof="0" dirty="0"/>
              <a:t>Microscopic</a:t>
            </a:r>
          </a:p>
        </p:txBody>
      </p:sp>
      <p:pic>
        <p:nvPicPr>
          <p:cNvPr id="4" name="Obraz 4">
            <a:extLst>
              <a:ext uri="{FF2B5EF4-FFF2-40B4-BE49-F238E27FC236}">
                <a16:creationId xmlns:a16="http://schemas.microsoft.com/office/drawing/2014/main" id="{38547DCB-3DDD-AB1D-54E2-5856ECC72028}"/>
              </a:ext>
            </a:extLst>
          </p:cNvPr>
          <p:cNvPicPr>
            <a:picLocks noChangeAspect="1"/>
          </p:cNvPicPr>
          <p:nvPr/>
        </p:nvPicPr>
        <p:blipFill rotWithShape="1">
          <a:blip r:embed="rId4"/>
          <a:srcRect l="6900" t="4743" r="9394" b="5545"/>
          <a:stretch/>
        </p:blipFill>
        <p:spPr>
          <a:xfrm>
            <a:off x="6866633" y="2341477"/>
            <a:ext cx="4855334" cy="3536512"/>
          </a:xfrm>
          <a:prstGeom prst="rect">
            <a:avLst/>
          </a:prstGeom>
        </p:spPr>
      </p:pic>
      <p:pic>
        <p:nvPicPr>
          <p:cNvPr id="5" name="exercise_recording">
            <a:hlinkClick r:id="" action="ppaction://media"/>
            <a:extLst>
              <a:ext uri="{FF2B5EF4-FFF2-40B4-BE49-F238E27FC236}">
                <a16:creationId xmlns:a16="http://schemas.microsoft.com/office/drawing/2014/main" id="{D2C71D15-4BD3-3728-C275-9C7DC189DC9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8680" y="2341477"/>
            <a:ext cx="6287132" cy="3536512"/>
          </a:xfrm>
          <a:prstGeom prst="rect">
            <a:avLst/>
          </a:prstGeom>
        </p:spPr>
      </p:pic>
      <p:sp>
        <p:nvSpPr>
          <p:cNvPr id="6" name="Text Placeholder 2">
            <a:extLst>
              <a:ext uri="{FF2B5EF4-FFF2-40B4-BE49-F238E27FC236}">
                <a16:creationId xmlns:a16="http://schemas.microsoft.com/office/drawing/2014/main" id="{3DCA9196-BD8D-C616-B79F-2F524EB5B834}"/>
              </a:ext>
            </a:extLst>
          </p:cNvPr>
          <p:cNvSpPr txBox="1">
            <a:spLocks/>
          </p:cNvSpPr>
          <p:nvPr/>
        </p:nvSpPr>
        <p:spPr>
          <a:xfrm>
            <a:off x="8401882" y="1775594"/>
            <a:ext cx="1993558" cy="515852"/>
          </a:xfrm>
          <a:prstGeom prst="rect">
            <a:avLst/>
          </a:prstGeom>
          <a:noFill/>
          <a:ln>
            <a:noFill/>
          </a:ln>
        </p:spPr>
        <p:txBody>
          <a:bodyPr spcFirstLastPara="1" wrap="square" lIns="91425" tIns="45700" rIns="91425" bIns="45700" anchor="t" anchorCtr="0">
            <a:normAutofit fontScale="85000"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err="1"/>
              <a:t>Macroscopic</a:t>
            </a:r>
            <a:endParaRPr lang="en-GB" dirty="0"/>
          </a:p>
        </p:txBody>
      </p:sp>
    </p:spTree>
    <p:extLst>
      <p:ext uri="{BB962C8B-B14F-4D97-AF65-F5344CB8AC3E}">
        <p14:creationId xmlns:p14="http://schemas.microsoft.com/office/powerpoint/2010/main" val="1297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2F76C-5898-62B1-88D3-8281A8B13502}"/>
              </a:ext>
            </a:extLst>
          </p:cNvPr>
          <p:cNvSpPr>
            <a:spLocks noGrp="1"/>
          </p:cNvSpPr>
          <p:nvPr>
            <p:ph type="title"/>
          </p:nvPr>
        </p:nvSpPr>
        <p:spPr/>
        <p:txBody>
          <a:bodyPr/>
          <a:lstStyle/>
          <a:p>
            <a:r>
              <a:rPr lang="pl-PL" dirty="0" err="1"/>
              <a:t>Conflict</a:t>
            </a:r>
            <a:r>
              <a:rPr lang="pl-PL" dirty="0"/>
              <a:t> </a:t>
            </a:r>
            <a:r>
              <a:rPr lang="pl-PL" dirty="0" err="1"/>
              <a:t>areas</a:t>
            </a:r>
            <a:r>
              <a:rPr lang="pl-PL" dirty="0"/>
              <a:t> pt. 2</a:t>
            </a:r>
            <a:endParaRPr lang="en-GB" noProof="0" dirty="0"/>
          </a:p>
        </p:txBody>
      </p:sp>
      <p:pic>
        <p:nvPicPr>
          <p:cNvPr id="5" name="Picture 4">
            <a:extLst>
              <a:ext uri="{FF2B5EF4-FFF2-40B4-BE49-F238E27FC236}">
                <a16:creationId xmlns:a16="http://schemas.microsoft.com/office/drawing/2014/main" id="{A33DCEC9-B16D-4F03-A4E9-4FC6CF09AD74}"/>
              </a:ext>
            </a:extLst>
          </p:cNvPr>
          <p:cNvPicPr>
            <a:picLocks noChangeAspect="1"/>
          </p:cNvPicPr>
          <p:nvPr/>
        </p:nvPicPr>
        <p:blipFill>
          <a:blip r:embed="rId2"/>
          <a:stretch>
            <a:fillRect/>
          </a:stretch>
        </p:blipFill>
        <p:spPr>
          <a:xfrm>
            <a:off x="482766" y="1690687"/>
            <a:ext cx="5425505" cy="4802187"/>
          </a:xfrm>
          <a:prstGeom prst="rect">
            <a:avLst/>
          </a:prstGeom>
        </p:spPr>
      </p:pic>
      <p:cxnSp>
        <p:nvCxnSpPr>
          <p:cNvPr id="4" name="Straight Arrow Connector 3">
            <a:extLst>
              <a:ext uri="{FF2B5EF4-FFF2-40B4-BE49-F238E27FC236}">
                <a16:creationId xmlns:a16="http://schemas.microsoft.com/office/drawing/2014/main" id="{E7DD7B06-DF77-328A-D1BA-6A0868BC268E}"/>
              </a:ext>
            </a:extLst>
          </p:cNvPr>
          <p:cNvCxnSpPr>
            <a:cxnSpLocks/>
          </p:cNvCxnSpPr>
          <p:nvPr/>
        </p:nvCxnSpPr>
        <p:spPr>
          <a:xfrm flipH="1" flipV="1">
            <a:off x="1937240" y="4540188"/>
            <a:ext cx="4278922" cy="12363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A22FC30-CF71-1C20-B7AB-1CD58362B83A}"/>
              </a:ext>
            </a:extLst>
          </p:cNvPr>
          <p:cNvCxnSpPr>
            <a:cxnSpLocks/>
          </p:cNvCxnSpPr>
          <p:nvPr/>
        </p:nvCxnSpPr>
        <p:spPr>
          <a:xfrm flipH="1">
            <a:off x="4249617" y="2461846"/>
            <a:ext cx="1966545" cy="13194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1E0367F-ACBC-0EB7-5A9E-F697807CD03B}"/>
              </a:ext>
            </a:extLst>
          </p:cNvPr>
          <p:cNvSpPr txBox="1"/>
          <p:nvPr/>
        </p:nvSpPr>
        <p:spPr>
          <a:xfrm>
            <a:off x="6283731" y="1954014"/>
            <a:ext cx="4812322" cy="1015663"/>
          </a:xfrm>
          <a:prstGeom prst="rect">
            <a:avLst/>
          </a:prstGeom>
          <a:noFill/>
        </p:spPr>
        <p:txBody>
          <a:bodyPr wrap="square">
            <a:spAutoFit/>
          </a:bodyPr>
          <a:lstStyle/>
          <a:p>
            <a:r>
              <a:rPr lang="pl-PL" sz="2000" dirty="0" err="1"/>
              <a:t>After</a:t>
            </a:r>
            <a:r>
              <a:rPr lang="pl-PL" sz="2000" dirty="0"/>
              <a:t> </a:t>
            </a:r>
            <a:r>
              <a:rPr lang="pl-PL" sz="2000" dirty="0" err="1"/>
              <a:t>clicking</a:t>
            </a:r>
            <a:r>
              <a:rPr lang="pl-PL" sz="2000" dirty="0"/>
              <a:t> one of the </a:t>
            </a:r>
            <a:r>
              <a:rPr lang="pl-PL" sz="2000" dirty="0" err="1"/>
              <a:t>fields</a:t>
            </a:r>
            <a:r>
              <a:rPr lang="pl-PL" sz="2000" dirty="0"/>
              <a:t>, </a:t>
            </a:r>
            <a:r>
              <a:rPr lang="pl-PL" sz="2000" dirty="0" err="1"/>
              <a:t>directions</a:t>
            </a:r>
            <a:r>
              <a:rPr lang="pl-PL" sz="2000" dirty="0"/>
              <a:t> of </a:t>
            </a:r>
            <a:r>
              <a:rPr lang="pl-PL" sz="2000" dirty="0" err="1"/>
              <a:t>traffic</a:t>
            </a:r>
            <a:r>
              <a:rPr lang="pl-PL" sz="2000" dirty="0"/>
              <a:t> </a:t>
            </a:r>
            <a:r>
              <a:rPr lang="pl-PL" sz="2000" dirty="0" err="1"/>
              <a:t>flow</a:t>
            </a:r>
            <a:r>
              <a:rPr lang="pl-PL" sz="2000" dirty="0"/>
              <a:t> </a:t>
            </a:r>
            <a:r>
              <a:rPr lang="pl-PL" sz="2000" dirty="0" err="1"/>
              <a:t>together</a:t>
            </a:r>
            <a:r>
              <a:rPr lang="pl-PL" sz="2000" dirty="0"/>
              <a:t> </a:t>
            </a:r>
            <a:r>
              <a:rPr lang="pl-PL" sz="2000" dirty="0" err="1"/>
              <a:t>wth</a:t>
            </a:r>
            <a:r>
              <a:rPr lang="pl-PL" sz="2000" dirty="0"/>
              <a:t> </a:t>
            </a:r>
            <a:r>
              <a:rPr lang="pl-PL" sz="2000" dirty="0" err="1"/>
              <a:t>labels</a:t>
            </a:r>
            <a:r>
              <a:rPr lang="pl-PL" sz="2000" dirty="0"/>
              <a:t> „A” and „B” </a:t>
            </a:r>
            <a:r>
              <a:rPr lang="pl-PL" sz="2000" dirty="0" err="1"/>
              <a:t>will</a:t>
            </a:r>
            <a:r>
              <a:rPr lang="pl-PL" sz="2000" dirty="0"/>
              <a:t> </a:t>
            </a:r>
            <a:r>
              <a:rPr lang="pl-PL" sz="2000" dirty="0" err="1"/>
              <a:t>appear</a:t>
            </a:r>
            <a:r>
              <a:rPr lang="pl-PL" sz="2000" dirty="0"/>
              <a:t>.</a:t>
            </a:r>
          </a:p>
        </p:txBody>
      </p:sp>
      <p:sp>
        <p:nvSpPr>
          <p:cNvPr id="7" name="TextBox 6">
            <a:extLst>
              <a:ext uri="{FF2B5EF4-FFF2-40B4-BE49-F238E27FC236}">
                <a16:creationId xmlns:a16="http://schemas.microsoft.com/office/drawing/2014/main" id="{59B8A7C5-1C88-8600-9575-3351E81AA207}"/>
              </a:ext>
            </a:extLst>
          </p:cNvPr>
          <p:cNvSpPr txBox="1"/>
          <p:nvPr/>
        </p:nvSpPr>
        <p:spPr>
          <a:xfrm>
            <a:off x="6365632" y="5422603"/>
            <a:ext cx="4812322" cy="707886"/>
          </a:xfrm>
          <a:prstGeom prst="rect">
            <a:avLst/>
          </a:prstGeom>
          <a:noFill/>
        </p:spPr>
        <p:txBody>
          <a:bodyPr wrap="square" lIns="91440" tIns="45720" rIns="91440" bIns="45720" anchor="t">
            <a:spAutoFit/>
          </a:bodyPr>
          <a:lstStyle/>
          <a:p>
            <a:r>
              <a:rPr lang="pl-PL" sz="2000" dirty="0"/>
              <a:t>In the </a:t>
            </a:r>
            <a:r>
              <a:rPr lang="pl-PL" sz="2000" dirty="0" err="1"/>
              <a:t>left</a:t>
            </a:r>
            <a:r>
              <a:rPr lang="pl-PL" sz="2000" dirty="0"/>
              <a:t> </a:t>
            </a:r>
            <a:r>
              <a:rPr lang="pl-PL" sz="2000" dirty="0" err="1"/>
              <a:t>bottom</a:t>
            </a:r>
            <a:r>
              <a:rPr lang="pl-PL" sz="2000" dirty="0"/>
              <a:t> </a:t>
            </a:r>
            <a:r>
              <a:rPr lang="pl-PL" sz="2000" dirty="0" err="1"/>
              <a:t>corner</a:t>
            </a:r>
            <a:r>
              <a:rPr lang="pl-PL" sz="2000" dirty="0"/>
              <a:t> of </a:t>
            </a:r>
            <a:r>
              <a:rPr lang="pl-PL" sz="2000" dirty="0" err="1"/>
              <a:t>Vissim</a:t>
            </a:r>
            <a:r>
              <a:rPr lang="pl-PL" sz="2000" dirty="0"/>
              <a:t> </a:t>
            </a:r>
            <a:r>
              <a:rPr lang="pl-PL" sz="2000" dirty="0" err="1"/>
              <a:t>you</a:t>
            </a:r>
            <a:r>
              <a:rPr lang="pl-PL" sz="2000" dirty="0"/>
              <a:t> </a:t>
            </a:r>
            <a:r>
              <a:rPr lang="pl-PL" sz="2000" dirty="0" err="1"/>
              <a:t>will</a:t>
            </a:r>
            <a:r>
              <a:rPr lang="pl-PL" sz="2000" dirty="0"/>
              <a:t> </a:t>
            </a:r>
            <a:r>
              <a:rPr lang="pl-PL" sz="2000" dirty="0" err="1"/>
              <a:t>see</a:t>
            </a:r>
            <a:r>
              <a:rPr lang="pl-PL" sz="2000" dirty="0"/>
              <a:t> the </a:t>
            </a:r>
            <a:r>
              <a:rPr lang="pl-PL" sz="2000" dirty="0" err="1"/>
              <a:t>details</a:t>
            </a:r>
            <a:r>
              <a:rPr lang="pl-PL" sz="2000" dirty="0"/>
              <a:t> of </a:t>
            </a:r>
            <a:r>
              <a:rPr lang="pl-PL" sz="2000" dirty="0" err="1"/>
              <a:t>selected</a:t>
            </a:r>
            <a:r>
              <a:rPr lang="pl-PL" sz="2000" dirty="0"/>
              <a:t> </a:t>
            </a:r>
            <a:r>
              <a:rPr lang="pl-PL" sz="2000" dirty="0" err="1"/>
              <a:t>conflict</a:t>
            </a:r>
            <a:endParaRPr lang="pl-PL" sz="2000" dirty="0"/>
          </a:p>
        </p:txBody>
      </p:sp>
    </p:spTree>
    <p:extLst>
      <p:ext uri="{BB962C8B-B14F-4D97-AF65-F5344CB8AC3E}">
        <p14:creationId xmlns:p14="http://schemas.microsoft.com/office/powerpoint/2010/main" val="5969943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3F464-924C-F557-169B-729969EC57A0}"/>
              </a:ext>
            </a:extLst>
          </p:cNvPr>
          <p:cNvSpPr>
            <a:spLocks noGrp="1"/>
          </p:cNvSpPr>
          <p:nvPr>
            <p:ph type="title"/>
          </p:nvPr>
        </p:nvSpPr>
        <p:spPr/>
        <p:txBody>
          <a:bodyPr/>
          <a:lstStyle/>
          <a:p>
            <a:r>
              <a:rPr lang="pl-PL" noProof="0" dirty="0" err="1"/>
              <a:t>Setting</a:t>
            </a:r>
            <a:r>
              <a:rPr lang="pl-PL" noProof="0" dirty="0"/>
              <a:t> </a:t>
            </a:r>
            <a:r>
              <a:rPr lang="pl-PL" noProof="0" dirty="0" err="1"/>
              <a:t>right</a:t>
            </a:r>
            <a:r>
              <a:rPr lang="pl-PL" noProof="0" dirty="0"/>
              <a:t> of </a:t>
            </a:r>
            <a:r>
              <a:rPr lang="pl-PL" noProof="0" dirty="0" err="1"/>
              <a:t>way</a:t>
            </a:r>
            <a:r>
              <a:rPr lang="pl-PL" noProof="0" dirty="0"/>
              <a:t> pt. 1</a:t>
            </a:r>
            <a:endParaRPr lang="en-GB" noProof="0" dirty="0"/>
          </a:p>
        </p:txBody>
      </p:sp>
      <p:pic>
        <p:nvPicPr>
          <p:cNvPr id="5" name="Picture 4">
            <a:extLst>
              <a:ext uri="{FF2B5EF4-FFF2-40B4-BE49-F238E27FC236}">
                <a16:creationId xmlns:a16="http://schemas.microsoft.com/office/drawing/2014/main" id="{B099B0DF-1BB6-BBC1-A6FD-0F55C7AAB829}"/>
              </a:ext>
            </a:extLst>
          </p:cNvPr>
          <p:cNvPicPr>
            <a:picLocks noChangeAspect="1"/>
          </p:cNvPicPr>
          <p:nvPr/>
        </p:nvPicPr>
        <p:blipFill>
          <a:blip r:embed="rId2"/>
          <a:stretch>
            <a:fillRect/>
          </a:stretch>
        </p:blipFill>
        <p:spPr>
          <a:xfrm>
            <a:off x="586489" y="1926865"/>
            <a:ext cx="5427449" cy="4803403"/>
          </a:xfrm>
          <a:prstGeom prst="rect">
            <a:avLst/>
          </a:prstGeom>
        </p:spPr>
      </p:pic>
      <p:cxnSp>
        <p:nvCxnSpPr>
          <p:cNvPr id="4" name="Straight Arrow Connector 3">
            <a:extLst>
              <a:ext uri="{FF2B5EF4-FFF2-40B4-BE49-F238E27FC236}">
                <a16:creationId xmlns:a16="http://schemas.microsoft.com/office/drawing/2014/main" id="{A91D81D2-3E89-0004-8973-E7BD6DF8D7DD}"/>
              </a:ext>
            </a:extLst>
          </p:cNvPr>
          <p:cNvCxnSpPr>
            <a:cxnSpLocks/>
          </p:cNvCxnSpPr>
          <p:nvPr/>
        </p:nvCxnSpPr>
        <p:spPr>
          <a:xfrm flipH="1" flipV="1">
            <a:off x="2113086" y="5380692"/>
            <a:ext cx="4152563" cy="9312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DE6186C-7200-F10C-05EF-DC7301AD00AC}"/>
              </a:ext>
            </a:extLst>
          </p:cNvPr>
          <p:cNvCxnSpPr>
            <a:cxnSpLocks/>
          </p:cNvCxnSpPr>
          <p:nvPr/>
        </p:nvCxnSpPr>
        <p:spPr>
          <a:xfrm flipH="1">
            <a:off x="4381502" y="3024554"/>
            <a:ext cx="1975336" cy="88871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A66C2FF-48ED-C913-D16E-F357A5E1404A}"/>
              </a:ext>
            </a:extLst>
          </p:cNvPr>
          <p:cNvSpPr txBox="1"/>
          <p:nvPr/>
        </p:nvSpPr>
        <p:spPr>
          <a:xfrm>
            <a:off x="6626631" y="2314498"/>
            <a:ext cx="4812322" cy="1938992"/>
          </a:xfrm>
          <a:prstGeom prst="rect">
            <a:avLst/>
          </a:prstGeom>
          <a:noFill/>
        </p:spPr>
        <p:txBody>
          <a:bodyPr wrap="square" lIns="91440" tIns="45720" rIns="91440" bIns="45720" anchor="t">
            <a:spAutoFit/>
          </a:bodyPr>
          <a:lstStyle/>
          <a:p>
            <a:r>
              <a:rPr lang="pl-PL" sz="2000" dirty="0"/>
              <a:t>Right </a:t>
            </a:r>
            <a:r>
              <a:rPr lang="pl-PL" sz="2000" dirty="0" err="1"/>
              <a:t>clicking</a:t>
            </a:r>
            <a:r>
              <a:rPr lang="pl-PL" sz="2000" dirty="0"/>
              <a:t> </a:t>
            </a:r>
            <a:r>
              <a:rPr lang="pl-PL" sz="2000" dirty="0" err="1"/>
              <a:t>changes</a:t>
            </a:r>
            <a:r>
              <a:rPr lang="pl-PL" sz="2000" dirty="0"/>
              <a:t> the </a:t>
            </a:r>
            <a:r>
              <a:rPr lang="pl-PL" sz="2000" dirty="0" err="1"/>
              <a:t>behaviour</a:t>
            </a:r>
            <a:r>
              <a:rPr lang="pl-PL" sz="2000" dirty="0"/>
              <a:t> on the </a:t>
            </a:r>
            <a:r>
              <a:rPr lang="pl-PL" sz="2000" dirty="0" err="1"/>
              <a:t>selected</a:t>
            </a:r>
            <a:r>
              <a:rPr lang="pl-PL" sz="2000" dirty="0"/>
              <a:t> </a:t>
            </a:r>
            <a:r>
              <a:rPr lang="pl-PL" sz="2000" dirty="0" err="1"/>
              <a:t>conflict</a:t>
            </a:r>
            <a:r>
              <a:rPr lang="pl-PL" sz="2000" dirty="0"/>
              <a:t> </a:t>
            </a:r>
            <a:r>
              <a:rPr lang="pl-PL" sz="2000" dirty="0" err="1"/>
              <a:t>area</a:t>
            </a:r>
            <a:r>
              <a:rPr lang="pl-PL" sz="2000" dirty="0"/>
              <a:t>. The </a:t>
            </a:r>
            <a:r>
              <a:rPr lang="pl-PL" sz="2000" dirty="0" err="1"/>
              <a:t>flow</a:t>
            </a:r>
            <a:r>
              <a:rPr lang="pl-PL" sz="2000" dirty="0"/>
              <a:t> </a:t>
            </a:r>
            <a:r>
              <a:rPr lang="pl-PL" sz="2000" dirty="0" err="1"/>
              <a:t>displayed</a:t>
            </a:r>
            <a:r>
              <a:rPr lang="pl-PL" sz="2000" dirty="0"/>
              <a:t> in </a:t>
            </a:r>
            <a:r>
              <a:rPr lang="pl-PL" sz="2000" dirty="0" err="1"/>
              <a:t>green</a:t>
            </a:r>
            <a:r>
              <a:rPr lang="pl-PL" sz="2000" dirty="0"/>
              <a:t> </a:t>
            </a:r>
            <a:r>
              <a:rPr lang="pl-PL" sz="2000" dirty="0" err="1"/>
              <a:t>has</a:t>
            </a:r>
            <a:r>
              <a:rPr lang="pl-PL" sz="2000" dirty="0"/>
              <a:t> the </a:t>
            </a:r>
            <a:r>
              <a:rPr lang="pl-PL" sz="2000" dirty="0" err="1"/>
              <a:t>right</a:t>
            </a:r>
            <a:r>
              <a:rPr lang="pl-PL" sz="2000" dirty="0"/>
              <a:t> of </a:t>
            </a:r>
            <a:r>
              <a:rPr lang="pl-PL" sz="2000" dirty="0" err="1"/>
              <a:t>way</a:t>
            </a:r>
            <a:r>
              <a:rPr lang="pl-PL" sz="2000" dirty="0"/>
              <a:t>. </a:t>
            </a:r>
            <a:r>
              <a:rPr lang="pl-PL" sz="2000" dirty="0" err="1"/>
              <a:t>You</a:t>
            </a:r>
            <a:r>
              <a:rPr lang="pl-PL" sz="2000" dirty="0"/>
              <a:t> </a:t>
            </a:r>
            <a:r>
              <a:rPr lang="pl-PL" sz="2000" dirty="0" err="1"/>
              <a:t>can</a:t>
            </a:r>
            <a:r>
              <a:rPr lang="pl-PL" sz="2000" dirty="0"/>
              <a:t> </a:t>
            </a:r>
            <a:r>
              <a:rPr lang="pl-PL" sz="2000" dirty="0" err="1"/>
              <a:t>keep</a:t>
            </a:r>
            <a:r>
              <a:rPr lang="pl-PL" sz="2000" dirty="0"/>
              <a:t> </a:t>
            </a:r>
            <a:r>
              <a:rPr lang="pl-PL" sz="2000" dirty="0" err="1"/>
              <a:t>right</a:t>
            </a:r>
            <a:r>
              <a:rPr lang="pl-PL" sz="2000" dirty="0"/>
              <a:t> </a:t>
            </a:r>
            <a:r>
              <a:rPr lang="pl-PL" sz="2000" dirty="0" err="1"/>
              <a:t>clicking</a:t>
            </a:r>
            <a:r>
              <a:rPr lang="pl-PL" sz="2000" dirty="0"/>
              <a:t> in order to </a:t>
            </a:r>
            <a:r>
              <a:rPr lang="pl-PL" sz="2000" dirty="0" err="1"/>
              <a:t>cycle</a:t>
            </a:r>
            <a:r>
              <a:rPr lang="pl-PL" sz="2000" dirty="0"/>
              <a:t> </a:t>
            </a:r>
            <a:r>
              <a:rPr lang="pl-PL" sz="2000" dirty="0" err="1"/>
              <a:t>through</a:t>
            </a:r>
            <a:r>
              <a:rPr lang="pl-PL" sz="2000" dirty="0"/>
              <a:t> </a:t>
            </a:r>
            <a:r>
              <a:rPr lang="pl-PL" sz="2000" dirty="0" err="1"/>
              <a:t>possible</a:t>
            </a:r>
            <a:r>
              <a:rPr lang="pl-PL" sz="2000" dirty="0"/>
              <a:t> </a:t>
            </a:r>
            <a:r>
              <a:rPr lang="pl-PL" sz="2000" dirty="0" err="1"/>
              <a:t>options</a:t>
            </a:r>
            <a:r>
              <a:rPr lang="pl-PL" sz="2000" dirty="0"/>
              <a:t>.</a:t>
            </a:r>
          </a:p>
          <a:p>
            <a:endParaRPr lang="pl-PL" sz="2000" dirty="0"/>
          </a:p>
        </p:txBody>
      </p:sp>
      <p:sp>
        <p:nvSpPr>
          <p:cNvPr id="7" name="TextBox 6">
            <a:extLst>
              <a:ext uri="{FF2B5EF4-FFF2-40B4-BE49-F238E27FC236}">
                <a16:creationId xmlns:a16="http://schemas.microsoft.com/office/drawing/2014/main" id="{1C077489-BDC3-0437-EE28-CDA1ADA869EE}"/>
              </a:ext>
            </a:extLst>
          </p:cNvPr>
          <p:cNvSpPr txBox="1"/>
          <p:nvPr/>
        </p:nvSpPr>
        <p:spPr>
          <a:xfrm>
            <a:off x="6356838" y="5714605"/>
            <a:ext cx="4812322" cy="1015663"/>
          </a:xfrm>
          <a:prstGeom prst="rect">
            <a:avLst/>
          </a:prstGeom>
          <a:noFill/>
        </p:spPr>
        <p:txBody>
          <a:bodyPr wrap="square" lIns="91440" tIns="45720" rIns="91440" bIns="45720" anchor="t">
            <a:spAutoFit/>
          </a:bodyPr>
          <a:lstStyle/>
          <a:p>
            <a:r>
              <a:rPr lang="pl-PL" sz="2000" dirty="0"/>
              <a:t>The </a:t>
            </a:r>
            <a:r>
              <a:rPr lang="pl-PL" sz="2000" dirty="0" err="1"/>
              <a:t>parameters</a:t>
            </a:r>
            <a:r>
              <a:rPr lang="pl-PL" sz="2000" dirty="0"/>
              <a:t> of the </a:t>
            </a:r>
            <a:r>
              <a:rPr lang="pl-PL" sz="2000" dirty="0" err="1"/>
              <a:t>conflict</a:t>
            </a:r>
            <a:r>
              <a:rPr lang="pl-PL" sz="2000" dirty="0"/>
              <a:t> </a:t>
            </a:r>
            <a:r>
              <a:rPr lang="pl-PL" sz="2000" dirty="0" err="1"/>
              <a:t>area</a:t>
            </a:r>
            <a:r>
              <a:rPr lang="pl-PL" sz="2000" dirty="0"/>
              <a:t> </a:t>
            </a:r>
            <a:r>
              <a:rPr lang="pl-PL" sz="2000" dirty="0" err="1"/>
              <a:t>are</a:t>
            </a:r>
            <a:r>
              <a:rPr lang="pl-PL" sz="2000" dirty="0"/>
              <a:t> </a:t>
            </a:r>
            <a:r>
              <a:rPr lang="pl-PL" sz="2000" dirty="0" err="1"/>
              <a:t>dynamically</a:t>
            </a:r>
            <a:r>
              <a:rPr lang="pl-PL" sz="2000" dirty="0"/>
              <a:t> </a:t>
            </a:r>
            <a:r>
              <a:rPr lang="pl-PL" sz="2000" dirty="0" err="1"/>
              <a:t>updated</a:t>
            </a:r>
            <a:r>
              <a:rPr lang="pl-PL" sz="2000" dirty="0"/>
              <a:t> in the </a:t>
            </a:r>
            <a:r>
              <a:rPr lang="pl-PL" sz="2000" dirty="0" err="1"/>
              <a:t>Quick</a:t>
            </a:r>
            <a:r>
              <a:rPr lang="pl-PL" sz="2000" dirty="0"/>
              <a:t> </a:t>
            </a:r>
            <a:r>
              <a:rPr lang="pl-PL" sz="2000" dirty="0" err="1"/>
              <a:t>View</a:t>
            </a:r>
            <a:r>
              <a:rPr lang="pl-PL" sz="2000" dirty="0"/>
              <a:t> </a:t>
            </a:r>
            <a:r>
              <a:rPr lang="pl-PL" sz="2000" dirty="0" err="1"/>
              <a:t>window</a:t>
            </a:r>
            <a:endParaRPr lang="pl-PL" sz="2000" dirty="0"/>
          </a:p>
        </p:txBody>
      </p:sp>
    </p:spTree>
    <p:extLst>
      <p:ext uri="{BB962C8B-B14F-4D97-AF65-F5344CB8AC3E}">
        <p14:creationId xmlns:p14="http://schemas.microsoft.com/office/powerpoint/2010/main" val="2152369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34416-94BF-F28A-F15B-F535539FD66B}"/>
              </a:ext>
            </a:extLst>
          </p:cNvPr>
          <p:cNvSpPr>
            <a:spLocks noGrp="1"/>
          </p:cNvSpPr>
          <p:nvPr>
            <p:ph type="title"/>
          </p:nvPr>
        </p:nvSpPr>
        <p:spPr/>
        <p:txBody>
          <a:bodyPr/>
          <a:lstStyle/>
          <a:p>
            <a:r>
              <a:rPr lang="pl-PL" dirty="0" err="1"/>
              <a:t>Setting</a:t>
            </a:r>
            <a:r>
              <a:rPr lang="pl-PL" dirty="0"/>
              <a:t> </a:t>
            </a:r>
            <a:r>
              <a:rPr lang="pl-PL" dirty="0" err="1"/>
              <a:t>right</a:t>
            </a:r>
            <a:r>
              <a:rPr lang="pl-PL" dirty="0"/>
              <a:t> of </a:t>
            </a:r>
            <a:r>
              <a:rPr lang="pl-PL" dirty="0" err="1"/>
              <a:t>way</a:t>
            </a:r>
            <a:r>
              <a:rPr lang="pl-PL" dirty="0"/>
              <a:t> pt. 2</a:t>
            </a:r>
            <a:endParaRPr lang="en-GB" noProof="0" dirty="0"/>
          </a:p>
        </p:txBody>
      </p:sp>
      <p:pic>
        <p:nvPicPr>
          <p:cNvPr id="5" name="Picture 4">
            <a:extLst>
              <a:ext uri="{FF2B5EF4-FFF2-40B4-BE49-F238E27FC236}">
                <a16:creationId xmlns:a16="http://schemas.microsoft.com/office/drawing/2014/main" id="{A68041B8-7EF8-C765-0921-67CAA34D3AAB}"/>
              </a:ext>
            </a:extLst>
          </p:cNvPr>
          <p:cNvPicPr>
            <a:picLocks noChangeAspect="1"/>
          </p:cNvPicPr>
          <p:nvPr/>
        </p:nvPicPr>
        <p:blipFill>
          <a:blip r:embed="rId2"/>
          <a:stretch>
            <a:fillRect/>
          </a:stretch>
        </p:blipFill>
        <p:spPr>
          <a:xfrm>
            <a:off x="360705" y="1609742"/>
            <a:ext cx="5424634" cy="4783104"/>
          </a:xfrm>
          <a:prstGeom prst="rect">
            <a:avLst/>
          </a:prstGeom>
        </p:spPr>
      </p:pic>
      <p:cxnSp>
        <p:nvCxnSpPr>
          <p:cNvPr id="4" name="Straight Arrow Connector 3">
            <a:extLst>
              <a:ext uri="{FF2B5EF4-FFF2-40B4-BE49-F238E27FC236}">
                <a16:creationId xmlns:a16="http://schemas.microsoft.com/office/drawing/2014/main" id="{FF85F71A-BFAB-3C86-5D0C-16D5059B0424}"/>
              </a:ext>
            </a:extLst>
          </p:cNvPr>
          <p:cNvCxnSpPr>
            <a:cxnSpLocks/>
          </p:cNvCxnSpPr>
          <p:nvPr/>
        </p:nvCxnSpPr>
        <p:spPr>
          <a:xfrm flipH="1" flipV="1">
            <a:off x="1946032" y="5072211"/>
            <a:ext cx="4149968" cy="8977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8072FD4-16E4-7C95-2A19-2CF55265300C}"/>
              </a:ext>
            </a:extLst>
          </p:cNvPr>
          <p:cNvSpPr txBox="1"/>
          <p:nvPr/>
        </p:nvSpPr>
        <p:spPr>
          <a:xfrm>
            <a:off x="6163408" y="5462145"/>
            <a:ext cx="4812322" cy="1015663"/>
          </a:xfrm>
          <a:prstGeom prst="rect">
            <a:avLst/>
          </a:prstGeom>
          <a:noFill/>
        </p:spPr>
        <p:txBody>
          <a:bodyPr wrap="square">
            <a:spAutoFit/>
          </a:bodyPr>
          <a:lstStyle/>
          <a:p>
            <a:r>
              <a:rPr lang="pl-PL" sz="2000" dirty="0" err="1"/>
              <a:t>You</a:t>
            </a:r>
            <a:r>
              <a:rPr lang="pl-PL" sz="2000" dirty="0"/>
              <a:t> </a:t>
            </a:r>
            <a:r>
              <a:rPr lang="pl-PL" sz="2000" dirty="0" err="1"/>
              <a:t>can</a:t>
            </a:r>
            <a:r>
              <a:rPr lang="pl-PL" sz="2000" dirty="0"/>
              <a:t> </a:t>
            </a:r>
            <a:r>
              <a:rPr lang="pl-PL" sz="2000" dirty="0" err="1"/>
              <a:t>also</a:t>
            </a:r>
            <a:r>
              <a:rPr lang="pl-PL" sz="2000" dirty="0"/>
              <a:t> </a:t>
            </a:r>
            <a:r>
              <a:rPr lang="pl-PL" sz="2000" dirty="0" err="1"/>
              <a:t>edit</a:t>
            </a:r>
            <a:r>
              <a:rPr lang="pl-PL" sz="2000" dirty="0"/>
              <a:t> the </a:t>
            </a:r>
            <a:r>
              <a:rPr lang="pl-PL" sz="2000" dirty="0" err="1"/>
              <a:t>behaviour</a:t>
            </a:r>
            <a:r>
              <a:rPr lang="pl-PL" sz="2000" dirty="0"/>
              <a:t> and </a:t>
            </a:r>
            <a:r>
              <a:rPr lang="pl-PL" sz="2000" dirty="0" err="1"/>
              <a:t>other</a:t>
            </a:r>
            <a:r>
              <a:rPr lang="pl-PL" sz="2000" dirty="0"/>
              <a:t> </a:t>
            </a:r>
            <a:r>
              <a:rPr lang="pl-PL" sz="2000" dirty="0" err="1"/>
              <a:t>parameters</a:t>
            </a:r>
            <a:r>
              <a:rPr lang="pl-PL" sz="2000" dirty="0"/>
              <a:t> </a:t>
            </a:r>
            <a:r>
              <a:rPr lang="pl-PL" sz="2000" dirty="0" err="1"/>
              <a:t>directly</a:t>
            </a:r>
            <a:r>
              <a:rPr lang="pl-PL" sz="2000" dirty="0"/>
              <a:t> from the </a:t>
            </a:r>
            <a:r>
              <a:rPr lang="pl-PL" sz="2000" dirty="0" err="1"/>
              <a:t>Quick</a:t>
            </a:r>
            <a:r>
              <a:rPr lang="pl-PL" sz="2000" dirty="0"/>
              <a:t> </a:t>
            </a:r>
            <a:r>
              <a:rPr lang="pl-PL" sz="2000" dirty="0" err="1"/>
              <a:t>View</a:t>
            </a:r>
            <a:r>
              <a:rPr lang="pl-PL" sz="2000" dirty="0"/>
              <a:t> </a:t>
            </a:r>
            <a:r>
              <a:rPr lang="pl-PL" sz="2000" dirty="0" err="1"/>
              <a:t>window</a:t>
            </a:r>
            <a:endParaRPr lang="pl-PL" sz="2000" dirty="0"/>
          </a:p>
        </p:txBody>
      </p:sp>
    </p:spTree>
    <p:extLst>
      <p:ext uri="{BB962C8B-B14F-4D97-AF65-F5344CB8AC3E}">
        <p14:creationId xmlns:p14="http://schemas.microsoft.com/office/powerpoint/2010/main" val="814433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B4344-B5AE-6C7A-1FF9-5BCCA871B74D}"/>
              </a:ext>
            </a:extLst>
          </p:cNvPr>
          <p:cNvSpPr>
            <a:spLocks noGrp="1"/>
          </p:cNvSpPr>
          <p:nvPr>
            <p:ph type="title"/>
          </p:nvPr>
        </p:nvSpPr>
        <p:spPr/>
        <p:txBody>
          <a:bodyPr/>
          <a:lstStyle/>
          <a:p>
            <a:r>
              <a:rPr lang="pl-PL" dirty="0" err="1"/>
              <a:t>Conflicts</a:t>
            </a:r>
            <a:r>
              <a:rPr lang="pl-PL" dirty="0"/>
              <a:t> – </a:t>
            </a:r>
            <a:r>
              <a:rPr lang="pl-PL" dirty="0" err="1"/>
              <a:t>displaying</a:t>
            </a:r>
            <a:r>
              <a:rPr lang="pl-PL" dirty="0"/>
              <a:t> a list</a:t>
            </a:r>
            <a:endParaRPr lang="en-GB" noProof="0" dirty="0"/>
          </a:p>
        </p:txBody>
      </p:sp>
      <p:pic>
        <p:nvPicPr>
          <p:cNvPr id="5" name="Picture 4">
            <a:extLst>
              <a:ext uri="{FF2B5EF4-FFF2-40B4-BE49-F238E27FC236}">
                <a16:creationId xmlns:a16="http://schemas.microsoft.com/office/drawing/2014/main" id="{AD2D8AD3-CED4-64E8-D7C0-59B0253E6D97}"/>
              </a:ext>
            </a:extLst>
          </p:cNvPr>
          <p:cNvPicPr>
            <a:picLocks noChangeAspect="1"/>
          </p:cNvPicPr>
          <p:nvPr/>
        </p:nvPicPr>
        <p:blipFill>
          <a:blip r:embed="rId2"/>
          <a:stretch>
            <a:fillRect/>
          </a:stretch>
        </p:blipFill>
        <p:spPr>
          <a:xfrm>
            <a:off x="838200" y="1946503"/>
            <a:ext cx="5096070" cy="4546372"/>
          </a:xfrm>
          <a:prstGeom prst="rect">
            <a:avLst/>
          </a:prstGeom>
        </p:spPr>
      </p:pic>
      <p:cxnSp>
        <p:nvCxnSpPr>
          <p:cNvPr id="4" name="Straight Arrow Connector 3">
            <a:extLst>
              <a:ext uri="{FF2B5EF4-FFF2-40B4-BE49-F238E27FC236}">
                <a16:creationId xmlns:a16="http://schemas.microsoft.com/office/drawing/2014/main" id="{EDC002DE-AEE8-21B7-BE46-D9D4D8142535}"/>
              </a:ext>
            </a:extLst>
          </p:cNvPr>
          <p:cNvCxnSpPr>
            <a:cxnSpLocks/>
          </p:cNvCxnSpPr>
          <p:nvPr/>
        </p:nvCxnSpPr>
        <p:spPr>
          <a:xfrm flipH="1">
            <a:off x="2095501" y="2813337"/>
            <a:ext cx="442839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0733BE6-99CF-A3F9-6B02-BD0D79B06008}"/>
              </a:ext>
            </a:extLst>
          </p:cNvPr>
          <p:cNvSpPr txBox="1"/>
          <p:nvPr/>
        </p:nvSpPr>
        <p:spPr>
          <a:xfrm>
            <a:off x="6523892" y="2413337"/>
            <a:ext cx="4812322" cy="2246769"/>
          </a:xfrm>
          <a:prstGeom prst="rect">
            <a:avLst/>
          </a:prstGeom>
          <a:noFill/>
        </p:spPr>
        <p:txBody>
          <a:bodyPr wrap="square">
            <a:spAutoFit/>
          </a:bodyPr>
          <a:lstStyle/>
          <a:p>
            <a:r>
              <a:rPr lang="pl-PL" sz="2000" dirty="0"/>
              <a:t>Right </a:t>
            </a:r>
            <a:r>
              <a:rPr lang="pl-PL" sz="2000" dirty="0" err="1"/>
              <a:t>click</a:t>
            </a:r>
            <a:r>
              <a:rPr lang="pl-PL" sz="2000" dirty="0"/>
              <a:t> on „</a:t>
            </a:r>
            <a:r>
              <a:rPr lang="pl-PL" sz="2000" dirty="0" err="1"/>
              <a:t>Conflict</a:t>
            </a:r>
            <a:r>
              <a:rPr lang="pl-PL" sz="2000" dirty="0"/>
              <a:t> </a:t>
            </a:r>
            <a:r>
              <a:rPr lang="pl-PL" sz="2000" dirty="0" err="1"/>
              <a:t>Areas</a:t>
            </a:r>
            <a:r>
              <a:rPr lang="pl-PL" sz="2000" dirty="0"/>
              <a:t>” in the </a:t>
            </a:r>
            <a:r>
              <a:rPr lang="pl-PL" sz="2000" dirty="0" err="1"/>
              <a:t>toolbox</a:t>
            </a:r>
            <a:r>
              <a:rPr lang="pl-PL" sz="2000" dirty="0"/>
              <a:t>, and </a:t>
            </a:r>
            <a:r>
              <a:rPr lang="pl-PL" sz="2000" dirty="0" err="1"/>
              <a:t>then</a:t>
            </a:r>
            <a:r>
              <a:rPr lang="pl-PL" sz="2000" dirty="0"/>
              <a:t> </a:t>
            </a:r>
            <a:r>
              <a:rPr lang="pl-PL" sz="2000" dirty="0" err="1"/>
              <a:t>select</a:t>
            </a:r>
            <a:r>
              <a:rPr lang="pl-PL" sz="2000" dirty="0"/>
              <a:t> the </a:t>
            </a:r>
            <a:r>
              <a:rPr lang="pl-PL" sz="2000" dirty="0" err="1"/>
              <a:t>option</a:t>
            </a:r>
            <a:r>
              <a:rPr lang="pl-PL" sz="2000" dirty="0"/>
              <a:t> „Show List”.</a:t>
            </a:r>
          </a:p>
          <a:p>
            <a:endParaRPr lang="pl-PL" sz="2000" dirty="0"/>
          </a:p>
          <a:p>
            <a:r>
              <a:rPr lang="pl-PL" sz="2000" dirty="0" err="1"/>
              <a:t>Remember</a:t>
            </a:r>
            <a:r>
              <a:rPr lang="pl-PL" sz="2000" dirty="0"/>
              <a:t> </a:t>
            </a:r>
            <a:r>
              <a:rPr lang="pl-PL" sz="2000" dirty="0" err="1"/>
              <a:t>this</a:t>
            </a:r>
            <a:r>
              <a:rPr lang="pl-PL" sz="2000" dirty="0"/>
              <a:t> </a:t>
            </a:r>
            <a:r>
              <a:rPr lang="pl-PL" sz="2000" dirty="0" err="1"/>
              <a:t>option</a:t>
            </a:r>
            <a:r>
              <a:rPr lang="pl-PL" sz="2000" dirty="0"/>
              <a:t> for </a:t>
            </a:r>
            <a:r>
              <a:rPr lang="pl-PL" sz="2000" dirty="0" err="1"/>
              <a:t>showing</a:t>
            </a:r>
            <a:r>
              <a:rPr lang="pl-PL" sz="2000" dirty="0"/>
              <a:t> the list – </a:t>
            </a:r>
            <a:r>
              <a:rPr lang="pl-PL" sz="2000" dirty="0" err="1"/>
              <a:t>you</a:t>
            </a:r>
            <a:r>
              <a:rPr lang="pl-PL" sz="2000" dirty="0"/>
              <a:t> </a:t>
            </a:r>
            <a:r>
              <a:rPr lang="pl-PL" sz="2000" dirty="0" err="1"/>
              <a:t>can</a:t>
            </a:r>
            <a:r>
              <a:rPr lang="pl-PL" sz="2000" dirty="0"/>
              <a:t> do </a:t>
            </a:r>
            <a:r>
              <a:rPr lang="pl-PL" sz="2000" dirty="0" err="1"/>
              <a:t>it</a:t>
            </a:r>
            <a:r>
              <a:rPr lang="pl-PL" sz="2000" dirty="0"/>
              <a:t> for </a:t>
            </a:r>
            <a:r>
              <a:rPr lang="pl-PL" sz="2000" dirty="0" err="1"/>
              <a:t>every</a:t>
            </a:r>
            <a:r>
              <a:rPr lang="pl-PL" sz="2000" dirty="0"/>
              <a:t> </a:t>
            </a:r>
            <a:r>
              <a:rPr lang="pl-PL" sz="2000" dirty="0" err="1"/>
              <a:t>object</a:t>
            </a:r>
            <a:r>
              <a:rPr lang="pl-PL" sz="2000" dirty="0"/>
              <a:t> in the </a:t>
            </a:r>
            <a:r>
              <a:rPr lang="pl-PL" sz="2000" dirty="0" err="1"/>
              <a:t>toolbox</a:t>
            </a:r>
            <a:endParaRPr lang="pl-PL" sz="2000" dirty="0"/>
          </a:p>
        </p:txBody>
      </p:sp>
    </p:spTree>
    <p:extLst>
      <p:ext uri="{BB962C8B-B14F-4D97-AF65-F5344CB8AC3E}">
        <p14:creationId xmlns:p14="http://schemas.microsoft.com/office/powerpoint/2010/main" val="2341142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DCC2-63BC-924F-930D-FC74E2F8565D}"/>
              </a:ext>
            </a:extLst>
          </p:cNvPr>
          <p:cNvSpPr>
            <a:spLocks noGrp="1"/>
          </p:cNvSpPr>
          <p:nvPr>
            <p:ph type="title"/>
          </p:nvPr>
        </p:nvSpPr>
        <p:spPr/>
        <p:txBody>
          <a:bodyPr/>
          <a:lstStyle/>
          <a:p>
            <a:r>
              <a:rPr lang="pl-PL" noProof="0" dirty="0" err="1"/>
              <a:t>Setting</a:t>
            </a:r>
            <a:r>
              <a:rPr lang="pl-PL" noProof="0" dirty="0"/>
              <a:t> </a:t>
            </a:r>
            <a:r>
              <a:rPr lang="pl-PL" noProof="0" dirty="0" err="1"/>
              <a:t>conflicts</a:t>
            </a:r>
            <a:r>
              <a:rPr lang="pl-PL" noProof="0" dirty="0"/>
              <a:t> from </a:t>
            </a:r>
            <a:r>
              <a:rPr lang="pl-PL" dirty="0"/>
              <a:t>the </a:t>
            </a:r>
            <a:r>
              <a:rPr lang="pl-PL" noProof="0" dirty="0"/>
              <a:t>list </a:t>
            </a:r>
            <a:r>
              <a:rPr lang="pl-PL" noProof="0" dirty="0" err="1"/>
              <a:t>view</a:t>
            </a:r>
            <a:endParaRPr lang="en-GB" noProof="0" dirty="0"/>
          </a:p>
        </p:txBody>
      </p:sp>
      <p:pic>
        <p:nvPicPr>
          <p:cNvPr id="5" name="Picture 4">
            <a:extLst>
              <a:ext uri="{FF2B5EF4-FFF2-40B4-BE49-F238E27FC236}">
                <a16:creationId xmlns:a16="http://schemas.microsoft.com/office/drawing/2014/main" id="{3654205F-B0DC-6A4C-3623-A76D792616A9}"/>
              </a:ext>
            </a:extLst>
          </p:cNvPr>
          <p:cNvPicPr>
            <a:picLocks noChangeAspect="1"/>
          </p:cNvPicPr>
          <p:nvPr/>
        </p:nvPicPr>
        <p:blipFill>
          <a:blip r:embed="rId2"/>
          <a:stretch>
            <a:fillRect/>
          </a:stretch>
        </p:blipFill>
        <p:spPr>
          <a:xfrm>
            <a:off x="302416" y="2366687"/>
            <a:ext cx="5087269" cy="4409768"/>
          </a:xfrm>
          <a:prstGeom prst="rect">
            <a:avLst/>
          </a:prstGeom>
        </p:spPr>
      </p:pic>
      <p:cxnSp>
        <p:nvCxnSpPr>
          <p:cNvPr id="4" name="Straight Arrow Connector 3">
            <a:extLst>
              <a:ext uri="{FF2B5EF4-FFF2-40B4-BE49-F238E27FC236}">
                <a16:creationId xmlns:a16="http://schemas.microsoft.com/office/drawing/2014/main" id="{0BDAC069-9998-39C4-D4C2-80C6141149B1}"/>
              </a:ext>
            </a:extLst>
          </p:cNvPr>
          <p:cNvCxnSpPr>
            <a:cxnSpLocks/>
          </p:cNvCxnSpPr>
          <p:nvPr/>
        </p:nvCxnSpPr>
        <p:spPr>
          <a:xfrm flipH="1">
            <a:off x="3238501" y="2948837"/>
            <a:ext cx="3047999" cy="13797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C977904-F01A-A316-0FEE-88D7CDD51226}"/>
              </a:ext>
            </a:extLst>
          </p:cNvPr>
          <p:cNvCxnSpPr>
            <a:cxnSpLocks/>
          </p:cNvCxnSpPr>
          <p:nvPr/>
        </p:nvCxnSpPr>
        <p:spPr>
          <a:xfrm flipH="1">
            <a:off x="5389685" y="2948837"/>
            <a:ext cx="896815" cy="243873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A792807-ADDF-8F53-5A3C-FFC026895897}"/>
              </a:ext>
            </a:extLst>
          </p:cNvPr>
          <p:cNvSpPr txBox="1"/>
          <p:nvPr/>
        </p:nvSpPr>
        <p:spPr>
          <a:xfrm>
            <a:off x="6286500" y="2233639"/>
            <a:ext cx="4812322" cy="1938992"/>
          </a:xfrm>
          <a:prstGeom prst="rect">
            <a:avLst/>
          </a:prstGeom>
          <a:noFill/>
        </p:spPr>
        <p:txBody>
          <a:bodyPr wrap="square" lIns="91440" tIns="45720" rIns="91440" bIns="45720" anchor="t">
            <a:spAutoFit/>
          </a:bodyPr>
          <a:lstStyle/>
          <a:p>
            <a:r>
              <a:rPr lang="pl-PL" sz="2000" dirty="0"/>
              <a:t>A </a:t>
            </a:r>
            <a:r>
              <a:rPr lang="pl-PL" sz="2000" dirty="0" err="1"/>
              <a:t>new</a:t>
            </a:r>
            <a:r>
              <a:rPr lang="pl-PL" sz="2000" dirty="0"/>
              <a:t> </a:t>
            </a:r>
            <a:r>
              <a:rPr lang="pl-PL" sz="2000" dirty="0" err="1"/>
              <a:t>window</a:t>
            </a:r>
            <a:r>
              <a:rPr lang="pl-PL" sz="2000" dirty="0"/>
              <a:t> </a:t>
            </a:r>
            <a:r>
              <a:rPr lang="pl-PL" sz="2000" dirty="0" err="1"/>
              <a:t>containing</a:t>
            </a:r>
            <a:r>
              <a:rPr lang="pl-PL" sz="2000" dirty="0"/>
              <a:t> a list </a:t>
            </a:r>
            <a:r>
              <a:rPr lang="pl-PL" sz="2000" dirty="0" err="1"/>
              <a:t>is</a:t>
            </a:r>
            <a:r>
              <a:rPr lang="pl-PL" sz="2000" dirty="0"/>
              <a:t> </a:t>
            </a:r>
            <a:r>
              <a:rPr lang="pl-PL" sz="2000" dirty="0" err="1"/>
              <a:t>displayed</a:t>
            </a:r>
            <a:r>
              <a:rPr lang="pl-PL" sz="2000" dirty="0"/>
              <a:t> </a:t>
            </a:r>
            <a:r>
              <a:rPr lang="pl-PL" sz="2000" dirty="0" err="1"/>
              <a:t>at</a:t>
            </a:r>
            <a:r>
              <a:rPr lang="pl-PL" sz="2000" dirty="0"/>
              <a:t> the </a:t>
            </a:r>
            <a:r>
              <a:rPr lang="pl-PL" sz="2000" dirty="0" err="1"/>
              <a:t>bottom</a:t>
            </a:r>
            <a:r>
              <a:rPr lang="pl-PL" sz="2000" dirty="0"/>
              <a:t> of the </a:t>
            </a:r>
            <a:r>
              <a:rPr lang="pl-PL" sz="2000" dirty="0" err="1"/>
              <a:t>screen</a:t>
            </a:r>
            <a:r>
              <a:rPr lang="pl-PL" sz="2000" dirty="0"/>
              <a:t>. </a:t>
            </a:r>
            <a:r>
              <a:rPr lang="pl-PL" sz="2000" dirty="0" err="1"/>
              <a:t>You</a:t>
            </a:r>
            <a:r>
              <a:rPr lang="pl-PL" sz="2000" dirty="0"/>
              <a:t> </a:t>
            </a:r>
            <a:r>
              <a:rPr lang="pl-PL" sz="2000" dirty="0" err="1"/>
              <a:t>can</a:t>
            </a:r>
            <a:r>
              <a:rPr lang="pl-PL" sz="2000" dirty="0"/>
              <a:t> </a:t>
            </a:r>
            <a:r>
              <a:rPr lang="pl-PL" sz="2000" dirty="0" err="1"/>
              <a:t>click</a:t>
            </a:r>
            <a:r>
              <a:rPr lang="pl-PL" sz="2000" dirty="0"/>
              <a:t> on </a:t>
            </a:r>
            <a:r>
              <a:rPr lang="pl-PL" sz="2000" dirty="0" err="1"/>
              <a:t>objects</a:t>
            </a:r>
            <a:r>
              <a:rPr lang="pl-PL" sz="2000" dirty="0"/>
              <a:t> in the list to </a:t>
            </a:r>
            <a:r>
              <a:rPr lang="pl-PL" sz="2000" dirty="0" err="1"/>
              <a:t>highlight</a:t>
            </a:r>
            <a:r>
              <a:rPr lang="pl-PL" sz="2000" dirty="0"/>
              <a:t> </a:t>
            </a:r>
            <a:r>
              <a:rPr lang="pl-PL" sz="2000" dirty="0" err="1"/>
              <a:t>them</a:t>
            </a:r>
            <a:r>
              <a:rPr lang="pl-PL" sz="2000" dirty="0"/>
              <a:t> in Network Editor. </a:t>
            </a:r>
            <a:r>
              <a:rPr lang="pl-PL" sz="2000" dirty="0" err="1"/>
              <a:t>You</a:t>
            </a:r>
            <a:r>
              <a:rPr lang="pl-PL" sz="2000" dirty="0"/>
              <a:t> </a:t>
            </a:r>
            <a:r>
              <a:rPr lang="pl-PL" sz="2000" dirty="0" err="1"/>
              <a:t>can</a:t>
            </a:r>
            <a:r>
              <a:rPr lang="pl-PL" sz="2000" dirty="0"/>
              <a:t> </a:t>
            </a:r>
            <a:r>
              <a:rPr lang="pl-PL" sz="2000" dirty="0" err="1"/>
              <a:t>also</a:t>
            </a:r>
            <a:r>
              <a:rPr lang="pl-PL" sz="2000" dirty="0"/>
              <a:t> </a:t>
            </a:r>
            <a:r>
              <a:rPr lang="pl-PL" sz="2000" dirty="0" err="1"/>
              <a:t>modify</a:t>
            </a:r>
            <a:r>
              <a:rPr lang="pl-PL" sz="2000" dirty="0"/>
              <a:t> </a:t>
            </a:r>
            <a:r>
              <a:rPr lang="pl-PL" sz="2000" dirty="0" err="1"/>
              <a:t>them</a:t>
            </a:r>
            <a:r>
              <a:rPr lang="pl-PL" sz="2000" dirty="0"/>
              <a:t> </a:t>
            </a:r>
            <a:r>
              <a:rPr lang="pl-PL" sz="2000" dirty="0" err="1"/>
              <a:t>directly</a:t>
            </a:r>
            <a:r>
              <a:rPr lang="pl-PL" sz="2000" dirty="0"/>
              <a:t> from the list.</a:t>
            </a:r>
          </a:p>
        </p:txBody>
      </p:sp>
      <p:sp>
        <p:nvSpPr>
          <p:cNvPr id="7" name="TextBox 6">
            <a:extLst>
              <a:ext uri="{FF2B5EF4-FFF2-40B4-BE49-F238E27FC236}">
                <a16:creationId xmlns:a16="http://schemas.microsoft.com/office/drawing/2014/main" id="{008EF213-7262-6610-CFAC-3ED0CF7B9AF2}"/>
              </a:ext>
            </a:extLst>
          </p:cNvPr>
          <p:cNvSpPr txBox="1"/>
          <p:nvPr/>
        </p:nvSpPr>
        <p:spPr>
          <a:xfrm>
            <a:off x="6286500" y="4206167"/>
            <a:ext cx="4812322" cy="2554545"/>
          </a:xfrm>
          <a:prstGeom prst="rect">
            <a:avLst/>
          </a:prstGeom>
          <a:noFill/>
        </p:spPr>
        <p:txBody>
          <a:bodyPr wrap="square" lIns="91440" tIns="45720" rIns="91440" bIns="45720" anchor="t">
            <a:spAutoFit/>
          </a:bodyPr>
          <a:lstStyle/>
          <a:p>
            <a:r>
              <a:rPr lang="en-GB" sz="2000" dirty="0"/>
              <a:t>This comes especially useful, when the intersection has complex geometry with many conflicts located on top of each other. It might be hard to click on them in Network Editor or to even see them, but by using the list you immediately see which conflicts have not yet been modified.</a:t>
            </a:r>
            <a:r>
              <a:rPr lang="pl-PL" sz="2000" dirty="0"/>
              <a:t> </a:t>
            </a:r>
          </a:p>
        </p:txBody>
      </p:sp>
    </p:spTree>
    <p:extLst>
      <p:ext uri="{BB962C8B-B14F-4D97-AF65-F5344CB8AC3E}">
        <p14:creationId xmlns:p14="http://schemas.microsoft.com/office/powerpoint/2010/main" val="5940000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152E0-8F3A-2673-FEBF-4182A3E69609}"/>
              </a:ext>
            </a:extLst>
          </p:cNvPr>
          <p:cNvSpPr>
            <a:spLocks noGrp="1"/>
          </p:cNvSpPr>
          <p:nvPr>
            <p:ph type="title"/>
          </p:nvPr>
        </p:nvSpPr>
        <p:spPr/>
        <p:txBody>
          <a:bodyPr/>
          <a:lstStyle/>
          <a:p>
            <a:r>
              <a:rPr lang="pl-PL" dirty="0" err="1"/>
              <a:t>Final</a:t>
            </a:r>
            <a:r>
              <a:rPr lang="pl-PL" dirty="0"/>
              <a:t> </a:t>
            </a:r>
            <a:r>
              <a:rPr lang="pl-PL" dirty="0" err="1"/>
              <a:t>setting</a:t>
            </a:r>
            <a:r>
              <a:rPr lang="pl-PL" dirty="0"/>
              <a:t> of </a:t>
            </a:r>
            <a:r>
              <a:rPr lang="pl-PL" dirty="0" err="1"/>
              <a:t>conflicts</a:t>
            </a:r>
            <a:endParaRPr lang="en-GB" noProof="0" dirty="0"/>
          </a:p>
        </p:txBody>
      </p:sp>
      <p:pic>
        <p:nvPicPr>
          <p:cNvPr id="5" name="Picture 4">
            <a:extLst>
              <a:ext uri="{FF2B5EF4-FFF2-40B4-BE49-F238E27FC236}">
                <a16:creationId xmlns:a16="http://schemas.microsoft.com/office/drawing/2014/main" id="{A47980EF-BEF9-A82B-39B4-B7415CC4B9B5}"/>
              </a:ext>
            </a:extLst>
          </p:cNvPr>
          <p:cNvPicPr>
            <a:picLocks noChangeAspect="1"/>
          </p:cNvPicPr>
          <p:nvPr/>
        </p:nvPicPr>
        <p:blipFill>
          <a:blip r:embed="rId2"/>
          <a:stretch>
            <a:fillRect/>
          </a:stretch>
        </p:blipFill>
        <p:spPr>
          <a:xfrm>
            <a:off x="636477" y="1780568"/>
            <a:ext cx="5825870" cy="5015195"/>
          </a:xfrm>
          <a:prstGeom prst="rect">
            <a:avLst/>
          </a:prstGeom>
        </p:spPr>
      </p:pic>
      <p:sp>
        <p:nvSpPr>
          <p:cNvPr id="4" name="TextBox 3">
            <a:extLst>
              <a:ext uri="{FF2B5EF4-FFF2-40B4-BE49-F238E27FC236}">
                <a16:creationId xmlns:a16="http://schemas.microsoft.com/office/drawing/2014/main" id="{DB71B630-4608-2470-59C9-4E71EF6E46E9}"/>
              </a:ext>
            </a:extLst>
          </p:cNvPr>
          <p:cNvSpPr txBox="1"/>
          <p:nvPr/>
        </p:nvSpPr>
        <p:spPr>
          <a:xfrm>
            <a:off x="6743201" y="1969081"/>
            <a:ext cx="4812322" cy="1323439"/>
          </a:xfrm>
          <a:prstGeom prst="rect">
            <a:avLst/>
          </a:prstGeom>
          <a:noFill/>
        </p:spPr>
        <p:txBody>
          <a:bodyPr wrap="square">
            <a:spAutoFit/>
          </a:bodyPr>
          <a:lstStyle/>
          <a:p>
            <a:r>
              <a:rPr lang="pl-PL" sz="2000" dirty="0"/>
              <a:t>We want the </a:t>
            </a:r>
            <a:r>
              <a:rPr lang="pl-PL" sz="2000" dirty="0" err="1"/>
              <a:t>vehicles</a:t>
            </a:r>
            <a:r>
              <a:rPr lang="pl-PL" sz="2000" dirty="0"/>
              <a:t> to </a:t>
            </a:r>
            <a:r>
              <a:rPr lang="pl-PL" sz="2000" dirty="0" err="1"/>
              <a:t>give</a:t>
            </a:r>
            <a:r>
              <a:rPr lang="pl-PL" sz="2000" dirty="0"/>
              <a:t> </a:t>
            </a:r>
            <a:r>
              <a:rPr lang="pl-PL" sz="2000" dirty="0" err="1"/>
              <a:t>way</a:t>
            </a:r>
            <a:r>
              <a:rPr lang="pl-PL" sz="2000" dirty="0"/>
              <a:t> to </a:t>
            </a:r>
            <a:r>
              <a:rPr lang="pl-PL" sz="2000" dirty="0" err="1"/>
              <a:t>pedestrians</a:t>
            </a:r>
            <a:r>
              <a:rPr lang="pl-PL" sz="2000" dirty="0"/>
              <a:t>, </a:t>
            </a:r>
            <a:r>
              <a:rPr lang="pl-PL" sz="2000" dirty="0" err="1"/>
              <a:t>so</a:t>
            </a:r>
            <a:r>
              <a:rPr lang="pl-PL" sz="2000" dirty="0"/>
              <a:t> for </a:t>
            </a:r>
            <a:r>
              <a:rPr lang="pl-PL" sz="2000" dirty="0" err="1"/>
              <a:t>every</a:t>
            </a:r>
            <a:r>
              <a:rPr lang="pl-PL" sz="2000" dirty="0"/>
              <a:t> </a:t>
            </a:r>
            <a:r>
              <a:rPr lang="pl-PL" sz="2000" dirty="0" err="1"/>
              <a:t>conflict</a:t>
            </a:r>
            <a:r>
              <a:rPr lang="pl-PL" sz="2000" dirty="0"/>
              <a:t> we </a:t>
            </a:r>
            <a:r>
              <a:rPr lang="pl-PL" sz="2000" dirty="0" err="1"/>
              <a:t>select</a:t>
            </a:r>
            <a:r>
              <a:rPr lang="pl-PL" sz="2000" dirty="0"/>
              <a:t> the </a:t>
            </a:r>
            <a:r>
              <a:rPr lang="pl-PL" sz="2000" dirty="0" err="1"/>
              <a:t>option</a:t>
            </a:r>
            <a:r>
              <a:rPr lang="pl-PL" sz="2000" dirty="0"/>
              <a:t> </a:t>
            </a:r>
            <a:r>
              <a:rPr lang="pl-PL" sz="2000" dirty="0" err="1"/>
              <a:t>that</a:t>
            </a:r>
            <a:r>
              <a:rPr lang="pl-PL" sz="2000" dirty="0"/>
              <a:t> </a:t>
            </a:r>
            <a:r>
              <a:rPr lang="pl-PL" sz="2000" dirty="0" err="1"/>
              <a:t>gives</a:t>
            </a:r>
            <a:r>
              <a:rPr lang="pl-PL" sz="2000" dirty="0"/>
              <a:t> the </a:t>
            </a:r>
            <a:r>
              <a:rPr lang="pl-PL" sz="2000" dirty="0" err="1"/>
              <a:t>right</a:t>
            </a:r>
            <a:r>
              <a:rPr lang="pl-PL" sz="2000" dirty="0"/>
              <a:t> of </a:t>
            </a:r>
            <a:r>
              <a:rPr lang="pl-PL" sz="2000" dirty="0" err="1"/>
              <a:t>way</a:t>
            </a:r>
            <a:r>
              <a:rPr lang="pl-PL" sz="2000" dirty="0"/>
              <a:t> to </a:t>
            </a:r>
            <a:r>
              <a:rPr lang="pl-PL" sz="2000" dirty="0" err="1"/>
              <a:t>pedestrian</a:t>
            </a:r>
            <a:r>
              <a:rPr lang="pl-PL" sz="2000" dirty="0"/>
              <a:t> </a:t>
            </a:r>
            <a:r>
              <a:rPr lang="pl-PL" sz="2000" dirty="0" err="1"/>
              <a:t>links</a:t>
            </a:r>
            <a:r>
              <a:rPr lang="pl-PL" sz="2000" dirty="0"/>
              <a:t>.</a:t>
            </a:r>
          </a:p>
        </p:txBody>
      </p:sp>
    </p:spTree>
    <p:extLst>
      <p:ext uri="{BB962C8B-B14F-4D97-AF65-F5344CB8AC3E}">
        <p14:creationId xmlns:p14="http://schemas.microsoft.com/office/powerpoint/2010/main" val="25359203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C6174-3971-23E8-2EC9-03406F793CA3}"/>
              </a:ext>
            </a:extLst>
          </p:cNvPr>
          <p:cNvSpPr>
            <a:spLocks noGrp="1"/>
          </p:cNvSpPr>
          <p:nvPr>
            <p:ph type="title"/>
          </p:nvPr>
        </p:nvSpPr>
        <p:spPr/>
        <p:txBody>
          <a:bodyPr/>
          <a:lstStyle/>
          <a:p>
            <a:r>
              <a:rPr lang="pl-PL" noProof="0" dirty="0" err="1"/>
              <a:t>Conflict</a:t>
            </a:r>
            <a:r>
              <a:rPr lang="pl-PL" noProof="0" dirty="0"/>
              <a:t> status: „</a:t>
            </a:r>
            <a:r>
              <a:rPr lang="pl-PL" noProof="0" dirty="0" err="1"/>
              <a:t>Undetermined</a:t>
            </a:r>
            <a:r>
              <a:rPr lang="pl-PL" noProof="0" dirty="0"/>
              <a:t>”</a:t>
            </a:r>
            <a:endParaRPr lang="en-GB" noProof="0" dirty="0"/>
          </a:p>
        </p:txBody>
      </p:sp>
      <p:pic>
        <p:nvPicPr>
          <p:cNvPr id="5" name="Picture 4">
            <a:extLst>
              <a:ext uri="{FF2B5EF4-FFF2-40B4-BE49-F238E27FC236}">
                <a16:creationId xmlns:a16="http://schemas.microsoft.com/office/drawing/2014/main" id="{3FBE60E5-5677-CE10-98CD-227E561FBE75}"/>
              </a:ext>
            </a:extLst>
          </p:cNvPr>
          <p:cNvPicPr>
            <a:picLocks noChangeAspect="1"/>
          </p:cNvPicPr>
          <p:nvPr/>
        </p:nvPicPr>
        <p:blipFill>
          <a:blip r:embed="rId2"/>
          <a:stretch>
            <a:fillRect/>
          </a:stretch>
        </p:blipFill>
        <p:spPr>
          <a:xfrm>
            <a:off x="320487" y="1825624"/>
            <a:ext cx="5556025" cy="4762307"/>
          </a:xfrm>
          <a:prstGeom prst="rect">
            <a:avLst/>
          </a:prstGeom>
        </p:spPr>
      </p:pic>
      <p:cxnSp>
        <p:nvCxnSpPr>
          <p:cNvPr id="4" name="Straight Arrow Connector 3">
            <a:extLst>
              <a:ext uri="{FF2B5EF4-FFF2-40B4-BE49-F238E27FC236}">
                <a16:creationId xmlns:a16="http://schemas.microsoft.com/office/drawing/2014/main" id="{A69AE1E6-9109-C24D-EA4C-38395C10F412}"/>
              </a:ext>
            </a:extLst>
          </p:cNvPr>
          <p:cNvCxnSpPr>
            <a:cxnSpLocks/>
          </p:cNvCxnSpPr>
          <p:nvPr/>
        </p:nvCxnSpPr>
        <p:spPr>
          <a:xfrm flipH="1" flipV="1">
            <a:off x="1688123" y="5222631"/>
            <a:ext cx="4950069" cy="5890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34E718C-2BD9-7382-9126-E63E02887314}"/>
              </a:ext>
            </a:extLst>
          </p:cNvPr>
          <p:cNvSpPr txBox="1"/>
          <p:nvPr/>
        </p:nvSpPr>
        <p:spPr>
          <a:xfrm>
            <a:off x="6831623" y="3132626"/>
            <a:ext cx="4703885" cy="2862322"/>
          </a:xfrm>
          <a:prstGeom prst="rect">
            <a:avLst/>
          </a:prstGeom>
          <a:noFill/>
        </p:spPr>
        <p:txBody>
          <a:bodyPr wrap="square" lIns="91440" tIns="45720" rIns="91440" bIns="45720" anchor="t">
            <a:spAutoFit/>
          </a:bodyPr>
          <a:lstStyle/>
          <a:p>
            <a:r>
              <a:rPr lang="pl-PL" sz="1800" dirty="0" err="1"/>
              <a:t>Vissim</a:t>
            </a:r>
            <a:r>
              <a:rPr lang="pl-PL" sz="1800" dirty="0"/>
              <a:t> </a:t>
            </a:r>
            <a:r>
              <a:rPr lang="pl-PL" sz="1800" dirty="0" err="1"/>
              <a:t>also</a:t>
            </a:r>
            <a:r>
              <a:rPr lang="pl-PL" sz="1800" dirty="0"/>
              <a:t> </a:t>
            </a:r>
            <a:r>
              <a:rPr lang="pl-PL" sz="1800" dirty="0" err="1"/>
              <a:t>allows</a:t>
            </a:r>
            <a:r>
              <a:rPr lang="pl-PL" sz="1800" dirty="0"/>
              <a:t> </a:t>
            </a:r>
            <a:r>
              <a:rPr lang="pl-PL" sz="1800" dirty="0" err="1"/>
              <a:t>us</a:t>
            </a:r>
            <a:r>
              <a:rPr lang="pl-PL" sz="1800" dirty="0"/>
              <a:t> to set the </a:t>
            </a:r>
            <a:r>
              <a:rPr lang="pl-PL" sz="1800" dirty="0" err="1"/>
              <a:t>conflict</a:t>
            </a:r>
            <a:r>
              <a:rPr lang="pl-PL" sz="1800" dirty="0"/>
              <a:t> as „</a:t>
            </a:r>
            <a:r>
              <a:rPr lang="pl-PL" sz="1800" dirty="0" err="1"/>
              <a:t>Undetermined</a:t>
            </a:r>
            <a:r>
              <a:rPr lang="pl-PL" sz="1800" dirty="0"/>
              <a:t>” (</a:t>
            </a:r>
            <a:r>
              <a:rPr lang="pl-PL" sz="1800" dirty="0" err="1"/>
              <a:t>both</a:t>
            </a:r>
            <a:r>
              <a:rPr lang="pl-PL" sz="1800" dirty="0"/>
              <a:t> </a:t>
            </a:r>
            <a:r>
              <a:rPr lang="pl-PL" sz="1800" dirty="0" err="1"/>
              <a:t>flows</a:t>
            </a:r>
            <a:r>
              <a:rPr lang="pl-PL" sz="1800" dirty="0"/>
              <a:t> </a:t>
            </a:r>
            <a:r>
              <a:rPr lang="pl-PL" sz="1800" dirty="0" err="1"/>
              <a:t>are</a:t>
            </a:r>
            <a:r>
              <a:rPr lang="pl-PL" sz="1800" dirty="0"/>
              <a:t> red). It </a:t>
            </a:r>
            <a:r>
              <a:rPr lang="pl-PL" sz="1800" dirty="0" err="1"/>
              <a:t>means</a:t>
            </a:r>
            <a:r>
              <a:rPr lang="pl-PL" sz="1800" dirty="0"/>
              <a:t> </a:t>
            </a:r>
            <a:r>
              <a:rPr lang="pl-PL" sz="1800" dirty="0" err="1"/>
              <a:t>that</a:t>
            </a:r>
            <a:r>
              <a:rPr lang="pl-PL" sz="1800" dirty="0"/>
              <a:t> </a:t>
            </a:r>
            <a:r>
              <a:rPr lang="pl-PL" sz="1800" dirty="0" err="1"/>
              <a:t>there</a:t>
            </a:r>
            <a:r>
              <a:rPr lang="pl-PL" sz="1800" dirty="0"/>
              <a:t> </a:t>
            </a:r>
            <a:r>
              <a:rPr lang="pl-PL" sz="1800" dirty="0" err="1"/>
              <a:t>is</a:t>
            </a:r>
            <a:r>
              <a:rPr lang="pl-PL" sz="1800" dirty="0"/>
              <a:t> </a:t>
            </a:r>
            <a:r>
              <a:rPr lang="pl-PL" sz="1800" dirty="0" err="1"/>
              <a:t>an</a:t>
            </a:r>
            <a:r>
              <a:rPr lang="pl-PL" sz="1800" dirty="0"/>
              <a:t> </a:t>
            </a:r>
            <a:r>
              <a:rPr lang="pl-PL" sz="1800" dirty="0" err="1"/>
              <a:t>interaction</a:t>
            </a:r>
            <a:r>
              <a:rPr lang="pl-PL" sz="1800" dirty="0"/>
              <a:t> </a:t>
            </a:r>
            <a:r>
              <a:rPr lang="pl-PL" sz="1800" dirty="0" err="1"/>
              <a:t>between</a:t>
            </a:r>
            <a:r>
              <a:rPr lang="pl-PL" sz="1800" dirty="0"/>
              <a:t> </a:t>
            </a:r>
            <a:r>
              <a:rPr lang="pl-PL" sz="1800" dirty="0" err="1"/>
              <a:t>simulated</a:t>
            </a:r>
            <a:r>
              <a:rPr lang="pl-PL" sz="1800" dirty="0"/>
              <a:t> </a:t>
            </a:r>
            <a:r>
              <a:rPr lang="pl-PL" sz="1800" dirty="0" err="1"/>
              <a:t>vehicles</a:t>
            </a:r>
            <a:r>
              <a:rPr lang="pl-PL" sz="1800" dirty="0"/>
              <a:t>/</a:t>
            </a:r>
            <a:r>
              <a:rPr lang="pl-PL" sz="1800" dirty="0" err="1"/>
              <a:t>pedestrians</a:t>
            </a:r>
            <a:r>
              <a:rPr lang="pl-PL" sz="1800" dirty="0"/>
              <a:t> and the </a:t>
            </a:r>
            <a:r>
              <a:rPr lang="pl-PL" sz="1800" dirty="0" err="1"/>
              <a:t>first</a:t>
            </a:r>
            <a:r>
              <a:rPr lang="pl-PL" sz="1800" dirty="0"/>
              <a:t> one to </a:t>
            </a:r>
            <a:r>
              <a:rPr lang="pl-PL" sz="1800" dirty="0" err="1"/>
              <a:t>arrive</a:t>
            </a:r>
            <a:r>
              <a:rPr lang="pl-PL" sz="1800" dirty="0"/>
              <a:t> </a:t>
            </a:r>
            <a:r>
              <a:rPr lang="pl-PL" sz="1800" dirty="0" err="1"/>
              <a:t>at</a:t>
            </a:r>
            <a:r>
              <a:rPr lang="pl-PL" sz="1800" dirty="0"/>
              <a:t> the </a:t>
            </a:r>
            <a:r>
              <a:rPr lang="pl-PL" sz="1800" dirty="0" err="1"/>
              <a:t>conflict</a:t>
            </a:r>
            <a:r>
              <a:rPr lang="pl-PL" sz="1800" dirty="0"/>
              <a:t> </a:t>
            </a:r>
            <a:r>
              <a:rPr lang="pl-PL" sz="1800" dirty="0" err="1"/>
              <a:t>area</a:t>
            </a:r>
            <a:r>
              <a:rPr lang="pl-PL" sz="1800" dirty="0"/>
              <a:t> </a:t>
            </a:r>
            <a:r>
              <a:rPr lang="pl-PL" sz="1800" dirty="0" err="1"/>
              <a:t>is</a:t>
            </a:r>
            <a:r>
              <a:rPr lang="pl-PL" sz="1800" dirty="0"/>
              <a:t> </a:t>
            </a:r>
            <a:r>
              <a:rPr lang="pl-PL" sz="1800" dirty="0" err="1"/>
              <a:t>given</a:t>
            </a:r>
            <a:r>
              <a:rPr lang="pl-PL" sz="1800" dirty="0"/>
              <a:t> </a:t>
            </a:r>
            <a:r>
              <a:rPr lang="pl-PL" sz="1800" dirty="0" err="1"/>
              <a:t>right</a:t>
            </a:r>
            <a:r>
              <a:rPr lang="pl-PL" sz="1800" dirty="0"/>
              <a:t> of </a:t>
            </a:r>
            <a:r>
              <a:rPr lang="pl-PL" sz="1800" dirty="0" err="1"/>
              <a:t>way</a:t>
            </a:r>
            <a:r>
              <a:rPr lang="pl-PL" sz="1800" dirty="0"/>
              <a:t>. </a:t>
            </a:r>
          </a:p>
          <a:p>
            <a:endParaRPr lang="pl-PL" sz="1800" dirty="0"/>
          </a:p>
          <a:p>
            <a:r>
              <a:rPr lang="pl-PL" sz="1800" dirty="0" err="1"/>
              <a:t>This</a:t>
            </a:r>
            <a:r>
              <a:rPr lang="pl-PL" sz="1800" dirty="0"/>
              <a:t> </a:t>
            </a:r>
            <a:r>
              <a:rPr lang="pl-PL" sz="1800" dirty="0" err="1"/>
              <a:t>is</a:t>
            </a:r>
            <a:r>
              <a:rPr lang="pl-PL" sz="1800" dirty="0"/>
              <a:t> </a:t>
            </a:r>
            <a:r>
              <a:rPr lang="pl-PL" sz="1800" dirty="0" err="1"/>
              <a:t>different</a:t>
            </a:r>
            <a:r>
              <a:rPr lang="pl-PL" sz="1800" dirty="0"/>
              <a:t> from the </a:t>
            </a:r>
            <a:r>
              <a:rPr lang="pl-PL" sz="1800" dirty="0" err="1"/>
              <a:t>default</a:t>
            </a:r>
            <a:r>
              <a:rPr lang="pl-PL" sz="1800" dirty="0"/>
              <a:t> </a:t>
            </a:r>
            <a:r>
              <a:rPr lang="pl-PL" sz="1800" dirty="0" err="1"/>
              <a:t>option</a:t>
            </a:r>
            <a:r>
              <a:rPr lang="pl-PL" sz="1800" dirty="0"/>
              <a:t> „</a:t>
            </a:r>
            <a:r>
              <a:rPr lang="pl-PL" sz="1800" dirty="0" err="1"/>
              <a:t>Passive</a:t>
            </a:r>
            <a:r>
              <a:rPr lang="pl-PL" sz="1800" dirty="0"/>
              <a:t>” (</a:t>
            </a:r>
            <a:r>
              <a:rPr lang="pl-PL" sz="1800" dirty="0" err="1"/>
              <a:t>both</a:t>
            </a:r>
            <a:r>
              <a:rPr lang="pl-PL" sz="1800" dirty="0"/>
              <a:t> </a:t>
            </a:r>
            <a:r>
              <a:rPr lang="pl-PL" sz="1800" dirty="0" err="1"/>
              <a:t>flows</a:t>
            </a:r>
            <a:r>
              <a:rPr lang="pl-PL" sz="1800" dirty="0"/>
              <a:t> </a:t>
            </a:r>
            <a:r>
              <a:rPr lang="pl-PL" sz="1800" dirty="0" err="1"/>
              <a:t>are</a:t>
            </a:r>
            <a:r>
              <a:rPr lang="pl-PL" sz="1800" dirty="0"/>
              <a:t> </a:t>
            </a:r>
            <a:r>
              <a:rPr lang="pl-PL" sz="1800" dirty="0" err="1"/>
              <a:t>yellow</a:t>
            </a:r>
            <a:r>
              <a:rPr lang="pl-PL" sz="1800" dirty="0"/>
              <a:t>), as </a:t>
            </a:r>
            <a:r>
              <a:rPr lang="pl-PL" sz="1800" dirty="0" err="1"/>
              <a:t>it</a:t>
            </a:r>
            <a:r>
              <a:rPr lang="pl-PL" sz="1800" dirty="0"/>
              <a:t> </a:t>
            </a:r>
            <a:r>
              <a:rPr lang="pl-PL" sz="1800" dirty="0" err="1"/>
              <a:t>will</a:t>
            </a:r>
            <a:r>
              <a:rPr lang="pl-PL" sz="1800" dirty="0"/>
              <a:t> not </a:t>
            </a:r>
            <a:r>
              <a:rPr lang="pl-PL" sz="1800" dirty="0" err="1"/>
              <a:t>cause</a:t>
            </a:r>
            <a:r>
              <a:rPr lang="pl-PL" sz="1800" dirty="0"/>
              <a:t> </a:t>
            </a:r>
            <a:r>
              <a:rPr lang="pl-PL" sz="1800" dirty="0" err="1"/>
              <a:t>any</a:t>
            </a:r>
            <a:r>
              <a:rPr lang="pl-PL" sz="1800" dirty="0"/>
              <a:t> </a:t>
            </a:r>
            <a:r>
              <a:rPr lang="pl-PL" sz="1800" dirty="0" err="1"/>
              <a:t>interacion</a:t>
            </a:r>
            <a:r>
              <a:rPr lang="pl-PL" sz="1800" dirty="0"/>
              <a:t> </a:t>
            </a:r>
            <a:r>
              <a:rPr lang="pl-PL" sz="1800" dirty="0" err="1"/>
              <a:t>at</a:t>
            </a:r>
            <a:r>
              <a:rPr lang="pl-PL" sz="1800" dirty="0"/>
              <a:t> </a:t>
            </a:r>
            <a:r>
              <a:rPr lang="pl-PL" sz="1800" dirty="0" err="1"/>
              <a:t>all</a:t>
            </a:r>
            <a:r>
              <a:rPr lang="pl-PL" sz="1800" dirty="0"/>
              <a:t>.</a:t>
            </a:r>
          </a:p>
        </p:txBody>
      </p:sp>
    </p:spTree>
    <p:extLst>
      <p:ext uri="{BB962C8B-B14F-4D97-AF65-F5344CB8AC3E}">
        <p14:creationId xmlns:p14="http://schemas.microsoft.com/office/powerpoint/2010/main" val="17420023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45445-5A66-1BEA-D387-ACE611138F60}"/>
              </a:ext>
            </a:extLst>
          </p:cNvPr>
          <p:cNvSpPr>
            <a:spLocks noGrp="1"/>
          </p:cNvSpPr>
          <p:nvPr>
            <p:ph type="title"/>
          </p:nvPr>
        </p:nvSpPr>
        <p:spPr/>
        <p:txBody>
          <a:bodyPr/>
          <a:lstStyle/>
          <a:p>
            <a:r>
              <a:rPr lang="pl-PL" noProof="0" dirty="0" err="1"/>
              <a:t>Drawing</a:t>
            </a:r>
            <a:r>
              <a:rPr lang="pl-PL" noProof="0" dirty="0"/>
              <a:t> link geometry pt. 1</a:t>
            </a:r>
            <a:endParaRPr lang="en-GB" noProof="0" dirty="0"/>
          </a:p>
        </p:txBody>
      </p:sp>
      <p:sp>
        <p:nvSpPr>
          <p:cNvPr id="3" name="Text Placeholder 2">
            <a:extLst>
              <a:ext uri="{FF2B5EF4-FFF2-40B4-BE49-F238E27FC236}">
                <a16:creationId xmlns:a16="http://schemas.microsoft.com/office/drawing/2014/main" id="{8DA444EB-1164-DFBD-81E4-E79B70F819ED}"/>
              </a:ext>
            </a:extLst>
          </p:cNvPr>
          <p:cNvSpPr>
            <a:spLocks noGrp="1"/>
          </p:cNvSpPr>
          <p:nvPr>
            <p:ph type="body" idx="1"/>
          </p:nvPr>
        </p:nvSpPr>
        <p:spPr/>
        <p:txBody>
          <a:bodyPr/>
          <a:lstStyle/>
          <a:p>
            <a:endParaRPr lang="en-GB" noProof="0" dirty="0"/>
          </a:p>
        </p:txBody>
      </p:sp>
      <p:pic>
        <p:nvPicPr>
          <p:cNvPr id="4" name="curve 1">
            <a:hlinkClick r:id="" action="ppaction://media"/>
            <a:extLst>
              <a:ext uri="{FF2B5EF4-FFF2-40B4-BE49-F238E27FC236}">
                <a16:creationId xmlns:a16="http://schemas.microsoft.com/office/drawing/2014/main" id="{0772EE2F-C77C-B6BA-AC6B-C7CCE3CADD0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8200" y="1957596"/>
            <a:ext cx="5676939" cy="4087396"/>
          </a:xfrm>
          <a:prstGeom prst="rect">
            <a:avLst/>
          </a:prstGeom>
        </p:spPr>
      </p:pic>
      <p:sp>
        <p:nvSpPr>
          <p:cNvPr id="6" name="TextBox 5">
            <a:extLst>
              <a:ext uri="{FF2B5EF4-FFF2-40B4-BE49-F238E27FC236}">
                <a16:creationId xmlns:a16="http://schemas.microsoft.com/office/drawing/2014/main" id="{2C994E79-18E5-8964-5C6C-F4B0CB19C523}"/>
              </a:ext>
            </a:extLst>
          </p:cNvPr>
          <p:cNvSpPr txBox="1"/>
          <p:nvPr/>
        </p:nvSpPr>
        <p:spPr>
          <a:xfrm>
            <a:off x="6935377" y="1957596"/>
            <a:ext cx="4051016" cy="1631216"/>
          </a:xfrm>
          <a:prstGeom prst="rect">
            <a:avLst/>
          </a:prstGeom>
          <a:noFill/>
        </p:spPr>
        <p:txBody>
          <a:bodyPr wrap="square">
            <a:spAutoFit/>
          </a:bodyPr>
          <a:lstStyle/>
          <a:p>
            <a:r>
              <a:rPr lang="pl-PL" sz="2000" dirty="0"/>
              <a:t>The video </a:t>
            </a:r>
            <a:r>
              <a:rPr lang="pl-PL" sz="2000" dirty="0" err="1"/>
              <a:t>presents</a:t>
            </a:r>
            <a:r>
              <a:rPr lang="pl-PL" sz="2000" dirty="0"/>
              <a:t> </a:t>
            </a:r>
            <a:r>
              <a:rPr lang="pl-PL" sz="2000" dirty="0" err="1"/>
              <a:t>additional</a:t>
            </a:r>
            <a:r>
              <a:rPr lang="pl-PL" sz="2000" dirty="0"/>
              <a:t> </a:t>
            </a:r>
            <a:r>
              <a:rPr lang="pl-PL" sz="2000" dirty="0" err="1"/>
              <a:t>possibilities</a:t>
            </a:r>
            <a:r>
              <a:rPr lang="pl-PL" sz="2000" dirty="0"/>
              <a:t> </a:t>
            </a:r>
            <a:r>
              <a:rPr lang="pl-PL" sz="2000" dirty="0" err="1"/>
              <a:t>regarding</a:t>
            </a:r>
            <a:r>
              <a:rPr lang="pl-PL" sz="2000" dirty="0"/>
              <a:t> </a:t>
            </a:r>
            <a:r>
              <a:rPr lang="pl-PL" sz="2000" dirty="0" err="1"/>
              <a:t>drawing</a:t>
            </a:r>
            <a:r>
              <a:rPr lang="pl-PL" sz="2000" dirty="0"/>
              <a:t> </a:t>
            </a:r>
            <a:r>
              <a:rPr lang="pl-PL" sz="2000" dirty="0" err="1"/>
              <a:t>links</a:t>
            </a:r>
            <a:r>
              <a:rPr lang="pl-PL" sz="2000" dirty="0"/>
              <a:t>. </a:t>
            </a:r>
            <a:r>
              <a:rPr lang="pl-PL" sz="2000" dirty="0" err="1"/>
              <a:t>During</a:t>
            </a:r>
            <a:r>
              <a:rPr lang="pl-PL" sz="2000" dirty="0"/>
              <a:t> </a:t>
            </a:r>
            <a:r>
              <a:rPr lang="pl-PL" sz="2000" dirty="0" err="1"/>
              <a:t>drawing</a:t>
            </a:r>
            <a:r>
              <a:rPr lang="pl-PL" sz="2000" dirty="0"/>
              <a:t> the link, </a:t>
            </a:r>
            <a:r>
              <a:rPr lang="pl-PL" sz="2000" dirty="0" err="1"/>
              <a:t>use</a:t>
            </a:r>
            <a:r>
              <a:rPr lang="pl-PL" sz="2000" dirty="0"/>
              <a:t> LMB to </a:t>
            </a:r>
            <a:r>
              <a:rPr lang="pl-PL" sz="2000" dirty="0" err="1"/>
              <a:t>add</a:t>
            </a:r>
            <a:r>
              <a:rPr lang="pl-PL" sz="2000" dirty="0"/>
              <a:t> </a:t>
            </a:r>
            <a:r>
              <a:rPr lang="pl-PL" sz="2000" dirty="0" err="1"/>
              <a:t>new</a:t>
            </a:r>
            <a:r>
              <a:rPr lang="pl-PL" sz="2000" dirty="0"/>
              <a:t> </a:t>
            </a:r>
            <a:r>
              <a:rPr lang="pl-PL" sz="2000" dirty="0" err="1"/>
              <a:t>intermediate</a:t>
            </a:r>
            <a:r>
              <a:rPr lang="pl-PL" sz="2000" dirty="0"/>
              <a:t> </a:t>
            </a:r>
            <a:r>
              <a:rPr lang="pl-PL" sz="2000" dirty="0" err="1"/>
              <a:t>points</a:t>
            </a:r>
            <a:r>
              <a:rPr lang="pl-PL" sz="2000" dirty="0"/>
              <a:t>.</a:t>
            </a:r>
          </a:p>
        </p:txBody>
      </p:sp>
    </p:spTree>
    <p:extLst>
      <p:ext uri="{BB962C8B-B14F-4D97-AF65-F5344CB8AC3E}">
        <p14:creationId xmlns:p14="http://schemas.microsoft.com/office/powerpoint/2010/main" val="116905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5ADAB-F3E6-E5FD-560D-521B485F66ED}"/>
              </a:ext>
            </a:extLst>
          </p:cNvPr>
          <p:cNvSpPr>
            <a:spLocks noGrp="1"/>
          </p:cNvSpPr>
          <p:nvPr>
            <p:ph type="title"/>
          </p:nvPr>
        </p:nvSpPr>
        <p:spPr/>
        <p:txBody>
          <a:bodyPr/>
          <a:lstStyle/>
          <a:p>
            <a:r>
              <a:rPr lang="pl-PL" dirty="0" err="1"/>
              <a:t>Drawing</a:t>
            </a:r>
            <a:r>
              <a:rPr lang="pl-PL" dirty="0"/>
              <a:t> link geometry pt. 2</a:t>
            </a:r>
            <a:endParaRPr lang="en-GB" noProof="0" dirty="0"/>
          </a:p>
        </p:txBody>
      </p:sp>
      <p:pic>
        <p:nvPicPr>
          <p:cNvPr id="4" name="curve 2">
            <a:hlinkClick r:id="" action="ppaction://media"/>
            <a:extLst>
              <a:ext uri="{FF2B5EF4-FFF2-40B4-BE49-F238E27FC236}">
                <a16:creationId xmlns:a16="http://schemas.microsoft.com/office/drawing/2014/main" id="{A52D2E75-38A2-B0C6-7F10-D553A0BDFDA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28120" y="1825625"/>
            <a:ext cx="6630007" cy="4788769"/>
          </a:xfrm>
          <a:prstGeom prst="rect">
            <a:avLst/>
          </a:prstGeom>
        </p:spPr>
      </p:pic>
      <p:sp>
        <p:nvSpPr>
          <p:cNvPr id="5" name="TextBox 4">
            <a:extLst>
              <a:ext uri="{FF2B5EF4-FFF2-40B4-BE49-F238E27FC236}">
                <a16:creationId xmlns:a16="http://schemas.microsoft.com/office/drawing/2014/main" id="{D741C5A0-4916-11D7-F1C7-AC0099346AAC}"/>
              </a:ext>
            </a:extLst>
          </p:cNvPr>
          <p:cNvSpPr txBox="1"/>
          <p:nvPr/>
        </p:nvSpPr>
        <p:spPr>
          <a:xfrm>
            <a:off x="7700307" y="1797784"/>
            <a:ext cx="4051016" cy="2246769"/>
          </a:xfrm>
          <a:prstGeom prst="rect">
            <a:avLst/>
          </a:prstGeom>
          <a:noFill/>
        </p:spPr>
        <p:txBody>
          <a:bodyPr wrap="square" lIns="91440" tIns="45720" rIns="91440" bIns="45720" anchor="t">
            <a:spAutoFit/>
          </a:bodyPr>
          <a:lstStyle/>
          <a:p>
            <a:r>
              <a:rPr lang="pl-PL" sz="2000" dirty="0" err="1"/>
              <a:t>You</a:t>
            </a:r>
            <a:r>
              <a:rPr lang="pl-PL" sz="2000" dirty="0"/>
              <a:t> </a:t>
            </a:r>
            <a:r>
              <a:rPr lang="pl-PL" sz="2000" dirty="0" err="1"/>
              <a:t>can</a:t>
            </a:r>
            <a:r>
              <a:rPr lang="pl-PL" sz="2000" dirty="0"/>
              <a:t> </a:t>
            </a:r>
            <a:r>
              <a:rPr lang="pl-PL" sz="2000" dirty="0" err="1"/>
              <a:t>also</a:t>
            </a:r>
            <a:r>
              <a:rPr lang="pl-PL" sz="2000" dirty="0"/>
              <a:t> </a:t>
            </a:r>
            <a:r>
              <a:rPr lang="pl-PL" sz="2000" dirty="0" err="1"/>
              <a:t>add</a:t>
            </a:r>
            <a:r>
              <a:rPr lang="pl-PL" sz="2000" dirty="0"/>
              <a:t> </a:t>
            </a:r>
            <a:r>
              <a:rPr lang="pl-PL" sz="2000" dirty="0" err="1"/>
              <a:t>new</a:t>
            </a:r>
            <a:r>
              <a:rPr lang="pl-PL" sz="2000" dirty="0"/>
              <a:t> </a:t>
            </a:r>
            <a:r>
              <a:rPr lang="pl-PL" sz="2000" dirty="0" err="1"/>
              <a:t>intermediate</a:t>
            </a:r>
            <a:r>
              <a:rPr lang="pl-PL" sz="2000" dirty="0"/>
              <a:t> </a:t>
            </a:r>
            <a:r>
              <a:rPr lang="pl-PL" sz="2000" dirty="0" err="1"/>
              <a:t>points</a:t>
            </a:r>
            <a:r>
              <a:rPr lang="pl-PL" sz="2000" dirty="0"/>
              <a:t> to </a:t>
            </a:r>
            <a:r>
              <a:rPr lang="pl-PL" sz="2000" dirty="0" err="1"/>
              <a:t>an</a:t>
            </a:r>
            <a:r>
              <a:rPr lang="pl-PL" sz="2000" dirty="0"/>
              <a:t> </a:t>
            </a:r>
            <a:r>
              <a:rPr lang="pl-PL" sz="2000" dirty="0" err="1"/>
              <a:t>already</a:t>
            </a:r>
            <a:r>
              <a:rPr lang="pl-PL" sz="2000" dirty="0"/>
              <a:t> </a:t>
            </a:r>
            <a:r>
              <a:rPr lang="pl-PL" sz="2000" dirty="0" err="1"/>
              <a:t>created</a:t>
            </a:r>
            <a:r>
              <a:rPr lang="pl-PL" sz="2000" dirty="0"/>
              <a:t> link by </a:t>
            </a:r>
            <a:r>
              <a:rPr lang="pl-PL" sz="2000" dirty="0" err="1"/>
              <a:t>using</a:t>
            </a:r>
            <a:r>
              <a:rPr lang="pl-PL" sz="2000" dirty="0"/>
              <a:t> RMB (</a:t>
            </a:r>
            <a:r>
              <a:rPr lang="pl-PL" sz="2000" dirty="0" err="1"/>
              <a:t>depending</a:t>
            </a:r>
            <a:r>
              <a:rPr lang="pl-PL" sz="2000" dirty="0"/>
              <a:t> on the </a:t>
            </a:r>
            <a:r>
              <a:rPr lang="pl-PL" sz="2000" dirty="0" err="1"/>
              <a:t>options</a:t>
            </a:r>
            <a:r>
              <a:rPr lang="pl-PL" sz="2000" dirty="0"/>
              <a:t> set in </a:t>
            </a:r>
            <a:r>
              <a:rPr lang="pl-PL" sz="2000" dirty="0" err="1"/>
              <a:t>user</a:t>
            </a:r>
            <a:r>
              <a:rPr lang="pl-PL" sz="2000" dirty="0"/>
              <a:t> </a:t>
            </a:r>
            <a:r>
              <a:rPr lang="pl-PL" sz="2000" dirty="0" err="1"/>
              <a:t>preferences</a:t>
            </a:r>
            <a:r>
              <a:rPr lang="pl-PL" sz="2000" dirty="0"/>
              <a:t>). </a:t>
            </a:r>
            <a:r>
              <a:rPr lang="pl-PL" sz="2000" dirty="0" err="1"/>
              <a:t>These</a:t>
            </a:r>
            <a:r>
              <a:rPr lang="pl-PL" sz="2000" dirty="0"/>
              <a:t> </a:t>
            </a:r>
            <a:r>
              <a:rPr lang="pl-PL" sz="2000" dirty="0" err="1"/>
              <a:t>points</a:t>
            </a:r>
            <a:r>
              <a:rPr lang="pl-PL" sz="2000" dirty="0"/>
              <a:t> </a:t>
            </a:r>
            <a:r>
              <a:rPr lang="pl-PL" sz="2000" dirty="0" err="1"/>
              <a:t>can</a:t>
            </a:r>
            <a:r>
              <a:rPr lang="pl-PL" sz="2000" dirty="0"/>
              <a:t> be </a:t>
            </a:r>
            <a:r>
              <a:rPr lang="pl-PL" sz="2000" dirty="0" err="1"/>
              <a:t>moved</a:t>
            </a:r>
            <a:r>
              <a:rPr lang="pl-PL" sz="2000" dirty="0"/>
              <a:t> to </a:t>
            </a:r>
            <a:r>
              <a:rPr lang="pl-PL" sz="2000" dirty="0" err="1"/>
              <a:t>change</a:t>
            </a:r>
            <a:r>
              <a:rPr lang="pl-PL" sz="2000" dirty="0"/>
              <a:t> the geometry of a link.</a:t>
            </a:r>
          </a:p>
        </p:txBody>
      </p:sp>
    </p:spTree>
    <p:extLst>
      <p:ext uri="{BB962C8B-B14F-4D97-AF65-F5344CB8AC3E}">
        <p14:creationId xmlns:p14="http://schemas.microsoft.com/office/powerpoint/2010/main" val="276523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432DA-9E38-E83C-E5EE-653D2A4BAEF4}"/>
              </a:ext>
            </a:extLst>
          </p:cNvPr>
          <p:cNvSpPr>
            <a:spLocks noGrp="1"/>
          </p:cNvSpPr>
          <p:nvPr>
            <p:ph type="title"/>
          </p:nvPr>
        </p:nvSpPr>
        <p:spPr/>
        <p:txBody>
          <a:bodyPr/>
          <a:lstStyle/>
          <a:p>
            <a:r>
              <a:rPr lang="pl-PL" dirty="0" err="1"/>
              <a:t>Drawing</a:t>
            </a:r>
            <a:r>
              <a:rPr lang="pl-PL" dirty="0"/>
              <a:t> link geometry pt. 3</a:t>
            </a:r>
            <a:endParaRPr lang="en-GB" noProof="0" dirty="0"/>
          </a:p>
        </p:txBody>
      </p:sp>
      <p:pic>
        <p:nvPicPr>
          <p:cNvPr id="4" name="curve 3">
            <a:hlinkClick r:id="" action="ppaction://media"/>
            <a:extLst>
              <a:ext uri="{FF2B5EF4-FFF2-40B4-BE49-F238E27FC236}">
                <a16:creationId xmlns:a16="http://schemas.microsoft.com/office/drawing/2014/main" id="{DDFD9A1E-15E0-3573-B266-9B4186DBEBE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5446" y="1690688"/>
            <a:ext cx="6856132" cy="4957069"/>
          </a:xfrm>
          <a:prstGeom prst="rect">
            <a:avLst/>
          </a:prstGeom>
        </p:spPr>
      </p:pic>
      <p:sp>
        <p:nvSpPr>
          <p:cNvPr id="5" name="TextBox 4">
            <a:extLst>
              <a:ext uri="{FF2B5EF4-FFF2-40B4-BE49-F238E27FC236}">
                <a16:creationId xmlns:a16="http://schemas.microsoft.com/office/drawing/2014/main" id="{0D5CD68A-BED8-26A0-D0AF-565AA3A727A9}"/>
              </a:ext>
            </a:extLst>
          </p:cNvPr>
          <p:cNvSpPr txBox="1"/>
          <p:nvPr/>
        </p:nvSpPr>
        <p:spPr>
          <a:xfrm>
            <a:off x="7524462" y="1690688"/>
            <a:ext cx="4051016" cy="4401205"/>
          </a:xfrm>
          <a:prstGeom prst="rect">
            <a:avLst/>
          </a:prstGeom>
          <a:noFill/>
        </p:spPr>
        <p:txBody>
          <a:bodyPr wrap="square" lIns="91440" tIns="45720" rIns="91440" bIns="45720" anchor="t">
            <a:spAutoFit/>
          </a:bodyPr>
          <a:lstStyle/>
          <a:p>
            <a:r>
              <a:rPr lang="pl-PL" sz="2000" dirty="0" err="1"/>
              <a:t>You</a:t>
            </a:r>
            <a:r>
              <a:rPr lang="pl-PL" sz="2000" dirty="0"/>
              <a:t> </a:t>
            </a:r>
            <a:r>
              <a:rPr lang="pl-PL" sz="2000" dirty="0" err="1"/>
              <a:t>can</a:t>
            </a:r>
            <a:r>
              <a:rPr lang="pl-PL" sz="2000" dirty="0"/>
              <a:t> </a:t>
            </a:r>
            <a:r>
              <a:rPr lang="pl-PL" sz="2000" dirty="0" err="1"/>
              <a:t>click</a:t>
            </a:r>
            <a:r>
              <a:rPr lang="pl-PL" sz="2000" dirty="0"/>
              <a:t> on the link (not on the </a:t>
            </a:r>
            <a:r>
              <a:rPr lang="pl-PL" sz="2000" dirty="0" err="1"/>
              <a:t>yellow</a:t>
            </a:r>
            <a:r>
              <a:rPr lang="pl-PL" sz="2000" dirty="0"/>
              <a:t> point in the link) to </a:t>
            </a:r>
            <a:r>
              <a:rPr lang="pl-PL" sz="2000" dirty="0" err="1"/>
              <a:t>move</a:t>
            </a:r>
            <a:r>
              <a:rPr lang="pl-PL" sz="2000" dirty="0"/>
              <a:t> </a:t>
            </a:r>
            <a:r>
              <a:rPr lang="pl-PL" sz="2000" dirty="0" err="1"/>
              <a:t>it</a:t>
            </a:r>
            <a:r>
              <a:rPr lang="pl-PL" sz="2000" dirty="0"/>
              <a:t>.</a:t>
            </a:r>
          </a:p>
          <a:p>
            <a:endParaRPr lang="pl-PL" sz="2000" dirty="0"/>
          </a:p>
          <a:p>
            <a:r>
              <a:rPr lang="pl-PL" sz="2000" dirty="0" err="1"/>
              <a:t>You</a:t>
            </a:r>
            <a:r>
              <a:rPr lang="pl-PL" sz="2000" dirty="0"/>
              <a:t> </a:t>
            </a:r>
            <a:r>
              <a:rPr lang="pl-PL" sz="2000" dirty="0" err="1"/>
              <a:t>can</a:t>
            </a:r>
            <a:r>
              <a:rPr lang="pl-PL" sz="2000" dirty="0"/>
              <a:t> </a:t>
            </a:r>
            <a:r>
              <a:rPr lang="pl-PL" sz="2000" dirty="0" err="1"/>
              <a:t>also</a:t>
            </a:r>
            <a:r>
              <a:rPr lang="pl-PL" sz="2000" dirty="0"/>
              <a:t> </a:t>
            </a:r>
            <a:r>
              <a:rPr lang="pl-PL" sz="2000" dirty="0" err="1"/>
              <a:t>add</a:t>
            </a:r>
            <a:r>
              <a:rPr lang="pl-PL" sz="2000" dirty="0"/>
              <a:t> </a:t>
            </a:r>
            <a:r>
              <a:rPr lang="pl-PL" sz="2000" dirty="0" err="1"/>
              <a:t>intermediate</a:t>
            </a:r>
            <a:r>
              <a:rPr lang="pl-PL" sz="2000" dirty="0"/>
              <a:t> </a:t>
            </a:r>
            <a:r>
              <a:rPr lang="pl-PL" sz="2000" dirty="0" err="1"/>
              <a:t>points</a:t>
            </a:r>
            <a:r>
              <a:rPr lang="pl-PL" sz="2000" dirty="0"/>
              <a:t> by </a:t>
            </a:r>
            <a:r>
              <a:rPr lang="pl-PL" sz="2000" dirty="0" err="1"/>
              <a:t>using</a:t>
            </a:r>
            <a:r>
              <a:rPr lang="pl-PL" sz="2000" dirty="0"/>
              <a:t> the link </a:t>
            </a:r>
            <a:r>
              <a:rPr lang="pl-PL" sz="2000" dirty="0" err="1"/>
              <a:t>properties</a:t>
            </a:r>
            <a:r>
              <a:rPr lang="pl-PL" sz="2000" dirty="0"/>
              <a:t> (</a:t>
            </a:r>
            <a:r>
              <a:rPr lang="pl-PL" sz="2000" dirty="0" err="1"/>
              <a:t>opened</a:t>
            </a:r>
            <a:r>
              <a:rPr lang="pl-PL" sz="2000" dirty="0"/>
              <a:t> by </a:t>
            </a:r>
            <a:r>
              <a:rPr lang="pl-PL" sz="2000" dirty="0" err="1"/>
              <a:t>clicking</a:t>
            </a:r>
            <a:r>
              <a:rPr lang="pl-PL" sz="2000" dirty="0"/>
              <a:t> </a:t>
            </a:r>
            <a:r>
              <a:rPr lang="pl-PL" sz="2000" dirty="0" err="1"/>
              <a:t>twice</a:t>
            </a:r>
            <a:r>
              <a:rPr lang="pl-PL" sz="2000" dirty="0"/>
              <a:t> on a link). </a:t>
            </a:r>
          </a:p>
          <a:p>
            <a:endParaRPr lang="pl-PL" sz="2000" dirty="0"/>
          </a:p>
          <a:p>
            <a:r>
              <a:rPr lang="pl-PL" sz="2000" dirty="0" err="1"/>
              <a:t>This</a:t>
            </a:r>
            <a:r>
              <a:rPr lang="pl-PL" sz="2000" dirty="0"/>
              <a:t> </a:t>
            </a:r>
            <a:r>
              <a:rPr lang="pl-PL" sz="2000" dirty="0" err="1"/>
              <a:t>also</a:t>
            </a:r>
            <a:r>
              <a:rPr lang="pl-PL" sz="2000" dirty="0"/>
              <a:t> </a:t>
            </a:r>
            <a:r>
              <a:rPr lang="pl-PL" sz="2000" dirty="0" err="1"/>
              <a:t>applies</a:t>
            </a:r>
            <a:r>
              <a:rPr lang="pl-PL" sz="2000" dirty="0"/>
              <a:t> to </a:t>
            </a:r>
            <a:r>
              <a:rPr lang="pl-PL" sz="2000" dirty="0" err="1"/>
              <a:t>connectors</a:t>
            </a:r>
            <a:r>
              <a:rPr lang="pl-PL" sz="2000" dirty="0"/>
              <a:t>, and </a:t>
            </a:r>
            <a:r>
              <a:rPr lang="pl-PL" sz="2000" dirty="0" err="1"/>
              <a:t>Vissim</a:t>
            </a:r>
            <a:r>
              <a:rPr lang="pl-PL" sz="2000" dirty="0"/>
              <a:t> </a:t>
            </a:r>
            <a:r>
              <a:rPr lang="pl-PL" sz="2000" dirty="0" err="1"/>
              <a:t>tries</a:t>
            </a:r>
            <a:r>
              <a:rPr lang="pl-PL" sz="2000" dirty="0"/>
              <a:t> to </a:t>
            </a:r>
            <a:r>
              <a:rPr lang="pl-PL" sz="2000" dirty="0" err="1"/>
              <a:t>help</a:t>
            </a:r>
            <a:r>
              <a:rPr lang="pl-PL" sz="2000" dirty="0"/>
              <a:t> </a:t>
            </a:r>
            <a:r>
              <a:rPr lang="pl-PL" sz="2000" dirty="0" err="1"/>
              <a:t>you</a:t>
            </a:r>
            <a:r>
              <a:rPr lang="pl-PL" sz="2000" dirty="0"/>
              <a:t> by </a:t>
            </a:r>
            <a:r>
              <a:rPr lang="pl-PL" sz="2000" dirty="0" err="1"/>
              <a:t>automatically</a:t>
            </a:r>
            <a:r>
              <a:rPr lang="pl-PL" sz="2000" dirty="0"/>
              <a:t> </a:t>
            </a:r>
            <a:r>
              <a:rPr lang="pl-PL" sz="2000" dirty="0" err="1"/>
              <a:t>adjusting</a:t>
            </a:r>
            <a:r>
              <a:rPr lang="pl-PL" sz="2000" dirty="0"/>
              <a:t> the </a:t>
            </a:r>
            <a:r>
              <a:rPr lang="pl-PL" sz="2000" dirty="0" err="1"/>
              <a:t>curvature</a:t>
            </a:r>
            <a:r>
              <a:rPr lang="pl-PL" sz="2000" dirty="0"/>
              <a:t> </a:t>
            </a:r>
            <a:r>
              <a:rPr lang="pl-PL" sz="2000" dirty="0" err="1"/>
              <a:t>based</a:t>
            </a:r>
            <a:r>
              <a:rPr lang="pl-PL" sz="2000" dirty="0"/>
              <a:t> on the </a:t>
            </a:r>
            <a:r>
              <a:rPr lang="pl-PL" sz="2000" dirty="0" err="1"/>
              <a:t>number</a:t>
            </a:r>
            <a:r>
              <a:rPr lang="pl-PL" sz="2000" dirty="0"/>
              <a:t> of </a:t>
            </a:r>
            <a:r>
              <a:rPr lang="pl-PL" sz="2000" dirty="0" err="1"/>
              <a:t>assigned</a:t>
            </a:r>
            <a:r>
              <a:rPr lang="pl-PL" sz="2000" dirty="0"/>
              <a:t> </a:t>
            </a:r>
            <a:r>
              <a:rPr lang="pl-PL" sz="2000" dirty="0" err="1"/>
              <a:t>intermediate</a:t>
            </a:r>
            <a:r>
              <a:rPr lang="pl-PL" sz="2000" dirty="0"/>
              <a:t> </a:t>
            </a:r>
            <a:r>
              <a:rPr lang="pl-PL" sz="2000" dirty="0" err="1"/>
              <a:t>points</a:t>
            </a:r>
            <a:r>
              <a:rPr lang="pl-PL" sz="2000" dirty="0"/>
              <a:t>.</a:t>
            </a:r>
          </a:p>
        </p:txBody>
      </p:sp>
    </p:spTree>
    <p:extLst>
      <p:ext uri="{BB962C8B-B14F-4D97-AF65-F5344CB8AC3E}">
        <p14:creationId xmlns:p14="http://schemas.microsoft.com/office/powerpoint/2010/main" val="28762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B1A8E-B2E2-3916-4AA9-EE964CD9485E}"/>
              </a:ext>
            </a:extLst>
          </p:cNvPr>
          <p:cNvSpPr>
            <a:spLocks noGrp="1"/>
          </p:cNvSpPr>
          <p:nvPr>
            <p:ph type="title"/>
          </p:nvPr>
        </p:nvSpPr>
        <p:spPr/>
        <p:txBody>
          <a:bodyPr/>
          <a:lstStyle/>
          <a:p>
            <a:r>
              <a:rPr lang="pl-PL" noProof="0" dirty="0"/>
              <a:t>Car </a:t>
            </a:r>
            <a:r>
              <a:rPr lang="pl-PL" noProof="0" dirty="0" err="1"/>
              <a:t>following</a:t>
            </a:r>
            <a:r>
              <a:rPr lang="pl-PL" noProof="0" dirty="0"/>
              <a:t> model in </a:t>
            </a:r>
            <a:r>
              <a:rPr lang="pl-PL" noProof="0" dirty="0" err="1"/>
              <a:t>Vissim</a:t>
            </a:r>
            <a:endParaRPr lang="en-GB" noProof="0" dirty="0"/>
          </a:p>
        </p:txBody>
      </p:sp>
      <p:sp>
        <p:nvSpPr>
          <p:cNvPr id="3" name="Text Placeholder 2">
            <a:extLst>
              <a:ext uri="{FF2B5EF4-FFF2-40B4-BE49-F238E27FC236}">
                <a16:creationId xmlns:a16="http://schemas.microsoft.com/office/drawing/2014/main" id="{28A9835D-7EA3-C733-71E9-5207697B3765}"/>
              </a:ext>
            </a:extLst>
          </p:cNvPr>
          <p:cNvSpPr>
            <a:spLocks noGrp="1"/>
          </p:cNvSpPr>
          <p:nvPr>
            <p:ph type="body" idx="1"/>
          </p:nvPr>
        </p:nvSpPr>
        <p:spPr>
          <a:xfrm>
            <a:off x="5671038" y="1825625"/>
            <a:ext cx="5682762" cy="4351338"/>
          </a:xfrm>
        </p:spPr>
        <p:txBody>
          <a:bodyPr/>
          <a:lstStyle/>
          <a:p>
            <a:r>
              <a:rPr lang="pl-PL" noProof="0" dirty="0" err="1"/>
              <a:t>Vissim</a:t>
            </a:r>
            <a:r>
              <a:rPr lang="pl-PL" noProof="0" dirty="0"/>
              <a:t> </a:t>
            </a:r>
            <a:r>
              <a:rPr lang="pl-PL" noProof="0" dirty="0" err="1"/>
              <a:t>uses</a:t>
            </a:r>
            <a:r>
              <a:rPr lang="pl-PL" noProof="0" dirty="0"/>
              <a:t> </a:t>
            </a:r>
            <a:r>
              <a:rPr lang="pl-PL" noProof="0" dirty="0" err="1"/>
              <a:t>Wiedemann</a:t>
            </a:r>
            <a:r>
              <a:rPr lang="pl-PL" noProof="0" dirty="0"/>
              <a:t> 74 and Wiedeman</a:t>
            </a:r>
            <a:r>
              <a:rPr lang="pl-PL" dirty="0"/>
              <a:t>n 99 car </a:t>
            </a:r>
            <a:r>
              <a:rPr lang="pl-PL" dirty="0" err="1"/>
              <a:t>following</a:t>
            </a:r>
            <a:r>
              <a:rPr lang="pl-PL" dirty="0"/>
              <a:t> </a:t>
            </a:r>
            <a:r>
              <a:rPr lang="pl-PL" dirty="0" err="1"/>
              <a:t>models</a:t>
            </a:r>
            <a:r>
              <a:rPr lang="pl-PL" dirty="0"/>
              <a:t>.</a:t>
            </a:r>
          </a:p>
          <a:p>
            <a:r>
              <a:rPr lang="pl-PL" dirty="0"/>
              <a:t>It </a:t>
            </a:r>
            <a:r>
              <a:rPr lang="pl-PL" dirty="0" err="1"/>
              <a:t>is</a:t>
            </a:r>
            <a:r>
              <a:rPr lang="pl-PL" dirty="0"/>
              <a:t> a „</a:t>
            </a:r>
            <a:r>
              <a:rPr lang="pl-PL" dirty="0" err="1"/>
              <a:t>Psycho-Physical</a:t>
            </a:r>
            <a:r>
              <a:rPr lang="pl-PL" dirty="0"/>
              <a:t>” model, </a:t>
            </a:r>
            <a:r>
              <a:rPr lang="pl-PL" dirty="0" err="1"/>
              <a:t>taking</a:t>
            </a:r>
            <a:r>
              <a:rPr lang="pl-PL" dirty="0"/>
              <a:t> </a:t>
            </a:r>
            <a:r>
              <a:rPr lang="pl-PL" dirty="0" err="1"/>
              <a:t>into</a:t>
            </a:r>
            <a:r>
              <a:rPr lang="pl-PL" dirty="0"/>
              <a:t> </a:t>
            </a:r>
            <a:r>
              <a:rPr lang="pl-PL" dirty="0" err="1"/>
              <a:t>account</a:t>
            </a:r>
            <a:r>
              <a:rPr lang="pl-PL" dirty="0"/>
              <a:t> the </a:t>
            </a:r>
            <a:r>
              <a:rPr lang="pl-PL" dirty="0" err="1"/>
              <a:t>physical</a:t>
            </a:r>
            <a:r>
              <a:rPr lang="pl-PL" dirty="0"/>
              <a:t> </a:t>
            </a:r>
            <a:r>
              <a:rPr lang="pl-PL" dirty="0" err="1"/>
              <a:t>aspects</a:t>
            </a:r>
            <a:r>
              <a:rPr lang="pl-PL" dirty="0"/>
              <a:t> of </a:t>
            </a:r>
            <a:r>
              <a:rPr lang="pl-PL" dirty="0" err="1"/>
              <a:t>vehicle</a:t>
            </a:r>
            <a:r>
              <a:rPr lang="pl-PL" dirty="0"/>
              <a:t> </a:t>
            </a:r>
            <a:r>
              <a:rPr lang="pl-PL" dirty="0" err="1"/>
              <a:t>movement</a:t>
            </a:r>
            <a:r>
              <a:rPr lang="pl-PL" dirty="0"/>
              <a:t> and </a:t>
            </a:r>
            <a:r>
              <a:rPr lang="pl-PL" dirty="0" err="1"/>
              <a:t>also</a:t>
            </a:r>
            <a:r>
              <a:rPr lang="pl-PL" dirty="0"/>
              <a:t> </a:t>
            </a:r>
            <a:r>
              <a:rPr lang="pl-PL" dirty="0" err="1"/>
              <a:t>drivers</a:t>
            </a:r>
            <a:r>
              <a:rPr lang="pl-PL" dirty="0"/>
              <a:t>' </a:t>
            </a:r>
            <a:r>
              <a:rPr lang="pl-PL" dirty="0" err="1"/>
              <a:t>psychological</a:t>
            </a:r>
            <a:r>
              <a:rPr lang="pl-PL" dirty="0"/>
              <a:t> </a:t>
            </a:r>
            <a:r>
              <a:rPr lang="pl-PL" dirty="0" err="1"/>
              <a:t>aspects</a:t>
            </a:r>
            <a:r>
              <a:rPr lang="pl-PL" dirty="0"/>
              <a:t> </a:t>
            </a:r>
            <a:r>
              <a:rPr lang="pl-PL" dirty="0" err="1"/>
              <a:t>related</a:t>
            </a:r>
            <a:r>
              <a:rPr lang="pl-PL" dirty="0"/>
              <a:t> to </a:t>
            </a:r>
            <a:r>
              <a:rPr lang="pl-PL" dirty="0" err="1"/>
              <a:t>perception</a:t>
            </a:r>
          </a:p>
          <a:p>
            <a:endParaRPr lang="en-GB" noProof="0" dirty="0"/>
          </a:p>
        </p:txBody>
      </p:sp>
      <p:pic>
        <p:nvPicPr>
          <p:cNvPr id="5" name="Picture 4">
            <a:extLst>
              <a:ext uri="{FF2B5EF4-FFF2-40B4-BE49-F238E27FC236}">
                <a16:creationId xmlns:a16="http://schemas.microsoft.com/office/drawing/2014/main" id="{3DA6A23E-BF98-71A1-56EA-9AA31451913B}"/>
              </a:ext>
            </a:extLst>
          </p:cNvPr>
          <p:cNvPicPr>
            <a:picLocks noChangeAspect="1"/>
          </p:cNvPicPr>
          <p:nvPr/>
        </p:nvPicPr>
        <p:blipFill>
          <a:blip r:embed="rId2"/>
          <a:stretch>
            <a:fillRect/>
          </a:stretch>
        </p:blipFill>
        <p:spPr>
          <a:xfrm>
            <a:off x="917330" y="1961978"/>
            <a:ext cx="4433157" cy="4351338"/>
          </a:xfrm>
          <a:prstGeom prst="rect">
            <a:avLst/>
          </a:prstGeom>
        </p:spPr>
      </p:pic>
    </p:spTree>
    <p:extLst>
      <p:ext uri="{BB962C8B-B14F-4D97-AF65-F5344CB8AC3E}">
        <p14:creationId xmlns:p14="http://schemas.microsoft.com/office/powerpoint/2010/main" val="35821820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07357-59DF-6C1A-95CD-4813E7E98531}"/>
              </a:ext>
            </a:extLst>
          </p:cNvPr>
          <p:cNvSpPr>
            <a:spLocks noGrp="1"/>
          </p:cNvSpPr>
          <p:nvPr>
            <p:ph type="title"/>
          </p:nvPr>
        </p:nvSpPr>
        <p:spPr/>
        <p:txBody>
          <a:bodyPr/>
          <a:lstStyle/>
          <a:p>
            <a:r>
              <a:rPr lang="en-GB" noProof="0" dirty="0"/>
              <a:t>Task 1:</a:t>
            </a:r>
          </a:p>
        </p:txBody>
      </p:sp>
      <p:sp>
        <p:nvSpPr>
          <p:cNvPr id="3" name="Text Placeholder 2">
            <a:extLst>
              <a:ext uri="{FF2B5EF4-FFF2-40B4-BE49-F238E27FC236}">
                <a16:creationId xmlns:a16="http://schemas.microsoft.com/office/drawing/2014/main" id="{68ED8AC7-C48F-6BF6-AE44-0315D93415EC}"/>
              </a:ext>
            </a:extLst>
          </p:cNvPr>
          <p:cNvSpPr>
            <a:spLocks noGrp="1"/>
          </p:cNvSpPr>
          <p:nvPr>
            <p:ph type="body" idx="1"/>
          </p:nvPr>
        </p:nvSpPr>
        <p:spPr/>
        <p:txBody>
          <a:bodyPr/>
          <a:lstStyle/>
          <a:p>
            <a:r>
              <a:rPr lang="en-GB" noProof="0" dirty="0"/>
              <a:t>Create a road network for</a:t>
            </a:r>
            <a:r>
              <a:rPr lang="en-GB" dirty="0"/>
              <a:t> a</a:t>
            </a:r>
            <a:r>
              <a:rPr lang="en-GB" noProof="0" dirty="0"/>
              <a:t> three-way intersection. Create pedestrian crossings on two adjacent intersection entries.</a:t>
            </a:r>
          </a:p>
        </p:txBody>
      </p:sp>
    </p:spTree>
    <p:extLst>
      <p:ext uri="{BB962C8B-B14F-4D97-AF65-F5344CB8AC3E}">
        <p14:creationId xmlns:p14="http://schemas.microsoft.com/office/powerpoint/2010/main" val="8377099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5BB4E-8A11-797C-A743-BA5FC59C316E}"/>
              </a:ext>
            </a:extLst>
          </p:cNvPr>
          <p:cNvSpPr>
            <a:spLocks noGrp="1"/>
          </p:cNvSpPr>
          <p:nvPr>
            <p:ph type="title"/>
          </p:nvPr>
        </p:nvSpPr>
        <p:spPr/>
        <p:txBody>
          <a:bodyPr/>
          <a:lstStyle/>
          <a:p>
            <a:r>
              <a:rPr lang="pl-PL" noProof="0" dirty="0" err="1"/>
              <a:t>Example</a:t>
            </a:r>
            <a:r>
              <a:rPr lang="pl-PL" noProof="0" dirty="0"/>
              <a:t> </a:t>
            </a:r>
            <a:r>
              <a:rPr lang="pl-PL" noProof="0" dirty="0" err="1"/>
              <a:t>solution</a:t>
            </a:r>
            <a:endParaRPr lang="en-GB" noProof="0" dirty="0"/>
          </a:p>
        </p:txBody>
      </p:sp>
      <p:pic>
        <p:nvPicPr>
          <p:cNvPr id="5" name="Picture 4">
            <a:extLst>
              <a:ext uri="{FF2B5EF4-FFF2-40B4-BE49-F238E27FC236}">
                <a16:creationId xmlns:a16="http://schemas.microsoft.com/office/drawing/2014/main" id="{11F241BF-ABFE-18DE-55C6-BA01820D654F}"/>
              </a:ext>
            </a:extLst>
          </p:cNvPr>
          <p:cNvPicPr>
            <a:picLocks noChangeAspect="1"/>
          </p:cNvPicPr>
          <p:nvPr/>
        </p:nvPicPr>
        <p:blipFill>
          <a:blip r:embed="rId2"/>
          <a:stretch>
            <a:fillRect/>
          </a:stretch>
        </p:blipFill>
        <p:spPr>
          <a:xfrm>
            <a:off x="1003357" y="1941832"/>
            <a:ext cx="8615427" cy="4370068"/>
          </a:xfrm>
          <a:prstGeom prst="rect">
            <a:avLst/>
          </a:prstGeom>
        </p:spPr>
      </p:pic>
    </p:spTree>
    <p:extLst>
      <p:ext uri="{BB962C8B-B14F-4D97-AF65-F5344CB8AC3E}">
        <p14:creationId xmlns:p14="http://schemas.microsoft.com/office/powerpoint/2010/main" val="11334798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A86E5-9982-4264-A0C2-EFEAD2525427}"/>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sp>
        <p:nvSpPr>
          <p:cNvPr id="3" name="Text Placeholder 2">
            <a:extLst>
              <a:ext uri="{FF2B5EF4-FFF2-40B4-BE49-F238E27FC236}">
                <a16:creationId xmlns:a16="http://schemas.microsoft.com/office/drawing/2014/main" id="{D8733234-7404-23C8-C543-58A89FC101E6}"/>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6C66EBD7-CB89-2CEC-E80D-E77F12C8CCB0}"/>
              </a:ext>
            </a:extLst>
          </p:cNvPr>
          <p:cNvPicPr>
            <a:picLocks noChangeAspect="1"/>
          </p:cNvPicPr>
          <p:nvPr/>
        </p:nvPicPr>
        <p:blipFill>
          <a:blip r:embed="rId2"/>
          <a:stretch>
            <a:fillRect/>
          </a:stretch>
        </p:blipFill>
        <p:spPr>
          <a:xfrm>
            <a:off x="735561" y="1490852"/>
            <a:ext cx="10720877" cy="4686111"/>
          </a:xfrm>
          <a:prstGeom prst="rect">
            <a:avLst/>
          </a:prstGeom>
        </p:spPr>
      </p:pic>
    </p:spTree>
    <p:extLst>
      <p:ext uri="{BB962C8B-B14F-4D97-AF65-F5344CB8AC3E}">
        <p14:creationId xmlns:p14="http://schemas.microsoft.com/office/powerpoint/2010/main" val="39308820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8000D-0BFA-F636-7D80-775A0A142724}"/>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7" name="Picture 6">
            <a:extLst>
              <a:ext uri="{FF2B5EF4-FFF2-40B4-BE49-F238E27FC236}">
                <a16:creationId xmlns:a16="http://schemas.microsoft.com/office/drawing/2014/main" id="{42284B13-7A5A-B928-AD2D-4BB1B5CB48ED}"/>
              </a:ext>
            </a:extLst>
          </p:cNvPr>
          <p:cNvPicPr>
            <a:picLocks noChangeAspect="1"/>
          </p:cNvPicPr>
          <p:nvPr/>
        </p:nvPicPr>
        <p:blipFill>
          <a:blip r:embed="rId2"/>
          <a:stretch>
            <a:fillRect/>
          </a:stretch>
        </p:blipFill>
        <p:spPr>
          <a:xfrm>
            <a:off x="1201443" y="1912424"/>
            <a:ext cx="9789114" cy="4580451"/>
          </a:xfrm>
          <a:prstGeom prst="rect">
            <a:avLst/>
          </a:prstGeom>
        </p:spPr>
      </p:pic>
    </p:spTree>
    <p:extLst>
      <p:ext uri="{BB962C8B-B14F-4D97-AF65-F5344CB8AC3E}">
        <p14:creationId xmlns:p14="http://schemas.microsoft.com/office/powerpoint/2010/main" val="41385202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A3E080C4-E3B2-9436-147A-1D0C17F0CC03}"/>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73AAA099-B95A-0244-19F6-F1D48EB294E2}"/>
              </a:ext>
            </a:extLst>
          </p:cNvPr>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lvl="0"/>
            <a:r>
              <a:rPr lang="en-GB" sz="4000" dirty="0"/>
              <a:t>Ch.2 Part 2 – Traffic lights and fixed traffic light programs</a:t>
            </a:r>
            <a:endParaRPr lang="en-GB" sz="4000" noProof="0" dirty="0"/>
          </a:p>
        </p:txBody>
      </p:sp>
      <p:sp>
        <p:nvSpPr>
          <p:cNvPr id="85" name="Google Shape;85;p1">
            <a:extLst>
              <a:ext uri="{FF2B5EF4-FFF2-40B4-BE49-F238E27FC236}">
                <a16:creationId xmlns:a16="http://schemas.microsoft.com/office/drawing/2014/main" id="{DAF21932-3577-D3C2-E5D5-7B8EA0B34773}"/>
              </a:ext>
            </a:extLst>
          </p:cNvPr>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noProof="0" dirty="0"/>
              <a:t>Konrad Biszko</a:t>
            </a:r>
          </a:p>
          <a:p>
            <a:pPr marL="0" lvl="0" indent="0" algn="ctr" rtl="0">
              <a:lnSpc>
                <a:spcPct val="90000"/>
              </a:lnSpc>
              <a:spcBef>
                <a:spcPts val="0"/>
              </a:spcBef>
              <a:spcAft>
                <a:spcPts val="0"/>
              </a:spcAft>
              <a:buClr>
                <a:schemeClr val="dk1"/>
              </a:buClr>
              <a:buSzPts val="2400"/>
              <a:buNone/>
            </a:pPr>
            <a:r>
              <a:rPr lang="en-GB" noProof="0" dirty="0" err="1"/>
              <a:t>Gdańsk</a:t>
            </a:r>
            <a:r>
              <a:rPr lang="en-GB" noProof="0" dirty="0"/>
              <a:t> University of Technology</a:t>
            </a:r>
          </a:p>
        </p:txBody>
      </p:sp>
      <p:pic>
        <p:nvPicPr>
          <p:cNvPr id="86" name="Google Shape;86;p1">
            <a:extLst>
              <a:ext uri="{FF2B5EF4-FFF2-40B4-BE49-F238E27FC236}">
                <a16:creationId xmlns:a16="http://schemas.microsoft.com/office/drawing/2014/main" id="{5A940279-9529-2E70-0082-DEFD8B66A994}"/>
              </a:ext>
            </a:extLst>
          </p:cNvPr>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a:extLst>
              <a:ext uri="{FF2B5EF4-FFF2-40B4-BE49-F238E27FC236}">
                <a16:creationId xmlns:a16="http://schemas.microsoft.com/office/drawing/2014/main" id="{3A475FD2-CA7B-6343-D462-E584AF301D1C}"/>
              </a:ext>
            </a:extLst>
          </p:cNvPr>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a:extLst>
              <a:ext uri="{FF2B5EF4-FFF2-40B4-BE49-F238E27FC236}">
                <a16:creationId xmlns:a16="http://schemas.microsoft.com/office/drawing/2014/main" id="{474067F1-B5E1-C8DD-97CF-F0E9495D81F2}"/>
              </a:ext>
            </a:extLst>
          </p:cNvPr>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a:extLst>
              <a:ext uri="{FF2B5EF4-FFF2-40B4-BE49-F238E27FC236}">
                <a16:creationId xmlns:a16="http://schemas.microsoft.com/office/drawing/2014/main" id="{22EFDACA-4FA5-4402-39D8-D4CF009D0781}"/>
              </a:ext>
            </a:extLst>
          </p:cNvPr>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a:extLst>
              <a:ext uri="{FF2B5EF4-FFF2-40B4-BE49-F238E27FC236}">
                <a16:creationId xmlns:a16="http://schemas.microsoft.com/office/drawing/2014/main" id="{6421246F-37F3-B1BD-AF81-3540D2D3C33B}"/>
              </a:ext>
            </a:extLst>
          </p:cNvPr>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44DF51C2-25C9-D80C-B898-07158E2B32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02A56F4C-AC25-2E9B-4A24-44BFCE315A08}"/>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GB"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31067161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64377-6B89-0A2C-E9FA-F7426D8DF5E8}"/>
              </a:ext>
            </a:extLst>
          </p:cNvPr>
          <p:cNvSpPr>
            <a:spLocks noGrp="1"/>
          </p:cNvSpPr>
          <p:nvPr>
            <p:ph type="title"/>
          </p:nvPr>
        </p:nvSpPr>
        <p:spPr/>
        <p:txBody>
          <a:bodyPr/>
          <a:lstStyle/>
          <a:p>
            <a:r>
              <a:rPr lang="pl-PL" noProof="0" dirty="0" err="1"/>
              <a:t>Signal</a:t>
            </a:r>
            <a:r>
              <a:rPr lang="pl-PL" noProof="0" dirty="0"/>
              <a:t> </a:t>
            </a:r>
            <a:r>
              <a:rPr lang="pl-PL" noProof="0" dirty="0" err="1"/>
              <a:t>controllers</a:t>
            </a:r>
            <a:r>
              <a:rPr lang="pl-PL" noProof="0" dirty="0"/>
              <a:t> pt. 1</a:t>
            </a:r>
            <a:endParaRPr lang="en-GB" noProof="0" dirty="0"/>
          </a:p>
        </p:txBody>
      </p:sp>
      <p:pic>
        <p:nvPicPr>
          <p:cNvPr id="5" name="Picture 4">
            <a:extLst>
              <a:ext uri="{FF2B5EF4-FFF2-40B4-BE49-F238E27FC236}">
                <a16:creationId xmlns:a16="http://schemas.microsoft.com/office/drawing/2014/main" id="{F270A6C4-C0EB-A14E-99D1-FB91BCBB47AC}"/>
              </a:ext>
            </a:extLst>
          </p:cNvPr>
          <p:cNvPicPr>
            <a:picLocks noChangeAspect="1"/>
          </p:cNvPicPr>
          <p:nvPr/>
        </p:nvPicPr>
        <p:blipFill>
          <a:blip r:embed="rId2"/>
          <a:stretch>
            <a:fillRect/>
          </a:stretch>
        </p:blipFill>
        <p:spPr>
          <a:xfrm>
            <a:off x="934462" y="2552334"/>
            <a:ext cx="6811326" cy="2400635"/>
          </a:xfrm>
          <a:prstGeom prst="rect">
            <a:avLst/>
          </a:prstGeom>
        </p:spPr>
      </p:pic>
      <p:cxnSp>
        <p:nvCxnSpPr>
          <p:cNvPr id="4" name="Straight Arrow Connector 3">
            <a:extLst>
              <a:ext uri="{FF2B5EF4-FFF2-40B4-BE49-F238E27FC236}">
                <a16:creationId xmlns:a16="http://schemas.microsoft.com/office/drawing/2014/main" id="{248D541C-5057-6214-8CF9-11B8FA8051BD}"/>
              </a:ext>
            </a:extLst>
          </p:cNvPr>
          <p:cNvCxnSpPr>
            <a:cxnSpLocks/>
          </p:cNvCxnSpPr>
          <p:nvPr/>
        </p:nvCxnSpPr>
        <p:spPr>
          <a:xfrm flipH="1">
            <a:off x="4627686" y="2989183"/>
            <a:ext cx="363708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3110DB7-0E55-071F-2CCC-4DDE1A9FCE8D}"/>
              </a:ext>
            </a:extLst>
          </p:cNvPr>
          <p:cNvCxnSpPr>
            <a:cxnSpLocks/>
          </p:cNvCxnSpPr>
          <p:nvPr/>
        </p:nvCxnSpPr>
        <p:spPr>
          <a:xfrm flipH="1">
            <a:off x="6957647" y="3240515"/>
            <a:ext cx="1307122"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109B3C7-4119-A1B5-1819-475C03FEAE6C}"/>
              </a:ext>
            </a:extLst>
          </p:cNvPr>
          <p:cNvSpPr txBox="1"/>
          <p:nvPr/>
        </p:nvSpPr>
        <p:spPr>
          <a:xfrm>
            <a:off x="8434516" y="1142162"/>
            <a:ext cx="3188915" cy="2554545"/>
          </a:xfrm>
          <a:prstGeom prst="rect">
            <a:avLst/>
          </a:prstGeom>
          <a:noFill/>
        </p:spPr>
        <p:txBody>
          <a:bodyPr wrap="square" lIns="91440" tIns="45720" rIns="91440" bIns="45720" anchor="t">
            <a:spAutoFit/>
          </a:bodyPr>
          <a:lstStyle/>
          <a:p>
            <a:r>
              <a:rPr lang="pl-PL" sz="2000" dirty="0"/>
              <a:t>To </a:t>
            </a:r>
            <a:r>
              <a:rPr lang="pl-PL" sz="2000" dirty="0" err="1"/>
              <a:t>add</a:t>
            </a:r>
            <a:r>
              <a:rPr lang="pl-PL" sz="2000" dirty="0"/>
              <a:t> a </a:t>
            </a:r>
            <a:r>
              <a:rPr lang="pl-PL" sz="2000" dirty="0" err="1"/>
              <a:t>new</a:t>
            </a:r>
            <a:r>
              <a:rPr lang="pl-PL" sz="2000" dirty="0"/>
              <a:t> </a:t>
            </a:r>
            <a:r>
              <a:rPr lang="pl-PL" sz="2000" dirty="0" err="1"/>
              <a:t>signal</a:t>
            </a:r>
            <a:r>
              <a:rPr lang="pl-PL" sz="2000" dirty="0"/>
              <a:t> </a:t>
            </a:r>
            <a:r>
              <a:rPr lang="pl-PL" sz="2000" dirty="0" err="1"/>
              <a:t>controller</a:t>
            </a:r>
            <a:r>
              <a:rPr lang="pl-PL" sz="2000" dirty="0"/>
              <a:t> we </a:t>
            </a:r>
            <a:r>
              <a:rPr lang="pl-PL" sz="2000" dirty="0" err="1"/>
              <a:t>need</a:t>
            </a:r>
            <a:r>
              <a:rPr lang="pl-PL" sz="2000" dirty="0"/>
              <a:t> to </a:t>
            </a:r>
            <a:r>
              <a:rPr lang="pl-PL" sz="2000" dirty="0" err="1"/>
              <a:t>first</a:t>
            </a:r>
            <a:r>
              <a:rPr lang="pl-PL" sz="2000" dirty="0"/>
              <a:t> display the Signal </a:t>
            </a:r>
            <a:r>
              <a:rPr lang="pl-PL" sz="2000" dirty="0" err="1"/>
              <a:t>Controllers</a:t>
            </a:r>
            <a:r>
              <a:rPr lang="pl-PL" sz="2000" dirty="0"/>
              <a:t> list.</a:t>
            </a:r>
          </a:p>
          <a:p>
            <a:endParaRPr lang="pl-PL" sz="2000" dirty="0"/>
          </a:p>
          <a:p>
            <a:r>
              <a:rPr lang="pl-PL" sz="2000" dirty="0"/>
              <a:t>Select „</a:t>
            </a:r>
            <a:r>
              <a:rPr lang="pl-PL" sz="2000" dirty="0" err="1"/>
              <a:t>Signal</a:t>
            </a:r>
            <a:r>
              <a:rPr lang="pl-PL" sz="2000" dirty="0"/>
              <a:t> Control” and </a:t>
            </a:r>
            <a:r>
              <a:rPr lang="pl-PL" sz="2000" dirty="0" err="1"/>
              <a:t>then</a:t>
            </a:r>
            <a:r>
              <a:rPr lang="pl-PL" sz="2000" dirty="0"/>
              <a:t> „</a:t>
            </a:r>
            <a:r>
              <a:rPr lang="pl-PL" sz="2000" dirty="0" err="1"/>
              <a:t>Singal</a:t>
            </a:r>
            <a:r>
              <a:rPr lang="pl-PL" sz="2000" dirty="0"/>
              <a:t> </a:t>
            </a:r>
            <a:r>
              <a:rPr lang="pl-PL" sz="2000" dirty="0" err="1"/>
              <a:t>Controllers</a:t>
            </a:r>
            <a:r>
              <a:rPr lang="pl-PL" sz="2000" dirty="0"/>
              <a:t>”</a:t>
            </a:r>
          </a:p>
        </p:txBody>
      </p:sp>
    </p:spTree>
    <p:extLst>
      <p:ext uri="{BB962C8B-B14F-4D97-AF65-F5344CB8AC3E}">
        <p14:creationId xmlns:p14="http://schemas.microsoft.com/office/powerpoint/2010/main" val="24102464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3DF48-D68B-A50B-D632-98BEA1333B60}"/>
              </a:ext>
            </a:extLst>
          </p:cNvPr>
          <p:cNvSpPr>
            <a:spLocks noGrp="1"/>
          </p:cNvSpPr>
          <p:nvPr>
            <p:ph type="title"/>
          </p:nvPr>
        </p:nvSpPr>
        <p:spPr/>
        <p:txBody>
          <a:bodyPr/>
          <a:lstStyle/>
          <a:p>
            <a:r>
              <a:rPr lang="pl-PL" dirty="0" err="1"/>
              <a:t>Signal</a:t>
            </a:r>
            <a:r>
              <a:rPr lang="pl-PL" dirty="0"/>
              <a:t> </a:t>
            </a:r>
            <a:r>
              <a:rPr lang="pl-PL" dirty="0" err="1"/>
              <a:t>controllers</a:t>
            </a:r>
            <a:r>
              <a:rPr lang="pl-PL" dirty="0"/>
              <a:t> pt. 2</a:t>
            </a:r>
            <a:endParaRPr lang="en-GB" noProof="0" dirty="0"/>
          </a:p>
        </p:txBody>
      </p:sp>
      <p:pic>
        <p:nvPicPr>
          <p:cNvPr id="5" name="Picture 4">
            <a:extLst>
              <a:ext uri="{FF2B5EF4-FFF2-40B4-BE49-F238E27FC236}">
                <a16:creationId xmlns:a16="http://schemas.microsoft.com/office/drawing/2014/main" id="{2BBBCFAB-89C2-03C1-48CA-A70458D69B1D}"/>
              </a:ext>
            </a:extLst>
          </p:cNvPr>
          <p:cNvPicPr>
            <a:picLocks noChangeAspect="1"/>
          </p:cNvPicPr>
          <p:nvPr/>
        </p:nvPicPr>
        <p:blipFill>
          <a:blip r:embed="rId2"/>
          <a:stretch>
            <a:fillRect/>
          </a:stretch>
        </p:blipFill>
        <p:spPr>
          <a:xfrm>
            <a:off x="617812" y="1825625"/>
            <a:ext cx="6268256" cy="4523398"/>
          </a:xfrm>
          <a:prstGeom prst="rect">
            <a:avLst/>
          </a:prstGeom>
        </p:spPr>
      </p:pic>
      <p:cxnSp>
        <p:nvCxnSpPr>
          <p:cNvPr id="4" name="Straight Arrow Connector 3">
            <a:extLst>
              <a:ext uri="{FF2B5EF4-FFF2-40B4-BE49-F238E27FC236}">
                <a16:creationId xmlns:a16="http://schemas.microsoft.com/office/drawing/2014/main" id="{9E04BAAD-3126-14E6-204B-8B97B8ED7607}"/>
              </a:ext>
            </a:extLst>
          </p:cNvPr>
          <p:cNvCxnSpPr>
            <a:cxnSpLocks/>
          </p:cNvCxnSpPr>
          <p:nvPr/>
        </p:nvCxnSpPr>
        <p:spPr>
          <a:xfrm flipH="1">
            <a:off x="2365131" y="2646485"/>
            <a:ext cx="5249007" cy="25146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E7044BA-ED82-50EA-52C2-E667DF7C9B33}"/>
              </a:ext>
            </a:extLst>
          </p:cNvPr>
          <p:cNvSpPr txBox="1"/>
          <p:nvPr/>
        </p:nvSpPr>
        <p:spPr>
          <a:xfrm>
            <a:off x="7726684" y="1590371"/>
            <a:ext cx="4051016" cy="1323439"/>
          </a:xfrm>
          <a:prstGeom prst="rect">
            <a:avLst/>
          </a:prstGeom>
          <a:noFill/>
        </p:spPr>
        <p:txBody>
          <a:bodyPr wrap="square">
            <a:spAutoFit/>
          </a:bodyPr>
          <a:lstStyle/>
          <a:p>
            <a:r>
              <a:rPr lang="pl-PL" sz="2000" dirty="0"/>
              <a:t>A </a:t>
            </a:r>
            <a:r>
              <a:rPr lang="pl-PL" sz="2000" dirty="0" err="1"/>
              <a:t>new</a:t>
            </a:r>
            <a:r>
              <a:rPr lang="pl-PL" sz="2000" dirty="0"/>
              <a:t> list </a:t>
            </a:r>
            <a:r>
              <a:rPr lang="pl-PL" sz="2000" dirty="0" err="1"/>
              <a:t>will</a:t>
            </a:r>
            <a:r>
              <a:rPr lang="pl-PL" sz="2000" dirty="0"/>
              <a:t> be </a:t>
            </a:r>
            <a:r>
              <a:rPr lang="pl-PL" sz="2000" dirty="0" err="1"/>
              <a:t>opened</a:t>
            </a:r>
            <a:r>
              <a:rPr lang="pl-PL" sz="2000" dirty="0"/>
              <a:t> </a:t>
            </a:r>
            <a:r>
              <a:rPr lang="pl-PL" sz="2000" dirty="0" err="1"/>
              <a:t>at</a:t>
            </a:r>
            <a:r>
              <a:rPr lang="pl-PL" sz="2000" dirty="0"/>
              <a:t> the </a:t>
            </a:r>
            <a:r>
              <a:rPr lang="pl-PL" sz="2000" dirty="0" err="1"/>
              <a:t>bottom</a:t>
            </a:r>
            <a:r>
              <a:rPr lang="pl-PL" sz="2000" dirty="0"/>
              <a:t> of the </a:t>
            </a:r>
            <a:r>
              <a:rPr lang="pl-PL" sz="2000" dirty="0" err="1"/>
              <a:t>screen</a:t>
            </a:r>
            <a:r>
              <a:rPr lang="pl-PL" sz="2000" dirty="0"/>
              <a:t>. </a:t>
            </a:r>
            <a:r>
              <a:rPr lang="pl-PL" sz="2000" dirty="0" err="1"/>
              <a:t>Click</a:t>
            </a:r>
            <a:r>
              <a:rPr lang="pl-PL" sz="2000" dirty="0"/>
              <a:t> on the </a:t>
            </a:r>
            <a:r>
              <a:rPr lang="pl-PL" sz="2000" dirty="0" err="1"/>
              <a:t>green</a:t>
            </a:r>
            <a:r>
              <a:rPr lang="pl-PL" sz="2000" dirty="0"/>
              <a:t> + </a:t>
            </a:r>
            <a:r>
              <a:rPr lang="pl-PL" sz="2000" dirty="0" err="1"/>
              <a:t>sign</a:t>
            </a:r>
            <a:r>
              <a:rPr lang="pl-PL" sz="2000" dirty="0"/>
              <a:t> to </a:t>
            </a:r>
            <a:r>
              <a:rPr lang="pl-PL" sz="2000" dirty="0" err="1"/>
              <a:t>add</a:t>
            </a:r>
            <a:r>
              <a:rPr lang="pl-PL" sz="2000" dirty="0"/>
              <a:t> a </a:t>
            </a:r>
            <a:r>
              <a:rPr lang="pl-PL" sz="2000" dirty="0" err="1"/>
              <a:t>new</a:t>
            </a:r>
            <a:r>
              <a:rPr lang="pl-PL" sz="2000" dirty="0"/>
              <a:t> </a:t>
            </a:r>
            <a:r>
              <a:rPr lang="pl-PL" sz="2000" dirty="0" err="1"/>
              <a:t>signal</a:t>
            </a:r>
            <a:r>
              <a:rPr lang="pl-PL" sz="2000" dirty="0"/>
              <a:t> </a:t>
            </a:r>
            <a:r>
              <a:rPr lang="pl-PL" sz="2000" dirty="0" err="1"/>
              <a:t>controller</a:t>
            </a:r>
            <a:r>
              <a:rPr lang="pl-PL" sz="2000" dirty="0"/>
              <a:t>.</a:t>
            </a:r>
          </a:p>
        </p:txBody>
      </p:sp>
      <p:sp>
        <p:nvSpPr>
          <p:cNvPr id="8" name="TextBox 7">
            <a:extLst>
              <a:ext uri="{FF2B5EF4-FFF2-40B4-BE49-F238E27FC236}">
                <a16:creationId xmlns:a16="http://schemas.microsoft.com/office/drawing/2014/main" id="{318EBA18-06B9-EB51-0FE6-24D167DC2D3D}"/>
              </a:ext>
            </a:extLst>
          </p:cNvPr>
          <p:cNvSpPr txBox="1"/>
          <p:nvPr/>
        </p:nvSpPr>
        <p:spPr>
          <a:xfrm>
            <a:off x="7865143" y="4473970"/>
            <a:ext cx="3774098" cy="923330"/>
          </a:xfrm>
          <a:prstGeom prst="rect">
            <a:avLst/>
          </a:prstGeom>
          <a:noFill/>
        </p:spPr>
        <p:txBody>
          <a:bodyPr wrap="square">
            <a:spAutoFit/>
          </a:bodyPr>
          <a:lstStyle/>
          <a:p>
            <a:r>
              <a:rPr lang="pl-PL" sz="1800" dirty="0" err="1"/>
              <a:t>Notice</a:t>
            </a:r>
            <a:r>
              <a:rPr lang="pl-PL" sz="1800" dirty="0"/>
              <a:t> </a:t>
            </a:r>
            <a:r>
              <a:rPr lang="pl-PL" sz="1800" dirty="0" err="1"/>
              <a:t>that</a:t>
            </a:r>
            <a:r>
              <a:rPr lang="pl-PL" sz="1800" dirty="0"/>
              <a:t> the </a:t>
            </a:r>
            <a:r>
              <a:rPr lang="pl-PL" sz="1800" dirty="0" err="1"/>
              <a:t>old</a:t>
            </a:r>
            <a:r>
              <a:rPr lang="pl-PL" sz="1800" dirty="0"/>
              <a:t> list </a:t>
            </a:r>
            <a:r>
              <a:rPr lang="pl-PL" sz="1800" dirty="0" err="1"/>
              <a:t>has</a:t>
            </a:r>
            <a:r>
              <a:rPr lang="pl-PL" sz="1800" dirty="0"/>
              <a:t> not </a:t>
            </a:r>
            <a:r>
              <a:rPr lang="pl-PL" sz="1800" dirty="0" err="1"/>
              <a:t>been</a:t>
            </a:r>
            <a:r>
              <a:rPr lang="pl-PL" sz="1800" dirty="0"/>
              <a:t> </a:t>
            </a:r>
            <a:r>
              <a:rPr lang="pl-PL" sz="1800" dirty="0" err="1"/>
              <a:t>replaced</a:t>
            </a:r>
            <a:r>
              <a:rPr lang="pl-PL" sz="1800" dirty="0"/>
              <a:t>, </a:t>
            </a:r>
            <a:r>
              <a:rPr lang="pl-PL" sz="1800" dirty="0" err="1"/>
              <a:t>you</a:t>
            </a:r>
            <a:r>
              <a:rPr lang="pl-PL" sz="1800" dirty="0"/>
              <a:t> </a:t>
            </a:r>
            <a:r>
              <a:rPr lang="pl-PL" sz="1800" dirty="0" err="1"/>
              <a:t>can</a:t>
            </a:r>
            <a:r>
              <a:rPr lang="pl-PL" sz="1800" dirty="0"/>
              <a:t> </a:t>
            </a:r>
            <a:r>
              <a:rPr lang="pl-PL" sz="1800" dirty="0" err="1"/>
              <a:t>cycle</a:t>
            </a:r>
            <a:r>
              <a:rPr lang="pl-PL" sz="1800" dirty="0"/>
              <a:t> </a:t>
            </a:r>
            <a:r>
              <a:rPr lang="pl-PL" sz="1800" dirty="0" err="1"/>
              <a:t>through</a:t>
            </a:r>
            <a:r>
              <a:rPr lang="pl-PL" sz="1800" dirty="0"/>
              <a:t> </a:t>
            </a:r>
            <a:r>
              <a:rPr lang="pl-PL" sz="1800" dirty="0" err="1"/>
              <a:t>opened</a:t>
            </a:r>
            <a:r>
              <a:rPr lang="pl-PL" sz="1800" dirty="0"/>
              <a:t> </a:t>
            </a:r>
            <a:r>
              <a:rPr lang="pl-PL" sz="1800" dirty="0" err="1"/>
              <a:t>lists</a:t>
            </a:r>
            <a:r>
              <a:rPr lang="pl-PL" sz="1800" dirty="0"/>
              <a:t>.</a:t>
            </a:r>
          </a:p>
        </p:txBody>
      </p:sp>
      <p:cxnSp>
        <p:nvCxnSpPr>
          <p:cNvPr id="9" name="Straight Arrow Connector 8">
            <a:extLst>
              <a:ext uri="{FF2B5EF4-FFF2-40B4-BE49-F238E27FC236}">
                <a16:creationId xmlns:a16="http://schemas.microsoft.com/office/drawing/2014/main" id="{22AF55B9-FB29-E573-7910-0F40679406D9}"/>
              </a:ext>
            </a:extLst>
          </p:cNvPr>
          <p:cNvCxnSpPr>
            <a:cxnSpLocks/>
          </p:cNvCxnSpPr>
          <p:nvPr/>
        </p:nvCxnSpPr>
        <p:spPr>
          <a:xfrm flipH="1">
            <a:off x="4503185" y="5120301"/>
            <a:ext cx="3361958" cy="11163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620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D3274-5C8B-4601-2F21-4FEB896AE066}"/>
              </a:ext>
            </a:extLst>
          </p:cNvPr>
          <p:cNvSpPr>
            <a:spLocks noGrp="1"/>
          </p:cNvSpPr>
          <p:nvPr>
            <p:ph type="title"/>
          </p:nvPr>
        </p:nvSpPr>
        <p:spPr/>
        <p:txBody>
          <a:bodyPr/>
          <a:lstStyle/>
          <a:p>
            <a:r>
              <a:rPr lang="pl-PL" dirty="0" err="1"/>
              <a:t>Signal</a:t>
            </a:r>
            <a:r>
              <a:rPr lang="pl-PL" dirty="0"/>
              <a:t> </a:t>
            </a:r>
            <a:r>
              <a:rPr lang="pl-PL" dirty="0" err="1"/>
              <a:t>controllers</a:t>
            </a:r>
            <a:r>
              <a:rPr lang="pl-PL" dirty="0"/>
              <a:t> pt. 3</a:t>
            </a:r>
            <a:endParaRPr lang="en-GB" noProof="0" dirty="0"/>
          </a:p>
        </p:txBody>
      </p:sp>
      <p:pic>
        <p:nvPicPr>
          <p:cNvPr id="5" name="Picture 4">
            <a:extLst>
              <a:ext uri="{FF2B5EF4-FFF2-40B4-BE49-F238E27FC236}">
                <a16:creationId xmlns:a16="http://schemas.microsoft.com/office/drawing/2014/main" id="{212EA2AF-88DD-8AFD-20AB-249F7C70B6D5}"/>
              </a:ext>
            </a:extLst>
          </p:cNvPr>
          <p:cNvPicPr>
            <a:picLocks noChangeAspect="1"/>
          </p:cNvPicPr>
          <p:nvPr/>
        </p:nvPicPr>
        <p:blipFill>
          <a:blip r:embed="rId2"/>
          <a:stretch>
            <a:fillRect/>
          </a:stretch>
        </p:blipFill>
        <p:spPr>
          <a:xfrm>
            <a:off x="675571" y="1825625"/>
            <a:ext cx="4037107" cy="4603629"/>
          </a:xfrm>
          <a:prstGeom prst="rect">
            <a:avLst/>
          </a:prstGeom>
        </p:spPr>
      </p:pic>
      <p:cxnSp>
        <p:nvCxnSpPr>
          <p:cNvPr id="4" name="Straight Arrow Connector 3">
            <a:extLst>
              <a:ext uri="{FF2B5EF4-FFF2-40B4-BE49-F238E27FC236}">
                <a16:creationId xmlns:a16="http://schemas.microsoft.com/office/drawing/2014/main" id="{50AE25BC-7D39-447B-1039-6969CF2E094D}"/>
              </a:ext>
            </a:extLst>
          </p:cNvPr>
          <p:cNvCxnSpPr>
            <a:cxnSpLocks/>
          </p:cNvCxnSpPr>
          <p:nvPr/>
        </p:nvCxnSpPr>
        <p:spPr>
          <a:xfrm flipH="1">
            <a:off x="1767254" y="3288323"/>
            <a:ext cx="310805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D9AD223-E5A1-66E3-FB85-BB36A2EDDEDB}"/>
              </a:ext>
            </a:extLst>
          </p:cNvPr>
          <p:cNvCxnSpPr>
            <a:cxnSpLocks/>
          </p:cNvCxnSpPr>
          <p:nvPr/>
        </p:nvCxnSpPr>
        <p:spPr>
          <a:xfrm flipH="1">
            <a:off x="2077916" y="2292904"/>
            <a:ext cx="279739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007A5AE-F1F6-D358-554D-3416D39F3F7F}"/>
              </a:ext>
            </a:extLst>
          </p:cNvPr>
          <p:cNvSpPr txBox="1"/>
          <p:nvPr/>
        </p:nvSpPr>
        <p:spPr>
          <a:xfrm>
            <a:off x="5150510" y="1690688"/>
            <a:ext cx="6701521" cy="1015663"/>
          </a:xfrm>
          <a:prstGeom prst="rect">
            <a:avLst/>
          </a:prstGeom>
          <a:noFill/>
        </p:spPr>
        <p:txBody>
          <a:bodyPr wrap="square" lIns="91440" tIns="45720" rIns="91440" bIns="45720" anchor="t">
            <a:spAutoFit/>
          </a:bodyPr>
          <a:lstStyle/>
          <a:p>
            <a:r>
              <a:rPr lang="en-GB" sz="2000" dirty="0"/>
              <a:t>A new window will appear on the screen. Usually, you will be using the fixed time signal controller when working with </a:t>
            </a:r>
            <a:r>
              <a:rPr lang="en-GB" sz="2000" dirty="0" err="1"/>
              <a:t>Vissim</a:t>
            </a:r>
            <a:r>
              <a:rPr lang="en-GB" sz="2000" dirty="0"/>
              <a:t> (but modelling control logic is also possible)</a:t>
            </a:r>
          </a:p>
        </p:txBody>
      </p:sp>
      <p:sp>
        <p:nvSpPr>
          <p:cNvPr id="9" name="TextBox 8">
            <a:extLst>
              <a:ext uri="{FF2B5EF4-FFF2-40B4-BE49-F238E27FC236}">
                <a16:creationId xmlns:a16="http://schemas.microsoft.com/office/drawing/2014/main" id="{219E28DF-C8F4-F898-57F4-A10B52A92238}"/>
              </a:ext>
            </a:extLst>
          </p:cNvPr>
          <p:cNvSpPr txBox="1"/>
          <p:nvPr/>
        </p:nvSpPr>
        <p:spPr>
          <a:xfrm>
            <a:off x="5071379" y="3088268"/>
            <a:ext cx="6701521" cy="400110"/>
          </a:xfrm>
          <a:prstGeom prst="rect">
            <a:avLst/>
          </a:prstGeom>
          <a:noFill/>
        </p:spPr>
        <p:txBody>
          <a:bodyPr wrap="square" lIns="91440" tIns="45720" rIns="91440" bIns="45720" anchor="t">
            <a:spAutoFit/>
          </a:bodyPr>
          <a:lstStyle/>
          <a:p>
            <a:r>
              <a:rPr lang="pl-PL" sz="2000" dirty="0" err="1"/>
              <a:t>Click</a:t>
            </a:r>
            <a:r>
              <a:rPr lang="pl-PL" sz="2000" dirty="0"/>
              <a:t> on the „Edit </a:t>
            </a:r>
            <a:r>
              <a:rPr lang="pl-PL" sz="2000" dirty="0" err="1"/>
              <a:t>controller</a:t>
            </a:r>
            <a:r>
              <a:rPr lang="pl-PL" sz="2000" dirty="0"/>
              <a:t> data”</a:t>
            </a:r>
          </a:p>
        </p:txBody>
      </p:sp>
    </p:spTree>
    <p:extLst>
      <p:ext uri="{BB962C8B-B14F-4D97-AF65-F5344CB8AC3E}">
        <p14:creationId xmlns:p14="http://schemas.microsoft.com/office/powerpoint/2010/main" val="17132210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369EE-A0A2-F317-D252-6C25BDBDFAFB}"/>
              </a:ext>
            </a:extLst>
          </p:cNvPr>
          <p:cNvSpPr>
            <a:spLocks noGrp="1"/>
          </p:cNvSpPr>
          <p:nvPr>
            <p:ph type="title"/>
          </p:nvPr>
        </p:nvSpPr>
        <p:spPr/>
        <p:txBody>
          <a:bodyPr/>
          <a:lstStyle/>
          <a:p>
            <a:r>
              <a:rPr lang="pl-PL" dirty="0" err="1"/>
              <a:t>Signal</a:t>
            </a:r>
            <a:r>
              <a:rPr lang="pl-PL" dirty="0"/>
              <a:t> </a:t>
            </a:r>
            <a:r>
              <a:rPr lang="pl-PL" dirty="0" err="1"/>
              <a:t>controllers</a:t>
            </a:r>
            <a:r>
              <a:rPr lang="pl-PL" dirty="0"/>
              <a:t> pt. 4</a:t>
            </a:r>
            <a:endParaRPr lang="en-GB" noProof="0" dirty="0"/>
          </a:p>
        </p:txBody>
      </p:sp>
      <p:pic>
        <p:nvPicPr>
          <p:cNvPr id="5" name="Picture 4">
            <a:extLst>
              <a:ext uri="{FF2B5EF4-FFF2-40B4-BE49-F238E27FC236}">
                <a16:creationId xmlns:a16="http://schemas.microsoft.com/office/drawing/2014/main" id="{518FC17A-E778-7C51-BDCF-78FE2A089AD5}"/>
              </a:ext>
            </a:extLst>
          </p:cNvPr>
          <p:cNvPicPr>
            <a:picLocks noChangeAspect="1"/>
          </p:cNvPicPr>
          <p:nvPr/>
        </p:nvPicPr>
        <p:blipFill>
          <a:blip r:embed="rId2"/>
          <a:stretch>
            <a:fillRect/>
          </a:stretch>
        </p:blipFill>
        <p:spPr>
          <a:xfrm>
            <a:off x="333842" y="1825625"/>
            <a:ext cx="6365897" cy="4543229"/>
          </a:xfrm>
          <a:prstGeom prst="rect">
            <a:avLst/>
          </a:prstGeom>
        </p:spPr>
      </p:pic>
      <p:sp>
        <p:nvSpPr>
          <p:cNvPr id="4" name="TextBox 3">
            <a:extLst>
              <a:ext uri="{FF2B5EF4-FFF2-40B4-BE49-F238E27FC236}">
                <a16:creationId xmlns:a16="http://schemas.microsoft.com/office/drawing/2014/main" id="{49028782-73C6-5EDA-DC68-30E936BB7535}"/>
              </a:ext>
            </a:extLst>
          </p:cNvPr>
          <p:cNvSpPr txBox="1"/>
          <p:nvPr/>
        </p:nvSpPr>
        <p:spPr>
          <a:xfrm>
            <a:off x="7348589" y="1913548"/>
            <a:ext cx="4125374" cy="707886"/>
          </a:xfrm>
          <a:prstGeom prst="rect">
            <a:avLst/>
          </a:prstGeom>
          <a:noFill/>
        </p:spPr>
        <p:txBody>
          <a:bodyPr wrap="square" lIns="91440" tIns="45720" rIns="91440" bIns="45720" anchor="t">
            <a:spAutoFit/>
          </a:bodyPr>
          <a:lstStyle/>
          <a:p>
            <a:r>
              <a:rPr lang="pl-PL" sz="2000" dirty="0"/>
              <a:t>A </a:t>
            </a:r>
            <a:r>
              <a:rPr lang="pl-PL" sz="2000" dirty="0" err="1"/>
              <a:t>new</a:t>
            </a:r>
            <a:r>
              <a:rPr lang="pl-PL" sz="2000" dirty="0"/>
              <a:t> </a:t>
            </a:r>
            <a:r>
              <a:rPr lang="pl-PL" sz="2000" dirty="0" err="1"/>
              <a:t>window</a:t>
            </a:r>
            <a:r>
              <a:rPr lang="pl-PL" sz="2000" dirty="0"/>
              <a:t> </a:t>
            </a:r>
            <a:r>
              <a:rPr lang="pl-PL" sz="2000" dirty="0" err="1"/>
              <a:t>related</a:t>
            </a:r>
            <a:r>
              <a:rPr lang="pl-PL" sz="2000" dirty="0"/>
              <a:t> to the </a:t>
            </a:r>
            <a:r>
              <a:rPr lang="pl-PL" sz="2000" dirty="0" err="1"/>
              <a:t>signal</a:t>
            </a:r>
            <a:r>
              <a:rPr lang="pl-PL" sz="2000" dirty="0"/>
              <a:t> </a:t>
            </a:r>
            <a:r>
              <a:rPr lang="pl-PL" sz="2000" dirty="0" err="1"/>
              <a:t>controller</a:t>
            </a:r>
            <a:r>
              <a:rPr lang="pl-PL" sz="2000" dirty="0"/>
              <a:t> </a:t>
            </a:r>
            <a:r>
              <a:rPr lang="pl-PL" sz="2000" dirty="0" err="1"/>
              <a:t>will</a:t>
            </a:r>
            <a:r>
              <a:rPr lang="pl-PL" sz="2000" dirty="0"/>
              <a:t> </a:t>
            </a:r>
            <a:r>
              <a:rPr lang="pl-PL" sz="2000" dirty="0" err="1"/>
              <a:t>appear</a:t>
            </a:r>
            <a:endParaRPr lang="pl-PL" sz="2000"/>
          </a:p>
        </p:txBody>
      </p:sp>
    </p:spTree>
    <p:extLst>
      <p:ext uri="{BB962C8B-B14F-4D97-AF65-F5344CB8AC3E}">
        <p14:creationId xmlns:p14="http://schemas.microsoft.com/office/powerpoint/2010/main" val="28890263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89515-BD90-8111-B8D5-09037F028ABC}"/>
              </a:ext>
            </a:extLst>
          </p:cNvPr>
          <p:cNvSpPr>
            <a:spLocks noGrp="1"/>
          </p:cNvSpPr>
          <p:nvPr>
            <p:ph type="title"/>
          </p:nvPr>
        </p:nvSpPr>
        <p:spPr/>
        <p:txBody>
          <a:bodyPr/>
          <a:lstStyle/>
          <a:p>
            <a:r>
              <a:rPr lang="pl-PL" dirty="0" err="1"/>
              <a:t>Signal</a:t>
            </a:r>
            <a:r>
              <a:rPr lang="pl-PL" dirty="0"/>
              <a:t> </a:t>
            </a:r>
            <a:r>
              <a:rPr lang="pl-PL" dirty="0" err="1"/>
              <a:t>groups</a:t>
            </a:r>
            <a:r>
              <a:rPr lang="pl-PL" dirty="0"/>
              <a:t> pt. 1</a:t>
            </a:r>
            <a:endParaRPr lang="en-GB" noProof="0" dirty="0"/>
          </a:p>
        </p:txBody>
      </p:sp>
      <p:pic>
        <p:nvPicPr>
          <p:cNvPr id="5" name="Picture 4">
            <a:extLst>
              <a:ext uri="{FF2B5EF4-FFF2-40B4-BE49-F238E27FC236}">
                <a16:creationId xmlns:a16="http://schemas.microsoft.com/office/drawing/2014/main" id="{7054E2EB-54CB-F6F7-D145-BA7615356D1B}"/>
              </a:ext>
            </a:extLst>
          </p:cNvPr>
          <p:cNvPicPr>
            <a:picLocks noChangeAspect="1"/>
          </p:cNvPicPr>
          <p:nvPr/>
        </p:nvPicPr>
        <p:blipFill>
          <a:blip r:embed="rId2"/>
          <a:stretch>
            <a:fillRect/>
          </a:stretch>
        </p:blipFill>
        <p:spPr>
          <a:xfrm>
            <a:off x="341933" y="1997724"/>
            <a:ext cx="7360129" cy="4317753"/>
          </a:xfrm>
          <a:prstGeom prst="rect">
            <a:avLst/>
          </a:prstGeom>
        </p:spPr>
      </p:pic>
      <p:cxnSp>
        <p:nvCxnSpPr>
          <p:cNvPr id="4" name="Straight Arrow Connector 3">
            <a:extLst>
              <a:ext uri="{FF2B5EF4-FFF2-40B4-BE49-F238E27FC236}">
                <a16:creationId xmlns:a16="http://schemas.microsoft.com/office/drawing/2014/main" id="{95BF236F-15CD-8C46-E867-BA6E3E0169B3}"/>
              </a:ext>
            </a:extLst>
          </p:cNvPr>
          <p:cNvCxnSpPr>
            <a:cxnSpLocks/>
          </p:cNvCxnSpPr>
          <p:nvPr/>
        </p:nvCxnSpPr>
        <p:spPr>
          <a:xfrm flipH="1" flipV="1">
            <a:off x="1468315" y="2655277"/>
            <a:ext cx="6515100" cy="3253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5A4B9C5-1166-0E1D-17EC-02FDAD6AD140}"/>
              </a:ext>
            </a:extLst>
          </p:cNvPr>
          <p:cNvCxnSpPr>
            <a:cxnSpLocks/>
          </p:cNvCxnSpPr>
          <p:nvPr/>
        </p:nvCxnSpPr>
        <p:spPr>
          <a:xfrm flipH="1">
            <a:off x="1468315" y="2980592"/>
            <a:ext cx="6515100" cy="4484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31F937-8C63-E650-9EE8-745B636F6355}"/>
              </a:ext>
            </a:extLst>
          </p:cNvPr>
          <p:cNvSpPr txBox="1"/>
          <p:nvPr/>
        </p:nvSpPr>
        <p:spPr>
          <a:xfrm>
            <a:off x="8229600" y="1690688"/>
            <a:ext cx="3622431" cy="1938992"/>
          </a:xfrm>
          <a:prstGeom prst="rect">
            <a:avLst/>
          </a:prstGeom>
          <a:noFill/>
        </p:spPr>
        <p:txBody>
          <a:bodyPr wrap="square">
            <a:spAutoFit/>
          </a:bodyPr>
          <a:lstStyle/>
          <a:p>
            <a:r>
              <a:rPr lang="pl-PL" sz="2000" dirty="0"/>
              <a:t>From the list </a:t>
            </a:r>
            <a:r>
              <a:rPr lang="pl-PL" sz="2000" dirty="0" err="1"/>
              <a:t>located</a:t>
            </a:r>
            <a:r>
              <a:rPr lang="pl-PL" sz="2000" dirty="0"/>
              <a:t> on the </a:t>
            </a:r>
            <a:r>
              <a:rPr lang="pl-PL" sz="2000" dirty="0" err="1"/>
              <a:t>left</a:t>
            </a:r>
            <a:r>
              <a:rPr lang="pl-PL" sz="2000" dirty="0"/>
              <a:t> </a:t>
            </a:r>
            <a:r>
              <a:rPr lang="pl-PL" sz="2000" dirty="0" err="1"/>
              <a:t>side</a:t>
            </a:r>
            <a:r>
              <a:rPr lang="pl-PL" sz="2000" dirty="0"/>
              <a:t> </a:t>
            </a:r>
            <a:r>
              <a:rPr lang="pl-PL" sz="2000" dirty="0" err="1"/>
              <a:t>select</a:t>
            </a:r>
            <a:r>
              <a:rPr lang="pl-PL" sz="2000" dirty="0"/>
              <a:t> „</a:t>
            </a:r>
            <a:r>
              <a:rPr lang="pl-PL" sz="2000" dirty="0" err="1"/>
              <a:t>Signal</a:t>
            </a:r>
            <a:r>
              <a:rPr lang="pl-PL" sz="2000" dirty="0"/>
              <a:t> </a:t>
            </a:r>
            <a:r>
              <a:rPr lang="pl-PL" sz="2000" dirty="0" err="1"/>
              <a:t>Groups</a:t>
            </a:r>
            <a:r>
              <a:rPr lang="pl-PL" sz="2000" dirty="0"/>
              <a:t>”</a:t>
            </a:r>
          </a:p>
          <a:p>
            <a:endParaRPr lang="pl-PL" sz="2000" dirty="0"/>
          </a:p>
          <a:p>
            <a:r>
              <a:rPr lang="pl-PL" sz="2000" dirty="0" err="1"/>
              <a:t>Click</a:t>
            </a:r>
            <a:r>
              <a:rPr lang="pl-PL" sz="2000" dirty="0"/>
              <a:t> </a:t>
            </a:r>
            <a:r>
              <a:rPr lang="pl-PL" sz="2000" dirty="0" err="1"/>
              <a:t>green</a:t>
            </a:r>
            <a:r>
              <a:rPr lang="pl-PL" sz="2000" dirty="0"/>
              <a:t> + </a:t>
            </a:r>
            <a:r>
              <a:rPr lang="pl-PL" sz="2000" dirty="0" err="1"/>
              <a:t>sign</a:t>
            </a:r>
            <a:r>
              <a:rPr lang="pl-PL" sz="2000" dirty="0"/>
              <a:t> to </a:t>
            </a:r>
            <a:r>
              <a:rPr lang="pl-PL" sz="2000" dirty="0" err="1"/>
              <a:t>add</a:t>
            </a:r>
            <a:r>
              <a:rPr lang="pl-PL" sz="2000" dirty="0"/>
              <a:t> </a:t>
            </a:r>
            <a:r>
              <a:rPr lang="pl-PL" sz="2000" dirty="0" err="1"/>
              <a:t>new</a:t>
            </a:r>
            <a:r>
              <a:rPr lang="pl-PL" sz="2000" dirty="0"/>
              <a:t> </a:t>
            </a:r>
            <a:r>
              <a:rPr lang="pl-PL" sz="2000" dirty="0" err="1"/>
              <a:t>signal</a:t>
            </a:r>
            <a:r>
              <a:rPr lang="pl-PL" sz="2000" dirty="0"/>
              <a:t> </a:t>
            </a:r>
            <a:r>
              <a:rPr lang="pl-PL" sz="2000" dirty="0" err="1"/>
              <a:t>groups</a:t>
            </a:r>
            <a:endParaRPr lang="pl-PL" sz="2000" dirty="0"/>
          </a:p>
        </p:txBody>
      </p:sp>
    </p:spTree>
    <p:extLst>
      <p:ext uri="{BB962C8B-B14F-4D97-AF65-F5344CB8AC3E}">
        <p14:creationId xmlns:p14="http://schemas.microsoft.com/office/powerpoint/2010/main" val="426860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46022-4BC1-07A8-CC93-656C124A5A97}"/>
              </a:ext>
            </a:extLst>
          </p:cNvPr>
          <p:cNvSpPr>
            <a:spLocks noGrp="1"/>
          </p:cNvSpPr>
          <p:nvPr>
            <p:ph type="title"/>
          </p:nvPr>
        </p:nvSpPr>
        <p:spPr/>
        <p:txBody>
          <a:bodyPr/>
          <a:lstStyle/>
          <a:p>
            <a:r>
              <a:rPr lang="pl-PL" noProof="0" dirty="0" err="1"/>
              <a:t>Wiedemann</a:t>
            </a:r>
            <a:r>
              <a:rPr lang="pl-PL" noProof="0" dirty="0"/>
              <a:t> 74 car </a:t>
            </a:r>
            <a:r>
              <a:rPr lang="pl-PL" noProof="0" dirty="0" err="1"/>
              <a:t>following</a:t>
            </a:r>
            <a:r>
              <a:rPr lang="pl-PL" noProof="0" dirty="0"/>
              <a:t> model</a:t>
            </a:r>
            <a:endParaRPr lang="en-GB" noProof="0" dirty="0"/>
          </a:p>
        </p:txBody>
      </p:sp>
      <p:sp>
        <p:nvSpPr>
          <p:cNvPr id="3" name="Text Placeholder 2">
            <a:extLst>
              <a:ext uri="{FF2B5EF4-FFF2-40B4-BE49-F238E27FC236}">
                <a16:creationId xmlns:a16="http://schemas.microsoft.com/office/drawing/2014/main" id="{8A1F9572-2B55-56BA-91AA-3DB3BDE4B520}"/>
              </a:ext>
            </a:extLst>
          </p:cNvPr>
          <p:cNvSpPr>
            <a:spLocks noGrp="1"/>
          </p:cNvSpPr>
          <p:nvPr>
            <p:ph type="body" idx="1"/>
          </p:nvPr>
        </p:nvSpPr>
        <p:spPr>
          <a:xfrm>
            <a:off x="688731" y="1690688"/>
            <a:ext cx="10515600" cy="4351338"/>
          </a:xfrm>
        </p:spPr>
        <p:txBody>
          <a:bodyPr>
            <a:normAutofit/>
          </a:bodyPr>
          <a:lstStyle/>
          <a:p>
            <a:r>
              <a:rPr lang="en-GB" sz="2000" b="1" dirty="0"/>
              <a:t>If there is no vehicle in front of you, you move in free-flow traffic and are able to freely choose the speed.</a:t>
            </a:r>
          </a:p>
          <a:p>
            <a:r>
              <a:rPr lang="en-GB" sz="2000" b="1" noProof="0" dirty="0"/>
              <a:t>If there is a vehicle in </a:t>
            </a:r>
            <a:r>
              <a:rPr lang="en-GB" sz="2000" b="1" dirty="0"/>
              <a:t>front, you try to maintain the desired distance:</a:t>
            </a:r>
            <a:endParaRPr lang="en-GB" sz="2000" b="1" noProof="0" dirty="0"/>
          </a:p>
        </p:txBody>
      </p:sp>
      <p:pic>
        <p:nvPicPr>
          <p:cNvPr id="5" name="Picture 4">
            <a:extLst>
              <a:ext uri="{FF2B5EF4-FFF2-40B4-BE49-F238E27FC236}">
                <a16:creationId xmlns:a16="http://schemas.microsoft.com/office/drawing/2014/main" id="{5CB552C6-5BFB-1C9D-06BA-F0B178CB490F}"/>
              </a:ext>
            </a:extLst>
          </p:cNvPr>
          <p:cNvPicPr>
            <a:picLocks noChangeAspect="1"/>
          </p:cNvPicPr>
          <p:nvPr/>
        </p:nvPicPr>
        <p:blipFill>
          <a:blip r:embed="rId2"/>
          <a:stretch>
            <a:fillRect/>
          </a:stretch>
        </p:blipFill>
        <p:spPr>
          <a:xfrm>
            <a:off x="879378" y="3051683"/>
            <a:ext cx="10433243" cy="3356933"/>
          </a:xfrm>
          <a:prstGeom prst="rect">
            <a:avLst/>
          </a:prstGeom>
        </p:spPr>
      </p:pic>
    </p:spTree>
    <p:extLst>
      <p:ext uri="{BB962C8B-B14F-4D97-AF65-F5344CB8AC3E}">
        <p14:creationId xmlns:p14="http://schemas.microsoft.com/office/powerpoint/2010/main" val="31206570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96D29-D3AC-8A3E-4663-50C2071004F6}"/>
              </a:ext>
            </a:extLst>
          </p:cNvPr>
          <p:cNvSpPr>
            <a:spLocks noGrp="1"/>
          </p:cNvSpPr>
          <p:nvPr>
            <p:ph type="title"/>
          </p:nvPr>
        </p:nvSpPr>
        <p:spPr/>
        <p:txBody>
          <a:bodyPr/>
          <a:lstStyle/>
          <a:p>
            <a:r>
              <a:rPr lang="pl-PL" dirty="0" err="1"/>
              <a:t>Signal</a:t>
            </a:r>
            <a:r>
              <a:rPr lang="pl-PL" dirty="0"/>
              <a:t> </a:t>
            </a:r>
            <a:r>
              <a:rPr lang="pl-PL" dirty="0" err="1"/>
              <a:t>groups</a:t>
            </a:r>
            <a:r>
              <a:rPr lang="pl-PL" dirty="0"/>
              <a:t> pt. 2</a:t>
            </a:r>
            <a:endParaRPr lang="en-GB" noProof="0" dirty="0"/>
          </a:p>
        </p:txBody>
      </p:sp>
      <p:pic>
        <p:nvPicPr>
          <p:cNvPr id="5" name="Picture 4">
            <a:extLst>
              <a:ext uri="{FF2B5EF4-FFF2-40B4-BE49-F238E27FC236}">
                <a16:creationId xmlns:a16="http://schemas.microsoft.com/office/drawing/2014/main" id="{32A13641-2B19-4A86-5746-558A2ED8C17E}"/>
              </a:ext>
            </a:extLst>
          </p:cNvPr>
          <p:cNvPicPr>
            <a:picLocks noChangeAspect="1"/>
          </p:cNvPicPr>
          <p:nvPr/>
        </p:nvPicPr>
        <p:blipFill>
          <a:blip r:embed="rId2"/>
          <a:srcRect t="-1" r="12615" b="59212"/>
          <a:stretch>
            <a:fillRect/>
          </a:stretch>
        </p:blipFill>
        <p:spPr>
          <a:xfrm>
            <a:off x="231530" y="1643126"/>
            <a:ext cx="6901087" cy="2036101"/>
          </a:xfrm>
          <a:prstGeom prst="rect">
            <a:avLst/>
          </a:prstGeom>
        </p:spPr>
      </p:pic>
      <p:pic>
        <p:nvPicPr>
          <p:cNvPr id="7" name="Picture 6">
            <a:extLst>
              <a:ext uri="{FF2B5EF4-FFF2-40B4-BE49-F238E27FC236}">
                <a16:creationId xmlns:a16="http://schemas.microsoft.com/office/drawing/2014/main" id="{5EF115E3-B96B-10E0-DF1C-0C9676BFA225}"/>
              </a:ext>
            </a:extLst>
          </p:cNvPr>
          <p:cNvPicPr>
            <a:picLocks noChangeAspect="1"/>
          </p:cNvPicPr>
          <p:nvPr/>
        </p:nvPicPr>
        <p:blipFill>
          <a:blip r:embed="rId3"/>
          <a:srcRect b="28054"/>
          <a:stretch>
            <a:fillRect/>
          </a:stretch>
        </p:blipFill>
        <p:spPr>
          <a:xfrm>
            <a:off x="231529" y="3814164"/>
            <a:ext cx="6901087" cy="1927213"/>
          </a:xfrm>
          <a:prstGeom prst="rect">
            <a:avLst/>
          </a:prstGeom>
        </p:spPr>
      </p:pic>
      <p:sp>
        <p:nvSpPr>
          <p:cNvPr id="4" name="TextBox 3">
            <a:extLst>
              <a:ext uri="{FF2B5EF4-FFF2-40B4-BE49-F238E27FC236}">
                <a16:creationId xmlns:a16="http://schemas.microsoft.com/office/drawing/2014/main" id="{BD47E827-F898-024C-21EB-7F574443A7DE}"/>
              </a:ext>
            </a:extLst>
          </p:cNvPr>
          <p:cNvSpPr txBox="1"/>
          <p:nvPr/>
        </p:nvSpPr>
        <p:spPr>
          <a:xfrm>
            <a:off x="7455877" y="1690688"/>
            <a:ext cx="4396154" cy="4708981"/>
          </a:xfrm>
          <a:prstGeom prst="rect">
            <a:avLst/>
          </a:prstGeom>
          <a:noFill/>
        </p:spPr>
        <p:txBody>
          <a:bodyPr wrap="square" lIns="91440" tIns="45720" rIns="91440" bIns="45720" anchor="t">
            <a:spAutoFit/>
          </a:bodyPr>
          <a:lstStyle/>
          <a:p>
            <a:r>
              <a:rPr lang="pl-PL" sz="2000" dirty="0" err="1"/>
              <a:t>Typically</a:t>
            </a:r>
            <a:r>
              <a:rPr lang="pl-PL" sz="2000" dirty="0"/>
              <a:t> we </a:t>
            </a:r>
            <a:r>
              <a:rPr lang="pl-PL" sz="2000" dirty="0" err="1"/>
              <a:t>need</a:t>
            </a:r>
            <a:r>
              <a:rPr lang="pl-PL" sz="2000" dirty="0"/>
              <a:t> </a:t>
            </a:r>
            <a:r>
              <a:rPr lang="pl-PL" sz="2000" dirty="0" err="1"/>
              <a:t>at</a:t>
            </a:r>
            <a:r>
              <a:rPr lang="pl-PL" sz="2000" dirty="0"/>
              <a:t> </a:t>
            </a:r>
            <a:r>
              <a:rPr lang="pl-PL" sz="2000" dirty="0" err="1"/>
              <a:t>least</a:t>
            </a:r>
            <a:r>
              <a:rPr lang="pl-PL" sz="2000" dirty="0"/>
              <a:t> 1 </a:t>
            </a:r>
            <a:r>
              <a:rPr lang="pl-PL" sz="2000" dirty="0" err="1"/>
              <a:t>signal</a:t>
            </a:r>
            <a:r>
              <a:rPr lang="pl-PL" sz="2000" dirty="0"/>
              <a:t> </a:t>
            </a:r>
            <a:r>
              <a:rPr lang="pl-PL" sz="2000" dirty="0" err="1"/>
              <a:t>group</a:t>
            </a:r>
            <a:r>
              <a:rPr lang="pl-PL" sz="2000" dirty="0"/>
              <a:t> for </a:t>
            </a:r>
            <a:r>
              <a:rPr lang="pl-PL" sz="2000" dirty="0" err="1"/>
              <a:t>each</a:t>
            </a:r>
            <a:r>
              <a:rPr lang="pl-PL" sz="2000" dirty="0"/>
              <a:t> </a:t>
            </a:r>
            <a:r>
              <a:rPr lang="pl-PL" sz="2000" dirty="0" err="1"/>
              <a:t>intersection</a:t>
            </a:r>
            <a:r>
              <a:rPr lang="pl-PL" sz="2000" dirty="0"/>
              <a:t> </a:t>
            </a:r>
            <a:r>
              <a:rPr lang="pl-PL" sz="2000" dirty="0" err="1"/>
              <a:t>entry</a:t>
            </a:r>
            <a:r>
              <a:rPr lang="pl-PL" sz="2000" dirty="0"/>
              <a:t> (</a:t>
            </a:r>
            <a:r>
              <a:rPr lang="pl-PL" sz="2000" dirty="0" err="1"/>
              <a:t>or</a:t>
            </a:r>
            <a:r>
              <a:rPr lang="pl-PL" sz="2000" dirty="0"/>
              <a:t> </a:t>
            </a:r>
            <a:r>
              <a:rPr lang="pl-PL" sz="2000" dirty="0" err="1"/>
              <a:t>more</a:t>
            </a:r>
            <a:r>
              <a:rPr lang="pl-PL" sz="2000" dirty="0"/>
              <a:t>, </a:t>
            </a:r>
            <a:r>
              <a:rPr lang="pl-PL" sz="2000" dirty="0" err="1"/>
              <a:t>if</a:t>
            </a:r>
            <a:r>
              <a:rPr lang="pl-PL" sz="2000" dirty="0"/>
              <a:t> </a:t>
            </a:r>
            <a:r>
              <a:rPr lang="pl-PL" sz="2000" dirty="0" err="1"/>
              <a:t>lanes</a:t>
            </a:r>
            <a:r>
              <a:rPr lang="pl-PL" sz="2000" dirty="0"/>
              <a:t> for </a:t>
            </a:r>
            <a:r>
              <a:rPr lang="pl-PL" sz="2000" dirty="0" err="1"/>
              <a:t>turning</a:t>
            </a:r>
            <a:r>
              <a:rPr lang="pl-PL" sz="2000" dirty="0"/>
              <a:t> </a:t>
            </a:r>
            <a:r>
              <a:rPr lang="pl-PL" sz="2000" dirty="0" err="1"/>
              <a:t>left</a:t>
            </a:r>
            <a:r>
              <a:rPr lang="pl-PL" sz="2000" dirty="0"/>
              <a:t> and </a:t>
            </a:r>
            <a:r>
              <a:rPr lang="pl-PL" sz="2000" dirty="0" err="1"/>
              <a:t>right</a:t>
            </a:r>
            <a:r>
              <a:rPr lang="pl-PL" sz="2000" dirty="0"/>
              <a:t> </a:t>
            </a:r>
            <a:r>
              <a:rPr lang="pl-PL" sz="2000" dirty="0" err="1"/>
              <a:t>are</a:t>
            </a:r>
            <a:r>
              <a:rPr lang="pl-PL" sz="2000" dirty="0"/>
              <a:t> </a:t>
            </a:r>
            <a:r>
              <a:rPr lang="pl-PL" sz="2000" dirty="0" err="1"/>
              <a:t>required</a:t>
            </a:r>
            <a:r>
              <a:rPr lang="pl-PL" sz="2000" dirty="0"/>
              <a:t> to be </a:t>
            </a:r>
            <a:r>
              <a:rPr lang="pl-PL" sz="2000" dirty="0" err="1"/>
              <a:t>separated</a:t>
            </a:r>
            <a:r>
              <a:rPr lang="pl-PL" sz="2000" dirty="0"/>
              <a:t> from the „</a:t>
            </a:r>
            <a:r>
              <a:rPr lang="pl-PL" sz="2000" dirty="0" err="1"/>
              <a:t>main</a:t>
            </a:r>
            <a:r>
              <a:rPr lang="pl-PL" sz="2000" dirty="0"/>
              <a:t>” </a:t>
            </a:r>
            <a:r>
              <a:rPr lang="pl-PL" sz="2000" dirty="0" err="1"/>
              <a:t>traffic</a:t>
            </a:r>
            <a:r>
              <a:rPr lang="pl-PL" sz="2000" dirty="0"/>
              <a:t> </a:t>
            </a:r>
            <a:r>
              <a:rPr lang="pl-PL" sz="2000" dirty="0" err="1"/>
              <a:t>stream</a:t>
            </a:r>
            <a:r>
              <a:rPr lang="pl-PL" sz="2000" dirty="0"/>
              <a:t>) and 1 </a:t>
            </a:r>
            <a:r>
              <a:rPr lang="pl-PL" sz="2000" dirty="0" err="1"/>
              <a:t>signal</a:t>
            </a:r>
            <a:r>
              <a:rPr lang="pl-PL" sz="2000" dirty="0"/>
              <a:t> </a:t>
            </a:r>
            <a:r>
              <a:rPr lang="pl-PL" sz="2000" dirty="0" err="1"/>
              <a:t>group</a:t>
            </a:r>
            <a:r>
              <a:rPr lang="pl-PL" sz="2000" dirty="0"/>
              <a:t> for </a:t>
            </a:r>
            <a:r>
              <a:rPr lang="pl-PL" sz="2000" dirty="0" err="1"/>
              <a:t>every</a:t>
            </a:r>
            <a:r>
              <a:rPr lang="pl-PL" sz="2000" dirty="0"/>
              <a:t> </a:t>
            </a:r>
            <a:r>
              <a:rPr lang="pl-PL" sz="2000" dirty="0" err="1"/>
              <a:t>pedestrian</a:t>
            </a:r>
            <a:r>
              <a:rPr lang="pl-PL" sz="2000" dirty="0"/>
              <a:t> </a:t>
            </a:r>
            <a:r>
              <a:rPr lang="pl-PL" sz="2000" dirty="0" err="1"/>
              <a:t>crossing</a:t>
            </a:r>
            <a:r>
              <a:rPr lang="pl-PL" sz="2000" dirty="0"/>
              <a:t>.</a:t>
            </a:r>
          </a:p>
          <a:p>
            <a:endParaRPr lang="pl-PL" sz="2000" dirty="0"/>
          </a:p>
          <a:p>
            <a:r>
              <a:rPr lang="pl-PL" sz="2000" dirty="0"/>
              <a:t>We </a:t>
            </a:r>
            <a:r>
              <a:rPr lang="pl-PL" sz="2000" dirty="0" err="1"/>
              <a:t>will</a:t>
            </a:r>
            <a:r>
              <a:rPr lang="pl-PL" sz="2000" dirty="0"/>
              <a:t> </a:t>
            </a:r>
            <a:r>
              <a:rPr lang="pl-PL" sz="2000" dirty="0" err="1"/>
              <a:t>add</a:t>
            </a:r>
            <a:r>
              <a:rPr lang="pl-PL" sz="2000" dirty="0"/>
              <a:t> 3 </a:t>
            </a:r>
            <a:r>
              <a:rPr lang="pl-PL" sz="2000" dirty="0" err="1"/>
              <a:t>signal</a:t>
            </a:r>
            <a:r>
              <a:rPr lang="pl-PL" sz="2000" dirty="0"/>
              <a:t> </a:t>
            </a:r>
            <a:r>
              <a:rPr lang="pl-PL" sz="2000" dirty="0" err="1"/>
              <a:t>groups</a:t>
            </a:r>
            <a:r>
              <a:rPr lang="pl-PL" sz="2000" dirty="0"/>
              <a:t> and </a:t>
            </a:r>
            <a:r>
              <a:rPr lang="pl-PL" sz="2000" dirty="0" err="1"/>
              <a:t>type</a:t>
            </a:r>
            <a:r>
              <a:rPr lang="pl-PL" sz="2000" dirty="0"/>
              <a:t> in the </a:t>
            </a:r>
            <a:r>
              <a:rPr lang="pl-PL" sz="2000" dirty="0" err="1"/>
              <a:t>names</a:t>
            </a:r>
            <a:r>
              <a:rPr lang="pl-PL" sz="2000" dirty="0"/>
              <a:t>: N for </a:t>
            </a:r>
            <a:r>
              <a:rPr lang="pl-PL" sz="2000" dirty="0" err="1"/>
              <a:t>north</a:t>
            </a:r>
            <a:r>
              <a:rPr lang="pl-PL" sz="2000" dirty="0"/>
              <a:t> </a:t>
            </a:r>
            <a:r>
              <a:rPr lang="pl-PL" sz="2000" dirty="0" err="1"/>
              <a:t>entry</a:t>
            </a:r>
            <a:r>
              <a:rPr lang="pl-PL" sz="2000" dirty="0"/>
              <a:t>, S for </a:t>
            </a:r>
            <a:r>
              <a:rPr lang="pl-PL" sz="2000" dirty="0" err="1"/>
              <a:t>south</a:t>
            </a:r>
            <a:r>
              <a:rPr lang="pl-PL" sz="2000" dirty="0"/>
              <a:t> </a:t>
            </a:r>
            <a:r>
              <a:rPr lang="pl-PL" sz="2000" dirty="0" err="1"/>
              <a:t>entry</a:t>
            </a:r>
            <a:r>
              <a:rPr lang="pl-PL" sz="2000" dirty="0"/>
              <a:t> and </a:t>
            </a:r>
            <a:r>
              <a:rPr lang="pl-PL" sz="2000" dirty="0" err="1"/>
              <a:t>Pedestrians</a:t>
            </a:r>
            <a:r>
              <a:rPr lang="pl-PL" sz="2000" dirty="0"/>
              <a:t> E&amp;W for </a:t>
            </a:r>
            <a:r>
              <a:rPr lang="pl-PL" sz="2000" dirty="0" err="1"/>
              <a:t>pedestrian</a:t>
            </a:r>
            <a:r>
              <a:rPr lang="pl-PL" sz="2000" dirty="0"/>
              <a:t> </a:t>
            </a:r>
            <a:r>
              <a:rPr lang="pl-PL" sz="2000" dirty="0" err="1"/>
              <a:t>crossing</a:t>
            </a:r>
            <a:r>
              <a:rPr lang="pl-PL" sz="2000" dirty="0"/>
              <a:t>.</a:t>
            </a:r>
          </a:p>
          <a:p>
            <a:endParaRPr lang="pl-PL" sz="2000" dirty="0"/>
          </a:p>
          <a:p>
            <a:r>
              <a:rPr lang="pl-PL" sz="2000" dirty="0" err="1"/>
              <a:t>Names</a:t>
            </a:r>
            <a:r>
              <a:rPr lang="pl-PL" sz="2000" dirty="0"/>
              <a:t> do not </a:t>
            </a:r>
            <a:r>
              <a:rPr lang="pl-PL" sz="2000" dirty="0" err="1"/>
              <a:t>change</a:t>
            </a:r>
            <a:r>
              <a:rPr lang="pl-PL" sz="2000" dirty="0"/>
              <a:t> </a:t>
            </a:r>
            <a:r>
              <a:rPr lang="pl-PL" sz="2000" dirty="0" err="1"/>
              <a:t>functionality</a:t>
            </a:r>
            <a:r>
              <a:rPr lang="pl-PL" sz="2000" dirty="0"/>
              <a:t> of the software – </a:t>
            </a:r>
            <a:r>
              <a:rPr lang="pl-PL" sz="2000" dirty="0" err="1"/>
              <a:t>use</a:t>
            </a:r>
            <a:r>
              <a:rPr lang="pl-PL" sz="2000" dirty="0"/>
              <a:t> </a:t>
            </a:r>
            <a:r>
              <a:rPr lang="pl-PL" sz="2000" dirty="0" err="1"/>
              <a:t>names</a:t>
            </a:r>
            <a:r>
              <a:rPr lang="pl-PL" sz="2000" dirty="0"/>
              <a:t> </a:t>
            </a:r>
            <a:r>
              <a:rPr lang="pl-PL" sz="2000" dirty="0" err="1"/>
              <a:t>that</a:t>
            </a:r>
            <a:r>
              <a:rPr lang="pl-PL" sz="2000" dirty="0"/>
              <a:t> </a:t>
            </a:r>
            <a:r>
              <a:rPr lang="pl-PL" sz="2000" dirty="0" err="1"/>
              <a:t>are</a:t>
            </a:r>
            <a:r>
              <a:rPr lang="pl-PL" sz="2000" dirty="0"/>
              <a:t> </a:t>
            </a:r>
            <a:r>
              <a:rPr lang="pl-PL" sz="2000" dirty="0" err="1"/>
              <a:t>clear</a:t>
            </a:r>
            <a:r>
              <a:rPr lang="pl-PL" sz="2000" dirty="0"/>
              <a:t> and </a:t>
            </a:r>
            <a:r>
              <a:rPr lang="pl-PL" sz="2000" dirty="0" err="1"/>
              <a:t>useful</a:t>
            </a:r>
            <a:r>
              <a:rPr lang="pl-PL" sz="2000" dirty="0"/>
              <a:t> to </a:t>
            </a:r>
            <a:r>
              <a:rPr lang="pl-PL" sz="2000" dirty="0" err="1"/>
              <a:t>you</a:t>
            </a:r>
            <a:r>
              <a:rPr lang="pl-PL" sz="2000" dirty="0"/>
              <a:t>.</a:t>
            </a:r>
          </a:p>
        </p:txBody>
      </p:sp>
    </p:spTree>
    <p:extLst>
      <p:ext uri="{BB962C8B-B14F-4D97-AF65-F5344CB8AC3E}">
        <p14:creationId xmlns:p14="http://schemas.microsoft.com/office/powerpoint/2010/main" val="14318506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D17D7-6F88-6230-8430-92B8225CD674}"/>
              </a:ext>
            </a:extLst>
          </p:cNvPr>
          <p:cNvSpPr>
            <a:spLocks noGrp="1"/>
          </p:cNvSpPr>
          <p:nvPr>
            <p:ph type="title"/>
          </p:nvPr>
        </p:nvSpPr>
        <p:spPr/>
        <p:txBody>
          <a:bodyPr/>
          <a:lstStyle/>
          <a:p>
            <a:r>
              <a:rPr lang="pl-PL" dirty="0" err="1"/>
              <a:t>Signal</a:t>
            </a:r>
            <a:r>
              <a:rPr lang="pl-PL" dirty="0"/>
              <a:t> </a:t>
            </a:r>
            <a:r>
              <a:rPr lang="pl-PL" dirty="0" err="1"/>
              <a:t>groups</a:t>
            </a:r>
            <a:r>
              <a:rPr lang="pl-PL" dirty="0"/>
              <a:t> pt. 3</a:t>
            </a:r>
            <a:endParaRPr lang="en-GB" noProof="0" dirty="0"/>
          </a:p>
        </p:txBody>
      </p:sp>
      <p:pic>
        <p:nvPicPr>
          <p:cNvPr id="9" name="Picture 8">
            <a:extLst>
              <a:ext uri="{FF2B5EF4-FFF2-40B4-BE49-F238E27FC236}">
                <a16:creationId xmlns:a16="http://schemas.microsoft.com/office/drawing/2014/main" id="{468176BE-3AE0-B97A-45D3-D995382F9BFA}"/>
              </a:ext>
            </a:extLst>
          </p:cNvPr>
          <p:cNvPicPr>
            <a:picLocks noChangeAspect="1"/>
          </p:cNvPicPr>
          <p:nvPr/>
        </p:nvPicPr>
        <p:blipFill>
          <a:blip r:embed="rId2"/>
          <a:stretch>
            <a:fillRect/>
          </a:stretch>
        </p:blipFill>
        <p:spPr>
          <a:xfrm>
            <a:off x="2990283" y="1737070"/>
            <a:ext cx="6030924" cy="4288771"/>
          </a:xfrm>
          <a:prstGeom prst="rect">
            <a:avLst/>
          </a:prstGeom>
        </p:spPr>
      </p:pic>
      <p:cxnSp>
        <p:nvCxnSpPr>
          <p:cNvPr id="4" name="Straight Arrow Connector 3">
            <a:extLst>
              <a:ext uri="{FF2B5EF4-FFF2-40B4-BE49-F238E27FC236}">
                <a16:creationId xmlns:a16="http://schemas.microsoft.com/office/drawing/2014/main" id="{CAD785FD-D038-C3EE-466A-4297F6B6F0B9}"/>
              </a:ext>
            </a:extLst>
          </p:cNvPr>
          <p:cNvCxnSpPr>
            <a:cxnSpLocks/>
          </p:cNvCxnSpPr>
          <p:nvPr/>
        </p:nvCxnSpPr>
        <p:spPr>
          <a:xfrm>
            <a:off x="1881553" y="2611316"/>
            <a:ext cx="1371600" cy="3165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E1DA53D-DBF1-8293-E710-B8CF64F62B34}"/>
              </a:ext>
            </a:extLst>
          </p:cNvPr>
          <p:cNvCxnSpPr>
            <a:cxnSpLocks/>
          </p:cNvCxnSpPr>
          <p:nvPr/>
        </p:nvCxnSpPr>
        <p:spPr>
          <a:xfrm flipH="1" flipV="1">
            <a:off x="5022472" y="3507930"/>
            <a:ext cx="4552351" cy="213673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4161E8A-4B74-A6BB-0981-9C654A1C704F}"/>
              </a:ext>
            </a:extLst>
          </p:cNvPr>
          <p:cNvCxnSpPr>
            <a:cxnSpLocks/>
          </p:cNvCxnSpPr>
          <p:nvPr/>
        </p:nvCxnSpPr>
        <p:spPr>
          <a:xfrm flipH="1">
            <a:off x="8809595" y="2259623"/>
            <a:ext cx="392122" cy="50995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FCD78F6-0751-27BA-E310-913A7FEA5BFA}"/>
              </a:ext>
            </a:extLst>
          </p:cNvPr>
          <p:cNvSpPr txBox="1"/>
          <p:nvPr/>
        </p:nvSpPr>
        <p:spPr>
          <a:xfrm>
            <a:off x="344803" y="2076769"/>
            <a:ext cx="2228412" cy="2862322"/>
          </a:xfrm>
          <a:prstGeom prst="rect">
            <a:avLst/>
          </a:prstGeom>
          <a:noFill/>
        </p:spPr>
        <p:txBody>
          <a:bodyPr wrap="square">
            <a:spAutoFit/>
          </a:bodyPr>
          <a:lstStyle/>
          <a:p>
            <a:r>
              <a:rPr lang="pl-PL" sz="2000" dirty="0" err="1"/>
              <a:t>If</a:t>
            </a:r>
            <a:r>
              <a:rPr lang="pl-PL" sz="2000" dirty="0"/>
              <a:t> </a:t>
            </a:r>
            <a:r>
              <a:rPr lang="pl-PL" sz="2000" dirty="0" err="1"/>
              <a:t>added</a:t>
            </a:r>
            <a:r>
              <a:rPr lang="pl-PL" sz="2000" dirty="0"/>
              <a:t> </a:t>
            </a:r>
            <a:r>
              <a:rPr lang="pl-PL" sz="2000" dirty="0" err="1"/>
              <a:t>signal</a:t>
            </a:r>
            <a:r>
              <a:rPr lang="pl-PL" sz="2000" dirty="0"/>
              <a:t> </a:t>
            </a:r>
            <a:r>
              <a:rPr lang="pl-PL" sz="2000" dirty="0" err="1"/>
              <a:t>groups</a:t>
            </a:r>
            <a:r>
              <a:rPr lang="pl-PL" sz="2000" dirty="0"/>
              <a:t> </a:t>
            </a:r>
            <a:r>
              <a:rPr lang="pl-PL" sz="2000" dirty="0" err="1"/>
              <a:t>are</a:t>
            </a:r>
            <a:r>
              <a:rPr lang="pl-PL" sz="2000" dirty="0"/>
              <a:t> </a:t>
            </a:r>
            <a:r>
              <a:rPr lang="pl-PL" sz="2000" dirty="0" err="1"/>
              <a:t>hidden</a:t>
            </a:r>
            <a:r>
              <a:rPr lang="pl-PL" sz="2000" dirty="0"/>
              <a:t> </a:t>
            </a:r>
            <a:r>
              <a:rPr lang="pl-PL" sz="2000" dirty="0" err="1"/>
              <a:t>press</a:t>
            </a:r>
            <a:r>
              <a:rPr lang="pl-PL" sz="2000" dirty="0"/>
              <a:t> on the + </a:t>
            </a:r>
            <a:r>
              <a:rPr lang="pl-PL" sz="2000" dirty="0" err="1"/>
              <a:t>next</a:t>
            </a:r>
            <a:r>
              <a:rPr lang="pl-PL" sz="2000" dirty="0"/>
              <a:t> to the „</a:t>
            </a:r>
            <a:r>
              <a:rPr lang="pl-PL" sz="2000" dirty="0" err="1"/>
              <a:t>Signal</a:t>
            </a:r>
            <a:r>
              <a:rPr lang="pl-PL" sz="2000" dirty="0"/>
              <a:t> </a:t>
            </a:r>
            <a:r>
              <a:rPr lang="pl-PL" sz="2000" dirty="0" err="1"/>
              <a:t>Groups</a:t>
            </a:r>
            <a:r>
              <a:rPr lang="pl-PL" sz="2000" dirty="0"/>
              <a:t>” </a:t>
            </a:r>
          </a:p>
          <a:p>
            <a:endParaRPr lang="pl-PL" sz="2000" dirty="0"/>
          </a:p>
          <a:p>
            <a:r>
              <a:rPr lang="pl-PL" sz="2000" dirty="0"/>
              <a:t>Select the </a:t>
            </a:r>
            <a:r>
              <a:rPr lang="pl-PL" sz="2000" dirty="0" err="1"/>
              <a:t>first</a:t>
            </a:r>
            <a:r>
              <a:rPr lang="pl-PL" sz="2000" dirty="0"/>
              <a:t> </a:t>
            </a:r>
            <a:r>
              <a:rPr lang="pl-PL" sz="2000" dirty="0" err="1"/>
              <a:t>added</a:t>
            </a:r>
            <a:r>
              <a:rPr lang="pl-PL" sz="2000" dirty="0"/>
              <a:t> </a:t>
            </a:r>
            <a:r>
              <a:rPr lang="pl-PL" sz="2000" dirty="0" err="1"/>
              <a:t>signal</a:t>
            </a:r>
            <a:r>
              <a:rPr lang="pl-PL" sz="2000" dirty="0"/>
              <a:t> </a:t>
            </a:r>
            <a:r>
              <a:rPr lang="pl-PL" sz="2000" dirty="0" err="1"/>
              <a:t>group</a:t>
            </a:r>
            <a:endParaRPr lang="pl-PL" sz="2000" dirty="0"/>
          </a:p>
        </p:txBody>
      </p:sp>
      <p:sp>
        <p:nvSpPr>
          <p:cNvPr id="6" name="TextBox 5">
            <a:extLst>
              <a:ext uri="{FF2B5EF4-FFF2-40B4-BE49-F238E27FC236}">
                <a16:creationId xmlns:a16="http://schemas.microsoft.com/office/drawing/2014/main" id="{7C299108-E7E9-3298-3179-3A6498399445}"/>
              </a:ext>
            </a:extLst>
          </p:cNvPr>
          <p:cNvSpPr txBox="1"/>
          <p:nvPr/>
        </p:nvSpPr>
        <p:spPr>
          <a:xfrm>
            <a:off x="9275885" y="883563"/>
            <a:ext cx="2266800" cy="3477875"/>
          </a:xfrm>
          <a:prstGeom prst="rect">
            <a:avLst/>
          </a:prstGeom>
          <a:noFill/>
        </p:spPr>
        <p:txBody>
          <a:bodyPr wrap="square" lIns="91440" tIns="45720" rIns="91440" bIns="45720" anchor="t">
            <a:spAutoFit/>
          </a:bodyPr>
          <a:lstStyle/>
          <a:p>
            <a:r>
              <a:rPr lang="pl-PL" sz="2000" dirty="0"/>
              <a:t>Select the </a:t>
            </a:r>
            <a:r>
              <a:rPr lang="pl-PL" sz="2000" dirty="0" err="1"/>
              <a:t>default</a:t>
            </a:r>
            <a:r>
              <a:rPr lang="pl-PL" sz="2000" dirty="0"/>
              <a:t> </a:t>
            </a:r>
            <a:r>
              <a:rPr lang="pl-PL" sz="2000" dirty="0" err="1"/>
              <a:t>sequence</a:t>
            </a:r>
            <a:r>
              <a:rPr lang="pl-PL" sz="2000" dirty="0"/>
              <a:t> for </a:t>
            </a:r>
            <a:r>
              <a:rPr lang="pl-PL" sz="2000" dirty="0" err="1"/>
              <a:t>this</a:t>
            </a:r>
            <a:r>
              <a:rPr lang="pl-PL" sz="2000" dirty="0"/>
              <a:t> </a:t>
            </a:r>
            <a:r>
              <a:rPr lang="pl-PL" sz="2000" dirty="0" err="1"/>
              <a:t>signal</a:t>
            </a:r>
            <a:r>
              <a:rPr lang="pl-PL" sz="2000" dirty="0"/>
              <a:t> </a:t>
            </a:r>
            <a:r>
              <a:rPr lang="pl-PL" sz="2000" dirty="0" err="1"/>
              <a:t>group</a:t>
            </a:r>
            <a:r>
              <a:rPr lang="pl-PL" sz="2000" dirty="0"/>
              <a:t>. </a:t>
            </a:r>
            <a:r>
              <a:rPr lang="pl-PL" sz="2000" dirty="0" err="1"/>
              <a:t>Initially</a:t>
            </a:r>
            <a:r>
              <a:rPr lang="pl-PL" sz="2000" dirty="0"/>
              <a:t> </a:t>
            </a:r>
            <a:r>
              <a:rPr lang="pl-PL" sz="2000" dirty="0" err="1"/>
              <a:t>every</a:t>
            </a:r>
            <a:r>
              <a:rPr lang="pl-PL" sz="2000" dirty="0"/>
              <a:t> </a:t>
            </a:r>
            <a:r>
              <a:rPr lang="pl-PL" sz="2000" dirty="0" err="1"/>
              <a:t>new</a:t>
            </a:r>
            <a:r>
              <a:rPr lang="pl-PL" sz="2000" dirty="0"/>
              <a:t> </a:t>
            </a:r>
            <a:r>
              <a:rPr lang="pl-PL" sz="2000" dirty="0" err="1"/>
              <a:t>group</a:t>
            </a:r>
            <a:r>
              <a:rPr lang="pl-PL" sz="2000" dirty="0"/>
              <a:t> </a:t>
            </a:r>
            <a:r>
              <a:rPr lang="pl-PL" sz="2000" dirty="0" err="1"/>
              <a:t>is</a:t>
            </a:r>
            <a:r>
              <a:rPr lang="pl-PL" sz="2000" dirty="0"/>
              <a:t> </a:t>
            </a:r>
            <a:r>
              <a:rPr lang="pl-PL" sz="2000" dirty="0" err="1"/>
              <a:t>assigned</a:t>
            </a:r>
            <a:r>
              <a:rPr lang="pl-PL" sz="2000" dirty="0"/>
              <a:t> „red, </a:t>
            </a:r>
            <a:r>
              <a:rPr lang="pl-PL" sz="2000" dirty="0" err="1"/>
              <a:t>red+yellow</a:t>
            </a:r>
            <a:r>
              <a:rPr lang="pl-PL" sz="2000" dirty="0"/>
              <a:t>, </a:t>
            </a:r>
            <a:r>
              <a:rPr lang="pl-PL" sz="2000" dirty="0" err="1"/>
              <a:t>green</a:t>
            </a:r>
            <a:r>
              <a:rPr lang="pl-PL" sz="2000" dirty="0"/>
              <a:t> and </a:t>
            </a:r>
            <a:r>
              <a:rPr lang="pl-PL" sz="2000" dirty="0" err="1"/>
              <a:t>yellow</a:t>
            </a:r>
            <a:r>
              <a:rPr lang="pl-PL" sz="2000" dirty="0"/>
              <a:t>” </a:t>
            </a:r>
            <a:r>
              <a:rPr lang="pl-PL" sz="2000" dirty="0" err="1"/>
              <a:t>that</a:t>
            </a:r>
            <a:r>
              <a:rPr lang="pl-PL" sz="2000" dirty="0"/>
              <a:t> </a:t>
            </a:r>
            <a:r>
              <a:rPr lang="pl-PL" sz="2000" dirty="0" err="1"/>
              <a:t>is</a:t>
            </a:r>
            <a:r>
              <a:rPr lang="pl-PL" sz="2000" dirty="0"/>
              <a:t> </a:t>
            </a:r>
            <a:r>
              <a:rPr lang="pl-PL" sz="2000" dirty="0" err="1"/>
              <a:t>usually</a:t>
            </a:r>
            <a:r>
              <a:rPr lang="pl-PL" sz="2000" dirty="0"/>
              <a:t> the </a:t>
            </a:r>
            <a:r>
              <a:rPr lang="pl-PL" sz="2000" dirty="0" err="1"/>
              <a:t>sequence</a:t>
            </a:r>
            <a:r>
              <a:rPr lang="pl-PL" sz="2000" dirty="0"/>
              <a:t> for </a:t>
            </a:r>
            <a:r>
              <a:rPr lang="pl-PL" sz="2000" dirty="0" err="1"/>
              <a:t>vehicle</a:t>
            </a:r>
            <a:r>
              <a:rPr lang="pl-PL" sz="2000" dirty="0"/>
              <a:t> </a:t>
            </a:r>
            <a:r>
              <a:rPr lang="pl-PL" sz="2000" dirty="0" err="1"/>
              <a:t>signals</a:t>
            </a:r>
            <a:r>
              <a:rPr lang="pl-PL" sz="2000" dirty="0"/>
              <a:t> in Europe</a:t>
            </a:r>
          </a:p>
        </p:txBody>
      </p:sp>
      <p:sp>
        <p:nvSpPr>
          <p:cNvPr id="7" name="TextBox 6">
            <a:extLst>
              <a:ext uri="{FF2B5EF4-FFF2-40B4-BE49-F238E27FC236}">
                <a16:creationId xmlns:a16="http://schemas.microsoft.com/office/drawing/2014/main" id="{33BBBCB3-1649-F2B8-6014-E4D534E1497C}"/>
              </a:ext>
            </a:extLst>
          </p:cNvPr>
          <p:cNvSpPr txBox="1"/>
          <p:nvPr/>
        </p:nvSpPr>
        <p:spPr>
          <a:xfrm>
            <a:off x="9618785" y="4675166"/>
            <a:ext cx="2228412" cy="1938992"/>
          </a:xfrm>
          <a:prstGeom prst="rect">
            <a:avLst/>
          </a:prstGeom>
          <a:noFill/>
        </p:spPr>
        <p:txBody>
          <a:bodyPr wrap="square" lIns="91440" tIns="45720" rIns="91440" bIns="45720" anchor="t">
            <a:spAutoFit/>
          </a:bodyPr>
          <a:lstStyle/>
          <a:p>
            <a:r>
              <a:rPr lang="pl-PL" sz="2000" dirty="0" err="1"/>
              <a:t>After</a:t>
            </a:r>
            <a:r>
              <a:rPr lang="pl-PL" sz="2000" dirty="0"/>
              <a:t> </a:t>
            </a:r>
            <a:r>
              <a:rPr lang="pl-PL" sz="2000" dirty="0" err="1"/>
              <a:t>selecting</a:t>
            </a:r>
            <a:r>
              <a:rPr lang="pl-PL" sz="2000" dirty="0"/>
              <a:t> the </a:t>
            </a:r>
            <a:r>
              <a:rPr lang="pl-PL" sz="2000" dirty="0" err="1"/>
              <a:t>correct</a:t>
            </a:r>
            <a:r>
              <a:rPr lang="pl-PL" sz="2000" dirty="0"/>
              <a:t> </a:t>
            </a:r>
            <a:r>
              <a:rPr lang="pl-PL" sz="2000" dirty="0" err="1"/>
              <a:t>sequence</a:t>
            </a:r>
            <a:r>
              <a:rPr lang="pl-PL" sz="2000" dirty="0"/>
              <a:t> </a:t>
            </a:r>
            <a:r>
              <a:rPr lang="pl-PL" sz="2000" dirty="0" err="1"/>
              <a:t>you</a:t>
            </a:r>
            <a:r>
              <a:rPr lang="pl-PL" sz="2000" dirty="0"/>
              <a:t> </a:t>
            </a:r>
            <a:r>
              <a:rPr lang="pl-PL" sz="2000" dirty="0" err="1"/>
              <a:t>can</a:t>
            </a:r>
            <a:r>
              <a:rPr lang="pl-PL" sz="2000" dirty="0"/>
              <a:t> </a:t>
            </a:r>
            <a:r>
              <a:rPr lang="pl-PL" sz="2000" dirty="0" err="1"/>
              <a:t>modify</a:t>
            </a:r>
            <a:r>
              <a:rPr lang="pl-PL" sz="2000" dirty="0"/>
              <a:t> the minimum </a:t>
            </a:r>
            <a:r>
              <a:rPr lang="pl-PL" sz="2000" dirty="0" err="1"/>
              <a:t>times</a:t>
            </a:r>
            <a:r>
              <a:rPr lang="pl-PL" sz="2000" dirty="0"/>
              <a:t> for </a:t>
            </a:r>
            <a:r>
              <a:rPr lang="pl-PL" sz="2000" dirty="0" err="1"/>
              <a:t>each</a:t>
            </a:r>
            <a:r>
              <a:rPr lang="pl-PL" sz="2000" dirty="0"/>
              <a:t> </a:t>
            </a:r>
            <a:r>
              <a:rPr lang="pl-PL" sz="2000" dirty="0" err="1"/>
              <a:t>signal</a:t>
            </a:r>
            <a:r>
              <a:rPr lang="pl-PL" sz="2000" dirty="0"/>
              <a:t>.</a:t>
            </a:r>
          </a:p>
        </p:txBody>
      </p:sp>
    </p:spTree>
    <p:extLst>
      <p:ext uri="{BB962C8B-B14F-4D97-AF65-F5344CB8AC3E}">
        <p14:creationId xmlns:p14="http://schemas.microsoft.com/office/powerpoint/2010/main" val="17024375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AB957-CD0E-9232-F9D9-4CC7AB007ED5}"/>
              </a:ext>
            </a:extLst>
          </p:cNvPr>
          <p:cNvSpPr>
            <a:spLocks noGrp="1"/>
          </p:cNvSpPr>
          <p:nvPr>
            <p:ph type="title"/>
          </p:nvPr>
        </p:nvSpPr>
        <p:spPr/>
        <p:txBody>
          <a:bodyPr/>
          <a:lstStyle/>
          <a:p>
            <a:r>
              <a:rPr lang="pl-PL" dirty="0" err="1"/>
              <a:t>Signal</a:t>
            </a:r>
            <a:r>
              <a:rPr lang="pl-PL" dirty="0"/>
              <a:t> </a:t>
            </a:r>
            <a:r>
              <a:rPr lang="pl-PL" dirty="0" err="1"/>
              <a:t>groups</a:t>
            </a:r>
            <a:r>
              <a:rPr lang="pl-PL" dirty="0"/>
              <a:t> pt. 4</a:t>
            </a:r>
            <a:endParaRPr lang="en-GB" noProof="0" dirty="0"/>
          </a:p>
        </p:txBody>
      </p:sp>
      <p:pic>
        <p:nvPicPr>
          <p:cNvPr id="5" name="Picture 4">
            <a:extLst>
              <a:ext uri="{FF2B5EF4-FFF2-40B4-BE49-F238E27FC236}">
                <a16:creationId xmlns:a16="http://schemas.microsoft.com/office/drawing/2014/main" id="{D0D59DFD-5F34-BE0E-AAC5-BE04BBED74B1}"/>
              </a:ext>
            </a:extLst>
          </p:cNvPr>
          <p:cNvPicPr>
            <a:picLocks noChangeAspect="1"/>
          </p:cNvPicPr>
          <p:nvPr/>
        </p:nvPicPr>
        <p:blipFill>
          <a:blip r:embed="rId2"/>
          <a:stretch>
            <a:fillRect/>
          </a:stretch>
        </p:blipFill>
        <p:spPr>
          <a:xfrm>
            <a:off x="3762726" y="1602765"/>
            <a:ext cx="5500492" cy="4149820"/>
          </a:xfrm>
          <a:prstGeom prst="rect">
            <a:avLst/>
          </a:prstGeom>
        </p:spPr>
      </p:pic>
      <p:pic>
        <p:nvPicPr>
          <p:cNvPr id="4" name="Picture 3">
            <a:extLst>
              <a:ext uri="{FF2B5EF4-FFF2-40B4-BE49-F238E27FC236}">
                <a16:creationId xmlns:a16="http://schemas.microsoft.com/office/drawing/2014/main" id="{68BB3963-B6EE-1B3E-2FF8-3E55A02F85A2}"/>
              </a:ext>
            </a:extLst>
          </p:cNvPr>
          <p:cNvPicPr>
            <a:picLocks noChangeAspect="1"/>
          </p:cNvPicPr>
          <p:nvPr/>
        </p:nvPicPr>
        <p:blipFill>
          <a:blip r:embed="rId3"/>
          <a:stretch>
            <a:fillRect/>
          </a:stretch>
        </p:blipFill>
        <p:spPr>
          <a:xfrm>
            <a:off x="8429275" y="3312715"/>
            <a:ext cx="3501886" cy="2747169"/>
          </a:xfrm>
          <a:prstGeom prst="rect">
            <a:avLst/>
          </a:prstGeom>
        </p:spPr>
      </p:pic>
      <p:cxnSp>
        <p:nvCxnSpPr>
          <p:cNvPr id="6" name="Straight Arrow Connector 5">
            <a:extLst>
              <a:ext uri="{FF2B5EF4-FFF2-40B4-BE49-F238E27FC236}">
                <a16:creationId xmlns:a16="http://schemas.microsoft.com/office/drawing/2014/main" id="{64633625-DE56-B9E1-E9B3-33988A70DEA6}"/>
              </a:ext>
            </a:extLst>
          </p:cNvPr>
          <p:cNvCxnSpPr>
            <a:cxnSpLocks/>
          </p:cNvCxnSpPr>
          <p:nvPr/>
        </p:nvCxnSpPr>
        <p:spPr>
          <a:xfrm>
            <a:off x="2726056" y="3112477"/>
            <a:ext cx="133643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6E1A42E-EC2B-7F5C-D0C1-5A6A16944592}"/>
              </a:ext>
            </a:extLst>
          </p:cNvPr>
          <p:cNvCxnSpPr>
            <a:cxnSpLocks/>
          </p:cNvCxnSpPr>
          <p:nvPr/>
        </p:nvCxnSpPr>
        <p:spPr>
          <a:xfrm>
            <a:off x="2726056" y="3341076"/>
            <a:ext cx="181414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FA849BE-055E-828E-8EF3-04A17D4AD200}"/>
              </a:ext>
            </a:extLst>
          </p:cNvPr>
          <p:cNvSpPr txBox="1"/>
          <p:nvPr/>
        </p:nvSpPr>
        <p:spPr>
          <a:xfrm>
            <a:off x="135033" y="2578223"/>
            <a:ext cx="2591023" cy="1631216"/>
          </a:xfrm>
          <a:prstGeom prst="rect">
            <a:avLst/>
          </a:prstGeom>
          <a:noFill/>
        </p:spPr>
        <p:txBody>
          <a:bodyPr wrap="square" lIns="91440" tIns="45720" rIns="91440" bIns="45720" anchor="t">
            <a:spAutoFit/>
          </a:bodyPr>
          <a:lstStyle/>
          <a:p>
            <a:r>
              <a:rPr lang="pl-PL" sz="2000" dirty="0"/>
              <a:t>For the </a:t>
            </a:r>
            <a:r>
              <a:rPr lang="pl-PL" sz="2000" dirty="0" err="1"/>
              <a:t>pedestrian</a:t>
            </a:r>
            <a:r>
              <a:rPr lang="pl-PL" sz="2000" dirty="0"/>
              <a:t> </a:t>
            </a:r>
            <a:r>
              <a:rPr lang="pl-PL" sz="2000" dirty="0" err="1"/>
              <a:t>signal</a:t>
            </a:r>
            <a:r>
              <a:rPr lang="pl-PL" sz="2000" dirty="0"/>
              <a:t> </a:t>
            </a:r>
            <a:r>
              <a:rPr lang="pl-PL" sz="2000" dirty="0" err="1"/>
              <a:t>group</a:t>
            </a:r>
            <a:r>
              <a:rPr lang="pl-PL" sz="2000" dirty="0"/>
              <a:t> we </a:t>
            </a:r>
            <a:r>
              <a:rPr lang="pl-PL" sz="2000" dirty="0" err="1"/>
              <a:t>can</a:t>
            </a:r>
            <a:r>
              <a:rPr lang="pl-PL" sz="2000" dirty="0"/>
              <a:t> </a:t>
            </a:r>
            <a:r>
              <a:rPr lang="pl-PL" sz="2000" dirty="0" err="1"/>
              <a:t>use</a:t>
            </a:r>
            <a:r>
              <a:rPr lang="pl-PL" sz="2000" dirty="0"/>
              <a:t> „Red, </a:t>
            </a:r>
            <a:r>
              <a:rPr lang="pl-PL" sz="2000" dirty="0" err="1"/>
              <a:t>green</a:t>
            </a:r>
            <a:r>
              <a:rPr lang="pl-PL" sz="2000" dirty="0"/>
              <a:t>, </a:t>
            </a:r>
            <a:r>
              <a:rPr lang="pl-PL" sz="2000" dirty="0" err="1"/>
              <a:t>flashing</a:t>
            </a:r>
            <a:r>
              <a:rPr lang="pl-PL" sz="2000" dirty="0"/>
              <a:t> </a:t>
            </a:r>
            <a:r>
              <a:rPr lang="pl-PL" sz="2000" dirty="0" err="1"/>
              <a:t>green</a:t>
            </a:r>
            <a:r>
              <a:rPr lang="pl-PL" sz="2000" dirty="0"/>
              <a:t>” </a:t>
            </a:r>
            <a:r>
              <a:rPr lang="pl-PL" sz="2000" dirty="0" err="1"/>
              <a:t>sequence</a:t>
            </a:r>
            <a:r>
              <a:rPr lang="pl-PL" sz="2000" dirty="0"/>
              <a:t>.</a:t>
            </a:r>
          </a:p>
        </p:txBody>
      </p:sp>
    </p:spTree>
    <p:extLst>
      <p:ext uri="{BB962C8B-B14F-4D97-AF65-F5344CB8AC3E}">
        <p14:creationId xmlns:p14="http://schemas.microsoft.com/office/powerpoint/2010/main" val="2798457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3361A-389E-78C0-D09E-EEC6378F5937}"/>
              </a:ext>
            </a:extLst>
          </p:cNvPr>
          <p:cNvSpPr>
            <a:spLocks noGrp="1"/>
          </p:cNvSpPr>
          <p:nvPr>
            <p:ph type="title"/>
          </p:nvPr>
        </p:nvSpPr>
        <p:spPr/>
        <p:txBody>
          <a:bodyPr/>
          <a:lstStyle/>
          <a:p>
            <a:r>
              <a:rPr lang="pl-PL" noProof="0" dirty="0" err="1"/>
              <a:t>Intergreen</a:t>
            </a:r>
            <a:r>
              <a:rPr lang="pl-PL" noProof="0" dirty="0"/>
              <a:t> matrix </a:t>
            </a:r>
            <a:r>
              <a:rPr lang="pl-PL" noProof="0" dirty="0" err="1"/>
              <a:t>pt</a:t>
            </a:r>
            <a:r>
              <a:rPr lang="pl-PL" dirty="0"/>
              <a:t>. 1</a:t>
            </a:r>
            <a:endParaRPr lang="en-GB" noProof="0" dirty="0"/>
          </a:p>
        </p:txBody>
      </p:sp>
      <p:pic>
        <p:nvPicPr>
          <p:cNvPr id="5" name="Picture 4">
            <a:extLst>
              <a:ext uri="{FF2B5EF4-FFF2-40B4-BE49-F238E27FC236}">
                <a16:creationId xmlns:a16="http://schemas.microsoft.com/office/drawing/2014/main" id="{42359097-D8D3-D1F3-01DF-F7C6E9448487}"/>
              </a:ext>
            </a:extLst>
          </p:cNvPr>
          <p:cNvPicPr>
            <a:picLocks noChangeAspect="1"/>
          </p:cNvPicPr>
          <p:nvPr/>
        </p:nvPicPr>
        <p:blipFill>
          <a:blip r:embed="rId2"/>
          <a:stretch>
            <a:fillRect/>
          </a:stretch>
        </p:blipFill>
        <p:spPr>
          <a:xfrm>
            <a:off x="5149026" y="1690688"/>
            <a:ext cx="5791536" cy="4109651"/>
          </a:xfrm>
          <a:prstGeom prst="rect">
            <a:avLst/>
          </a:prstGeom>
        </p:spPr>
      </p:pic>
      <p:pic>
        <p:nvPicPr>
          <p:cNvPr id="7" name="Picture 6">
            <a:extLst>
              <a:ext uri="{FF2B5EF4-FFF2-40B4-BE49-F238E27FC236}">
                <a16:creationId xmlns:a16="http://schemas.microsoft.com/office/drawing/2014/main" id="{DEA5B076-047F-E3FB-AC35-778FE29B9861}"/>
              </a:ext>
            </a:extLst>
          </p:cNvPr>
          <p:cNvPicPr>
            <a:picLocks noChangeAspect="1"/>
          </p:cNvPicPr>
          <p:nvPr/>
        </p:nvPicPr>
        <p:blipFill>
          <a:blip r:embed="rId3"/>
          <a:stretch>
            <a:fillRect/>
          </a:stretch>
        </p:blipFill>
        <p:spPr>
          <a:xfrm>
            <a:off x="6540346" y="2816010"/>
            <a:ext cx="5364439" cy="3805697"/>
          </a:xfrm>
          <a:prstGeom prst="rect">
            <a:avLst/>
          </a:prstGeom>
        </p:spPr>
      </p:pic>
      <p:cxnSp>
        <p:nvCxnSpPr>
          <p:cNvPr id="4" name="Straight Arrow Connector 3">
            <a:extLst>
              <a:ext uri="{FF2B5EF4-FFF2-40B4-BE49-F238E27FC236}">
                <a16:creationId xmlns:a16="http://schemas.microsoft.com/office/drawing/2014/main" id="{0AAD37A8-7E0F-E9CD-11A6-575187584836}"/>
              </a:ext>
            </a:extLst>
          </p:cNvPr>
          <p:cNvCxnSpPr>
            <a:cxnSpLocks/>
          </p:cNvCxnSpPr>
          <p:nvPr/>
        </p:nvCxnSpPr>
        <p:spPr>
          <a:xfrm>
            <a:off x="2883877" y="3103685"/>
            <a:ext cx="2514600" cy="4662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560590B-4081-7680-28A5-00B9211A29D6}"/>
              </a:ext>
            </a:extLst>
          </p:cNvPr>
          <p:cNvCxnSpPr>
            <a:cxnSpLocks/>
          </p:cNvCxnSpPr>
          <p:nvPr/>
        </p:nvCxnSpPr>
        <p:spPr>
          <a:xfrm flipV="1">
            <a:off x="2883877" y="2118946"/>
            <a:ext cx="2936631" cy="9847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EB56B4E-7F62-3D4B-6822-8D8D702B56EC}"/>
              </a:ext>
            </a:extLst>
          </p:cNvPr>
          <p:cNvSpPr txBox="1"/>
          <p:nvPr/>
        </p:nvSpPr>
        <p:spPr>
          <a:xfrm>
            <a:off x="838200" y="2118946"/>
            <a:ext cx="2228412" cy="1938992"/>
          </a:xfrm>
          <a:prstGeom prst="rect">
            <a:avLst/>
          </a:prstGeom>
          <a:noFill/>
        </p:spPr>
        <p:txBody>
          <a:bodyPr wrap="square">
            <a:spAutoFit/>
          </a:bodyPr>
          <a:lstStyle/>
          <a:p>
            <a:r>
              <a:rPr lang="pl-PL" sz="2000" dirty="0"/>
              <a:t>Switch to the </a:t>
            </a:r>
            <a:r>
              <a:rPr lang="pl-PL" sz="2000" dirty="0" err="1"/>
              <a:t>Intergreen</a:t>
            </a:r>
            <a:r>
              <a:rPr lang="pl-PL" sz="2000" dirty="0"/>
              <a:t> Matrix </a:t>
            </a:r>
            <a:r>
              <a:rPr lang="pl-PL" sz="2000" dirty="0" err="1"/>
              <a:t>tab</a:t>
            </a:r>
            <a:r>
              <a:rPr lang="pl-PL" sz="2000" dirty="0"/>
              <a:t> from the list and </a:t>
            </a:r>
            <a:r>
              <a:rPr lang="pl-PL" sz="2000" dirty="0" err="1"/>
              <a:t>click</a:t>
            </a:r>
            <a:r>
              <a:rPr lang="pl-PL" sz="2000" dirty="0"/>
              <a:t> the + </a:t>
            </a:r>
            <a:r>
              <a:rPr lang="pl-PL" sz="2000" dirty="0" err="1"/>
              <a:t>sign</a:t>
            </a:r>
            <a:r>
              <a:rPr lang="pl-PL" sz="2000" dirty="0"/>
              <a:t> to </a:t>
            </a:r>
            <a:r>
              <a:rPr lang="pl-PL" sz="2000" dirty="0" err="1"/>
              <a:t>add</a:t>
            </a:r>
            <a:r>
              <a:rPr lang="pl-PL" sz="2000" dirty="0"/>
              <a:t> a </a:t>
            </a:r>
            <a:r>
              <a:rPr lang="pl-PL" sz="2000" dirty="0" err="1"/>
              <a:t>new</a:t>
            </a:r>
            <a:r>
              <a:rPr lang="pl-PL" sz="2000" dirty="0"/>
              <a:t> matrix.</a:t>
            </a:r>
          </a:p>
        </p:txBody>
      </p:sp>
    </p:spTree>
    <p:extLst>
      <p:ext uri="{BB962C8B-B14F-4D97-AF65-F5344CB8AC3E}">
        <p14:creationId xmlns:p14="http://schemas.microsoft.com/office/powerpoint/2010/main" val="10038668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7176E-2CD7-3397-9EC6-64EC6F647B42}"/>
              </a:ext>
            </a:extLst>
          </p:cNvPr>
          <p:cNvSpPr>
            <a:spLocks noGrp="1"/>
          </p:cNvSpPr>
          <p:nvPr>
            <p:ph type="title"/>
          </p:nvPr>
        </p:nvSpPr>
        <p:spPr/>
        <p:txBody>
          <a:bodyPr/>
          <a:lstStyle/>
          <a:p>
            <a:r>
              <a:rPr lang="pl-PL" dirty="0" err="1"/>
              <a:t>Intergreen</a:t>
            </a:r>
            <a:r>
              <a:rPr lang="pl-PL" dirty="0"/>
              <a:t> matrix pt. 2</a:t>
            </a:r>
            <a:endParaRPr lang="en-GB" noProof="0" dirty="0"/>
          </a:p>
        </p:txBody>
      </p:sp>
      <p:pic>
        <p:nvPicPr>
          <p:cNvPr id="7" name="Picture 6">
            <a:extLst>
              <a:ext uri="{FF2B5EF4-FFF2-40B4-BE49-F238E27FC236}">
                <a16:creationId xmlns:a16="http://schemas.microsoft.com/office/drawing/2014/main" id="{02A4B109-8CFD-BC7A-B004-60500598CF7B}"/>
              </a:ext>
            </a:extLst>
          </p:cNvPr>
          <p:cNvPicPr>
            <a:picLocks noChangeAspect="1"/>
          </p:cNvPicPr>
          <p:nvPr/>
        </p:nvPicPr>
        <p:blipFill>
          <a:blip r:embed="rId2"/>
          <a:srcRect r="10927"/>
          <a:stretch>
            <a:fillRect/>
          </a:stretch>
        </p:blipFill>
        <p:spPr>
          <a:xfrm>
            <a:off x="6907078" y="1825625"/>
            <a:ext cx="4751806" cy="3029373"/>
          </a:xfrm>
          <a:prstGeom prst="rect">
            <a:avLst/>
          </a:prstGeom>
        </p:spPr>
      </p:pic>
      <p:cxnSp>
        <p:nvCxnSpPr>
          <p:cNvPr id="4" name="Straight Arrow Connector 3">
            <a:extLst>
              <a:ext uri="{FF2B5EF4-FFF2-40B4-BE49-F238E27FC236}">
                <a16:creationId xmlns:a16="http://schemas.microsoft.com/office/drawing/2014/main" id="{68420ECF-D509-BFFD-5392-FFD5126A457E}"/>
              </a:ext>
            </a:extLst>
          </p:cNvPr>
          <p:cNvCxnSpPr>
            <a:cxnSpLocks/>
          </p:cNvCxnSpPr>
          <p:nvPr/>
        </p:nvCxnSpPr>
        <p:spPr>
          <a:xfrm>
            <a:off x="4923692" y="4598377"/>
            <a:ext cx="248822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DD9A904-A271-F802-863F-C19F1F8F6D7B}"/>
              </a:ext>
            </a:extLst>
          </p:cNvPr>
          <p:cNvCxnSpPr>
            <a:cxnSpLocks/>
          </p:cNvCxnSpPr>
          <p:nvPr/>
        </p:nvCxnSpPr>
        <p:spPr>
          <a:xfrm flipV="1">
            <a:off x="7869115" y="4220308"/>
            <a:ext cx="2883877" cy="14419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AD4B719-3D0B-979E-24FE-9A669E7C9196}"/>
              </a:ext>
            </a:extLst>
          </p:cNvPr>
          <p:cNvSpPr txBox="1"/>
          <p:nvPr/>
        </p:nvSpPr>
        <p:spPr>
          <a:xfrm>
            <a:off x="855784" y="2037427"/>
            <a:ext cx="4306612" cy="4708981"/>
          </a:xfrm>
          <a:prstGeom prst="rect">
            <a:avLst/>
          </a:prstGeom>
          <a:noFill/>
        </p:spPr>
        <p:txBody>
          <a:bodyPr wrap="square" lIns="91440" tIns="45720" rIns="91440" bIns="45720" anchor="t">
            <a:spAutoFit/>
          </a:bodyPr>
          <a:lstStyle/>
          <a:p>
            <a:r>
              <a:rPr lang="pl-PL" sz="2000" dirty="0"/>
              <a:t>Select </a:t>
            </a:r>
            <a:r>
              <a:rPr lang="pl-PL" sz="2000" dirty="0" err="1"/>
              <a:t>added</a:t>
            </a:r>
            <a:r>
              <a:rPr lang="pl-PL" sz="2000" dirty="0"/>
              <a:t> matrix from the list. </a:t>
            </a:r>
            <a:r>
              <a:rPr lang="pl-PL" sz="2000" dirty="0" err="1"/>
              <a:t>Values</a:t>
            </a:r>
            <a:r>
              <a:rPr lang="pl-PL" sz="2000" dirty="0"/>
              <a:t> </a:t>
            </a:r>
            <a:r>
              <a:rPr lang="pl-PL" sz="2000" dirty="0" err="1"/>
              <a:t>should</a:t>
            </a:r>
            <a:r>
              <a:rPr lang="pl-PL" sz="2000" dirty="0"/>
              <a:t> be </a:t>
            </a:r>
            <a:r>
              <a:rPr lang="pl-PL" sz="2000" dirty="0" err="1"/>
              <a:t>put</a:t>
            </a:r>
            <a:r>
              <a:rPr lang="pl-PL" sz="2000" dirty="0"/>
              <a:t> for the </a:t>
            </a:r>
            <a:r>
              <a:rPr lang="pl-PL" sz="2000" dirty="0" err="1"/>
              <a:t>signal</a:t>
            </a:r>
            <a:r>
              <a:rPr lang="pl-PL" sz="2000" dirty="0"/>
              <a:t> </a:t>
            </a:r>
            <a:r>
              <a:rPr lang="pl-PL" sz="2000" dirty="0" err="1"/>
              <a:t>groups</a:t>
            </a:r>
            <a:r>
              <a:rPr lang="pl-PL" sz="2000" dirty="0"/>
              <a:t> </a:t>
            </a:r>
            <a:r>
              <a:rPr lang="pl-PL" sz="2000" dirty="0" err="1"/>
              <a:t>that</a:t>
            </a:r>
            <a:r>
              <a:rPr lang="pl-PL" sz="2000" dirty="0"/>
              <a:t> </a:t>
            </a:r>
            <a:r>
              <a:rPr lang="pl-PL" sz="2000" u="sng" dirty="0" err="1"/>
              <a:t>cannot</a:t>
            </a:r>
            <a:r>
              <a:rPr lang="pl-PL" sz="2000" dirty="0"/>
              <a:t> be </a:t>
            </a:r>
            <a:r>
              <a:rPr lang="pl-PL" sz="2000" dirty="0" err="1"/>
              <a:t>given</a:t>
            </a:r>
            <a:r>
              <a:rPr lang="pl-PL" sz="2000" dirty="0"/>
              <a:t> </a:t>
            </a:r>
            <a:r>
              <a:rPr lang="pl-PL" sz="2000" dirty="0" err="1"/>
              <a:t>green</a:t>
            </a:r>
            <a:r>
              <a:rPr lang="pl-PL" sz="2000" dirty="0"/>
              <a:t> </a:t>
            </a:r>
            <a:r>
              <a:rPr lang="pl-PL" sz="2000" dirty="0" err="1"/>
              <a:t>signal</a:t>
            </a:r>
            <a:r>
              <a:rPr lang="pl-PL" sz="2000" dirty="0"/>
              <a:t> </a:t>
            </a:r>
            <a:r>
              <a:rPr lang="pl-PL" sz="2000" dirty="0" err="1"/>
              <a:t>at</a:t>
            </a:r>
            <a:r>
              <a:rPr lang="pl-PL" sz="2000" dirty="0"/>
              <a:t> the same </a:t>
            </a:r>
            <a:r>
              <a:rPr lang="pl-PL" sz="2000" dirty="0" err="1"/>
              <a:t>time</a:t>
            </a:r>
            <a:r>
              <a:rPr lang="pl-PL" sz="2000" dirty="0"/>
              <a:t>. </a:t>
            </a:r>
          </a:p>
          <a:p>
            <a:endParaRPr lang="pl-PL" sz="2000" dirty="0"/>
          </a:p>
          <a:p>
            <a:r>
              <a:rPr lang="pl-PL" sz="2000" dirty="0"/>
              <a:t>In </a:t>
            </a:r>
            <a:r>
              <a:rPr lang="pl-PL" sz="2000" dirty="0" err="1"/>
              <a:t>this</a:t>
            </a:r>
            <a:r>
              <a:rPr lang="pl-PL" sz="2000" dirty="0"/>
              <a:t> </a:t>
            </a:r>
            <a:r>
              <a:rPr lang="pl-PL" sz="2000" dirty="0" err="1"/>
              <a:t>case</a:t>
            </a:r>
            <a:r>
              <a:rPr lang="pl-PL" sz="2000" dirty="0"/>
              <a:t>, </a:t>
            </a:r>
            <a:r>
              <a:rPr lang="pl-PL" sz="2000" dirty="0" err="1"/>
              <a:t>pedestrians</a:t>
            </a:r>
            <a:r>
              <a:rPr lang="pl-PL" sz="2000" dirty="0"/>
              <a:t> and </a:t>
            </a:r>
            <a:r>
              <a:rPr lang="pl-PL" sz="2000" dirty="0" err="1"/>
              <a:t>vehicles</a:t>
            </a:r>
            <a:r>
              <a:rPr lang="pl-PL" sz="2000" dirty="0"/>
              <a:t> </a:t>
            </a:r>
            <a:r>
              <a:rPr lang="pl-PL" sz="2000" dirty="0" err="1"/>
              <a:t>cannot</a:t>
            </a:r>
            <a:r>
              <a:rPr lang="pl-PL" sz="2000" dirty="0"/>
              <a:t> be </a:t>
            </a:r>
            <a:r>
              <a:rPr lang="pl-PL" sz="2000" dirty="0" err="1"/>
              <a:t>given</a:t>
            </a:r>
            <a:r>
              <a:rPr lang="pl-PL" sz="2000" dirty="0"/>
              <a:t> </a:t>
            </a:r>
            <a:r>
              <a:rPr lang="pl-PL" sz="2000" dirty="0" err="1"/>
              <a:t>green</a:t>
            </a:r>
            <a:r>
              <a:rPr lang="pl-PL" sz="2000" dirty="0"/>
              <a:t> </a:t>
            </a:r>
            <a:r>
              <a:rPr lang="pl-PL" sz="2000" dirty="0" err="1"/>
              <a:t>light</a:t>
            </a:r>
            <a:r>
              <a:rPr lang="pl-PL" sz="2000" dirty="0"/>
              <a:t> </a:t>
            </a:r>
            <a:r>
              <a:rPr lang="pl-PL" sz="2000" dirty="0" err="1"/>
              <a:t>together</a:t>
            </a:r>
            <a:r>
              <a:rPr lang="pl-PL" sz="2000" dirty="0"/>
              <a:t>.</a:t>
            </a:r>
          </a:p>
          <a:p>
            <a:endParaRPr lang="pl-PL" sz="2000" dirty="0"/>
          </a:p>
          <a:p>
            <a:r>
              <a:rPr lang="pl-PL" sz="2000" dirty="0" err="1"/>
              <a:t>While</a:t>
            </a:r>
            <a:r>
              <a:rPr lang="pl-PL" sz="2000" dirty="0"/>
              <a:t> </a:t>
            </a:r>
            <a:r>
              <a:rPr lang="pl-PL" sz="2000" dirty="0" err="1"/>
              <a:t>there</a:t>
            </a:r>
            <a:r>
              <a:rPr lang="pl-PL" sz="2000" dirty="0"/>
              <a:t> </a:t>
            </a:r>
            <a:r>
              <a:rPr lang="pl-PL" sz="2000" dirty="0" err="1"/>
              <a:t>are</a:t>
            </a:r>
            <a:r>
              <a:rPr lang="pl-PL" sz="2000" dirty="0"/>
              <a:t> </a:t>
            </a:r>
            <a:r>
              <a:rPr lang="pl-PL" sz="2000" dirty="0" err="1"/>
              <a:t>rules</a:t>
            </a:r>
            <a:r>
              <a:rPr lang="pl-PL" sz="2000" dirty="0"/>
              <a:t> for </a:t>
            </a:r>
            <a:r>
              <a:rPr lang="pl-PL" sz="2000" dirty="0" err="1"/>
              <a:t>calculating</a:t>
            </a:r>
            <a:r>
              <a:rPr lang="pl-PL" sz="2000" dirty="0"/>
              <a:t> </a:t>
            </a:r>
            <a:r>
              <a:rPr lang="pl-PL" sz="2000" dirty="0" err="1"/>
              <a:t>minimal</a:t>
            </a:r>
            <a:r>
              <a:rPr lang="pl-PL" sz="2000" dirty="0"/>
              <a:t> </a:t>
            </a:r>
            <a:r>
              <a:rPr lang="pl-PL" sz="2000" dirty="0" err="1"/>
              <a:t>intergreen</a:t>
            </a:r>
            <a:r>
              <a:rPr lang="pl-PL" sz="2000" dirty="0"/>
              <a:t> </a:t>
            </a:r>
            <a:r>
              <a:rPr lang="pl-PL" sz="2000" dirty="0" err="1"/>
              <a:t>times</a:t>
            </a:r>
            <a:r>
              <a:rPr lang="pl-PL" sz="2000" dirty="0"/>
              <a:t>, for the </a:t>
            </a:r>
            <a:r>
              <a:rPr lang="pl-PL" sz="2000" dirty="0" err="1"/>
              <a:t>purpose</a:t>
            </a:r>
            <a:r>
              <a:rPr lang="pl-PL" sz="2000" dirty="0"/>
              <a:t> of </a:t>
            </a:r>
            <a:r>
              <a:rPr lang="pl-PL" sz="2000" dirty="0" err="1"/>
              <a:t>this</a:t>
            </a:r>
            <a:r>
              <a:rPr lang="pl-PL" sz="2000" dirty="0"/>
              <a:t> </a:t>
            </a:r>
            <a:r>
              <a:rPr lang="pl-PL" sz="2000" dirty="0" err="1"/>
              <a:t>course</a:t>
            </a:r>
            <a:r>
              <a:rPr lang="pl-PL" sz="2000" dirty="0"/>
              <a:t> we </a:t>
            </a:r>
            <a:r>
              <a:rPr lang="pl-PL" sz="2000" dirty="0" err="1"/>
              <a:t>will</a:t>
            </a:r>
            <a:r>
              <a:rPr lang="pl-PL" sz="2000" dirty="0"/>
              <a:t> </a:t>
            </a:r>
            <a:r>
              <a:rPr lang="pl-PL" sz="2000" dirty="0" err="1"/>
              <a:t>focus</a:t>
            </a:r>
            <a:r>
              <a:rPr lang="pl-PL" sz="2000" dirty="0"/>
              <a:t> on </a:t>
            </a:r>
            <a:r>
              <a:rPr lang="pl-PL" sz="2000" dirty="0" err="1"/>
              <a:t>preparing</a:t>
            </a:r>
            <a:r>
              <a:rPr lang="pl-PL" sz="2000" dirty="0"/>
              <a:t> the model and skip the </a:t>
            </a:r>
            <a:r>
              <a:rPr lang="pl-PL" sz="2000" dirty="0" err="1"/>
              <a:t>calculations</a:t>
            </a:r>
            <a:r>
              <a:rPr lang="pl-PL" sz="2000" dirty="0"/>
              <a:t>. We </a:t>
            </a:r>
            <a:r>
              <a:rPr lang="pl-PL" sz="2000" dirty="0" err="1"/>
              <a:t>will</a:t>
            </a:r>
            <a:r>
              <a:rPr lang="pl-PL" sz="2000" dirty="0"/>
              <a:t> </a:t>
            </a:r>
            <a:r>
              <a:rPr lang="pl-PL" sz="2000" dirty="0" err="1"/>
              <a:t>type</a:t>
            </a:r>
            <a:r>
              <a:rPr lang="pl-PL" sz="2000" dirty="0"/>
              <a:t> in </a:t>
            </a:r>
            <a:r>
              <a:rPr lang="pl-PL" sz="2000" dirty="0" err="1"/>
              <a:t>some</a:t>
            </a:r>
            <a:r>
              <a:rPr lang="pl-PL" sz="2000" dirty="0"/>
              <a:t> </a:t>
            </a:r>
            <a:r>
              <a:rPr lang="pl-PL" sz="2000" dirty="0" err="1"/>
              <a:t>sample</a:t>
            </a:r>
            <a:r>
              <a:rPr lang="pl-PL" sz="2000" dirty="0"/>
              <a:t> </a:t>
            </a:r>
            <a:r>
              <a:rPr lang="pl-PL" sz="2000" dirty="0" err="1"/>
              <a:t>values</a:t>
            </a:r>
            <a:r>
              <a:rPr lang="pl-PL" sz="2000" dirty="0"/>
              <a:t>.</a:t>
            </a:r>
          </a:p>
        </p:txBody>
      </p:sp>
    </p:spTree>
    <p:extLst>
      <p:ext uri="{BB962C8B-B14F-4D97-AF65-F5344CB8AC3E}">
        <p14:creationId xmlns:p14="http://schemas.microsoft.com/office/powerpoint/2010/main" val="42592639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10BFB-2520-364E-D3B5-7C22477B382D}"/>
              </a:ext>
            </a:extLst>
          </p:cNvPr>
          <p:cNvSpPr>
            <a:spLocks noGrp="1"/>
          </p:cNvSpPr>
          <p:nvPr>
            <p:ph type="title"/>
          </p:nvPr>
        </p:nvSpPr>
        <p:spPr/>
        <p:txBody>
          <a:bodyPr/>
          <a:lstStyle/>
          <a:p>
            <a:r>
              <a:rPr lang="pl-PL" dirty="0" err="1"/>
              <a:t>Stages</a:t>
            </a:r>
            <a:endParaRPr lang="en-GB" noProof="0" dirty="0"/>
          </a:p>
        </p:txBody>
      </p:sp>
      <p:pic>
        <p:nvPicPr>
          <p:cNvPr id="7" name="Picture 6">
            <a:extLst>
              <a:ext uri="{FF2B5EF4-FFF2-40B4-BE49-F238E27FC236}">
                <a16:creationId xmlns:a16="http://schemas.microsoft.com/office/drawing/2014/main" id="{D37B0B22-9332-C8FC-E467-2E1805D1AD68}"/>
              </a:ext>
            </a:extLst>
          </p:cNvPr>
          <p:cNvPicPr>
            <a:picLocks noChangeAspect="1"/>
          </p:cNvPicPr>
          <p:nvPr/>
        </p:nvPicPr>
        <p:blipFill>
          <a:blip r:embed="rId2"/>
          <a:stretch>
            <a:fillRect/>
          </a:stretch>
        </p:blipFill>
        <p:spPr>
          <a:xfrm>
            <a:off x="5638800" y="2273804"/>
            <a:ext cx="5992597" cy="4219071"/>
          </a:xfrm>
          <a:prstGeom prst="rect">
            <a:avLst/>
          </a:prstGeom>
        </p:spPr>
      </p:pic>
      <p:cxnSp>
        <p:nvCxnSpPr>
          <p:cNvPr id="4" name="Straight Arrow Connector 3">
            <a:extLst>
              <a:ext uri="{FF2B5EF4-FFF2-40B4-BE49-F238E27FC236}">
                <a16:creationId xmlns:a16="http://schemas.microsoft.com/office/drawing/2014/main" id="{ABB18EA7-EDBE-8BAC-E3FC-43DFB0CBE518}"/>
              </a:ext>
            </a:extLst>
          </p:cNvPr>
          <p:cNvCxnSpPr>
            <a:cxnSpLocks/>
          </p:cNvCxnSpPr>
          <p:nvPr/>
        </p:nvCxnSpPr>
        <p:spPr>
          <a:xfrm>
            <a:off x="3965331" y="3305908"/>
            <a:ext cx="1899139" cy="6162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88A5436-528B-9201-A940-A5242619BC08}"/>
              </a:ext>
            </a:extLst>
          </p:cNvPr>
          <p:cNvCxnSpPr>
            <a:cxnSpLocks/>
          </p:cNvCxnSpPr>
          <p:nvPr/>
        </p:nvCxnSpPr>
        <p:spPr>
          <a:xfrm flipV="1">
            <a:off x="3965331" y="2734408"/>
            <a:ext cx="2356338" cy="5715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0248EBF-03D0-3101-D1FC-B91C6FE44E0A}"/>
              </a:ext>
            </a:extLst>
          </p:cNvPr>
          <p:cNvSpPr txBox="1"/>
          <p:nvPr/>
        </p:nvSpPr>
        <p:spPr>
          <a:xfrm>
            <a:off x="560603" y="2305615"/>
            <a:ext cx="3427096" cy="2246769"/>
          </a:xfrm>
          <a:prstGeom prst="rect">
            <a:avLst/>
          </a:prstGeom>
          <a:noFill/>
        </p:spPr>
        <p:txBody>
          <a:bodyPr wrap="square" lIns="91440" tIns="45720" rIns="91440" bIns="45720" anchor="t">
            <a:spAutoFit/>
          </a:bodyPr>
          <a:lstStyle/>
          <a:p>
            <a:r>
              <a:rPr lang="pl-PL" sz="2000" dirty="0"/>
              <a:t>Switch to the Stages </a:t>
            </a:r>
            <a:r>
              <a:rPr lang="pl-PL" sz="2000" dirty="0" err="1"/>
              <a:t>tab</a:t>
            </a:r>
            <a:r>
              <a:rPr lang="pl-PL" sz="2000" dirty="0"/>
              <a:t> and </a:t>
            </a:r>
            <a:r>
              <a:rPr lang="pl-PL" sz="2000" dirty="0" err="1"/>
              <a:t>press</a:t>
            </a:r>
            <a:r>
              <a:rPr lang="pl-PL" sz="2000" dirty="0"/>
              <a:t> the + </a:t>
            </a:r>
            <a:r>
              <a:rPr lang="pl-PL" sz="2000" dirty="0" err="1"/>
              <a:t>sign</a:t>
            </a:r>
            <a:r>
              <a:rPr lang="pl-PL" sz="2000" dirty="0"/>
              <a:t> to </a:t>
            </a:r>
            <a:r>
              <a:rPr lang="pl-PL" sz="2000" dirty="0" err="1"/>
              <a:t>add</a:t>
            </a:r>
            <a:r>
              <a:rPr lang="pl-PL" sz="2000" dirty="0"/>
              <a:t> </a:t>
            </a:r>
            <a:r>
              <a:rPr lang="pl-PL" sz="2000" dirty="0" err="1"/>
              <a:t>new</a:t>
            </a:r>
            <a:r>
              <a:rPr lang="pl-PL" sz="2000" dirty="0"/>
              <a:t> </a:t>
            </a:r>
            <a:r>
              <a:rPr lang="pl-PL" sz="2000" dirty="0" err="1"/>
              <a:t>stages</a:t>
            </a:r>
            <a:r>
              <a:rPr lang="pl-PL" sz="2000" dirty="0"/>
              <a:t>.</a:t>
            </a:r>
          </a:p>
          <a:p>
            <a:endParaRPr lang="pl-PL" sz="2000" dirty="0"/>
          </a:p>
          <a:p>
            <a:r>
              <a:rPr lang="pl-PL" sz="2000" dirty="0"/>
              <a:t>For </a:t>
            </a:r>
            <a:r>
              <a:rPr lang="pl-PL" sz="2000" dirty="0" err="1"/>
              <a:t>our</a:t>
            </a:r>
            <a:r>
              <a:rPr lang="pl-PL" sz="2000" dirty="0"/>
              <a:t> model we </a:t>
            </a:r>
            <a:r>
              <a:rPr lang="pl-PL" sz="2000" dirty="0" err="1"/>
              <a:t>need</a:t>
            </a:r>
            <a:r>
              <a:rPr lang="pl-PL" sz="2000" dirty="0"/>
              <a:t> </a:t>
            </a:r>
            <a:r>
              <a:rPr lang="pl-PL" sz="2000" dirty="0" err="1"/>
              <a:t>two</a:t>
            </a:r>
            <a:r>
              <a:rPr lang="pl-PL" sz="2000" dirty="0"/>
              <a:t> </a:t>
            </a:r>
            <a:r>
              <a:rPr lang="pl-PL" sz="2000" dirty="0" err="1"/>
              <a:t>stages</a:t>
            </a:r>
            <a:r>
              <a:rPr lang="pl-PL" sz="2000" dirty="0"/>
              <a:t>: one for </a:t>
            </a:r>
            <a:r>
              <a:rPr lang="pl-PL" sz="2000" dirty="0" err="1"/>
              <a:t>vehicles</a:t>
            </a:r>
            <a:r>
              <a:rPr lang="pl-PL" sz="2000" dirty="0"/>
              <a:t> and one for </a:t>
            </a:r>
            <a:r>
              <a:rPr lang="pl-PL" sz="2000" dirty="0" err="1"/>
              <a:t>pedestrians</a:t>
            </a:r>
            <a:r>
              <a:rPr lang="pl-PL" sz="2000" dirty="0"/>
              <a:t>.</a:t>
            </a:r>
          </a:p>
        </p:txBody>
      </p:sp>
    </p:spTree>
    <p:extLst>
      <p:ext uri="{BB962C8B-B14F-4D97-AF65-F5344CB8AC3E}">
        <p14:creationId xmlns:p14="http://schemas.microsoft.com/office/powerpoint/2010/main" val="22401446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FAA86-C193-0AC1-E4E8-E502E3ADAB99}"/>
              </a:ext>
            </a:extLst>
          </p:cNvPr>
          <p:cNvSpPr>
            <a:spLocks noGrp="1"/>
          </p:cNvSpPr>
          <p:nvPr>
            <p:ph type="title"/>
          </p:nvPr>
        </p:nvSpPr>
        <p:spPr/>
        <p:txBody>
          <a:bodyPr/>
          <a:lstStyle/>
          <a:p>
            <a:r>
              <a:rPr lang="pl-PL" noProof="0" dirty="0" err="1"/>
              <a:t>Stage</a:t>
            </a:r>
            <a:r>
              <a:rPr lang="pl-PL" noProof="0" dirty="0"/>
              <a:t> </a:t>
            </a:r>
            <a:r>
              <a:rPr lang="pl-PL" noProof="0" dirty="0" err="1"/>
              <a:t>assignment</a:t>
            </a:r>
            <a:r>
              <a:rPr lang="pl-PL" noProof="0" dirty="0"/>
              <a:t>, </a:t>
            </a:r>
            <a:r>
              <a:rPr lang="pl-PL" noProof="0" dirty="0" err="1"/>
              <a:t>pt</a:t>
            </a:r>
            <a:r>
              <a:rPr lang="pl-PL" dirty="0"/>
              <a:t>. 1</a:t>
            </a:r>
            <a:endParaRPr lang="en-GB" noProof="0" dirty="0"/>
          </a:p>
        </p:txBody>
      </p:sp>
      <p:pic>
        <p:nvPicPr>
          <p:cNvPr id="5" name="Picture 4">
            <a:extLst>
              <a:ext uri="{FF2B5EF4-FFF2-40B4-BE49-F238E27FC236}">
                <a16:creationId xmlns:a16="http://schemas.microsoft.com/office/drawing/2014/main" id="{B69398B4-DDAE-B364-6F73-24984616D3D7}"/>
              </a:ext>
            </a:extLst>
          </p:cNvPr>
          <p:cNvPicPr>
            <a:picLocks noChangeAspect="1"/>
          </p:cNvPicPr>
          <p:nvPr/>
        </p:nvPicPr>
        <p:blipFill>
          <a:blip r:embed="rId2"/>
          <a:stretch>
            <a:fillRect/>
          </a:stretch>
        </p:blipFill>
        <p:spPr>
          <a:xfrm>
            <a:off x="5783609" y="1690688"/>
            <a:ext cx="6408391" cy="4494548"/>
          </a:xfrm>
          <a:prstGeom prst="rect">
            <a:avLst/>
          </a:prstGeom>
        </p:spPr>
      </p:pic>
      <p:cxnSp>
        <p:nvCxnSpPr>
          <p:cNvPr id="4" name="Straight Arrow Connector 3">
            <a:extLst>
              <a:ext uri="{FF2B5EF4-FFF2-40B4-BE49-F238E27FC236}">
                <a16:creationId xmlns:a16="http://schemas.microsoft.com/office/drawing/2014/main" id="{AAF2C2D5-A36B-A892-D521-675A02F05786}"/>
              </a:ext>
            </a:extLst>
          </p:cNvPr>
          <p:cNvCxnSpPr>
            <a:cxnSpLocks/>
          </p:cNvCxnSpPr>
          <p:nvPr/>
        </p:nvCxnSpPr>
        <p:spPr>
          <a:xfrm>
            <a:off x="4528038" y="3692769"/>
            <a:ext cx="144193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912D0CB-B6DB-C7DD-410F-76C60101CD73}"/>
              </a:ext>
            </a:extLst>
          </p:cNvPr>
          <p:cNvCxnSpPr>
            <a:cxnSpLocks/>
          </p:cNvCxnSpPr>
          <p:nvPr/>
        </p:nvCxnSpPr>
        <p:spPr>
          <a:xfrm flipV="1">
            <a:off x="4528038" y="3103685"/>
            <a:ext cx="2083777" cy="5890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A4B3B83-2195-FEDC-C1EC-218FB1A703D2}"/>
              </a:ext>
            </a:extLst>
          </p:cNvPr>
          <p:cNvSpPr txBox="1"/>
          <p:nvPr/>
        </p:nvSpPr>
        <p:spPr>
          <a:xfrm>
            <a:off x="652533" y="2953223"/>
            <a:ext cx="3954635" cy="1323439"/>
          </a:xfrm>
          <a:prstGeom prst="rect">
            <a:avLst/>
          </a:prstGeom>
          <a:noFill/>
        </p:spPr>
        <p:txBody>
          <a:bodyPr wrap="square">
            <a:spAutoFit/>
          </a:bodyPr>
          <a:lstStyle/>
          <a:p>
            <a:r>
              <a:rPr lang="pl-PL" sz="2000" dirty="0"/>
              <a:t>In the </a:t>
            </a:r>
            <a:r>
              <a:rPr lang="pl-PL" sz="2000" dirty="0" err="1"/>
              <a:t>stage</a:t>
            </a:r>
            <a:r>
              <a:rPr lang="pl-PL" sz="2000" dirty="0"/>
              <a:t> </a:t>
            </a:r>
            <a:r>
              <a:rPr lang="pl-PL" sz="2000" dirty="0" err="1"/>
              <a:t>assignment</a:t>
            </a:r>
            <a:r>
              <a:rPr lang="pl-PL" sz="2000" dirty="0"/>
              <a:t> </a:t>
            </a:r>
            <a:r>
              <a:rPr lang="pl-PL" sz="2000" dirty="0" err="1"/>
              <a:t>tab</a:t>
            </a:r>
            <a:r>
              <a:rPr lang="pl-PL" sz="2000" dirty="0"/>
              <a:t> we </a:t>
            </a:r>
            <a:r>
              <a:rPr lang="pl-PL" sz="2000" dirty="0" err="1"/>
              <a:t>decide</a:t>
            </a:r>
            <a:r>
              <a:rPr lang="pl-PL" sz="2000" dirty="0"/>
              <a:t> </a:t>
            </a:r>
            <a:r>
              <a:rPr lang="pl-PL" sz="2000" dirty="0" err="1"/>
              <a:t>which</a:t>
            </a:r>
            <a:r>
              <a:rPr lang="pl-PL" sz="2000" dirty="0"/>
              <a:t> </a:t>
            </a:r>
            <a:r>
              <a:rPr lang="pl-PL" sz="2000" dirty="0" err="1"/>
              <a:t>signal</a:t>
            </a:r>
            <a:r>
              <a:rPr lang="pl-PL" sz="2000" dirty="0"/>
              <a:t> </a:t>
            </a:r>
            <a:r>
              <a:rPr lang="pl-PL" sz="2000" dirty="0" err="1"/>
              <a:t>groups</a:t>
            </a:r>
            <a:r>
              <a:rPr lang="pl-PL" sz="2000" dirty="0"/>
              <a:t> </a:t>
            </a:r>
            <a:r>
              <a:rPr lang="pl-PL" sz="2000" dirty="0" err="1"/>
              <a:t>belong</a:t>
            </a:r>
            <a:r>
              <a:rPr lang="pl-PL" sz="2000" dirty="0"/>
              <a:t> to </a:t>
            </a:r>
            <a:r>
              <a:rPr lang="pl-PL" sz="2000" dirty="0" err="1"/>
              <a:t>every</a:t>
            </a:r>
            <a:r>
              <a:rPr lang="pl-PL" sz="2000" dirty="0"/>
              <a:t> </a:t>
            </a:r>
            <a:r>
              <a:rPr lang="pl-PL" sz="2000" dirty="0" err="1"/>
              <a:t>stage</a:t>
            </a:r>
            <a:r>
              <a:rPr lang="pl-PL" sz="2000" dirty="0"/>
              <a:t>. By </a:t>
            </a:r>
            <a:r>
              <a:rPr lang="pl-PL" sz="2000" dirty="0" err="1"/>
              <a:t>default</a:t>
            </a:r>
            <a:r>
              <a:rPr lang="pl-PL" sz="2000" dirty="0"/>
              <a:t> </a:t>
            </a:r>
            <a:r>
              <a:rPr lang="pl-PL" sz="2000" dirty="0" err="1"/>
              <a:t>every</a:t>
            </a:r>
            <a:r>
              <a:rPr lang="pl-PL" sz="2000" dirty="0"/>
              <a:t> </a:t>
            </a:r>
            <a:r>
              <a:rPr lang="pl-PL" sz="2000" dirty="0" err="1"/>
              <a:t>group</a:t>
            </a:r>
            <a:r>
              <a:rPr lang="pl-PL" sz="2000" dirty="0"/>
              <a:t> </a:t>
            </a:r>
            <a:r>
              <a:rPr lang="pl-PL" sz="2000" dirty="0" err="1"/>
              <a:t>is</a:t>
            </a:r>
            <a:r>
              <a:rPr lang="pl-PL" sz="2000" dirty="0"/>
              <a:t> red </a:t>
            </a:r>
            <a:r>
              <a:rPr lang="pl-PL" sz="2000" dirty="0" err="1"/>
              <a:t>signal</a:t>
            </a:r>
            <a:r>
              <a:rPr lang="pl-PL" sz="2000" dirty="0"/>
              <a:t>. </a:t>
            </a:r>
          </a:p>
        </p:txBody>
      </p:sp>
    </p:spTree>
    <p:extLst>
      <p:ext uri="{BB962C8B-B14F-4D97-AF65-F5344CB8AC3E}">
        <p14:creationId xmlns:p14="http://schemas.microsoft.com/office/powerpoint/2010/main" val="21574189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D5BDE-B09E-EC3D-97D3-CB5F8E265698}"/>
              </a:ext>
            </a:extLst>
          </p:cNvPr>
          <p:cNvSpPr>
            <a:spLocks noGrp="1"/>
          </p:cNvSpPr>
          <p:nvPr>
            <p:ph type="title"/>
          </p:nvPr>
        </p:nvSpPr>
        <p:spPr/>
        <p:txBody>
          <a:bodyPr/>
          <a:lstStyle/>
          <a:p>
            <a:r>
              <a:rPr lang="pl-PL" dirty="0" err="1"/>
              <a:t>Stage</a:t>
            </a:r>
            <a:r>
              <a:rPr lang="pl-PL" dirty="0"/>
              <a:t> </a:t>
            </a:r>
            <a:r>
              <a:rPr lang="pl-PL" dirty="0" err="1"/>
              <a:t>assignment</a:t>
            </a:r>
            <a:r>
              <a:rPr lang="pl-PL" dirty="0"/>
              <a:t>, pt. 2</a:t>
            </a:r>
            <a:endParaRPr lang="en-GB" noProof="0" dirty="0"/>
          </a:p>
        </p:txBody>
      </p:sp>
      <p:pic>
        <p:nvPicPr>
          <p:cNvPr id="5" name="Picture 4">
            <a:extLst>
              <a:ext uri="{FF2B5EF4-FFF2-40B4-BE49-F238E27FC236}">
                <a16:creationId xmlns:a16="http://schemas.microsoft.com/office/drawing/2014/main" id="{E1960AF6-A461-F24D-596C-C9059FADDAB5}"/>
              </a:ext>
            </a:extLst>
          </p:cNvPr>
          <p:cNvPicPr>
            <a:picLocks noChangeAspect="1"/>
          </p:cNvPicPr>
          <p:nvPr/>
        </p:nvPicPr>
        <p:blipFill>
          <a:blip r:embed="rId2"/>
          <a:stretch>
            <a:fillRect/>
          </a:stretch>
        </p:blipFill>
        <p:spPr>
          <a:xfrm>
            <a:off x="767862" y="1922087"/>
            <a:ext cx="6178062" cy="4389813"/>
          </a:xfrm>
          <a:prstGeom prst="rect">
            <a:avLst/>
          </a:prstGeom>
        </p:spPr>
      </p:pic>
      <p:sp>
        <p:nvSpPr>
          <p:cNvPr id="4" name="TextBox 3">
            <a:extLst>
              <a:ext uri="{FF2B5EF4-FFF2-40B4-BE49-F238E27FC236}">
                <a16:creationId xmlns:a16="http://schemas.microsoft.com/office/drawing/2014/main" id="{4F016015-B5AA-3FAC-124B-DEA734926825}"/>
              </a:ext>
            </a:extLst>
          </p:cNvPr>
          <p:cNvSpPr txBox="1"/>
          <p:nvPr/>
        </p:nvSpPr>
        <p:spPr>
          <a:xfrm>
            <a:off x="7469503" y="1994862"/>
            <a:ext cx="3954635" cy="2554545"/>
          </a:xfrm>
          <a:prstGeom prst="rect">
            <a:avLst/>
          </a:prstGeom>
          <a:noFill/>
        </p:spPr>
        <p:txBody>
          <a:bodyPr wrap="square">
            <a:spAutoFit/>
          </a:bodyPr>
          <a:lstStyle/>
          <a:p>
            <a:r>
              <a:rPr lang="pl-PL" sz="2000" dirty="0" err="1"/>
              <a:t>Double-click</a:t>
            </a:r>
            <a:r>
              <a:rPr lang="pl-PL" sz="2000" dirty="0"/>
              <a:t> on the </a:t>
            </a:r>
            <a:r>
              <a:rPr lang="pl-PL" sz="2000" dirty="0" err="1"/>
              <a:t>fields</a:t>
            </a:r>
            <a:r>
              <a:rPr lang="pl-PL" sz="2000" dirty="0"/>
              <a:t> (</a:t>
            </a:r>
            <a:r>
              <a:rPr lang="pl-PL" sz="2000" dirty="0" err="1"/>
              <a:t>initially</a:t>
            </a:r>
            <a:r>
              <a:rPr lang="pl-PL" sz="2000" dirty="0"/>
              <a:t> red </a:t>
            </a:r>
            <a:r>
              <a:rPr lang="pl-PL" sz="2000" dirty="0" err="1"/>
              <a:t>crosses</a:t>
            </a:r>
            <a:r>
              <a:rPr lang="pl-PL" sz="2000" dirty="0"/>
              <a:t>) to </a:t>
            </a:r>
            <a:r>
              <a:rPr lang="pl-PL" sz="2000" dirty="0" err="1"/>
              <a:t>switch</a:t>
            </a:r>
            <a:r>
              <a:rPr lang="pl-PL" sz="2000" dirty="0"/>
              <a:t> the </a:t>
            </a:r>
            <a:r>
              <a:rPr lang="pl-PL" sz="2000" dirty="0" err="1"/>
              <a:t>state</a:t>
            </a:r>
            <a:r>
              <a:rPr lang="pl-PL" sz="2000" dirty="0"/>
              <a:t> of </a:t>
            </a:r>
            <a:r>
              <a:rPr lang="pl-PL" sz="2000" dirty="0" err="1"/>
              <a:t>signal</a:t>
            </a:r>
            <a:r>
              <a:rPr lang="pl-PL" sz="2000" dirty="0"/>
              <a:t> for </a:t>
            </a:r>
            <a:r>
              <a:rPr lang="pl-PL" sz="2000" dirty="0" err="1"/>
              <a:t>each</a:t>
            </a:r>
            <a:r>
              <a:rPr lang="pl-PL" sz="2000" dirty="0"/>
              <a:t> </a:t>
            </a:r>
            <a:r>
              <a:rPr lang="pl-PL" sz="2000" dirty="0" err="1"/>
              <a:t>stage</a:t>
            </a:r>
            <a:r>
              <a:rPr lang="pl-PL" sz="2000" dirty="0"/>
              <a:t>.</a:t>
            </a:r>
          </a:p>
          <a:p>
            <a:endParaRPr lang="pl-PL" sz="2000" dirty="0"/>
          </a:p>
          <a:p>
            <a:r>
              <a:rPr lang="pl-PL" sz="2000" dirty="0"/>
              <a:t>We want </a:t>
            </a:r>
            <a:r>
              <a:rPr lang="pl-PL" sz="2000" dirty="0" err="1"/>
              <a:t>both</a:t>
            </a:r>
            <a:r>
              <a:rPr lang="pl-PL" sz="2000" dirty="0"/>
              <a:t> </a:t>
            </a:r>
            <a:r>
              <a:rPr lang="pl-PL" sz="2000" dirty="0" err="1"/>
              <a:t>vehicle</a:t>
            </a:r>
            <a:r>
              <a:rPr lang="pl-PL" sz="2000" dirty="0"/>
              <a:t> </a:t>
            </a:r>
            <a:r>
              <a:rPr lang="pl-PL" sz="2000" dirty="0" err="1"/>
              <a:t>signal</a:t>
            </a:r>
            <a:r>
              <a:rPr lang="pl-PL" sz="2000" dirty="0"/>
              <a:t> </a:t>
            </a:r>
            <a:r>
              <a:rPr lang="pl-PL" sz="2000" dirty="0" err="1"/>
              <a:t>groups</a:t>
            </a:r>
            <a:r>
              <a:rPr lang="pl-PL" sz="2000" dirty="0"/>
              <a:t> in one </a:t>
            </a:r>
            <a:r>
              <a:rPr lang="pl-PL" sz="2000" dirty="0" err="1"/>
              <a:t>stage</a:t>
            </a:r>
            <a:r>
              <a:rPr lang="pl-PL" sz="2000" dirty="0"/>
              <a:t>, and the </a:t>
            </a:r>
            <a:r>
              <a:rPr lang="pl-PL" sz="2000" dirty="0" err="1"/>
              <a:t>pedestrian</a:t>
            </a:r>
            <a:r>
              <a:rPr lang="pl-PL" sz="2000" dirty="0"/>
              <a:t> </a:t>
            </a:r>
            <a:r>
              <a:rPr lang="pl-PL" sz="2000" dirty="0" err="1"/>
              <a:t>crossing</a:t>
            </a:r>
            <a:r>
              <a:rPr lang="pl-PL" sz="2000" dirty="0"/>
              <a:t> in the </a:t>
            </a:r>
            <a:r>
              <a:rPr lang="pl-PL" sz="2000" dirty="0" err="1"/>
              <a:t>other</a:t>
            </a:r>
            <a:r>
              <a:rPr lang="pl-PL" sz="2000" dirty="0"/>
              <a:t> </a:t>
            </a:r>
            <a:r>
              <a:rPr lang="pl-PL" sz="2000" dirty="0" err="1"/>
              <a:t>stage</a:t>
            </a:r>
            <a:r>
              <a:rPr lang="pl-PL" sz="2000" dirty="0"/>
              <a:t>. </a:t>
            </a:r>
          </a:p>
        </p:txBody>
      </p:sp>
    </p:spTree>
    <p:extLst>
      <p:ext uri="{BB962C8B-B14F-4D97-AF65-F5344CB8AC3E}">
        <p14:creationId xmlns:p14="http://schemas.microsoft.com/office/powerpoint/2010/main" val="27345675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45B79-599C-65EF-F76A-21135929FEA6}"/>
              </a:ext>
            </a:extLst>
          </p:cNvPr>
          <p:cNvSpPr>
            <a:spLocks noGrp="1"/>
          </p:cNvSpPr>
          <p:nvPr>
            <p:ph type="title"/>
          </p:nvPr>
        </p:nvSpPr>
        <p:spPr/>
        <p:txBody>
          <a:bodyPr/>
          <a:lstStyle/>
          <a:p>
            <a:r>
              <a:rPr lang="pl-PL" noProof="0" dirty="0" err="1"/>
              <a:t>Selecting</a:t>
            </a:r>
            <a:r>
              <a:rPr lang="pl-PL" noProof="0" dirty="0"/>
              <a:t> </a:t>
            </a:r>
            <a:r>
              <a:rPr lang="pl-PL" noProof="0" dirty="0" err="1"/>
              <a:t>intergreen</a:t>
            </a:r>
            <a:r>
              <a:rPr lang="pl-PL" noProof="0" dirty="0"/>
              <a:t> matrix</a:t>
            </a:r>
            <a:endParaRPr lang="en-GB" noProof="0" dirty="0"/>
          </a:p>
        </p:txBody>
      </p:sp>
      <p:pic>
        <p:nvPicPr>
          <p:cNvPr id="5" name="Picture 4">
            <a:extLst>
              <a:ext uri="{FF2B5EF4-FFF2-40B4-BE49-F238E27FC236}">
                <a16:creationId xmlns:a16="http://schemas.microsoft.com/office/drawing/2014/main" id="{3C214FE6-B9A2-8FD3-084C-5ACCB7E3ACAF}"/>
              </a:ext>
            </a:extLst>
          </p:cNvPr>
          <p:cNvPicPr>
            <a:picLocks noChangeAspect="1"/>
          </p:cNvPicPr>
          <p:nvPr/>
        </p:nvPicPr>
        <p:blipFill>
          <a:blip r:embed="rId2"/>
          <a:stretch>
            <a:fillRect/>
          </a:stretch>
        </p:blipFill>
        <p:spPr>
          <a:xfrm>
            <a:off x="654375" y="1825625"/>
            <a:ext cx="6756623" cy="4826977"/>
          </a:xfrm>
          <a:prstGeom prst="rect">
            <a:avLst/>
          </a:prstGeom>
        </p:spPr>
      </p:pic>
      <p:cxnSp>
        <p:nvCxnSpPr>
          <p:cNvPr id="4" name="Straight Arrow Connector 3">
            <a:extLst>
              <a:ext uri="{FF2B5EF4-FFF2-40B4-BE49-F238E27FC236}">
                <a16:creationId xmlns:a16="http://schemas.microsoft.com/office/drawing/2014/main" id="{914EA7C8-C380-9EEA-8274-942CB3D89AE5}"/>
              </a:ext>
            </a:extLst>
          </p:cNvPr>
          <p:cNvCxnSpPr>
            <a:cxnSpLocks/>
          </p:cNvCxnSpPr>
          <p:nvPr/>
        </p:nvCxnSpPr>
        <p:spPr>
          <a:xfrm flipH="1">
            <a:off x="7415853" y="2461645"/>
            <a:ext cx="53239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62749DC-58A6-1ED2-BA57-7DE82B10B9A4}"/>
              </a:ext>
            </a:extLst>
          </p:cNvPr>
          <p:cNvSpPr txBox="1"/>
          <p:nvPr/>
        </p:nvSpPr>
        <p:spPr>
          <a:xfrm>
            <a:off x="7948246" y="2107702"/>
            <a:ext cx="3954635" cy="707886"/>
          </a:xfrm>
          <a:prstGeom prst="rect">
            <a:avLst/>
          </a:prstGeom>
          <a:noFill/>
        </p:spPr>
        <p:txBody>
          <a:bodyPr wrap="square">
            <a:spAutoFit/>
          </a:bodyPr>
          <a:lstStyle/>
          <a:p>
            <a:r>
              <a:rPr lang="pl-PL" sz="2000" dirty="0"/>
              <a:t>Select the </a:t>
            </a:r>
            <a:r>
              <a:rPr lang="pl-PL" sz="2000" dirty="0" err="1"/>
              <a:t>default</a:t>
            </a:r>
            <a:r>
              <a:rPr lang="pl-PL" sz="2000" dirty="0"/>
              <a:t> </a:t>
            </a:r>
            <a:r>
              <a:rPr lang="pl-PL" sz="2000" dirty="0" err="1"/>
              <a:t>intergreen</a:t>
            </a:r>
            <a:r>
              <a:rPr lang="pl-PL" sz="2000" dirty="0"/>
              <a:t> matrix for the </a:t>
            </a:r>
            <a:r>
              <a:rPr lang="pl-PL" sz="2000" dirty="0" err="1"/>
              <a:t>stage</a:t>
            </a:r>
            <a:r>
              <a:rPr lang="pl-PL" sz="2000" dirty="0"/>
              <a:t> </a:t>
            </a:r>
            <a:r>
              <a:rPr lang="pl-PL" sz="2000" dirty="0" err="1"/>
              <a:t>assignment</a:t>
            </a:r>
            <a:r>
              <a:rPr lang="pl-PL" sz="2000" dirty="0"/>
              <a:t>.</a:t>
            </a:r>
          </a:p>
        </p:txBody>
      </p:sp>
    </p:spTree>
    <p:extLst>
      <p:ext uri="{BB962C8B-B14F-4D97-AF65-F5344CB8AC3E}">
        <p14:creationId xmlns:p14="http://schemas.microsoft.com/office/powerpoint/2010/main" val="4810305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A450A-CA37-8BAE-3ED4-7A0752EA38CC}"/>
              </a:ext>
            </a:extLst>
          </p:cNvPr>
          <p:cNvSpPr>
            <a:spLocks noGrp="1"/>
          </p:cNvSpPr>
          <p:nvPr>
            <p:ph type="title"/>
          </p:nvPr>
        </p:nvSpPr>
        <p:spPr/>
        <p:txBody>
          <a:bodyPr/>
          <a:lstStyle/>
          <a:p>
            <a:r>
              <a:rPr lang="pl-PL" noProof="0" dirty="0" err="1"/>
              <a:t>Example</a:t>
            </a:r>
            <a:r>
              <a:rPr lang="pl-PL" noProof="0" dirty="0"/>
              <a:t> of </a:t>
            </a:r>
            <a:r>
              <a:rPr lang="pl-PL" noProof="0" dirty="0" err="1"/>
              <a:t>errors</a:t>
            </a:r>
            <a:r>
              <a:rPr lang="pl-PL" noProof="0" dirty="0"/>
              <a:t> </a:t>
            </a:r>
            <a:r>
              <a:rPr lang="pl-PL" dirty="0" err="1"/>
              <a:t>visible</a:t>
            </a:r>
            <a:r>
              <a:rPr lang="pl-PL" noProof="0" dirty="0"/>
              <a:t> with matrix </a:t>
            </a:r>
            <a:r>
              <a:rPr lang="pl-PL" noProof="0" dirty="0" err="1"/>
              <a:t>selected</a:t>
            </a:r>
            <a:endParaRPr lang="en-GB" noProof="0" dirty="0"/>
          </a:p>
        </p:txBody>
      </p:sp>
      <p:pic>
        <p:nvPicPr>
          <p:cNvPr id="5" name="Picture 4">
            <a:extLst>
              <a:ext uri="{FF2B5EF4-FFF2-40B4-BE49-F238E27FC236}">
                <a16:creationId xmlns:a16="http://schemas.microsoft.com/office/drawing/2014/main" id="{0FCC27BD-93AB-03D3-D324-DC68D987C4D2}"/>
              </a:ext>
            </a:extLst>
          </p:cNvPr>
          <p:cNvPicPr>
            <a:picLocks noChangeAspect="1"/>
          </p:cNvPicPr>
          <p:nvPr/>
        </p:nvPicPr>
        <p:blipFill>
          <a:blip r:embed="rId2"/>
          <a:stretch>
            <a:fillRect/>
          </a:stretch>
        </p:blipFill>
        <p:spPr>
          <a:xfrm>
            <a:off x="698272" y="2004646"/>
            <a:ext cx="6433917" cy="4514647"/>
          </a:xfrm>
          <a:prstGeom prst="rect">
            <a:avLst/>
          </a:prstGeom>
        </p:spPr>
      </p:pic>
      <p:cxnSp>
        <p:nvCxnSpPr>
          <p:cNvPr id="4" name="Straight Arrow Connector 3">
            <a:extLst>
              <a:ext uri="{FF2B5EF4-FFF2-40B4-BE49-F238E27FC236}">
                <a16:creationId xmlns:a16="http://schemas.microsoft.com/office/drawing/2014/main" id="{CBD03F02-1968-0F44-F003-F1A1E93EAC1E}"/>
              </a:ext>
            </a:extLst>
          </p:cNvPr>
          <p:cNvCxnSpPr>
            <a:cxnSpLocks/>
          </p:cNvCxnSpPr>
          <p:nvPr/>
        </p:nvCxnSpPr>
        <p:spPr>
          <a:xfrm flipH="1" flipV="1">
            <a:off x="7132189" y="2584738"/>
            <a:ext cx="719342" cy="2727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ECFA398-5CEC-DEF2-1E69-180B6730FD99}"/>
              </a:ext>
            </a:extLst>
          </p:cNvPr>
          <p:cNvCxnSpPr>
            <a:cxnSpLocks/>
          </p:cNvCxnSpPr>
          <p:nvPr/>
        </p:nvCxnSpPr>
        <p:spPr>
          <a:xfrm flipH="1">
            <a:off x="3511062" y="2857500"/>
            <a:ext cx="4340469" cy="7207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6EAEF09-5907-8C65-93E5-840EC242C079}"/>
              </a:ext>
            </a:extLst>
          </p:cNvPr>
          <p:cNvSpPr txBox="1"/>
          <p:nvPr/>
        </p:nvSpPr>
        <p:spPr>
          <a:xfrm>
            <a:off x="7851531" y="2254829"/>
            <a:ext cx="3954635" cy="4093428"/>
          </a:xfrm>
          <a:prstGeom prst="rect">
            <a:avLst/>
          </a:prstGeom>
          <a:noFill/>
        </p:spPr>
        <p:txBody>
          <a:bodyPr wrap="square" lIns="91440" tIns="45720" rIns="91440" bIns="45720" anchor="t">
            <a:spAutoFit/>
          </a:bodyPr>
          <a:lstStyle/>
          <a:p>
            <a:r>
              <a:rPr lang="en-GB" sz="2000" dirty="0"/>
              <a:t>When the </a:t>
            </a:r>
            <a:r>
              <a:rPr lang="en-GB" sz="2000" dirty="0" err="1"/>
              <a:t>intergreen</a:t>
            </a:r>
            <a:r>
              <a:rPr lang="en-GB" sz="2000" dirty="0"/>
              <a:t> matrix is selected and you allow for green light for conflicting signal groups for a stage (on the picture – every signal group has green light in the first stage), </a:t>
            </a:r>
            <a:r>
              <a:rPr lang="en-GB" sz="2000" dirty="0" err="1"/>
              <a:t>Vissim</a:t>
            </a:r>
            <a:r>
              <a:rPr lang="en-GB" sz="2000" dirty="0"/>
              <a:t> will warn you that the </a:t>
            </a:r>
            <a:r>
              <a:rPr lang="en-GB" sz="2000" dirty="0" err="1"/>
              <a:t>intergreen</a:t>
            </a:r>
            <a:r>
              <a:rPr lang="en-GB" sz="2000" dirty="0"/>
              <a:t> has been violated.</a:t>
            </a:r>
          </a:p>
          <a:p>
            <a:endParaRPr lang="en-GB" sz="2000" dirty="0"/>
          </a:p>
          <a:p>
            <a:r>
              <a:rPr lang="en-GB" sz="2000" dirty="0"/>
              <a:t>You should correct situations like this one before proceeding, usually by changing the signal group assignment to stages.</a:t>
            </a:r>
          </a:p>
        </p:txBody>
      </p:sp>
    </p:spTree>
    <p:extLst>
      <p:ext uri="{BB962C8B-B14F-4D97-AF65-F5344CB8AC3E}">
        <p14:creationId xmlns:p14="http://schemas.microsoft.com/office/powerpoint/2010/main" val="1272664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FABD5-0CF8-BD5D-7661-EE445693C424}"/>
              </a:ext>
            </a:extLst>
          </p:cNvPr>
          <p:cNvSpPr>
            <a:spLocks noGrp="1"/>
          </p:cNvSpPr>
          <p:nvPr>
            <p:ph type="title"/>
          </p:nvPr>
        </p:nvSpPr>
        <p:spPr/>
        <p:txBody>
          <a:bodyPr/>
          <a:lstStyle/>
          <a:p>
            <a:r>
              <a:rPr lang="en-GB" noProof="0"/>
              <a:t>Wiedemann 74 parameters</a:t>
            </a:r>
          </a:p>
        </p:txBody>
      </p:sp>
      <p:sp>
        <p:nvSpPr>
          <p:cNvPr id="3" name="Text Placeholder 2">
            <a:extLst>
              <a:ext uri="{FF2B5EF4-FFF2-40B4-BE49-F238E27FC236}">
                <a16:creationId xmlns:a16="http://schemas.microsoft.com/office/drawing/2014/main" id="{BEED9490-E233-8F99-4C25-1BDF4174420C}"/>
              </a:ext>
            </a:extLst>
          </p:cNvPr>
          <p:cNvSpPr>
            <a:spLocks noGrp="1"/>
          </p:cNvSpPr>
          <p:nvPr>
            <p:ph type="body" idx="1"/>
          </p:nvPr>
        </p:nvSpPr>
        <p:spPr/>
        <p:txBody>
          <a:bodyPr/>
          <a:lstStyle/>
          <a:p>
            <a:endParaRPr lang="en-GB" noProof="0" dirty="0"/>
          </a:p>
        </p:txBody>
      </p:sp>
      <p:pic>
        <p:nvPicPr>
          <p:cNvPr id="5" name="Picture 4">
            <a:extLst>
              <a:ext uri="{FF2B5EF4-FFF2-40B4-BE49-F238E27FC236}">
                <a16:creationId xmlns:a16="http://schemas.microsoft.com/office/drawing/2014/main" id="{C027C7CF-DA98-8C38-7CCC-77E21B3E0901}"/>
              </a:ext>
            </a:extLst>
          </p:cNvPr>
          <p:cNvPicPr>
            <a:picLocks noChangeAspect="1"/>
          </p:cNvPicPr>
          <p:nvPr/>
        </p:nvPicPr>
        <p:blipFill>
          <a:blip r:embed="rId2"/>
          <a:stretch>
            <a:fillRect/>
          </a:stretch>
        </p:blipFill>
        <p:spPr>
          <a:xfrm>
            <a:off x="838200" y="1599191"/>
            <a:ext cx="10305730" cy="4893684"/>
          </a:xfrm>
          <a:prstGeom prst="rect">
            <a:avLst/>
          </a:prstGeom>
        </p:spPr>
      </p:pic>
    </p:spTree>
    <p:extLst>
      <p:ext uri="{BB962C8B-B14F-4D97-AF65-F5344CB8AC3E}">
        <p14:creationId xmlns:p14="http://schemas.microsoft.com/office/powerpoint/2010/main" val="37106785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EBA2-AE26-65FB-03DF-E61F34C47F14}"/>
              </a:ext>
            </a:extLst>
          </p:cNvPr>
          <p:cNvSpPr>
            <a:spLocks noGrp="1"/>
          </p:cNvSpPr>
          <p:nvPr>
            <p:ph type="title"/>
          </p:nvPr>
        </p:nvSpPr>
        <p:spPr/>
        <p:txBody>
          <a:bodyPr/>
          <a:lstStyle/>
          <a:p>
            <a:r>
              <a:rPr lang="pl-PL" noProof="0" dirty="0" err="1"/>
              <a:t>Stage</a:t>
            </a:r>
            <a:r>
              <a:rPr lang="pl-PL" noProof="0" dirty="0"/>
              <a:t> </a:t>
            </a:r>
            <a:r>
              <a:rPr lang="pl-PL" noProof="0" dirty="0" err="1"/>
              <a:t>sequence</a:t>
            </a:r>
            <a:r>
              <a:rPr lang="pl-PL" dirty="0"/>
              <a:t> pt. 1</a:t>
            </a:r>
            <a:endParaRPr lang="en-GB" noProof="0" dirty="0"/>
          </a:p>
        </p:txBody>
      </p:sp>
      <p:pic>
        <p:nvPicPr>
          <p:cNvPr id="5" name="Picture 4">
            <a:extLst>
              <a:ext uri="{FF2B5EF4-FFF2-40B4-BE49-F238E27FC236}">
                <a16:creationId xmlns:a16="http://schemas.microsoft.com/office/drawing/2014/main" id="{A316DCA3-B47E-97D0-E90F-9404E33CD67E}"/>
              </a:ext>
            </a:extLst>
          </p:cNvPr>
          <p:cNvPicPr>
            <a:picLocks noChangeAspect="1"/>
          </p:cNvPicPr>
          <p:nvPr/>
        </p:nvPicPr>
        <p:blipFill>
          <a:blip r:embed="rId2"/>
          <a:stretch>
            <a:fillRect/>
          </a:stretch>
        </p:blipFill>
        <p:spPr>
          <a:xfrm>
            <a:off x="4817415" y="1618918"/>
            <a:ext cx="6833946" cy="4873957"/>
          </a:xfrm>
          <a:prstGeom prst="rect">
            <a:avLst/>
          </a:prstGeom>
        </p:spPr>
      </p:pic>
      <p:cxnSp>
        <p:nvCxnSpPr>
          <p:cNvPr id="4" name="Straight Arrow Connector 3">
            <a:extLst>
              <a:ext uri="{FF2B5EF4-FFF2-40B4-BE49-F238E27FC236}">
                <a16:creationId xmlns:a16="http://schemas.microsoft.com/office/drawing/2014/main" id="{57D16768-7F16-3D84-5BF2-07E6A9A24E20}"/>
              </a:ext>
            </a:extLst>
          </p:cNvPr>
          <p:cNvCxnSpPr>
            <a:cxnSpLocks/>
          </p:cNvCxnSpPr>
          <p:nvPr/>
        </p:nvCxnSpPr>
        <p:spPr>
          <a:xfrm>
            <a:off x="3666392" y="4055896"/>
            <a:ext cx="136280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9F616A9-9F93-0E3D-E978-0F5550A0A078}"/>
              </a:ext>
            </a:extLst>
          </p:cNvPr>
          <p:cNvSpPr txBox="1"/>
          <p:nvPr/>
        </p:nvSpPr>
        <p:spPr>
          <a:xfrm>
            <a:off x="643741" y="3237737"/>
            <a:ext cx="3954635" cy="1015663"/>
          </a:xfrm>
          <a:prstGeom prst="rect">
            <a:avLst/>
          </a:prstGeom>
          <a:noFill/>
        </p:spPr>
        <p:txBody>
          <a:bodyPr wrap="square">
            <a:spAutoFit/>
          </a:bodyPr>
          <a:lstStyle/>
          <a:p>
            <a:r>
              <a:rPr lang="pl-PL" sz="2000" dirty="0"/>
              <a:t>Go to the </a:t>
            </a:r>
            <a:r>
              <a:rPr lang="pl-PL" sz="2000" dirty="0" err="1"/>
              <a:t>stage</a:t>
            </a:r>
            <a:r>
              <a:rPr lang="pl-PL" sz="2000" dirty="0"/>
              <a:t> </a:t>
            </a:r>
            <a:r>
              <a:rPr lang="pl-PL" sz="2000" dirty="0" err="1"/>
              <a:t>sequence</a:t>
            </a:r>
            <a:r>
              <a:rPr lang="pl-PL" sz="2000" dirty="0"/>
              <a:t> tab. </a:t>
            </a:r>
            <a:r>
              <a:rPr lang="pl-PL" sz="2000" dirty="0" err="1"/>
              <a:t>Added</a:t>
            </a:r>
            <a:r>
              <a:rPr lang="pl-PL" sz="2000" dirty="0"/>
              <a:t> </a:t>
            </a:r>
            <a:r>
              <a:rPr lang="pl-PL" sz="2000" dirty="0" err="1"/>
              <a:t>stages</a:t>
            </a:r>
            <a:r>
              <a:rPr lang="pl-PL" sz="2000" dirty="0"/>
              <a:t> </a:t>
            </a:r>
            <a:r>
              <a:rPr lang="pl-PL" sz="2000" dirty="0" err="1"/>
              <a:t>will</a:t>
            </a:r>
            <a:r>
              <a:rPr lang="pl-PL" sz="2000" dirty="0"/>
              <a:t> </a:t>
            </a:r>
            <a:r>
              <a:rPr lang="pl-PL" sz="2000" dirty="0" err="1"/>
              <a:t>appear</a:t>
            </a:r>
            <a:r>
              <a:rPr lang="pl-PL" sz="2000" dirty="0"/>
              <a:t> in the </a:t>
            </a:r>
            <a:r>
              <a:rPr lang="pl-PL" sz="2000" dirty="0" err="1"/>
              <a:t>window</a:t>
            </a:r>
            <a:r>
              <a:rPr lang="pl-PL" sz="2000" dirty="0"/>
              <a:t>.</a:t>
            </a:r>
          </a:p>
        </p:txBody>
      </p:sp>
    </p:spTree>
    <p:extLst>
      <p:ext uri="{BB962C8B-B14F-4D97-AF65-F5344CB8AC3E}">
        <p14:creationId xmlns:p14="http://schemas.microsoft.com/office/powerpoint/2010/main" val="8884076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0603F-3A7F-1125-3A97-D013A412A323}"/>
              </a:ext>
            </a:extLst>
          </p:cNvPr>
          <p:cNvSpPr>
            <a:spLocks noGrp="1"/>
          </p:cNvSpPr>
          <p:nvPr>
            <p:ph type="title"/>
          </p:nvPr>
        </p:nvSpPr>
        <p:spPr/>
        <p:txBody>
          <a:bodyPr/>
          <a:lstStyle/>
          <a:p>
            <a:r>
              <a:rPr lang="pl-PL" dirty="0" err="1"/>
              <a:t>Stage</a:t>
            </a:r>
            <a:r>
              <a:rPr lang="pl-PL" dirty="0"/>
              <a:t> </a:t>
            </a:r>
            <a:r>
              <a:rPr lang="pl-PL" dirty="0" err="1"/>
              <a:t>sequence</a:t>
            </a:r>
            <a:r>
              <a:rPr lang="pl-PL" dirty="0"/>
              <a:t> pt. 2</a:t>
            </a:r>
            <a:endParaRPr lang="en-GB" noProof="0" dirty="0"/>
          </a:p>
        </p:txBody>
      </p:sp>
      <p:pic>
        <p:nvPicPr>
          <p:cNvPr id="5" name="Picture 4">
            <a:extLst>
              <a:ext uri="{FF2B5EF4-FFF2-40B4-BE49-F238E27FC236}">
                <a16:creationId xmlns:a16="http://schemas.microsoft.com/office/drawing/2014/main" id="{5BC7B63D-CBD1-3F52-9C33-746D4FF13721}"/>
              </a:ext>
            </a:extLst>
          </p:cNvPr>
          <p:cNvPicPr>
            <a:picLocks noChangeAspect="1"/>
          </p:cNvPicPr>
          <p:nvPr/>
        </p:nvPicPr>
        <p:blipFill>
          <a:blip r:embed="rId2"/>
          <a:stretch>
            <a:fillRect/>
          </a:stretch>
        </p:blipFill>
        <p:spPr>
          <a:xfrm>
            <a:off x="308927" y="1825625"/>
            <a:ext cx="6740949" cy="4776022"/>
          </a:xfrm>
          <a:prstGeom prst="rect">
            <a:avLst/>
          </a:prstGeom>
        </p:spPr>
      </p:pic>
      <p:cxnSp>
        <p:nvCxnSpPr>
          <p:cNvPr id="4" name="Straight Arrow Connector 3">
            <a:extLst>
              <a:ext uri="{FF2B5EF4-FFF2-40B4-BE49-F238E27FC236}">
                <a16:creationId xmlns:a16="http://schemas.microsoft.com/office/drawing/2014/main" id="{F2D42EFC-8AE1-E55E-5941-FDCB3D66BE05}"/>
              </a:ext>
            </a:extLst>
          </p:cNvPr>
          <p:cNvCxnSpPr>
            <a:cxnSpLocks/>
          </p:cNvCxnSpPr>
          <p:nvPr/>
        </p:nvCxnSpPr>
        <p:spPr>
          <a:xfrm flipH="1">
            <a:off x="5083331" y="2400300"/>
            <a:ext cx="2425300" cy="26286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E99B095-3B5F-0673-7BBC-07656051F0C0}"/>
              </a:ext>
            </a:extLst>
          </p:cNvPr>
          <p:cNvCxnSpPr>
            <a:cxnSpLocks/>
          </p:cNvCxnSpPr>
          <p:nvPr/>
        </p:nvCxnSpPr>
        <p:spPr>
          <a:xfrm flipH="1">
            <a:off x="2409092" y="5028999"/>
            <a:ext cx="5249008" cy="8618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EBE6A90-CD8F-E372-3E7D-D47B614FF86E}"/>
              </a:ext>
            </a:extLst>
          </p:cNvPr>
          <p:cNvCxnSpPr>
            <a:cxnSpLocks/>
          </p:cNvCxnSpPr>
          <p:nvPr/>
        </p:nvCxnSpPr>
        <p:spPr>
          <a:xfrm flipH="1">
            <a:off x="7049876" y="5028999"/>
            <a:ext cx="608224" cy="8288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A2317D9-32ED-60BB-00E5-363F89AC1111}"/>
              </a:ext>
            </a:extLst>
          </p:cNvPr>
          <p:cNvSpPr txBox="1"/>
          <p:nvPr/>
        </p:nvSpPr>
        <p:spPr>
          <a:xfrm>
            <a:off x="7508631" y="1892468"/>
            <a:ext cx="3954635" cy="1631216"/>
          </a:xfrm>
          <a:prstGeom prst="rect">
            <a:avLst/>
          </a:prstGeom>
          <a:noFill/>
        </p:spPr>
        <p:txBody>
          <a:bodyPr wrap="square" lIns="91440" tIns="45720" rIns="91440" bIns="45720" anchor="t">
            <a:spAutoFit/>
          </a:bodyPr>
          <a:lstStyle/>
          <a:p>
            <a:r>
              <a:rPr lang="pl-PL" sz="2000" dirty="0" err="1"/>
              <a:t>Double</a:t>
            </a:r>
            <a:r>
              <a:rPr lang="pl-PL" sz="2000" dirty="0"/>
              <a:t> </a:t>
            </a:r>
            <a:r>
              <a:rPr lang="pl-PL" sz="2000" dirty="0" err="1"/>
              <a:t>click</a:t>
            </a:r>
            <a:r>
              <a:rPr lang="pl-PL" sz="2000" dirty="0"/>
              <a:t> on the </a:t>
            </a:r>
            <a:r>
              <a:rPr lang="pl-PL" sz="2000" dirty="0" err="1"/>
              <a:t>stages</a:t>
            </a:r>
            <a:r>
              <a:rPr lang="pl-PL" sz="2000" dirty="0"/>
              <a:t> in the </a:t>
            </a:r>
            <a:r>
              <a:rPr lang="pl-PL" sz="2000" dirty="0" err="1"/>
              <a:t>upper</a:t>
            </a:r>
            <a:r>
              <a:rPr lang="pl-PL" sz="2000" dirty="0"/>
              <a:t> part of the </a:t>
            </a:r>
            <a:r>
              <a:rPr lang="pl-PL" sz="2000" dirty="0" err="1"/>
              <a:t>window</a:t>
            </a:r>
            <a:r>
              <a:rPr lang="pl-PL" sz="2000" dirty="0"/>
              <a:t> to </a:t>
            </a:r>
            <a:r>
              <a:rPr lang="pl-PL" sz="2000" dirty="0" err="1"/>
              <a:t>add</a:t>
            </a:r>
            <a:r>
              <a:rPr lang="pl-PL" sz="2000" dirty="0"/>
              <a:t> </a:t>
            </a:r>
            <a:r>
              <a:rPr lang="pl-PL" sz="2000" dirty="0" err="1"/>
              <a:t>them</a:t>
            </a:r>
            <a:r>
              <a:rPr lang="pl-PL" sz="2000" dirty="0"/>
              <a:t> to the </a:t>
            </a:r>
            <a:r>
              <a:rPr lang="pl-PL" sz="2000" dirty="0" err="1"/>
              <a:t>bottom</a:t>
            </a:r>
            <a:r>
              <a:rPr lang="pl-PL" sz="2000" dirty="0"/>
              <a:t> </a:t>
            </a:r>
            <a:r>
              <a:rPr lang="pl-PL" sz="2000" dirty="0" err="1"/>
              <a:t>sequence</a:t>
            </a:r>
            <a:r>
              <a:rPr lang="pl-PL" sz="2000" dirty="0"/>
              <a:t>. For </a:t>
            </a:r>
            <a:r>
              <a:rPr lang="pl-PL" sz="2000" dirty="0" err="1"/>
              <a:t>this</a:t>
            </a:r>
            <a:r>
              <a:rPr lang="pl-PL" sz="2000" dirty="0"/>
              <a:t> </a:t>
            </a:r>
            <a:r>
              <a:rPr lang="pl-PL" sz="2000" dirty="0" err="1"/>
              <a:t>excercise</a:t>
            </a:r>
            <a:r>
              <a:rPr lang="pl-PL" sz="2000" dirty="0"/>
              <a:t>, </a:t>
            </a:r>
            <a:r>
              <a:rPr lang="pl-PL" sz="2000" dirty="0" err="1"/>
              <a:t>add</a:t>
            </a:r>
            <a:r>
              <a:rPr lang="pl-PL" sz="2000" dirty="0"/>
              <a:t> </a:t>
            </a:r>
            <a:r>
              <a:rPr lang="pl-PL" sz="2000" dirty="0" err="1"/>
              <a:t>both</a:t>
            </a:r>
            <a:r>
              <a:rPr lang="pl-PL" sz="2000" dirty="0"/>
              <a:t> </a:t>
            </a:r>
            <a:r>
              <a:rPr lang="pl-PL" sz="2000" dirty="0" err="1"/>
              <a:t>stages</a:t>
            </a:r>
            <a:r>
              <a:rPr lang="pl-PL" sz="2000" dirty="0"/>
              <a:t> </a:t>
            </a:r>
            <a:r>
              <a:rPr lang="pl-PL" sz="2000" dirty="0" err="1"/>
              <a:t>once</a:t>
            </a:r>
            <a:r>
              <a:rPr lang="pl-PL" sz="2000" dirty="0"/>
              <a:t>.</a:t>
            </a:r>
          </a:p>
        </p:txBody>
      </p:sp>
      <p:sp>
        <p:nvSpPr>
          <p:cNvPr id="8" name="TextBox 7">
            <a:extLst>
              <a:ext uri="{FF2B5EF4-FFF2-40B4-BE49-F238E27FC236}">
                <a16:creationId xmlns:a16="http://schemas.microsoft.com/office/drawing/2014/main" id="{7A33DCED-4A46-CF52-0FAE-45E5CBFBFB84}"/>
              </a:ext>
            </a:extLst>
          </p:cNvPr>
          <p:cNvSpPr txBox="1"/>
          <p:nvPr/>
        </p:nvSpPr>
        <p:spPr>
          <a:xfrm>
            <a:off x="7736025" y="4402418"/>
            <a:ext cx="3954635" cy="1015663"/>
          </a:xfrm>
          <a:prstGeom prst="rect">
            <a:avLst/>
          </a:prstGeom>
          <a:noFill/>
        </p:spPr>
        <p:txBody>
          <a:bodyPr wrap="square">
            <a:spAutoFit/>
          </a:bodyPr>
          <a:lstStyle/>
          <a:p>
            <a:r>
              <a:rPr lang="pl-PL" sz="2000" dirty="0"/>
              <a:t>We </a:t>
            </a:r>
            <a:r>
              <a:rPr lang="pl-PL" sz="2000" dirty="0" err="1"/>
              <a:t>can</a:t>
            </a:r>
            <a:r>
              <a:rPr lang="pl-PL" sz="2000" dirty="0"/>
              <a:t> </a:t>
            </a:r>
            <a:r>
              <a:rPr lang="pl-PL" sz="2000" dirty="0" err="1"/>
              <a:t>adjust</a:t>
            </a:r>
            <a:r>
              <a:rPr lang="pl-PL" sz="2000" dirty="0"/>
              <a:t> the </a:t>
            </a:r>
            <a:r>
              <a:rPr lang="pl-PL" sz="2000" dirty="0" err="1"/>
              <a:t>cycle</a:t>
            </a:r>
            <a:r>
              <a:rPr lang="pl-PL" sz="2000" dirty="0"/>
              <a:t> </a:t>
            </a:r>
            <a:r>
              <a:rPr lang="pl-PL" sz="2000" dirty="0" err="1"/>
              <a:t>time</a:t>
            </a:r>
            <a:r>
              <a:rPr lang="pl-PL" sz="2000" dirty="0"/>
              <a:t> as </a:t>
            </a:r>
            <a:r>
              <a:rPr lang="pl-PL" sz="2000" dirty="0" err="1"/>
              <a:t>appriopriate</a:t>
            </a:r>
            <a:r>
              <a:rPr lang="pl-PL" sz="2000" dirty="0"/>
              <a:t> and </a:t>
            </a:r>
            <a:r>
              <a:rPr lang="pl-PL" sz="2000" dirty="0" err="1"/>
              <a:t>click</a:t>
            </a:r>
            <a:r>
              <a:rPr lang="pl-PL" sz="2000" dirty="0"/>
              <a:t> on „</a:t>
            </a:r>
            <a:r>
              <a:rPr lang="pl-PL" sz="2000" dirty="0" err="1"/>
              <a:t>Create</a:t>
            </a:r>
            <a:r>
              <a:rPr lang="pl-PL" sz="2000" dirty="0"/>
              <a:t> </a:t>
            </a:r>
            <a:r>
              <a:rPr lang="pl-PL" sz="2000" dirty="0" err="1"/>
              <a:t>stage</a:t>
            </a:r>
            <a:r>
              <a:rPr lang="pl-PL" sz="2000" dirty="0"/>
              <a:t> </a:t>
            </a:r>
            <a:r>
              <a:rPr lang="pl-PL" sz="2000" dirty="0" err="1"/>
              <a:t>based</a:t>
            </a:r>
            <a:r>
              <a:rPr lang="pl-PL" sz="2000" dirty="0"/>
              <a:t> program”</a:t>
            </a:r>
          </a:p>
        </p:txBody>
      </p:sp>
    </p:spTree>
    <p:extLst>
      <p:ext uri="{BB962C8B-B14F-4D97-AF65-F5344CB8AC3E}">
        <p14:creationId xmlns:p14="http://schemas.microsoft.com/office/powerpoint/2010/main" val="19347520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A6B59-1A53-CADE-AEDE-F3701046A12E}"/>
              </a:ext>
            </a:extLst>
          </p:cNvPr>
          <p:cNvSpPr>
            <a:spLocks noGrp="1"/>
          </p:cNvSpPr>
          <p:nvPr>
            <p:ph type="title"/>
          </p:nvPr>
        </p:nvSpPr>
        <p:spPr/>
        <p:txBody>
          <a:bodyPr/>
          <a:lstStyle/>
          <a:p>
            <a:r>
              <a:rPr lang="pl-PL" noProof="0" dirty="0" err="1"/>
              <a:t>Signal</a:t>
            </a:r>
            <a:r>
              <a:rPr lang="pl-PL" noProof="0" dirty="0"/>
              <a:t> </a:t>
            </a:r>
            <a:r>
              <a:rPr lang="pl-PL" dirty="0" err="1"/>
              <a:t>programs</a:t>
            </a:r>
            <a:r>
              <a:rPr lang="pl-PL" noProof="0" dirty="0"/>
              <a:t> – </a:t>
            </a:r>
            <a:r>
              <a:rPr lang="pl-PL" noProof="0" dirty="0" err="1"/>
              <a:t>stage</a:t>
            </a:r>
            <a:r>
              <a:rPr lang="pl-PL" noProof="0" dirty="0"/>
              <a:t> </a:t>
            </a:r>
            <a:r>
              <a:rPr lang="pl-PL" noProof="0" dirty="0" err="1"/>
              <a:t>based</a:t>
            </a:r>
            <a:r>
              <a:rPr lang="pl-PL" noProof="0" dirty="0"/>
              <a:t> pt</a:t>
            </a:r>
            <a:r>
              <a:rPr lang="pl-PL" dirty="0"/>
              <a:t>. 1</a:t>
            </a:r>
            <a:endParaRPr lang="en-GB" noProof="0" dirty="0"/>
          </a:p>
        </p:txBody>
      </p:sp>
      <p:pic>
        <p:nvPicPr>
          <p:cNvPr id="5" name="Picture 4">
            <a:extLst>
              <a:ext uri="{FF2B5EF4-FFF2-40B4-BE49-F238E27FC236}">
                <a16:creationId xmlns:a16="http://schemas.microsoft.com/office/drawing/2014/main" id="{BEA5D0AE-D658-5B9B-C11A-83290C40358D}"/>
              </a:ext>
            </a:extLst>
          </p:cNvPr>
          <p:cNvPicPr>
            <a:picLocks noChangeAspect="1"/>
          </p:cNvPicPr>
          <p:nvPr/>
        </p:nvPicPr>
        <p:blipFill>
          <a:blip r:embed="rId2"/>
          <a:stretch>
            <a:fillRect/>
          </a:stretch>
        </p:blipFill>
        <p:spPr>
          <a:xfrm>
            <a:off x="589939" y="1690688"/>
            <a:ext cx="6786807" cy="4869923"/>
          </a:xfrm>
          <a:prstGeom prst="rect">
            <a:avLst/>
          </a:prstGeom>
        </p:spPr>
      </p:pic>
      <p:cxnSp>
        <p:nvCxnSpPr>
          <p:cNvPr id="4" name="Straight Arrow Connector 3">
            <a:extLst>
              <a:ext uri="{FF2B5EF4-FFF2-40B4-BE49-F238E27FC236}">
                <a16:creationId xmlns:a16="http://schemas.microsoft.com/office/drawing/2014/main" id="{4F1BE62B-A649-03F0-37AE-E59BD4303384}"/>
              </a:ext>
            </a:extLst>
          </p:cNvPr>
          <p:cNvCxnSpPr>
            <a:cxnSpLocks/>
          </p:cNvCxnSpPr>
          <p:nvPr/>
        </p:nvCxnSpPr>
        <p:spPr>
          <a:xfrm flipH="1">
            <a:off x="6096000" y="4703885"/>
            <a:ext cx="1711569" cy="93178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85B16DAA-8A89-2EA9-02A1-63878EC36C09}"/>
              </a:ext>
            </a:extLst>
          </p:cNvPr>
          <p:cNvCxnSpPr>
            <a:cxnSpLocks/>
          </p:cNvCxnSpPr>
          <p:nvPr/>
        </p:nvCxnSpPr>
        <p:spPr>
          <a:xfrm flipH="1">
            <a:off x="5968511" y="2497015"/>
            <a:ext cx="1909397" cy="3431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0821844-3118-7F7A-28C7-882A69534C64}"/>
              </a:ext>
            </a:extLst>
          </p:cNvPr>
          <p:cNvCxnSpPr>
            <a:cxnSpLocks/>
          </p:cNvCxnSpPr>
          <p:nvPr/>
        </p:nvCxnSpPr>
        <p:spPr>
          <a:xfrm flipH="1" flipV="1">
            <a:off x="5331071" y="2928227"/>
            <a:ext cx="2546837" cy="3428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48CD9D9-29FF-82AA-A809-5C983B41CC45}"/>
              </a:ext>
            </a:extLst>
          </p:cNvPr>
          <p:cNvSpPr txBox="1"/>
          <p:nvPr/>
        </p:nvSpPr>
        <p:spPr>
          <a:xfrm>
            <a:off x="7877908" y="1868552"/>
            <a:ext cx="3954635" cy="707886"/>
          </a:xfrm>
          <a:prstGeom prst="rect">
            <a:avLst/>
          </a:prstGeom>
          <a:noFill/>
        </p:spPr>
        <p:txBody>
          <a:bodyPr wrap="square" lIns="91440" tIns="45720" rIns="91440" bIns="45720" anchor="t">
            <a:spAutoFit/>
          </a:bodyPr>
          <a:lstStyle/>
          <a:p>
            <a:r>
              <a:rPr lang="pl-PL" sz="2000" dirty="0"/>
              <a:t>We </a:t>
            </a:r>
            <a:r>
              <a:rPr lang="pl-PL" sz="2000" dirty="0" err="1"/>
              <a:t>can</a:t>
            </a:r>
            <a:r>
              <a:rPr lang="pl-PL" sz="2000" dirty="0"/>
              <a:t> </a:t>
            </a:r>
            <a:r>
              <a:rPr lang="pl-PL" sz="2000" dirty="0" err="1"/>
              <a:t>still</a:t>
            </a:r>
            <a:r>
              <a:rPr lang="pl-PL" sz="2000" dirty="0"/>
              <a:t> </a:t>
            </a:r>
            <a:r>
              <a:rPr lang="pl-PL" sz="2000" dirty="0" err="1"/>
              <a:t>change</a:t>
            </a:r>
            <a:r>
              <a:rPr lang="pl-PL" sz="2000" dirty="0"/>
              <a:t> the </a:t>
            </a:r>
            <a:r>
              <a:rPr lang="pl-PL" sz="2000" dirty="0" err="1"/>
              <a:t>cycle</a:t>
            </a:r>
            <a:r>
              <a:rPr lang="pl-PL" sz="2000" dirty="0"/>
              <a:t> </a:t>
            </a:r>
            <a:r>
              <a:rPr lang="pl-PL" sz="2000" dirty="0" err="1"/>
              <a:t>time</a:t>
            </a:r>
            <a:r>
              <a:rPr lang="pl-PL" sz="2000" dirty="0"/>
              <a:t> </a:t>
            </a:r>
            <a:r>
              <a:rPr lang="pl-PL" sz="2000" dirty="0" err="1"/>
              <a:t>if</a:t>
            </a:r>
            <a:r>
              <a:rPr lang="pl-PL" sz="2000" dirty="0"/>
              <a:t> </a:t>
            </a:r>
            <a:r>
              <a:rPr lang="pl-PL" sz="2000" dirty="0" err="1"/>
              <a:t>necessary</a:t>
            </a:r>
            <a:r>
              <a:rPr lang="pl-PL" sz="2000" dirty="0"/>
              <a:t>.</a:t>
            </a:r>
          </a:p>
        </p:txBody>
      </p:sp>
      <p:sp>
        <p:nvSpPr>
          <p:cNvPr id="8" name="TextBox 7">
            <a:extLst>
              <a:ext uri="{FF2B5EF4-FFF2-40B4-BE49-F238E27FC236}">
                <a16:creationId xmlns:a16="http://schemas.microsoft.com/office/drawing/2014/main" id="{508CD77C-8996-D77B-CC75-CD87773F028F}"/>
              </a:ext>
            </a:extLst>
          </p:cNvPr>
          <p:cNvSpPr txBox="1"/>
          <p:nvPr/>
        </p:nvSpPr>
        <p:spPr>
          <a:xfrm>
            <a:off x="7877908" y="2840204"/>
            <a:ext cx="3954635" cy="1015663"/>
          </a:xfrm>
          <a:prstGeom prst="rect">
            <a:avLst/>
          </a:prstGeom>
          <a:noFill/>
        </p:spPr>
        <p:txBody>
          <a:bodyPr wrap="square" lIns="91440" tIns="45720" rIns="91440" bIns="45720" anchor="t">
            <a:spAutoFit/>
          </a:bodyPr>
          <a:lstStyle/>
          <a:p>
            <a:r>
              <a:rPr lang="pl-PL" sz="2000" dirty="0"/>
              <a:t>The </a:t>
            </a:r>
            <a:r>
              <a:rPr lang="pl-PL" sz="2000" dirty="0" err="1"/>
              <a:t>intergreen</a:t>
            </a:r>
            <a:r>
              <a:rPr lang="pl-PL" sz="2000" dirty="0"/>
              <a:t> matrix we </a:t>
            </a:r>
            <a:r>
              <a:rPr lang="pl-PL" sz="2000" dirty="0" err="1"/>
              <a:t>selected</a:t>
            </a:r>
            <a:r>
              <a:rPr lang="pl-PL" sz="2000" dirty="0"/>
              <a:t> in the </a:t>
            </a:r>
            <a:r>
              <a:rPr lang="pl-PL" sz="2000" dirty="0" err="1"/>
              <a:t>stage</a:t>
            </a:r>
            <a:r>
              <a:rPr lang="pl-PL" sz="2000" dirty="0"/>
              <a:t> </a:t>
            </a:r>
            <a:r>
              <a:rPr lang="pl-PL" sz="2000" dirty="0" err="1"/>
              <a:t>assignment</a:t>
            </a:r>
            <a:r>
              <a:rPr lang="pl-PL" sz="2000" dirty="0"/>
              <a:t> </a:t>
            </a:r>
            <a:r>
              <a:rPr lang="pl-PL" sz="2000" dirty="0" err="1"/>
              <a:t>tab</a:t>
            </a:r>
            <a:r>
              <a:rPr lang="pl-PL" sz="2000" dirty="0"/>
              <a:t> </a:t>
            </a:r>
            <a:r>
              <a:rPr lang="pl-PL" sz="2000" dirty="0" err="1"/>
              <a:t>is</a:t>
            </a:r>
            <a:r>
              <a:rPr lang="pl-PL" sz="2000" dirty="0"/>
              <a:t> </a:t>
            </a:r>
            <a:r>
              <a:rPr lang="pl-PL" sz="2000" dirty="0" err="1"/>
              <a:t>automatically</a:t>
            </a:r>
            <a:r>
              <a:rPr lang="pl-PL" sz="2000" dirty="0"/>
              <a:t> </a:t>
            </a:r>
            <a:r>
              <a:rPr lang="pl-PL" sz="2000" dirty="0" err="1"/>
              <a:t>selected</a:t>
            </a:r>
            <a:endParaRPr lang="pl-PL" sz="2000" dirty="0"/>
          </a:p>
        </p:txBody>
      </p:sp>
      <p:sp>
        <p:nvSpPr>
          <p:cNvPr id="10" name="TextBox 9">
            <a:extLst>
              <a:ext uri="{FF2B5EF4-FFF2-40B4-BE49-F238E27FC236}">
                <a16:creationId xmlns:a16="http://schemas.microsoft.com/office/drawing/2014/main" id="{52C23978-A49E-B4C4-0981-12B99B04F091}"/>
              </a:ext>
            </a:extLst>
          </p:cNvPr>
          <p:cNvSpPr txBox="1"/>
          <p:nvPr/>
        </p:nvSpPr>
        <p:spPr>
          <a:xfrm>
            <a:off x="7877907" y="4407996"/>
            <a:ext cx="3954635" cy="1323439"/>
          </a:xfrm>
          <a:prstGeom prst="rect">
            <a:avLst/>
          </a:prstGeom>
          <a:noFill/>
        </p:spPr>
        <p:txBody>
          <a:bodyPr wrap="square">
            <a:spAutoFit/>
          </a:bodyPr>
          <a:lstStyle/>
          <a:p>
            <a:r>
              <a:rPr lang="pl-PL" sz="2000" dirty="0" err="1"/>
              <a:t>Click</a:t>
            </a:r>
            <a:r>
              <a:rPr lang="pl-PL" sz="2000" dirty="0"/>
              <a:t> on the </a:t>
            </a:r>
            <a:r>
              <a:rPr lang="pl-PL" sz="2000" dirty="0" err="1"/>
              <a:t>white</a:t>
            </a:r>
            <a:r>
              <a:rPr lang="pl-PL" sz="2000" dirty="0"/>
              <a:t> </a:t>
            </a:r>
            <a:r>
              <a:rPr lang="pl-PL" sz="2000" dirty="0" err="1"/>
              <a:t>sections</a:t>
            </a:r>
            <a:r>
              <a:rPr lang="pl-PL" sz="2000" dirty="0"/>
              <a:t> of the program and drag </a:t>
            </a:r>
            <a:r>
              <a:rPr lang="pl-PL" sz="2000" dirty="0" err="1"/>
              <a:t>them</a:t>
            </a:r>
            <a:r>
              <a:rPr lang="pl-PL" sz="2000" dirty="0"/>
              <a:t> to </a:t>
            </a:r>
            <a:r>
              <a:rPr lang="pl-PL" sz="2000" dirty="0" err="1"/>
              <a:t>manually</a:t>
            </a:r>
            <a:r>
              <a:rPr lang="pl-PL" sz="2000" dirty="0"/>
              <a:t> </a:t>
            </a:r>
            <a:r>
              <a:rPr lang="pl-PL" sz="2000" dirty="0" err="1"/>
              <a:t>change</a:t>
            </a:r>
            <a:r>
              <a:rPr lang="pl-PL" sz="2000" dirty="0"/>
              <a:t> the </a:t>
            </a:r>
            <a:r>
              <a:rPr lang="pl-PL" sz="2000" dirty="0" err="1"/>
              <a:t>time</a:t>
            </a:r>
            <a:r>
              <a:rPr lang="pl-PL" sz="2000" dirty="0"/>
              <a:t> of </a:t>
            </a:r>
            <a:r>
              <a:rPr lang="pl-PL" sz="2000" dirty="0" err="1"/>
              <a:t>stages</a:t>
            </a:r>
            <a:r>
              <a:rPr lang="pl-PL" sz="2000" dirty="0"/>
              <a:t>.</a:t>
            </a:r>
          </a:p>
        </p:txBody>
      </p:sp>
    </p:spTree>
    <p:extLst>
      <p:ext uri="{BB962C8B-B14F-4D97-AF65-F5344CB8AC3E}">
        <p14:creationId xmlns:p14="http://schemas.microsoft.com/office/powerpoint/2010/main" val="18448084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3496B-1BAC-4868-4EDC-453754A57BFE}"/>
              </a:ext>
            </a:extLst>
          </p:cNvPr>
          <p:cNvSpPr>
            <a:spLocks noGrp="1"/>
          </p:cNvSpPr>
          <p:nvPr>
            <p:ph type="title"/>
          </p:nvPr>
        </p:nvSpPr>
        <p:spPr/>
        <p:txBody>
          <a:bodyPr/>
          <a:lstStyle/>
          <a:p>
            <a:r>
              <a:rPr lang="pl-PL" dirty="0" err="1"/>
              <a:t>Signal</a:t>
            </a:r>
            <a:r>
              <a:rPr lang="pl-PL" dirty="0"/>
              <a:t> </a:t>
            </a:r>
            <a:r>
              <a:rPr lang="pl-PL" dirty="0" err="1"/>
              <a:t>programs</a:t>
            </a:r>
            <a:r>
              <a:rPr lang="pl-PL" dirty="0"/>
              <a:t> – </a:t>
            </a:r>
            <a:r>
              <a:rPr lang="pl-PL" dirty="0" err="1"/>
              <a:t>stage</a:t>
            </a:r>
            <a:r>
              <a:rPr lang="pl-PL" dirty="0"/>
              <a:t> </a:t>
            </a:r>
            <a:r>
              <a:rPr lang="pl-PL" dirty="0" err="1"/>
              <a:t>based</a:t>
            </a:r>
            <a:r>
              <a:rPr lang="pl-PL" dirty="0"/>
              <a:t> pt. 2</a:t>
            </a:r>
            <a:endParaRPr lang="en-GB" noProof="0" dirty="0"/>
          </a:p>
        </p:txBody>
      </p:sp>
      <p:pic>
        <p:nvPicPr>
          <p:cNvPr id="4" name="stage-based-adjusting">
            <a:hlinkClick r:id="" action="ppaction://media"/>
            <a:extLst>
              <a:ext uri="{FF2B5EF4-FFF2-40B4-BE49-F238E27FC236}">
                <a16:creationId xmlns:a16="http://schemas.microsoft.com/office/drawing/2014/main" id="{013BA996-1F5F-48EC-C1CC-68F6F33ACBC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0283" y="1804865"/>
            <a:ext cx="6518668" cy="4643718"/>
          </a:xfrm>
          <a:prstGeom prst="rect">
            <a:avLst/>
          </a:prstGeom>
        </p:spPr>
      </p:pic>
      <p:sp>
        <p:nvSpPr>
          <p:cNvPr id="6" name="TextBox 5">
            <a:extLst>
              <a:ext uri="{FF2B5EF4-FFF2-40B4-BE49-F238E27FC236}">
                <a16:creationId xmlns:a16="http://schemas.microsoft.com/office/drawing/2014/main" id="{45869352-7427-C6A6-362D-88A229BB7FBC}"/>
              </a:ext>
            </a:extLst>
          </p:cNvPr>
          <p:cNvSpPr txBox="1"/>
          <p:nvPr/>
        </p:nvSpPr>
        <p:spPr>
          <a:xfrm>
            <a:off x="7164266" y="2431013"/>
            <a:ext cx="3456841" cy="707886"/>
          </a:xfrm>
          <a:prstGeom prst="rect">
            <a:avLst/>
          </a:prstGeom>
          <a:noFill/>
        </p:spPr>
        <p:txBody>
          <a:bodyPr wrap="square">
            <a:spAutoFit/>
          </a:bodyPr>
          <a:lstStyle/>
          <a:p>
            <a:r>
              <a:rPr lang="pl-PL" sz="2000" dirty="0"/>
              <a:t>The video </a:t>
            </a:r>
            <a:r>
              <a:rPr lang="pl-PL" sz="2000" dirty="0" err="1"/>
              <a:t>presents</a:t>
            </a:r>
            <a:r>
              <a:rPr lang="pl-PL" sz="2000" dirty="0"/>
              <a:t> </a:t>
            </a:r>
            <a:r>
              <a:rPr lang="pl-PL" sz="2000" dirty="0" err="1"/>
              <a:t>adjusting</a:t>
            </a:r>
            <a:r>
              <a:rPr lang="pl-PL" sz="2000" dirty="0"/>
              <a:t> the </a:t>
            </a:r>
            <a:r>
              <a:rPr lang="pl-PL" sz="2000" dirty="0" err="1"/>
              <a:t>time</a:t>
            </a:r>
            <a:r>
              <a:rPr lang="pl-PL" sz="2000" dirty="0"/>
              <a:t> of </a:t>
            </a:r>
            <a:r>
              <a:rPr lang="pl-PL" sz="2000" dirty="0" err="1"/>
              <a:t>stages</a:t>
            </a:r>
            <a:r>
              <a:rPr lang="pl-PL" sz="2000" dirty="0"/>
              <a:t>.</a:t>
            </a:r>
          </a:p>
        </p:txBody>
      </p:sp>
    </p:spTree>
    <p:extLst>
      <p:ext uri="{BB962C8B-B14F-4D97-AF65-F5344CB8AC3E}">
        <p14:creationId xmlns:p14="http://schemas.microsoft.com/office/powerpoint/2010/main" val="176434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AA2D9-81F1-0AD1-0995-0DD49C243365}"/>
              </a:ext>
            </a:extLst>
          </p:cNvPr>
          <p:cNvSpPr>
            <a:spLocks noGrp="1"/>
          </p:cNvSpPr>
          <p:nvPr>
            <p:ph type="title"/>
          </p:nvPr>
        </p:nvSpPr>
        <p:spPr/>
        <p:txBody>
          <a:bodyPr/>
          <a:lstStyle/>
          <a:p>
            <a:r>
              <a:rPr lang="pl-PL" dirty="0" err="1"/>
              <a:t>Stage</a:t>
            </a:r>
            <a:r>
              <a:rPr lang="pl-PL" dirty="0"/>
              <a:t> </a:t>
            </a:r>
            <a:r>
              <a:rPr lang="pl-PL" dirty="0" err="1"/>
              <a:t>sequence</a:t>
            </a:r>
            <a:r>
              <a:rPr lang="pl-PL" dirty="0"/>
              <a:t> pt. 3</a:t>
            </a:r>
            <a:endParaRPr lang="en-GB" noProof="0" dirty="0"/>
          </a:p>
        </p:txBody>
      </p:sp>
      <p:pic>
        <p:nvPicPr>
          <p:cNvPr id="5" name="Picture 4">
            <a:extLst>
              <a:ext uri="{FF2B5EF4-FFF2-40B4-BE49-F238E27FC236}">
                <a16:creationId xmlns:a16="http://schemas.microsoft.com/office/drawing/2014/main" id="{EDBD6572-4E77-394D-80BD-D903F0939E77}"/>
              </a:ext>
            </a:extLst>
          </p:cNvPr>
          <p:cNvPicPr>
            <a:picLocks noChangeAspect="1"/>
          </p:cNvPicPr>
          <p:nvPr/>
        </p:nvPicPr>
        <p:blipFill>
          <a:blip r:embed="rId2"/>
          <a:stretch>
            <a:fillRect/>
          </a:stretch>
        </p:blipFill>
        <p:spPr>
          <a:xfrm>
            <a:off x="398072" y="1690688"/>
            <a:ext cx="7058474" cy="5032375"/>
          </a:xfrm>
          <a:prstGeom prst="rect">
            <a:avLst/>
          </a:prstGeom>
        </p:spPr>
      </p:pic>
      <p:cxnSp>
        <p:nvCxnSpPr>
          <p:cNvPr id="4" name="Straight Arrow Connector 3">
            <a:extLst>
              <a:ext uri="{FF2B5EF4-FFF2-40B4-BE49-F238E27FC236}">
                <a16:creationId xmlns:a16="http://schemas.microsoft.com/office/drawing/2014/main" id="{46BDE680-3A0F-A4F3-3BED-B2F1C878AFF6}"/>
              </a:ext>
            </a:extLst>
          </p:cNvPr>
          <p:cNvCxnSpPr>
            <a:cxnSpLocks/>
          </p:cNvCxnSpPr>
          <p:nvPr/>
        </p:nvCxnSpPr>
        <p:spPr>
          <a:xfrm flipH="1">
            <a:off x="7456546" y="3710354"/>
            <a:ext cx="808223" cy="23739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2719C90-3DF5-3F90-773F-6B5F1A64B852}"/>
              </a:ext>
            </a:extLst>
          </p:cNvPr>
          <p:cNvSpPr txBox="1"/>
          <p:nvPr/>
        </p:nvSpPr>
        <p:spPr>
          <a:xfrm>
            <a:off x="7772734" y="1884913"/>
            <a:ext cx="3456841" cy="1631216"/>
          </a:xfrm>
          <a:prstGeom prst="rect">
            <a:avLst/>
          </a:prstGeom>
          <a:noFill/>
        </p:spPr>
        <p:txBody>
          <a:bodyPr wrap="square">
            <a:spAutoFit/>
          </a:bodyPr>
          <a:lstStyle/>
          <a:p>
            <a:r>
              <a:rPr lang="pl-PL" sz="2000" dirty="0"/>
              <a:t>Go </a:t>
            </a:r>
            <a:r>
              <a:rPr lang="pl-PL" sz="2000" dirty="0" err="1"/>
              <a:t>back</a:t>
            </a:r>
            <a:r>
              <a:rPr lang="pl-PL" sz="2000" dirty="0"/>
              <a:t> to the </a:t>
            </a:r>
            <a:r>
              <a:rPr lang="pl-PL" sz="2000" dirty="0" err="1"/>
              <a:t>Stage</a:t>
            </a:r>
            <a:r>
              <a:rPr lang="pl-PL" sz="2000" dirty="0"/>
              <a:t> </a:t>
            </a:r>
            <a:r>
              <a:rPr lang="pl-PL" sz="2000" dirty="0" err="1"/>
              <a:t>Sequence</a:t>
            </a:r>
            <a:r>
              <a:rPr lang="pl-PL" sz="2000" dirty="0"/>
              <a:t> tab. We </a:t>
            </a:r>
            <a:r>
              <a:rPr lang="pl-PL" sz="2000" dirty="0" err="1"/>
              <a:t>will</a:t>
            </a:r>
            <a:r>
              <a:rPr lang="pl-PL" sz="2000" dirty="0"/>
              <a:t> not </a:t>
            </a:r>
            <a:r>
              <a:rPr lang="pl-PL" sz="2000" dirty="0" err="1"/>
              <a:t>change</a:t>
            </a:r>
            <a:r>
              <a:rPr lang="pl-PL" sz="2000" dirty="0"/>
              <a:t> the </a:t>
            </a:r>
            <a:r>
              <a:rPr lang="pl-PL" sz="2000" dirty="0" err="1"/>
              <a:t>sequence</a:t>
            </a:r>
            <a:r>
              <a:rPr lang="pl-PL" sz="2000" dirty="0"/>
              <a:t>, but </a:t>
            </a:r>
            <a:r>
              <a:rPr lang="pl-PL" sz="2000" dirty="0" err="1"/>
              <a:t>this</a:t>
            </a:r>
            <a:r>
              <a:rPr lang="pl-PL" sz="2000" dirty="0"/>
              <a:t> </a:t>
            </a:r>
            <a:r>
              <a:rPr lang="pl-PL" sz="2000" dirty="0" err="1"/>
              <a:t>time</a:t>
            </a:r>
            <a:r>
              <a:rPr lang="pl-PL" sz="2000" dirty="0"/>
              <a:t> </a:t>
            </a:r>
            <a:r>
              <a:rPr lang="pl-PL" sz="2000" dirty="0" err="1"/>
              <a:t>click</a:t>
            </a:r>
            <a:r>
              <a:rPr lang="pl-PL" sz="2000" dirty="0"/>
              <a:t> on the „</a:t>
            </a:r>
            <a:r>
              <a:rPr lang="pl-PL" sz="2000" dirty="0" err="1"/>
              <a:t>Create</a:t>
            </a:r>
            <a:r>
              <a:rPr lang="pl-PL" sz="2000" dirty="0"/>
              <a:t> </a:t>
            </a:r>
            <a:r>
              <a:rPr lang="pl-PL" sz="2000" dirty="0" err="1"/>
              <a:t>signal</a:t>
            </a:r>
            <a:r>
              <a:rPr lang="pl-PL" sz="2000" dirty="0"/>
              <a:t> </a:t>
            </a:r>
            <a:r>
              <a:rPr lang="pl-PL" sz="2000" dirty="0" err="1"/>
              <a:t>group</a:t>
            </a:r>
            <a:r>
              <a:rPr lang="pl-PL" sz="2000" dirty="0"/>
              <a:t> </a:t>
            </a:r>
            <a:r>
              <a:rPr lang="pl-PL" sz="2000" dirty="0" err="1"/>
              <a:t>based</a:t>
            </a:r>
            <a:r>
              <a:rPr lang="pl-PL" sz="2000" dirty="0"/>
              <a:t> program”</a:t>
            </a:r>
          </a:p>
        </p:txBody>
      </p:sp>
    </p:spTree>
    <p:extLst>
      <p:ext uri="{BB962C8B-B14F-4D97-AF65-F5344CB8AC3E}">
        <p14:creationId xmlns:p14="http://schemas.microsoft.com/office/powerpoint/2010/main" val="41503570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B8CF56-100B-C927-EBA4-D91D177D0255}"/>
              </a:ext>
            </a:extLst>
          </p:cNvPr>
          <p:cNvPicPr>
            <a:picLocks noChangeAspect="1"/>
          </p:cNvPicPr>
          <p:nvPr/>
        </p:nvPicPr>
        <p:blipFill>
          <a:blip r:embed="rId2"/>
          <a:stretch>
            <a:fillRect/>
          </a:stretch>
        </p:blipFill>
        <p:spPr>
          <a:xfrm>
            <a:off x="242539" y="1094276"/>
            <a:ext cx="8029687" cy="5701553"/>
          </a:xfrm>
          <a:prstGeom prst="rect">
            <a:avLst/>
          </a:prstGeom>
        </p:spPr>
      </p:pic>
      <p:cxnSp>
        <p:nvCxnSpPr>
          <p:cNvPr id="4" name="Straight Arrow Connector 3">
            <a:extLst>
              <a:ext uri="{FF2B5EF4-FFF2-40B4-BE49-F238E27FC236}">
                <a16:creationId xmlns:a16="http://schemas.microsoft.com/office/drawing/2014/main" id="{1B6EC311-5427-849D-4731-836BD55721F9}"/>
              </a:ext>
            </a:extLst>
          </p:cNvPr>
          <p:cNvCxnSpPr>
            <a:cxnSpLocks/>
          </p:cNvCxnSpPr>
          <p:nvPr/>
        </p:nvCxnSpPr>
        <p:spPr>
          <a:xfrm flipH="1" flipV="1">
            <a:off x="6231437" y="4941076"/>
            <a:ext cx="2327030" cy="5804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3DEB884-15C1-A1D2-6DCA-D97E2C6F91A8}"/>
              </a:ext>
            </a:extLst>
          </p:cNvPr>
          <p:cNvCxnSpPr>
            <a:cxnSpLocks/>
          </p:cNvCxnSpPr>
          <p:nvPr/>
        </p:nvCxnSpPr>
        <p:spPr>
          <a:xfrm flipH="1" flipV="1">
            <a:off x="6591922" y="2374172"/>
            <a:ext cx="1966545" cy="176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B0D6C95-1F6E-C159-883E-DC6B0B83609C}"/>
              </a:ext>
            </a:extLst>
          </p:cNvPr>
          <p:cNvCxnSpPr>
            <a:cxnSpLocks/>
            <a:stCxn id="13" idx="1"/>
          </p:cNvCxnSpPr>
          <p:nvPr/>
        </p:nvCxnSpPr>
        <p:spPr>
          <a:xfrm flipH="1" flipV="1">
            <a:off x="5853368" y="2462195"/>
            <a:ext cx="2782454" cy="6393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3B3E29A-6BC2-281E-84BD-718AAA178C83}"/>
              </a:ext>
            </a:extLst>
          </p:cNvPr>
          <p:cNvCxnSpPr>
            <a:cxnSpLocks/>
          </p:cNvCxnSpPr>
          <p:nvPr/>
        </p:nvCxnSpPr>
        <p:spPr>
          <a:xfrm flipH="1">
            <a:off x="7394952" y="4519050"/>
            <a:ext cx="143607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39232AD-8E54-A7D8-F4EC-725D1F8C6755}"/>
              </a:ext>
            </a:extLst>
          </p:cNvPr>
          <p:cNvSpPr txBox="1"/>
          <p:nvPr/>
        </p:nvSpPr>
        <p:spPr>
          <a:xfrm>
            <a:off x="8558467" y="2064080"/>
            <a:ext cx="3456841" cy="707886"/>
          </a:xfrm>
          <a:prstGeom prst="rect">
            <a:avLst/>
          </a:prstGeom>
          <a:noFill/>
        </p:spPr>
        <p:txBody>
          <a:bodyPr wrap="square">
            <a:spAutoFit/>
          </a:bodyPr>
          <a:lstStyle/>
          <a:p>
            <a:r>
              <a:rPr lang="pl-PL" sz="2000" dirty="0" err="1"/>
              <a:t>Cycle</a:t>
            </a:r>
            <a:r>
              <a:rPr lang="pl-PL" sz="2000" dirty="0"/>
              <a:t> </a:t>
            </a:r>
            <a:r>
              <a:rPr lang="pl-PL" sz="2000" dirty="0" err="1"/>
              <a:t>time</a:t>
            </a:r>
            <a:r>
              <a:rPr lang="pl-PL" sz="2000" dirty="0"/>
              <a:t> </a:t>
            </a:r>
            <a:r>
              <a:rPr lang="pl-PL" sz="2000" dirty="0" err="1"/>
              <a:t>can</a:t>
            </a:r>
            <a:r>
              <a:rPr lang="pl-PL" sz="2000" dirty="0"/>
              <a:t> be </a:t>
            </a:r>
            <a:r>
              <a:rPr lang="pl-PL" sz="2000" dirty="0" err="1"/>
              <a:t>changed</a:t>
            </a:r>
            <a:r>
              <a:rPr lang="pl-PL" sz="2000" dirty="0"/>
              <a:t> as </a:t>
            </a:r>
            <a:r>
              <a:rPr lang="pl-PL" sz="2000" dirty="0" err="1"/>
              <a:t>previously</a:t>
            </a:r>
            <a:endParaRPr lang="pl-PL" sz="2000" dirty="0"/>
          </a:p>
        </p:txBody>
      </p:sp>
      <p:sp>
        <p:nvSpPr>
          <p:cNvPr id="12" name="Title 1">
            <a:extLst>
              <a:ext uri="{FF2B5EF4-FFF2-40B4-BE49-F238E27FC236}">
                <a16:creationId xmlns:a16="http://schemas.microsoft.com/office/drawing/2014/main" id="{7B0E8ECC-5AF0-0A99-1F4A-F81419E01F66}"/>
              </a:ext>
            </a:extLst>
          </p:cNvPr>
          <p:cNvSpPr>
            <a:spLocks noGrp="1"/>
          </p:cNvSpPr>
          <p:nvPr>
            <p:ph type="title"/>
          </p:nvPr>
        </p:nvSpPr>
        <p:spPr>
          <a:xfrm>
            <a:off x="595568" y="-74491"/>
            <a:ext cx="10515600" cy="1325563"/>
          </a:xfrm>
        </p:spPr>
        <p:txBody>
          <a:bodyPr/>
          <a:lstStyle/>
          <a:p>
            <a:r>
              <a:rPr lang="pl-PL" dirty="0" err="1"/>
              <a:t>Stage</a:t>
            </a:r>
            <a:r>
              <a:rPr lang="pl-PL" dirty="0"/>
              <a:t> </a:t>
            </a:r>
            <a:r>
              <a:rPr lang="pl-PL" dirty="0" err="1"/>
              <a:t>sequence</a:t>
            </a:r>
            <a:r>
              <a:rPr lang="pl-PL" dirty="0"/>
              <a:t> pt. 4</a:t>
            </a:r>
            <a:endParaRPr lang="en-GB" noProof="0" dirty="0"/>
          </a:p>
        </p:txBody>
      </p:sp>
      <p:sp>
        <p:nvSpPr>
          <p:cNvPr id="13" name="TextBox 12">
            <a:extLst>
              <a:ext uri="{FF2B5EF4-FFF2-40B4-BE49-F238E27FC236}">
                <a16:creationId xmlns:a16="http://schemas.microsoft.com/office/drawing/2014/main" id="{510657A2-676C-A0AE-0A1C-C2F2C368EA5D}"/>
              </a:ext>
            </a:extLst>
          </p:cNvPr>
          <p:cNvSpPr txBox="1"/>
          <p:nvPr/>
        </p:nvSpPr>
        <p:spPr>
          <a:xfrm>
            <a:off x="8635822" y="2747609"/>
            <a:ext cx="3456841" cy="707886"/>
          </a:xfrm>
          <a:prstGeom prst="rect">
            <a:avLst/>
          </a:prstGeom>
          <a:noFill/>
        </p:spPr>
        <p:txBody>
          <a:bodyPr wrap="square">
            <a:spAutoFit/>
          </a:bodyPr>
          <a:lstStyle/>
          <a:p>
            <a:r>
              <a:rPr lang="pl-PL" sz="2000" dirty="0"/>
              <a:t>No </a:t>
            </a:r>
            <a:r>
              <a:rPr lang="pl-PL" sz="2000" dirty="0" err="1"/>
              <a:t>intergreen</a:t>
            </a:r>
            <a:r>
              <a:rPr lang="pl-PL" sz="2000" dirty="0"/>
              <a:t> </a:t>
            </a:r>
            <a:r>
              <a:rPr lang="pl-PL" sz="2000" dirty="0" err="1"/>
              <a:t>is</a:t>
            </a:r>
            <a:r>
              <a:rPr lang="pl-PL" sz="2000" dirty="0"/>
              <a:t> </a:t>
            </a:r>
            <a:r>
              <a:rPr lang="pl-PL" sz="2000" dirty="0" err="1"/>
              <a:t>selected</a:t>
            </a:r>
            <a:r>
              <a:rPr lang="pl-PL" sz="2000" dirty="0"/>
              <a:t>, </a:t>
            </a:r>
            <a:r>
              <a:rPr lang="pl-PL" sz="2000" dirty="0" err="1"/>
              <a:t>select</a:t>
            </a:r>
            <a:r>
              <a:rPr lang="pl-PL" sz="2000" dirty="0"/>
              <a:t> </a:t>
            </a:r>
            <a:r>
              <a:rPr lang="pl-PL" sz="2000" dirty="0" err="1"/>
              <a:t>it</a:t>
            </a:r>
            <a:r>
              <a:rPr lang="pl-PL" sz="2000" dirty="0"/>
              <a:t> </a:t>
            </a:r>
            <a:r>
              <a:rPr lang="pl-PL" sz="2000" dirty="0" err="1"/>
              <a:t>manually</a:t>
            </a:r>
            <a:endParaRPr lang="pl-PL" sz="2000" dirty="0"/>
          </a:p>
        </p:txBody>
      </p:sp>
      <p:sp>
        <p:nvSpPr>
          <p:cNvPr id="15" name="TextBox 14">
            <a:extLst>
              <a:ext uri="{FF2B5EF4-FFF2-40B4-BE49-F238E27FC236}">
                <a16:creationId xmlns:a16="http://schemas.microsoft.com/office/drawing/2014/main" id="{AE9938D6-D991-2537-4A4B-61E52DB53675}"/>
              </a:ext>
            </a:extLst>
          </p:cNvPr>
          <p:cNvSpPr txBox="1"/>
          <p:nvPr/>
        </p:nvSpPr>
        <p:spPr>
          <a:xfrm>
            <a:off x="8831028" y="4139024"/>
            <a:ext cx="3456841" cy="707886"/>
          </a:xfrm>
          <a:prstGeom prst="rect">
            <a:avLst/>
          </a:prstGeom>
          <a:noFill/>
        </p:spPr>
        <p:txBody>
          <a:bodyPr wrap="square">
            <a:spAutoFit/>
          </a:bodyPr>
          <a:lstStyle/>
          <a:p>
            <a:r>
              <a:rPr lang="pl-PL" sz="2000" dirty="0" err="1"/>
              <a:t>You</a:t>
            </a:r>
            <a:r>
              <a:rPr lang="pl-PL" sz="2000" dirty="0"/>
              <a:t> </a:t>
            </a:r>
            <a:r>
              <a:rPr lang="pl-PL" sz="2000" dirty="0" err="1"/>
              <a:t>can</a:t>
            </a:r>
            <a:r>
              <a:rPr lang="pl-PL" sz="2000" dirty="0"/>
              <a:t> </a:t>
            </a:r>
            <a:r>
              <a:rPr lang="pl-PL" sz="2000" dirty="0" err="1"/>
              <a:t>type</a:t>
            </a:r>
            <a:r>
              <a:rPr lang="pl-PL" sz="2000" dirty="0"/>
              <a:t> in the </a:t>
            </a:r>
            <a:r>
              <a:rPr lang="pl-PL" sz="2000" dirty="0" err="1"/>
              <a:t>values</a:t>
            </a:r>
            <a:r>
              <a:rPr lang="pl-PL" sz="2000" dirty="0"/>
              <a:t> of </a:t>
            </a:r>
            <a:r>
              <a:rPr lang="pl-PL" sz="2000" dirty="0" err="1"/>
              <a:t>green</a:t>
            </a:r>
            <a:r>
              <a:rPr lang="pl-PL" sz="2000" dirty="0"/>
              <a:t> </a:t>
            </a:r>
            <a:r>
              <a:rPr lang="pl-PL" sz="2000" dirty="0" err="1"/>
              <a:t>time</a:t>
            </a:r>
            <a:r>
              <a:rPr lang="pl-PL" sz="2000" dirty="0"/>
              <a:t> to </a:t>
            </a:r>
            <a:r>
              <a:rPr lang="pl-PL" sz="2000" dirty="0" err="1"/>
              <a:t>adjust</a:t>
            </a:r>
            <a:r>
              <a:rPr lang="pl-PL" sz="2000" dirty="0"/>
              <a:t> </a:t>
            </a:r>
            <a:r>
              <a:rPr lang="pl-PL" sz="2000" dirty="0" err="1"/>
              <a:t>it</a:t>
            </a:r>
            <a:r>
              <a:rPr lang="pl-PL" sz="2000" dirty="0"/>
              <a:t>.</a:t>
            </a:r>
          </a:p>
        </p:txBody>
      </p:sp>
      <p:sp>
        <p:nvSpPr>
          <p:cNvPr id="16" name="TextBox 15">
            <a:extLst>
              <a:ext uri="{FF2B5EF4-FFF2-40B4-BE49-F238E27FC236}">
                <a16:creationId xmlns:a16="http://schemas.microsoft.com/office/drawing/2014/main" id="{6A340070-4F9A-F605-187E-FF99B352DF0E}"/>
              </a:ext>
            </a:extLst>
          </p:cNvPr>
          <p:cNvSpPr txBox="1"/>
          <p:nvPr/>
        </p:nvSpPr>
        <p:spPr>
          <a:xfrm>
            <a:off x="8558467" y="5094857"/>
            <a:ext cx="3456841" cy="1631216"/>
          </a:xfrm>
          <a:prstGeom prst="rect">
            <a:avLst/>
          </a:prstGeom>
          <a:noFill/>
        </p:spPr>
        <p:txBody>
          <a:bodyPr wrap="square" lIns="91440" tIns="45720" rIns="91440" bIns="45720" anchor="t">
            <a:spAutoFit/>
          </a:bodyPr>
          <a:lstStyle/>
          <a:p>
            <a:r>
              <a:rPr lang="pl-PL" sz="2000" dirty="0" err="1"/>
              <a:t>Notice</a:t>
            </a:r>
            <a:r>
              <a:rPr lang="pl-PL" sz="2000" dirty="0"/>
              <a:t> </a:t>
            </a:r>
            <a:r>
              <a:rPr lang="pl-PL" sz="2000" dirty="0" err="1"/>
              <a:t>there</a:t>
            </a:r>
            <a:r>
              <a:rPr lang="pl-PL" sz="2000" dirty="0"/>
              <a:t> </a:t>
            </a:r>
            <a:r>
              <a:rPr lang="pl-PL" sz="2000" dirty="0" err="1"/>
              <a:t>are</a:t>
            </a:r>
            <a:r>
              <a:rPr lang="pl-PL" sz="2000" dirty="0"/>
              <a:t> no </a:t>
            </a:r>
            <a:r>
              <a:rPr lang="pl-PL" sz="2000" dirty="0" err="1"/>
              <a:t>white</a:t>
            </a:r>
            <a:r>
              <a:rPr lang="pl-PL" sz="2000" dirty="0"/>
              <a:t> </a:t>
            </a:r>
            <a:r>
              <a:rPr lang="pl-PL" sz="2000" dirty="0" err="1"/>
              <a:t>sections</a:t>
            </a:r>
            <a:r>
              <a:rPr lang="pl-PL" sz="2000" dirty="0"/>
              <a:t> </a:t>
            </a:r>
            <a:r>
              <a:rPr lang="pl-PL" sz="2000" dirty="0" err="1"/>
              <a:t>like</a:t>
            </a:r>
            <a:r>
              <a:rPr lang="pl-PL" sz="2000" dirty="0"/>
              <a:t> with the </a:t>
            </a:r>
            <a:r>
              <a:rPr lang="pl-PL" sz="2000" dirty="0" err="1"/>
              <a:t>stage-based</a:t>
            </a:r>
            <a:r>
              <a:rPr lang="pl-PL" sz="2000" dirty="0"/>
              <a:t> program. </a:t>
            </a:r>
            <a:r>
              <a:rPr lang="pl-PL" sz="2000" dirty="0" err="1"/>
              <a:t>You</a:t>
            </a:r>
            <a:r>
              <a:rPr lang="pl-PL" sz="2000" dirty="0"/>
              <a:t> drag </a:t>
            </a:r>
            <a:r>
              <a:rPr lang="pl-PL" sz="2000" dirty="0" err="1"/>
              <a:t>every</a:t>
            </a:r>
            <a:r>
              <a:rPr lang="pl-PL" sz="2000" dirty="0"/>
              <a:t> </a:t>
            </a:r>
            <a:r>
              <a:rPr lang="pl-PL" sz="2000" dirty="0" err="1"/>
              <a:t>signal</a:t>
            </a:r>
            <a:r>
              <a:rPr lang="pl-PL" sz="2000" dirty="0"/>
              <a:t> </a:t>
            </a:r>
            <a:r>
              <a:rPr lang="pl-PL" sz="2000" dirty="0" err="1"/>
              <a:t>group</a:t>
            </a:r>
            <a:r>
              <a:rPr lang="pl-PL" sz="2000" dirty="0"/>
              <a:t> </a:t>
            </a:r>
            <a:r>
              <a:rPr lang="pl-PL" sz="2000" dirty="0" err="1"/>
              <a:t>individually</a:t>
            </a:r>
            <a:r>
              <a:rPr lang="pl-PL" sz="2000" dirty="0"/>
              <a:t>.</a:t>
            </a:r>
          </a:p>
        </p:txBody>
      </p:sp>
    </p:spTree>
    <p:extLst>
      <p:ext uri="{BB962C8B-B14F-4D97-AF65-F5344CB8AC3E}">
        <p14:creationId xmlns:p14="http://schemas.microsoft.com/office/powerpoint/2010/main" val="7460561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69AED-8356-21E3-334F-5CA448665028}"/>
              </a:ext>
            </a:extLst>
          </p:cNvPr>
          <p:cNvSpPr>
            <a:spLocks noGrp="1"/>
          </p:cNvSpPr>
          <p:nvPr>
            <p:ph type="title"/>
          </p:nvPr>
        </p:nvSpPr>
        <p:spPr/>
        <p:txBody>
          <a:bodyPr/>
          <a:lstStyle/>
          <a:p>
            <a:r>
              <a:rPr lang="pl-PL" dirty="0" err="1"/>
              <a:t>Signal</a:t>
            </a:r>
            <a:r>
              <a:rPr lang="pl-PL" dirty="0"/>
              <a:t> </a:t>
            </a:r>
            <a:r>
              <a:rPr lang="pl-PL" dirty="0" err="1"/>
              <a:t>programs</a:t>
            </a:r>
            <a:r>
              <a:rPr lang="pl-PL" dirty="0"/>
              <a:t> – </a:t>
            </a:r>
            <a:r>
              <a:rPr lang="pl-PL" dirty="0" err="1"/>
              <a:t>group</a:t>
            </a:r>
            <a:r>
              <a:rPr lang="pl-PL" dirty="0"/>
              <a:t> </a:t>
            </a:r>
            <a:r>
              <a:rPr lang="pl-PL" dirty="0" err="1"/>
              <a:t>based</a:t>
            </a:r>
            <a:endParaRPr lang="en-GB" noProof="0" dirty="0"/>
          </a:p>
        </p:txBody>
      </p:sp>
      <p:pic>
        <p:nvPicPr>
          <p:cNvPr id="4" name="Group based adjusting">
            <a:hlinkClick r:id="" action="ppaction://media"/>
            <a:extLst>
              <a:ext uri="{FF2B5EF4-FFF2-40B4-BE49-F238E27FC236}">
                <a16:creationId xmlns:a16="http://schemas.microsoft.com/office/drawing/2014/main" id="{1D824AED-A42A-A972-14E0-8F3383D0CF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8724" y="1445747"/>
            <a:ext cx="7051810" cy="5047128"/>
          </a:xfrm>
          <a:prstGeom prst="rect">
            <a:avLst/>
          </a:prstGeom>
        </p:spPr>
      </p:pic>
      <p:sp>
        <p:nvSpPr>
          <p:cNvPr id="5" name="TextBox 4">
            <a:extLst>
              <a:ext uri="{FF2B5EF4-FFF2-40B4-BE49-F238E27FC236}">
                <a16:creationId xmlns:a16="http://schemas.microsoft.com/office/drawing/2014/main" id="{AF8FE2EE-62EE-2D32-9148-2883139F5606}"/>
              </a:ext>
            </a:extLst>
          </p:cNvPr>
          <p:cNvSpPr txBox="1"/>
          <p:nvPr/>
        </p:nvSpPr>
        <p:spPr>
          <a:xfrm>
            <a:off x="7978175" y="1583403"/>
            <a:ext cx="3456841" cy="5324535"/>
          </a:xfrm>
          <a:prstGeom prst="rect">
            <a:avLst/>
          </a:prstGeom>
          <a:noFill/>
        </p:spPr>
        <p:txBody>
          <a:bodyPr wrap="square" lIns="91440" tIns="45720" rIns="91440" bIns="45720" anchor="t">
            <a:spAutoFit/>
          </a:bodyPr>
          <a:lstStyle/>
          <a:p>
            <a:r>
              <a:rPr lang="pl-PL" sz="2000" dirty="0"/>
              <a:t>The video </a:t>
            </a:r>
            <a:r>
              <a:rPr lang="pl-PL" sz="2000" dirty="0" err="1"/>
              <a:t>presents</a:t>
            </a:r>
            <a:r>
              <a:rPr lang="pl-PL" sz="2000" dirty="0"/>
              <a:t> </a:t>
            </a:r>
            <a:r>
              <a:rPr lang="pl-PL" sz="2000" dirty="0" err="1"/>
              <a:t>operations</a:t>
            </a:r>
            <a:r>
              <a:rPr lang="pl-PL" sz="2000" dirty="0"/>
              <a:t> on the signal program.</a:t>
            </a:r>
          </a:p>
          <a:p>
            <a:r>
              <a:rPr lang="pl-PL" sz="2000" dirty="0" err="1"/>
              <a:t>You</a:t>
            </a:r>
            <a:r>
              <a:rPr lang="pl-PL" sz="2000" dirty="0"/>
              <a:t> </a:t>
            </a:r>
            <a:r>
              <a:rPr lang="pl-PL" sz="2000" dirty="0" err="1"/>
              <a:t>can</a:t>
            </a:r>
            <a:r>
              <a:rPr lang="pl-PL" sz="2000" dirty="0"/>
              <a:t> </a:t>
            </a:r>
            <a:r>
              <a:rPr lang="pl-PL" sz="2000" dirty="0" err="1"/>
              <a:t>shorten</a:t>
            </a:r>
            <a:r>
              <a:rPr lang="pl-PL" sz="2000" dirty="0"/>
              <a:t> </a:t>
            </a:r>
            <a:r>
              <a:rPr lang="pl-PL" sz="2000" dirty="0" err="1"/>
              <a:t>or</a:t>
            </a:r>
            <a:r>
              <a:rPr lang="pl-PL" sz="2000" dirty="0"/>
              <a:t> </a:t>
            </a:r>
            <a:r>
              <a:rPr lang="pl-PL" sz="2000" dirty="0" err="1"/>
              <a:t>extend</a:t>
            </a:r>
            <a:r>
              <a:rPr lang="pl-PL" sz="2000" dirty="0"/>
              <a:t> the </a:t>
            </a:r>
            <a:r>
              <a:rPr lang="pl-PL" sz="2000" dirty="0" err="1"/>
              <a:t>time</a:t>
            </a:r>
            <a:r>
              <a:rPr lang="pl-PL" sz="2000" dirty="0"/>
              <a:t> by </a:t>
            </a:r>
            <a:r>
              <a:rPr lang="pl-PL" sz="2000" dirty="0" err="1"/>
              <a:t>draging</a:t>
            </a:r>
            <a:r>
              <a:rPr lang="pl-PL" sz="2000" dirty="0"/>
              <a:t> the Edge of a </a:t>
            </a:r>
            <a:r>
              <a:rPr lang="pl-PL" sz="2000" dirty="0" err="1"/>
              <a:t>signal</a:t>
            </a:r>
            <a:r>
              <a:rPr lang="pl-PL" sz="2000" dirty="0"/>
              <a:t>, </a:t>
            </a:r>
            <a:r>
              <a:rPr lang="pl-PL" sz="2000" dirty="0" err="1"/>
              <a:t>or</a:t>
            </a:r>
            <a:r>
              <a:rPr lang="pl-PL" sz="2000" dirty="0"/>
              <a:t> </a:t>
            </a:r>
            <a:r>
              <a:rPr lang="pl-PL" sz="2000" dirty="0" err="1"/>
              <a:t>click</a:t>
            </a:r>
            <a:r>
              <a:rPr lang="pl-PL" sz="2000" dirty="0"/>
              <a:t> in the </a:t>
            </a:r>
            <a:r>
              <a:rPr lang="pl-PL" sz="2000" dirty="0" err="1"/>
              <a:t>middle</a:t>
            </a:r>
            <a:r>
              <a:rPr lang="pl-PL" sz="2000" dirty="0"/>
              <a:t> of a signal and </a:t>
            </a:r>
            <a:r>
              <a:rPr lang="pl-PL" sz="2000" dirty="0" err="1"/>
              <a:t>move</a:t>
            </a:r>
            <a:r>
              <a:rPr lang="pl-PL" sz="2000" dirty="0"/>
              <a:t> </a:t>
            </a:r>
            <a:r>
              <a:rPr lang="pl-PL" sz="2000" dirty="0" err="1"/>
              <a:t>it</a:t>
            </a:r>
            <a:r>
              <a:rPr lang="pl-PL" sz="2000" dirty="0"/>
              <a:t>. </a:t>
            </a:r>
            <a:r>
              <a:rPr lang="pl-PL" sz="2000" dirty="0" err="1"/>
              <a:t>You</a:t>
            </a:r>
            <a:r>
              <a:rPr lang="pl-PL" sz="2000" dirty="0"/>
              <a:t> </a:t>
            </a:r>
            <a:r>
              <a:rPr lang="pl-PL" sz="2000" dirty="0" err="1"/>
              <a:t>can</a:t>
            </a:r>
            <a:r>
              <a:rPr lang="pl-PL" sz="2000" dirty="0"/>
              <a:t> </a:t>
            </a:r>
            <a:r>
              <a:rPr lang="pl-PL" sz="2000" dirty="0" err="1"/>
              <a:t>also</a:t>
            </a:r>
            <a:r>
              <a:rPr lang="pl-PL" sz="2000" dirty="0"/>
              <a:t> </a:t>
            </a:r>
            <a:r>
              <a:rPr lang="pl-PL" sz="2000" dirty="0" err="1"/>
              <a:t>type</a:t>
            </a:r>
            <a:r>
              <a:rPr lang="pl-PL" sz="2000" dirty="0"/>
              <a:t> in the </a:t>
            </a:r>
            <a:r>
              <a:rPr lang="pl-PL" sz="2000" dirty="0" err="1"/>
              <a:t>values</a:t>
            </a:r>
            <a:r>
              <a:rPr lang="pl-PL" sz="2000" dirty="0"/>
              <a:t> in the </a:t>
            </a:r>
            <a:r>
              <a:rPr lang="pl-PL" sz="2000" dirty="0" err="1"/>
              <a:t>table</a:t>
            </a:r>
            <a:r>
              <a:rPr lang="pl-PL" sz="2000" dirty="0"/>
              <a:t> on the </a:t>
            </a:r>
            <a:r>
              <a:rPr lang="pl-PL" sz="2000" dirty="0" err="1"/>
              <a:t>right</a:t>
            </a:r>
            <a:r>
              <a:rPr lang="pl-PL" sz="2000" dirty="0"/>
              <a:t>.</a:t>
            </a:r>
          </a:p>
          <a:p>
            <a:endParaRPr lang="pl-PL" sz="2000" dirty="0"/>
          </a:p>
          <a:p>
            <a:r>
              <a:rPr lang="pl-PL" sz="2000" dirty="0"/>
              <a:t>Select the </a:t>
            </a:r>
            <a:r>
              <a:rPr lang="pl-PL" sz="2000" dirty="0" err="1"/>
              <a:t>intergreen</a:t>
            </a:r>
            <a:r>
              <a:rPr lang="pl-PL" sz="2000" dirty="0"/>
              <a:t> matrix. </a:t>
            </a:r>
            <a:r>
              <a:rPr lang="pl-PL" sz="2000" dirty="0" err="1"/>
              <a:t>Vissim</a:t>
            </a:r>
            <a:r>
              <a:rPr lang="pl-PL" sz="2000" dirty="0"/>
              <a:t> </a:t>
            </a:r>
            <a:r>
              <a:rPr lang="pl-PL" sz="2000" dirty="0" err="1"/>
              <a:t>will</a:t>
            </a:r>
            <a:r>
              <a:rPr lang="pl-PL" sz="2000" dirty="0"/>
              <a:t> display </a:t>
            </a:r>
            <a:r>
              <a:rPr lang="pl-PL" sz="2000" dirty="0" err="1"/>
              <a:t>if</a:t>
            </a:r>
            <a:r>
              <a:rPr lang="pl-PL" sz="2000" dirty="0"/>
              <a:t> </a:t>
            </a:r>
            <a:r>
              <a:rPr lang="pl-PL" sz="2000" dirty="0" err="1"/>
              <a:t>intergreen</a:t>
            </a:r>
            <a:r>
              <a:rPr lang="pl-PL" sz="2000" dirty="0"/>
              <a:t> </a:t>
            </a:r>
            <a:r>
              <a:rPr lang="pl-PL" sz="2000" dirty="0" err="1"/>
              <a:t>is</a:t>
            </a:r>
            <a:r>
              <a:rPr lang="pl-PL" sz="2000" dirty="0"/>
              <a:t> </a:t>
            </a:r>
            <a:r>
              <a:rPr lang="pl-PL" sz="2000" dirty="0" err="1"/>
              <a:t>violated</a:t>
            </a:r>
            <a:r>
              <a:rPr lang="pl-PL" sz="2000" dirty="0"/>
              <a:t> (in </a:t>
            </a:r>
            <a:r>
              <a:rPr lang="pl-PL" sz="2000" dirty="0" err="1"/>
              <a:t>orange</a:t>
            </a:r>
            <a:r>
              <a:rPr lang="pl-PL" sz="2000" dirty="0"/>
              <a:t>) </a:t>
            </a:r>
            <a:r>
              <a:rPr lang="pl-PL" sz="2000" dirty="0" err="1"/>
              <a:t>or</a:t>
            </a:r>
            <a:r>
              <a:rPr lang="pl-PL" sz="2000" dirty="0"/>
              <a:t> </a:t>
            </a:r>
            <a:r>
              <a:rPr lang="pl-PL" sz="2000" dirty="0" err="1"/>
              <a:t>if</a:t>
            </a:r>
            <a:r>
              <a:rPr lang="pl-PL" sz="2000" dirty="0"/>
              <a:t> </a:t>
            </a:r>
            <a:r>
              <a:rPr lang="pl-PL" sz="2000" dirty="0" err="1"/>
              <a:t>you</a:t>
            </a:r>
            <a:r>
              <a:rPr lang="pl-PL" sz="2000" dirty="0"/>
              <a:t> </a:t>
            </a:r>
            <a:r>
              <a:rPr lang="pl-PL" sz="2000" dirty="0" err="1"/>
              <a:t>have</a:t>
            </a:r>
            <a:r>
              <a:rPr lang="pl-PL" sz="2000" dirty="0"/>
              <a:t> </a:t>
            </a:r>
            <a:r>
              <a:rPr lang="pl-PL" sz="2000" dirty="0" err="1"/>
              <a:t>time</a:t>
            </a:r>
            <a:r>
              <a:rPr lang="pl-PL" sz="2000" dirty="0"/>
              <a:t> </a:t>
            </a:r>
            <a:r>
              <a:rPr lang="pl-PL" sz="2000" dirty="0" err="1"/>
              <a:t>without</a:t>
            </a:r>
            <a:r>
              <a:rPr lang="pl-PL" sz="2000" dirty="0"/>
              <a:t> </a:t>
            </a:r>
            <a:r>
              <a:rPr lang="pl-PL" sz="2000" dirty="0" err="1"/>
              <a:t>any</a:t>
            </a:r>
            <a:r>
              <a:rPr lang="pl-PL" sz="2000" dirty="0"/>
              <a:t> </a:t>
            </a:r>
            <a:r>
              <a:rPr lang="pl-PL" sz="2000" dirty="0" err="1"/>
              <a:t>signal</a:t>
            </a:r>
            <a:r>
              <a:rPr lang="pl-PL" sz="2000" dirty="0"/>
              <a:t> </a:t>
            </a:r>
            <a:r>
              <a:rPr lang="pl-PL" sz="2000" dirty="0" err="1"/>
              <a:t>that</a:t>
            </a:r>
            <a:r>
              <a:rPr lang="pl-PL" sz="2000" dirty="0"/>
              <a:t> </a:t>
            </a:r>
            <a:r>
              <a:rPr lang="pl-PL" sz="2000" dirty="0" err="1"/>
              <a:t>could</a:t>
            </a:r>
            <a:r>
              <a:rPr lang="pl-PL" sz="2000" dirty="0"/>
              <a:t> be </a:t>
            </a:r>
            <a:r>
              <a:rPr lang="pl-PL" sz="2000" dirty="0" err="1"/>
              <a:t>utilized</a:t>
            </a:r>
            <a:r>
              <a:rPr lang="pl-PL" sz="2000" dirty="0"/>
              <a:t> (in </a:t>
            </a:r>
            <a:r>
              <a:rPr lang="pl-PL" sz="2000" dirty="0" err="1"/>
              <a:t>green</a:t>
            </a:r>
            <a:r>
              <a:rPr lang="pl-PL" sz="2000" dirty="0"/>
              <a:t>).</a:t>
            </a:r>
          </a:p>
        </p:txBody>
      </p:sp>
    </p:spTree>
    <p:extLst>
      <p:ext uri="{BB962C8B-B14F-4D97-AF65-F5344CB8AC3E}">
        <p14:creationId xmlns:p14="http://schemas.microsoft.com/office/powerpoint/2010/main" val="246911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D5296-38EF-CD49-D7B3-994B42A7B470}"/>
              </a:ext>
            </a:extLst>
          </p:cNvPr>
          <p:cNvSpPr>
            <a:spLocks noGrp="1"/>
          </p:cNvSpPr>
          <p:nvPr>
            <p:ph type="title"/>
          </p:nvPr>
        </p:nvSpPr>
        <p:spPr/>
        <p:txBody>
          <a:bodyPr/>
          <a:lstStyle/>
          <a:p>
            <a:r>
              <a:rPr lang="pl-PL" dirty="0" err="1"/>
              <a:t>Signal</a:t>
            </a:r>
            <a:r>
              <a:rPr lang="pl-PL" dirty="0"/>
              <a:t> </a:t>
            </a:r>
            <a:r>
              <a:rPr lang="pl-PL" dirty="0" err="1"/>
              <a:t>programs</a:t>
            </a:r>
            <a:r>
              <a:rPr lang="pl-PL" dirty="0"/>
              <a:t> – manual pt. 1</a:t>
            </a:r>
            <a:endParaRPr lang="en-GB" noProof="0" dirty="0"/>
          </a:p>
        </p:txBody>
      </p:sp>
      <p:pic>
        <p:nvPicPr>
          <p:cNvPr id="5" name="Picture 4">
            <a:extLst>
              <a:ext uri="{FF2B5EF4-FFF2-40B4-BE49-F238E27FC236}">
                <a16:creationId xmlns:a16="http://schemas.microsoft.com/office/drawing/2014/main" id="{0E384EBA-2566-DC0A-E52E-2081E89DC8F3}"/>
              </a:ext>
            </a:extLst>
          </p:cNvPr>
          <p:cNvPicPr>
            <a:picLocks noChangeAspect="1"/>
          </p:cNvPicPr>
          <p:nvPr/>
        </p:nvPicPr>
        <p:blipFill>
          <a:blip r:embed="rId2"/>
          <a:stretch>
            <a:fillRect/>
          </a:stretch>
        </p:blipFill>
        <p:spPr>
          <a:xfrm>
            <a:off x="5689485" y="1752234"/>
            <a:ext cx="5478705" cy="3929266"/>
          </a:xfrm>
          <a:prstGeom prst="rect">
            <a:avLst/>
          </a:prstGeom>
        </p:spPr>
      </p:pic>
      <p:pic>
        <p:nvPicPr>
          <p:cNvPr id="7" name="Picture 6">
            <a:extLst>
              <a:ext uri="{FF2B5EF4-FFF2-40B4-BE49-F238E27FC236}">
                <a16:creationId xmlns:a16="http://schemas.microsoft.com/office/drawing/2014/main" id="{DBDC27A3-53D1-4589-2450-A0217CAED8E0}"/>
              </a:ext>
            </a:extLst>
          </p:cNvPr>
          <p:cNvPicPr>
            <a:picLocks noChangeAspect="1"/>
          </p:cNvPicPr>
          <p:nvPr/>
        </p:nvPicPr>
        <p:blipFill>
          <a:blip r:embed="rId3"/>
          <a:stretch>
            <a:fillRect/>
          </a:stretch>
        </p:blipFill>
        <p:spPr>
          <a:xfrm>
            <a:off x="6834726" y="2990662"/>
            <a:ext cx="5272282" cy="3716892"/>
          </a:xfrm>
          <a:prstGeom prst="rect">
            <a:avLst/>
          </a:prstGeom>
        </p:spPr>
      </p:pic>
      <p:cxnSp>
        <p:nvCxnSpPr>
          <p:cNvPr id="4" name="Straight Arrow Connector 3">
            <a:extLst>
              <a:ext uri="{FF2B5EF4-FFF2-40B4-BE49-F238E27FC236}">
                <a16:creationId xmlns:a16="http://schemas.microsoft.com/office/drawing/2014/main" id="{F23921C8-446C-6CF0-EA84-C38C5FFC08D9}"/>
              </a:ext>
            </a:extLst>
          </p:cNvPr>
          <p:cNvCxnSpPr>
            <a:cxnSpLocks/>
          </p:cNvCxnSpPr>
          <p:nvPr/>
        </p:nvCxnSpPr>
        <p:spPr>
          <a:xfrm>
            <a:off x="4211515" y="2990662"/>
            <a:ext cx="1477970" cy="9219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06097BC-6543-332F-DBC5-FFA4401A3B5C}"/>
              </a:ext>
            </a:extLst>
          </p:cNvPr>
          <p:cNvCxnSpPr>
            <a:cxnSpLocks/>
          </p:cNvCxnSpPr>
          <p:nvPr/>
        </p:nvCxnSpPr>
        <p:spPr>
          <a:xfrm flipV="1">
            <a:off x="4211515" y="2224454"/>
            <a:ext cx="2074985" cy="7662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D2E7C18-D179-6E5F-816D-1CE0AAD5E42E}"/>
              </a:ext>
            </a:extLst>
          </p:cNvPr>
          <p:cNvSpPr txBox="1"/>
          <p:nvPr/>
        </p:nvSpPr>
        <p:spPr>
          <a:xfrm>
            <a:off x="199292" y="2393428"/>
            <a:ext cx="4012223" cy="1631216"/>
          </a:xfrm>
          <a:prstGeom prst="rect">
            <a:avLst/>
          </a:prstGeom>
          <a:noFill/>
        </p:spPr>
        <p:txBody>
          <a:bodyPr wrap="square" lIns="91440" tIns="45720" rIns="91440" bIns="45720" anchor="t">
            <a:spAutoFit/>
          </a:bodyPr>
          <a:lstStyle/>
          <a:p>
            <a:r>
              <a:rPr lang="pl-PL" sz="2000" dirty="0" err="1"/>
              <a:t>You</a:t>
            </a:r>
            <a:r>
              <a:rPr lang="pl-PL" sz="2000" dirty="0"/>
              <a:t> </a:t>
            </a:r>
            <a:r>
              <a:rPr lang="pl-PL" sz="2000" dirty="0" err="1"/>
              <a:t>can</a:t>
            </a:r>
            <a:r>
              <a:rPr lang="pl-PL" sz="2000" dirty="0"/>
              <a:t> </a:t>
            </a:r>
            <a:r>
              <a:rPr lang="pl-PL" sz="2000" dirty="0" err="1"/>
              <a:t>also</a:t>
            </a:r>
            <a:r>
              <a:rPr lang="pl-PL" sz="2000" dirty="0"/>
              <a:t> </a:t>
            </a:r>
            <a:r>
              <a:rPr lang="pl-PL" sz="2000" dirty="0" err="1"/>
              <a:t>omit</a:t>
            </a:r>
            <a:r>
              <a:rPr lang="pl-PL" sz="2000" dirty="0"/>
              <a:t> </a:t>
            </a:r>
            <a:r>
              <a:rPr lang="pl-PL" sz="2000" dirty="0" err="1"/>
              <a:t>stage-related</a:t>
            </a:r>
            <a:r>
              <a:rPr lang="pl-PL" sz="2000" dirty="0"/>
              <a:t> </a:t>
            </a:r>
            <a:r>
              <a:rPr lang="pl-PL" sz="2000" dirty="0" err="1"/>
              <a:t>tabs</a:t>
            </a:r>
            <a:r>
              <a:rPr lang="pl-PL" sz="2000" dirty="0"/>
              <a:t> and go </a:t>
            </a:r>
            <a:r>
              <a:rPr lang="pl-PL" sz="2000" dirty="0" err="1"/>
              <a:t>directly</a:t>
            </a:r>
            <a:r>
              <a:rPr lang="pl-PL" sz="2000" dirty="0"/>
              <a:t> to the </a:t>
            </a:r>
            <a:r>
              <a:rPr lang="pl-PL" sz="2000" dirty="0" err="1"/>
              <a:t>signal</a:t>
            </a:r>
            <a:r>
              <a:rPr lang="pl-PL" sz="2000" dirty="0"/>
              <a:t> </a:t>
            </a:r>
            <a:r>
              <a:rPr lang="pl-PL" sz="2000" dirty="0" err="1"/>
              <a:t>programs</a:t>
            </a:r>
            <a:r>
              <a:rPr lang="pl-PL" sz="2000" dirty="0"/>
              <a:t> tab. By </a:t>
            </a:r>
            <a:r>
              <a:rPr lang="pl-PL" sz="2000" dirty="0" err="1"/>
              <a:t>clicking</a:t>
            </a:r>
            <a:r>
              <a:rPr lang="pl-PL" sz="2000" dirty="0"/>
              <a:t> on the + </a:t>
            </a:r>
            <a:r>
              <a:rPr lang="pl-PL" sz="2000" dirty="0" err="1"/>
              <a:t>sign</a:t>
            </a:r>
            <a:r>
              <a:rPr lang="pl-PL" sz="2000" dirty="0"/>
              <a:t> </a:t>
            </a:r>
            <a:r>
              <a:rPr lang="pl-PL" sz="2000" dirty="0" err="1"/>
              <a:t>add</a:t>
            </a:r>
            <a:r>
              <a:rPr lang="pl-PL" sz="2000" dirty="0"/>
              <a:t> a </a:t>
            </a:r>
            <a:r>
              <a:rPr lang="pl-PL" sz="2000" dirty="0" err="1"/>
              <a:t>new</a:t>
            </a:r>
            <a:r>
              <a:rPr lang="pl-PL" sz="2000" dirty="0"/>
              <a:t> </a:t>
            </a:r>
            <a:r>
              <a:rPr lang="pl-PL" sz="2000" dirty="0" err="1"/>
              <a:t>traffic</a:t>
            </a:r>
            <a:r>
              <a:rPr lang="pl-PL" sz="2000" dirty="0"/>
              <a:t> program and </a:t>
            </a:r>
            <a:r>
              <a:rPr lang="pl-PL" sz="2000" dirty="0" err="1"/>
              <a:t>select</a:t>
            </a:r>
            <a:r>
              <a:rPr lang="pl-PL" sz="2000" dirty="0"/>
              <a:t> </a:t>
            </a:r>
            <a:r>
              <a:rPr lang="pl-PL" sz="2000" dirty="0" err="1"/>
              <a:t>it</a:t>
            </a:r>
            <a:r>
              <a:rPr lang="pl-PL" sz="2000" dirty="0"/>
              <a:t> from the list.</a:t>
            </a:r>
          </a:p>
        </p:txBody>
      </p:sp>
    </p:spTree>
    <p:extLst>
      <p:ext uri="{BB962C8B-B14F-4D97-AF65-F5344CB8AC3E}">
        <p14:creationId xmlns:p14="http://schemas.microsoft.com/office/powerpoint/2010/main" val="8113309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9AB10-F4DE-003E-7997-71E1EA66F3FD}"/>
              </a:ext>
            </a:extLst>
          </p:cNvPr>
          <p:cNvSpPr>
            <a:spLocks noGrp="1"/>
          </p:cNvSpPr>
          <p:nvPr>
            <p:ph type="title"/>
          </p:nvPr>
        </p:nvSpPr>
        <p:spPr/>
        <p:txBody>
          <a:bodyPr/>
          <a:lstStyle/>
          <a:p>
            <a:r>
              <a:rPr lang="pl-PL" dirty="0" err="1"/>
              <a:t>Signal</a:t>
            </a:r>
            <a:r>
              <a:rPr lang="pl-PL" dirty="0"/>
              <a:t> </a:t>
            </a:r>
            <a:r>
              <a:rPr lang="pl-PL" dirty="0" err="1"/>
              <a:t>programs</a:t>
            </a:r>
            <a:r>
              <a:rPr lang="pl-PL" dirty="0"/>
              <a:t> – manual pt. 2</a:t>
            </a:r>
            <a:endParaRPr lang="en-GB" noProof="0" dirty="0"/>
          </a:p>
        </p:txBody>
      </p:sp>
      <p:pic>
        <p:nvPicPr>
          <p:cNvPr id="5" name="Picture 4">
            <a:extLst>
              <a:ext uri="{FF2B5EF4-FFF2-40B4-BE49-F238E27FC236}">
                <a16:creationId xmlns:a16="http://schemas.microsoft.com/office/drawing/2014/main" id="{2302D546-7F20-4B34-87B1-497CA5291AEB}"/>
              </a:ext>
            </a:extLst>
          </p:cNvPr>
          <p:cNvPicPr>
            <a:picLocks noChangeAspect="1"/>
          </p:cNvPicPr>
          <p:nvPr/>
        </p:nvPicPr>
        <p:blipFill>
          <a:blip r:embed="rId2"/>
          <a:stretch>
            <a:fillRect/>
          </a:stretch>
        </p:blipFill>
        <p:spPr>
          <a:xfrm>
            <a:off x="495300" y="1825625"/>
            <a:ext cx="6441831" cy="4591230"/>
          </a:xfrm>
          <a:prstGeom prst="rect">
            <a:avLst/>
          </a:prstGeom>
        </p:spPr>
      </p:pic>
      <p:cxnSp>
        <p:nvCxnSpPr>
          <p:cNvPr id="7" name="Straight Arrow Connector 6">
            <a:extLst>
              <a:ext uri="{FF2B5EF4-FFF2-40B4-BE49-F238E27FC236}">
                <a16:creationId xmlns:a16="http://schemas.microsoft.com/office/drawing/2014/main" id="{8445CF03-5DDA-EC65-5A8F-148602A28A83}"/>
              </a:ext>
            </a:extLst>
          </p:cNvPr>
          <p:cNvCxnSpPr>
            <a:cxnSpLocks/>
          </p:cNvCxnSpPr>
          <p:nvPr/>
        </p:nvCxnSpPr>
        <p:spPr>
          <a:xfrm flipH="1" flipV="1">
            <a:off x="4970586" y="2936430"/>
            <a:ext cx="2502876" cy="39856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367EE79-608C-21DE-296A-AFD3FBFE877F}"/>
              </a:ext>
            </a:extLst>
          </p:cNvPr>
          <p:cNvSpPr txBox="1"/>
          <p:nvPr/>
        </p:nvSpPr>
        <p:spPr>
          <a:xfrm>
            <a:off x="7551130" y="2723222"/>
            <a:ext cx="3456841" cy="1631216"/>
          </a:xfrm>
          <a:prstGeom prst="rect">
            <a:avLst/>
          </a:prstGeom>
          <a:noFill/>
        </p:spPr>
        <p:txBody>
          <a:bodyPr wrap="square" lIns="91440" tIns="45720" rIns="91440" bIns="45720" anchor="t">
            <a:spAutoFit/>
          </a:bodyPr>
          <a:lstStyle/>
          <a:p>
            <a:r>
              <a:rPr lang="pl-PL" sz="2000" dirty="0"/>
              <a:t>A </a:t>
            </a:r>
            <a:r>
              <a:rPr lang="pl-PL" sz="2000" dirty="0" err="1"/>
              <a:t>new</a:t>
            </a:r>
            <a:r>
              <a:rPr lang="pl-PL" sz="2000" dirty="0"/>
              <a:t> program was </a:t>
            </a:r>
            <a:r>
              <a:rPr lang="pl-PL" sz="2000" dirty="0" err="1"/>
              <a:t>created</a:t>
            </a:r>
            <a:r>
              <a:rPr lang="pl-PL" sz="2000" dirty="0"/>
              <a:t> with </a:t>
            </a:r>
            <a:r>
              <a:rPr lang="pl-PL" sz="2000" dirty="0" err="1"/>
              <a:t>default</a:t>
            </a:r>
            <a:r>
              <a:rPr lang="pl-PL" sz="2000" dirty="0"/>
              <a:t> </a:t>
            </a:r>
            <a:r>
              <a:rPr lang="pl-PL" sz="2000" dirty="0" err="1"/>
              <a:t>values</a:t>
            </a:r>
            <a:r>
              <a:rPr lang="pl-PL" sz="2000" dirty="0"/>
              <a:t>, </a:t>
            </a:r>
            <a:r>
              <a:rPr lang="pl-PL" sz="2000" dirty="0" err="1"/>
              <a:t>without</a:t>
            </a:r>
            <a:r>
              <a:rPr lang="pl-PL" sz="2000" dirty="0"/>
              <a:t> </a:t>
            </a:r>
            <a:r>
              <a:rPr lang="pl-PL" sz="2000" dirty="0" err="1"/>
              <a:t>intergreen</a:t>
            </a:r>
            <a:r>
              <a:rPr lang="pl-PL" sz="2000" dirty="0"/>
              <a:t> Times </a:t>
            </a:r>
            <a:r>
              <a:rPr lang="pl-PL" sz="2000" dirty="0" err="1"/>
              <a:t>defined</a:t>
            </a:r>
            <a:r>
              <a:rPr lang="pl-PL" sz="2000" dirty="0"/>
              <a:t>. Select </a:t>
            </a:r>
            <a:r>
              <a:rPr lang="pl-PL" sz="2000" dirty="0" err="1"/>
              <a:t>intergreen</a:t>
            </a:r>
            <a:r>
              <a:rPr lang="pl-PL" sz="2000" dirty="0"/>
              <a:t> matrix from the list.</a:t>
            </a:r>
          </a:p>
        </p:txBody>
      </p:sp>
    </p:spTree>
    <p:extLst>
      <p:ext uri="{BB962C8B-B14F-4D97-AF65-F5344CB8AC3E}">
        <p14:creationId xmlns:p14="http://schemas.microsoft.com/office/powerpoint/2010/main" val="39963026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59C9C-B4D5-9F16-3B01-DDE4B92457A1}"/>
              </a:ext>
            </a:extLst>
          </p:cNvPr>
          <p:cNvSpPr>
            <a:spLocks noGrp="1"/>
          </p:cNvSpPr>
          <p:nvPr>
            <p:ph type="title"/>
          </p:nvPr>
        </p:nvSpPr>
        <p:spPr/>
        <p:txBody>
          <a:bodyPr/>
          <a:lstStyle/>
          <a:p>
            <a:r>
              <a:rPr lang="pl-PL" dirty="0" err="1"/>
              <a:t>Signal</a:t>
            </a:r>
            <a:r>
              <a:rPr lang="pl-PL" dirty="0"/>
              <a:t> </a:t>
            </a:r>
            <a:r>
              <a:rPr lang="pl-PL" dirty="0" err="1"/>
              <a:t>programs</a:t>
            </a:r>
            <a:r>
              <a:rPr lang="pl-PL" dirty="0"/>
              <a:t> – manual pt. 3</a:t>
            </a:r>
            <a:endParaRPr lang="en-GB" noProof="0" dirty="0"/>
          </a:p>
        </p:txBody>
      </p:sp>
      <p:pic>
        <p:nvPicPr>
          <p:cNvPr id="5" name="Picture 4">
            <a:extLst>
              <a:ext uri="{FF2B5EF4-FFF2-40B4-BE49-F238E27FC236}">
                <a16:creationId xmlns:a16="http://schemas.microsoft.com/office/drawing/2014/main" id="{541559D4-74FA-8CD6-A34D-58DCBBB9C776}"/>
              </a:ext>
            </a:extLst>
          </p:cNvPr>
          <p:cNvPicPr>
            <a:picLocks noChangeAspect="1"/>
          </p:cNvPicPr>
          <p:nvPr/>
        </p:nvPicPr>
        <p:blipFill>
          <a:blip r:embed="rId2"/>
          <a:stretch>
            <a:fillRect/>
          </a:stretch>
        </p:blipFill>
        <p:spPr>
          <a:xfrm>
            <a:off x="258058" y="2139758"/>
            <a:ext cx="6336173" cy="4495947"/>
          </a:xfrm>
          <a:prstGeom prst="rect">
            <a:avLst/>
          </a:prstGeom>
        </p:spPr>
      </p:pic>
      <p:cxnSp>
        <p:nvCxnSpPr>
          <p:cNvPr id="4" name="Straight Arrow Connector 3">
            <a:extLst>
              <a:ext uri="{FF2B5EF4-FFF2-40B4-BE49-F238E27FC236}">
                <a16:creationId xmlns:a16="http://schemas.microsoft.com/office/drawing/2014/main" id="{ABDB7C8C-DFCA-6F2B-98A1-AC1928B3639E}"/>
              </a:ext>
            </a:extLst>
          </p:cNvPr>
          <p:cNvCxnSpPr>
            <a:cxnSpLocks/>
          </p:cNvCxnSpPr>
          <p:nvPr/>
        </p:nvCxnSpPr>
        <p:spPr>
          <a:xfrm flipH="1" flipV="1">
            <a:off x="5442438" y="4519246"/>
            <a:ext cx="3024554" cy="76303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443EBC8-5C5C-EF92-FE13-20F6A142C364}"/>
              </a:ext>
            </a:extLst>
          </p:cNvPr>
          <p:cNvCxnSpPr>
            <a:cxnSpLocks/>
          </p:cNvCxnSpPr>
          <p:nvPr/>
        </p:nvCxnSpPr>
        <p:spPr>
          <a:xfrm flipH="1" flipV="1">
            <a:off x="4627686" y="3241479"/>
            <a:ext cx="2713891" cy="5040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23F0A9D-52F6-2A21-156E-54EB67488828}"/>
              </a:ext>
            </a:extLst>
          </p:cNvPr>
          <p:cNvCxnSpPr>
            <a:cxnSpLocks/>
          </p:cNvCxnSpPr>
          <p:nvPr/>
        </p:nvCxnSpPr>
        <p:spPr>
          <a:xfrm flipH="1">
            <a:off x="5304693" y="2602595"/>
            <a:ext cx="2159976" cy="4818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D30318B-3614-1A23-19F8-8E7880ADE627}"/>
              </a:ext>
            </a:extLst>
          </p:cNvPr>
          <p:cNvSpPr txBox="1"/>
          <p:nvPr/>
        </p:nvSpPr>
        <p:spPr>
          <a:xfrm>
            <a:off x="7547352" y="2139758"/>
            <a:ext cx="3456841" cy="1015663"/>
          </a:xfrm>
          <a:prstGeom prst="rect">
            <a:avLst/>
          </a:prstGeom>
          <a:noFill/>
        </p:spPr>
        <p:txBody>
          <a:bodyPr wrap="square" lIns="91440" tIns="45720" rIns="91440" bIns="45720" anchor="t">
            <a:spAutoFit/>
          </a:bodyPr>
          <a:lstStyle/>
          <a:p>
            <a:r>
              <a:rPr lang="pl-PL" sz="2000" dirty="0" err="1"/>
              <a:t>Firstly</a:t>
            </a:r>
            <a:r>
              <a:rPr lang="pl-PL" sz="2000" dirty="0"/>
              <a:t> </a:t>
            </a:r>
            <a:r>
              <a:rPr lang="pl-PL" sz="2000" dirty="0" err="1"/>
              <a:t>let's</a:t>
            </a:r>
            <a:r>
              <a:rPr lang="pl-PL" sz="2000" dirty="0"/>
              <a:t> </a:t>
            </a:r>
            <a:r>
              <a:rPr lang="pl-PL" sz="2000" dirty="0" err="1"/>
              <a:t>change</a:t>
            </a:r>
            <a:r>
              <a:rPr lang="pl-PL" sz="2000" dirty="0"/>
              <a:t> the </a:t>
            </a:r>
            <a:r>
              <a:rPr lang="pl-PL" sz="2000" dirty="0" err="1"/>
              <a:t>cycle</a:t>
            </a:r>
            <a:r>
              <a:rPr lang="pl-PL" sz="2000" dirty="0"/>
              <a:t> </a:t>
            </a:r>
            <a:r>
              <a:rPr lang="pl-PL" sz="2000" dirty="0" err="1"/>
              <a:t>time</a:t>
            </a:r>
            <a:r>
              <a:rPr lang="pl-PL" sz="2000" dirty="0"/>
              <a:t> to 120s. The program </a:t>
            </a:r>
            <a:r>
              <a:rPr lang="pl-PL" sz="2000" dirty="0" err="1"/>
              <a:t>will</a:t>
            </a:r>
            <a:r>
              <a:rPr lang="pl-PL" sz="2000" dirty="0"/>
              <a:t> </a:t>
            </a:r>
            <a:r>
              <a:rPr lang="pl-PL" sz="2000" dirty="0" err="1"/>
              <a:t>extend</a:t>
            </a:r>
            <a:r>
              <a:rPr lang="pl-PL" sz="2000" dirty="0"/>
              <a:t> the </a:t>
            </a:r>
            <a:r>
              <a:rPr lang="pl-PL" sz="2000" dirty="0" err="1"/>
              <a:t>times</a:t>
            </a:r>
            <a:r>
              <a:rPr lang="pl-PL" sz="2000" dirty="0"/>
              <a:t>.</a:t>
            </a:r>
          </a:p>
        </p:txBody>
      </p:sp>
      <p:sp>
        <p:nvSpPr>
          <p:cNvPr id="8" name="TextBox 7">
            <a:extLst>
              <a:ext uri="{FF2B5EF4-FFF2-40B4-BE49-F238E27FC236}">
                <a16:creationId xmlns:a16="http://schemas.microsoft.com/office/drawing/2014/main" id="{9123EC77-EF51-4655-631B-F5F7D19DEA3B}"/>
              </a:ext>
            </a:extLst>
          </p:cNvPr>
          <p:cNvSpPr txBox="1"/>
          <p:nvPr/>
        </p:nvSpPr>
        <p:spPr>
          <a:xfrm>
            <a:off x="7464669" y="3493501"/>
            <a:ext cx="3456841" cy="707886"/>
          </a:xfrm>
          <a:prstGeom prst="rect">
            <a:avLst/>
          </a:prstGeom>
          <a:noFill/>
        </p:spPr>
        <p:txBody>
          <a:bodyPr wrap="square" lIns="91440" tIns="45720" rIns="91440" bIns="45720" anchor="t">
            <a:spAutoFit/>
          </a:bodyPr>
          <a:lstStyle/>
          <a:p>
            <a:r>
              <a:rPr lang="pl-PL" sz="2000" dirty="0"/>
              <a:t>Select the </a:t>
            </a:r>
            <a:r>
              <a:rPr lang="pl-PL" sz="2000" dirty="0" err="1"/>
              <a:t>appropriate</a:t>
            </a:r>
            <a:r>
              <a:rPr lang="pl-PL" sz="2000" dirty="0"/>
              <a:t> </a:t>
            </a:r>
            <a:r>
              <a:rPr lang="pl-PL" sz="2000" dirty="0" err="1"/>
              <a:t>intergreen</a:t>
            </a:r>
            <a:r>
              <a:rPr lang="pl-PL" sz="2000" dirty="0"/>
              <a:t> matrix</a:t>
            </a:r>
          </a:p>
        </p:txBody>
      </p:sp>
      <p:sp>
        <p:nvSpPr>
          <p:cNvPr id="10" name="TextBox 9">
            <a:extLst>
              <a:ext uri="{FF2B5EF4-FFF2-40B4-BE49-F238E27FC236}">
                <a16:creationId xmlns:a16="http://schemas.microsoft.com/office/drawing/2014/main" id="{47D74B10-62B3-85EF-3585-11662D690199}"/>
              </a:ext>
            </a:extLst>
          </p:cNvPr>
          <p:cNvSpPr txBox="1"/>
          <p:nvPr/>
        </p:nvSpPr>
        <p:spPr>
          <a:xfrm>
            <a:off x="8550520" y="4928335"/>
            <a:ext cx="3456841" cy="1323439"/>
          </a:xfrm>
          <a:prstGeom prst="rect">
            <a:avLst/>
          </a:prstGeom>
          <a:noFill/>
        </p:spPr>
        <p:txBody>
          <a:bodyPr wrap="square" lIns="91440" tIns="45720" rIns="91440" bIns="45720" anchor="t">
            <a:spAutoFit/>
          </a:bodyPr>
          <a:lstStyle/>
          <a:p>
            <a:r>
              <a:rPr lang="pl-PL" sz="2000" dirty="0"/>
              <a:t>With matrix </a:t>
            </a:r>
            <a:r>
              <a:rPr lang="pl-PL" sz="2000" dirty="0" err="1"/>
              <a:t>selected</a:t>
            </a:r>
            <a:r>
              <a:rPr lang="pl-PL" sz="2000" dirty="0"/>
              <a:t>, the </a:t>
            </a:r>
            <a:r>
              <a:rPr lang="pl-PL" sz="2000" dirty="0" err="1"/>
              <a:t>conflicts</a:t>
            </a:r>
            <a:r>
              <a:rPr lang="pl-PL" sz="2000" dirty="0"/>
              <a:t> </a:t>
            </a:r>
            <a:r>
              <a:rPr lang="pl-PL" sz="2000" dirty="0" err="1"/>
              <a:t>are</a:t>
            </a:r>
            <a:r>
              <a:rPr lang="pl-PL" sz="2000" dirty="0"/>
              <a:t> </a:t>
            </a:r>
            <a:r>
              <a:rPr lang="pl-PL" sz="2000" dirty="0" err="1"/>
              <a:t>highlighted</a:t>
            </a:r>
            <a:r>
              <a:rPr lang="pl-PL" sz="2000" dirty="0"/>
              <a:t> </a:t>
            </a:r>
            <a:r>
              <a:rPr lang="pl-PL" sz="2000" dirty="0" err="1"/>
              <a:t>like</a:t>
            </a:r>
            <a:r>
              <a:rPr lang="pl-PL" sz="2000" dirty="0"/>
              <a:t> with </a:t>
            </a:r>
            <a:r>
              <a:rPr lang="pl-PL" sz="2000" dirty="0" err="1"/>
              <a:t>previous</a:t>
            </a:r>
            <a:r>
              <a:rPr lang="pl-PL" sz="2000" dirty="0"/>
              <a:t> </a:t>
            </a:r>
            <a:r>
              <a:rPr lang="pl-PL" sz="2000" dirty="0" err="1"/>
              <a:t>signal</a:t>
            </a:r>
            <a:r>
              <a:rPr lang="pl-PL" sz="2000" dirty="0"/>
              <a:t> </a:t>
            </a:r>
            <a:r>
              <a:rPr lang="pl-PL" sz="2000" dirty="0" err="1"/>
              <a:t>programs</a:t>
            </a:r>
            <a:r>
              <a:rPr lang="pl-PL" sz="2000" dirty="0"/>
              <a:t>.</a:t>
            </a:r>
          </a:p>
        </p:txBody>
      </p:sp>
    </p:spTree>
    <p:extLst>
      <p:ext uri="{BB962C8B-B14F-4D97-AF65-F5344CB8AC3E}">
        <p14:creationId xmlns:p14="http://schemas.microsoft.com/office/powerpoint/2010/main" val="3075144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1FC0-D701-D006-4358-55BE2E4DFCBC}"/>
              </a:ext>
            </a:extLst>
          </p:cNvPr>
          <p:cNvSpPr>
            <a:spLocks noGrp="1"/>
          </p:cNvSpPr>
          <p:nvPr>
            <p:ph type="title"/>
          </p:nvPr>
        </p:nvSpPr>
        <p:spPr/>
        <p:txBody>
          <a:bodyPr/>
          <a:lstStyle/>
          <a:p>
            <a:r>
              <a:rPr lang="pl-PL" noProof="0" dirty="0" err="1"/>
              <a:t>Example</a:t>
            </a:r>
            <a:r>
              <a:rPr lang="pl-PL" noProof="0" dirty="0"/>
              <a:t> of car </a:t>
            </a:r>
            <a:r>
              <a:rPr lang="pl-PL" noProof="0" dirty="0" err="1"/>
              <a:t>following</a:t>
            </a:r>
            <a:r>
              <a:rPr lang="pl-PL" noProof="0" dirty="0"/>
              <a:t> in </a:t>
            </a:r>
            <a:r>
              <a:rPr lang="pl-PL" noProof="0" dirty="0" err="1"/>
              <a:t>practice</a:t>
            </a:r>
            <a:endParaRPr lang="en-GB" noProof="0" dirty="0"/>
          </a:p>
        </p:txBody>
      </p:sp>
      <p:sp>
        <p:nvSpPr>
          <p:cNvPr id="3" name="Text Placeholder 2">
            <a:extLst>
              <a:ext uri="{FF2B5EF4-FFF2-40B4-BE49-F238E27FC236}">
                <a16:creationId xmlns:a16="http://schemas.microsoft.com/office/drawing/2014/main" id="{BE53803F-2AC2-C785-5484-8A69C312E579}"/>
              </a:ext>
            </a:extLst>
          </p:cNvPr>
          <p:cNvSpPr>
            <a:spLocks noGrp="1"/>
          </p:cNvSpPr>
          <p:nvPr>
            <p:ph type="body" idx="1"/>
          </p:nvPr>
        </p:nvSpPr>
        <p:spPr/>
        <p:txBody>
          <a:bodyPr/>
          <a:lstStyle/>
          <a:p>
            <a:endParaRPr lang="en-GB" noProof="0" dirty="0"/>
          </a:p>
        </p:txBody>
      </p:sp>
      <p:sp>
        <p:nvSpPr>
          <p:cNvPr id="5" name="TextBox 4">
            <a:extLst>
              <a:ext uri="{FF2B5EF4-FFF2-40B4-BE49-F238E27FC236}">
                <a16:creationId xmlns:a16="http://schemas.microsoft.com/office/drawing/2014/main" id="{0D108D1C-F0A9-DEA8-DB54-83E39A375811}"/>
              </a:ext>
            </a:extLst>
          </p:cNvPr>
          <p:cNvSpPr txBox="1"/>
          <p:nvPr/>
        </p:nvSpPr>
        <p:spPr>
          <a:xfrm>
            <a:off x="6931269" y="6023074"/>
            <a:ext cx="6097464" cy="307777"/>
          </a:xfrm>
          <a:prstGeom prst="rect">
            <a:avLst/>
          </a:prstGeom>
          <a:noFill/>
        </p:spPr>
        <p:txBody>
          <a:bodyPr wrap="square">
            <a:spAutoFit/>
          </a:bodyPr>
          <a:lstStyle/>
          <a:p>
            <a:r>
              <a:rPr lang="en-GB" noProof="0" dirty="0"/>
              <a:t>http://w99demo.com/</a:t>
            </a:r>
          </a:p>
        </p:txBody>
      </p:sp>
      <p:pic>
        <p:nvPicPr>
          <p:cNvPr id="8" name="w99 cars going round">
            <a:hlinkClick r:id="" action="ppaction://media"/>
            <a:extLst>
              <a:ext uri="{FF2B5EF4-FFF2-40B4-BE49-F238E27FC236}">
                <a16:creationId xmlns:a16="http://schemas.microsoft.com/office/drawing/2014/main" id="{696F7CE4-F183-6795-4EE7-45ABF346E68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75152" y="1594403"/>
            <a:ext cx="5886693" cy="4403552"/>
          </a:xfrm>
          <a:prstGeom prst="rect">
            <a:avLst/>
          </a:prstGeom>
        </p:spPr>
      </p:pic>
      <p:pic>
        <p:nvPicPr>
          <p:cNvPr id="9" name="w99-demo">
            <a:hlinkClick r:id="" action="ppaction://media"/>
            <a:extLst>
              <a:ext uri="{FF2B5EF4-FFF2-40B4-BE49-F238E27FC236}">
                <a16:creationId xmlns:a16="http://schemas.microsoft.com/office/drawing/2014/main" id="{C2232E89-E1B1-7EAB-93F7-370785814305}"/>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931269" y="1486280"/>
            <a:ext cx="4114800" cy="4511675"/>
          </a:xfrm>
          <a:prstGeom prst="rect">
            <a:avLst/>
          </a:prstGeom>
        </p:spPr>
      </p:pic>
    </p:spTree>
    <p:extLst>
      <p:ext uri="{BB962C8B-B14F-4D97-AF65-F5344CB8AC3E}">
        <p14:creationId xmlns:p14="http://schemas.microsoft.com/office/powerpoint/2010/main" val="2173886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082" fill="hold"/>
                                        <p:tgtEl>
                                          <p:spTgt spid="9"/>
                                        </p:tgtEl>
                                      </p:cBhvr>
                                    </p:cmd>
                                  </p:childTnLst>
                                </p:cTn>
                              </p:par>
                            </p:childTnLst>
                          </p:cTn>
                        </p:par>
                        <p:par>
                          <p:cTn id="7" fill="hold">
                            <p:stCondLst>
                              <p:cond delay="55082"/>
                            </p:stCondLst>
                            <p:childTnLst>
                              <p:par>
                                <p:cTn id="8" presetID="1" presetClass="mediacall" presetSubtype="0" fill="hold" nodeType="afterEffect">
                                  <p:stCondLst>
                                    <p:cond delay="0"/>
                                  </p:stCondLst>
                                  <p:childTnLst>
                                    <p:cmd type="call" cmd="playFrom(0.0)">
                                      <p:cBhvr>
                                        <p:cTn id="9" dur="5457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9"/>
                </p:tgtEl>
              </p:cMediaNode>
            </p:video>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video>
              <p:cMediaNode vol="80000">
                <p:cTn id="16" fill="hold" display="0">
                  <p:stCondLst>
                    <p:cond delay="indefinite"/>
                  </p:stCondLst>
                </p:cTn>
                <p:tgtEl>
                  <p:spTgt spid="8"/>
                </p:tgtEl>
              </p:cMediaNode>
            </p:video>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985C5-4EA0-DB85-0656-2EBE16919B7C}"/>
              </a:ext>
            </a:extLst>
          </p:cNvPr>
          <p:cNvSpPr>
            <a:spLocks noGrp="1"/>
          </p:cNvSpPr>
          <p:nvPr>
            <p:ph type="title"/>
          </p:nvPr>
        </p:nvSpPr>
        <p:spPr/>
        <p:txBody>
          <a:bodyPr/>
          <a:lstStyle/>
          <a:p>
            <a:r>
              <a:rPr lang="pl-PL" dirty="0" err="1"/>
              <a:t>Signal</a:t>
            </a:r>
            <a:r>
              <a:rPr lang="pl-PL" dirty="0"/>
              <a:t> </a:t>
            </a:r>
            <a:r>
              <a:rPr lang="pl-PL" dirty="0" err="1"/>
              <a:t>programs</a:t>
            </a:r>
            <a:r>
              <a:rPr lang="pl-PL" dirty="0"/>
              <a:t> – manual pt. 3</a:t>
            </a:r>
            <a:endParaRPr lang="en-GB" noProof="0" dirty="0"/>
          </a:p>
        </p:txBody>
      </p:sp>
      <p:pic>
        <p:nvPicPr>
          <p:cNvPr id="5" name="Picture 4">
            <a:extLst>
              <a:ext uri="{FF2B5EF4-FFF2-40B4-BE49-F238E27FC236}">
                <a16:creationId xmlns:a16="http://schemas.microsoft.com/office/drawing/2014/main" id="{D4471EEA-198A-7615-53A1-D15734CF2F8E}"/>
              </a:ext>
            </a:extLst>
          </p:cNvPr>
          <p:cNvPicPr>
            <a:picLocks noChangeAspect="1"/>
          </p:cNvPicPr>
          <p:nvPr/>
        </p:nvPicPr>
        <p:blipFill>
          <a:blip r:embed="rId2"/>
          <a:stretch>
            <a:fillRect/>
          </a:stretch>
        </p:blipFill>
        <p:spPr>
          <a:xfrm>
            <a:off x="606569" y="2022740"/>
            <a:ext cx="6145924" cy="4378060"/>
          </a:xfrm>
          <a:prstGeom prst="rect">
            <a:avLst/>
          </a:prstGeom>
        </p:spPr>
      </p:pic>
      <p:cxnSp>
        <p:nvCxnSpPr>
          <p:cNvPr id="4" name="Straight Arrow Connector 3">
            <a:extLst>
              <a:ext uri="{FF2B5EF4-FFF2-40B4-BE49-F238E27FC236}">
                <a16:creationId xmlns:a16="http://schemas.microsoft.com/office/drawing/2014/main" id="{015BE065-E5DC-007C-0F46-8DDBEFA5B096}"/>
              </a:ext>
            </a:extLst>
          </p:cNvPr>
          <p:cNvCxnSpPr>
            <a:cxnSpLocks/>
          </p:cNvCxnSpPr>
          <p:nvPr/>
        </p:nvCxnSpPr>
        <p:spPr>
          <a:xfrm flipH="1" flipV="1">
            <a:off x="5099538" y="5099538"/>
            <a:ext cx="2224454" cy="3604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CFBF1A5-84D4-A73E-A88D-C872367461E9}"/>
              </a:ext>
            </a:extLst>
          </p:cNvPr>
          <p:cNvSpPr txBox="1"/>
          <p:nvPr/>
        </p:nvSpPr>
        <p:spPr>
          <a:xfrm>
            <a:off x="7397882" y="2985631"/>
            <a:ext cx="3456841" cy="1015663"/>
          </a:xfrm>
          <a:prstGeom prst="rect">
            <a:avLst/>
          </a:prstGeom>
          <a:noFill/>
        </p:spPr>
        <p:txBody>
          <a:bodyPr wrap="square">
            <a:spAutoFit/>
          </a:bodyPr>
          <a:lstStyle/>
          <a:p>
            <a:r>
              <a:rPr lang="pl-PL" sz="2000" dirty="0" err="1"/>
              <a:t>Modify</a:t>
            </a:r>
            <a:r>
              <a:rPr lang="pl-PL" sz="2000" dirty="0"/>
              <a:t> the program </a:t>
            </a:r>
            <a:r>
              <a:rPr lang="pl-PL" sz="2000" dirty="0" err="1"/>
              <a:t>so</a:t>
            </a:r>
            <a:r>
              <a:rPr lang="pl-PL" sz="2000" dirty="0"/>
              <a:t> </a:t>
            </a:r>
            <a:r>
              <a:rPr lang="pl-PL" sz="2000" dirty="0" err="1"/>
              <a:t>it</a:t>
            </a:r>
            <a:r>
              <a:rPr lang="pl-PL" sz="2000" dirty="0"/>
              <a:t> </a:t>
            </a:r>
            <a:r>
              <a:rPr lang="pl-PL" sz="2000" dirty="0" err="1"/>
              <a:t>allows</a:t>
            </a:r>
            <a:r>
              <a:rPr lang="pl-PL" sz="2000" dirty="0"/>
              <a:t> for </a:t>
            </a:r>
            <a:r>
              <a:rPr lang="pl-PL" sz="2000" dirty="0" err="1"/>
              <a:t>longer</a:t>
            </a:r>
            <a:r>
              <a:rPr lang="pl-PL" sz="2000" dirty="0"/>
              <a:t> </a:t>
            </a:r>
            <a:r>
              <a:rPr lang="pl-PL" sz="2000" dirty="0" err="1"/>
              <a:t>green</a:t>
            </a:r>
            <a:r>
              <a:rPr lang="pl-PL" sz="2000" dirty="0"/>
              <a:t> </a:t>
            </a:r>
            <a:r>
              <a:rPr lang="pl-PL" sz="2000" dirty="0" err="1"/>
              <a:t>light</a:t>
            </a:r>
            <a:r>
              <a:rPr lang="pl-PL" sz="2000" dirty="0"/>
              <a:t> for the </a:t>
            </a:r>
            <a:r>
              <a:rPr lang="pl-PL" sz="2000" dirty="0" err="1"/>
              <a:t>road</a:t>
            </a:r>
            <a:r>
              <a:rPr lang="pl-PL" sz="2000" dirty="0"/>
              <a:t> </a:t>
            </a:r>
            <a:r>
              <a:rPr lang="pl-PL" sz="2000" dirty="0" err="1"/>
              <a:t>traffic</a:t>
            </a:r>
            <a:r>
              <a:rPr lang="pl-PL" sz="2000" dirty="0"/>
              <a:t> </a:t>
            </a:r>
            <a:r>
              <a:rPr lang="pl-PL" sz="2000" dirty="0" err="1"/>
              <a:t>stream</a:t>
            </a:r>
            <a:r>
              <a:rPr lang="pl-PL" sz="2000" dirty="0"/>
              <a:t>.</a:t>
            </a:r>
          </a:p>
        </p:txBody>
      </p:sp>
      <p:sp>
        <p:nvSpPr>
          <p:cNvPr id="7" name="TextBox 6">
            <a:extLst>
              <a:ext uri="{FF2B5EF4-FFF2-40B4-BE49-F238E27FC236}">
                <a16:creationId xmlns:a16="http://schemas.microsoft.com/office/drawing/2014/main" id="{E95DEEE2-54F0-AA65-DFD0-12ABF90ACAC6}"/>
              </a:ext>
            </a:extLst>
          </p:cNvPr>
          <p:cNvSpPr txBox="1"/>
          <p:nvPr/>
        </p:nvSpPr>
        <p:spPr>
          <a:xfrm>
            <a:off x="7323992" y="4925837"/>
            <a:ext cx="3456841" cy="1015663"/>
          </a:xfrm>
          <a:prstGeom prst="rect">
            <a:avLst/>
          </a:prstGeom>
          <a:noFill/>
        </p:spPr>
        <p:txBody>
          <a:bodyPr wrap="square">
            <a:spAutoFit/>
          </a:bodyPr>
          <a:lstStyle/>
          <a:p>
            <a:r>
              <a:rPr lang="pl-PL" sz="2000" dirty="0" err="1"/>
              <a:t>Make</a:t>
            </a:r>
            <a:r>
              <a:rPr lang="pl-PL" sz="2000" dirty="0"/>
              <a:t> </a:t>
            </a:r>
            <a:r>
              <a:rPr lang="pl-PL" sz="2000" dirty="0" err="1"/>
              <a:t>sure</a:t>
            </a:r>
            <a:r>
              <a:rPr lang="pl-PL" sz="2000" dirty="0"/>
              <a:t> </a:t>
            </a:r>
            <a:r>
              <a:rPr lang="pl-PL" sz="2000" dirty="0" err="1"/>
              <a:t>there</a:t>
            </a:r>
            <a:r>
              <a:rPr lang="pl-PL" sz="2000" dirty="0"/>
              <a:t> </a:t>
            </a:r>
            <a:r>
              <a:rPr lang="pl-PL" sz="2000" dirty="0" err="1"/>
              <a:t>are</a:t>
            </a:r>
            <a:r>
              <a:rPr lang="pl-PL" sz="2000" dirty="0"/>
              <a:t> no </a:t>
            </a:r>
            <a:r>
              <a:rPr lang="pl-PL" sz="2000" dirty="0" err="1"/>
              <a:t>orange</a:t>
            </a:r>
            <a:r>
              <a:rPr lang="pl-PL" sz="2000" dirty="0"/>
              <a:t> </a:t>
            </a:r>
            <a:r>
              <a:rPr lang="pl-PL" sz="2000" dirty="0" err="1"/>
              <a:t>bars</a:t>
            </a:r>
            <a:r>
              <a:rPr lang="pl-PL" sz="2000" dirty="0"/>
              <a:t> </a:t>
            </a:r>
            <a:r>
              <a:rPr lang="pl-PL" sz="2000" dirty="0" err="1"/>
              <a:t>indicating</a:t>
            </a:r>
            <a:r>
              <a:rPr lang="pl-PL" sz="2000" dirty="0"/>
              <a:t> </a:t>
            </a:r>
            <a:r>
              <a:rPr lang="pl-PL" sz="2000" dirty="0" err="1"/>
              <a:t>intergreen</a:t>
            </a:r>
            <a:r>
              <a:rPr lang="pl-PL" sz="2000" dirty="0"/>
              <a:t> </a:t>
            </a:r>
            <a:r>
              <a:rPr lang="pl-PL" sz="2000" dirty="0" err="1"/>
              <a:t>violation</a:t>
            </a:r>
            <a:r>
              <a:rPr lang="pl-PL" sz="2000" dirty="0"/>
              <a:t>.</a:t>
            </a:r>
          </a:p>
        </p:txBody>
      </p:sp>
    </p:spTree>
    <p:extLst>
      <p:ext uri="{BB962C8B-B14F-4D97-AF65-F5344CB8AC3E}">
        <p14:creationId xmlns:p14="http://schemas.microsoft.com/office/powerpoint/2010/main" val="27143942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9E63F-4480-2D24-0577-9E87EC8D0274}"/>
              </a:ext>
            </a:extLst>
          </p:cNvPr>
          <p:cNvSpPr>
            <a:spLocks noGrp="1"/>
          </p:cNvSpPr>
          <p:nvPr>
            <p:ph type="title"/>
          </p:nvPr>
        </p:nvSpPr>
        <p:spPr/>
        <p:txBody>
          <a:bodyPr/>
          <a:lstStyle/>
          <a:p>
            <a:r>
              <a:rPr lang="pl-PL" noProof="0" dirty="0" err="1"/>
              <a:t>Interstages</a:t>
            </a:r>
            <a:r>
              <a:rPr lang="pl-PL" noProof="0" dirty="0"/>
              <a:t> pt. 1</a:t>
            </a:r>
            <a:endParaRPr lang="en-GB" noProof="0" dirty="0"/>
          </a:p>
        </p:txBody>
      </p:sp>
      <p:pic>
        <p:nvPicPr>
          <p:cNvPr id="5" name="Picture 4">
            <a:extLst>
              <a:ext uri="{FF2B5EF4-FFF2-40B4-BE49-F238E27FC236}">
                <a16:creationId xmlns:a16="http://schemas.microsoft.com/office/drawing/2014/main" id="{45BCECA0-71CF-6E49-B3B5-69B142BE8692}"/>
              </a:ext>
            </a:extLst>
          </p:cNvPr>
          <p:cNvPicPr>
            <a:picLocks noChangeAspect="1"/>
          </p:cNvPicPr>
          <p:nvPr/>
        </p:nvPicPr>
        <p:blipFill>
          <a:blip r:embed="rId2"/>
          <a:stretch>
            <a:fillRect/>
          </a:stretch>
        </p:blipFill>
        <p:spPr>
          <a:xfrm>
            <a:off x="5718400" y="1825625"/>
            <a:ext cx="6177594" cy="4413315"/>
          </a:xfrm>
          <a:prstGeom prst="rect">
            <a:avLst/>
          </a:prstGeom>
        </p:spPr>
      </p:pic>
      <p:cxnSp>
        <p:nvCxnSpPr>
          <p:cNvPr id="4" name="Straight Arrow Connector 3">
            <a:extLst>
              <a:ext uri="{FF2B5EF4-FFF2-40B4-BE49-F238E27FC236}">
                <a16:creationId xmlns:a16="http://schemas.microsoft.com/office/drawing/2014/main" id="{73BAD266-0DC7-A735-CF26-FE8003EF5A0C}"/>
              </a:ext>
            </a:extLst>
          </p:cNvPr>
          <p:cNvCxnSpPr>
            <a:cxnSpLocks/>
          </p:cNvCxnSpPr>
          <p:nvPr/>
        </p:nvCxnSpPr>
        <p:spPr>
          <a:xfrm>
            <a:off x="3754315" y="2778369"/>
            <a:ext cx="2189285" cy="23651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38BB5E0-8268-B1E3-3533-A3AEEE9A05AC}"/>
              </a:ext>
            </a:extLst>
          </p:cNvPr>
          <p:cNvSpPr txBox="1"/>
          <p:nvPr/>
        </p:nvSpPr>
        <p:spPr>
          <a:xfrm>
            <a:off x="1400908" y="1684240"/>
            <a:ext cx="3456841" cy="1323439"/>
          </a:xfrm>
          <a:prstGeom prst="rect">
            <a:avLst/>
          </a:prstGeom>
          <a:noFill/>
        </p:spPr>
        <p:txBody>
          <a:bodyPr wrap="square" lIns="91440" tIns="45720" rIns="91440" bIns="45720" anchor="t">
            <a:spAutoFit/>
          </a:bodyPr>
          <a:lstStyle/>
          <a:p>
            <a:r>
              <a:rPr lang="pl-PL" sz="2000" dirty="0" err="1"/>
              <a:t>Interstages</a:t>
            </a:r>
            <a:r>
              <a:rPr lang="pl-PL" sz="2000" dirty="0"/>
              <a:t> </a:t>
            </a:r>
            <a:r>
              <a:rPr lang="pl-PL" sz="2000" dirty="0" err="1"/>
              <a:t>are</a:t>
            </a:r>
            <a:r>
              <a:rPr lang="pl-PL" sz="2000" dirty="0"/>
              <a:t> </a:t>
            </a:r>
            <a:r>
              <a:rPr lang="pl-PL" sz="2000" dirty="0" err="1"/>
              <a:t>created</a:t>
            </a:r>
            <a:r>
              <a:rPr lang="pl-PL" sz="2000" dirty="0"/>
              <a:t> </a:t>
            </a:r>
            <a:r>
              <a:rPr lang="pl-PL" sz="2000" dirty="0" err="1"/>
              <a:t>automatically</a:t>
            </a:r>
            <a:r>
              <a:rPr lang="pl-PL" sz="2000" dirty="0"/>
              <a:t> </a:t>
            </a:r>
            <a:r>
              <a:rPr lang="pl-PL" sz="2000" dirty="0" err="1"/>
              <a:t>after</a:t>
            </a:r>
            <a:r>
              <a:rPr lang="pl-PL" sz="2000" dirty="0"/>
              <a:t> </a:t>
            </a:r>
            <a:r>
              <a:rPr lang="pl-PL" sz="2000" dirty="0" err="1"/>
              <a:t>creating</a:t>
            </a:r>
            <a:r>
              <a:rPr lang="pl-PL" sz="2000" dirty="0"/>
              <a:t> </a:t>
            </a:r>
            <a:r>
              <a:rPr lang="pl-PL" sz="2000" dirty="0" err="1"/>
              <a:t>stages</a:t>
            </a:r>
            <a:r>
              <a:rPr lang="pl-PL" sz="2000" dirty="0"/>
              <a:t> and the </a:t>
            </a:r>
            <a:r>
              <a:rPr lang="pl-PL" sz="2000" dirty="0" err="1"/>
              <a:t>first</a:t>
            </a:r>
            <a:r>
              <a:rPr lang="pl-PL" sz="2000" dirty="0"/>
              <a:t> </a:t>
            </a:r>
            <a:r>
              <a:rPr lang="pl-PL" sz="2000" dirty="0" err="1"/>
              <a:t>stage-based</a:t>
            </a:r>
            <a:r>
              <a:rPr lang="pl-PL" sz="2000" dirty="0"/>
              <a:t> program.</a:t>
            </a:r>
          </a:p>
        </p:txBody>
      </p:sp>
    </p:spTree>
    <p:extLst>
      <p:ext uri="{BB962C8B-B14F-4D97-AF65-F5344CB8AC3E}">
        <p14:creationId xmlns:p14="http://schemas.microsoft.com/office/powerpoint/2010/main" val="41946395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44A64-CC0C-D10A-AB62-8B86AF13ACDC}"/>
              </a:ext>
            </a:extLst>
          </p:cNvPr>
          <p:cNvSpPr>
            <a:spLocks noGrp="1"/>
          </p:cNvSpPr>
          <p:nvPr>
            <p:ph type="title"/>
          </p:nvPr>
        </p:nvSpPr>
        <p:spPr/>
        <p:txBody>
          <a:bodyPr/>
          <a:lstStyle/>
          <a:p>
            <a:r>
              <a:rPr lang="pl-PL" dirty="0" err="1"/>
              <a:t>Interstages</a:t>
            </a:r>
            <a:r>
              <a:rPr lang="pl-PL" dirty="0"/>
              <a:t> pt. 2</a:t>
            </a:r>
            <a:endParaRPr lang="en-GB" noProof="0" dirty="0"/>
          </a:p>
        </p:txBody>
      </p:sp>
      <p:pic>
        <p:nvPicPr>
          <p:cNvPr id="5" name="Picture 4">
            <a:extLst>
              <a:ext uri="{FF2B5EF4-FFF2-40B4-BE49-F238E27FC236}">
                <a16:creationId xmlns:a16="http://schemas.microsoft.com/office/drawing/2014/main" id="{1D567FE7-FDA3-E08D-EA8E-3F813AB94C55}"/>
              </a:ext>
            </a:extLst>
          </p:cNvPr>
          <p:cNvPicPr>
            <a:picLocks noChangeAspect="1"/>
          </p:cNvPicPr>
          <p:nvPr/>
        </p:nvPicPr>
        <p:blipFill>
          <a:blip r:embed="rId2"/>
          <a:stretch>
            <a:fillRect/>
          </a:stretch>
        </p:blipFill>
        <p:spPr>
          <a:xfrm>
            <a:off x="4928955" y="1299298"/>
            <a:ext cx="6656974" cy="4753362"/>
          </a:xfrm>
          <a:prstGeom prst="rect">
            <a:avLst/>
          </a:prstGeom>
        </p:spPr>
      </p:pic>
      <p:cxnSp>
        <p:nvCxnSpPr>
          <p:cNvPr id="4" name="Straight Arrow Connector 3">
            <a:extLst>
              <a:ext uri="{FF2B5EF4-FFF2-40B4-BE49-F238E27FC236}">
                <a16:creationId xmlns:a16="http://schemas.microsoft.com/office/drawing/2014/main" id="{F99F670A-9F93-126B-1933-212119D2EF53}"/>
              </a:ext>
            </a:extLst>
          </p:cNvPr>
          <p:cNvCxnSpPr>
            <a:cxnSpLocks/>
          </p:cNvCxnSpPr>
          <p:nvPr/>
        </p:nvCxnSpPr>
        <p:spPr>
          <a:xfrm>
            <a:off x="3640015" y="3824654"/>
            <a:ext cx="1684594" cy="12508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2C75200-68E9-C46F-112D-A497E257030B}"/>
              </a:ext>
            </a:extLst>
          </p:cNvPr>
          <p:cNvSpPr txBox="1"/>
          <p:nvPr/>
        </p:nvSpPr>
        <p:spPr>
          <a:xfrm>
            <a:off x="838200" y="1584509"/>
            <a:ext cx="3456841" cy="4708981"/>
          </a:xfrm>
          <a:prstGeom prst="rect">
            <a:avLst/>
          </a:prstGeom>
          <a:noFill/>
        </p:spPr>
        <p:txBody>
          <a:bodyPr wrap="square" lIns="91440" tIns="45720" rIns="91440" bIns="45720" anchor="t">
            <a:spAutoFit/>
          </a:bodyPr>
          <a:lstStyle/>
          <a:p>
            <a:r>
              <a:rPr lang="pl-PL" sz="2000" dirty="0"/>
              <a:t>Select one of the </a:t>
            </a:r>
            <a:r>
              <a:rPr lang="pl-PL" sz="2000" dirty="0" err="1"/>
              <a:t>interstages</a:t>
            </a:r>
            <a:r>
              <a:rPr lang="pl-PL" sz="2000" dirty="0"/>
              <a:t>. </a:t>
            </a:r>
            <a:r>
              <a:rPr lang="pl-PL" sz="2000" dirty="0" err="1"/>
              <a:t>You</a:t>
            </a:r>
            <a:r>
              <a:rPr lang="pl-PL" sz="2000" dirty="0"/>
              <a:t> </a:t>
            </a:r>
            <a:r>
              <a:rPr lang="pl-PL" sz="2000" dirty="0" err="1"/>
              <a:t>can</a:t>
            </a:r>
            <a:r>
              <a:rPr lang="pl-PL" sz="2000" dirty="0"/>
              <a:t> </a:t>
            </a:r>
            <a:r>
              <a:rPr lang="pl-PL" sz="2000" dirty="0" err="1"/>
              <a:t>modify</a:t>
            </a:r>
            <a:r>
              <a:rPr lang="pl-PL" sz="2000" dirty="0"/>
              <a:t> </a:t>
            </a:r>
            <a:r>
              <a:rPr lang="pl-PL" sz="2000" dirty="0" err="1"/>
              <a:t>it</a:t>
            </a:r>
            <a:r>
              <a:rPr lang="pl-PL" sz="2000" dirty="0"/>
              <a:t> </a:t>
            </a:r>
            <a:r>
              <a:rPr lang="pl-PL" sz="2000" dirty="0" err="1"/>
              <a:t>similarly</a:t>
            </a:r>
            <a:r>
              <a:rPr lang="pl-PL" sz="2000" dirty="0"/>
              <a:t> to </a:t>
            </a:r>
            <a:r>
              <a:rPr lang="pl-PL" sz="2000" dirty="0" err="1"/>
              <a:t>regular</a:t>
            </a:r>
            <a:r>
              <a:rPr lang="pl-PL" sz="2000" dirty="0"/>
              <a:t> </a:t>
            </a:r>
            <a:r>
              <a:rPr lang="pl-PL" sz="2000" dirty="0" err="1"/>
              <a:t>programs</a:t>
            </a:r>
            <a:r>
              <a:rPr lang="pl-PL" sz="2000" dirty="0"/>
              <a:t>. </a:t>
            </a:r>
            <a:r>
              <a:rPr lang="pl-PL" sz="2000" dirty="0" err="1"/>
              <a:t>After</a:t>
            </a:r>
            <a:r>
              <a:rPr lang="pl-PL" sz="2000" dirty="0"/>
              <a:t> </a:t>
            </a:r>
            <a:r>
              <a:rPr lang="pl-PL" sz="2000" dirty="0" err="1"/>
              <a:t>modification</a:t>
            </a:r>
            <a:r>
              <a:rPr lang="pl-PL" sz="2000" dirty="0"/>
              <a:t> </a:t>
            </a:r>
            <a:r>
              <a:rPr lang="pl-PL" sz="2000" dirty="0" err="1"/>
              <a:t>create</a:t>
            </a:r>
            <a:r>
              <a:rPr lang="pl-PL" sz="2000" dirty="0"/>
              <a:t> a new </a:t>
            </a:r>
            <a:r>
              <a:rPr lang="pl-PL" sz="2000" dirty="0" err="1"/>
              <a:t>stage-based</a:t>
            </a:r>
            <a:r>
              <a:rPr lang="pl-PL" sz="2000" dirty="0"/>
              <a:t> program to </a:t>
            </a:r>
            <a:r>
              <a:rPr lang="pl-PL" sz="2000" dirty="0" err="1"/>
              <a:t>see</a:t>
            </a:r>
            <a:r>
              <a:rPr lang="pl-PL" sz="2000" dirty="0"/>
              <a:t> the </a:t>
            </a:r>
            <a:r>
              <a:rPr lang="pl-PL" sz="2000" dirty="0" err="1"/>
              <a:t>interstages</a:t>
            </a:r>
            <a:r>
              <a:rPr lang="pl-PL" sz="2000" dirty="0"/>
              <a:t> </a:t>
            </a:r>
            <a:r>
              <a:rPr lang="pl-PL" sz="2000" dirty="0" err="1"/>
              <a:t>changed</a:t>
            </a:r>
            <a:r>
              <a:rPr lang="pl-PL" sz="2000" dirty="0"/>
              <a:t>.</a:t>
            </a:r>
          </a:p>
          <a:p>
            <a:endParaRPr lang="pl-PL" sz="2000" dirty="0"/>
          </a:p>
          <a:p>
            <a:r>
              <a:rPr lang="pl-PL" sz="2000" dirty="0" err="1"/>
              <a:t>If</a:t>
            </a:r>
            <a:r>
              <a:rPr lang="pl-PL" sz="2000" dirty="0"/>
              <a:t> </a:t>
            </a:r>
            <a:r>
              <a:rPr lang="pl-PL" sz="2000" dirty="0" err="1"/>
              <a:t>you</a:t>
            </a:r>
            <a:r>
              <a:rPr lang="pl-PL" sz="2000" dirty="0"/>
              <a:t> want to go </a:t>
            </a:r>
            <a:r>
              <a:rPr lang="pl-PL" sz="2000" dirty="0" err="1"/>
              <a:t>back</a:t>
            </a:r>
            <a:r>
              <a:rPr lang="pl-PL" sz="2000" dirty="0"/>
              <a:t> to </a:t>
            </a:r>
            <a:r>
              <a:rPr lang="pl-PL" sz="2000" dirty="0" err="1"/>
              <a:t>default</a:t>
            </a:r>
            <a:r>
              <a:rPr lang="pl-PL" sz="2000" dirty="0"/>
              <a:t> </a:t>
            </a:r>
            <a:r>
              <a:rPr lang="pl-PL" sz="2000" dirty="0" err="1"/>
              <a:t>values</a:t>
            </a:r>
            <a:r>
              <a:rPr lang="pl-PL" sz="2000" dirty="0"/>
              <a:t> </a:t>
            </a:r>
            <a:r>
              <a:rPr lang="pl-PL" sz="2000" dirty="0" err="1"/>
              <a:t>or</a:t>
            </a:r>
            <a:r>
              <a:rPr lang="pl-PL" sz="2000" dirty="0"/>
              <a:t> </a:t>
            </a:r>
            <a:r>
              <a:rPr lang="pl-PL" sz="2000" dirty="0" err="1"/>
              <a:t>you</a:t>
            </a:r>
            <a:r>
              <a:rPr lang="pl-PL" sz="2000" dirty="0"/>
              <a:t> </a:t>
            </a:r>
            <a:r>
              <a:rPr lang="pl-PL" sz="2000" dirty="0" err="1"/>
              <a:t>made</a:t>
            </a:r>
            <a:r>
              <a:rPr lang="pl-PL" sz="2000" dirty="0"/>
              <a:t> </a:t>
            </a:r>
            <a:r>
              <a:rPr lang="pl-PL" sz="2000" dirty="0" err="1"/>
              <a:t>some</a:t>
            </a:r>
            <a:r>
              <a:rPr lang="pl-PL" sz="2000" dirty="0"/>
              <a:t> </a:t>
            </a:r>
            <a:r>
              <a:rPr lang="pl-PL" sz="2000" dirty="0" err="1"/>
              <a:t>changes</a:t>
            </a:r>
            <a:r>
              <a:rPr lang="pl-PL" sz="2000" dirty="0"/>
              <a:t> </a:t>
            </a:r>
            <a:r>
              <a:rPr lang="pl-PL" sz="2000" dirty="0" err="1"/>
              <a:t>e.g</a:t>
            </a:r>
            <a:r>
              <a:rPr lang="pl-PL" sz="2000" dirty="0"/>
              <a:t>. to </a:t>
            </a:r>
            <a:r>
              <a:rPr lang="pl-PL" sz="2000" dirty="0" err="1"/>
              <a:t>intergreen</a:t>
            </a:r>
            <a:r>
              <a:rPr lang="pl-PL" sz="2000" dirty="0"/>
              <a:t> matrix </a:t>
            </a:r>
            <a:r>
              <a:rPr lang="pl-PL" sz="2000" dirty="0" err="1"/>
              <a:t>click</a:t>
            </a:r>
            <a:r>
              <a:rPr lang="pl-PL" sz="2000" dirty="0"/>
              <a:t> on „</a:t>
            </a:r>
            <a:r>
              <a:rPr lang="pl-PL" sz="2000" dirty="0" err="1"/>
              <a:t>Recalculate</a:t>
            </a:r>
            <a:r>
              <a:rPr lang="pl-PL" sz="2000" dirty="0"/>
              <a:t>”  to </a:t>
            </a:r>
            <a:r>
              <a:rPr lang="pl-PL" sz="2000" dirty="0" err="1"/>
              <a:t>automatically</a:t>
            </a:r>
            <a:r>
              <a:rPr lang="pl-PL" sz="2000" dirty="0"/>
              <a:t> </a:t>
            </a:r>
            <a:r>
              <a:rPr lang="pl-PL" sz="2000" dirty="0" err="1"/>
              <a:t>generate</a:t>
            </a:r>
            <a:r>
              <a:rPr lang="pl-PL" sz="2000" dirty="0"/>
              <a:t> </a:t>
            </a:r>
            <a:r>
              <a:rPr lang="pl-PL" sz="2000" dirty="0" err="1"/>
              <a:t>default</a:t>
            </a:r>
            <a:r>
              <a:rPr lang="pl-PL" sz="2000" dirty="0"/>
              <a:t> </a:t>
            </a:r>
            <a:r>
              <a:rPr lang="pl-PL" sz="2000" dirty="0" err="1"/>
              <a:t>interstages</a:t>
            </a:r>
            <a:r>
              <a:rPr lang="pl-PL" sz="2000" dirty="0"/>
              <a:t>.</a:t>
            </a:r>
          </a:p>
        </p:txBody>
      </p:sp>
    </p:spTree>
    <p:extLst>
      <p:ext uri="{BB962C8B-B14F-4D97-AF65-F5344CB8AC3E}">
        <p14:creationId xmlns:p14="http://schemas.microsoft.com/office/powerpoint/2010/main" val="21567977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A4541-105E-B877-50F8-5DE60E4E1DE4}"/>
              </a:ext>
            </a:extLst>
          </p:cNvPr>
          <p:cNvSpPr>
            <a:spLocks noGrp="1"/>
          </p:cNvSpPr>
          <p:nvPr>
            <p:ph type="title"/>
          </p:nvPr>
        </p:nvSpPr>
        <p:spPr/>
        <p:txBody>
          <a:bodyPr/>
          <a:lstStyle/>
          <a:p>
            <a:r>
              <a:rPr lang="pl-PL" noProof="0" dirty="0" err="1"/>
              <a:t>Saving</a:t>
            </a:r>
            <a:r>
              <a:rPr lang="pl-PL" noProof="0" dirty="0"/>
              <a:t> </a:t>
            </a:r>
            <a:r>
              <a:rPr lang="pl-PL" dirty="0"/>
              <a:t>a signal</a:t>
            </a:r>
            <a:r>
              <a:rPr lang="pl-PL" noProof="0" dirty="0"/>
              <a:t> </a:t>
            </a:r>
            <a:r>
              <a:rPr lang="pl-PL" noProof="0" dirty="0" err="1"/>
              <a:t>controller</a:t>
            </a:r>
            <a:endParaRPr lang="en-GB" noProof="0" dirty="0"/>
          </a:p>
        </p:txBody>
      </p:sp>
      <p:pic>
        <p:nvPicPr>
          <p:cNvPr id="5" name="Picture 4">
            <a:extLst>
              <a:ext uri="{FF2B5EF4-FFF2-40B4-BE49-F238E27FC236}">
                <a16:creationId xmlns:a16="http://schemas.microsoft.com/office/drawing/2014/main" id="{2C2ED9A4-0FA1-11C5-4A71-520BC9A6DAFA}"/>
              </a:ext>
            </a:extLst>
          </p:cNvPr>
          <p:cNvPicPr>
            <a:picLocks noChangeAspect="1"/>
          </p:cNvPicPr>
          <p:nvPr/>
        </p:nvPicPr>
        <p:blipFill>
          <a:blip r:embed="rId2"/>
          <a:stretch>
            <a:fillRect/>
          </a:stretch>
        </p:blipFill>
        <p:spPr>
          <a:xfrm>
            <a:off x="462584" y="2680249"/>
            <a:ext cx="5324220" cy="3812626"/>
          </a:xfrm>
          <a:prstGeom prst="rect">
            <a:avLst/>
          </a:prstGeom>
        </p:spPr>
      </p:pic>
      <p:pic>
        <p:nvPicPr>
          <p:cNvPr id="7" name="Picture 6">
            <a:extLst>
              <a:ext uri="{FF2B5EF4-FFF2-40B4-BE49-F238E27FC236}">
                <a16:creationId xmlns:a16="http://schemas.microsoft.com/office/drawing/2014/main" id="{AB786634-8E25-F0BA-0888-4B567E8CEE5F}"/>
              </a:ext>
            </a:extLst>
          </p:cNvPr>
          <p:cNvPicPr>
            <a:picLocks noChangeAspect="1"/>
          </p:cNvPicPr>
          <p:nvPr/>
        </p:nvPicPr>
        <p:blipFill>
          <a:blip r:embed="rId3"/>
          <a:stretch>
            <a:fillRect/>
          </a:stretch>
        </p:blipFill>
        <p:spPr>
          <a:xfrm>
            <a:off x="6096000" y="3262334"/>
            <a:ext cx="4538208" cy="2393195"/>
          </a:xfrm>
          <a:prstGeom prst="rect">
            <a:avLst/>
          </a:prstGeom>
        </p:spPr>
      </p:pic>
      <p:cxnSp>
        <p:nvCxnSpPr>
          <p:cNvPr id="4" name="Straight Arrow Connector 3">
            <a:extLst>
              <a:ext uri="{FF2B5EF4-FFF2-40B4-BE49-F238E27FC236}">
                <a16:creationId xmlns:a16="http://schemas.microsoft.com/office/drawing/2014/main" id="{1E9D8342-ADCD-63DD-7AF5-E49996E14D12}"/>
              </a:ext>
            </a:extLst>
          </p:cNvPr>
          <p:cNvCxnSpPr>
            <a:cxnSpLocks/>
          </p:cNvCxnSpPr>
          <p:nvPr/>
        </p:nvCxnSpPr>
        <p:spPr>
          <a:xfrm>
            <a:off x="557578" y="3069747"/>
            <a:ext cx="5596306" cy="15168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BE3957F-C981-753C-745C-193A439A5FEB}"/>
              </a:ext>
            </a:extLst>
          </p:cNvPr>
          <p:cNvSpPr txBox="1"/>
          <p:nvPr/>
        </p:nvSpPr>
        <p:spPr>
          <a:xfrm>
            <a:off x="1251749" y="1483625"/>
            <a:ext cx="9070110" cy="1323439"/>
          </a:xfrm>
          <a:prstGeom prst="rect">
            <a:avLst/>
          </a:prstGeom>
          <a:noFill/>
        </p:spPr>
        <p:txBody>
          <a:bodyPr wrap="square" lIns="91440" tIns="45720" rIns="91440" bIns="45720" anchor="t">
            <a:spAutoFit/>
          </a:bodyPr>
          <a:lstStyle/>
          <a:p>
            <a:r>
              <a:rPr lang="pl-PL" sz="2000" dirty="0"/>
              <a:t>Select the </a:t>
            </a:r>
            <a:r>
              <a:rPr lang="pl-PL" sz="2000" dirty="0" err="1"/>
              <a:t>option</a:t>
            </a:r>
            <a:r>
              <a:rPr lang="pl-PL" sz="2000" dirty="0"/>
              <a:t> with the </a:t>
            </a:r>
            <a:r>
              <a:rPr lang="pl-PL" sz="2000" dirty="0" err="1"/>
              <a:t>green</a:t>
            </a:r>
            <a:r>
              <a:rPr lang="pl-PL" sz="2000" dirty="0"/>
              <a:t> </a:t>
            </a:r>
            <a:r>
              <a:rPr lang="pl-PL" sz="2000" dirty="0" err="1"/>
              <a:t>arrow</a:t>
            </a:r>
            <a:r>
              <a:rPr lang="pl-PL" sz="2000" dirty="0"/>
              <a:t> and the </a:t>
            </a:r>
            <a:r>
              <a:rPr lang="pl-PL" sz="2000" dirty="0" err="1"/>
              <a:t>door</a:t>
            </a:r>
            <a:r>
              <a:rPr lang="pl-PL" sz="2000" dirty="0"/>
              <a:t> to </a:t>
            </a:r>
            <a:r>
              <a:rPr lang="pl-PL" sz="2000" dirty="0" err="1"/>
              <a:t>save</a:t>
            </a:r>
            <a:r>
              <a:rPr lang="pl-PL" sz="2000" dirty="0"/>
              <a:t> the </a:t>
            </a:r>
            <a:r>
              <a:rPr lang="pl-PL" sz="2000" dirty="0" err="1"/>
              <a:t>signal</a:t>
            </a:r>
            <a:r>
              <a:rPr lang="pl-PL" sz="2000" dirty="0"/>
              <a:t> </a:t>
            </a:r>
            <a:r>
              <a:rPr lang="pl-PL" sz="2000" dirty="0" err="1"/>
              <a:t>controller</a:t>
            </a:r>
            <a:r>
              <a:rPr lang="pl-PL" sz="2000" dirty="0"/>
              <a:t> and go </a:t>
            </a:r>
            <a:r>
              <a:rPr lang="pl-PL" sz="2000" dirty="0" err="1"/>
              <a:t>back</a:t>
            </a:r>
            <a:r>
              <a:rPr lang="pl-PL" sz="2000" dirty="0"/>
              <a:t> to the </a:t>
            </a:r>
            <a:r>
              <a:rPr lang="pl-PL" sz="2000" dirty="0" err="1"/>
              <a:t>main</a:t>
            </a:r>
            <a:r>
              <a:rPr lang="pl-PL" sz="2000" dirty="0"/>
              <a:t> </a:t>
            </a:r>
            <a:r>
              <a:rPr lang="pl-PL" sz="2000" dirty="0" err="1"/>
              <a:t>Vissim</a:t>
            </a:r>
            <a:r>
              <a:rPr lang="pl-PL" sz="2000" dirty="0"/>
              <a:t> </a:t>
            </a:r>
            <a:r>
              <a:rPr lang="pl-PL" sz="2000" dirty="0" err="1"/>
              <a:t>window</a:t>
            </a:r>
            <a:r>
              <a:rPr lang="pl-PL" sz="2000" dirty="0"/>
              <a:t>. </a:t>
            </a:r>
            <a:r>
              <a:rPr lang="pl-PL" sz="2000" dirty="0" err="1"/>
              <a:t>You</a:t>
            </a:r>
            <a:r>
              <a:rPr lang="pl-PL" sz="2000" dirty="0"/>
              <a:t> </a:t>
            </a:r>
            <a:r>
              <a:rPr lang="pl-PL" sz="2000" dirty="0" err="1"/>
              <a:t>can</a:t>
            </a:r>
            <a:r>
              <a:rPr lang="pl-PL" sz="2000" dirty="0"/>
              <a:t> </a:t>
            </a:r>
            <a:r>
              <a:rPr lang="pl-PL" sz="2000" dirty="0" err="1"/>
              <a:t>keep</a:t>
            </a:r>
            <a:r>
              <a:rPr lang="pl-PL" sz="2000" dirty="0"/>
              <a:t> </a:t>
            </a:r>
            <a:r>
              <a:rPr lang="pl-PL" sz="2000" dirty="0" err="1"/>
              <a:t>clicking</a:t>
            </a:r>
            <a:r>
              <a:rPr lang="pl-PL" sz="2000" dirty="0"/>
              <a:t> </a:t>
            </a:r>
            <a:r>
              <a:rPr lang="pl-PL" sz="2000" dirty="0" err="1"/>
              <a:t>this</a:t>
            </a:r>
            <a:r>
              <a:rPr lang="pl-PL" sz="2000" dirty="0"/>
              <a:t> </a:t>
            </a:r>
            <a:r>
              <a:rPr lang="pl-PL" sz="2000" dirty="0" err="1"/>
              <a:t>icon</a:t>
            </a:r>
            <a:r>
              <a:rPr lang="pl-PL" sz="2000" dirty="0"/>
              <a:t> </a:t>
            </a:r>
            <a:r>
              <a:rPr lang="pl-PL" sz="2000" dirty="0" err="1"/>
              <a:t>during</a:t>
            </a:r>
            <a:r>
              <a:rPr lang="pl-PL" sz="2000" dirty="0"/>
              <a:t> </a:t>
            </a:r>
            <a:r>
              <a:rPr lang="pl-PL" sz="2000" dirty="0" err="1"/>
              <a:t>your</a:t>
            </a:r>
            <a:r>
              <a:rPr lang="pl-PL" sz="2000" dirty="0"/>
              <a:t> </a:t>
            </a:r>
            <a:r>
              <a:rPr lang="pl-PL" sz="2000" dirty="0" err="1"/>
              <a:t>work</a:t>
            </a:r>
            <a:r>
              <a:rPr lang="pl-PL" sz="2000" dirty="0"/>
              <a:t> to </a:t>
            </a:r>
            <a:r>
              <a:rPr lang="pl-PL" sz="2000" dirty="0" err="1"/>
              <a:t>make</a:t>
            </a:r>
            <a:r>
              <a:rPr lang="pl-PL" sz="2000" dirty="0"/>
              <a:t> </a:t>
            </a:r>
            <a:r>
              <a:rPr lang="pl-PL" sz="2000" dirty="0" err="1"/>
              <a:t>saves</a:t>
            </a:r>
            <a:r>
              <a:rPr lang="pl-PL" sz="2000" dirty="0"/>
              <a:t> </a:t>
            </a:r>
            <a:r>
              <a:rPr lang="pl-PL" sz="2000" dirty="0" err="1"/>
              <a:t>regularly</a:t>
            </a:r>
            <a:r>
              <a:rPr lang="pl-PL" sz="2000" dirty="0"/>
              <a:t> and </a:t>
            </a:r>
            <a:r>
              <a:rPr lang="pl-PL" sz="2000" dirty="0" err="1"/>
              <a:t>then</a:t>
            </a:r>
            <a:r>
              <a:rPr lang="pl-PL" sz="2000" dirty="0"/>
              <a:t> go </a:t>
            </a:r>
            <a:r>
              <a:rPr lang="pl-PL" sz="2000" dirty="0" err="1"/>
              <a:t>back</a:t>
            </a:r>
            <a:r>
              <a:rPr lang="pl-PL" sz="2000" dirty="0"/>
              <a:t> to </a:t>
            </a:r>
            <a:r>
              <a:rPr lang="pl-PL" sz="2000" dirty="0" err="1"/>
              <a:t>this</a:t>
            </a:r>
            <a:r>
              <a:rPr lang="pl-PL" sz="2000" dirty="0"/>
              <a:t> </a:t>
            </a:r>
            <a:r>
              <a:rPr lang="pl-PL" sz="2000" dirty="0" err="1"/>
              <a:t>window</a:t>
            </a:r>
            <a:r>
              <a:rPr lang="pl-PL" sz="2000" dirty="0"/>
              <a:t>.</a:t>
            </a:r>
          </a:p>
        </p:txBody>
      </p:sp>
    </p:spTree>
    <p:extLst>
      <p:ext uri="{BB962C8B-B14F-4D97-AF65-F5344CB8AC3E}">
        <p14:creationId xmlns:p14="http://schemas.microsoft.com/office/powerpoint/2010/main" val="40351829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A6407-AF20-393E-032F-96F1DFD48F9D}"/>
              </a:ext>
            </a:extLst>
          </p:cNvPr>
          <p:cNvSpPr>
            <a:spLocks noGrp="1"/>
          </p:cNvSpPr>
          <p:nvPr>
            <p:ph type="title"/>
          </p:nvPr>
        </p:nvSpPr>
        <p:spPr/>
        <p:txBody>
          <a:bodyPr/>
          <a:lstStyle/>
          <a:p>
            <a:r>
              <a:rPr lang="pl-PL" noProof="0" dirty="0" err="1"/>
              <a:t>Finalizing</a:t>
            </a:r>
            <a:r>
              <a:rPr lang="pl-PL" noProof="0" dirty="0"/>
              <a:t> </a:t>
            </a:r>
            <a:r>
              <a:rPr lang="pl-PL" noProof="0" dirty="0" err="1"/>
              <a:t>work</a:t>
            </a:r>
            <a:r>
              <a:rPr lang="pl-PL" noProof="0" dirty="0"/>
              <a:t> with </a:t>
            </a:r>
            <a:r>
              <a:rPr lang="pl-PL" dirty="0"/>
              <a:t>a signal</a:t>
            </a:r>
            <a:r>
              <a:rPr lang="pl-PL" noProof="0" dirty="0"/>
              <a:t> </a:t>
            </a:r>
            <a:r>
              <a:rPr lang="pl-PL" noProof="0" dirty="0" err="1"/>
              <a:t>controller</a:t>
            </a:r>
            <a:endParaRPr lang="en-GB" noProof="0" dirty="0"/>
          </a:p>
        </p:txBody>
      </p:sp>
      <p:pic>
        <p:nvPicPr>
          <p:cNvPr id="5" name="Picture 4">
            <a:extLst>
              <a:ext uri="{FF2B5EF4-FFF2-40B4-BE49-F238E27FC236}">
                <a16:creationId xmlns:a16="http://schemas.microsoft.com/office/drawing/2014/main" id="{75577810-4F75-AAB0-CBF5-C3D05EF3FFE6}"/>
              </a:ext>
            </a:extLst>
          </p:cNvPr>
          <p:cNvPicPr>
            <a:picLocks noChangeAspect="1"/>
          </p:cNvPicPr>
          <p:nvPr/>
        </p:nvPicPr>
        <p:blipFill>
          <a:blip r:embed="rId2"/>
          <a:stretch>
            <a:fillRect/>
          </a:stretch>
        </p:blipFill>
        <p:spPr>
          <a:xfrm>
            <a:off x="1666171" y="1550011"/>
            <a:ext cx="4429829" cy="5032375"/>
          </a:xfrm>
          <a:prstGeom prst="rect">
            <a:avLst/>
          </a:prstGeom>
        </p:spPr>
      </p:pic>
      <p:cxnSp>
        <p:nvCxnSpPr>
          <p:cNvPr id="4" name="Straight Arrow Connector 3">
            <a:extLst>
              <a:ext uri="{FF2B5EF4-FFF2-40B4-BE49-F238E27FC236}">
                <a16:creationId xmlns:a16="http://schemas.microsoft.com/office/drawing/2014/main" id="{A3F72727-76E1-B514-CAE3-5F93FB054F5D}"/>
              </a:ext>
            </a:extLst>
          </p:cNvPr>
          <p:cNvCxnSpPr>
            <a:cxnSpLocks/>
          </p:cNvCxnSpPr>
          <p:nvPr/>
        </p:nvCxnSpPr>
        <p:spPr>
          <a:xfrm flipH="1">
            <a:off x="5292969" y="3244362"/>
            <a:ext cx="1424354" cy="31388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1CD0711-617F-A2BB-43A3-CE344458DB95}"/>
              </a:ext>
            </a:extLst>
          </p:cNvPr>
          <p:cNvSpPr txBox="1"/>
          <p:nvPr/>
        </p:nvSpPr>
        <p:spPr>
          <a:xfrm>
            <a:off x="6887280" y="1984949"/>
            <a:ext cx="3456841" cy="2246769"/>
          </a:xfrm>
          <a:prstGeom prst="rect">
            <a:avLst/>
          </a:prstGeom>
          <a:noFill/>
        </p:spPr>
        <p:txBody>
          <a:bodyPr wrap="square" lIns="91440" tIns="45720" rIns="91440" bIns="45720" anchor="t">
            <a:spAutoFit/>
          </a:bodyPr>
          <a:lstStyle/>
          <a:p>
            <a:r>
              <a:rPr lang="pl-PL" sz="2000" dirty="0" err="1"/>
              <a:t>After</a:t>
            </a:r>
            <a:r>
              <a:rPr lang="pl-PL" sz="2000" dirty="0"/>
              <a:t> </a:t>
            </a:r>
            <a:r>
              <a:rPr lang="pl-PL" sz="2000" dirty="0" err="1"/>
              <a:t>saving</a:t>
            </a:r>
            <a:r>
              <a:rPr lang="pl-PL" sz="2000" dirty="0"/>
              <a:t> the </a:t>
            </a:r>
            <a:r>
              <a:rPr lang="pl-PL" sz="2000" dirty="0" err="1"/>
              <a:t>changes</a:t>
            </a:r>
            <a:r>
              <a:rPr lang="pl-PL" sz="2000" dirty="0"/>
              <a:t> </a:t>
            </a:r>
            <a:r>
              <a:rPr lang="pl-PL" sz="2000" dirty="0" err="1"/>
              <a:t>click</a:t>
            </a:r>
            <a:r>
              <a:rPr lang="pl-PL" sz="2000" dirty="0"/>
              <a:t> on the „OK” </a:t>
            </a:r>
            <a:r>
              <a:rPr lang="pl-PL" sz="2000" dirty="0" err="1"/>
              <a:t>button</a:t>
            </a:r>
            <a:r>
              <a:rPr lang="pl-PL" sz="2000" dirty="0"/>
              <a:t>. </a:t>
            </a:r>
            <a:r>
              <a:rPr lang="pl-PL" sz="2000" dirty="0" err="1"/>
              <a:t>If</a:t>
            </a:r>
            <a:r>
              <a:rPr lang="pl-PL" sz="2000" dirty="0"/>
              <a:t> </a:t>
            </a:r>
            <a:r>
              <a:rPr lang="pl-PL" sz="2000" dirty="0" err="1"/>
              <a:t>you</a:t>
            </a:r>
            <a:r>
              <a:rPr lang="pl-PL" sz="2000" dirty="0"/>
              <a:t> </a:t>
            </a:r>
            <a:r>
              <a:rPr lang="pl-PL" sz="2000" dirty="0" err="1"/>
              <a:t>click</a:t>
            </a:r>
            <a:r>
              <a:rPr lang="pl-PL" sz="2000" dirty="0"/>
              <a:t> the X in the </a:t>
            </a:r>
            <a:r>
              <a:rPr lang="pl-PL" sz="2000" dirty="0" err="1"/>
              <a:t>upper</a:t>
            </a:r>
            <a:r>
              <a:rPr lang="pl-PL" sz="2000" dirty="0"/>
              <a:t> </a:t>
            </a:r>
            <a:r>
              <a:rPr lang="pl-PL" sz="2000" dirty="0" err="1"/>
              <a:t>right</a:t>
            </a:r>
            <a:r>
              <a:rPr lang="pl-PL" sz="2000" dirty="0"/>
              <a:t> </a:t>
            </a:r>
            <a:r>
              <a:rPr lang="pl-PL" sz="2000" dirty="0" err="1"/>
              <a:t>corner</a:t>
            </a:r>
            <a:r>
              <a:rPr lang="pl-PL" sz="2000" dirty="0"/>
              <a:t> </a:t>
            </a:r>
            <a:r>
              <a:rPr lang="pl-PL" sz="2000" dirty="0" err="1"/>
              <a:t>or</a:t>
            </a:r>
            <a:r>
              <a:rPr lang="pl-PL" sz="2000" dirty="0"/>
              <a:t> </a:t>
            </a:r>
            <a:r>
              <a:rPr lang="pl-PL" sz="2000" dirty="0" err="1"/>
              <a:t>cancel</a:t>
            </a:r>
            <a:r>
              <a:rPr lang="pl-PL" sz="2000" dirty="0"/>
              <a:t>, the </a:t>
            </a:r>
            <a:r>
              <a:rPr lang="pl-PL" sz="2000" dirty="0" err="1"/>
              <a:t>changes</a:t>
            </a:r>
            <a:r>
              <a:rPr lang="pl-PL" sz="2000" dirty="0"/>
              <a:t> </a:t>
            </a:r>
            <a:r>
              <a:rPr lang="pl-PL" sz="2000" dirty="0" err="1"/>
              <a:t>might</a:t>
            </a:r>
            <a:r>
              <a:rPr lang="pl-PL" sz="2000" dirty="0"/>
              <a:t> not </a:t>
            </a:r>
            <a:r>
              <a:rPr lang="pl-PL" sz="2000" dirty="0" err="1"/>
              <a:t>get</a:t>
            </a:r>
            <a:r>
              <a:rPr lang="pl-PL" sz="2000" dirty="0"/>
              <a:t> </a:t>
            </a:r>
            <a:r>
              <a:rPr lang="pl-PL" sz="2000" dirty="0" err="1"/>
              <a:t>saved</a:t>
            </a:r>
            <a:r>
              <a:rPr lang="pl-PL" sz="2000" dirty="0"/>
              <a:t> and </a:t>
            </a:r>
            <a:r>
              <a:rPr lang="pl-PL" sz="2000" dirty="0" err="1"/>
              <a:t>you</a:t>
            </a:r>
            <a:r>
              <a:rPr lang="pl-PL" sz="2000" dirty="0"/>
              <a:t> </a:t>
            </a:r>
            <a:r>
              <a:rPr lang="pl-PL" sz="2000" dirty="0" err="1"/>
              <a:t>will</a:t>
            </a:r>
            <a:r>
              <a:rPr lang="pl-PL" sz="2000" dirty="0"/>
              <a:t> </a:t>
            </a:r>
            <a:r>
              <a:rPr lang="pl-PL" sz="2000" dirty="0" err="1"/>
              <a:t>lose</a:t>
            </a:r>
            <a:r>
              <a:rPr lang="pl-PL" sz="2000" dirty="0"/>
              <a:t> </a:t>
            </a:r>
            <a:r>
              <a:rPr lang="pl-PL" sz="2000" dirty="0" err="1"/>
              <a:t>all</a:t>
            </a:r>
            <a:r>
              <a:rPr lang="pl-PL" sz="2000" dirty="0"/>
              <a:t> </a:t>
            </a:r>
            <a:r>
              <a:rPr lang="pl-PL" sz="2000" dirty="0" err="1"/>
              <a:t>your</a:t>
            </a:r>
            <a:r>
              <a:rPr lang="pl-PL" sz="2000" dirty="0"/>
              <a:t> </a:t>
            </a:r>
            <a:r>
              <a:rPr lang="pl-PL" sz="2000" dirty="0" err="1"/>
              <a:t>work</a:t>
            </a:r>
            <a:r>
              <a:rPr lang="pl-PL" sz="2000" dirty="0"/>
              <a:t>.</a:t>
            </a:r>
          </a:p>
        </p:txBody>
      </p:sp>
    </p:spTree>
    <p:extLst>
      <p:ext uri="{BB962C8B-B14F-4D97-AF65-F5344CB8AC3E}">
        <p14:creationId xmlns:p14="http://schemas.microsoft.com/office/powerpoint/2010/main" val="15060858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4AAD-5565-9CAF-60BA-7085D7C393B9}"/>
              </a:ext>
            </a:extLst>
          </p:cNvPr>
          <p:cNvSpPr>
            <a:spLocks noGrp="1"/>
          </p:cNvSpPr>
          <p:nvPr>
            <p:ph type="title"/>
          </p:nvPr>
        </p:nvSpPr>
        <p:spPr/>
        <p:txBody>
          <a:bodyPr/>
          <a:lstStyle/>
          <a:p>
            <a:r>
              <a:rPr lang="pl-PL" noProof="0" dirty="0" err="1"/>
              <a:t>Signal</a:t>
            </a:r>
            <a:r>
              <a:rPr lang="pl-PL" noProof="0" dirty="0"/>
              <a:t> </a:t>
            </a:r>
            <a:r>
              <a:rPr lang="pl-PL" noProof="0" dirty="0" err="1"/>
              <a:t>controller</a:t>
            </a:r>
            <a:r>
              <a:rPr lang="pl-PL" noProof="0" dirty="0"/>
              <a:t> in the </a:t>
            </a:r>
            <a:r>
              <a:rPr lang="pl-PL" noProof="0" dirty="0" err="1"/>
              <a:t>simulation</a:t>
            </a:r>
            <a:r>
              <a:rPr lang="pl-PL" noProof="0" dirty="0"/>
              <a:t> pt. 1</a:t>
            </a:r>
            <a:endParaRPr lang="en-GB" noProof="0" dirty="0"/>
          </a:p>
        </p:txBody>
      </p:sp>
      <p:pic>
        <p:nvPicPr>
          <p:cNvPr id="5" name="Picture 4">
            <a:extLst>
              <a:ext uri="{FF2B5EF4-FFF2-40B4-BE49-F238E27FC236}">
                <a16:creationId xmlns:a16="http://schemas.microsoft.com/office/drawing/2014/main" id="{CD6459CB-AADA-97E3-AB5B-FF30CEF82D87}"/>
              </a:ext>
            </a:extLst>
          </p:cNvPr>
          <p:cNvPicPr>
            <a:picLocks noChangeAspect="1"/>
          </p:cNvPicPr>
          <p:nvPr/>
        </p:nvPicPr>
        <p:blipFill>
          <a:blip r:embed="rId2"/>
          <a:stretch>
            <a:fillRect/>
          </a:stretch>
        </p:blipFill>
        <p:spPr>
          <a:xfrm>
            <a:off x="5051106" y="1581108"/>
            <a:ext cx="6302694" cy="4567049"/>
          </a:xfrm>
          <a:prstGeom prst="rect">
            <a:avLst/>
          </a:prstGeom>
        </p:spPr>
      </p:pic>
      <p:cxnSp>
        <p:nvCxnSpPr>
          <p:cNvPr id="4" name="Straight Arrow Connector 3">
            <a:extLst>
              <a:ext uri="{FF2B5EF4-FFF2-40B4-BE49-F238E27FC236}">
                <a16:creationId xmlns:a16="http://schemas.microsoft.com/office/drawing/2014/main" id="{5EF660F3-00C0-F506-F6D2-5195C8657C94}"/>
              </a:ext>
            </a:extLst>
          </p:cNvPr>
          <p:cNvCxnSpPr>
            <a:cxnSpLocks/>
          </p:cNvCxnSpPr>
          <p:nvPr/>
        </p:nvCxnSpPr>
        <p:spPr>
          <a:xfrm>
            <a:off x="3648808" y="3191608"/>
            <a:ext cx="2751992" cy="202223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618EA90-77C0-BA98-C988-8339C1DD99F2}"/>
              </a:ext>
            </a:extLst>
          </p:cNvPr>
          <p:cNvSpPr txBox="1"/>
          <p:nvPr/>
        </p:nvSpPr>
        <p:spPr>
          <a:xfrm>
            <a:off x="478335" y="2035222"/>
            <a:ext cx="3456841" cy="1938992"/>
          </a:xfrm>
          <a:prstGeom prst="rect">
            <a:avLst/>
          </a:prstGeom>
          <a:noFill/>
        </p:spPr>
        <p:txBody>
          <a:bodyPr wrap="square" lIns="91440" tIns="45720" rIns="91440" bIns="45720" anchor="t">
            <a:spAutoFit/>
          </a:bodyPr>
          <a:lstStyle/>
          <a:p>
            <a:r>
              <a:rPr lang="pl-PL" sz="2400" dirty="0" err="1"/>
              <a:t>Added</a:t>
            </a:r>
            <a:r>
              <a:rPr lang="pl-PL" sz="2400" dirty="0"/>
              <a:t> </a:t>
            </a:r>
            <a:r>
              <a:rPr lang="pl-PL" sz="2400" dirty="0" err="1"/>
              <a:t>signal</a:t>
            </a:r>
            <a:r>
              <a:rPr lang="pl-PL" sz="2400" dirty="0"/>
              <a:t> </a:t>
            </a:r>
            <a:r>
              <a:rPr lang="pl-PL" sz="2400" dirty="0" err="1"/>
              <a:t>controller</a:t>
            </a:r>
            <a:r>
              <a:rPr lang="pl-PL" sz="2400" dirty="0"/>
              <a:t> </a:t>
            </a:r>
            <a:r>
              <a:rPr lang="pl-PL" sz="2400" dirty="0" err="1"/>
              <a:t>can</a:t>
            </a:r>
            <a:r>
              <a:rPr lang="pl-PL" sz="2400" dirty="0"/>
              <a:t> be </a:t>
            </a:r>
            <a:r>
              <a:rPr lang="pl-PL" sz="2400" dirty="0" err="1"/>
              <a:t>always</a:t>
            </a:r>
            <a:r>
              <a:rPr lang="pl-PL" sz="2400" dirty="0"/>
              <a:t> </a:t>
            </a:r>
            <a:r>
              <a:rPr lang="pl-PL" sz="2400" dirty="0" err="1"/>
              <a:t>accessed</a:t>
            </a:r>
            <a:r>
              <a:rPr lang="pl-PL" sz="2400" dirty="0"/>
              <a:t> and </a:t>
            </a:r>
            <a:r>
              <a:rPr lang="pl-PL" sz="2400" dirty="0" err="1"/>
              <a:t>modified</a:t>
            </a:r>
            <a:r>
              <a:rPr lang="pl-PL" sz="2400" dirty="0"/>
              <a:t> from the list by </a:t>
            </a:r>
            <a:r>
              <a:rPr lang="pl-PL" sz="2400" dirty="0" err="1"/>
              <a:t>double-clicking</a:t>
            </a:r>
            <a:r>
              <a:rPr lang="pl-PL" sz="2400" dirty="0"/>
              <a:t>.</a:t>
            </a:r>
          </a:p>
        </p:txBody>
      </p:sp>
    </p:spTree>
    <p:extLst>
      <p:ext uri="{BB962C8B-B14F-4D97-AF65-F5344CB8AC3E}">
        <p14:creationId xmlns:p14="http://schemas.microsoft.com/office/powerpoint/2010/main" val="11995149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BCDEC-54D0-F4A6-1247-126B26D84A0A}"/>
              </a:ext>
            </a:extLst>
          </p:cNvPr>
          <p:cNvSpPr>
            <a:spLocks noGrp="1"/>
          </p:cNvSpPr>
          <p:nvPr>
            <p:ph type="title"/>
          </p:nvPr>
        </p:nvSpPr>
        <p:spPr/>
        <p:txBody>
          <a:bodyPr/>
          <a:lstStyle/>
          <a:p>
            <a:r>
              <a:rPr lang="pl-PL" dirty="0" err="1"/>
              <a:t>Signal</a:t>
            </a:r>
            <a:r>
              <a:rPr lang="pl-PL" dirty="0"/>
              <a:t> </a:t>
            </a:r>
            <a:r>
              <a:rPr lang="pl-PL" dirty="0" err="1"/>
              <a:t>controller</a:t>
            </a:r>
            <a:r>
              <a:rPr lang="pl-PL" dirty="0"/>
              <a:t> in the </a:t>
            </a:r>
            <a:r>
              <a:rPr lang="pl-PL" dirty="0" err="1"/>
              <a:t>simulation</a:t>
            </a:r>
            <a:r>
              <a:rPr lang="pl-PL" dirty="0"/>
              <a:t> pt. 2</a:t>
            </a:r>
            <a:endParaRPr lang="en-GB" noProof="0" dirty="0"/>
          </a:p>
        </p:txBody>
      </p:sp>
      <p:pic>
        <p:nvPicPr>
          <p:cNvPr id="5" name="Picture 4">
            <a:extLst>
              <a:ext uri="{FF2B5EF4-FFF2-40B4-BE49-F238E27FC236}">
                <a16:creationId xmlns:a16="http://schemas.microsoft.com/office/drawing/2014/main" id="{6F4E2331-20CB-7F05-1AC0-6E038CA96BA4}"/>
              </a:ext>
            </a:extLst>
          </p:cNvPr>
          <p:cNvPicPr>
            <a:picLocks noChangeAspect="1"/>
          </p:cNvPicPr>
          <p:nvPr/>
        </p:nvPicPr>
        <p:blipFill>
          <a:blip r:embed="rId2"/>
          <a:stretch>
            <a:fillRect/>
          </a:stretch>
        </p:blipFill>
        <p:spPr>
          <a:xfrm>
            <a:off x="937508" y="1825625"/>
            <a:ext cx="10088383" cy="1876687"/>
          </a:xfrm>
          <a:prstGeom prst="rect">
            <a:avLst/>
          </a:prstGeom>
        </p:spPr>
      </p:pic>
      <p:cxnSp>
        <p:nvCxnSpPr>
          <p:cNvPr id="4" name="Straight Arrow Connector 3">
            <a:extLst>
              <a:ext uri="{FF2B5EF4-FFF2-40B4-BE49-F238E27FC236}">
                <a16:creationId xmlns:a16="http://schemas.microsoft.com/office/drawing/2014/main" id="{6FD7A878-A725-81E7-025C-8B15118E8A45}"/>
              </a:ext>
            </a:extLst>
          </p:cNvPr>
          <p:cNvCxnSpPr>
            <a:cxnSpLocks/>
          </p:cNvCxnSpPr>
          <p:nvPr/>
        </p:nvCxnSpPr>
        <p:spPr>
          <a:xfrm flipV="1">
            <a:off x="6910754" y="3059130"/>
            <a:ext cx="0" cy="94216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046C217-B9FD-9687-8CF5-6928B9EE4AC0}"/>
              </a:ext>
            </a:extLst>
          </p:cNvPr>
          <p:cNvSpPr txBox="1"/>
          <p:nvPr/>
        </p:nvSpPr>
        <p:spPr>
          <a:xfrm>
            <a:off x="838510" y="4165442"/>
            <a:ext cx="10286378" cy="2246769"/>
          </a:xfrm>
          <a:prstGeom prst="rect">
            <a:avLst/>
          </a:prstGeom>
          <a:noFill/>
        </p:spPr>
        <p:txBody>
          <a:bodyPr wrap="square" lIns="91440" tIns="45720" rIns="91440" bIns="45720" anchor="t">
            <a:spAutoFit/>
          </a:bodyPr>
          <a:lstStyle/>
          <a:p>
            <a:r>
              <a:rPr lang="pl-PL" sz="2000" dirty="0"/>
              <a:t>We </a:t>
            </a:r>
            <a:r>
              <a:rPr lang="pl-PL" sz="2000" dirty="0" err="1"/>
              <a:t>created</a:t>
            </a:r>
            <a:r>
              <a:rPr lang="pl-PL" sz="2000" dirty="0"/>
              <a:t> 3 </a:t>
            </a:r>
            <a:r>
              <a:rPr lang="pl-PL" sz="2000" dirty="0" err="1"/>
              <a:t>traffic</a:t>
            </a:r>
            <a:r>
              <a:rPr lang="pl-PL" sz="2000" dirty="0"/>
              <a:t> </a:t>
            </a:r>
            <a:r>
              <a:rPr lang="pl-PL" sz="2000" dirty="0" err="1"/>
              <a:t>programs</a:t>
            </a:r>
            <a:r>
              <a:rPr lang="pl-PL" sz="2000" dirty="0"/>
              <a:t> </a:t>
            </a:r>
            <a:r>
              <a:rPr lang="pl-PL" sz="2000" dirty="0" err="1"/>
              <a:t>during</a:t>
            </a:r>
            <a:r>
              <a:rPr lang="pl-PL" sz="2000" dirty="0"/>
              <a:t> </a:t>
            </a:r>
            <a:r>
              <a:rPr lang="pl-PL" sz="2000" dirty="0" err="1"/>
              <a:t>our</a:t>
            </a:r>
            <a:r>
              <a:rPr lang="pl-PL" sz="2000" dirty="0"/>
              <a:t> </a:t>
            </a:r>
            <a:r>
              <a:rPr lang="pl-PL" sz="2000" dirty="0" err="1"/>
              <a:t>work</a:t>
            </a:r>
            <a:r>
              <a:rPr lang="pl-PL" sz="2000" dirty="0"/>
              <a:t> with the </a:t>
            </a:r>
            <a:r>
              <a:rPr lang="pl-PL" sz="2000" dirty="0" err="1"/>
              <a:t>signal</a:t>
            </a:r>
            <a:r>
              <a:rPr lang="pl-PL" sz="2000" dirty="0"/>
              <a:t> </a:t>
            </a:r>
            <a:r>
              <a:rPr lang="pl-PL" sz="2000" dirty="0" err="1"/>
              <a:t>controller</a:t>
            </a:r>
            <a:r>
              <a:rPr lang="pl-PL" sz="2000" dirty="0"/>
              <a:t>. We </a:t>
            </a:r>
            <a:r>
              <a:rPr lang="pl-PL" sz="2000" dirty="0" err="1"/>
              <a:t>can</a:t>
            </a:r>
            <a:r>
              <a:rPr lang="pl-PL" sz="2000" dirty="0"/>
              <a:t> </a:t>
            </a:r>
            <a:r>
              <a:rPr lang="pl-PL" sz="2000" dirty="0" err="1"/>
              <a:t>switch</a:t>
            </a:r>
            <a:r>
              <a:rPr lang="pl-PL" sz="2000" dirty="0"/>
              <a:t> the </a:t>
            </a:r>
            <a:r>
              <a:rPr lang="pl-PL" sz="2000" dirty="0" err="1"/>
              <a:t>active</a:t>
            </a:r>
            <a:r>
              <a:rPr lang="pl-PL" sz="2000" dirty="0"/>
              <a:t> program </a:t>
            </a:r>
            <a:r>
              <a:rPr lang="pl-PL" sz="2000" dirty="0" err="1"/>
              <a:t>using</a:t>
            </a:r>
            <a:r>
              <a:rPr lang="pl-PL" sz="2000" dirty="0"/>
              <a:t> the list by </a:t>
            </a:r>
            <a:r>
              <a:rPr lang="pl-PL" sz="2000" dirty="0" err="1"/>
              <a:t>typing</a:t>
            </a:r>
            <a:r>
              <a:rPr lang="pl-PL" sz="2000" dirty="0"/>
              <a:t> in the </a:t>
            </a:r>
            <a:r>
              <a:rPr lang="pl-PL" sz="2000" dirty="0" err="1"/>
              <a:t>number</a:t>
            </a:r>
            <a:r>
              <a:rPr lang="pl-PL" sz="2000" dirty="0"/>
              <a:t>.</a:t>
            </a:r>
          </a:p>
          <a:p>
            <a:endParaRPr lang="pl-PL" sz="2000" dirty="0"/>
          </a:p>
          <a:p>
            <a:r>
              <a:rPr lang="pl-PL" sz="2000" dirty="0" err="1"/>
              <a:t>If</a:t>
            </a:r>
            <a:r>
              <a:rPr lang="pl-PL" sz="2000" dirty="0"/>
              <a:t> </a:t>
            </a:r>
            <a:r>
              <a:rPr lang="pl-PL" sz="2000" dirty="0" err="1"/>
              <a:t>you</a:t>
            </a:r>
            <a:r>
              <a:rPr lang="pl-PL" sz="2000" dirty="0"/>
              <a:t> want to run the </a:t>
            </a:r>
            <a:r>
              <a:rPr lang="pl-PL" sz="2000" dirty="0" err="1"/>
              <a:t>simulation</a:t>
            </a:r>
            <a:r>
              <a:rPr lang="pl-PL" sz="2000" dirty="0"/>
              <a:t> with the </a:t>
            </a:r>
            <a:r>
              <a:rPr lang="pl-PL" sz="2000" dirty="0" err="1"/>
              <a:t>traffic</a:t>
            </a:r>
            <a:r>
              <a:rPr lang="pl-PL" sz="2000" dirty="0"/>
              <a:t> </a:t>
            </a:r>
            <a:r>
              <a:rPr lang="pl-PL" sz="2000" dirty="0" err="1"/>
              <a:t>lights</a:t>
            </a:r>
            <a:r>
              <a:rPr lang="pl-PL" sz="2000" dirty="0"/>
              <a:t> for </a:t>
            </a:r>
            <a:r>
              <a:rPr lang="pl-PL" sz="2000" dirty="0" err="1"/>
              <a:t>selected</a:t>
            </a:r>
            <a:r>
              <a:rPr lang="pl-PL" sz="2000" dirty="0"/>
              <a:t> </a:t>
            </a:r>
            <a:r>
              <a:rPr lang="pl-PL" sz="2000" dirty="0" err="1"/>
              <a:t>controller</a:t>
            </a:r>
            <a:r>
              <a:rPr lang="pl-PL" sz="2000" dirty="0"/>
              <a:t> </a:t>
            </a:r>
            <a:r>
              <a:rPr lang="pl-PL" sz="2000" dirty="0" err="1"/>
              <a:t>turned</a:t>
            </a:r>
            <a:r>
              <a:rPr lang="pl-PL" sz="2000" dirty="0"/>
              <a:t> off, </a:t>
            </a:r>
            <a:r>
              <a:rPr lang="pl-PL" sz="2000" dirty="0" err="1"/>
              <a:t>just</a:t>
            </a:r>
            <a:r>
              <a:rPr lang="pl-PL" sz="2000" dirty="0"/>
              <a:t> </a:t>
            </a:r>
            <a:r>
              <a:rPr lang="pl-PL" sz="2000" dirty="0" err="1"/>
              <a:t>type</a:t>
            </a:r>
            <a:r>
              <a:rPr lang="pl-PL" sz="2000" dirty="0"/>
              <a:t> in a program </a:t>
            </a:r>
            <a:r>
              <a:rPr lang="pl-PL" sz="2000" dirty="0" err="1"/>
              <a:t>number</a:t>
            </a:r>
            <a:r>
              <a:rPr lang="pl-PL" sz="2000" dirty="0"/>
              <a:t> </a:t>
            </a:r>
            <a:r>
              <a:rPr lang="pl-PL" sz="2000" dirty="0" err="1"/>
              <a:t>that</a:t>
            </a:r>
            <a:r>
              <a:rPr lang="pl-PL" sz="2000" dirty="0"/>
              <a:t> </a:t>
            </a:r>
            <a:r>
              <a:rPr lang="pl-PL" sz="2000" u="sng" dirty="0" err="1"/>
              <a:t>has</a:t>
            </a:r>
            <a:r>
              <a:rPr lang="pl-PL" sz="2000" u="sng" dirty="0"/>
              <a:t> not </a:t>
            </a:r>
            <a:r>
              <a:rPr lang="pl-PL" sz="2000" u="sng" dirty="0" err="1"/>
              <a:t>been</a:t>
            </a:r>
            <a:r>
              <a:rPr lang="pl-PL" sz="2000" u="sng" dirty="0"/>
              <a:t> </a:t>
            </a:r>
            <a:r>
              <a:rPr lang="pl-PL" sz="2000" u="sng" dirty="0" err="1"/>
              <a:t>created</a:t>
            </a:r>
            <a:r>
              <a:rPr lang="pl-PL" sz="2000" dirty="0"/>
              <a:t>. </a:t>
            </a:r>
            <a:r>
              <a:rPr lang="pl-PL" sz="2000" dirty="0" err="1"/>
              <a:t>E.g</a:t>
            </a:r>
            <a:r>
              <a:rPr lang="pl-PL" sz="2000" dirty="0"/>
              <a:t>. </a:t>
            </a:r>
            <a:r>
              <a:rPr lang="pl-PL" sz="2000" dirty="0" err="1"/>
              <a:t>type</a:t>
            </a:r>
            <a:r>
              <a:rPr lang="pl-PL" sz="2000" dirty="0"/>
              <a:t> in 99, </a:t>
            </a:r>
            <a:r>
              <a:rPr lang="pl-PL" sz="2000" dirty="0" err="1"/>
              <a:t>so</a:t>
            </a:r>
            <a:r>
              <a:rPr lang="pl-PL" sz="2000" dirty="0"/>
              <a:t> </a:t>
            </a:r>
            <a:r>
              <a:rPr lang="pl-PL" sz="2000" dirty="0" err="1"/>
              <a:t>Vissim</a:t>
            </a:r>
            <a:r>
              <a:rPr lang="pl-PL" sz="2000" dirty="0"/>
              <a:t> </a:t>
            </a:r>
            <a:r>
              <a:rPr lang="pl-PL" sz="2000" dirty="0" err="1"/>
              <a:t>knows</a:t>
            </a:r>
            <a:r>
              <a:rPr lang="pl-PL" sz="2000" dirty="0"/>
              <a:t> </a:t>
            </a:r>
            <a:r>
              <a:rPr lang="pl-PL" sz="2000" dirty="0" err="1"/>
              <a:t>that</a:t>
            </a:r>
            <a:r>
              <a:rPr lang="pl-PL" sz="2000" dirty="0"/>
              <a:t> a non-</a:t>
            </a:r>
            <a:r>
              <a:rPr lang="pl-PL" sz="2000" dirty="0" err="1"/>
              <a:t>existant</a:t>
            </a:r>
            <a:r>
              <a:rPr lang="pl-PL" sz="2000" dirty="0"/>
              <a:t> program </a:t>
            </a:r>
            <a:r>
              <a:rPr lang="pl-PL" sz="2000" dirty="0" err="1"/>
              <a:t>has</a:t>
            </a:r>
            <a:r>
              <a:rPr lang="pl-PL" sz="2000" dirty="0"/>
              <a:t> </a:t>
            </a:r>
            <a:r>
              <a:rPr lang="pl-PL" sz="2000" dirty="0" err="1"/>
              <a:t>been</a:t>
            </a:r>
            <a:r>
              <a:rPr lang="pl-PL" sz="2000" dirty="0"/>
              <a:t> </a:t>
            </a:r>
            <a:r>
              <a:rPr lang="pl-PL" sz="2000" dirty="0" err="1"/>
              <a:t>selected</a:t>
            </a:r>
            <a:r>
              <a:rPr lang="pl-PL" sz="2000" dirty="0"/>
              <a:t> and </a:t>
            </a:r>
            <a:r>
              <a:rPr lang="pl-PL" sz="2000" dirty="0" err="1"/>
              <a:t>all</a:t>
            </a:r>
            <a:r>
              <a:rPr lang="pl-PL" sz="2000" dirty="0"/>
              <a:t> the </a:t>
            </a:r>
            <a:r>
              <a:rPr lang="pl-PL" sz="2000" dirty="0" err="1"/>
              <a:t>signals</a:t>
            </a:r>
            <a:r>
              <a:rPr lang="pl-PL" sz="2000" dirty="0"/>
              <a:t> </a:t>
            </a:r>
            <a:r>
              <a:rPr lang="pl-PL" sz="2000" dirty="0" err="1"/>
              <a:t>will</a:t>
            </a:r>
            <a:r>
              <a:rPr lang="pl-PL" sz="2000" dirty="0"/>
              <a:t> be </a:t>
            </a:r>
            <a:r>
              <a:rPr lang="pl-PL" sz="2000" dirty="0" err="1"/>
              <a:t>turned</a:t>
            </a:r>
            <a:r>
              <a:rPr lang="pl-PL" sz="2000" dirty="0"/>
              <a:t> off, </a:t>
            </a:r>
            <a:r>
              <a:rPr lang="pl-PL" sz="2000" dirty="0" err="1"/>
              <a:t>so</a:t>
            </a:r>
            <a:r>
              <a:rPr lang="pl-PL" sz="2000" dirty="0"/>
              <a:t> the </a:t>
            </a:r>
            <a:r>
              <a:rPr lang="pl-PL" sz="2000" dirty="0" err="1"/>
              <a:t>intersection</a:t>
            </a:r>
            <a:r>
              <a:rPr lang="pl-PL" sz="2000" dirty="0"/>
              <a:t> </a:t>
            </a:r>
            <a:r>
              <a:rPr lang="pl-PL" sz="2000" dirty="0" err="1"/>
              <a:t>will</a:t>
            </a:r>
            <a:r>
              <a:rPr lang="pl-PL" sz="2000" dirty="0"/>
              <a:t> </a:t>
            </a:r>
            <a:r>
              <a:rPr lang="pl-PL" sz="2000" dirty="0" err="1"/>
              <a:t>act</a:t>
            </a:r>
            <a:r>
              <a:rPr lang="pl-PL" sz="2000" dirty="0"/>
              <a:t> as </a:t>
            </a:r>
            <a:r>
              <a:rPr lang="pl-PL" sz="2000" dirty="0" err="1"/>
              <a:t>if</a:t>
            </a:r>
            <a:r>
              <a:rPr lang="pl-PL" sz="2000" dirty="0"/>
              <a:t> </a:t>
            </a:r>
            <a:r>
              <a:rPr lang="pl-PL" sz="2000" dirty="0" err="1"/>
              <a:t>there</a:t>
            </a:r>
            <a:r>
              <a:rPr lang="pl-PL" sz="2000" dirty="0"/>
              <a:t> </a:t>
            </a:r>
            <a:r>
              <a:rPr lang="pl-PL" sz="2000" dirty="0" err="1"/>
              <a:t>are</a:t>
            </a:r>
            <a:r>
              <a:rPr lang="pl-PL" sz="2000" dirty="0"/>
              <a:t> no </a:t>
            </a:r>
            <a:r>
              <a:rPr lang="pl-PL" sz="2000" dirty="0" err="1"/>
              <a:t>traffic</a:t>
            </a:r>
            <a:r>
              <a:rPr lang="pl-PL" sz="2000" dirty="0"/>
              <a:t> </a:t>
            </a:r>
            <a:r>
              <a:rPr lang="pl-PL" sz="2000" dirty="0" err="1"/>
              <a:t>lights</a:t>
            </a:r>
            <a:r>
              <a:rPr lang="pl-PL" sz="2000" dirty="0"/>
              <a:t> </a:t>
            </a:r>
            <a:r>
              <a:rPr lang="pl-PL" sz="2000" dirty="0" err="1"/>
              <a:t>at</a:t>
            </a:r>
            <a:r>
              <a:rPr lang="pl-PL" sz="2000" dirty="0"/>
              <a:t> </a:t>
            </a:r>
            <a:r>
              <a:rPr lang="pl-PL" sz="2000" dirty="0" err="1"/>
              <a:t>all</a:t>
            </a:r>
            <a:r>
              <a:rPr lang="pl-PL" sz="2000" dirty="0"/>
              <a:t>.</a:t>
            </a:r>
          </a:p>
        </p:txBody>
      </p:sp>
    </p:spTree>
    <p:extLst>
      <p:ext uri="{BB962C8B-B14F-4D97-AF65-F5344CB8AC3E}">
        <p14:creationId xmlns:p14="http://schemas.microsoft.com/office/powerpoint/2010/main" val="23434942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6AD5-8A66-05D2-83DD-3AB451B08FCB}"/>
              </a:ext>
            </a:extLst>
          </p:cNvPr>
          <p:cNvSpPr>
            <a:spLocks noGrp="1"/>
          </p:cNvSpPr>
          <p:nvPr>
            <p:ph type="title"/>
          </p:nvPr>
        </p:nvSpPr>
        <p:spPr/>
        <p:txBody>
          <a:bodyPr/>
          <a:lstStyle/>
          <a:p>
            <a:r>
              <a:rPr lang="pl-PL" noProof="0" dirty="0" err="1"/>
              <a:t>Adding</a:t>
            </a:r>
            <a:r>
              <a:rPr lang="pl-PL" noProof="0" dirty="0"/>
              <a:t> </a:t>
            </a:r>
            <a:r>
              <a:rPr lang="pl-PL" noProof="0" dirty="0" err="1"/>
              <a:t>signal</a:t>
            </a:r>
            <a:r>
              <a:rPr lang="pl-PL" noProof="0" dirty="0"/>
              <a:t> </a:t>
            </a:r>
            <a:r>
              <a:rPr lang="pl-PL" noProof="0" dirty="0" err="1"/>
              <a:t>heads</a:t>
            </a:r>
            <a:r>
              <a:rPr lang="pl-PL" dirty="0"/>
              <a:t> pt. 1</a:t>
            </a:r>
            <a:endParaRPr lang="en-GB" noProof="0" dirty="0"/>
          </a:p>
        </p:txBody>
      </p:sp>
      <p:pic>
        <p:nvPicPr>
          <p:cNvPr id="5" name="Picture 4">
            <a:extLst>
              <a:ext uri="{FF2B5EF4-FFF2-40B4-BE49-F238E27FC236}">
                <a16:creationId xmlns:a16="http://schemas.microsoft.com/office/drawing/2014/main" id="{CA8F2089-B7AE-A0A7-9BBE-BD565E9D925D}"/>
              </a:ext>
            </a:extLst>
          </p:cNvPr>
          <p:cNvPicPr>
            <a:picLocks noChangeAspect="1"/>
          </p:cNvPicPr>
          <p:nvPr/>
        </p:nvPicPr>
        <p:blipFill>
          <a:blip r:embed="rId2"/>
          <a:stretch>
            <a:fillRect/>
          </a:stretch>
        </p:blipFill>
        <p:spPr>
          <a:xfrm>
            <a:off x="206830" y="1825625"/>
            <a:ext cx="6281894" cy="4518991"/>
          </a:xfrm>
          <a:prstGeom prst="rect">
            <a:avLst/>
          </a:prstGeom>
        </p:spPr>
      </p:pic>
      <p:cxnSp>
        <p:nvCxnSpPr>
          <p:cNvPr id="4" name="Straight Arrow Connector 3">
            <a:extLst>
              <a:ext uri="{FF2B5EF4-FFF2-40B4-BE49-F238E27FC236}">
                <a16:creationId xmlns:a16="http://schemas.microsoft.com/office/drawing/2014/main" id="{7E826050-8933-701F-B251-1B046C474474}"/>
              </a:ext>
            </a:extLst>
          </p:cNvPr>
          <p:cNvCxnSpPr>
            <a:cxnSpLocks/>
          </p:cNvCxnSpPr>
          <p:nvPr/>
        </p:nvCxnSpPr>
        <p:spPr>
          <a:xfrm flipH="1" flipV="1">
            <a:off x="1441938" y="3041937"/>
            <a:ext cx="6119447" cy="38706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5CA2BD0-7B87-6E75-9DC9-75E71D9C257C}"/>
              </a:ext>
            </a:extLst>
          </p:cNvPr>
          <p:cNvSpPr txBox="1"/>
          <p:nvPr/>
        </p:nvSpPr>
        <p:spPr>
          <a:xfrm>
            <a:off x="7494597" y="1588233"/>
            <a:ext cx="3456841" cy="2246769"/>
          </a:xfrm>
          <a:prstGeom prst="rect">
            <a:avLst/>
          </a:prstGeom>
          <a:noFill/>
        </p:spPr>
        <p:txBody>
          <a:bodyPr wrap="square" lIns="91440" tIns="45720" rIns="91440" bIns="45720" anchor="t">
            <a:spAutoFit/>
          </a:bodyPr>
          <a:lstStyle/>
          <a:p>
            <a:r>
              <a:rPr lang="pl-PL" sz="2000" dirty="0"/>
              <a:t>A </a:t>
            </a:r>
            <a:r>
              <a:rPr lang="pl-PL" sz="2000" dirty="0" err="1"/>
              <a:t>signal</a:t>
            </a:r>
            <a:r>
              <a:rPr lang="pl-PL" sz="2000" dirty="0"/>
              <a:t> </a:t>
            </a:r>
            <a:r>
              <a:rPr lang="pl-PL" sz="2000" dirty="0" err="1"/>
              <a:t>controller</a:t>
            </a:r>
            <a:r>
              <a:rPr lang="pl-PL" sz="2000" dirty="0"/>
              <a:t> </a:t>
            </a:r>
            <a:r>
              <a:rPr lang="pl-PL" sz="2000" dirty="0" err="1"/>
              <a:t>has</a:t>
            </a:r>
            <a:r>
              <a:rPr lang="pl-PL" sz="2000" dirty="0"/>
              <a:t> </a:t>
            </a:r>
            <a:r>
              <a:rPr lang="pl-PL" sz="2000" dirty="0" err="1"/>
              <a:t>been</a:t>
            </a:r>
            <a:r>
              <a:rPr lang="pl-PL" sz="2000" dirty="0"/>
              <a:t> </a:t>
            </a:r>
            <a:r>
              <a:rPr lang="pl-PL" sz="2000" dirty="0" err="1"/>
              <a:t>created</a:t>
            </a:r>
            <a:r>
              <a:rPr lang="pl-PL" sz="2000" dirty="0"/>
              <a:t>, but </a:t>
            </a:r>
            <a:r>
              <a:rPr lang="pl-PL" sz="2000" dirty="0" err="1"/>
              <a:t>traffic</a:t>
            </a:r>
            <a:r>
              <a:rPr lang="pl-PL" sz="2000" dirty="0"/>
              <a:t> </a:t>
            </a:r>
            <a:r>
              <a:rPr lang="pl-PL" sz="2000" dirty="0" err="1"/>
              <a:t>lights</a:t>
            </a:r>
            <a:r>
              <a:rPr lang="pl-PL" sz="2000" dirty="0"/>
              <a:t> </a:t>
            </a:r>
            <a:r>
              <a:rPr lang="pl-PL" sz="2000" dirty="0" err="1"/>
              <a:t>are</a:t>
            </a:r>
            <a:r>
              <a:rPr lang="pl-PL" sz="2000" dirty="0"/>
              <a:t> </a:t>
            </a:r>
            <a:r>
              <a:rPr lang="pl-PL" sz="2000" dirty="0" err="1"/>
              <a:t>yet</a:t>
            </a:r>
            <a:r>
              <a:rPr lang="pl-PL" sz="2000" dirty="0"/>
              <a:t> to be </a:t>
            </a:r>
            <a:r>
              <a:rPr lang="pl-PL" sz="2000" dirty="0" err="1"/>
              <a:t>inserted</a:t>
            </a:r>
            <a:r>
              <a:rPr lang="pl-PL" sz="2000" dirty="0"/>
              <a:t> </a:t>
            </a:r>
            <a:r>
              <a:rPr lang="pl-PL" sz="2000" dirty="0" err="1"/>
              <a:t>into</a:t>
            </a:r>
            <a:r>
              <a:rPr lang="pl-PL" sz="2000" dirty="0"/>
              <a:t> the model.</a:t>
            </a:r>
          </a:p>
          <a:p>
            <a:endParaRPr lang="pl-PL" sz="2000" dirty="0"/>
          </a:p>
          <a:p>
            <a:r>
              <a:rPr lang="pl-PL" sz="2000" dirty="0"/>
              <a:t>Select „</a:t>
            </a:r>
            <a:r>
              <a:rPr lang="pl-PL" sz="2000" dirty="0" err="1"/>
              <a:t>Signal</a:t>
            </a:r>
            <a:r>
              <a:rPr lang="pl-PL" sz="2000" dirty="0"/>
              <a:t> </a:t>
            </a:r>
            <a:r>
              <a:rPr lang="pl-PL" sz="2000" dirty="0" err="1"/>
              <a:t>Heads</a:t>
            </a:r>
            <a:r>
              <a:rPr lang="pl-PL" sz="2000" dirty="0"/>
              <a:t>” from the </a:t>
            </a:r>
            <a:r>
              <a:rPr lang="pl-PL" sz="2000" dirty="0" err="1"/>
              <a:t>toolbox</a:t>
            </a:r>
            <a:r>
              <a:rPr lang="pl-PL" sz="2000" dirty="0"/>
              <a:t>.</a:t>
            </a:r>
          </a:p>
        </p:txBody>
      </p:sp>
    </p:spTree>
    <p:extLst>
      <p:ext uri="{BB962C8B-B14F-4D97-AF65-F5344CB8AC3E}">
        <p14:creationId xmlns:p14="http://schemas.microsoft.com/office/powerpoint/2010/main" val="3148014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B9D9D-77B0-9454-C203-C6737C845CAC}"/>
              </a:ext>
            </a:extLst>
          </p:cNvPr>
          <p:cNvSpPr>
            <a:spLocks noGrp="1"/>
          </p:cNvSpPr>
          <p:nvPr>
            <p:ph type="title"/>
          </p:nvPr>
        </p:nvSpPr>
        <p:spPr/>
        <p:txBody>
          <a:bodyPr/>
          <a:lstStyle/>
          <a:p>
            <a:r>
              <a:rPr lang="pl-PL" dirty="0" err="1"/>
              <a:t>Adding</a:t>
            </a:r>
            <a:r>
              <a:rPr lang="pl-PL" dirty="0"/>
              <a:t> </a:t>
            </a:r>
            <a:r>
              <a:rPr lang="pl-PL" dirty="0" err="1"/>
              <a:t>signal</a:t>
            </a:r>
            <a:r>
              <a:rPr lang="pl-PL" dirty="0"/>
              <a:t> </a:t>
            </a:r>
            <a:r>
              <a:rPr lang="pl-PL" dirty="0" err="1"/>
              <a:t>heads</a:t>
            </a:r>
            <a:r>
              <a:rPr lang="pl-PL" dirty="0"/>
              <a:t> pt. 2</a:t>
            </a:r>
            <a:endParaRPr lang="en-GB" noProof="0" dirty="0"/>
          </a:p>
        </p:txBody>
      </p:sp>
      <p:pic>
        <p:nvPicPr>
          <p:cNvPr id="5" name="Picture 4">
            <a:extLst>
              <a:ext uri="{FF2B5EF4-FFF2-40B4-BE49-F238E27FC236}">
                <a16:creationId xmlns:a16="http://schemas.microsoft.com/office/drawing/2014/main" id="{67D822FC-F94D-E8B8-ACFB-A39F77AE5594}"/>
              </a:ext>
            </a:extLst>
          </p:cNvPr>
          <p:cNvPicPr>
            <a:picLocks noChangeAspect="1"/>
          </p:cNvPicPr>
          <p:nvPr/>
        </p:nvPicPr>
        <p:blipFill>
          <a:blip r:embed="rId2"/>
          <a:stretch>
            <a:fillRect/>
          </a:stretch>
        </p:blipFill>
        <p:spPr>
          <a:xfrm>
            <a:off x="607666" y="1895374"/>
            <a:ext cx="6570822" cy="4742458"/>
          </a:xfrm>
          <a:prstGeom prst="rect">
            <a:avLst/>
          </a:prstGeom>
        </p:spPr>
      </p:pic>
      <p:cxnSp>
        <p:nvCxnSpPr>
          <p:cNvPr id="4" name="Straight Arrow Connector 3">
            <a:extLst>
              <a:ext uri="{FF2B5EF4-FFF2-40B4-BE49-F238E27FC236}">
                <a16:creationId xmlns:a16="http://schemas.microsoft.com/office/drawing/2014/main" id="{1B6F56E3-9994-D639-B4D3-0CAF569A90F6}"/>
              </a:ext>
            </a:extLst>
          </p:cNvPr>
          <p:cNvCxnSpPr>
            <a:cxnSpLocks/>
          </p:cNvCxnSpPr>
          <p:nvPr/>
        </p:nvCxnSpPr>
        <p:spPr>
          <a:xfrm flipH="1">
            <a:off x="5011615" y="2787162"/>
            <a:ext cx="2523393" cy="15474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CEB4970-90E3-07FD-5A4B-10E44BCF95D1}"/>
              </a:ext>
            </a:extLst>
          </p:cNvPr>
          <p:cNvSpPr txBox="1"/>
          <p:nvPr/>
        </p:nvSpPr>
        <p:spPr>
          <a:xfrm>
            <a:off x="7626482" y="1993742"/>
            <a:ext cx="3456841" cy="2862322"/>
          </a:xfrm>
          <a:prstGeom prst="rect">
            <a:avLst/>
          </a:prstGeom>
          <a:noFill/>
        </p:spPr>
        <p:txBody>
          <a:bodyPr wrap="square" lIns="91440" tIns="45720" rIns="91440" bIns="45720" anchor="t">
            <a:spAutoFit/>
          </a:bodyPr>
          <a:lstStyle/>
          <a:p>
            <a:r>
              <a:rPr lang="pl-PL" sz="2000" dirty="0" err="1"/>
              <a:t>Click</a:t>
            </a:r>
            <a:r>
              <a:rPr lang="pl-PL" sz="2000" dirty="0"/>
              <a:t> RMB on the link to </a:t>
            </a:r>
            <a:r>
              <a:rPr lang="pl-PL" sz="2000" dirty="0" err="1"/>
              <a:t>add</a:t>
            </a:r>
            <a:r>
              <a:rPr lang="pl-PL" sz="2000" dirty="0"/>
              <a:t> a </a:t>
            </a:r>
            <a:r>
              <a:rPr lang="pl-PL" sz="2000" dirty="0" err="1"/>
              <a:t>new</a:t>
            </a:r>
            <a:r>
              <a:rPr lang="pl-PL" sz="2000" dirty="0"/>
              <a:t> </a:t>
            </a:r>
            <a:r>
              <a:rPr lang="pl-PL" sz="2000" dirty="0" err="1"/>
              <a:t>signal</a:t>
            </a:r>
            <a:r>
              <a:rPr lang="pl-PL" sz="2000" dirty="0"/>
              <a:t> </a:t>
            </a:r>
            <a:r>
              <a:rPr lang="pl-PL" sz="2000" dirty="0" err="1"/>
              <a:t>head</a:t>
            </a:r>
            <a:r>
              <a:rPr lang="pl-PL" sz="2000" dirty="0"/>
              <a:t>. </a:t>
            </a:r>
            <a:r>
              <a:rPr lang="pl-PL" sz="2000" dirty="0" err="1"/>
              <a:t>While</a:t>
            </a:r>
            <a:r>
              <a:rPr lang="pl-PL" sz="2000" dirty="0"/>
              <a:t> in real life </a:t>
            </a:r>
            <a:r>
              <a:rPr lang="pl-PL" sz="2000" dirty="0" err="1"/>
              <a:t>signal</a:t>
            </a:r>
            <a:r>
              <a:rPr lang="pl-PL" sz="2000" dirty="0"/>
              <a:t> </a:t>
            </a:r>
            <a:r>
              <a:rPr lang="pl-PL" sz="2000" dirty="0" err="1"/>
              <a:t>heads</a:t>
            </a:r>
            <a:r>
              <a:rPr lang="pl-PL" sz="2000" dirty="0"/>
              <a:t> </a:t>
            </a:r>
            <a:r>
              <a:rPr lang="pl-PL" sz="2000" dirty="0" err="1"/>
              <a:t>are</a:t>
            </a:r>
            <a:r>
              <a:rPr lang="pl-PL" sz="2000" dirty="0"/>
              <a:t> </a:t>
            </a:r>
            <a:r>
              <a:rPr lang="pl-PL" sz="2000" dirty="0" err="1"/>
              <a:t>next</a:t>
            </a:r>
            <a:r>
              <a:rPr lang="pl-PL" sz="2000" dirty="0"/>
              <a:t> to </a:t>
            </a:r>
            <a:r>
              <a:rPr lang="pl-PL" sz="2000" dirty="0" err="1"/>
              <a:t>or</a:t>
            </a:r>
            <a:r>
              <a:rPr lang="pl-PL" sz="2000" dirty="0"/>
              <a:t> </a:t>
            </a:r>
            <a:r>
              <a:rPr lang="pl-PL" sz="2000" dirty="0" err="1"/>
              <a:t>above</a:t>
            </a:r>
            <a:r>
              <a:rPr lang="pl-PL" sz="2000" dirty="0"/>
              <a:t> the </a:t>
            </a:r>
            <a:r>
              <a:rPr lang="pl-PL" sz="2000" dirty="0" err="1"/>
              <a:t>road</a:t>
            </a:r>
            <a:r>
              <a:rPr lang="pl-PL" sz="2000" dirty="0"/>
              <a:t>, in the </a:t>
            </a:r>
            <a:r>
              <a:rPr lang="pl-PL" sz="2000" dirty="0" err="1"/>
              <a:t>simulation</a:t>
            </a:r>
            <a:r>
              <a:rPr lang="pl-PL" sz="2000" dirty="0"/>
              <a:t> </a:t>
            </a:r>
            <a:r>
              <a:rPr lang="pl-PL" sz="2000" dirty="0" err="1"/>
              <a:t>these</a:t>
            </a:r>
            <a:r>
              <a:rPr lang="pl-PL" sz="2000" dirty="0"/>
              <a:t> </a:t>
            </a:r>
            <a:r>
              <a:rPr lang="pl-PL" sz="2000" dirty="0" err="1"/>
              <a:t>objects</a:t>
            </a:r>
            <a:r>
              <a:rPr lang="pl-PL" sz="2000" dirty="0"/>
              <a:t> </a:t>
            </a:r>
            <a:r>
              <a:rPr lang="pl-PL" sz="2000" dirty="0" err="1"/>
              <a:t>are</a:t>
            </a:r>
            <a:r>
              <a:rPr lang="pl-PL" sz="2000" dirty="0"/>
              <a:t> </a:t>
            </a:r>
            <a:r>
              <a:rPr lang="pl-PL" sz="2000" dirty="0" err="1"/>
              <a:t>inserted</a:t>
            </a:r>
            <a:r>
              <a:rPr lang="pl-PL" sz="2000" dirty="0"/>
              <a:t> in the </a:t>
            </a:r>
            <a:r>
              <a:rPr lang="pl-PL" sz="2000" dirty="0" err="1"/>
              <a:t>location</a:t>
            </a:r>
            <a:r>
              <a:rPr lang="pl-PL" sz="2000" dirty="0"/>
              <a:t> of the stop </a:t>
            </a:r>
            <a:r>
              <a:rPr lang="pl-PL" sz="2000" dirty="0" err="1"/>
              <a:t>line</a:t>
            </a:r>
            <a:r>
              <a:rPr lang="pl-PL" sz="2000" dirty="0"/>
              <a:t> </a:t>
            </a:r>
            <a:r>
              <a:rPr lang="pl-PL" sz="2000" dirty="0" err="1"/>
              <a:t>or</a:t>
            </a:r>
            <a:r>
              <a:rPr lang="pl-PL" sz="2000" dirty="0"/>
              <a:t> </a:t>
            </a:r>
            <a:r>
              <a:rPr lang="pl-PL" sz="2000" dirty="0" err="1"/>
              <a:t>other</a:t>
            </a:r>
            <a:r>
              <a:rPr lang="pl-PL" sz="2000" dirty="0"/>
              <a:t> place </a:t>
            </a:r>
            <a:r>
              <a:rPr lang="pl-PL" sz="2000" dirty="0" err="1"/>
              <a:t>where</a:t>
            </a:r>
            <a:r>
              <a:rPr lang="pl-PL" sz="2000" dirty="0"/>
              <a:t> </a:t>
            </a:r>
            <a:r>
              <a:rPr lang="pl-PL" sz="2000" dirty="0" err="1"/>
              <a:t>vehicles</a:t>
            </a:r>
            <a:r>
              <a:rPr lang="pl-PL" sz="2000" dirty="0"/>
              <a:t> </a:t>
            </a:r>
            <a:r>
              <a:rPr lang="pl-PL" sz="2000" dirty="0" err="1"/>
              <a:t>are</a:t>
            </a:r>
            <a:r>
              <a:rPr lang="pl-PL" sz="2000" dirty="0"/>
              <a:t> </a:t>
            </a:r>
            <a:r>
              <a:rPr lang="pl-PL" sz="2000" dirty="0" err="1"/>
              <a:t>supposed</a:t>
            </a:r>
            <a:r>
              <a:rPr lang="pl-PL" sz="2000" dirty="0"/>
              <a:t> to stop.</a:t>
            </a:r>
          </a:p>
        </p:txBody>
      </p:sp>
    </p:spTree>
    <p:extLst>
      <p:ext uri="{BB962C8B-B14F-4D97-AF65-F5344CB8AC3E}">
        <p14:creationId xmlns:p14="http://schemas.microsoft.com/office/powerpoint/2010/main" val="15884628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7055-50C2-D911-46E2-9DB38D9AC88C}"/>
              </a:ext>
            </a:extLst>
          </p:cNvPr>
          <p:cNvSpPr>
            <a:spLocks noGrp="1"/>
          </p:cNvSpPr>
          <p:nvPr>
            <p:ph type="title"/>
          </p:nvPr>
        </p:nvSpPr>
        <p:spPr/>
        <p:txBody>
          <a:bodyPr/>
          <a:lstStyle/>
          <a:p>
            <a:r>
              <a:rPr lang="pl-PL" dirty="0" err="1"/>
              <a:t>Adding</a:t>
            </a:r>
            <a:r>
              <a:rPr lang="pl-PL" dirty="0"/>
              <a:t> </a:t>
            </a:r>
            <a:r>
              <a:rPr lang="pl-PL" dirty="0" err="1"/>
              <a:t>signal</a:t>
            </a:r>
            <a:r>
              <a:rPr lang="pl-PL" dirty="0"/>
              <a:t> </a:t>
            </a:r>
            <a:r>
              <a:rPr lang="pl-PL" dirty="0" err="1"/>
              <a:t>heads</a:t>
            </a:r>
            <a:r>
              <a:rPr lang="pl-PL" dirty="0"/>
              <a:t> pt. 3</a:t>
            </a:r>
            <a:endParaRPr lang="en-GB" noProof="0" dirty="0"/>
          </a:p>
        </p:txBody>
      </p:sp>
      <p:pic>
        <p:nvPicPr>
          <p:cNvPr id="5" name="Picture 4">
            <a:extLst>
              <a:ext uri="{FF2B5EF4-FFF2-40B4-BE49-F238E27FC236}">
                <a16:creationId xmlns:a16="http://schemas.microsoft.com/office/drawing/2014/main" id="{A8BD946E-AEC6-47BE-EDAE-62A623939BD9}"/>
              </a:ext>
            </a:extLst>
          </p:cNvPr>
          <p:cNvPicPr>
            <a:picLocks noChangeAspect="1"/>
          </p:cNvPicPr>
          <p:nvPr/>
        </p:nvPicPr>
        <p:blipFill>
          <a:blip r:embed="rId2"/>
          <a:stretch>
            <a:fillRect/>
          </a:stretch>
        </p:blipFill>
        <p:spPr>
          <a:xfrm>
            <a:off x="943707" y="1825625"/>
            <a:ext cx="3838973" cy="4228346"/>
          </a:xfrm>
          <a:prstGeom prst="rect">
            <a:avLst/>
          </a:prstGeom>
        </p:spPr>
      </p:pic>
      <p:sp>
        <p:nvSpPr>
          <p:cNvPr id="4" name="TextBox 3">
            <a:extLst>
              <a:ext uri="{FF2B5EF4-FFF2-40B4-BE49-F238E27FC236}">
                <a16:creationId xmlns:a16="http://schemas.microsoft.com/office/drawing/2014/main" id="{1180EFE9-7E33-B948-0521-032CED37DD44}"/>
              </a:ext>
            </a:extLst>
          </p:cNvPr>
          <p:cNvSpPr txBox="1"/>
          <p:nvPr/>
        </p:nvSpPr>
        <p:spPr>
          <a:xfrm>
            <a:off x="5680901" y="2020118"/>
            <a:ext cx="3456841" cy="1323439"/>
          </a:xfrm>
          <a:prstGeom prst="rect">
            <a:avLst/>
          </a:prstGeom>
          <a:noFill/>
        </p:spPr>
        <p:txBody>
          <a:bodyPr wrap="square" lIns="91440" tIns="45720" rIns="91440" bIns="45720" anchor="t">
            <a:spAutoFit/>
          </a:bodyPr>
          <a:lstStyle/>
          <a:p>
            <a:r>
              <a:rPr lang="pl-PL" sz="2000" dirty="0" err="1"/>
              <a:t>After</a:t>
            </a:r>
            <a:r>
              <a:rPr lang="pl-PL" sz="2000" dirty="0"/>
              <a:t> </a:t>
            </a:r>
            <a:r>
              <a:rPr lang="pl-PL" sz="2000" dirty="0" err="1"/>
              <a:t>inserting</a:t>
            </a:r>
            <a:r>
              <a:rPr lang="pl-PL" sz="2000" dirty="0"/>
              <a:t> a signal </a:t>
            </a:r>
            <a:r>
              <a:rPr lang="pl-PL" sz="2000" dirty="0" err="1"/>
              <a:t>head</a:t>
            </a:r>
            <a:r>
              <a:rPr lang="pl-PL" sz="2000" dirty="0"/>
              <a:t> a </a:t>
            </a:r>
            <a:r>
              <a:rPr lang="pl-PL" sz="2000" dirty="0" err="1"/>
              <a:t>new</a:t>
            </a:r>
            <a:r>
              <a:rPr lang="pl-PL" sz="2000" dirty="0"/>
              <a:t> </a:t>
            </a:r>
            <a:r>
              <a:rPr lang="pl-PL" sz="2000" dirty="0" err="1"/>
              <a:t>window</a:t>
            </a:r>
            <a:r>
              <a:rPr lang="pl-PL" sz="2000" dirty="0"/>
              <a:t> with </a:t>
            </a:r>
            <a:r>
              <a:rPr lang="pl-PL" sz="2000" dirty="0" err="1"/>
              <a:t>options</a:t>
            </a:r>
            <a:r>
              <a:rPr lang="pl-PL" sz="2000" dirty="0"/>
              <a:t> </a:t>
            </a:r>
            <a:r>
              <a:rPr lang="pl-PL" sz="2000" dirty="0" err="1"/>
              <a:t>regarding</a:t>
            </a:r>
            <a:r>
              <a:rPr lang="pl-PL" sz="2000" dirty="0"/>
              <a:t> </a:t>
            </a:r>
            <a:r>
              <a:rPr lang="pl-PL" sz="2000" dirty="0" err="1"/>
              <a:t>this</a:t>
            </a:r>
            <a:r>
              <a:rPr lang="pl-PL" sz="2000" dirty="0"/>
              <a:t> </a:t>
            </a:r>
            <a:r>
              <a:rPr lang="pl-PL" sz="2000" dirty="0" err="1"/>
              <a:t>particular</a:t>
            </a:r>
            <a:r>
              <a:rPr lang="pl-PL" sz="2000" dirty="0"/>
              <a:t> </a:t>
            </a:r>
            <a:r>
              <a:rPr lang="pl-PL" sz="2000" dirty="0" err="1"/>
              <a:t>signal</a:t>
            </a:r>
            <a:r>
              <a:rPr lang="pl-PL" sz="2000" dirty="0"/>
              <a:t> </a:t>
            </a:r>
            <a:r>
              <a:rPr lang="pl-PL" sz="2000" dirty="0" err="1"/>
              <a:t>head</a:t>
            </a:r>
            <a:r>
              <a:rPr lang="pl-PL" sz="2000" dirty="0"/>
              <a:t> </a:t>
            </a:r>
            <a:r>
              <a:rPr lang="pl-PL" sz="2000" dirty="0" err="1"/>
              <a:t>will</a:t>
            </a:r>
            <a:r>
              <a:rPr lang="pl-PL" sz="2000" dirty="0"/>
              <a:t> </a:t>
            </a:r>
            <a:r>
              <a:rPr lang="pl-PL" sz="2000" dirty="0" err="1"/>
              <a:t>appear</a:t>
            </a:r>
            <a:r>
              <a:rPr lang="pl-PL" sz="2000" dirty="0"/>
              <a:t>.</a:t>
            </a:r>
          </a:p>
        </p:txBody>
      </p:sp>
    </p:spTree>
    <p:extLst>
      <p:ext uri="{BB962C8B-B14F-4D97-AF65-F5344CB8AC3E}">
        <p14:creationId xmlns:p14="http://schemas.microsoft.com/office/powerpoint/2010/main" val="587788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12882-29C5-E93A-5B4C-7CF7D82A18B3}"/>
              </a:ext>
            </a:extLst>
          </p:cNvPr>
          <p:cNvSpPr>
            <a:spLocks noGrp="1"/>
          </p:cNvSpPr>
          <p:nvPr>
            <p:ph type="title"/>
          </p:nvPr>
        </p:nvSpPr>
        <p:spPr/>
        <p:txBody>
          <a:bodyPr/>
          <a:lstStyle/>
          <a:p>
            <a:r>
              <a:rPr lang="pl-PL" noProof="0" dirty="0"/>
              <a:t>PTV </a:t>
            </a:r>
            <a:r>
              <a:rPr lang="pl-PL" noProof="0" dirty="0" err="1"/>
              <a:t>Vissim</a:t>
            </a:r>
            <a:r>
              <a:rPr lang="pl-PL" noProof="0" dirty="0"/>
              <a:t>: Start </a:t>
            </a:r>
            <a:r>
              <a:rPr lang="pl-PL" noProof="0" dirty="0" err="1"/>
              <a:t>Page</a:t>
            </a:r>
            <a:endParaRPr lang="en-GB" noProof="0" dirty="0"/>
          </a:p>
        </p:txBody>
      </p:sp>
      <p:sp>
        <p:nvSpPr>
          <p:cNvPr id="3" name="Text Placeholder 2">
            <a:extLst>
              <a:ext uri="{FF2B5EF4-FFF2-40B4-BE49-F238E27FC236}">
                <a16:creationId xmlns:a16="http://schemas.microsoft.com/office/drawing/2014/main" id="{FB16EB5D-88B6-546C-7C61-E8A35F790C78}"/>
              </a:ext>
            </a:extLst>
          </p:cNvPr>
          <p:cNvSpPr>
            <a:spLocks noGrp="1"/>
          </p:cNvSpPr>
          <p:nvPr>
            <p:ph type="body" idx="1"/>
          </p:nvPr>
        </p:nvSpPr>
        <p:spPr>
          <a:xfrm>
            <a:off x="512884" y="1364114"/>
            <a:ext cx="10345616" cy="565883"/>
          </a:xfrm>
        </p:spPr>
        <p:txBody>
          <a:bodyPr>
            <a:normAutofit fontScale="85000" lnSpcReduction="10000"/>
          </a:bodyPr>
          <a:lstStyle/>
          <a:p>
            <a:pPr marL="114300" indent="0">
              <a:buNone/>
            </a:pPr>
            <a:r>
              <a:rPr lang="pl-PL" dirty="0" err="1"/>
              <a:t>Save</a:t>
            </a:r>
            <a:r>
              <a:rPr lang="pl-PL" dirty="0"/>
              <a:t>, </a:t>
            </a:r>
            <a:r>
              <a:rPr lang="pl-PL" dirty="0" err="1"/>
              <a:t>load</a:t>
            </a:r>
            <a:r>
              <a:rPr lang="pl-PL" dirty="0"/>
              <a:t>, </a:t>
            </a:r>
            <a:r>
              <a:rPr lang="pl-PL" dirty="0" err="1"/>
              <a:t>create</a:t>
            </a:r>
            <a:r>
              <a:rPr lang="pl-PL" dirty="0"/>
              <a:t> </a:t>
            </a:r>
            <a:r>
              <a:rPr lang="pl-PL" dirty="0" err="1"/>
              <a:t>new</a:t>
            </a:r>
            <a:r>
              <a:rPr lang="pl-PL" dirty="0"/>
              <a:t> </a:t>
            </a:r>
            <a:r>
              <a:rPr lang="pl-PL" dirty="0" err="1"/>
              <a:t>files</a:t>
            </a:r>
            <a:r>
              <a:rPr lang="pl-PL" dirty="0"/>
              <a:t>, </a:t>
            </a:r>
            <a:r>
              <a:rPr lang="pl-PL" dirty="0" err="1"/>
              <a:t>settings</a:t>
            </a:r>
            <a:r>
              <a:rPr lang="pl-PL" dirty="0"/>
              <a:t>. </a:t>
            </a:r>
            <a:r>
              <a:rPr lang="pl-PL" u="sng" dirty="0"/>
              <a:t>It </a:t>
            </a:r>
            <a:r>
              <a:rPr lang="pl-PL" u="sng" dirty="0" err="1"/>
              <a:t>is</a:t>
            </a:r>
            <a:r>
              <a:rPr lang="pl-PL" u="sng" dirty="0"/>
              <a:t> </a:t>
            </a:r>
            <a:r>
              <a:rPr lang="pl-PL" u="sng" dirty="0" err="1"/>
              <a:t>recommended</a:t>
            </a:r>
            <a:r>
              <a:rPr lang="pl-PL" u="sng" dirty="0"/>
              <a:t> to </a:t>
            </a:r>
            <a:r>
              <a:rPr lang="pl-PL" u="sng" dirty="0" err="1"/>
              <a:t>save</a:t>
            </a:r>
            <a:r>
              <a:rPr lang="pl-PL" u="sng" dirty="0"/>
              <a:t> the file </a:t>
            </a:r>
            <a:r>
              <a:rPr lang="pl-PL" u="sng" dirty="0" err="1"/>
              <a:t>often</a:t>
            </a:r>
            <a:r>
              <a:rPr lang="pl-PL" dirty="0"/>
              <a:t>.</a:t>
            </a:r>
            <a:endParaRPr lang="en-GB" noProof="0" dirty="0"/>
          </a:p>
        </p:txBody>
      </p:sp>
      <p:pic>
        <p:nvPicPr>
          <p:cNvPr id="5" name="Picture 4">
            <a:extLst>
              <a:ext uri="{FF2B5EF4-FFF2-40B4-BE49-F238E27FC236}">
                <a16:creationId xmlns:a16="http://schemas.microsoft.com/office/drawing/2014/main" id="{CC651954-2ADA-4218-0C71-5FD97E3FAB00}"/>
              </a:ext>
            </a:extLst>
          </p:cNvPr>
          <p:cNvPicPr>
            <a:picLocks noChangeAspect="1"/>
          </p:cNvPicPr>
          <p:nvPr/>
        </p:nvPicPr>
        <p:blipFill>
          <a:blip r:embed="rId2"/>
          <a:stretch>
            <a:fillRect/>
          </a:stretch>
        </p:blipFill>
        <p:spPr>
          <a:xfrm>
            <a:off x="2449894" y="1929997"/>
            <a:ext cx="6720483" cy="4142594"/>
          </a:xfrm>
          <a:prstGeom prst="rect">
            <a:avLst/>
          </a:prstGeom>
        </p:spPr>
      </p:pic>
      <p:cxnSp>
        <p:nvCxnSpPr>
          <p:cNvPr id="7" name="Straight Arrow Connector 6">
            <a:extLst>
              <a:ext uri="{FF2B5EF4-FFF2-40B4-BE49-F238E27FC236}">
                <a16:creationId xmlns:a16="http://schemas.microsoft.com/office/drawing/2014/main" id="{D9F45FE0-9513-20DA-D6C9-AF2498C72120}"/>
              </a:ext>
            </a:extLst>
          </p:cNvPr>
          <p:cNvCxnSpPr>
            <a:cxnSpLocks/>
          </p:cNvCxnSpPr>
          <p:nvPr/>
        </p:nvCxnSpPr>
        <p:spPr>
          <a:xfrm flipH="1">
            <a:off x="6646985" y="2497015"/>
            <a:ext cx="3006969" cy="85285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7CE1B67-965D-13C8-8EAD-BDED24E615F7}"/>
              </a:ext>
            </a:extLst>
          </p:cNvPr>
          <p:cNvCxnSpPr>
            <a:cxnSpLocks/>
          </p:cNvCxnSpPr>
          <p:nvPr/>
        </p:nvCxnSpPr>
        <p:spPr>
          <a:xfrm flipH="1" flipV="1">
            <a:off x="7520355" y="5802722"/>
            <a:ext cx="1966545" cy="176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0FD0C55-AF7B-ADD8-0C38-B5B4E8BEC76C}"/>
              </a:ext>
            </a:extLst>
          </p:cNvPr>
          <p:cNvCxnSpPr>
            <a:cxnSpLocks/>
          </p:cNvCxnSpPr>
          <p:nvPr/>
        </p:nvCxnSpPr>
        <p:spPr>
          <a:xfrm flipV="1">
            <a:off x="2699238" y="6072591"/>
            <a:ext cx="1052148" cy="4039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9B9913E-B787-4646-91EC-C9F43E10A81A}"/>
              </a:ext>
            </a:extLst>
          </p:cNvPr>
          <p:cNvCxnSpPr>
            <a:cxnSpLocks/>
          </p:cNvCxnSpPr>
          <p:nvPr/>
        </p:nvCxnSpPr>
        <p:spPr>
          <a:xfrm>
            <a:off x="990371" y="4001294"/>
            <a:ext cx="1307352" cy="3516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770CAE3-91FA-DE03-E47E-4A81DBD90DC5}"/>
              </a:ext>
            </a:extLst>
          </p:cNvPr>
          <p:cNvCxnSpPr>
            <a:cxnSpLocks/>
          </p:cNvCxnSpPr>
          <p:nvPr/>
        </p:nvCxnSpPr>
        <p:spPr>
          <a:xfrm>
            <a:off x="1644047" y="1950197"/>
            <a:ext cx="729876" cy="1511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353C5292-4BC5-AA8E-17FD-5B99187F6CA2}"/>
              </a:ext>
            </a:extLst>
          </p:cNvPr>
          <p:cNvSpPr txBox="1">
            <a:spLocks/>
          </p:cNvSpPr>
          <p:nvPr/>
        </p:nvSpPr>
        <p:spPr>
          <a:xfrm>
            <a:off x="-188662" y="3429000"/>
            <a:ext cx="2638556" cy="515852"/>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err="1"/>
              <a:t>Main</a:t>
            </a:r>
            <a:r>
              <a:rPr lang="pl-PL" dirty="0"/>
              <a:t> „</a:t>
            </a:r>
            <a:r>
              <a:rPr lang="pl-PL" dirty="0" err="1"/>
              <a:t>toolbox</a:t>
            </a:r>
            <a:r>
              <a:rPr lang="pl-PL" dirty="0"/>
              <a:t>”</a:t>
            </a:r>
            <a:endParaRPr lang="en-GB" dirty="0"/>
          </a:p>
        </p:txBody>
      </p:sp>
      <p:sp>
        <p:nvSpPr>
          <p:cNvPr id="10" name="Text Placeholder 2">
            <a:extLst>
              <a:ext uri="{FF2B5EF4-FFF2-40B4-BE49-F238E27FC236}">
                <a16:creationId xmlns:a16="http://schemas.microsoft.com/office/drawing/2014/main" id="{78C70A40-F9E5-35FC-302F-4B91B85A482F}"/>
              </a:ext>
            </a:extLst>
          </p:cNvPr>
          <p:cNvSpPr txBox="1">
            <a:spLocks/>
          </p:cNvSpPr>
          <p:nvPr/>
        </p:nvSpPr>
        <p:spPr>
          <a:xfrm>
            <a:off x="9360242" y="1981163"/>
            <a:ext cx="2192850" cy="515852"/>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err="1"/>
              <a:t>Starting</a:t>
            </a:r>
            <a:r>
              <a:rPr lang="pl-PL" dirty="0"/>
              <a:t> </a:t>
            </a:r>
            <a:r>
              <a:rPr lang="pl-PL" dirty="0" err="1"/>
              <a:t>page</a:t>
            </a:r>
            <a:endParaRPr lang="en-GB" dirty="0"/>
          </a:p>
        </p:txBody>
      </p:sp>
      <p:sp>
        <p:nvSpPr>
          <p:cNvPr id="12" name="Text Placeholder 2">
            <a:extLst>
              <a:ext uri="{FF2B5EF4-FFF2-40B4-BE49-F238E27FC236}">
                <a16:creationId xmlns:a16="http://schemas.microsoft.com/office/drawing/2014/main" id="{EBE42D8E-01A0-63B5-8FAD-F29764BA9BFD}"/>
              </a:ext>
            </a:extLst>
          </p:cNvPr>
          <p:cNvSpPr txBox="1">
            <a:spLocks/>
          </p:cNvSpPr>
          <p:nvPr/>
        </p:nvSpPr>
        <p:spPr>
          <a:xfrm>
            <a:off x="9419721" y="5381994"/>
            <a:ext cx="2650050" cy="111088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a:t>Information </a:t>
            </a:r>
            <a:r>
              <a:rPr lang="pl-PL" dirty="0" err="1"/>
              <a:t>about</a:t>
            </a:r>
            <a:r>
              <a:rPr lang="pl-PL" dirty="0"/>
              <a:t> </a:t>
            </a:r>
            <a:r>
              <a:rPr lang="pl-PL" dirty="0" err="1"/>
              <a:t>updates</a:t>
            </a:r>
            <a:endParaRPr lang="en-GB" dirty="0"/>
          </a:p>
        </p:txBody>
      </p:sp>
      <p:sp>
        <p:nvSpPr>
          <p:cNvPr id="13" name="Text Placeholder 2">
            <a:extLst>
              <a:ext uri="{FF2B5EF4-FFF2-40B4-BE49-F238E27FC236}">
                <a16:creationId xmlns:a16="http://schemas.microsoft.com/office/drawing/2014/main" id="{6B0E76D1-E042-D3DE-E641-36CF0E72665B}"/>
              </a:ext>
            </a:extLst>
          </p:cNvPr>
          <p:cNvSpPr txBox="1">
            <a:spLocks/>
          </p:cNvSpPr>
          <p:nvPr/>
        </p:nvSpPr>
        <p:spPr>
          <a:xfrm>
            <a:off x="373039" y="6274559"/>
            <a:ext cx="2852273" cy="515852"/>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pl-PL" dirty="0" err="1"/>
              <a:t>Different</a:t>
            </a:r>
            <a:r>
              <a:rPr lang="pl-PL" dirty="0"/>
              <a:t> </a:t>
            </a:r>
            <a:r>
              <a:rPr lang="pl-PL" dirty="0" err="1"/>
              <a:t>views</a:t>
            </a:r>
            <a:endParaRPr lang="en-GB" dirty="0"/>
          </a:p>
        </p:txBody>
      </p:sp>
    </p:spTree>
    <p:extLst>
      <p:ext uri="{BB962C8B-B14F-4D97-AF65-F5344CB8AC3E}">
        <p14:creationId xmlns:p14="http://schemas.microsoft.com/office/powerpoint/2010/main" val="41424112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DD6A-1706-A118-DEEA-FC93CD95B3AB}"/>
              </a:ext>
            </a:extLst>
          </p:cNvPr>
          <p:cNvSpPr>
            <a:spLocks noGrp="1"/>
          </p:cNvSpPr>
          <p:nvPr>
            <p:ph type="title"/>
          </p:nvPr>
        </p:nvSpPr>
        <p:spPr/>
        <p:txBody>
          <a:bodyPr/>
          <a:lstStyle/>
          <a:p>
            <a:r>
              <a:rPr lang="pl-PL" dirty="0" err="1"/>
              <a:t>Adding</a:t>
            </a:r>
            <a:r>
              <a:rPr lang="pl-PL" dirty="0"/>
              <a:t> </a:t>
            </a:r>
            <a:r>
              <a:rPr lang="pl-PL" dirty="0" err="1"/>
              <a:t>signal</a:t>
            </a:r>
            <a:r>
              <a:rPr lang="pl-PL" dirty="0"/>
              <a:t> </a:t>
            </a:r>
            <a:r>
              <a:rPr lang="pl-PL" dirty="0" err="1"/>
              <a:t>heads</a:t>
            </a:r>
            <a:r>
              <a:rPr lang="pl-PL" dirty="0"/>
              <a:t> pt. 4</a:t>
            </a:r>
            <a:endParaRPr lang="en-GB" noProof="0" dirty="0"/>
          </a:p>
        </p:txBody>
      </p:sp>
      <p:pic>
        <p:nvPicPr>
          <p:cNvPr id="5" name="Picture 4">
            <a:extLst>
              <a:ext uri="{FF2B5EF4-FFF2-40B4-BE49-F238E27FC236}">
                <a16:creationId xmlns:a16="http://schemas.microsoft.com/office/drawing/2014/main" id="{170D4C48-2E52-DB2B-5E07-0573F8D7E893}"/>
              </a:ext>
            </a:extLst>
          </p:cNvPr>
          <p:cNvPicPr>
            <a:picLocks noChangeAspect="1"/>
          </p:cNvPicPr>
          <p:nvPr/>
        </p:nvPicPr>
        <p:blipFill>
          <a:blip r:embed="rId2"/>
          <a:stretch>
            <a:fillRect/>
          </a:stretch>
        </p:blipFill>
        <p:spPr>
          <a:xfrm>
            <a:off x="750356" y="1825625"/>
            <a:ext cx="4290590" cy="4802187"/>
          </a:xfrm>
          <a:prstGeom prst="rect">
            <a:avLst/>
          </a:prstGeom>
        </p:spPr>
      </p:pic>
      <p:cxnSp>
        <p:nvCxnSpPr>
          <p:cNvPr id="4" name="Straight Arrow Connector 3">
            <a:extLst>
              <a:ext uri="{FF2B5EF4-FFF2-40B4-BE49-F238E27FC236}">
                <a16:creationId xmlns:a16="http://schemas.microsoft.com/office/drawing/2014/main" id="{464168FA-5EFC-C42B-EDD3-26580195C212}"/>
              </a:ext>
            </a:extLst>
          </p:cNvPr>
          <p:cNvCxnSpPr>
            <a:cxnSpLocks/>
          </p:cNvCxnSpPr>
          <p:nvPr/>
        </p:nvCxnSpPr>
        <p:spPr>
          <a:xfrm flipH="1">
            <a:off x="3200400" y="2417885"/>
            <a:ext cx="2233246" cy="3165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11D2018-E2BF-5DDC-FFF4-ABF67637FD1A}"/>
              </a:ext>
            </a:extLst>
          </p:cNvPr>
          <p:cNvSpPr txBox="1"/>
          <p:nvPr/>
        </p:nvSpPr>
        <p:spPr>
          <a:xfrm>
            <a:off x="5422635" y="2026522"/>
            <a:ext cx="5931165" cy="1323439"/>
          </a:xfrm>
          <a:prstGeom prst="rect">
            <a:avLst/>
          </a:prstGeom>
          <a:noFill/>
        </p:spPr>
        <p:txBody>
          <a:bodyPr wrap="square" lIns="91440" tIns="45720" rIns="91440" bIns="45720" anchor="t">
            <a:spAutoFit/>
          </a:bodyPr>
          <a:lstStyle/>
          <a:p>
            <a:r>
              <a:rPr lang="pl-PL" sz="2000" dirty="0"/>
              <a:t>Select </a:t>
            </a:r>
            <a:r>
              <a:rPr lang="pl-PL" sz="2000" dirty="0" err="1"/>
              <a:t>signal</a:t>
            </a:r>
            <a:r>
              <a:rPr lang="pl-PL" sz="2000" dirty="0"/>
              <a:t> </a:t>
            </a:r>
            <a:r>
              <a:rPr lang="pl-PL" sz="2000" dirty="0" err="1"/>
              <a:t>group</a:t>
            </a:r>
            <a:r>
              <a:rPr lang="pl-PL" sz="2000" dirty="0"/>
              <a:t> for </a:t>
            </a:r>
            <a:r>
              <a:rPr lang="pl-PL" sz="2000" dirty="0" err="1"/>
              <a:t>this</a:t>
            </a:r>
            <a:r>
              <a:rPr lang="pl-PL" sz="2000" dirty="0"/>
              <a:t> </a:t>
            </a:r>
            <a:r>
              <a:rPr lang="pl-PL" sz="2000" dirty="0" err="1"/>
              <a:t>signal</a:t>
            </a:r>
            <a:r>
              <a:rPr lang="pl-PL" sz="2000" dirty="0"/>
              <a:t> </a:t>
            </a:r>
            <a:r>
              <a:rPr lang="pl-PL" sz="2000" dirty="0" err="1"/>
              <a:t>head</a:t>
            </a:r>
            <a:r>
              <a:rPr lang="pl-PL" sz="2000" dirty="0"/>
              <a:t>.</a:t>
            </a:r>
          </a:p>
          <a:p>
            <a:endParaRPr lang="pl-PL" sz="2000" dirty="0"/>
          </a:p>
          <a:p>
            <a:r>
              <a:rPr lang="pl-PL" sz="2000" dirty="0"/>
              <a:t>On </a:t>
            </a:r>
            <a:r>
              <a:rPr lang="pl-PL" sz="2000" dirty="0" err="1"/>
              <a:t>previous</a:t>
            </a:r>
            <a:r>
              <a:rPr lang="pl-PL" sz="2000" dirty="0"/>
              <a:t> </a:t>
            </a:r>
            <a:r>
              <a:rPr lang="pl-PL" sz="2000" dirty="0" err="1"/>
              <a:t>slides</a:t>
            </a:r>
            <a:r>
              <a:rPr lang="pl-PL" sz="2000" dirty="0"/>
              <a:t> we </a:t>
            </a:r>
            <a:r>
              <a:rPr lang="pl-PL" sz="2000" dirty="0" err="1"/>
              <a:t>added</a:t>
            </a:r>
            <a:r>
              <a:rPr lang="pl-PL" sz="2000" dirty="0"/>
              <a:t> the </a:t>
            </a:r>
            <a:r>
              <a:rPr lang="pl-PL" sz="2000" dirty="0" err="1"/>
              <a:t>signal</a:t>
            </a:r>
            <a:r>
              <a:rPr lang="pl-PL" sz="2000" dirty="0"/>
              <a:t> </a:t>
            </a:r>
            <a:r>
              <a:rPr lang="pl-PL" sz="2000" dirty="0" err="1"/>
              <a:t>head</a:t>
            </a:r>
            <a:r>
              <a:rPr lang="pl-PL" sz="2000" dirty="0"/>
              <a:t> on </a:t>
            </a:r>
            <a:r>
              <a:rPr lang="pl-PL" sz="2000" dirty="0" err="1"/>
              <a:t>south</a:t>
            </a:r>
            <a:r>
              <a:rPr lang="pl-PL" sz="2000" dirty="0"/>
              <a:t> </a:t>
            </a:r>
            <a:r>
              <a:rPr lang="pl-PL" sz="2000" dirty="0" err="1"/>
              <a:t>entry</a:t>
            </a:r>
            <a:r>
              <a:rPr lang="pl-PL" sz="2000" dirty="0"/>
              <a:t> to the </a:t>
            </a:r>
            <a:r>
              <a:rPr lang="pl-PL" sz="2000" dirty="0" err="1"/>
              <a:t>intersection</a:t>
            </a:r>
            <a:r>
              <a:rPr lang="pl-PL" sz="2000" dirty="0"/>
              <a:t>, </a:t>
            </a:r>
            <a:r>
              <a:rPr lang="pl-PL" sz="2000" dirty="0" err="1"/>
              <a:t>so</a:t>
            </a:r>
            <a:r>
              <a:rPr lang="pl-PL" sz="2000" dirty="0"/>
              <a:t> we </a:t>
            </a:r>
            <a:r>
              <a:rPr lang="pl-PL" sz="2000" dirty="0" err="1"/>
              <a:t>will</a:t>
            </a:r>
            <a:r>
              <a:rPr lang="pl-PL" sz="2000" dirty="0"/>
              <a:t> </a:t>
            </a:r>
            <a:r>
              <a:rPr lang="pl-PL" sz="2000" dirty="0" err="1"/>
              <a:t>select</a:t>
            </a:r>
            <a:r>
              <a:rPr lang="pl-PL" sz="2000" dirty="0"/>
              <a:t> „S”</a:t>
            </a:r>
          </a:p>
        </p:txBody>
      </p:sp>
    </p:spTree>
    <p:extLst>
      <p:ext uri="{BB962C8B-B14F-4D97-AF65-F5344CB8AC3E}">
        <p14:creationId xmlns:p14="http://schemas.microsoft.com/office/powerpoint/2010/main" val="15926554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2FC56-60CE-02F6-A8D3-DFCB2226041C}"/>
              </a:ext>
            </a:extLst>
          </p:cNvPr>
          <p:cNvSpPr>
            <a:spLocks noGrp="1"/>
          </p:cNvSpPr>
          <p:nvPr>
            <p:ph type="title"/>
          </p:nvPr>
        </p:nvSpPr>
        <p:spPr/>
        <p:txBody>
          <a:bodyPr/>
          <a:lstStyle/>
          <a:p>
            <a:r>
              <a:rPr lang="pl-PL" noProof="0" dirty="0" err="1"/>
              <a:t>Signal</a:t>
            </a:r>
            <a:r>
              <a:rPr lang="pl-PL" noProof="0" dirty="0"/>
              <a:t> </a:t>
            </a:r>
            <a:r>
              <a:rPr lang="pl-PL" noProof="0" dirty="0" err="1"/>
              <a:t>head</a:t>
            </a:r>
            <a:r>
              <a:rPr lang="pl-PL" noProof="0" dirty="0"/>
              <a:t> </a:t>
            </a:r>
            <a:r>
              <a:rPr lang="pl-PL" noProof="0" dirty="0" err="1"/>
              <a:t>after</a:t>
            </a:r>
            <a:r>
              <a:rPr lang="pl-PL" noProof="0" dirty="0"/>
              <a:t> </a:t>
            </a:r>
            <a:r>
              <a:rPr lang="pl-PL" noProof="0" dirty="0" err="1"/>
              <a:t>insertion</a:t>
            </a:r>
            <a:endParaRPr lang="en-GB" noProof="0" dirty="0"/>
          </a:p>
        </p:txBody>
      </p:sp>
      <p:pic>
        <p:nvPicPr>
          <p:cNvPr id="5" name="Picture 4">
            <a:extLst>
              <a:ext uri="{FF2B5EF4-FFF2-40B4-BE49-F238E27FC236}">
                <a16:creationId xmlns:a16="http://schemas.microsoft.com/office/drawing/2014/main" id="{65D638EF-A303-13D7-0E81-72FEEF21CEFF}"/>
              </a:ext>
            </a:extLst>
          </p:cNvPr>
          <p:cNvPicPr>
            <a:picLocks noChangeAspect="1"/>
          </p:cNvPicPr>
          <p:nvPr/>
        </p:nvPicPr>
        <p:blipFill>
          <a:blip r:embed="rId2"/>
          <a:stretch>
            <a:fillRect/>
          </a:stretch>
        </p:blipFill>
        <p:spPr>
          <a:xfrm>
            <a:off x="424403" y="1916944"/>
            <a:ext cx="6662197" cy="4777889"/>
          </a:xfrm>
          <a:prstGeom prst="rect">
            <a:avLst/>
          </a:prstGeom>
        </p:spPr>
      </p:pic>
      <p:cxnSp>
        <p:nvCxnSpPr>
          <p:cNvPr id="4" name="Straight Arrow Connector 3">
            <a:extLst>
              <a:ext uri="{FF2B5EF4-FFF2-40B4-BE49-F238E27FC236}">
                <a16:creationId xmlns:a16="http://schemas.microsoft.com/office/drawing/2014/main" id="{C89B79B1-7047-2997-FCF5-18D94A10B331}"/>
              </a:ext>
            </a:extLst>
          </p:cNvPr>
          <p:cNvCxnSpPr>
            <a:cxnSpLocks/>
          </p:cNvCxnSpPr>
          <p:nvPr/>
        </p:nvCxnSpPr>
        <p:spPr>
          <a:xfrm flipH="1">
            <a:off x="5486400" y="2514600"/>
            <a:ext cx="1802423" cy="22332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8AB031E-C912-8C8B-0BDC-35DA26531B6A}"/>
              </a:ext>
            </a:extLst>
          </p:cNvPr>
          <p:cNvSpPr txBox="1"/>
          <p:nvPr/>
        </p:nvSpPr>
        <p:spPr>
          <a:xfrm>
            <a:off x="7380298" y="2028911"/>
            <a:ext cx="3456841" cy="1015663"/>
          </a:xfrm>
          <a:prstGeom prst="rect">
            <a:avLst/>
          </a:prstGeom>
          <a:noFill/>
        </p:spPr>
        <p:txBody>
          <a:bodyPr wrap="square">
            <a:spAutoFit/>
          </a:bodyPr>
          <a:lstStyle/>
          <a:p>
            <a:r>
              <a:rPr lang="pl-PL" sz="2000" dirty="0" err="1"/>
              <a:t>You</a:t>
            </a:r>
            <a:r>
              <a:rPr lang="pl-PL" sz="2000" dirty="0"/>
              <a:t> </a:t>
            </a:r>
            <a:r>
              <a:rPr lang="pl-PL" sz="2000" dirty="0" err="1"/>
              <a:t>can</a:t>
            </a:r>
            <a:r>
              <a:rPr lang="pl-PL" sz="2000" dirty="0"/>
              <a:t> </a:t>
            </a:r>
            <a:r>
              <a:rPr lang="pl-PL" sz="2000" dirty="0" err="1"/>
              <a:t>click</a:t>
            </a:r>
            <a:r>
              <a:rPr lang="pl-PL" sz="2000" dirty="0"/>
              <a:t> on the </a:t>
            </a:r>
            <a:r>
              <a:rPr lang="pl-PL" sz="2000" dirty="0" err="1"/>
              <a:t>signal</a:t>
            </a:r>
            <a:r>
              <a:rPr lang="pl-PL" sz="2000" dirty="0"/>
              <a:t> </a:t>
            </a:r>
            <a:r>
              <a:rPr lang="pl-PL" sz="2000" dirty="0" err="1"/>
              <a:t>head</a:t>
            </a:r>
            <a:r>
              <a:rPr lang="pl-PL" sz="2000" dirty="0"/>
              <a:t> to display the </a:t>
            </a:r>
            <a:r>
              <a:rPr lang="pl-PL" sz="2000" dirty="0" err="1"/>
              <a:t>direction</a:t>
            </a:r>
            <a:r>
              <a:rPr lang="pl-PL" sz="2000" dirty="0"/>
              <a:t> of </a:t>
            </a:r>
            <a:r>
              <a:rPr lang="pl-PL" sz="2000" dirty="0" err="1"/>
              <a:t>flow</a:t>
            </a:r>
            <a:r>
              <a:rPr lang="pl-PL" sz="2000" dirty="0"/>
              <a:t>.</a:t>
            </a:r>
          </a:p>
        </p:txBody>
      </p:sp>
    </p:spTree>
    <p:extLst>
      <p:ext uri="{BB962C8B-B14F-4D97-AF65-F5344CB8AC3E}">
        <p14:creationId xmlns:p14="http://schemas.microsoft.com/office/powerpoint/2010/main" val="39846846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D95B3-1260-D194-824E-A9D8541A5314}"/>
              </a:ext>
            </a:extLst>
          </p:cNvPr>
          <p:cNvSpPr>
            <a:spLocks noGrp="1"/>
          </p:cNvSpPr>
          <p:nvPr>
            <p:ph type="title"/>
          </p:nvPr>
        </p:nvSpPr>
        <p:spPr/>
        <p:txBody>
          <a:bodyPr/>
          <a:lstStyle/>
          <a:p>
            <a:r>
              <a:rPr lang="pl-PL" noProof="0" dirty="0" err="1"/>
              <a:t>All</a:t>
            </a:r>
            <a:r>
              <a:rPr lang="pl-PL" noProof="0" dirty="0"/>
              <a:t> </a:t>
            </a:r>
            <a:r>
              <a:rPr lang="pl-PL" noProof="0" dirty="0" err="1"/>
              <a:t>signal</a:t>
            </a:r>
            <a:r>
              <a:rPr lang="pl-PL" noProof="0" dirty="0"/>
              <a:t> </a:t>
            </a:r>
            <a:r>
              <a:rPr lang="pl-PL" noProof="0" dirty="0" err="1"/>
              <a:t>heads</a:t>
            </a:r>
            <a:r>
              <a:rPr lang="pl-PL" noProof="0" dirty="0"/>
              <a:t> in the model</a:t>
            </a:r>
            <a:endParaRPr lang="en-GB" noProof="0" dirty="0"/>
          </a:p>
        </p:txBody>
      </p:sp>
      <p:pic>
        <p:nvPicPr>
          <p:cNvPr id="5" name="Picture 4">
            <a:extLst>
              <a:ext uri="{FF2B5EF4-FFF2-40B4-BE49-F238E27FC236}">
                <a16:creationId xmlns:a16="http://schemas.microsoft.com/office/drawing/2014/main" id="{FFD7B2CA-5649-C18C-38E3-D8A92F68A189}"/>
              </a:ext>
            </a:extLst>
          </p:cNvPr>
          <p:cNvPicPr>
            <a:picLocks noChangeAspect="1"/>
          </p:cNvPicPr>
          <p:nvPr/>
        </p:nvPicPr>
        <p:blipFill>
          <a:blip r:embed="rId2"/>
          <a:stretch>
            <a:fillRect/>
          </a:stretch>
        </p:blipFill>
        <p:spPr>
          <a:xfrm>
            <a:off x="440441" y="2245957"/>
            <a:ext cx="6867174" cy="4065943"/>
          </a:xfrm>
          <a:prstGeom prst="rect">
            <a:avLst/>
          </a:prstGeom>
        </p:spPr>
      </p:pic>
      <p:sp>
        <p:nvSpPr>
          <p:cNvPr id="4" name="TextBox 3">
            <a:extLst>
              <a:ext uri="{FF2B5EF4-FFF2-40B4-BE49-F238E27FC236}">
                <a16:creationId xmlns:a16="http://schemas.microsoft.com/office/drawing/2014/main" id="{3EF3D206-BD7A-A733-0D2C-7E8171CB0379}"/>
              </a:ext>
            </a:extLst>
          </p:cNvPr>
          <p:cNvSpPr txBox="1"/>
          <p:nvPr/>
        </p:nvSpPr>
        <p:spPr>
          <a:xfrm>
            <a:off x="7712320" y="2339936"/>
            <a:ext cx="3456841" cy="2246769"/>
          </a:xfrm>
          <a:prstGeom prst="rect">
            <a:avLst/>
          </a:prstGeom>
          <a:noFill/>
        </p:spPr>
        <p:txBody>
          <a:bodyPr wrap="square" lIns="91440" tIns="45720" rIns="91440" bIns="45720" anchor="t">
            <a:spAutoFit/>
          </a:bodyPr>
          <a:lstStyle/>
          <a:p>
            <a:r>
              <a:rPr lang="pl-PL" sz="2000" dirty="0"/>
              <a:t>We </a:t>
            </a:r>
            <a:r>
              <a:rPr lang="pl-PL" sz="2000" dirty="0" err="1"/>
              <a:t>need</a:t>
            </a:r>
            <a:r>
              <a:rPr lang="pl-PL" sz="2000" dirty="0"/>
              <a:t> to </a:t>
            </a:r>
            <a:r>
              <a:rPr lang="pl-PL" sz="2000" dirty="0" err="1"/>
              <a:t>add</a:t>
            </a:r>
            <a:r>
              <a:rPr lang="pl-PL" sz="2000" dirty="0"/>
              <a:t> a </a:t>
            </a:r>
            <a:r>
              <a:rPr lang="pl-PL" sz="2000" dirty="0" err="1"/>
              <a:t>signal</a:t>
            </a:r>
            <a:r>
              <a:rPr lang="pl-PL" sz="2000" dirty="0"/>
              <a:t> </a:t>
            </a:r>
            <a:r>
              <a:rPr lang="pl-PL" sz="2000" dirty="0" err="1"/>
              <a:t>head</a:t>
            </a:r>
            <a:r>
              <a:rPr lang="pl-PL" sz="2000" dirty="0"/>
              <a:t> for </a:t>
            </a:r>
            <a:r>
              <a:rPr lang="pl-PL" sz="2000" dirty="0" err="1"/>
              <a:t>every</a:t>
            </a:r>
            <a:r>
              <a:rPr lang="pl-PL" sz="2000" dirty="0"/>
              <a:t> lane </a:t>
            </a:r>
            <a:r>
              <a:rPr lang="pl-PL" sz="2000" dirty="0" err="1"/>
              <a:t>separately</a:t>
            </a:r>
            <a:r>
              <a:rPr lang="pl-PL" sz="2000" dirty="0"/>
              <a:t>.</a:t>
            </a:r>
          </a:p>
          <a:p>
            <a:endParaRPr lang="pl-PL" sz="2000" dirty="0"/>
          </a:p>
          <a:p>
            <a:r>
              <a:rPr lang="pl-PL" sz="2000" dirty="0"/>
              <a:t>The </a:t>
            </a:r>
            <a:r>
              <a:rPr lang="pl-PL" sz="2000" dirty="0" err="1"/>
              <a:t>picture</a:t>
            </a:r>
            <a:r>
              <a:rPr lang="pl-PL" sz="2000" dirty="0"/>
              <a:t> </a:t>
            </a:r>
            <a:r>
              <a:rPr lang="pl-PL" sz="2000" dirty="0" err="1"/>
              <a:t>displays</a:t>
            </a:r>
            <a:r>
              <a:rPr lang="pl-PL" sz="2000" dirty="0"/>
              <a:t> </a:t>
            </a:r>
            <a:r>
              <a:rPr lang="pl-PL" sz="2000" dirty="0" err="1"/>
              <a:t>an</a:t>
            </a:r>
            <a:r>
              <a:rPr lang="pl-PL" sz="2000" dirty="0"/>
              <a:t> </a:t>
            </a:r>
            <a:r>
              <a:rPr lang="pl-PL" sz="2000" dirty="0" err="1"/>
              <a:t>example</a:t>
            </a:r>
            <a:r>
              <a:rPr lang="pl-PL" sz="2000" dirty="0"/>
              <a:t> </a:t>
            </a:r>
            <a:r>
              <a:rPr lang="pl-PL" sz="2000" dirty="0" err="1"/>
              <a:t>location</a:t>
            </a:r>
            <a:r>
              <a:rPr lang="pl-PL" sz="2000" dirty="0"/>
              <a:t> of </a:t>
            </a:r>
            <a:r>
              <a:rPr lang="pl-PL" sz="2000" dirty="0" err="1"/>
              <a:t>signal</a:t>
            </a:r>
            <a:r>
              <a:rPr lang="pl-PL" sz="2000" dirty="0"/>
              <a:t> </a:t>
            </a:r>
            <a:r>
              <a:rPr lang="pl-PL" sz="2000" dirty="0" err="1"/>
              <a:t>heads</a:t>
            </a:r>
            <a:r>
              <a:rPr lang="pl-PL" sz="2000" dirty="0"/>
              <a:t>.</a:t>
            </a:r>
          </a:p>
        </p:txBody>
      </p:sp>
    </p:spTree>
    <p:extLst>
      <p:ext uri="{BB962C8B-B14F-4D97-AF65-F5344CB8AC3E}">
        <p14:creationId xmlns:p14="http://schemas.microsoft.com/office/powerpoint/2010/main" val="93969246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930B8-F4E5-7D1F-BA16-4988176DC9B8}"/>
              </a:ext>
            </a:extLst>
          </p:cNvPr>
          <p:cNvSpPr>
            <a:spLocks noGrp="1"/>
          </p:cNvSpPr>
          <p:nvPr>
            <p:ph type="title"/>
          </p:nvPr>
        </p:nvSpPr>
        <p:spPr/>
        <p:txBody>
          <a:bodyPr/>
          <a:lstStyle/>
          <a:p>
            <a:r>
              <a:rPr lang="en-GB" noProof="0" dirty="0"/>
              <a:t>Task 2: </a:t>
            </a:r>
          </a:p>
        </p:txBody>
      </p:sp>
      <p:sp>
        <p:nvSpPr>
          <p:cNvPr id="3" name="Text Placeholder 2">
            <a:extLst>
              <a:ext uri="{FF2B5EF4-FFF2-40B4-BE49-F238E27FC236}">
                <a16:creationId xmlns:a16="http://schemas.microsoft.com/office/drawing/2014/main" id="{A3197DB1-7BA7-7E6C-4C41-EFF8CED8825B}"/>
              </a:ext>
            </a:extLst>
          </p:cNvPr>
          <p:cNvSpPr>
            <a:spLocks noGrp="1"/>
          </p:cNvSpPr>
          <p:nvPr>
            <p:ph type="body" idx="1"/>
          </p:nvPr>
        </p:nvSpPr>
        <p:spPr/>
        <p:txBody>
          <a:bodyPr/>
          <a:lstStyle/>
          <a:p>
            <a:r>
              <a:rPr lang="en-GB" noProof="0" dirty="0"/>
              <a:t>Create</a:t>
            </a:r>
            <a:r>
              <a:rPr lang="en-GB" dirty="0"/>
              <a:t> a</a:t>
            </a:r>
            <a:r>
              <a:rPr lang="en-GB" noProof="0" dirty="0"/>
              <a:t> signal controller and</a:t>
            </a:r>
            <a:r>
              <a:rPr lang="en-GB" dirty="0"/>
              <a:t> a</a:t>
            </a:r>
            <a:r>
              <a:rPr lang="en-GB" noProof="0" dirty="0"/>
              <a:t> traffic light </a:t>
            </a:r>
            <a:r>
              <a:rPr lang="en-GB" dirty="0"/>
              <a:t>program</a:t>
            </a:r>
            <a:r>
              <a:rPr lang="en-GB" noProof="0" dirty="0"/>
              <a:t> for previously created 3-way intersection. Prepare three signal plans with cycle times: 60, 90, 120</a:t>
            </a:r>
          </a:p>
        </p:txBody>
      </p:sp>
    </p:spTree>
    <p:extLst>
      <p:ext uri="{BB962C8B-B14F-4D97-AF65-F5344CB8AC3E}">
        <p14:creationId xmlns:p14="http://schemas.microsoft.com/office/powerpoint/2010/main" val="22156564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E55F6-4905-C935-EE04-2C6F10E748B8}"/>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CA3D70BC-A36C-CEE8-4799-9EB8ED55D83F}"/>
              </a:ext>
            </a:extLst>
          </p:cNvPr>
          <p:cNvPicPr>
            <a:picLocks noChangeAspect="1"/>
          </p:cNvPicPr>
          <p:nvPr/>
        </p:nvPicPr>
        <p:blipFill>
          <a:blip r:embed="rId2"/>
          <a:stretch>
            <a:fillRect/>
          </a:stretch>
        </p:blipFill>
        <p:spPr>
          <a:xfrm>
            <a:off x="475465" y="2923437"/>
            <a:ext cx="11241069" cy="2553056"/>
          </a:xfrm>
          <a:prstGeom prst="rect">
            <a:avLst/>
          </a:prstGeom>
        </p:spPr>
      </p:pic>
    </p:spTree>
    <p:extLst>
      <p:ext uri="{BB962C8B-B14F-4D97-AF65-F5344CB8AC3E}">
        <p14:creationId xmlns:p14="http://schemas.microsoft.com/office/powerpoint/2010/main" val="10772851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291E3-C432-6BAB-D1A2-798CA37960DD}"/>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A39063D5-CA36-4273-CF25-172FE8808F4C}"/>
              </a:ext>
            </a:extLst>
          </p:cNvPr>
          <p:cNvPicPr>
            <a:picLocks noChangeAspect="1"/>
          </p:cNvPicPr>
          <p:nvPr/>
        </p:nvPicPr>
        <p:blipFill>
          <a:blip r:embed="rId2"/>
          <a:stretch>
            <a:fillRect/>
          </a:stretch>
        </p:blipFill>
        <p:spPr>
          <a:xfrm>
            <a:off x="484728" y="2370952"/>
            <a:ext cx="6973273" cy="3048425"/>
          </a:xfrm>
          <a:prstGeom prst="rect">
            <a:avLst/>
          </a:prstGeom>
        </p:spPr>
      </p:pic>
    </p:spTree>
    <p:extLst>
      <p:ext uri="{BB962C8B-B14F-4D97-AF65-F5344CB8AC3E}">
        <p14:creationId xmlns:p14="http://schemas.microsoft.com/office/powerpoint/2010/main" val="36656273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9EF73-4F6A-DE60-97BA-BE01411E3A9E}"/>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EBB439DB-A853-691B-5B09-0AE5A8EEE617}"/>
              </a:ext>
            </a:extLst>
          </p:cNvPr>
          <p:cNvPicPr>
            <a:picLocks noChangeAspect="1"/>
          </p:cNvPicPr>
          <p:nvPr/>
        </p:nvPicPr>
        <p:blipFill>
          <a:blip r:embed="rId2"/>
          <a:stretch>
            <a:fillRect/>
          </a:stretch>
        </p:blipFill>
        <p:spPr>
          <a:xfrm>
            <a:off x="457520" y="1356909"/>
            <a:ext cx="6947327" cy="4912252"/>
          </a:xfrm>
          <a:prstGeom prst="rect">
            <a:avLst/>
          </a:prstGeom>
        </p:spPr>
      </p:pic>
    </p:spTree>
    <p:extLst>
      <p:ext uri="{BB962C8B-B14F-4D97-AF65-F5344CB8AC3E}">
        <p14:creationId xmlns:p14="http://schemas.microsoft.com/office/powerpoint/2010/main" val="17335956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E4BA0-9F4A-1CDE-A6A9-F92D73A81DA3}"/>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921742BF-1986-FEB9-79FD-5D6C44E4728D}"/>
              </a:ext>
            </a:extLst>
          </p:cNvPr>
          <p:cNvPicPr>
            <a:picLocks noChangeAspect="1"/>
          </p:cNvPicPr>
          <p:nvPr/>
        </p:nvPicPr>
        <p:blipFill>
          <a:blip r:embed="rId2"/>
          <a:stretch>
            <a:fillRect/>
          </a:stretch>
        </p:blipFill>
        <p:spPr>
          <a:xfrm>
            <a:off x="371987" y="773393"/>
            <a:ext cx="8022308" cy="5719482"/>
          </a:xfrm>
          <a:prstGeom prst="rect">
            <a:avLst/>
          </a:prstGeom>
        </p:spPr>
      </p:pic>
    </p:spTree>
    <p:extLst>
      <p:ext uri="{BB962C8B-B14F-4D97-AF65-F5344CB8AC3E}">
        <p14:creationId xmlns:p14="http://schemas.microsoft.com/office/powerpoint/2010/main" val="19658004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7E889-7862-9A78-7ED3-FDDF389933F7}"/>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D13E71F4-5034-4752-E7CD-4DA44B84532C}"/>
              </a:ext>
            </a:extLst>
          </p:cNvPr>
          <p:cNvPicPr>
            <a:picLocks noChangeAspect="1"/>
          </p:cNvPicPr>
          <p:nvPr/>
        </p:nvPicPr>
        <p:blipFill>
          <a:blip r:embed="rId2"/>
          <a:stretch>
            <a:fillRect/>
          </a:stretch>
        </p:blipFill>
        <p:spPr>
          <a:xfrm>
            <a:off x="936261" y="1825625"/>
            <a:ext cx="6748215" cy="4817698"/>
          </a:xfrm>
          <a:prstGeom prst="rect">
            <a:avLst/>
          </a:prstGeom>
        </p:spPr>
      </p:pic>
    </p:spTree>
    <p:extLst>
      <p:ext uri="{BB962C8B-B14F-4D97-AF65-F5344CB8AC3E}">
        <p14:creationId xmlns:p14="http://schemas.microsoft.com/office/powerpoint/2010/main" val="35396607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EBE13-C468-B050-862A-4A9DC51F8160}"/>
              </a:ext>
            </a:extLst>
          </p:cNvPr>
          <p:cNvSpPr>
            <a:spLocks noGrp="1"/>
          </p:cNvSpPr>
          <p:nvPr>
            <p:ph type="title"/>
          </p:nvPr>
        </p:nvSpPr>
        <p:spPr/>
        <p:txBody>
          <a:bodyPr/>
          <a:lstStyle/>
          <a:p>
            <a:r>
              <a:rPr lang="pl-PL" dirty="0" err="1"/>
              <a:t>Example</a:t>
            </a:r>
            <a:r>
              <a:rPr lang="pl-PL" dirty="0"/>
              <a:t> </a:t>
            </a:r>
            <a:r>
              <a:rPr lang="pl-PL" dirty="0" err="1"/>
              <a:t>solution</a:t>
            </a:r>
            <a:endParaRPr lang="en-GB" noProof="0" dirty="0"/>
          </a:p>
        </p:txBody>
      </p:sp>
      <p:pic>
        <p:nvPicPr>
          <p:cNvPr id="5" name="Picture 4">
            <a:extLst>
              <a:ext uri="{FF2B5EF4-FFF2-40B4-BE49-F238E27FC236}">
                <a16:creationId xmlns:a16="http://schemas.microsoft.com/office/drawing/2014/main" id="{CD70E37F-250E-24BB-F2F5-9C4938721D52}"/>
              </a:ext>
            </a:extLst>
          </p:cNvPr>
          <p:cNvPicPr>
            <a:picLocks noChangeAspect="1"/>
          </p:cNvPicPr>
          <p:nvPr/>
        </p:nvPicPr>
        <p:blipFill>
          <a:blip r:embed="rId2"/>
          <a:stretch>
            <a:fillRect/>
          </a:stretch>
        </p:blipFill>
        <p:spPr>
          <a:xfrm>
            <a:off x="518358" y="1826532"/>
            <a:ext cx="6559449" cy="4666343"/>
          </a:xfrm>
          <a:prstGeom prst="rect">
            <a:avLst/>
          </a:prstGeom>
        </p:spPr>
      </p:pic>
    </p:spTree>
    <p:extLst>
      <p:ext uri="{BB962C8B-B14F-4D97-AF65-F5344CB8AC3E}">
        <p14:creationId xmlns:p14="http://schemas.microsoft.com/office/powerpoint/2010/main" val="3862996968"/>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10277</TotalTime>
  <Words>8061</Words>
  <Application>Microsoft Office PowerPoint</Application>
  <PresentationFormat>Panoramiczny</PresentationFormat>
  <Paragraphs>661</Paragraphs>
  <Slides>208</Slides>
  <Notes>13</Notes>
  <HiddenSlides>0</HiddenSlides>
  <MMClips>19</MMClips>
  <ScaleCrop>false</ScaleCrop>
  <HeadingPairs>
    <vt:vector size="4" baseType="variant">
      <vt:variant>
        <vt:lpstr>Motyw</vt:lpstr>
      </vt:variant>
      <vt:variant>
        <vt:i4>1</vt:i4>
      </vt:variant>
      <vt:variant>
        <vt:lpstr>Tytuły slajdów</vt:lpstr>
      </vt:variant>
      <vt:variant>
        <vt:i4>208</vt:i4>
      </vt:variant>
    </vt:vector>
  </HeadingPairs>
  <TitlesOfParts>
    <vt:vector size="209" baseType="lpstr">
      <vt:lpstr>Motyw pakietu Office</vt:lpstr>
      <vt:lpstr>Basics of microscopic traffic modelling: using PTV Vissim in traffic simulations</vt:lpstr>
      <vt:lpstr>Chapter 1 - theory</vt:lpstr>
      <vt:lpstr>Properties of traffic models</vt:lpstr>
      <vt:lpstr>Example – microscopic vs macroscopic</vt:lpstr>
      <vt:lpstr>Car following model in Vissim</vt:lpstr>
      <vt:lpstr>Wiedemann 74 car following model</vt:lpstr>
      <vt:lpstr>Wiedemann 74 parameters</vt:lpstr>
      <vt:lpstr>Example of car following in practice</vt:lpstr>
      <vt:lpstr>PTV Vissim: Start Page</vt:lpstr>
      <vt:lpstr>PTV Vissim: Network editor</vt:lpstr>
      <vt:lpstr>PTV Vissim – Manual</vt:lpstr>
      <vt:lpstr>Chapter 2 – Developing traffic network</vt:lpstr>
      <vt:lpstr>Ch.2 Part 1 – creating basic road network</vt:lpstr>
      <vt:lpstr>User preferences - language</vt:lpstr>
      <vt:lpstr>User preferences – right click behaviour</vt:lpstr>
      <vt:lpstr>Vissim map background</vt:lpstr>
      <vt:lpstr>Vissim with map background active</vt:lpstr>
      <vt:lpstr>Finding the proper scale</vt:lpstr>
      <vt:lpstr>Locating test site pt. 1</vt:lpstr>
      <vt:lpstr>Locating test site pt. 2</vt:lpstr>
      <vt:lpstr>Zooming in</vt:lpstr>
      <vt:lpstr>Preparing the canvas</vt:lpstr>
      <vt:lpstr>Drawing links</vt:lpstr>
      <vt:lpstr>Links – properties pt. 1</vt:lpstr>
      <vt:lpstr>Links – properties pt. 2</vt:lpstr>
      <vt:lpstr>Next steps: adding more links</vt:lpstr>
      <vt:lpstr>Creating connectors between links</vt:lpstr>
      <vt:lpstr>Connector properties</vt:lpstr>
      <vt:lpstr>Connectors in the model, pt. 1</vt:lpstr>
      <vt:lpstr>Connectors in the model, pt. 2</vt:lpstr>
      <vt:lpstr>Dynamic modification of connectors</vt:lpstr>
      <vt:lpstr>Wireframe view pt. 1</vt:lpstr>
      <vt:lpstr>Wireframe view pt. 2</vt:lpstr>
      <vt:lpstr>Next step: adding a link in the opposite direction</vt:lpstr>
      <vt:lpstr>Adding pedestrian crossing</vt:lpstr>
      <vt:lpstr>Selecting parameters for pedestrian link</vt:lpstr>
      <vt:lpstr>Generating a link in an opposite direction</vt:lpstr>
      <vt:lpstr>Link in an opposite direction</vt:lpstr>
      <vt:lpstr>Conflict areas pt. 1</vt:lpstr>
      <vt:lpstr>Conflict areas pt. 2</vt:lpstr>
      <vt:lpstr>Setting right of way pt. 1</vt:lpstr>
      <vt:lpstr>Setting right of way pt. 2</vt:lpstr>
      <vt:lpstr>Conflicts – displaying a list</vt:lpstr>
      <vt:lpstr>Setting conflicts from the list view</vt:lpstr>
      <vt:lpstr>Final setting of conflicts</vt:lpstr>
      <vt:lpstr>Conflict status: „Undetermined”</vt:lpstr>
      <vt:lpstr>Drawing link geometry pt. 1</vt:lpstr>
      <vt:lpstr>Drawing link geometry pt. 2</vt:lpstr>
      <vt:lpstr>Drawing link geometry pt. 3</vt:lpstr>
      <vt:lpstr>Task 1:</vt:lpstr>
      <vt:lpstr>Example solution</vt:lpstr>
      <vt:lpstr>Example solution</vt:lpstr>
      <vt:lpstr>Example solution</vt:lpstr>
      <vt:lpstr>Ch.2 Part 2 – Traffic lights and fixed traffic light programs</vt:lpstr>
      <vt:lpstr>Signal controllers pt. 1</vt:lpstr>
      <vt:lpstr>Signal controllers pt. 2</vt:lpstr>
      <vt:lpstr>Signal controllers pt. 3</vt:lpstr>
      <vt:lpstr>Signal controllers pt. 4</vt:lpstr>
      <vt:lpstr>Signal groups pt. 1</vt:lpstr>
      <vt:lpstr>Signal groups pt. 2</vt:lpstr>
      <vt:lpstr>Signal groups pt. 3</vt:lpstr>
      <vt:lpstr>Signal groups pt. 4</vt:lpstr>
      <vt:lpstr>Intergreen matrix pt. 1</vt:lpstr>
      <vt:lpstr>Intergreen matrix pt. 2</vt:lpstr>
      <vt:lpstr>Stages</vt:lpstr>
      <vt:lpstr>Stage assignment, pt. 1</vt:lpstr>
      <vt:lpstr>Stage assignment, pt. 2</vt:lpstr>
      <vt:lpstr>Selecting intergreen matrix</vt:lpstr>
      <vt:lpstr>Example of errors visible with matrix selected</vt:lpstr>
      <vt:lpstr>Stage sequence pt. 1</vt:lpstr>
      <vt:lpstr>Stage sequence pt. 2</vt:lpstr>
      <vt:lpstr>Signal programs – stage based pt. 1</vt:lpstr>
      <vt:lpstr>Signal programs – stage based pt. 2</vt:lpstr>
      <vt:lpstr>Stage sequence pt. 3</vt:lpstr>
      <vt:lpstr>Stage sequence pt. 4</vt:lpstr>
      <vt:lpstr>Signal programs – group based</vt:lpstr>
      <vt:lpstr>Signal programs – manual pt. 1</vt:lpstr>
      <vt:lpstr>Signal programs – manual pt. 2</vt:lpstr>
      <vt:lpstr>Signal programs – manual pt. 3</vt:lpstr>
      <vt:lpstr>Signal programs – manual pt. 3</vt:lpstr>
      <vt:lpstr>Interstages pt. 1</vt:lpstr>
      <vt:lpstr>Interstages pt. 2</vt:lpstr>
      <vt:lpstr>Saving a signal controller</vt:lpstr>
      <vt:lpstr>Finalizing work with a signal controller</vt:lpstr>
      <vt:lpstr>Signal controller in the simulation pt. 1</vt:lpstr>
      <vt:lpstr>Signal controller in the simulation pt. 2</vt:lpstr>
      <vt:lpstr>Adding signal heads pt. 1</vt:lpstr>
      <vt:lpstr>Adding signal heads pt. 2</vt:lpstr>
      <vt:lpstr>Adding signal heads pt. 3</vt:lpstr>
      <vt:lpstr>Adding signal heads pt. 4</vt:lpstr>
      <vt:lpstr>Signal head after insertion</vt:lpstr>
      <vt:lpstr>All signal heads in the model</vt:lpstr>
      <vt:lpstr>Task 2: </vt:lpstr>
      <vt:lpstr>Example solution</vt:lpstr>
      <vt:lpstr>Example solution</vt:lpstr>
      <vt:lpstr>Example solution</vt:lpstr>
      <vt:lpstr>Example solution</vt:lpstr>
      <vt:lpstr>Example solution</vt:lpstr>
      <vt:lpstr>Example solution</vt:lpstr>
      <vt:lpstr>Example solution</vt:lpstr>
      <vt:lpstr>Example solution</vt:lpstr>
      <vt:lpstr>Example solution</vt:lpstr>
      <vt:lpstr>Chapter 3 – Traffic flow</vt:lpstr>
      <vt:lpstr>Ch.3 Part 1 – Vehicle types, Inputs and Routing</vt:lpstr>
      <vt:lpstr>Vehicle compositions pt. 1</vt:lpstr>
      <vt:lpstr>Vehicle compositions pt. 2</vt:lpstr>
      <vt:lpstr>Vehicle compositions pt. 3</vt:lpstr>
      <vt:lpstr>Vehicle compositions pt. 4</vt:lpstr>
      <vt:lpstr>Vehicle compositions pt. 5</vt:lpstr>
      <vt:lpstr>Vehicle inputs pt. 1</vt:lpstr>
      <vt:lpstr>Vehicle inputs pt. 2</vt:lpstr>
      <vt:lpstr>Vehicle inputs pt. 3</vt:lpstr>
      <vt:lpstr>Vehicle inputs pt. 4</vt:lpstr>
      <vt:lpstr>Adding additional time intervals pt. 1</vt:lpstr>
      <vt:lpstr>Adding additional time intervals pt. 2</vt:lpstr>
      <vt:lpstr>Time interval for a warm-up period</vt:lpstr>
      <vt:lpstr>Changing the volume across different periods</vt:lpstr>
      <vt:lpstr>Selecting attributes to be displayed pt. 1</vt:lpstr>
      <vt:lpstr>Selecting attributes to be displayed pt. 2</vt:lpstr>
      <vt:lpstr>Selecting attributes to be displayed pt. 3</vt:lpstr>
      <vt:lpstr>New appearance of the list</vt:lpstr>
      <vt:lpstr>Changing flow volumes for warm-up pt. 1</vt:lpstr>
      <vt:lpstr>Changing flow volumes for warm-up pt. 2</vt:lpstr>
      <vt:lpstr>Changing simulation parameters</vt:lpstr>
      <vt:lpstr>Simulation time with warm-up period</vt:lpstr>
      <vt:lpstr>Next step: extending the network</vt:lpstr>
      <vt:lpstr>Network extension</vt:lpstr>
      <vt:lpstr>Adding Vehicle Routes pt. 1</vt:lpstr>
      <vt:lpstr>Adding Vehicle Routes pt. 2</vt:lpstr>
      <vt:lpstr>View of added routes</vt:lpstr>
      <vt:lpstr>List with routes and assigned flow volumes</vt:lpstr>
      <vt:lpstr>Modyfing the routes: complex cases</vt:lpstr>
      <vt:lpstr>Running the simulation</vt:lpstr>
      <vt:lpstr>Simulation conclusion - warnings</vt:lpstr>
      <vt:lpstr>Error and warning messages</vt:lpstr>
      <vt:lpstr>Task 3</vt:lpstr>
      <vt:lpstr>Example solution</vt:lpstr>
      <vt:lpstr>Example solution</vt:lpstr>
      <vt:lpstr>Example solution</vt:lpstr>
      <vt:lpstr>Example solution</vt:lpstr>
      <vt:lpstr>Ch.3 Part 2 – Driver Behaviour parameters</vt:lpstr>
      <vt:lpstr>Driving Behaviours – opening the list</vt:lpstr>
      <vt:lpstr>Default Driver Behaviours</vt:lpstr>
      <vt:lpstr>Default Behaviour – Urban - Following</vt:lpstr>
      <vt:lpstr>Default Behaviour – Urban – Car Following</vt:lpstr>
      <vt:lpstr>Default Behaviour – Right-side rule - Following</vt:lpstr>
      <vt:lpstr>Default Behaviour – Urban – Lane Change</vt:lpstr>
      <vt:lpstr>Default Behaviour – Urban – Lateral</vt:lpstr>
      <vt:lpstr>Default Behaviour – Urban – Signal control</vt:lpstr>
      <vt:lpstr>Adding new driver behaviour: aggressive</vt:lpstr>
      <vt:lpstr>Link Behaviour types – list view</vt:lpstr>
      <vt:lpstr>Adding new link behaviour type pt. 1</vt:lpstr>
      <vt:lpstr>Adding new link behaviour type pt. 2</vt:lpstr>
      <vt:lpstr>Changing behaviour type – Quick View (Links)</vt:lpstr>
      <vt:lpstr>Changing behaviour type – link properties</vt:lpstr>
      <vt:lpstr>Task 4</vt:lpstr>
      <vt:lpstr>Example solution</vt:lpstr>
      <vt:lpstr>Example solution</vt:lpstr>
      <vt:lpstr>Example solution</vt:lpstr>
      <vt:lpstr>Example solution</vt:lpstr>
      <vt:lpstr>Chapter 4 – Collecting data from simulation</vt:lpstr>
      <vt:lpstr>Ch.4 Part 1 – Data Collection</vt:lpstr>
      <vt:lpstr>Vehicle Travel Times pt. 1</vt:lpstr>
      <vt:lpstr>Vehicle Travel Times pt. 2</vt:lpstr>
      <vt:lpstr>Vehicle Travel Times pt. 3</vt:lpstr>
      <vt:lpstr>Vehicle Travel Times pt. 4</vt:lpstr>
      <vt:lpstr>Queue Counters pt. 1</vt:lpstr>
      <vt:lpstr>Queue Counters pt. 1</vt:lpstr>
      <vt:lpstr>Configurating data collection pt. 1</vt:lpstr>
      <vt:lpstr>Configurating data collection pt. 2</vt:lpstr>
      <vt:lpstr>Configurating data collection pt. 3</vt:lpstr>
      <vt:lpstr>Configurating data collection pt. 4</vt:lpstr>
      <vt:lpstr>Viewing the results pt. 1</vt:lpstr>
      <vt:lpstr>Viewing the results pt. 2</vt:lpstr>
      <vt:lpstr>Simulation Runs Data pt. 1</vt:lpstr>
      <vt:lpstr>Simulation Runs Data pt. 2</vt:lpstr>
      <vt:lpstr>Queue Results</vt:lpstr>
      <vt:lpstr>Travel Time Results</vt:lpstr>
      <vt:lpstr>Vehicle Network Performance Results</vt:lpstr>
      <vt:lpstr>Adjusting results list</vt:lpstr>
      <vt:lpstr>Task 5</vt:lpstr>
      <vt:lpstr>Example Solution</vt:lpstr>
      <vt:lpstr>Prezentacja programu PowerPoint</vt:lpstr>
      <vt:lpstr>Example Solution</vt:lpstr>
      <vt:lpstr>Example Solution</vt:lpstr>
      <vt:lpstr>Example Solution</vt:lpstr>
      <vt:lpstr>Example Solution</vt:lpstr>
      <vt:lpstr>Example Solution</vt:lpstr>
      <vt:lpstr>Example Solution</vt:lpstr>
      <vt:lpstr>Ch.4 Part 2 – Video Recording of simulation</vt:lpstr>
      <vt:lpstr>Switching to a 3d view pt. 1</vt:lpstr>
      <vt:lpstr>Switching to a 3d view pt. 2</vt:lpstr>
      <vt:lpstr>Adding camera positions pt. 1</vt:lpstr>
      <vt:lpstr>Adding camera positions pt. 2</vt:lpstr>
      <vt:lpstr>Adding camera positions pt. 3</vt:lpstr>
      <vt:lpstr>Adding camera positions pt. 4</vt:lpstr>
      <vt:lpstr>Presentation tab pt. 1</vt:lpstr>
      <vt:lpstr>Presentation tab pt. 2</vt:lpstr>
      <vt:lpstr>Storyboards</vt:lpstr>
      <vt:lpstr>Adding keyframe pt. 1</vt:lpstr>
      <vt:lpstr>Adding keyframe pt. 2</vt:lpstr>
      <vt:lpstr>Proposed set of keyframes</vt:lpstr>
      <vt:lpstr>Presentation tab pt. 3</vt:lpstr>
      <vt:lpstr>Video preview during simulation run</vt:lpstr>
      <vt:lpstr>Recorded video</vt:lpstr>
      <vt:lpstr>Extra task</vt:lpstr>
      <vt:lpstr>Task 6</vt:lpstr>
      <vt:lpstr>Example 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 Kaszubowski</dc:creator>
  <cp:lastModifiedBy>Konrad Biszko</cp:lastModifiedBy>
  <cp:revision>568</cp:revision>
  <dcterms:created xsi:type="dcterms:W3CDTF">2024-01-22T07:04:38Z</dcterms:created>
  <dcterms:modified xsi:type="dcterms:W3CDTF">2025-09-07T14:56:01Z</dcterms:modified>
</cp:coreProperties>
</file>