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306" r:id="rId5"/>
    <p:sldId id="313" r:id="rId6"/>
    <p:sldId id="307" r:id="rId7"/>
    <p:sldId id="379" r:id="rId8"/>
    <p:sldId id="380" r:id="rId9"/>
    <p:sldId id="381" r:id="rId10"/>
    <p:sldId id="382" r:id="rId11"/>
    <p:sldId id="383" r:id="rId12"/>
    <p:sldId id="384" r:id="rId13"/>
    <p:sldId id="385" r:id="rId14"/>
    <p:sldId id="386" r:id="rId15"/>
    <p:sldId id="387" r:id="rId16"/>
    <p:sldId id="388" r:id="rId17"/>
    <p:sldId id="389" r:id="rId18"/>
    <p:sldId id="404" r:id="rId19"/>
    <p:sldId id="405" r:id="rId20"/>
    <p:sldId id="406" r:id="rId21"/>
    <p:sldId id="407" r:id="rId22"/>
    <p:sldId id="408" r:id="rId23"/>
    <p:sldId id="409" r:id="rId24"/>
    <p:sldId id="410" r:id="rId25"/>
    <p:sldId id="411" r:id="rId26"/>
    <p:sldId id="412" r:id="rId27"/>
    <p:sldId id="399" r:id="rId28"/>
    <p:sldId id="400" r:id="rId29"/>
    <p:sldId id="401" r:id="rId30"/>
    <p:sldId id="402"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8F643-9DF4-4C56-90DB-6A0FD8183822}" v="36" dt="2026-05-10T19:29:31.87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modMainMaster">
      <pc:chgData name="Wojciech Kustra" userId="afebd3d0-216b-4c4f-8992-1bf1fda6d5e8" providerId="ADAL" clId="{1D307E72-7901-4E61-A01B-3C4232ABCF63}" dt="2026-05-10T19:30:24.648" v="380"/>
      <pc:docMkLst>
        <pc:docMk/>
      </pc:docMkLst>
      <pc:sldChg chg="del">
        <pc:chgData name="Wojciech Kustra" userId="afebd3d0-216b-4c4f-8992-1bf1fda6d5e8" providerId="ADAL" clId="{1D307E72-7901-4E61-A01B-3C4232ABCF63}" dt="2026-05-10T18:56:11.404" v="33"/>
        <pc:sldMkLst>
          <pc:docMk/>
          <pc:sldMk cId="0" sldId="322"/>
        </pc:sldMkLst>
      </pc:sldChg>
      <pc:sldChg chg="del">
        <pc:chgData name="Wojciech Kustra" userId="afebd3d0-216b-4c4f-8992-1bf1fda6d5e8" providerId="ADAL" clId="{1D307E72-7901-4E61-A01B-3C4232ABCF63}" dt="2026-05-10T18:56:23.415" v="35"/>
        <pc:sldMkLst>
          <pc:docMk/>
          <pc:sldMk cId="0" sldId="323"/>
        </pc:sldMkLst>
      </pc:sldChg>
      <pc:sldChg chg="modSp del mod">
        <pc:chgData name="Wojciech Kustra" userId="afebd3d0-216b-4c4f-8992-1bf1fda6d5e8" providerId="ADAL" clId="{1D307E72-7901-4E61-A01B-3C4232ABCF63}" dt="2026-05-10T18:56:32.576" v="37"/>
        <pc:sldMkLst>
          <pc:docMk/>
          <pc:sldMk cId="0" sldId="325"/>
        </pc:sldMkLst>
        <pc:spChg chg="mod">
          <ac:chgData name="Wojciech Kustra" userId="afebd3d0-216b-4c4f-8992-1bf1fda6d5e8" providerId="ADAL" clId="{1D307E72-7901-4E61-A01B-3C4232ABCF63}" dt="2026-05-10T18:52:58.242" v="26" actId="13926"/>
          <ac:spMkLst>
            <pc:docMk/>
            <pc:sldMk cId="0" sldId="325"/>
            <ac:spMk id="12293" creationId="{4B8674F8-9B9E-9864-7B49-D07E8C52E932}"/>
          </ac:spMkLst>
        </pc:spChg>
      </pc:sldChg>
      <pc:sldChg chg="del">
        <pc:chgData name="Wojciech Kustra" userId="afebd3d0-216b-4c4f-8992-1bf1fda6d5e8" providerId="ADAL" clId="{1D307E72-7901-4E61-A01B-3C4232ABCF63}" dt="2026-05-10T18:56:51.932" v="41"/>
        <pc:sldMkLst>
          <pc:docMk/>
          <pc:sldMk cId="0" sldId="326"/>
        </pc:sldMkLst>
      </pc:sldChg>
      <pc:sldChg chg="delSp modSp del mod modClrScheme chgLayout">
        <pc:chgData name="Wojciech Kustra" userId="afebd3d0-216b-4c4f-8992-1bf1fda6d5e8" providerId="ADAL" clId="{1D307E72-7901-4E61-A01B-3C4232ABCF63}" dt="2026-05-10T18:52:19.887" v="22" actId="47"/>
        <pc:sldMkLst>
          <pc:docMk/>
          <pc:sldMk cId="0" sldId="358"/>
        </pc:sldMkLst>
        <pc:spChg chg="mod ord">
          <ac:chgData name="Wojciech Kustra" userId="afebd3d0-216b-4c4f-8992-1bf1fda6d5e8" providerId="ADAL" clId="{1D307E72-7901-4E61-A01B-3C4232ABCF63}" dt="2026-05-10T18:50:07.584" v="15" actId="700"/>
          <ac:spMkLst>
            <pc:docMk/>
            <pc:sldMk cId="0" sldId="358"/>
            <ac:spMk id="7170" creationId="{0A9C245A-0A88-0397-A500-0BC8590C86B3}"/>
          </ac:spMkLst>
        </pc:spChg>
        <pc:spChg chg="del">
          <ac:chgData name="Wojciech Kustra" userId="afebd3d0-216b-4c4f-8992-1bf1fda6d5e8" providerId="ADAL" clId="{1D307E72-7901-4E61-A01B-3C4232ABCF63}" dt="2026-05-10T18:49:45.141" v="11" actId="478"/>
          <ac:spMkLst>
            <pc:docMk/>
            <pc:sldMk cId="0" sldId="358"/>
            <ac:spMk id="7171" creationId="{D814E357-75D7-9045-A0E2-290CD9A7CBCE}"/>
          </ac:spMkLst>
        </pc:spChg>
        <pc:spChg chg="mod ord">
          <ac:chgData name="Wojciech Kustra" userId="afebd3d0-216b-4c4f-8992-1bf1fda6d5e8" providerId="ADAL" clId="{1D307E72-7901-4E61-A01B-3C4232ABCF63}" dt="2026-05-10T18:50:07.584" v="15" actId="700"/>
          <ac:spMkLst>
            <pc:docMk/>
            <pc:sldMk cId="0" sldId="358"/>
            <ac:spMk id="7172" creationId="{38FFE14C-56AD-DBB1-2F44-1D3B98124153}"/>
          </ac:spMkLst>
        </pc:spChg>
        <pc:spChg chg="mod ord">
          <ac:chgData name="Wojciech Kustra" userId="afebd3d0-216b-4c4f-8992-1bf1fda6d5e8" providerId="ADAL" clId="{1D307E72-7901-4E61-A01B-3C4232ABCF63}" dt="2026-05-10T18:50:07.584" v="15" actId="700"/>
          <ac:spMkLst>
            <pc:docMk/>
            <pc:sldMk cId="0" sldId="358"/>
            <ac:spMk id="7173" creationId="{97633CA5-5AE5-7F0C-C39C-E67FA851B1D8}"/>
          </ac:spMkLst>
        </pc:spChg>
      </pc:sldChg>
      <pc:sldChg chg="delSp modSp del mod modClrScheme chgLayout">
        <pc:chgData name="Wojciech Kustra" userId="afebd3d0-216b-4c4f-8992-1bf1fda6d5e8" providerId="ADAL" clId="{1D307E72-7901-4E61-A01B-3C4232ABCF63}" dt="2026-05-10T18:55:51.177" v="29"/>
        <pc:sldMkLst>
          <pc:docMk/>
          <pc:sldMk cId="0" sldId="359"/>
        </pc:sldMkLst>
        <pc:spChg chg="mod ord">
          <ac:chgData name="Wojciech Kustra" userId="afebd3d0-216b-4c4f-8992-1bf1fda6d5e8" providerId="ADAL" clId="{1D307E72-7901-4E61-A01B-3C4232ABCF63}" dt="2026-05-10T18:50:07.584" v="15" actId="700"/>
          <ac:spMkLst>
            <pc:docMk/>
            <pc:sldMk cId="0" sldId="359"/>
            <ac:spMk id="8194" creationId="{CB59DDDE-5842-77D2-4CDC-7CA4E00C4C57}"/>
          </ac:spMkLst>
        </pc:spChg>
        <pc:spChg chg="del">
          <ac:chgData name="Wojciech Kustra" userId="afebd3d0-216b-4c4f-8992-1bf1fda6d5e8" providerId="ADAL" clId="{1D307E72-7901-4E61-A01B-3C4232ABCF63}" dt="2026-05-10T18:49:48.089" v="12" actId="478"/>
          <ac:spMkLst>
            <pc:docMk/>
            <pc:sldMk cId="0" sldId="359"/>
            <ac:spMk id="8195" creationId="{1F4EB0CB-C014-1074-5F72-D31EB6793563}"/>
          </ac:spMkLst>
        </pc:spChg>
        <pc:spChg chg="mod ord">
          <ac:chgData name="Wojciech Kustra" userId="afebd3d0-216b-4c4f-8992-1bf1fda6d5e8" providerId="ADAL" clId="{1D307E72-7901-4E61-A01B-3C4232ABCF63}" dt="2026-05-10T18:50:07.584" v="15" actId="700"/>
          <ac:spMkLst>
            <pc:docMk/>
            <pc:sldMk cId="0" sldId="359"/>
            <ac:spMk id="8196" creationId="{B07F271D-AD2E-F830-F467-EBFAEA9EEA97}"/>
          </ac:spMkLst>
        </pc:spChg>
        <pc:spChg chg="mod ord">
          <ac:chgData name="Wojciech Kustra" userId="afebd3d0-216b-4c4f-8992-1bf1fda6d5e8" providerId="ADAL" clId="{1D307E72-7901-4E61-A01B-3C4232ABCF63}" dt="2026-05-10T18:50:07.584" v="15" actId="700"/>
          <ac:spMkLst>
            <pc:docMk/>
            <pc:sldMk cId="0" sldId="359"/>
            <ac:spMk id="8197" creationId="{DBA628F1-4C40-76C9-98A3-8ED0A24EF268}"/>
          </ac:spMkLst>
        </pc:spChg>
      </pc:sldChg>
      <pc:sldChg chg="delSp modSp del mod modClrScheme chgLayout">
        <pc:chgData name="Wojciech Kustra" userId="afebd3d0-216b-4c4f-8992-1bf1fda6d5e8" providerId="ADAL" clId="{1D307E72-7901-4E61-A01B-3C4232ABCF63}" dt="2026-05-10T18:56:02.372" v="31"/>
        <pc:sldMkLst>
          <pc:docMk/>
          <pc:sldMk cId="0" sldId="360"/>
        </pc:sldMkLst>
        <pc:spChg chg="mod ord">
          <ac:chgData name="Wojciech Kustra" userId="afebd3d0-216b-4c4f-8992-1bf1fda6d5e8" providerId="ADAL" clId="{1D307E72-7901-4E61-A01B-3C4232ABCF63}" dt="2026-05-10T18:50:07.584" v="15" actId="700"/>
          <ac:spMkLst>
            <pc:docMk/>
            <pc:sldMk cId="0" sldId="360"/>
            <ac:spMk id="9218" creationId="{C8944EB1-8177-4AFE-4A88-427B56EFD7F3}"/>
          </ac:spMkLst>
        </pc:spChg>
        <pc:spChg chg="del">
          <ac:chgData name="Wojciech Kustra" userId="afebd3d0-216b-4c4f-8992-1bf1fda6d5e8" providerId="ADAL" clId="{1D307E72-7901-4E61-A01B-3C4232ABCF63}" dt="2026-05-10T18:49:53.544" v="13" actId="478"/>
          <ac:spMkLst>
            <pc:docMk/>
            <pc:sldMk cId="0" sldId="360"/>
            <ac:spMk id="9219" creationId="{364A281A-BCA6-1D5E-CEF9-06958F3D945C}"/>
          </ac:spMkLst>
        </pc:spChg>
        <pc:spChg chg="mod ord">
          <ac:chgData name="Wojciech Kustra" userId="afebd3d0-216b-4c4f-8992-1bf1fda6d5e8" providerId="ADAL" clId="{1D307E72-7901-4E61-A01B-3C4232ABCF63}" dt="2026-05-10T18:50:07.584" v="15" actId="700"/>
          <ac:spMkLst>
            <pc:docMk/>
            <pc:sldMk cId="0" sldId="360"/>
            <ac:spMk id="9220" creationId="{2BC06564-B8DB-FBCB-0007-C221BF9D12C0}"/>
          </ac:spMkLst>
        </pc:spChg>
        <pc:spChg chg="mod ord">
          <ac:chgData name="Wojciech Kustra" userId="afebd3d0-216b-4c4f-8992-1bf1fda6d5e8" providerId="ADAL" clId="{1D307E72-7901-4E61-A01B-3C4232ABCF63}" dt="2026-05-10T18:50:07.584" v="15" actId="700"/>
          <ac:spMkLst>
            <pc:docMk/>
            <pc:sldMk cId="0" sldId="360"/>
            <ac:spMk id="9221" creationId="{CF888D4A-52C5-ABCB-6FAF-258D4732991C}"/>
          </ac:spMkLst>
        </pc:spChg>
      </pc:sldChg>
      <pc:sldChg chg="modSp del mod">
        <pc:chgData name="Wojciech Kustra" userId="afebd3d0-216b-4c4f-8992-1bf1fda6d5e8" providerId="ADAL" clId="{1D307E72-7901-4E61-A01B-3C4232ABCF63}" dt="2026-05-10T18:56:41.831" v="39"/>
        <pc:sldMkLst>
          <pc:docMk/>
          <pc:sldMk cId="0" sldId="361"/>
        </pc:sldMkLst>
        <pc:spChg chg="mod">
          <ac:chgData name="Wojciech Kustra" userId="afebd3d0-216b-4c4f-8992-1bf1fda6d5e8" providerId="ADAL" clId="{1D307E72-7901-4E61-A01B-3C4232ABCF63}" dt="2026-05-10T18:52:58.787" v="27" actId="13926"/>
          <ac:spMkLst>
            <pc:docMk/>
            <pc:sldMk cId="0" sldId="361"/>
            <ac:spMk id="13318" creationId="{4B1B5CAD-C782-3999-FF71-4559103561A7}"/>
          </ac:spMkLst>
        </pc:spChg>
      </pc:sldChg>
      <pc:sldChg chg="del">
        <pc:chgData name="Wojciech Kustra" userId="afebd3d0-216b-4c4f-8992-1bf1fda6d5e8" providerId="ADAL" clId="{1D307E72-7901-4E61-A01B-3C4232ABCF63}" dt="2026-05-10T18:57:02.234" v="43"/>
        <pc:sldMkLst>
          <pc:docMk/>
          <pc:sldMk cId="0" sldId="362"/>
        </pc:sldMkLst>
      </pc:sldChg>
      <pc:sldChg chg="del">
        <pc:chgData name="Wojciech Kustra" userId="afebd3d0-216b-4c4f-8992-1bf1fda6d5e8" providerId="ADAL" clId="{1D307E72-7901-4E61-A01B-3C4232ABCF63}" dt="2026-05-10T18:57:15.133" v="45"/>
        <pc:sldMkLst>
          <pc:docMk/>
          <pc:sldMk cId="0" sldId="363"/>
        </pc:sldMkLst>
      </pc:sldChg>
      <pc:sldChg chg="del">
        <pc:chgData name="Wojciech Kustra" userId="afebd3d0-216b-4c4f-8992-1bf1fda6d5e8" providerId="ADAL" clId="{1D307E72-7901-4E61-A01B-3C4232ABCF63}" dt="2026-05-10T18:57:26.045" v="47"/>
        <pc:sldMkLst>
          <pc:docMk/>
          <pc:sldMk cId="0" sldId="364"/>
        </pc:sldMkLst>
      </pc:sldChg>
      <pc:sldChg chg="del">
        <pc:chgData name="Wojciech Kustra" userId="afebd3d0-216b-4c4f-8992-1bf1fda6d5e8" providerId="ADAL" clId="{1D307E72-7901-4E61-A01B-3C4232ABCF63}" dt="2026-05-10T18:57:35.267" v="49"/>
        <pc:sldMkLst>
          <pc:docMk/>
          <pc:sldMk cId="0" sldId="365"/>
        </pc:sldMkLst>
      </pc:sldChg>
      <pc:sldChg chg="del">
        <pc:chgData name="Wojciech Kustra" userId="afebd3d0-216b-4c4f-8992-1bf1fda6d5e8" providerId="ADAL" clId="{1D307E72-7901-4E61-A01B-3C4232ABCF63}" dt="2026-05-10T18:57:44.144" v="51"/>
        <pc:sldMkLst>
          <pc:docMk/>
          <pc:sldMk cId="0" sldId="366"/>
        </pc:sldMkLst>
      </pc:sldChg>
      <pc:sldChg chg="del">
        <pc:chgData name="Wojciech Kustra" userId="afebd3d0-216b-4c4f-8992-1bf1fda6d5e8" providerId="ADAL" clId="{1D307E72-7901-4E61-A01B-3C4232ABCF63}" dt="2026-05-10T18:57:53.001" v="53"/>
        <pc:sldMkLst>
          <pc:docMk/>
          <pc:sldMk cId="0" sldId="367"/>
        </pc:sldMkLst>
      </pc:sldChg>
      <pc:sldChg chg="del">
        <pc:chgData name="Wojciech Kustra" userId="afebd3d0-216b-4c4f-8992-1bf1fda6d5e8" providerId="ADAL" clId="{1D307E72-7901-4E61-A01B-3C4232ABCF63}" dt="2026-05-10T18:58:11.724" v="57"/>
        <pc:sldMkLst>
          <pc:docMk/>
          <pc:sldMk cId="0" sldId="368"/>
        </pc:sldMkLst>
      </pc:sldChg>
      <pc:sldChg chg="del">
        <pc:chgData name="Wojciech Kustra" userId="afebd3d0-216b-4c4f-8992-1bf1fda6d5e8" providerId="ADAL" clId="{1D307E72-7901-4E61-A01B-3C4232ABCF63}" dt="2026-05-10T18:59:16.529" v="71"/>
        <pc:sldMkLst>
          <pc:docMk/>
          <pc:sldMk cId="0" sldId="369"/>
        </pc:sldMkLst>
      </pc:sldChg>
      <pc:sldChg chg="del">
        <pc:chgData name="Wojciech Kustra" userId="afebd3d0-216b-4c4f-8992-1bf1fda6d5e8" providerId="ADAL" clId="{1D307E72-7901-4E61-A01B-3C4232ABCF63}" dt="2026-05-10T18:58:02.602" v="55"/>
        <pc:sldMkLst>
          <pc:docMk/>
          <pc:sldMk cId="0" sldId="370"/>
        </pc:sldMkLst>
      </pc:sldChg>
      <pc:sldChg chg="del">
        <pc:chgData name="Wojciech Kustra" userId="afebd3d0-216b-4c4f-8992-1bf1fda6d5e8" providerId="ADAL" clId="{1D307E72-7901-4E61-A01B-3C4232ABCF63}" dt="2026-05-10T18:59:07.564" v="69"/>
        <pc:sldMkLst>
          <pc:docMk/>
          <pc:sldMk cId="0" sldId="371"/>
        </pc:sldMkLst>
      </pc:sldChg>
      <pc:sldChg chg="del">
        <pc:chgData name="Wojciech Kustra" userId="afebd3d0-216b-4c4f-8992-1bf1fda6d5e8" providerId="ADAL" clId="{1D307E72-7901-4E61-A01B-3C4232ABCF63}" dt="2026-05-10T18:58:39.183" v="63"/>
        <pc:sldMkLst>
          <pc:docMk/>
          <pc:sldMk cId="0" sldId="372"/>
        </pc:sldMkLst>
      </pc:sldChg>
      <pc:sldChg chg="del">
        <pc:chgData name="Wojciech Kustra" userId="afebd3d0-216b-4c4f-8992-1bf1fda6d5e8" providerId="ADAL" clId="{1D307E72-7901-4E61-A01B-3C4232ABCF63}" dt="2026-05-10T18:58:29.407" v="61"/>
        <pc:sldMkLst>
          <pc:docMk/>
          <pc:sldMk cId="0" sldId="373"/>
        </pc:sldMkLst>
      </pc:sldChg>
      <pc:sldChg chg="del">
        <pc:chgData name="Wojciech Kustra" userId="afebd3d0-216b-4c4f-8992-1bf1fda6d5e8" providerId="ADAL" clId="{1D307E72-7901-4E61-A01B-3C4232ABCF63}" dt="2026-05-10T18:58:20.410" v="59"/>
        <pc:sldMkLst>
          <pc:docMk/>
          <pc:sldMk cId="0" sldId="374"/>
        </pc:sldMkLst>
      </pc:sldChg>
      <pc:sldChg chg="del">
        <pc:chgData name="Wojciech Kustra" userId="afebd3d0-216b-4c4f-8992-1bf1fda6d5e8" providerId="ADAL" clId="{1D307E72-7901-4E61-A01B-3C4232ABCF63}" dt="2026-05-10T18:58:47.951" v="65"/>
        <pc:sldMkLst>
          <pc:docMk/>
          <pc:sldMk cId="0" sldId="375"/>
        </pc:sldMkLst>
      </pc:sldChg>
      <pc:sldChg chg="del">
        <pc:chgData name="Wojciech Kustra" userId="afebd3d0-216b-4c4f-8992-1bf1fda6d5e8" providerId="ADAL" clId="{1D307E72-7901-4E61-A01B-3C4232ABCF63}" dt="2026-05-10T18:58:56.706" v="67"/>
        <pc:sldMkLst>
          <pc:docMk/>
          <pc:sldMk cId="0" sldId="377"/>
        </pc:sldMkLst>
      </pc:sldChg>
      <pc:sldChg chg="del">
        <pc:chgData name="Wojciech Kustra" userId="afebd3d0-216b-4c4f-8992-1bf1fda6d5e8" providerId="ADAL" clId="{1D307E72-7901-4E61-A01B-3C4232ABCF63}" dt="2026-05-10T18:59:26.018" v="73"/>
        <pc:sldMkLst>
          <pc:docMk/>
          <pc:sldMk cId="0" sldId="378"/>
        </pc:sldMkLst>
      </pc:sldChg>
      <pc:sldChg chg="addSp modSp new mod modClrScheme chgLayout">
        <pc:chgData name="Wojciech Kustra" userId="afebd3d0-216b-4c4f-8992-1bf1fda6d5e8" providerId="ADAL" clId="{1D307E72-7901-4E61-A01B-3C4232ABCF63}" dt="2026-05-10T18:52:14.125" v="21" actId="1076"/>
        <pc:sldMkLst>
          <pc:docMk/>
          <pc:sldMk cId="1490968082" sldId="379"/>
        </pc:sldMkLst>
        <pc:spChg chg="add mod">
          <ac:chgData name="Wojciech Kustra" userId="afebd3d0-216b-4c4f-8992-1bf1fda6d5e8" providerId="ADAL" clId="{1D307E72-7901-4E61-A01B-3C4232ABCF63}" dt="2026-05-10T18:51:59.247" v="18"/>
          <ac:spMkLst>
            <pc:docMk/>
            <pc:sldMk cId="1490968082" sldId="379"/>
            <ac:spMk id="2" creationId="{C806C9BF-0EE9-0A5B-DCF1-F08DF0A96F65}"/>
          </ac:spMkLst>
        </pc:spChg>
        <pc:spChg chg="add mod">
          <ac:chgData name="Wojciech Kustra" userId="afebd3d0-216b-4c4f-8992-1bf1fda6d5e8" providerId="ADAL" clId="{1D307E72-7901-4E61-A01B-3C4232ABCF63}" dt="2026-05-10T18:52:05.169" v="19"/>
          <ac:spMkLst>
            <pc:docMk/>
            <pc:sldMk cId="1490968082" sldId="379"/>
            <ac:spMk id="3" creationId="{C16C932F-8E51-CA3F-76F8-7108612D42F0}"/>
          </ac:spMkLst>
        </pc:spChg>
        <pc:picChg chg="add mod">
          <ac:chgData name="Wojciech Kustra" userId="afebd3d0-216b-4c4f-8992-1bf1fda6d5e8" providerId="ADAL" clId="{1D307E72-7901-4E61-A01B-3C4232ABCF63}" dt="2026-05-10T18:52:14.125" v="21" actId="1076"/>
          <ac:picMkLst>
            <pc:docMk/>
            <pc:sldMk cId="1490968082" sldId="379"/>
            <ac:picMk id="4" creationId="{EFFA17E3-70FB-3ADC-B49E-AABEC10AE4C0}"/>
          </ac:picMkLst>
        </pc:picChg>
        <pc:picChg chg="add mod">
          <ac:chgData name="Wojciech Kustra" userId="afebd3d0-216b-4c4f-8992-1bf1fda6d5e8" providerId="ADAL" clId="{1D307E72-7901-4E61-A01B-3C4232ABCF63}" dt="2026-05-10T18:52:14.125" v="21" actId="1076"/>
          <ac:picMkLst>
            <pc:docMk/>
            <pc:sldMk cId="1490968082" sldId="379"/>
            <ac:picMk id="5" creationId="{AC9B77E1-9470-89A9-D882-544E915592A4}"/>
          </ac:picMkLst>
        </pc:picChg>
      </pc:sldChg>
      <pc:sldChg chg="modSp add mod modClrScheme chgLayout">
        <pc:chgData name="Wojciech Kustra" userId="afebd3d0-216b-4c4f-8992-1bf1fda6d5e8" providerId="ADAL" clId="{1D307E72-7901-4E61-A01B-3C4232ABCF63}" dt="2026-05-10T19:00:28.581" v="74" actId="700"/>
        <pc:sldMkLst>
          <pc:docMk/>
          <pc:sldMk cId="2984304013" sldId="380"/>
        </pc:sldMkLst>
        <pc:spChg chg="mod ord">
          <ac:chgData name="Wojciech Kustra" userId="afebd3d0-216b-4c4f-8992-1bf1fda6d5e8" providerId="ADAL" clId="{1D307E72-7901-4E61-A01B-3C4232ABCF63}" dt="2026-05-10T19:00:28.581" v="74" actId="700"/>
          <ac:spMkLst>
            <pc:docMk/>
            <pc:sldMk cId="2984304013" sldId="380"/>
            <ac:spMk id="8194" creationId="{CB59DDDE-5842-77D2-4CDC-7CA4E00C4C57}"/>
          </ac:spMkLst>
        </pc:spChg>
        <pc:spChg chg="mod ord">
          <ac:chgData name="Wojciech Kustra" userId="afebd3d0-216b-4c4f-8992-1bf1fda6d5e8" providerId="ADAL" clId="{1D307E72-7901-4E61-A01B-3C4232ABCF63}" dt="2026-05-10T19:00:28.581" v="74" actId="700"/>
          <ac:spMkLst>
            <pc:docMk/>
            <pc:sldMk cId="2984304013" sldId="380"/>
            <ac:spMk id="8196" creationId="{B07F271D-AD2E-F830-F467-EBFAEA9EEA97}"/>
          </ac:spMkLst>
        </pc:spChg>
        <pc:spChg chg="mod ord">
          <ac:chgData name="Wojciech Kustra" userId="afebd3d0-216b-4c4f-8992-1bf1fda6d5e8" providerId="ADAL" clId="{1D307E72-7901-4E61-A01B-3C4232ABCF63}" dt="2026-05-10T19:00:28.581" v="74" actId="700"/>
          <ac:spMkLst>
            <pc:docMk/>
            <pc:sldMk cId="2984304013" sldId="380"/>
            <ac:spMk id="8197" creationId="{DBA628F1-4C40-76C9-98A3-8ED0A24EF268}"/>
          </ac:spMkLst>
        </pc:spChg>
      </pc:sldChg>
      <pc:sldChg chg="modSp add mod modClrScheme chgLayout">
        <pc:chgData name="Wojciech Kustra" userId="afebd3d0-216b-4c4f-8992-1bf1fda6d5e8" providerId="ADAL" clId="{1D307E72-7901-4E61-A01B-3C4232ABCF63}" dt="2026-05-10T19:00:43.340" v="77" actId="6549"/>
        <pc:sldMkLst>
          <pc:docMk/>
          <pc:sldMk cId="787166781" sldId="381"/>
        </pc:sldMkLst>
        <pc:spChg chg="mod ord">
          <ac:chgData name="Wojciech Kustra" userId="afebd3d0-216b-4c4f-8992-1bf1fda6d5e8" providerId="ADAL" clId="{1D307E72-7901-4E61-A01B-3C4232ABCF63}" dt="2026-05-10T19:00:43.340" v="77" actId="6549"/>
          <ac:spMkLst>
            <pc:docMk/>
            <pc:sldMk cId="787166781" sldId="381"/>
            <ac:spMk id="9218" creationId="{C8944EB1-8177-4AFE-4A88-427B56EFD7F3}"/>
          </ac:spMkLst>
        </pc:spChg>
        <pc:spChg chg="mod ord">
          <ac:chgData name="Wojciech Kustra" userId="afebd3d0-216b-4c4f-8992-1bf1fda6d5e8" providerId="ADAL" clId="{1D307E72-7901-4E61-A01B-3C4232ABCF63}" dt="2026-05-10T19:00:38.647" v="75" actId="700"/>
          <ac:spMkLst>
            <pc:docMk/>
            <pc:sldMk cId="787166781" sldId="381"/>
            <ac:spMk id="9220" creationId="{2BC06564-B8DB-FBCB-0007-C221BF9D12C0}"/>
          </ac:spMkLst>
        </pc:spChg>
        <pc:spChg chg="mod ord">
          <ac:chgData name="Wojciech Kustra" userId="afebd3d0-216b-4c4f-8992-1bf1fda6d5e8" providerId="ADAL" clId="{1D307E72-7901-4E61-A01B-3C4232ABCF63}" dt="2026-05-10T19:00:38.647" v="75" actId="700"/>
          <ac:spMkLst>
            <pc:docMk/>
            <pc:sldMk cId="787166781" sldId="381"/>
            <ac:spMk id="9221" creationId="{CF888D4A-52C5-ABCB-6FAF-258D4732991C}"/>
          </ac:spMkLst>
        </pc:spChg>
      </pc:sldChg>
      <pc:sldChg chg="delSp modSp add mod modClrScheme chgLayout">
        <pc:chgData name="Wojciech Kustra" userId="afebd3d0-216b-4c4f-8992-1bf1fda6d5e8" providerId="ADAL" clId="{1D307E72-7901-4E61-A01B-3C4232ABCF63}" dt="2026-05-10T19:30:24.484" v="363"/>
        <pc:sldMkLst>
          <pc:docMk/>
          <pc:sldMk cId="369494980" sldId="382"/>
        </pc:sldMkLst>
        <pc:spChg chg="mod ord">
          <ac:chgData name="Wojciech Kustra" userId="afebd3d0-216b-4c4f-8992-1bf1fda6d5e8" providerId="ADAL" clId="{1D307E72-7901-4E61-A01B-3C4232ABCF63}" dt="2026-05-10T19:00:51.963" v="78" actId="6549"/>
          <ac:spMkLst>
            <pc:docMk/>
            <pc:sldMk cId="369494980" sldId="382"/>
            <ac:spMk id="10242" creationId="{4C2E26F2-FEF5-EAFA-1D20-677BA8007F01}"/>
          </ac:spMkLst>
        </pc:spChg>
        <pc:spChg chg="del mod ord">
          <ac:chgData name="Wojciech Kustra" userId="afebd3d0-216b-4c4f-8992-1bf1fda6d5e8" providerId="ADAL" clId="{1D307E72-7901-4E61-A01B-3C4232ABCF63}" dt="2026-05-10T19:30:24.484" v="363"/>
          <ac:spMkLst>
            <pc:docMk/>
            <pc:sldMk cId="369494980" sldId="382"/>
            <ac:spMk id="10243" creationId="{A805956D-E3C2-3FA1-8A5B-EC055BE94C9B}"/>
          </ac:spMkLst>
        </pc:spChg>
        <pc:spChg chg="mod ord">
          <ac:chgData name="Wojciech Kustra" userId="afebd3d0-216b-4c4f-8992-1bf1fda6d5e8" providerId="ADAL" clId="{1D307E72-7901-4E61-A01B-3C4232ABCF63}" dt="2026-05-10T19:00:53.201" v="79" actId="6549"/>
          <ac:spMkLst>
            <pc:docMk/>
            <pc:sldMk cId="369494980" sldId="382"/>
            <ac:spMk id="10244" creationId="{C0C5594F-90C3-776C-43FD-7FB04200DBC9}"/>
          </ac:spMkLst>
        </pc:spChg>
        <pc:spChg chg="mod ord">
          <ac:chgData name="Wojciech Kustra" userId="afebd3d0-216b-4c4f-8992-1bf1fda6d5e8" providerId="ADAL" clId="{1D307E72-7901-4E61-A01B-3C4232ABCF63}" dt="2026-05-10T19:00:38.741" v="76" actId="27636"/>
          <ac:spMkLst>
            <pc:docMk/>
            <pc:sldMk cId="369494980" sldId="382"/>
            <ac:spMk id="10245" creationId="{CCA69E0A-FCF9-B131-893F-E08B45F60037}"/>
          </ac:spMkLst>
        </pc:spChg>
      </pc:sldChg>
      <pc:sldChg chg="delSp modSp add mod modClrScheme chgLayout">
        <pc:chgData name="Wojciech Kustra" userId="afebd3d0-216b-4c4f-8992-1bf1fda6d5e8" providerId="ADAL" clId="{1D307E72-7901-4E61-A01B-3C4232ABCF63}" dt="2026-05-10T19:30:24.512" v="364"/>
        <pc:sldMkLst>
          <pc:docMk/>
          <pc:sldMk cId="3361081455" sldId="383"/>
        </pc:sldMkLst>
        <pc:spChg chg="mod ord">
          <ac:chgData name="Wojciech Kustra" userId="afebd3d0-216b-4c4f-8992-1bf1fda6d5e8" providerId="ADAL" clId="{1D307E72-7901-4E61-A01B-3C4232ABCF63}" dt="2026-05-10T19:00:58.620" v="81" actId="6549"/>
          <ac:spMkLst>
            <pc:docMk/>
            <pc:sldMk cId="3361081455" sldId="383"/>
            <ac:spMk id="11266" creationId="{76F90068-42F5-3044-EDDC-5E61BBEDA561}"/>
          </ac:spMkLst>
        </pc:spChg>
        <pc:spChg chg="del mod ord">
          <ac:chgData name="Wojciech Kustra" userId="afebd3d0-216b-4c4f-8992-1bf1fda6d5e8" providerId="ADAL" clId="{1D307E72-7901-4E61-A01B-3C4232ABCF63}" dt="2026-05-10T19:30:24.512" v="364"/>
          <ac:spMkLst>
            <pc:docMk/>
            <pc:sldMk cId="3361081455" sldId="383"/>
            <ac:spMk id="11267" creationId="{881250FA-C9D0-EDE5-71A4-E2051C5059D3}"/>
          </ac:spMkLst>
        </pc:spChg>
        <pc:spChg chg="mod ord">
          <ac:chgData name="Wojciech Kustra" userId="afebd3d0-216b-4c4f-8992-1bf1fda6d5e8" providerId="ADAL" clId="{1D307E72-7901-4E61-A01B-3C4232ABCF63}" dt="2026-05-10T19:00:55.654" v="80" actId="20577"/>
          <ac:spMkLst>
            <pc:docMk/>
            <pc:sldMk cId="3361081455" sldId="383"/>
            <ac:spMk id="11268" creationId="{3A58D0B8-7219-C1A5-3883-765C79D7CFF7}"/>
          </ac:spMkLst>
        </pc:spChg>
        <pc:spChg chg="mod ord">
          <ac:chgData name="Wojciech Kustra" userId="afebd3d0-216b-4c4f-8992-1bf1fda6d5e8" providerId="ADAL" clId="{1D307E72-7901-4E61-A01B-3C4232ABCF63}" dt="2026-05-10T19:00:38.647" v="75" actId="700"/>
          <ac:spMkLst>
            <pc:docMk/>
            <pc:sldMk cId="3361081455" sldId="383"/>
            <ac:spMk id="11269" creationId="{C68B97C2-E18D-FAB7-BA0E-05EE7122D0AB}"/>
          </ac:spMkLst>
        </pc:spChg>
      </pc:sldChg>
      <pc:sldChg chg="addSp delSp modSp add mod modClrScheme chgLayout">
        <pc:chgData name="Wojciech Kustra" userId="afebd3d0-216b-4c4f-8992-1bf1fda6d5e8" providerId="ADAL" clId="{1D307E72-7901-4E61-A01B-3C4232ABCF63}" dt="2026-05-10T19:30:24.525" v="365"/>
        <pc:sldMkLst>
          <pc:docMk/>
          <pc:sldMk cId="4253555451" sldId="384"/>
        </pc:sldMkLst>
        <pc:spChg chg="add mod ord">
          <ac:chgData name="Wojciech Kustra" userId="afebd3d0-216b-4c4f-8992-1bf1fda6d5e8" providerId="ADAL" clId="{1D307E72-7901-4E61-A01B-3C4232ABCF63}" dt="2026-05-10T19:01:14.451" v="85" actId="20577"/>
          <ac:spMkLst>
            <pc:docMk/>
            <pc:sldMk cId="4253555451" sldId="384"/>
            <ac:spMk id="2" creationId="{FA1C452D-4BEA-A6B2-6337-3F81595B8B80}"/>
          </ac:spMkLst>
        </pc:spChg>
        <pc:spChg chg="mod ord">
          <ac:chgData name="Wojciech Kustra" userId="afebd3d0-216b-4c4f-8992-1bf1fda6d5e8" providerId="ADAL" clId="{1D307E72-7901-4E61-A01B-3C4232ABCF63}" dt="2026-05-10T19:00:38.647" v="75" actId="700"/>
          <ac:spMkLst>
            <pc:docMk/>
            <pc:sldMk cId="4253555451" sldId="384"/>
            <ac:spMk id="12290" creationId="{D99032FF-CB7E-2CE1-53E8-20AD9B99A702}"/>
          </ac:spMkLst>
        </pc:spChg>
        <pc:spChg chg="del mod ord">
          <ac:chgData name="Wojciech Kustra" userId="afebd3d0-216b-4c4f-8992-1bf1fda6d5e8" providerId="ADAL" clId="{1D307E72-7901-4E61-A01B-3C4232ABCF63}" dt="2026-05-10T19:30:24.525" v="365"/>
          <ac:spMkLst>
            <pc:docMk/>
            <pc:sldMk cId="4253555451" sldId="384"/>
            <ac:spMk id="12291" creationId="{012B4A0D-2B22-61E3-FBAC-A5604D787C87}"/>
          </ac:spMkLst>
        </pc:spChg>
        <pc:spChg chg="del mod">
          <ac:chgData name="Wojciech Kustra" userId="afebd3d0-216b-4c4f-8992-1bf1fda6d5e8" providerId="ADAL" clId="{1D307E72-7901-4E61-A01B-3C4232ABCF63}" dt="2026-05-10T19:01:16.269" v="86" actId="478"/>
          <ac:spMkLst>
            <pc:docMk/>
            <pc:sldMk cId="4253555451" sldId="384"/>
            <ac:spMk id="12293" creationId="{4B8674F8-9B9E-9864-7B49-D07E8C52E932}"/>
          </ac:spMkLst>
        </pc:spChg>
        <pc:spChg chg="mod ord">
          <ac:chgData name="Wojciech Kustra" userId="afebd3d0-216b-4c4f-8992-1bf1fda6d5e8" providerId="ADAL" clId="{1D307E72-7901-4E61-A01B-3C4232ABCF63}" dt="2026-05-10T19:00:38.647" v="75" actId="700"/>
          <ac:spMkLst>
            <pc:docMk/>
            <pc:sldMk cId="4253555451" sldId="384"/>
            <ac:spMk id="15364" creationId="{C818E934-5E53-362C-8E04-8A73110AFB02}"/>
          </ac:spMkLst>
        </pc:spChg>
      </pc:sldChg>
      <pc:sldChg chg="addSp delSp modSp add mod modClrScheme chgLayout">
        <pc:chgData name="Wojciech Kustra" userId="afebd3d0-216b-4c4f-8992-1bf1fda6d5e8" providerId="ADAL" clId="{1D307E72-7901-4E61-A01B-3C4232ABCF63}" dt="2026-05-10T19:30:24.534" v="366"/>
        <pc:sldMkLst>
          <pc:docMk/>
          <pc:sldMk cId="1047342411" sldId="385"/>
        </pc:sldMkLst>
        <pc:spChg chg="add mod ord">
          <ac:chgData name="Wojciech Kustra" userId="afebd3d0-216b-4c4f-8992-1bf1fda6d5e8" providerId="ADAL" clId="{1D307E72-7901-4E61-A01B-3C4232ABCF63}" dt="2026-05-10T19:01:44.613" v="87"/>
          <ac:spMkLst>
            <pc:docMk/>
            <pc:sldMk cId="1047342411" sldId="385"/>
            <ac:spMk id="2" creationId="{5BF6FD99-6FAC-4CCE-DF0C-54237EB12765}"/>
          </ac:spMkLst>
        </pc:spChg>
        <pc:spChg chg="mod ord">
          <ac:chgData name="Wojciech Kustra" userId="afebd3d0-216b-4c4f-8992-1bf1fda6d5e8" providerId="ADAL" clId="{1D307E72-7901-4E61-A01B-3C4232ABCF63}" dt="2026-05-10T19:01:59.272" v="89" actId="6549"/>
          <ac:spMkLst>
            <pc:docMk/>
            <pc:sldMk cId="1047342411" sldId="385"/>
            <ac:spMk id="13314" creationId="{5BA3DFE7-59A1-5E8D-7EC4-D4E64EE2317A}"/>
          </ac:spMkLst>
        </pc:spChg>
        <pc:spChg chg="del mod ord">
          <ac:chgData name="Wojciech Kustra" userId="afebd3d0-216b-4c4f-8992-1bf1fda6d5e8" providerId="ADAL" clId="{1D307E72-7901-4E61-A01B-3C4232ABCF63}" dt="2026-05-10T19:30:24.534" v="366"/>
          <ac:spMkLst>
            <pc:docMk/>
            <pc:sldMk cId="1047342411" sldId="385"/>
            <ac:spMk id="13315" creationId="{C698C28C-306B-3601-DC3D-DC90CA8CDAA1}"/>
          </ac:spMkLst>
        </pc:spChg>
        <pc:spChg chg="mod ord">
          <ac:chgData name="Wojciech Kustra" userId="afebd3d0-216b-4c4f-8992-1bf1fda6d5e8" providerId="ADAL" clId="{1D307E72-7901-4E61-A01B-3C4232ABCF63}" dt="2026-05-10T19:00:38.647" v="75" actId="700"/>
          <ac:spMkLst>
            <pc:docMk/>
            <pc:sldMk cId="1047342411" sldId="385"/>
            <ac:spMk id="13316" creationId="{F0F7B68E-880E-3AEB-555F-125CE15F2B54}"/>
          </ac:spMkLst>
        </pc:spChg>
        <pc:spChg chg="del">
          <ac:chgData name="Wojciech Kustra" userId="afebd3d0-216b-4c4f-8992-1bf1fda6d5e8" providerId="ADAL" clId="{1D307E72-7901-4E61-A01B-3C4232ABCF63}" dt="2026-05-10T19:01:56.851" v="88" actId="478"/>
          <ac:spMkLst>
            <pc:docMk/>
            <pc:sldMk cId="1047342411" sldId="385"/>
            <ac:spMk id="13318" creationId="{4B1B5CAD-C782-3999-FF71-4559103561A7}"/>
          </ac:spMkLst>
        </pc:spChg>
      </pc:sldChg>
      <pc:sldChg chg="addSp delSp modSp add mod modClrScheme chgLayout">
        <pc:chgData name="Wojciech Kustra" userId="afebd3d0-216b-4c4f-8992-1bf1fda6d5e8" providerId="ADAL" clId="{1D307E72-7901-4E61-A01B-3C4232ABCF63}" dt="2026-05-10T19:30:24.539" v="367"/>
        <pc:sldMkLst>
          <pc:docMk/>
          <pc:sldMk cId="1429686979" sldId="386"/>
        </pc:sldMkLst>
        <pc:spChg chg="add mod ord">
          <ac:chgData name="Wojciech Kustra" userId="afebd3d0-216b-4c4f-8992-1bf1fda6d5e8" providerId="ADAL" clId="{1D307E72-7901-4E61-A01B-3C4232ABCF63}" dt="2026-05-10T19:02:07.496" v="90"/>
          <ac:spMkLst>
            <pc:docMk/>
            <pc:sldMk cId="1429686979" sldId="386"/>
            <ac:spMk id="2" creationId="{17873BC2-776B-58DF-6A4A-6D603F723A22}"/>
          </ac:spMkLst>
        </pc:spChg>
        <pc:spChg chg="mod ord">
          <ac:chgData name="Wojciech Kustra" userId="afebd3d0-216b-4c4f-8992-1bf1fda6d5e8" providerId="ADAL" clId="{1D307E72-7901-4E61-A01B-3C4232ABCF63}" dt="2026-05-10T19:02:20.238" v="92" actId="6549"/>
          <ac:spMkLst>
            <pc:docMk/>
            <pc:sldMk cId="1429686979" sldId="386"/>
            <ac:spMk id="14338" creationId="{E2E086F8-CDAC-0C4A-80B9-8FABFD209F6E}"/>
          </ac:spMkLst>
        </pc:spChg>
        <pc:spChg chg="del mod ord">
          <ac:chgData name="Wojciech Kustra" userId="afebd3d0-216b-4c4f-8992-1bf1fda6d5e8" providerId="ADAL" clId="{1D307E72-7901-4E61-A01B-3C4232ABCF63}" dt="2026-05-10T19:30:24.539" v="367"/>
          <ac:spMkLst>
            <pc:docMk/>
            <pc:sldMk cId="1429686979" sldId="386"/>
            <ac:spMk id="14339" creationId="{4E4EC00A-39B9-4ED2-D264-8DDDC242AC07}"/>
          </ac:spMkLst>
        </pc:spChg>
        <pc:spChg chg="del">
          <ac:chgData name="Wojciech Kustra" userId="afebd3d0-216b-4c4f-8992-1bf1fda6d5e8" providerId="ADAL" clId="{1D307E72-7901-4E61-A01B-3C4232ABCF63}" dt="2026-05-10T19:02:17.291" v="91" actId="478"/>
          <ac:spMkLst>
            <pc:docMk/>
            <pc:sldMk cId="1429686979" sldId="386"/>
            <ac:spMk id="14341" creationId="{1535D527-3B7D-5E6E-A8B6-1708F08A80E7}"/>
          </ac:spMkLst>
        </pc:spChg>
        <pc:spChg chg="mod ord">
          <ac:chgData name="Wojciech Kustra" userId="afebd3d0-216b-4c4f-8992-1bf1fda6d5e8" providerId="ADAL" clId="{1D307E72-7901-4E61-A01B-3C4232ABCF63}" dt="2026-05-10T19:02:32.299" v="98" actId="20577"/>
          <ac:spMkLst>
            <pc:docMk/>
            <pc:sldMk cId="1429686979" sldId="386"/>
            <ac:spMk id="17412" creationId="{9B2CADAE-9B56-8D10-BB8F-391ABEB425CB}"/>
          </ac:spMkLst>
        </pc:spChg>
      </pc:sldChg>
      <pc:sldChg chg="addSp delSp modSp add mod modClrScheme chgLayout">
        <pc:chgData name="Wojciech Kustra" userId="afebd3d0-216b-4c4f-8992-1bf1fda6d5e8" providerId="ADAL" clId="{1D307E72-7901-4E61-A01B-3C4232ABCF63}" dt="2026-05-10T19:30:24.545" v="368"/>
        <pc:sldMkLst>
          <pc:docMk/>
          <pc:sldMk cId="3937603236" sldId="387"/>
        </pc:sldMkLst>
        <pc:spChg chg="add mod ord">
          <ac:chgData name="Wojciech Kustra" userId="afebd3d0-216b-4c4f-8992-1bf1fda6d5e8" providerId="ADAL" clId="{1D307E72-7901-4E61-A01B-3C4232ABCF63}" dt="2026-05-10T19:02:50.612" v="100"/>
          <ac:spMkLst>
            <pc:docMk/>
            <pc:sldMk cId="3937603236" sldId="387"/>
            <ac:spMk id="2" creationId="{E3B37ABE-5BB8-61EB-ED17-8F3A5219A8B3}"/>
          </ac:spMkLst>
        </pc:spChg>
        <pc:spChg chg="add mod ord">
          <ac:chgData name="Wojciech Kustra" userId="afebd3d0-216b-4c4f-8992-1bf1fda6d5e8" providerId="ADAL" clId="{1D307E72-7901-4E61-A01B-3C4232ABCF63}" dt="2026-05-10T19:02:47.770" v="99" actId="700"/>
          <ac:spMkLst>
            <pc:docMk/>
            <pc:sldMk cId="3937603236" sldId="387"/>
            <ac:spMk id="3" creationId="{25D7850C-FA9A-0235-834D-3FC41DB93599}"/>
          </ac:spMkLst>
        </pc:spChg>
        <pc:spChg chg="del">
          <ac:chgData name="Wojciech Kustra" userId="afebd3d0-216b-4c4f-8992-1bf1fda6d5e8" providerId="ADAL" clId="{1D307E72-7901-4E61-A01B-3C4232ABCF63}" dt="2026-05-10T19:02:47.770" v="99" actId="700"/>
          <ac:spMkLst>
            <pc:docMk/>
            <pc:sldMk cId="3937603236" sldId="387"/>
            <ac:spMk id="15362" creationId="{2E911484-3F3F-8C0F-E2DF-1E364AE59908}"/>
          </ac:spMkLst>
        </pc:spChg>
        <pc:spChg chg="del mod ord">
          <ac:chgData name="Wojciech Kustra" userId="afebd3d0-216b-4c4f-8992-1bf1fda6d5e8" providerId="ADAL" clId="{1D307E72-7901-4E61-A01B-3C4232ABCF63}" dt="2026-05-10T19:30:24.545" v="368"/>
          <ac:spMkLst>
            <pc:docMk/>
            <pc:sldMk cId="3937603236" sldId="387"/>
            <ac:spMk id="15363" creationId="{5AE7D0D4-B3BE-1E5C-8F99-46C14B5301DF}"/>
          </ac:spMkLst>
        </pc:spChg>
        <pc:spChg chg="del mod ord">
          <ac:chgData name="Wojciech Kustra" userId="afebd3d0-216b-4c4f-8992-1bf1fda6d5e8" providerId="ADAL" clId="{1D307E72-7901-4E61-A01B-3C4232ABCF63}" dt="2026-05-10T19:02:47.770" v="99" actId="700"/>
          <ac:spMkLst>
            <pc:docMk/>
            <pc:sldMk cId="3937603236" sldId="387"/>
            <ac:spMk id="15364" creationId="{AE31C4CC-A794-FE28-19E3-C26634B760D9}"/>
          </ac:spMkLst>
        </pc:spChg>
        <pc:spChg chg="del">
          <ac:chgData name="Wojciech Kustra" userId="afebd3d0-216b-4c4f-8992-1bf1fda6d5e8" providerId="ADAL" clId="{1D307E72-7901-4E61-A01B-3C4232ABCF63}" dt="2026-05-10T19:02:53.550" v="101" actId="478"/>
          <ac:spMkLst>
            <pc:docMk/>
            <pc:sldMk cId="3937603236" sldId="387"/>
            <ac:spMk id="15365" creationId="{80E4A79E-9E28-5645-BE46-449CB13A8943}"/>
          </ac:spMkLst>
        </pc:spChg>
      </pc:sldChg>
      <pc:sldChg chg="addSp delSp modSp add mod modClrScheme chgLayout">
        <pc:chgData name="Wojciech Kustra" userId="afebd3d0-216b-4c4f-8992-1bf1fda6d5e8" providerId="ADAL" clId="{1D307E72-7901-4E61-A01B-3C4232ABCF63}" dt="2026-05-10T19:30:24.553" v="369"/>
        <pc:sldMkLst>
          <pc:docMk/>
          <pc:sldMk cId="3634112198" sldId="388"/>
        </pc:sldMkLst>
        <pc:spChg chg="add mod ord">
          <ac:chgData name="Wojciech Kustra" userId="afebd3d0-216b-4c4f-8992-1bf1fda6d5e8" providerId="ADAL" clId="{1D307E72-7901-4E61-A01B-3C4232ABCF63}" dt="2026-05-10T19:03:25.967" v="108" actId="6549"/>
          <ac:spMkLst>
            <pc:docMk/>
            <pc:sldMk cId="3634112198" sldId="388"/>
            <ac:spMk id="2" creationId="{4E75AA9C-2F59-BA90-CE03-D98A64DE8481}"/>
          </ac:spMkLst>
        </pc:spChg>
        <pc:spChg chg="mod ord">
          <ac:chgData name="Wojciech Kustra" userId="afebd3d0-216b-4c4f-8992-1bf1fda6d5e8" providerId="ADAL" clId="{1D307E72-7901-4E61-A01B-3C4232ABCF63}" dt="2026-05-10T19:03:21.414" v="107" actId="6549"/>
          <ac:spMkLst>
            <pc:docMk/>
            <pc:sldMk cId="3634112198" sldId="388"/>
            <ac:spMk id="16386" creationId="{1710A714-B249-FBEB-F9CB-78305A74CB44}"/>
          </ac:spMkLst>
        </pc:spChg>
        <pc:spChg chg="del mod ord">
          <ac:chgData name="Wojciech Kustra" userId="afebd3d0-216b-4c4f-8992-1bf1fda6d5e8" providerId="ADAL" clId="{1D307E72-7901-4E61-A01B-3C4232ABCF63}" dt="2026-05-10T19:30:24.553" v="369"/>
          <ac:spMkLst>
            <pc:docMk/>
            <pc:sldMk cId="3634112198" sldId="388"/>
            <ac:spMk id="16387" creationId="{1912EC15-6ED8-86DE-2A02-7DA8EB5B93C3}"/>
          </ac:spMkLst>
        </pc:spChg>
        <pc:spChg chg="mod ord">
          <ac:chgData name="Wojciech Kustra" userId="afebd3d0-216b-4c4f-8992-1bf1fda6d5e8" providerId="ADAL" clId="{1D307E72-7901-4E61-A01B-3C4232ABCF63}" dt="2026-05-10T19:03:01.408" v="102" actId="700"/>
          <ac:spMkLst>
            <pc:docMk/>
            <pc:sldMk cId="3634112198" sldId="388"/>
            <ac:spMk id="16388" creationId="{326284F8-698B-4901-3150-94310EEF274C}"/>
          </ac:spMkLst>
        </pc:spChg>
        <pc:spChg chg="del">
          <ac:chgData name="Wojciech Kustra" userId="afebd3d0-216b-4c4f-8992-1bf1fda6d5e8" providerId="ADAL" clId="{1D307E72-7901-4E61-A01B-3C4232ABCF63}" dt="2026-05-10T19:03:19.445" v="106" actId="478"/>
          <ac:spMkLst>
            <pc:docMk/>
            <pc:sldMk cId="3634112198" sldId="388"/>
            <ac:spMk id="16389" creationId="{CA6922C9-2937-4F19-3FBF-3EC46C53F54C}"/>
          </ac:spMkLst>
        </pc:spChg>
        <pc:graphicFrameChg chg="mod ord">
          <ac:chgData name="Wojciech Kustra" userId="afebd3d0-216b-4c4f-8992-1bf1fda6d5e8" providerId="ADAL" clId="{1D307E72-7901-4E61-A01B-3C4232ABCF63}" dt="2026-05-10T19:03:16.527" v="105" actId="1076"/>
          <ac:graphicFrameMkLst>
            <pc:docMk/>
            <pc:sldMk cId="3634112198" sldId="388"/>
            <ac:graphicFrameMk id="16392" creationId="{7B880118-5D33-1F1C-92AE-2B1AFC2A8FF9}"/>
          </ac:graphicFrameMkLst>
        </pc:graphicFrameChg>
      </pc:sldChg>
      <pc:sldChg chg="addSp delSp modSp add mod modClrScheme chgLayout">
        <pc:chgData name="Wojciech Kustra" userId="afebd3d0-216b-4c4f-8992-1bf1fda6d5e8" providerId="ADAL" clId="{1D307E72-7901-4E61-A01B-3C4232ABCF63}" dt="2026-05-10T19:30:24.564" v="370"/>
        <pc:sldMkLst>
          <pc:docMk/>
          <pc:sldMk cId="2168682622" sldId="389"/>
        </pc:sldMkLst>
        <pc:spChg chg="add mod ord">
          <ac:chgData name="Wojciech Kustra" userId="afebd3d0-216b-4c4f-8992-1bf1fda6d5e8" providerId="ADAL" clId="{1D307E72-7901-4E61-A01B-3C4232ABCF63}" dt="2026-05-10T19:03:39.955" v="113" actId="20577"/>
          <ac:spMkLst>
            <pc:docMk/>
            <pc:sldMk cId="2168682622" sldId="389"/>
            <ac:spMk id="2" creationId="{99CF0187-6C3D-C504-752A-61A1201AF599}"/>
          </ac:spMkLst>
        </pc:spChg>
        <pc:spChg chg="mod ord">
          <ac:chgData name="Wojciech Kustra" userId="afebd3d0-216b-4c4f-8992-1bf1fda6d5e8" providerId="ADAL" clId="{1D307E72-7901-4E61-A01B-3C4232ABCF63}" dt="2026-05-10T19:03:56.552" v="119" actId="6549"/>
          <ac:spMkLst>
            <pc:docMk/>
            <pc:sldMk cId="2168682622" sldId="389"/>
            <ac:spMk id="17410" creationId="{50BD47FD-1D12-13C8-0DA6-7FBAFEFAA02D}"/>
          </ac:spMkLst>
        </pc:spChg>
        <pc:spChg chg="del mod ord">
          <ac:chgData name="Wojciech Kustra" userId="afebd3d0-216b-4c4f-8992-1bf1fda6d5e8" providerId="ADAL" clId="{1D307E72-7901-4E61-A01B-3C4232ABCF63}" dt="2026-05-10T19:30:24.564" v="370"/>
          <ac:spMkLst>
            <pc:docMk/>
            <pc:sldMk cId="2168682622" sldId="389"/>
            <ac:spMk id="17411" creationId="{012229A8-9478-6EBB-9D04-A71C1C3F6691}"/>
          </ac:spMkLst>
        </pc:spChg>
        <pc:spChg chg="mod ord">
          <ac:chgData name="Wojciech Kustra" userId="afebd3d0-216b-4c4f-8992-1bf1fda6d5e8" providerId="ADAL" clId="{1D307E72-7901-4E61-A01B-3C4232ABCF63}" dt="2026-05-10T19:03:30.842" v="109" actId="700"/>
          <ac:spMkLst>
            <pc:docMk/>
            <pc:sldMk cId="2168682622" sldId="389"/>
            <ac:spMk id="17412" creationId="{8F0E9A12-90C7-3C18-49E4-643B97D390EE}"/>
          </ac:spMkLst>
        </pc:spChg>
        <pc:spChg chg="del mod">
          <ac:chgData name="Wojciech Kustra" userId="afebd3d0-216b-4c4f-8992-1bf1fda6d5e8" providerId="ADAL" clId="{1D307E72-7901-4E61-A01B-3C4232ABCF63}" dt="2026-05-10T19:03:36.605" v="111" actId="478"/>
          <ac:spMkLst>
            <pc:docMk/>
            <pc:sldMk cId="2168682622" sldId="389"/>
            <ac:spMk id="17413" creationId="{680B7499-0247-C8B5-DE53-6B3064ECED22}"/>
          </ac:spMkLst>
        </pc:spChg>
        <pc:picChg chg="mod">
          <ac:chgData name="Wojciech Kustra" userId="afebd3d0-216b-4c4f-8992-1bf1fda6d5e8" providerId="ADAL" clId="{1D307E72-7901-4E61-A01B-3C4232ABCF63}" dt="2026-05-10T19:03:51.512" v="117" actId="14100"/>
          <ac:picMkLst>
            <pc:docMk/>
            <pc:sldMk cId="2168682622" sldId="389"/>
            <ac:picMk id="17414" creationId="{CC23B850-5A69-DC3B-D783-16487EC12FF9}"/>
          </ac:picMkLst>
        </pc:picChg>
        <pc:picChg chg="mod">
          <ac:chgData name="Wojciech Kustra" userId="afebd3d0-216b-4c4f-8992-1bf1fda6d5e8" providerId="ADAL" clId="{1D307E72-7901-4E61-A01B-3C4232ABCF63}" dt="2026-05-10T19:03:54.206" v="118" actId="1076"/>
          <ac:picMkLst>
            <pc:docMk/>
            <pc:sldMk cId="2168682622" sldId="389"/>
            <ac:picMk id="17415" creationId="{27B9E234-743A-FD4A-C310-9744CEE5CF70}"/>
          </ac:picMkLst>
        </pc:picChg>
      </pc:sldChg>
      <pc:sldChg chg="addSp delSp modSp add del mod modClrScheme chgLayout">
        <pc:chgData name="Wojciech Kustra" userId="afebd3d0-216b-4c4f-8992-1bf1fda6d5e8" providerId="ADAL" clId="{1D307E72-7901-4E61-A01B-3C4232ABCF63}" dt="2026-05-10T19:16:56.855" v="143"/>
        <pc:sldMkLst>
          <pc:docMk/>
          <pc:sldMk cId="2108240500" sldId="390"/>
        </pc:sldMkLst>
        <pc:spChg chg="add mod ord">
          <ac:chgData name="Wojciech Kustra" userId="afebd3d0-216b-4c4f-8992-1bf1fda6d5e8" providerId="ADAL" clId="{1D307E72-7901-4E61-A01B-3C4232ABCF63}" dt="2026-05-10T19:04:59.693" v="128" actId="700"/>
          <ac:spMkLst>
            <pc:docMk/>
            <pc:sldMk cId="2108240500" sldId="390"/>
            <ac:spMk id="2" creationId="{43BD0D29-E394-B93A-1E8F-5554FEF42402}"/>
          </ac:spMkLst>
        </pc:spChg>
        <pc:spChg chg="add del mod">
          <ac:chgData name="Wojciech Kustra" userId="afebd3d0-216b-4c4f-8992-1bf1fda6d5e8" providerId="ADAL" clId="{1D307E72-7901-4E61-A01B-3C4232ABCF63}" dt="2026-05-10T19:06:12.397" v="139" actId="478"/>
          <ac:spMkLst>
            <pc:docMk/>
            <pc:sldMk cId="2108240500" sldId="390"/>
            <ac:spMk id="4" creationId="{B9B7C80D-42E6-0873-285B-A87F8B147F4E}"/>
          </ac:spMkLst>
        </pc:spChg>
        <pc:spChg chg="del">
          <ac:chgData name="Wojciech Kustra" userId="afebd3d0-216b-4c4f-8992-1bf1fda6d5e8" providerId="ADAL" clId="{1D307E72-7901-4E61-A01B-3C4232ABCF63}" dt="2026-05-10T19:04:59.693" v="128" actId="700"/>
          <ac:spMkLst>
            <pc:docMk/>
            <pc:sldMk cId="2108240500" sldId="390"/>
            <ac:spMk id="18434" creationId="{FA9B732C-786C-19F7-6FFF-AC0C742DD15E}"/>
          </ac:spMkLst>
        </pc:spChg>
        <pc:spChg chg="mod ord">
          <ac:chgData name="Wojciech Kustra" userId="afebd3d0-216b-4c4f-8992-1bf1fda6d5e8" providerId="ADAL" clId="{1D307E72-7901-4E61-A01B-3C4232ABCF63}" dt="2026-05-10T19:04:59.693" v="128" actId="700"/>
          <ac:spMkLst>
            <pc:docMk/>
            <pc:sldMk cId="2108240500" sldId="390"/>
            <ac:spMk id="18435" creationId="{74BCD64B-5FB7-DE6F-4459-031E607265E3}"/>
          </ac:spMkLst>
        </pc:spChg>
        <pc:spChg chg="del mod ord">
          <ac:chgData name="Wojciech Kustra" userId="afebd3d0-216b-4c4f-8992-1bf1fda6d5e8" providerId="ADAL" clId="{1D307E72-7901-4E61-A01B-3C4232ABCF63}" dt="2026-05-10T19:05:51.120" v="129" actId="478"/>
          <ac:spMkLst>
            <pc:docMk/>
            <pc:sldMk cId="2108240500" sldId="390"/>
            <ac:spMk id="18436" creationId="{1CEDA62C-41A6-B9EF-B901-77170369EFF2}"/>
          </ac:spMkLst>
        </pc:spChg>
      </pc:sldChg>
      <pc:sldChg chg="addSp delSp modSp add del mod modClrScheme chgLayout">
        <pc:chgData name="Wojciech Kustra" userId="afebd3d0-216b-4c4f-8992-1bf1fda6d5e8" providerId="ADAL" clId="{1D307E72-7901-4E61-A01B-3C4232ABCF63}" dt="2026-05-10T19:17:47.604" v="147"/>
        <pc:sldMkLst>
          <pc:docMk/>
          <pc:sldMk cId="3467791201" sldId="391"/>
        </pc:sldMkLst>
        <pc:spChg chg="add mod ord">
          <ac:chgData name="Wojciech Kustra" userId="afebd3d0-216b-4c4f-8992-1bf1fda6d5e8" providerId="ADAL" clId="{1D307E72-7901-4E61-A01B-3C4232ABCF63}" dt="2026-05-10T19:04:59.693" v="128" actId="700"/>
          <ac:spMkLst>
            <pc:docMk/>
            <pc:sldMk cId="3467791201" sldId="391"/>
            <ac:spMk id="2" creationId="{C5DF3AB0-4541-9250-06A8-C70A270CFDE7}"/>
          </ac:spMkLst>
        </pc:spChg>
        <pc:spChg chg="del">
          <ac:chgData name="Wojciech Kustra" userId="afebd3d0-216b-4c4f-8992-1bf1fda6d5e8" providerId="ADAL" clId="{1D307E72-7901-4E61-A01B-3C4232ABCF63}" dt="2026-05-10T19:04:59.693" v="128" actId="700"/>
          <ac:spMkLst>
            <pc:docMk/>
            <pc:sldMk cId="3467791201" sldId="391"/>
            <ac:spMk id="19458" creationId="{EDC09F79-A5A9-1C9E-1D64-873A1A1459A3}"/>
          </ac:spMkLst>
        </pc:spChg>
        <pc:spChg chg="mod ord">
          <ac:chgData name="Wojciech Kustra" userId="afebd3d0-216b-4c4f-8992-1bf1fda6d5e8" providerId="ADAL" clId="{1D307E72-7901-4E61-A01B-3C4232ABCF63}" dt="2026-05-10T19:04:59.693" v="128" actId="700"/>
          <ac:spMkLst>
            <pc:docMk/>
            <pc:sldMk cId="3467791201" sldId="391"/>
            <ac:spMk id="19459" creationId="{C97DAF13-F97B-F640-CAB3-8640CF423CA5}"/>
          </ac:spMkLst>
        </pc:spChg>
        <pc:spChg chg="mod ord">
          <ac:chgData name="Wojciech Kustra" userId="afebd3d0-216b-4c4f-8992-1bf1fda6d5e8" providerId="ADAL" clId="{1D307E72-7901-4E61-A01B-3C4232ABCF63}" dt="2026-05-10T19:06:11.891" v="138" actId="20577"/>
          <ac:spMkLst>
            <pc:docMk/>
            <pc:sldMk cId="3467791201" sldId="391"/>
            <ac:spMk id="19460" creationId="{19C7866A-D444-1B71-3F28-7C45F2CA17D1}"/>
          </ac:spMkLst>
        </pc:spChg>
      </pc:sldChg>
      <pc:sldChg chg="addSp delSp modSp add del mod modClrScheme chgLayout">
        <pc:chgData name="Wojciech Kustra" userId="afebd3d0-216b-4c4f-8992-1bf1fda6d5e8" providerId="ADAL" clId="{1D307E72-7901-4E61-A01B-3C4232ABCF63}" dt="2026-05-10T19:18:09.065" v="149"/>
        <pc:sldMkLst>
          <pc:docMk/>
          <pc:sldMk cId="256950588" sldId="392"/>
        </pc:sldMkLst>
        <pc:spChg chg="add mod ord">
          <ac:chgData name="Wojciech Kustra" userId="afebd3d0-216b-4c4f-8992-1bf1fda6d5e8" providerId="ADAL" clId="{1D307E72-7901-4E61-A01B-3C4232ABCF63}" dt="2026-05-10T19:04:59.693" v="128" actId="700"/>
          <ac:spMkLst>
            <pc:docMk/>
            <pc:sldMk cId="256950588" sldId="392"/>
            <ac:spMk id="2" creationId="{B39B64D6-EA41-DA91-BB69-7D653B7F3F46}"/>
          </ac:spMkLst>
        </pc:spChg>
        <pc:spChg chg="del">
          <ac:chgData name="Wojciech Kustra" userId="afebd3d0-216b-4c4f-8992-1bf1fda6d5e8" providerId="ADAL" clId="{1D307E72-7901-4E61-A01B-3C4232ABCF63}" dt="2026-05-10T19:04:59.693" v="128" actId="700"/>
          <ac:spMkLst>
            <pc:docMk/>
            <pc:sldMk cId="256950588" sldId="392"/>
            <ac:spMk id="20482" creationId="{BB3702EA-CD2F-679D-41D9-7138B6D01C27}"/>
          </ac:spMkLst>
        </pc:spChg>
        <pc:spChg chg="mod ord">
          <ac:chgData name="Wojciech Kustra" userId="afebd3d0-216b-4c4f-8992-1bf1fda6d5e8" providerId="ADAL" clId="{1D307E72-7901-4E61-A01B-3C4232ABCF63}" dt="2026-05-10T19:04:59.693" v="128" actId="700"/>
          <ac:spMkLst>
            <pc:docMk/>
            <pc:sldMk cId="256950588" sldId="392"/>
            <ac:spMk id="20483" creationId="{A544EB77-91B0-805D-76C8-902BA3B471B0}"/>
          </ac:spMkLst>
        </pc:spChg>
        <pc:spChg chg="mod ord">
          <ac:chgData name="Wojciech Kustra" userId="afebd3d0-216b-4c4f-8992-1bf1fda6d5e8" providerId="ADAL" clId="{1D307E72-7901-4E61-A01B-3C4232ABCF63}" dt="2026-05-10T19:04:59.693" v="128" actId="700"/>
          <ac:spMkLst>
            <pc:docMk/>
            <pc:sldMk cId="256950588" sldId="392"/>
            <ac:spMk id="20484" creationId="{55895A7B-0086-BF52-C8CB-75F5AB06B38A}"/>
          </ac:spMkLst>
        </pc:spChg>
      </pc:sldChg>
      <pc:sldChg chg="addSp delSp modSp add del mod modClrScheme chgLayout">
        <pc:chgData name="Wojciech Kustra" userId="afebd3d0-216b-4c4f-8992-1bf1fda6d5e8" providerId="ADAL" clId="{1D307E72-7901-4E61-A01B-3C4232ABCF63}" dt="2026-05-10T19:18:23.428" v="151"/>
        <pc:sldMkLst>
          <pc:docMk/>
          <pc:sldMk cId="2420506311" sldId="393"/>
        </pc:sldMkLst>
        <pc:spChg chg="add mod ord">
          <ac:chgData name="Wojciech Kustra" userId="afebd3d0-216b-4c4f-8992-1bf1fda6d5e8" providerId="ADAL" clId="{1D307E72-7901-4E61-A01B-3C4232ABCF63}" dt="2026-05-10T19:04:59.693" v="128" actId="700"/>
          <ac:spMkLst>
            <pc:docMk/>
            <pc:sldMk cId="2420506311" sldId="393"/>
            <ac:spMk id="2" creationId="{4042038A-BB29-00CB-FFFB-96C04EA68427}"/>
          </ac:spMkLst>
        </pc:spChg>
        <pc:spChg chg="del">
          <ac:chgData name="Wojciech Kustra" userId="afebd3d0-216b-4c4f-8992-1bf1fda6d5e8" providerId="ADAL" clId="{1D307E72-7901-4E61-A01B-3C4232ABCF63}" dt="2026-05-10T19:04:59.693" v="128" actId="700"/>
          <ac:spMkLst>
            <pc:docMk/>
            <pc:sldMk cId="2420506311" sldId="393"/>
            <ac:spMk id="21506" creationId="{135A04FE-320E-70B9-AE03-D8181EAC77F6}"/>
          </ac:spMkLst>
        </pc:spChg>
        <pc:spChg chg="mod ord">
          <ac:chgData name="Wojciech Kustra" userId="afebd3d0-216b-4c4f-8992-1bf1fda6d5e8" providerId="ADAL" clId="{1D307E72-7901-4E61-A01B-3C4232ABCF63}" dt="2026-05-10T19:04:59.693" v="128" actId="700"/>
          <ac:spMkLst>
            <pc:docMk/>
            <pc:sldMk cId="2420506311" sldId="393"/>
            <ac:spMk id="21507" creationId="{B698DE14-68CC-2CDA-EA2A-822B24F4910B}"/>
          </ac:spMkLst>
        </pc:spChg>
        <pc:spChg chg="mod ord">
          <ac:chgData name="Wojciech Kustra" userId="afebd3d0-216b-4c4f-8992-1bf1fda6d5e8" providerId="ADAL" clId="{1D307E72-7901-4E61-A01B-3C4232ABCF63}" dt="2026-05-10T19:04:59.693" v="128" actId="700"/>
          <ac:spMkLst>
            <pc:docMk/>
            <pc:sldMk cId="2420506311" sldId="393"/>
            <ac:spMk id="21508" creationId="{85169415-0013-B7AD-6252-7C5E450C5DA1}"/>
          </ac:spMkLst>
        </pc:spChg>
        <pc:picChg chg="mod">
          <ac:chgData name="Wojciech Kustra" userId="afebd3d0-216b-4c4f-8992-1bf1fda6d5e8" providerId="ADAL" clId="{1D307E72-7901-4E61-A01B-3C4232ABCF63}" dt="2026-05-10T19:06:21.801" v="140" actId="1076"/>
          <ac:picMkLst>
            <pc:docMk/>
            <pc:sldMk cId="2420506311" sldId="393"/>
            <ac:picMk id="21510" creationId="{843071D8-670E-01FB-02E8-E27823321D8B}"/>
          </ac:picMkLst>
        </pc:picChg>
      </pc:sldChg>
      <pc:sldChg chg="addSp delSp modSp add del mod modClrScheme chgLayout">
        <pc:chgData name="Wojciech Kustra" userId="afebd3d0-216b-4c4f-8992-1bf1fda6d5e8" providerId="ADAL" clId="{1D307E72-7901-4E61-A01B-3C4232ABCF63}" dt="2026-05-10T19:18:39.150" v="153"/>
        <pc:sldMkLst>
          <pc:docMk/>
          <pc:sldMk cId="3691723567" sldId="394"/>
        </pc:sldMkLst>
        <pc:spChg chg="add mod ord">
          <ac:chgData name="Wojciech Kustra" userId="afebd3d0-216b-4c4f-8992-1bf1fda6d5e8" providerId="ADAL" clId="{1D307E72-7901-4E61-A01B-3C4232ABCF63}" dt="2026-05-10T19:04:59.693" v="128" actId="700"/>
          <ac:spMkLst>
            <pc:docMk/>
            <pc:sldMk cId="3691723567" sldId="394"/>
            <ac:spMk id="2" creationId="{4C8F16A3-4575-D51C-BCF6-40736F0C5AB7}"/>
          </ac:spMkLst>
        </pc:spChg>
        <pc:spChg chg="del">
          <ac:chgData name="Wojciech Kustra" userId="afebd3d0-216b-4c4f-8992-1bf1fda6d5e8" providerId="ADAL" clId="{1D307E72-7901-4E61-A01B-3C4232ABCF63}" dt="2026-05-10T19:04:59.693" v="128" actId="700"/>
          <ac:spMkLst>
            <pc:docMk/>
            <pc:sldMk cId="3691723567" sldId="394"/>
            <ac:spMk id="22530" creationId="{9C1FE395-D367-3930-3698-6AF33C47EF93}"/>
          </ac:spMkLst>
        </pc:spChg>
        <pc:spChg chg="mod ord">
          <ac:chgData name="Wojciech Kustra" userId="afebd3d0-216b-4c4f-8992-1bf1fda6d5e8" providerId="ADAL" clId="{1D307E72-7901-4E61-A01B-3C4232ABCF63}" dt="2026-05-10T19:04:59.693" v="128" actId="700"/>
          <ac:spMkLst>
            <pc:docMk/>
            <pc:sldMk cId="3691723567" sldId="394"/>
            <ac:spMk id="22531" creationId="{0CACDBA7-4DA0-2A3E-F9CA-B39D37A29817}"/>
          </ac:spMkLst>
        </pc:spChg>
        <pc:spChg chg="mod ord">
          <ac:chgData name="Wojciech Kustra" userId="afebd3d0-216b-4c4f-8992-1bf1fda6d5e8" providerId="ADAL" clId="{1D307E72-7901-4E61-A01B-3C4232ABCF63}" dt="2026-05-10T19:04:59.693" v="128" actId="700"/>
          <ac:spMkLst>
            <pc:docMk/>
            <pc:sldMk cId="3691723567" sldId="394"/>
            <ac:spMk id="22532" creationId="{73E20077-6E2B-AA7C-AF39-A3B995C74990}"/>
          </ac:spMkLst>
        </pc:spChg>
      </pc:sldChg>
      <pc:sldChg chg="addSp delSp modSp add del mod modClrScheme chgLayout">
        <pc:chgData name="Wojciech Kustra" userId="afebd3d0-216b-4c4f-8992-1bf1fda6d5e8" providerId="ADAL" clId="{1D307E72-7901-4E61-A01B-3C4232ABCF63}" dt="2026-05-10T19:18:52.710" v="155"/>
        <pc:sldMkLst>
          <pc:docMk/>
          <pc:sldMk cId="773373430" sldId="395"/>
        </pc:sldMkLst>
        <pc:spChg chg="add mod ord">
          <ac:chgData name="Wojciech Kustra" userId="afebd3d0-216b-4c4f-8992-1bf1fda6d5e8" providerId="ADAL" clId="{1D307E72-7901-4E61-A01B-3C4232ABCF63}" dt="2026-05-10T19:04:59.693" v="128" actId="700"/>
          <ac:spMkLst>
            <pc:docMk/>
            <pc:sldMk cId="773373430" sldId="395"/>
            <ac:spMk id="2" creationId="{0E11699F-6E8B-F9AA-3E12-2105786967A3}"/>
          </ac:spMkLst>
        </pc:spChg>
        <pc:spChg chg="del">
          <ac:chgData name="Wojciech Kustra" userId="afebd3d0-216b-4c4f-8992-1bf1fda6d5e8" providerId="ADAL" clId="{1D307E72-7901-4E61-A01B-3C4232ABCF63}" dt="2026-05-10T19:04:59.693" v="128" actId="700"/>
          <ac:spMkLst>
            <pc:docMk/>
            <pc:sldMk cId="773373430" sldId="395"/>
            <ac:spMk id="23554" creationId="{94C71DA0-45C9-76C5-475E-3C64740931AB}"/>
          </ac:spMkLst>
        </pc:spChg>
        <pc:spChg chg="mod ord">
          <ac:chgData name="Wojciech Kustra" userId="afebd3d0-216b-4c4f-8992-1bf1fda6d5e8" providerId="ADAL" clId="{1D307E72-7901-4E61-A01B-3C4232ABCF63}" dt="2026-05-10T19:04:59.693" v="128" actId="700"/>
          <ac:spMkLst>
            <pc:docMk/>
            <pc:sldMk cId="773373430" sldId="395"/>
            <ac:spMk id="23555" creationId="{719A1234-369B-880C-FAE9-14A2B22D0D57}"/>
          </ac:spMkLst>
        </pc:spChg>
        <pc:spChg chg="mod ord">
          <ac:chgData name="Wojciech Kustra" userId="afebd3d0-216b-4c4f-8992-1bf1fda6d5e8" providerId="ADAL" clId="{1D307E72-7901-4E61-A01B-3C4232ABCF63}" dt="2026-05-10T19:04:59.693" v="128" actId="700"/>
          <ac:spMkLst>
            <pc:docMk/>
            <pc:sldMk cId="773373430" sldId="395"/>
            <ac:spMk id="23556" creationId="{FD70EFD9-BD46-96EF-52D8-AEEC1F262126}"/>
          </ac:spMkLst>
        </pc:spChg>
      </pc:sldChg>
      <pc:sldChg chg="addSp delSp modSp add del mod modClrScheme chgLayout">
        <pc:chgData name="Wojciech Kustra" userId="afebd3d0-216b-4c4f-8992-1bf1fda6d5e8" providerId="ADAL" clId="{1D307E72-7901-4E61-A01B-3C4232ABCF63}" dt="2026-05-10T19:19:06.809" v="157"/>
        <pc:sldMkLst>
          <pc:docMk/>
          <pc:sldMk cId="842093766" sldId="396"/>
        </pc:sldMkLst>
        <pc:spChg chg="add mod ord">
          <ac:chgData name="Wojciech Kustra" userId="afebd3d0-216b-4c4f-8992-1bf1fda6d5e8" providerId="ADAL" clId="{1D307E72-7901-4E61-A01B-3C4232ABCF63}" dt="2026-05-10T19:04:59.693" v="128" actId="700"/>
          <ac:spMkLst>
            <pc:docMk/>
            <pc:sldMk cId="842093766" sldId="396"/>
            <ac:spMk id="2" creationId="{84A6ABB0-61E1-C6FA-0563-B3A38FD024DE}"/>
          </ac:spMkLst>
        </pc:spChg>
        <pc:spChg chg="del">
          <ac:chgData name="Wojciech Kustra" userId="afebd3d0-216b-4c4f-8992-1bf1fda6d5e8" providerId="ADAL" clId="{1D307E72-7901-4E61-A01B-3C4232ABCF63}" dt="2026-05-10T19:04:59.693" v="128" actId="700"/>
          <ac:spMkLst>
            <pc:docMk/>
            <pc:sldMk cId="842093766" sldId="396"/>
            <ac:spMk id="24578" creationId="{5216C023-AE47-EDCD-BA71-1908BCC307F5}"/>
          </ac:spMkLst>
        </pc:spChg>
        <pc:spChg chg="mod ord">
          <ac:chgData name="Wojciech Kustra" userId="afebd3d0-216b-4c4f-8992-1bf1fda6d5e8" providerId="ADAL" clId="{1D307E72-7901-4E61-A01B-3C4232ABCF63}" dt="2026-05-10T19:04:59.693" v="128" actId="700"/>
          <ac:spMkLst>
            <pc:docMk/>
            <pc:sldMk cId="842093766" sldId="396"/>
            <ac:spMk id="24579" creationId="{2DEEE2EC-1B41-1817-4DF3-4BCD3621EA59}"/>
          </ac:spMkLst>
        </pc:spChg>
        <pc:spChg chg="mod ord">
          <ac:chgData name="Wojciech Kustra" userId="afebd3d0-216b-4c4f-8992-1bf1fda6d5e8" providerId="ADAL" clId="{1D307E72-7901-4E61-A01B-3C4232ABCF63}" dt="2026-05-10T19:04:59.693" v="128" actId="700"/>
          <ac:spMkLst>
            <pc:docMk/>
            <pc:sldMk cId="842093766" sldId="396"/>
            <ac:spMk id="24580" creationId="{75596729-ACD3-87D6-6FDC-D6ED6CAE9749}"/>
          </ac:spMkLst>
        </pc:spChg>
      </pc:sldChg>
      <pc:sldChg chg="addSp delSp modSp add del mod modClrScheme chgLayout">
        <pc:chgData name="Wojciech Kustra" userId="afebd3d0-216b-4c4f-8992-1bf1fda6d5e8" providerId="ADAL" clId="{1D307E72-7901-4E61-A01B-3C4232ABCF63}" dt="2026-05-10T19:19:21.069" v="159"/>
        <pc:sldMkLst>
          <pc:docMk/>
          <pc:sldMk cId="428745871" sldId="397"/>
        </pc:sldMkLst>
        <pc:spChg chg="add mod ord">
          <ac:chgData name="Wojciech Kustra" userId="afebd3d0-216b-4c4f-8992-1bf1fda6d5e8" providerId="ADAL" clId="{1D307E72-7901-4E61-A01B-3C4232ABCF63}" dt="2026-05-10T19:04:59.693" v="128" actId="700"/>
          <ac:spMkLst>
            <pc:docMk/>
            <pc:sldMk cId="428745871" sldId="397"/>
            <ac:spMk id="2" creationId="{DF028024-6049-F3F9-E627-78E0E3ADF164}"/>
          </ac:spMkLst>
        </pc:spChg>
        <pc:spChg chg="del">
          <ac:chgData name="Wojciech Kustra" userId="afebd3d0-216b-4c4f-8992-1bf1fda6d5e8" providerId="ADAL" clId="{1D307E72-7901-4E61-A01B-3C4232ABCF63}" dt="2026-05-10T19:04:59.693" v="128" actId="700"/>
          <ac:spMkLst>
            <pc:docMk/>
            <pc:sldMk cId="428745871" sldId="397"/>
            <ac:spMk id="25602" creationId="{96DDB8A9-F092-3E0D-4AFF-BC39C9E968D5}"/>
          </ac:spMkLst>
        </pc:spChg>
        <pc:spChg chg="mod ord">
          <ac:chgData name="Wojciech Kustra" userId="afebd3d0-216b-4c4f-8992-1bf1fda6d5e8" providerId="ADAL" clId="{1D307E72-7901-4E61-A01B-3C4232ABCF63}" dt="2026-05-10T19:04:59.693" v="128" actId="700"/>
          <ac:spMkLst>
            <pc:docMk/>
            <pc:sldMk cId="428745871" sldId="397"/>
            <ac:spMk id="25603" creationId="{637C8082-4B5E-AA5D-41E7-6BE78CA76927}"/>
          </ac:spMkLst>
        </pc:spChg>
        <pc:spChg chg="mod ord">
          <ac:chgData name="Wojciech Kustra" userId="afebd3d0-216b-4c4f-8992-1bf1fda6d5e8" providerId="ADAL" clId="{1D307E72-7901-4E61-A01B-3C4232ABCF63}" dt="2026-05-10T19:04:59.693" v="128" actId="700"/>
          <ac:spMkLst>
            <pc:docMk/>
            <pc:sldMk cId="428745871" sldId="397"/>
            <ac:spMk id="25604" creationId="{E5B012CC-CAEA-CF17-C107-95EE7852A431}"/>
          </ac:spMkLst>
        </pc:spChg>
      </pc:sldChg>
      <pc:sldChg chg="addSp delSp modSp add del mod modClrScheme chgLayout">
        <pc:chgData name="Wojciech Kustra" userId="afebd3d0-216b-4c4f-8992-1bf1fda6d5e8" providerId="ADAL" clId="{1D307E72-7901-4E61-A01B-3C4232ABCF63}" dt="2026-05-10T19:19:35.131" v="162"/>
        <pc:sldMkLst>
          <pc:docMk/>
          <pc:sldMk cId="545915369" sldId="398"/>
        </pc:sldMkLst>
        <pc:spChg chg="add mod ord">
          <ac:chgData name="Wojciech Kustra" userId="afebd3d0-216b-4c4f-8992-1bf1fda6d5e8" providerId="ADAL" clId="{1D307E72-7901-4E61-A01B-3C4232ABCF63}" dt="2026-05-10T19:04:59.693" v="128" actId="700"/>
          <ac:spMkLst>
            <pc:docMk/>
            <pc:sldMk cId="545915369" sldId="398"/>
            <ac:spMk id="2" creationId="{01DC9090-5BA5-5D71-CAD9-FAB846AE190A}"/>
          </ac:spMkLst>
        </pc:spChg>
        <pc:spChg chg="del">
          <ac:chgData name="Wojciech Kustra" userId="afebd3d0-216b-4c4f-8992-1bf1fda6d5e8" providerId="ADAL" clId="{1D307E72-7901-4E61-A01B-3C4232ABCF63}" dt="2026-05-10T19:04:59.693" v="128" actId="700"/>
          <ac:spMkLst>
            <pc:docMk/>
            <pc:sldMk cId="545915369" sldId="398"/>
            <ac:spMk id="26626" creationId="{B3C813F9-4C0A-40BB-CEF6-50D3BFF3A83C}"/>
          </ac:spMkLst>
        </pc:spChg>
        <pc:spChg chg="mod ord">
          <ac:chgData name="Wojciech Kustra" userId="afebd3d0-216b-4c4f-8992-1bf1fda6d5e8" providerId="ADAL" clId="{1D307E72-7901-4E61-A01B-3C4232ABCF63}" dt="2026-05-10T19:04:59.693" v="128" actId="700"/>
          <ac:spMkLst>
            <pc:docMk/>
            <pc:sldMk cId="545915369" sldId="398"/>
            <ac:spMk id="26627" creationId="{3B870114-9CD1-8763-1C8B-1E55180AB26E}"/>
          </ac:spMkLst>
        </pc:spChg>
        <pc:spChg chg="mod ord">
          <ac:chgData name="Wojciech Kustra" userId="afebd3d0-216b-4c4f-8992-1bf1fda6d5e8" providerId="ADAL" clId="{1D307E72-7901-4E61-A01B-3C4232ABCF63}" dt="2026-05-10T19:04:59.693" v="128" actId="700"/>
          <ac:spMkLst>
            <pc:docMk/>
            <pc:sldMk cId="545915369" sldId="398"/>
            <ac:spMk id="26628" creationId="{D1C4A81D-CFFA-0A0A-4F76-516788771CC2}"/>
          </ac:spMkLst>
        </pc:spChg>
      </pc:sldChg>
      <pc:sldChg chg="addSp delSp modSp add mod modClrScheme chgLayout">
        <pc:chgData name="Wojciech Kustra" userId="afebd3d0-216b-4c4f-8992-1bf1fda6d5e8" providerId="ADAL" clId="{1D307E72-7901-4E61-A01B-3C4232ABCF63}" dt="2026-05-10T19:30:24.628" v="377"/>
        <pc:sldMkLst>
          <pc:docMk/>
          <pc:sldMk cId="36769787" sldId="399"/>
        </pc:sldMkLst>
        <pc:spChg chg="add mod ord">
          <ac:chgData name="Wojciech Kustra" userId="afebd3d0-216b-4c4f-8992-1bf1fda6d5e8" providerId="ADAL" clId="{1D307E72-7901-4E61-A01B-3C4232ABCF63}" dt="2026-05-10T19:20:22.165" v="171" actId="20577"/>
          <ac:spMkLst>
            <pc:docMk/>
            <pc:sldMk cId="36769787" sldId="399"/>
            <ac:spMk id="2" creationId="{4E926BF7-D44F-ED6D-2D7E-CE2BE8AAB365}"/>
          </ac:spMkLst>
        </pc:spChg>
        <pc:spChg chg="add del mod">
          <ac:chgData name="Wojciech Kustra" userId="afebd3d0-216b-4c4f-8992-1bf1fda6d5e8" providerId="ADAL" clId="{1D307E72-7901-4E61-A01B-3C4232ABCF63}" dt="2026-05-10T19:04:25.191" v="124" actId="478"/>
          <ac:spMkLst>
            <pc:docMk/>
            <pc:sldMk cId="36769787" sldId="399"/>
            <ac:spMk id="4" creationId="{C665DC42-39B1-E5E1-0E01-8C849FDF0DB1}"/>
          </ac:spMkLst>
        </pc:spChg>
        <pc:spChg chg="del">
          <ac:chgData name="Wojciech Kustra" userId="afebd3d0-216b-4c4f-8992-1bf1fda6d5e8" providerId="ADAL" clId="{1D307E72-7901-4E61-A01B-3C4232ABCF63}" dt="2026-05-10T19:04:11.096" v="120" actId="700"/>
          <ac:spMkLst>
            <pc:docMk/>
            <pc:sldMk cId="36769787" sldId="399"/>
            <ac:spMk id="27650" creationId="{2267E2E5-BE58-7400-F0CB-143FAEEACB38}"/>
          </ac:spMkLst>
        </pc:spChg>
        <pc:spChg chg="del mod ord">
          <ac:chgData name="Wojciech Kustra" userId="afebd3d0-216b-4c4f-8992-1bf1fda6d5e8" providerId="ADAL" clId="{1D307E72-7901-4E61-A01B-3C4232ABCF63}" dt="2026-05-10T19:30:24.628" v="377"/>
          <ac:spMkLst>
            <pc:docMk/>
            <pc:sldMk cId="36769787" sldId="399"/>
            <ac:spMk id="27651" creationId="{5CDF753B-6792-1F26-60E6-66AE423BAB0F}"/>
          </ac:spMkLst>
        </pc:spChg>
        <pc:spChg chg="del mod ord">
          <ac:chgData name="Wojciech Kustra" userId="afebd3d0-216b-4c4f-8992-1bf1fda6d5e8" providerId="ADAL" clId="{1D307E72-7901-4E61-A01B-3C4232ABCF63}" dt="2026-05-10T19:04:24.040" v="123" actId="478"/>
          <ac:spMkLst>
            <pc:docMk/>
            <pc:sldMk cId="36769787" sldId="399"/>
            <ac:spMk id="27652" creationId="{6AC552F5-A263-74CC-86A1-5FEC5B3E4EA1}"/>
          </ac:spMkLst>
        </pc:spChg>
        <pc:spChg chg="mod">
          <ac:chgData name="Wojciech Kustra" userId="afebd3d0-216b-4c4f-8992-1bf1fda6d5e8" providerId="ADAL" clId="{1D307E72-7901-4E61-A01B-3C4232ABCF63}" dt="2026-05-10T19:04:15.468" v="121" actId="21"/>
          <ac:spMkLst>
            <pc:docMk/>
            <pc:sldMk cId="36769787" sldId="399"/>
            <ac:spMk id="27653" creationId="{ACFF29BC-4562-68FE-48F9-1DE69298C76C}"/>
          </ac:spMkLst>
        </pc:spChg>
        <pc:picChg chg="mod">
          <ac:chgData name="Wojciech Kustra" userId="afebd3d0-216b-4c4f-8992-1bf1fda6d5e8" providerId="ADAL" clId="{1D307E72-7901-4E61-A01B-3C4232ABCF63}" dt="2026-05-10T19:04:31.654" v="126" actId="14100"/>
          <ac:picMkLst>
            <pc:docMk/>
            <pc:sldMk cId="36769787" sldId="399"/>
            <ac:picMk id="27654" creationId="{1CF5DBB5-7BB5-692F-FE4D-FB240C9DF32D}"/>
          </ac:picMkLst>
        </pc:picChg>
      </pc:sldChg>
      <pc:sldChg chg="addSp delSp modSp add mod modClrScheme chgLayout">
        <pc:chgData name="Wojciech Kustra" userId="afebd3d0-216b-4c4f-8992-1bf1fda6d5e8" providerId="ADAL" clId="{1D307E72-7901-4E61-A01B-3C4232ABCF63}" dt="2026-05-10T19:30:24.633" v="378"/>
        <pc:sldMkLst>
          <pc:docMk/>
          <pc:sldMk cId="2356214951" sldId="400"/>
        </pc:sldMkLst>
        <pc:spChg chg="add mod ord">
          <ac:chgData name="Wojciech Kustra" userId="afebd3d0-216b-4c4f-8992-1bf1fda6d5e8" providerId="ADAL" clId="{1D307E72-7901-4E61-A01B-3C4232ABCF63}" dt="2026-05-10T19:21:05.840" v="174" actId="6549"/>
          <ac:spMkLst>
            <pc:docMk/>
            <pc:sldMk cId="2356214951" sldId="400"/>
            <ac:spMk id="2" creationId="{8C1F2108-CF8B-B231-909D-75647B5F63F8}"/>
          </ac:spMkLst>
        </pc:spChg>
        <pc:spChg chg="add mod ord">
          <ac:chgData name="Wojciech Kustra" userId="afebd3d0-216b-4c4f-8992-1bf1fda6d5e8" providerId="ADAL" clId="{1D307E72-7901-4E61-A01B-3C4232ABCF63}" dt="2026-05-10T19:04:43.511" v="127" actId="700"/>
          <ac:spMkLst>
            <pc:docMk/>
            <pc:sldMk cId="2356214951" sldId="400"/>
            <ac:spMk id="3" creationId="{0AC2EB89-A408-9A7D-638A-BEFA90EC33D9}"/>
          </ac:spMkLst>
        </pc:spChg>
        <pc:spChg chg="mod ord">
          <ac:chgData name="Wojciech Kustra" userId="afebd3d0-216b-4c4f-8992-1bf1fda6d5e8" providerId="ADAL" clId="{1D307E72-7901-4E61-A01B-3C4232ABCF63}" dt="2026-05-10T19:16:02.475" v="141" actId="6549"/>
          <ac:spMkLst>
            <pc:docMk/>
            <pc:sldMk cId="2356214951" sldId="400"/>
            <ac:spMk id="28674" creationId="{E7B22C42-ED55-2FA2-85E5-46D1AC675071}"/>
          </ac:spMkLst>
        </pc:spChg>
        <pc:spChg chg="del mod ord">
          <ac:chgData name="Wojciech Kustra" userId="afebd3d0-216b-4c4f-8992-1bf1fda6d5e8" providerId="ADAL" clId="{1D307E72-7901-4E61-A01B-3C4232ABCF63}" dt="2026-05-10T19:30:24.633" v="378"/>
          <ac:spMkLst>
            <pc:docMk/>
            <pc:sldMk cId="2356214951" sldId="400"/>
            <ac:spMk id="28675" creationId="{6B17E66C-33DE-C8AB-49F4-902C690FA1F3}"/>
          </ac:spMkLst>
        </pc:spChg>
        <pc:spChg chg="mod">
          <ac:chgData name="Wojciech Kustra" userId="afebd3d0-216b-4c4f-8992-1bf1fda6d5e8" providerId="ADAL" clId="{1D307E72-7901-4E61-A01B-3C4232ABCF63}" dt="2026-05-10T19:21:01.181" v="172" actId="21"/>
          <ac:spMkLst>
            <pc:docMk/>
            <pc:sldMk cId="2356214951" sldId="400"/>
            <ac:spMk id="28676" creationId="{FEC7F8BB-E168-D8CE-5BFE-F08D1D87F814}"/>
          </ac:spMkLst>
        </pc:spChg>
      </pc:sldChg>
      <pc:sldChg chg="addSp delSp modSp add mod modClrScheme chgLayout">
        <pc:chgData name="Wojciech Kustra" userId="afebd3d0-216b-4c4f-8992-1bf1fda6d5e8" providerId="ADAL" clId="{1D307E72-7901-4E61-A01B-3C4232ABCF63}" dt="2026-05-10T19:30:24.643" v="379"/>
        <pc:sldMkLst>
          <pc:docMk/>
          <pc:sldMk cId="342333311" sldId="401"/>
        </pc:sldMkLst>
        <pc:spChg chg="add mod ord">
          <ac:chgData name="Wojciech Kustra" userId="afebd3d0-216b-4c4f-8992-1bf1fda6d5e8" providerId="ADAL" clId="{1D307E72-7901-4E61-A01B-3C4232ABCF63}" dt="2026-05-10T19:21:21.832" v="214" actId="6549"/>
          <ac:spMkLst>
            <pc:docMk/>
            <pc:sldMk cId="342333311" sldId="401"/>
            <ac:spMk id="2" creationId="{CA9720F0-8B9C-40AF-E1D7-BA3D13C2C0A0}"/>
          </ac:spMkLst>
        </pc:spChg>
        <pc:spChg chg="add mod ord">
          <ac:chgData name="Wojciech Kustra" userId="afebd3d0-216b-4c4f-8992-1bf1fda6d5e8" providerId="ADAL" clId="{1D307E72-7901-4E61-A01B-3C4232ABCF63}" dt="2026-05-10T19:04:43.511" v="127" actId="700"/>
          <ac:spMkLst>
            <pc:docMk/>
            <pc:sldMk cId="342333311" sldId="401"/>
            <ac:spMk id="3" creationId="{A9763AFB-3012-F4A7-8704-31618CD5BBDB}"/>
          </ac:spMkLst>
        </pc:spChg>
        <pc:spChg chg="mod ord">
          <ac:chgData name="Wojciech Kustra" userId="afebd3d0-216b-4c4f-8992-1bf1fda6d5e8" providerId="ADAL" clId="{1D307E72-7901-4E61-A01B-3C4232ABCF63}" dt="2026-05-10T19:21:20.504" v="213" actId="6549"/>
          <ac:spMkLst>
            <pc:docMk/>
            <pc:sldMk cId="342333311" sldId="401"/>
            <ac:spMk id="29698" creationId="{C5BCEF2E-F6C8-7B7A-8EB6-5273568F6349}"/>
          </ac:spMkLst>
        </pc:spChg>
        <pc:spChg chg="del mod ord">
          <ac:chgData name="Wojciech Kustra" userId="afebd3d0-216b-4c4f-8992-1bf1fda6d5e8" providerId="ADAL" clId="{1D307E72-7901-4E61-A01B-3C4232ABCF63}" dt="2026-05-10T19:30:24.643" v="379"/>
          <ac:spMkLst>
            <pc:docMk/>
            <pc:sldMk cId="342333311" sldId="401"/>
            <ac:spMk id="29699" creationId="{477970ED-144A-2285-C80F-509E1F63EF13}"/>
          </ac:spMkLst>
        </pc:spChg>
        <pc:spChg chg="mod">
          <ac:chgData name="Wojciech Kustra" userId="afebd3d0-216b-4c4f-8992-1bf1fda6d5e8" providerId="ADAL" clId="{1D307E72-7901-4E61-A01B-3C4232ABCF63}" dt="2026-05-10T19:21:16.136" v="175" actId="21"/>
          <ac:spMkLst>
            <pc:docMk/>
            <pc:sldMk cId="342333311" sldId="401"/>
            <ac:spMk id="29700" creationId="{9F396FF3-5C79-DABD-D31F-614ED61039B6}"/>
          </ac:spMkLst>
        </pc:spChg>
        <pc:spChg chg="del mod ord">
          <ac:chgData name="Wojciech Kustra" userId="afebd3d0-216b-4c4f-8992-1bf1fda6d5e8" providerId="ADAL" clId="{1D307E72-7901-4E61-A01B-3C4232ABCF63}" dt="2026-05-10T19:04:43.511" v="127" actId="700"/>
          <ac:spMkLst>
            <pc:docMk/>
            <pc:sldMk cId="342333311" sldId="401"/>
            <ac:spMk id="29702" creationId="{471654A1-29CB-3FB3-1620-0F890A94330D}"/>
          </ac:spMkLst>
        </pc:spChg>
      </pc:sldChg>
      <pc:sldChg chg="addSp delSp modSp add mod modClrScheme chgLayout">
        <pc:chgData name="Wojciech Kustra" userId="afebd3d0-216b-4c4f-8992-1bf1fda6d5e8" providerId="ADAL" clId="{1D307E72-7901-4E61-A01B-3C4232ABCF63}" dt="2026-05-10T19:30:24.648" v="380"/>
        <pc:sldMkLst>
          <pc:docMk/>
          <pc:sldMk cId="1733350660" sldId="402"/>
        </pc:sldMkLst>
        <pc:spChg chg="add mod ord">
          <ac:chgData name="Wojciech Kustra" userId="afebd3d0-216b-4c4f-8992-1bf1fda6d5e8" providerId="ADAL" clId="{1D307E72-7901-4E61-A01B-3C4232ABCF63}" dt="2026-05-10T19:21:42.610" v="218"/>
          <ac:spMkLst>
            <pc:docMk/>
            <pc:sldMk cId="1733350660" sldId="402"/>
            <ac:spMk id="2" creationId="{263779BF-F624-6935-B78F-40B8B0842CC6}"/>
          </ac:spMkLst>
        </pc:spChg>
        <pc:spChg chg="add mod ord">
          <ac:chgData name="Wojciech Kustra" userId="afebd3d0-216b-4c4f-8992-1bf1fda6d5e8" providerId="ADAL" clId="{1D307E72-7901-4E61-A01B-3C4232ABCF63}" dt="2026-05-10T19:04:43.511" v="127" actId="700"/>
          <ac:spMkLst>
            <pc:docMk/>
            <pc:sldMk cId="1733350660" sldId="402"/>
            <ac:spMk id="3" creationId="{4346939D-1CD7-612C-9ED0-1528FEE8C179}"/>
          </ac:spMkLst>
        </pc:spChg>
        <pc:spChg chg="mod ord">
          <ac:chgData name="Wojciech Kustra" userId="afebd3d0-216b-4c4f-8992-1bf1fda6d5e8" providerId="ADAL" clId="{1D307E72-7901-4E61-A01B-3C4232ABCF63}" dt="2026-05-10T19:21:49.124" v="219" actId="6549"/>
          <ac:spMkLst>
            <pc:docMk/>
            <pc:sldMk cId="1733350660" sldId="402"/>
            <ac:spMk id="30722" creationId="{3C1C0DF8-FBC6-0135-F59B-3AC84288089B}"/>
          </ac:spMkLst>
        </pc:spChg>
        <pc:spChg chg="del mod ord">
          <ac:chgData name="Wojciech Kustra" userId="afebd3d0-216b-4c4f-8992-1bf1fda6d5e8" providerId="ADAL" clId="{1D307E72-7901-4E61-A01B-3C4232ABCF63}" dt="2026-05-10T19:30:24.648" v="380"/>
          <ac:spMkLst>
            <pc:docMk/>
            <pc:sldMk cId="1733350660" sldId="402"/>
            <ac:spMk id="30723" creationId="{EDD10433-DCD2-EB7D-8853-D03A036E4D80}"/>
          </ac:spMkLst>
        </pc:spChg>
        <pc:spChg chg="mod">
          <ac:chgData name="Wojciech Kustra" userId="afebd3d0-216b-4c4f-8992-1bf1fda6d5e8" providerId="ADAL" clId="{1D307E72-7901-4E61-A01B-3C4232ABCF63}" dt="2026-05-10T19:21:38.729" v="216" actId="21"/>
          <ac:spMkLst>
            <pc:docMk/>
            <pc:sldMk cId="1733350660" sldId="402"/>
            <ac:spMk id="30724" creationId="{BC481DB6-75D6-CDF5-CFA4-0CC78427857E}"/>
          </ac:spMkLst>
        </pc:spChg>
        <pc:spChg chg="mod">
          <ac:chgData name="Wojciech Kustra" userId="afebd3d0-216b-4c4f-8992-1bf1fda6d5e8" providerId="ADAL" clId="{1D307E72-7901-4E61-A01B-3C4232ABCF63}" dt="2026-05-10T19:21:26.068" v="215" actId="1076"/>
          <ac:spMkLst>
            <pc:docMk/>
            <pc:sldMk cId="1733350660" sldId="402"/>
            <ac:spMk id="30726" creationId="{009336AD-9022-5A29-5680-B6364DE7178D}"/>
          </ac:spMkLst>
        </pc:spChg>
      </pc:sldChg>
      <pc:sldChg chg="add del">
        <pc:chgData name="Wojciech Kustra" userId="afebd3d0-216b-4c4f-8992-1bf1fda6d5e8" providerId="ADAL" clId="{1D307E72-7901-4E61-A01B-3C4232ABCF63}" dt="2026-05-10T19:17:29.400" v="145"/>
        <pc:sldMkLst>
          <pc:docMk/>
          <pc:sldMk cId="1609639173" sldId="403"/>
        </pc:sldMkLst>
      </pc:sldChg>
      <pc:sldChg chg="addSp delSp modSp add mod modClrScheme chgLayout">
        <pc:chgData name="Wojciech Kustra" userId="afebd3d0-216b-4c4f-8992-1bf1fda6d5e8" providerId="ADAL" clId="{1D307E72-7901-4E61-A01B-3C4232ABCF63}" dt="2026-05-10T19:29:24.590" v="360" actId="478"/>
        <pc:sldMkLst>
          <pc:docMk/>
          <pc:sldMk cId="1538891061" sldId="404"/>
        </pc:sldMkLst>
        <pc:spChg chg="mod ord">
          <ac:chgData name="Wojciech Kustra" userId="afebd3d0-216b-4c4f-8992-1bf1fda6d5e8" providerId="ADAL" clId="{1D307E72-7901-4E61-A01B-3C4232ABCF63}" dt="2026-05-10T19:20:11.516" v="169" actId="700"/>
          <ac:spMkLst>
            <pc:docMk/>
            <pc:sldMk cId="1538891061" sldId="404"/>
            <ac:spMk id="2" creationId="{43BD0D29-E394-B93A-1E8F-5554FEF42402}"/>
          </ac:spMkLst>
        </pc:spChg>
        <pc:spChg chg="add del mod">
          <ac:chgData name="Wojciech Kustra" userId="afebd3d0-216b-4c4f-8992-1bf1fda6d5e8" providerId="ADAL" clId="{1D307E72-7901-4E61-A01B-3C4232ABCF63}" dt="2026-05-10T19:27:29.995" v="305" actId="27636"/>
          <ac:spMkLst>
            <pc:docMk/>
            <pc:sldMk cId="1538891061" sldId="404"/>
            <ac:spMk id="4" creationId="{B9B7C80D-42E6-0873-285B-A87F8B147F4E}"/>
          </ac:spMkLst>
        </pc:spChg>
        <pc:spChg chg="del mod ord">
          <ac:chgData name="Wojciech Kustra" userId="afebd3d0-216b-4c4f-8992-1bf1fda6d5e8" providerId="ADAL" clId="{1D307E72-7901-4E61-A01B-3C4232ABCF63}" dt="2026-05-10T19:29:24.590" v="360" actId="478"/>
          <ac:spMkLst>
            <pc:docMk/>
            <pc:sldMk cId="1538891061" sldId="404"/>
            <ac:spMk id="18435" creationId="{74BCD64B-5FB7-DE6F-4459-031E607265E3}"/>
          </ac:spMkLst>
        </pc:spChg>
        <pc:picChg chg="mod">
          <ac:chgData name="Wojciech Kustra" userId="afebd3d0-216b-4c4f-8992-1bf1fda6d5e8" providerId="ADAL" clId="{1D307E72-7901-4E61-A01B-3C4232ABCF63}" dt="2026-05-10T19:27:29.985" v="304"/>
          <ac:picMkLst>
            <pc:docMk/>
            <pc:sldMk cId="1538891061" sldId="404"/>
            <ac:picMk id="18438" creationId="{604DE363-AF71-BE51-CA59-43AA7F86317C}"/>
          </ac:picMkLst>
        </pc:picChg>
      </pc:sldChg>
      <pc:sldChg chg="delSp modSp add mod modClrScheme chgLayout">
        <pc:chgData name="Wojciech Kustra" userId="afebd3d0-216b-4c4f-8992-1bf1fda6d5e8" providerId="ADAL" clId="{1D307E72-7901-4E61-A01B-3C4232ABCF63}" dt="2026-05-10T19:30:24.574" v="371"/>
        <pc:sldMkLst>
          <pc:docMk/>
          <pc:sldMk cId="2987915104" sldId="405"/>
        </pc:sldMkLst>
        <pc:spChg chg="mod ord">
          <ac:chgData name="Wojciech Kustra" userId="afebd3d0-216b-4c4f-8992-1bf1fda6d5e8" providerId="ADAL" clId="{1D307E72-7901-4E61-A01B-3C4232ABCF63}" dt="2026-05-10T19:20:11.516" v="169" actId="700"/>
          <ac:spMkLst>
            <pc:docMk/>
            <pc:sldMk cId="2987915104" sldId="405"/>
            <ac:spMk id="2" creationId="{C5DF3AB0-4541-9250-06A8-C70A270CFDE7}"/>
          </ac:spMkLst>
        </pc:spChg>
        <pc:spChg chg="del mod ord">
          <ac:chgData name="Wojciech Kustra" userId="afebd3d0-216b-4c4f-8992-1bf1fda6d5e8" providerId="ADAL" clId="{1D307E72-7901-4E61-A01B-3C4232ABCF63}" dt="2026-05-10T19:30:24.574" v="371"/>
          <ac:spMkLst>
            <pc:docMk/>
            <pc:sldMk cId="2987915104" sldId="405"/>
            <ac:spMk id="19459" creationId="{C97DAF13-F97B-F640-CAB3-8640CF423CA5}"/>
          </ac:spMkLst>
        </pc:spChg>
        <pc:spChg chg="mod ord">
          <ac:chgData name="Wojciech Kustra" userId="afebd3d0-216b-4c4f-8992-1bf1fda6d5e8" providerId="ADAL" clId="{1D307E72-7901-4E61-A01B-3C4232ABCF63}" dt="2026-05-10T19:27:30.075" v="312" actId="27636"/>
          <ac:spMkLst>
            <pc:docMk/>
            <pc:sldMk cId="2987915104" sldId="405"/>
            <ac:spMk id="19460" creationId="{19C7866A-D444-1B71-3F28-7C45F2CA17D1}"/>
          </ac:spMkLst>
        </pc:spChg>
        <pc:picChg chg="mod">
          <ac:chgData name="Wojciech Kustra" userId="afebd3d0-216b-4c4f-8992-1bf1fda6d5e8" providerId="ADAL" clId="{1D307E72-7901-4E61-A01B-3C4232ABCF63}" dt="2026-05-10T19:27:30.068" v="311"/>
          <ac:picMkLst>
            <pc:docMk/>
            <pc:sldMk cId="2987915104" sldId="405"/>
            <ac:picMk id="19462" creationId="{A5676689-93A0-341D-F60B-91447151D44A}"/>
          </ac:picMkLst>
        </pc:picChg>
      </pc:sldChg>
      <pc:sldChg chg="delSp modSp add mod modClrScheme chgLayout">
        <pc:chgData name="Wojciech Kustra" userId="afebd3d0-216b-4c4f-8992-1bf1fda6d5e8" providerId="ADAL" clId="{1D307E72-7901-4E61-A01B-3C4232ABCF63}" dt="2026-05-10T19:29:31.871" v="362" actId="478"/>
        <pc:sldMkLst>
          <pc:docMk/>
          <pc:sldMk cId="4107113643" sldId="406"/>
        </pc:sldMkLst>
        <pc:spChg chg="mod ord">
          <ac:chgData name="Wojciech Kustra" userId="afebd3d0-216b-4c4f-8992-1bf1fda6d5e8" providerId="ADAL" clId="{1D307E72-7901-4E61-A01B-3C4232ABCF63}" dt="2026-05-10T19:20:11.516" v="169" actId="700"/>
          <ac:spMkLst>
            <pc:docMk/>
            <pc:sldMk cId="4107113643" sldId="406"/>
            <ac:spMk id="2" creationId="{B39B64D6-EA41-DA91-BB69-7D653B7F3F46}"/>
          </ac:spMkLst>
        </pc:spChg>
        <pc:spChg chg="del mod ord">
          <ac:chgData name="Wojciech Kustra" userId="afebd3d0-216b-4c4f-8992-1bf1fda6d5e8" providerId="ADAL" clId="{1D307E72-7901-4E61-A01B-3C4232ABCF63}" dt="2026-05-10T19:29:31.871" v="362" actId="478"/>
          <ac:spMkLst>
            <pc:docMk/>
            <pc:sldMk cId="4107113643" sldId="406"/>
            <ac:spMk id="20483" creationId="{A544EB77-91B0-805D-76C8-902BA3B471B0}"/>
          </ac:spMkLst>
        </pc:spChg>
        <pc:spChg chg="mod ord">
          <ac:chgData name="Wojciech Kustra" userId="afebd3d0-216b-4c4f-8992-1bf1fda6d5e8" providerId="ADAL" clId="{1D307E72-7901-4E61-A01B-3C4232ABCF63}" dt="2026-05-10T19:27:30.097" v="319" actId="27636"/>
          <ac:spMkLst>
            <pc:docMk/>
            <pc:sldMk cId="4107113643" sldId="406"/>
            <ac:spMk id="20484" creationId="{55895A7B-0086-BF52-C8CB-75F5AB06B38A}"/>
          </ac:spMkLst>
        </pc:spChg>
        <pc:picChg chg="mod">
          <ac:chgData name="Wojciech Kustra" userId="afebd3d0-216b-4c4f-8992-1bf1fda6d5e8" providerId="ADAL" clId="{1D307E72-7901-4E61-A01B-3C4232ABCF63}" dt="2026-05-10T19:27:30.090" v="318"/>
          <ac:picMkLst>
            <pc:docMk/>
            <pc:sldMk cId="4107113643" sldId="406"/>
            <ac:picMk id="20486" creationId="{E49D31C3-86BF-1DDC-62F4-6D710B10C628}"/>
          </ac:picMkLst>
        </pc:picChg>
      </pc:sldChg>
      <pc:sldChg chg="delSp modSp add mod modClrScheme chgLayout">
        <pc:chgData name="Wojciech Kustra" userId="afebd3d0-216b-4c4f-8992-1bf1fda6d5e8" providerId="ADAL" clId="{1D307E72-7901-4E61-A01B-3C4232ABCF63}" dt="2026-05-10T19:30:24.586" v="372"/>
        <pc:sldMkLst>
          <pc:docMk/>
          <pc:sldMk cId="1486629233" sldId="407"/>
        </pc:sldMkLst>
        <pc:spChg chg="mod ord">
          <ac:chgData name="Wojciech Kustra" userId="afebd3d0-216b-4c4f-8992-1bf1fda6d5e8" providerId="ADAL" clId="{1D307E72-7901-4E61-A01B-3C4232ABCF63}" dt="2026-05-10T19:20:11.516" v="169" actId="700"/>
          <ac:spMkLst>
            <pc:docMk/>
            <pc:sldMk cId="1486629233" sldId="407"/>
            <ac:spMk id="2" creationId="{4042038A-BB29-00CB-FFFB-96C04EA68427}"/>
          </ac:spMkLst>
        </pc:spChg>
        <pc:spChg chg="del mod ord">
          <ac:chgData name="Wojciech Kustra" userId="afebd3d0-216b-4c4f-8992-1bf1fda6d5e8" providerId="ADAL" clId="{1D307E72-7901-4E61-A01B-3C4232ABCF63}" dt="2026-05-10T19:30:24.586" v="372"/>
          <ac:spMkLst>
            <pc:docMk/>
            <pc:sldMk cId="1486629233" sldId="407"/>
            <ac:spMk id="21507" creationId="{B698DE14-68CC-2CDA-EA2A-822B24F4910B}"/>
          </ac:spMkLst>
        </pc:spChg>
        <pc:spChg chg="mod ord">
          <ac:chgData name="Wojciech Kustra" userId="afebd3d0-216b-4c4f-8992-1bf1fda6d5e8" providerId="ADAL" clId="{1D307E72-7901-4E61-A01B-3C4232ABCF63}" dt="2026-05-10T19:27:30.119" v="326" actId="27636"/>
          <ac:spMkLst>
            <pc:docMk/>
            <pc:sldMk cId="1486629233" sldId="407"/>
            <ac:spMk id="21508" creationId="{85169415-0013-B7AD-6252-7C5E450C5DA1}"/>
          </ac:spMkLst>
        </pc:spChg>
        <pc:picChg chg="mod">
          <ac:chgData name="Wojciech Kustra" userId="afebd3d0-216b-4c4f-8992-1bf1fda6d5e8" providerId="ADAL" clId="{1D307E72-7901-4E61-A01B-3C4232ABCF63}" dt="2026-05-10T19:27:30.111" v="325"/>
          <ac:picMkLst>
            <pc:docMk/>
            <pc:sldMk cId="1486629233" sldId="407"/>
            <ac:picMk id="21510" creationId="{843071D8-670E-01FB-02E8-E27823321D8B}"/>
          </ac:picMkLst>
        </pc:picChg>
      </pc:sldChg>
      <pc:sldChg chg="delSp modSp add mod modClrScheme chgLayout">
        <pc:chgData name="Wojciech Kustra" userId="afebd3d0-216b-4c4f-8992-1bf1fda6d5e8" providerId="ADAL" clId="{1D307E72-7901-4E61-A01B-3C4232ABCF63}" dt="2026-05-10T19:30:24.594" v="373"/>
        <pc:sldMkLst>
          <pc:docMk/>
          <pc:sldMk cId="2953754628" sldId="408"/>
        </pc:sldMkLst>
        <pc:spChg chg="mod ord">
          <ac:chgData name="Wojciech Kustra" userId="afebd3d0-216b-4c4f-8992-1bf1fda6d5e8" providerId="ADAL" clId="{1D307E72-7901-4E61-A01B-3C4232ABCF63}" dt="2026-05-10T19:20:11.516" v="169" actId="700"/>
          <ac:spMkLst>
            <pc:docMk/>
            <pc:sldMk cId="2953754628" sldId="408"/>
            <ac:spMk id="2" creationId="{4C8F16A3-4575-D51C-BCF6-40736F0C5AB7}"/>
          </ac:spMkLst>
        </pc:spChg>
        <pc:spChg chg="del mod ord">
          <ac:chgData name="Wojciech Kustra" userId="afebd3d0-216b-4c4f-8992-1bf1fda6d5e8" providerId="ADAL" clId="{1D307E72-7901-4E61-A01B-3C4232ABCF63}" dt="2026-05-10T19:30:24.594" v="373"/>
          <ac:spMkLst>
            <pc:docMk/>
            <pc:sldMk cId="2953754628" sldId="408"/>
            <ac:spMk id="22531" creationId="{0CACDBA7-4DA0-2A3E-F9CA-B39D37A29817}"/>
          </ac:spMkLst>
        </pc:spChg>
        <pc:spChg chg="mod ord">
          <ac:chgData name="Wojciech Kustra" userId="afebd3d0-216b-4c4f-8992-1bf1fda6d5e8" providerId="ADAL" clId="{1D307E72-7901-4E61-A01B-3C4232ABCF63}" dt="2026-05-10T19:27:30.139" v="333" actId="27636"/>
          <ac:spMkLst>
            <pc:docMk/>
            <pc:sldMk cId="2953754628" sldId="408"/>
            <ac:spMk id="22532" creationId="{73E20077-6E2B-AA7C-AF39-A3B995C74990}"/>
          </ac:spMkLst>
        </pc:spChg>
        <pc:picChg chg="mod">
          <ac:chgData name="Wojciech Kustra" userId="afebd3d0-216b-4c4f-8992-1bf1fda6d5e8" providerId="ADAL" clId="{1D307E72-7901-4E61-A01B-3C4232ABCF63}" dt="2026-05-10T19:27:30.134" v="332"/>
          <ac:picMkLst>
            <pc:docMk/>
            <pc:sldMk cId="2953754628" sldId="408"/>
            <ac:picMk id="22534" creationId="{5CFEF9C8-02C4-8496-07D2-45504F61164F}"/>
          </ac:picMkLst>
        </pc:picChg>
      </pc:sldChg>
      <pc:sldChg chg="delSp modSp add mod modClrScheme chgLayout">
        <pc:chgData name="Wojciech Kustra" userId="afebd3d0-216b-4c4f-8992-1bf1fda6d5e8" providerId="ADAL" clId="{1D307E72-7901-4E61-A01B-3C4232ABCF63}" dt="2026-05-10T19:29:28.554" v="361" actId="478"/>
        <pc:sldMkLst>
          <pc:docMk/>
          <pc:sldMk cId="377885991" sldId="409"/>
        </pc:sldMkLst>
        <pc:spChg chg="mod ord">
          <ac:chgData name="Wojciech Kustra" userId="afebd3d0-216b-4c4f-8992-1bf1fda6d5e8" providerId="ADAL" clId="{1D307E72-7901-4E61-A01B-3C4232ABCF63}" dt="2026-05-10T19:20:11.516" v="169" actId="700"/>
          <ac:spMkLst>
            <pc:docMk/>
            <pc:sldMk cId="377885991" sldId="409"/>
            <ac:spMk id="2" creationId="{0E11699F-6E8B-F9AA-3E12-2105786967A3}"/>
          </ac:spMkLst>
        </pc:spChg>
        <pc:spChg chg="del mod ord">
          <ac:chgData name="Wojciech Kustra" userId="afebd3d0-216b-4c4f-8992-1bf1fda6d5e8" providerId="ADAL" clId="{1D307E72-7901-4E61-A01B-3C4232ABCF63}" dt="2026-05-10T19:29:28.554" v="361" actId="478"/>
          <ac:spMkLst>
            <pc:docMk/>
            <pc:sldMk cId="377885991" sldId="409"/>
            <ac:spMk id="23555" creationId="{719A1234-369B-880C-FAE9-14A2B22D0D57}"/>
          </ac:spMkLst>
        </pc:spChg>
        <pc:spChg chg="mod ord">
          <ac:chgData name="Wojciech Kustra" userId="afebd3d0-216b-4c4f-8992-1bf1fda6d5e8" providerId="ADAL" clId="{1D307E72-7901-4E61-A01B-3C4232ABCF63}" dt="2026-05-10T19:27:30.158" v="340" actId="27636"/>
          <ac:spMkLst>
            <pc:docMk/>
            <pc:sldMk cId="377885991" sldId="409"/>
            <ac:spMk id="23556" creationId="{FD70EFD9-BD46-96EF-52D8-AEEC1F262126}"/>
          </ac:spMkLst>
        </pc:spChg>
        <pc:picChg chg="mod">
          <ac:chgData name="Wojciech Kustra" userId="afebd3d0-216b-4c4f-8992-1bf1fda6d5e8" providerId="ADAL" clId="{1D307E72-7901-4E61-A01B-3C4232ABCF63}" dt="2026-05-10T19:27:30.152" v="339"/>
          <ac:picMkLst>
            <pc:docMk/>
            <pc:sldMk cId="377885991" sldId="409"/>
            <ac:picMk id="23558" creationId="{696181FE-1373-5589-B0DF-FFE9BDA4A6F7}"/>
          </ac:picMkLst>
        </pc:picChg>
      </pc:sldChg>
      <pc:sldChg chg="delSp modSp add mod modClrScheme chgLayout">
        <pc:chgData name="Wojciech Kustra" userId="afebd3d0-216b-4c4f-8992-1bf1fda6d5e8" providerId="ADAL" clId="{1D307E72-7901-4E61-A01B-3C4232ABCF63}" dt="2026-05-10T19:30:24.609" v="374"/>
        <pc:sldMkLst>
          <pc:docMk/>
          <pc:sldMk cId="2338934395" sldId="410"/>
        </pc:sldMkLst>
        <pc:spChg chg="mod ord">
          <ac:chgData name="Wojciech Kustra" userId="afebd3d0-216b-4c4f-8992-1bf1fda6d5e8" providerId="ADAL" clId="{1D307E72-7901-4E61-A01B-3C4232ABCF63}" dt="2026-05-10T19:20:11.516" v="169" actId="700"/>
          <ac:spMkLst>
            <pc:docMk/>
            <pc:sldMk cId="2338934395" sldId="410"/>
            <ac:spMk id="2" creationId="{84A6ABB0-61E1-C6FA-0563-B3A38FD024DE}"/>
          </ac:spMkLst>
        </pc:spChg>
        <pc:spChg chg="del mod ord">
          <ac:chgData name="Wojciech Kustra" userId="afebd3d0-216b-4c4f-8992-1bf1fda6d5e8" providerId="ADAL" clId="{1D307E72-7901-4E61-A01B-3C4232ABCF63}" dt="2026-05-10T19:30:24.609" v="374"/>
          <ac:spMkLst>
            <pc:docMk/>
            <pc:sldMk cId="2338934395" sldId="410"/>
            <ac:spMk id="24579" creationId="{2DEEE2EC-1B41-1817-4DF3-4BCD3621EA59}"/>
          </ac:spMkLst>
        </pc:spChg>
        <pc:spChg chg="mod ord">
          <ac:chgData name="Wojciech Kustra" userId="afebd3d0-216b-4c4f-8992-1bf1fda6d5e8" providerId="ADAL" clId="{1D307E72-7901-4E61-A01B-3C4232ABCF63}" dt="2026-05-10T19:27:30.169" v="344"/>
          <ac:spMkLst>
            <pc:docMk/>
            <pc:sldMk cId="2338934395" sldId="410"/>
            <ac:spMk id="24580" creationId="{75596729-ACD3-87D6-6FDC-D6ED6CAE9749}"/>
          </ac:spMkLst>
        </pc:spChg>
        <pc:picChg chg="mod">
          <ac:chgData name="Wojciech Kustra" userId="afebd3d0-216b-4c4f-8992-1bf1fda6d5e8" providerId="ADAL" clId="{1D307E72-7901-4E61-A01B-3C4232ABCF63}" dt="2026-05-10T19:27:30.170" v="346"/>
          <ac:picMkLst>
            <pc:docMk/>
            <pc:sldMk cId="2338934395" sldId="410"/>
            <ac:picMk id="24582" creationId="{6CB4FF8D-D0A7-3CC3-4DF0-3C331F0898CA}"/>
          </ac:picMkLst>
        </pc:picChg>
      </pc:sldChg>
      <pc:sldChg chg="delSp modSp add mod modClrScheme chgLayout">
        <pc:chgData name="Wojciech Kustra" userId="afebd3d0-216b-4c4f-8992-1bf1fda6d5e8" providerId="ADAL" clId="{1D307E72-7901-4E61-A01B-3C4232ABCF63}" dt="2026-05-10T19:30:24.615" v="375"/>
        <pc:sldMkLst>
          <pc:docMk/>
          <pc:sldMk cId="143788320" sldId="411"/>
        </pc:sldMkLst>
        <pc:spChg chg="mod ord">
          <ac:chgData name="Wojciech Kustra" userId="afebd3d0-216b-4c4f-8992-1bf1fda6d5e8" providerId="ADAL" clId="{1D307E72-7901-4E61-A01B-3C4232ABCF63}" dt="2026-05-10T19:20:11.516" v="169" actId="700"/>
          <ac:spMkLst>
            <pc:docMk/>
            <pc:sldMk cId="143788320" sldId="411"/>
            <ac:spMk id="2" creationId="{DF028024-6049-F3F9-E627-78E0E3ADF164}"/>
          </ac:spMkLst>
        </pc:spChg>
        <pc:spChg chg="del mod ord">
          <ac:chgData name="Wojciech Kustra" userId="afebd3d0-216b-4c4f-8992-1bf1fda6d5e8" providerId="ADAL" clId="{1D307E72-7901-4E61-A01B-3C4232ABCF63}" dt="2026-05-10T19:30:24.615" v="375"/>
          <ac:spMkLst>
            <pc:docMk/>
            <pc:sldMk cId="143788320" sldId="411"/>
            <ac:spMk id="25603" creationId="{637C8082-4B5E-AA5D-41E7-6BE78CA76927}"/>
          </ac:spMkLst>
        </pc:spChg>
        <pc:spChg chg="mod ord">
          <ac:chgData name="Wojciech Kustra" userId="afebd3d0-216b-4c4f-8992-1bf1fda6d5e8" providerId="ADAL" clId="{1D307E72-7901-4E61-A01B-3C4232ABCF63}" dt="2026-05-10T19:27:30.187" v="353" actId="27636"/>
          <ac:spMkLst>
            <pc:docMk/>
            <pc:sldMk cId="143788320" sldId="411"/>
            <ac:spMk id="25604" creationId="{E5B012CC-CAEA-CF17-C107-95EE7852A431}"/>
          </ac:spMkLst>
        </pc:spChg>
        <pc:picChg chg="mod">
          <ac:chgData name="Wojciech Kustra" userId="afebd3d0-216b-4c4f-8992-1bf1fda6d5e8" providerId="ADAL" clId="{1D307E72-7901-4E61-A01B-3C4232ABCF63}" dt="2026-05-10T19:27:30.183" v="352"/>
          <ac:picMkLst>
            <pc:docMk/>
            <pc:sldMk cId="143788320" sldId="411"/>
            <ac:picMk id="25606" creationId="{39380C89-E675-10E3-1127-5F0F8985DF74}"/>
          </ac:picMkLst>
        </pc:picChg>
      </pc:sldChg>
      <pc:sldChg chg="delSp modSp add mod modClrScheme chgLayout">
        <pc:chgData name="Wojciech Kustra" userId="afebd3d0-216b-4c4f-8992-1bf1fda6d5e8" providerId="ADAL" clId="{1D307E72-7901-4E61-A01B-3C4232ABCF63}" dt="2026-05-10T19:30:24.622" v="376"/>
        <pc:sldMkLst>
          <pc:docMk/>
          <pc:sldMk cId="289313805" sldId="412"/>
        </pc:sldMkLst>
        <pc:spChg chg="mod ord">
          <ac:chgData name="Wojciech Kustra" userId="afebd3d0-216b-4c4f-8992-1bf1fda6d5e8" providerId="ADAL" clId="{1D307E72-7901-4E61-A01B-3C4232ABCF63}" dt="2026-05-10T19:20:11.516" v="169" actId="700"/>
          <ac:spMkLst>
            <pc:docMk/>
            <pc:sldMk cId="289313805" sldId="412"/>
            <ac:spMk id="2" creationId="{01DC9090-5BA5-5D71-CAD9-FAB846AE190A}"/>
          </ac:spMkLst>
        </pc:spChg>
        <pc:spChg chg="del mod ord">
          <ac:chgData name="Wojciech Kustra" userId="afebd3d0-216b-4c4f-8992-1bf1fda6d5e8" providerId="ADAL" clId="{1D307E72-7901-4E61-A01B-3C4232ABCF63}" dt="2026-05-10T19:30:24.622" v="376"/>
          <ac:spMkLst>
            <pc:docMk/>
            <pc:sldMk cId="289313805" sldId="412"/>
            <ac:spMk id="26627" creationId="{3B870114-9CD1-8763-1C8B-1E55180AB26E}"/>
          </ac:spMkLst>
        </pc:spChg>
        <pc:spChg chg="mod ord">
          <ac:chgData name="Wojciech Kustra" userId="afebd3d0-216b-4c4f-8992-1bf1fda6d5e8" providerId="ADAL" clId="{1D307E72-7901-4E61-A01B-3C4232ABCF63}" dt="2026-05-10T19:27:30.198" v="357"/>
          <ac:spMkLst>
            <pc:docMk/>
            <pc:sldMk cId="289313805" sldId="412"/>
            <ac:spMk id="26628" creationId="{D1C4A81D-CFFA-0A0A-4F76-516788771CC2}"/>
          </ac:spMkLst>
        </pc:spChg>
        <pc:picChg chg="mod">
          <ac:chgData name="Wojciech Kustra" userId="afebd3d0-216b-4c4f-8992-1bf1fda6d5e8" providerId="ADAL" clId="{1D307E72-7901-4E61-A01B-3C4232ABCF63}" dt="2026-05-10T19:27:30.199" v="359"/>
          <ac:picMkLst>
            <pc:docMk/>
            <pc:sldMk cId="289313805" sldId="412"/>
            <ac:picMk id="26630" creationId="{486B566A-29C9-AF41-FDBC-2FCA88F75306}"/>
          </ac:picMkLst>
        </pc:picChg>
      </pc:sldChg>
      <pc:sldMasterChg chg="addSldLayout modSldLayout">
        <pc:chgData name="Wojciech Kustra" userId="afebd3d0-216b-4c4f-8992-1bf1fda6d5e8" providerId="ADAL" clId="{1D307E72-7901-4E61-A01B-3C4232ABCF63}" dt="2026-05-10T19:19:39.035" v="163" actId="478"/>
        <pc:sldMasterMkLst>
          <pc:docMk/>
          <pc:sldMasterMk cId="0" sldId="2147483648"/>
        </pc:sldMasterMkLst>
        <pc:sldLayoutChg chg="modSp mod">
          <pc:chgData name="Wojciech Kustra" userId="afebd3d0-216b-4c4f-8992-1bf1fda6d5e8" providerId="ADAL" clId="{1D307E72-7901-4E61-A01B-3C4232ABCF63}" dt="2026-05-10T18:49:32.477" v="10" actId="20577"/>
          <pc:sldLayoutMkLst>
            <pc:docMk/>
            <pc:sldMasterMk cId="0" sldId="2147483648"/>
            <pc:sldLayoutMk cId="0" sldId="2147483650"/>
          </pc:sldLayoutMkLst>
          <pc:spChg chg="mod">
            <ac:chgData name="Wojciech Kustra" userId="afebd3d0-216b-4c4f-8992-1bf1fda6d5e8" providerId="ADAL" clId="{1D307E72-7901-4E61-A01B-3C4232ABCF63}" dt="2026-05-10T18:49:32.477" v="10" actId="20577"/>
            <ac:spMkLst>
              <pc:docMk/>
              <pc:sldMasterMk cId="0" sldId="2147483648"/>
              <pc:sldLayoutMk cId="0" sldId="2147483650"/>
              <ac:spMk id="5" creationId="{7E99E910-D45E-25AF-7503-AE875ECCEB8A}"/>
            </ac:spMkLst>
          </pc:spChg>
        </pc:sldLayoutChg>
        <pc:sldLayoutChg chg="delSp mod">
          <pc:chgData name="Wojciech Kustra" userId="afebd3d0-216b-4c4f-8992-1bf1fda6d5e8" providerId="ADAL" clId="{1D307E72-7901-4E61-A01B-3C4232ABCF63}" dt="2026-05-10T18:52:37.280" v="23" actId="478"/>
          <pc:sldLayoutMkLst>
            <pc:docMk/>
            <pc:sldMasterMk cId="0" sldId="2147483648"/>
            <pc:sldLayoutMk cId="1432141539" sldId="2147483682"/>
          </pc:sldLayoutMkLst>
          <pc:spChg chg="del">
            <ac:chgData name="Wojciech Kustra" userId="afebd3d0-216b-4c4f-8992-1bf1fda6d5e8" providerId="ADAL" clId="{1D307E72-7901-4E61-A01B-3C4232ABCF63}" dt="2026-05-10T18:52:37.280" v="23" actId="478"/>
            <ac:spMkLst>
              <pc:docMk/>
              <pc:sldMasterMk cId="0" sldId="2147483648"/>
              <pc:sldLayoutMk cId="1432141539" sldId="2147483682"/>
              <ac:spMk id="18" creationId="{D429C12A-3B1A-9342-8C6B-1CC6D9C118A8}"/>
            </ac:spMkLst>
          </pc:spChg>
        </pc:sldLayoutChg>
        <pc:sldLayoutChg chg="delSp add mod modTransition">
          <pc:chgData name="Wojciech Kustra" userId="afebd3d0-216b-4c4f-8992-1bf1fda6d5e8" providerId="ADAL" clId="{1D307E72-7901-4E61-A01B-3C4232ABCF63}" dt="2026-05-10T18:49:24.371" v="2" actId="478"/>
          <pc:sldLayoutMkLst>
            <pc:docMk/>
            <pc:sldMasterMk cId="0" sldId="2147483648"/>
            <pc:sldLayoutMk cId="1726301492" sldId="2147483690"/>
          </pc:sldLayoutMkLst>
          <pc:spChg chg="del">
            <ac:chgData name="Wojciech Kustra" userId="afebd3d0-216b-4c4f-8992-1bf1fda6d5e8" providerId="ADAL" clId="{1D307E72-7901-4E61-A01B-3C4232ABCF63}" dt="2026-05-10T18:49:23.602" v="1" actId="478"/>
            <ac:spMkLst>
              <pc:docMk/>
              <pc:sldMasterMk cId="0" sldId="2147483648"/>
              <pc:sldLayoutMk cId="1726301492" sldId="2147483690"/>
              <ac:spMk id="2" creationId="{65959060-377F-FDF7-6A0B-608171A92A23}"/>
            </ac:spMkLst>
          </pc:spChg>
          <pc:spChg chg="del">
            <ac:chgData name="Wojciech Kustra" userId="afebd3d0-216b-4c4f-8992-1bf1fda6d5e8" providerId="ADAL" clId="{1D307E72-7901-4E61-A01B-3C4232ABCF63}" dt="2026-05-10T18:49:24.371" v="2" actId="478"/>
            <ac:spMkLst>
              <pc:docMk/>
              <pc:sldMasterMk cId="0" sldId="2147483648"/>
              <pc:sldLayoutMk cId="1726301492" sldId="2147483690"/>
              <ac:spMk id="15" creationId="{650B9F30-EF70-733D-8FA7-5149A979B909}"/>
            </ac:spMkLst>
          </pc:spChg>
        </pc:sldLayoutChg>
        <pc:sldLayoutChg chg="delSp add mod modTransition">
          <pc:chgData name="Wojciech Kustra" userId="afebd3d0-216b-4c4f-8992-1bf1fda6d5e8" providerId="ADAL" clId="{1D307E72-7901-4E61-A01B-3C4232ABCF63}" dt="2026-05-10T19:19:39.035" v="163" actId="478"/>
          <pc:sldLayoutMkLst>
            <pc:docMk/>
            <pc:sldMasterMk cId="0" sldId="2147483648"/>
            <pc:sldLayoutMk cId="3960489324" sldId="2147483691"/>
          </pc:sldLayoutMkLst>
          <pc:spChg chg="del">
            <ac:chgData name="Wojciech Kustra" userId="afebd3d0-216b-4c4f-8992-1bf1fda6d5e8" providerId="ADAL" clId="{1D307E72-7901-4E61-A01B-3C4232ABCF63}" dt="2026-05-10T19:19:39.035" v="163" actId="478"/>
            <ac:spMkLst>
              <pc:docMk/>
              <pc:sldMasterMk cId="0" sldId="2147483648"/>
              <pc:sldLayoutMk cId="3960489324" sldId="2147483691"/>
              <ac:spMk id="6" creationId="{40639B50-D3EB-83CF-9C42-54F2C2BA653E}"/>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96B4F18-9CAE-471E-389D-5BCA09A61B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panose="020B0604020202020204" pitchFamily="34" charset="0"/>
                <a:cs typeface="Arial" panose="020B0604020202020204" pitchFamily="34" charset="0"/>
              </a:defRPr>
            </a:lvl1pPr>
            <a:lvl2pPr marL="742950" indent="-285750" defTabSz="966788" eaLnBrk="0" hangingPunct="0">
              <a:defRPr sz="2400">
                <a:solidFill>
                  <a:schemeClr val="tx1"/>
                </a:solidFill>
                <a:latin typeface="Arial" panose="020B0604020202020204" pitchFamily="34" charset="0"/>
                <a:cs typeface="Arial" panose="020B0604020202020204" pitchFamily="34" charset="0"/>
              </a:defRPr>
            </a:lvl2pPr>
            <a:lvl3pPr marL="1143000" indent="-228600" defTabSz="966788" eaLnBrk="0" hangingPunct="0">
              <a:defRPr sz="2400">
                <a:solidFill>
                  <a:schemeClr val="tx1"/>
                </a:solidFill>
                <a:latin typeface="Arial" panose="020B0604020202020204" pitchFamily="34" charset="0"/>
                <a:cs typeface="Arial" panose="020B0604020202020204" pitchFamily="34" charset="0"/>
              </a:defRPr>
            </a:lvl3pPr>
            <a:lvl4pPr marL="1600200" indent="-228600" defTabSz="966788" eaLnBrk="0" hangingPunct="0">
              <a:defRPr sz="2400">
                <a:solidFill>
                  <a:schemeClr val="tx1"/>
                </a:solidFill>
                <a:latin typeface="Arial" panose="020B0604020202020204" pitchFamily="34" charset="0"/>
                <a:cs typeface="Arial" panose="020B0604020202020204" pitchFamily="34" charset="0"/>
              </a:defRPr>
            </a:lvl4pPr>
            <a:lvl5pPr marL="2057400" indent="-228600" defTabSz="966788" eaLnBrk="0" hangingPunct="0">
              <a:defRPr sz="2400">
                <a:solidFill>
                  <a:schemeClr val="tx1"/>
                </a:solidFill>
                <a:latin typeface="Arial" panose="020B0604020202020204" pitchFamily="34" charset="0"/>
                <a:cs typeface="Arial" panose="020B0604020202020204" pitchFamily="34" charset="0"/>
              </a:defRPr>
            </a:lvl5pPr>
            <a:lvl6pPr marL="25146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fld id="{776787D2-29A0-4CF5-9487-2F4F6968A6AA}" type="slidenum">
              <a:rPr lang="pl-PL" altLang="pl-PL" sz="1300"/>
              <a:pPr eaLnBrk="1" hangingPunct="1"/>
              <a:t>10</a:t>
            </a:fld>
            <a:endParaRPr lang="pl-PL" altLang="pl-PL" sz="1300"/>
          </a:p>
        </p:txBody>
      </p:sp>
      <p:sp>
        <p:nvSpPr>
          <p:cNvPr id="32771" name="Rectangle 2">
            <a:extLst>
              <a:ext uri="{FF2B5EF4-FFF2-40B4-BE49-F238E27FC236}">
                <a16:creationId xmlns:a16="http://schemas.microsoft.com/office/drawing/2014/main" id="{51674D77-6ACA-DE78-1677-0D7A08AAC7B6}"/>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4E859BA-659B-0A86-2A80-41F26C3E28A2}"/>
              </a:ext>
            </a:extLst>
          </p:cNvPr>
          <p:cNvSpPr>
            <a:spLocks noGrp="1" noChangeArrowheads="1"/>
          </p:cNvSpPr>
          <p:nvPr>
            <p:ph type="body" idx="1"/>
          </p:nvPr>
        </p:nvSpPr>
        <p:spPr>
          <a:xfrm>
            <a:off x="946150" y="4862513"/>
            <a:ext cx="5207000"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DBBB54E3-E4E9-DE50-C41C-6AE738FE19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panose="020B0604020202020204" pitchFamily="34" charset="0"/>
                <a:cs typeface="Arial" panose="020B0604020202020204" pitchFamily="34" charset="0"/>
              </a:defRPr>
            </a:lvl1pPr>
            <a:lvl2pPr marL="742950" indent="-285750" defTabSz="966788" eaLnBrk="0" hangingPunct="0">
              <a:defRPr sz="2400">
                <a:solidFill>
                  <a:schemeClr val="tx1"/>
                </a:solidFill>
                <a:latin typeface="Arial" panose="020B0604020202020204" pitchFamily="34" charset="0"/>
                <a:cs typeface="Arial" panose="020B0604020202020204" pitchFamily="34" charset="0"/>
              </a:defRPr>
            </a:lvl2pPr>
            <a:lvl3pPr marL="1143000" indent="-228600" defTabSz="966788" eaLnBrk="0" hangingPunct="0">
              <a:defRPr sz="2400">
                <a:solidFill>
                  <a:schemeClr val="tx1"/>
                </a:solidFill>
                <a:latin typeface="Arial" panose="020B0604020202020204" pitchFamily="34" charset="0"/>
                <a:cs typeface="Arial" panose="020B0604020202020204" pitchFamily="34" charset="0"/>
              </a:defRPr>
            </a:lvl3pPr>
            <a:lvl4pPr marL="1600200" indent="-228600" defTabSz="966788" eaLnBrk="0" hangingPunct="0">
              <a:defRPr sz="2400">
                <a:solidFill>
                  <a:schemeClr val="tx1"/>
                </a:solidFill>
                <a:latin typeface="Arial" panose="020B0604020202020204" pitchFamily="34" charset="0"/>
                <a:cs typeface="Arial" panose="020B0604020202020204" pitchFamily="34" charset="0"/>
              </a:defRPr>
            </a:lvl4pPr>
            <a:lvl5pPr marL="2057400" indent="-228600" defTabSz="966788" eaLnBrk="0" hangingPunct="0">
              <a:defRPr sz="2400">
                <a:solidFill>
                  <a:schemeClr val="tx1"/>
                </a:solidFill>
                <a:latin typeface="Arial" panose="020B0604020202020204" pitchFamily="34" charset="0"/>
                <a:cs typeface="Arial" panose="020B0604020202020204" pitchFamily="34" charset="0"/>
              </a:defRPr>
            </a:lvl5pPr>
            <a:lvl6pPr marL="25146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defTabSz="966788"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fld id="{700B2438-9E3E-4F8F-A594-BD22D7C75EB8}" type="slidenum">
              <a:rPr lang="pl-PL" altLang="pl-PL" sz="1300"/>
              <a:pPr eaLnBrk="1" hangingPunct="1"/>
              <a:t>27</a:t>
            </a:fld>
            <a:endParaRPr lang="pl-PL" altLang="pl-PL" sz="1300"/>
          </a:p>
        </p:txBody>
      </p:sp>
      <p:sp>
        <p:nvSpPr>
          <p:cNvPr id="33795" name="Rectangle 2">
            <a:extLst>
              <a:ext uri="{FF2B5EF4-FFF2-40B4-BE49-F238E27FC236}">
                <a16:creationId xmlns:a16="http://schemas.microsoft.com/office/drawing/2014/main" id="{D8DCB029-0296-7DE2-4832-01774C2EB5AC}"/>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45285E33-05C1-D305-395D-A18138B82FE0}"/>
              </a:ext>
            </a:extLst>
          </p:cNvPr>
          <p:cNvSpPr>
            <a:spLocks noGrp="1" noChangeArrowheads="1"/>
          </p:cNvSpPr>
          <p:nvPr>
            <p:ph type="body" idx="1"/>
          </p:nvPr>
        </p:nvSpPr>
        <p:spPr>
          <a:xfrm>
            <a:off x="946150" y="4862513"/>
            <a:ext cx="5207000"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lvl1pPr>
              <a:defRPr smtClean="0"/>
            </a:lvl1pPr>
          </a:lstStyle>
          <a:p>
            <a:pPr>
              <a:defRPr/>
            </a:pPr>
            <a:endParaRPr lang="pl-PL"/>
          </a:p>
        </p:txBody>
      </p:sp>
      <p:sp>
        <p:nvSpPr>
          <p:cNvPr id="5" name="Symbol zastępczy stopki 4"/>
          <p:cNvSpPr>
            <a:spLocks noGrp="1"/>
          </p:cNvSpPr>
          <p:nvPr>
            <p:ph type="ftr" sz="quarter" idx="11"/>
          </p:nvPr>
        </p:nvSpPr>
        <p:spPr/>
        <p:txBody>
          <a:bodyPr/>
          <a:lstStyle>
            <a:lvl1pPr>
              <a:defRPr dirty="0" smtClean="0"/>
            </a:lvl1pPr>
          </a:lstStyle>
          <a:p>
            <a:pPr>
              <a:defRPr/>
            </a:pPr>
            <a:r>
              <a:rPr lang="pl-PL"/>
              <a:t>Road and Motorways Design</a:t>
            </a:r>
          </a:p>
        </p:txBody>
      </p:sp>
      <p:sp>
        <p:nvSpPr>
          <p:cNvPr id="6" name="Symbol zastępczy numeru slajdu 5"/>
          <p:cNvSpPr>
            <a:spLocks noGrp="1"/>
          </p:cNvSpPr>
          <p:nvPr>
            <p:ph type="sldNum" sz="quarter" idx="12"/>
          </p:nvPr>
        </p:nvSpPr>
        <p:spPr/>
        <p:txBody>
          <a:bodyPr/>
          <a:lstStyle>
            <a:lvl1pPr>
              <a:defRPr smtClean="0"/>
            </a:lvl1pPr>
          </a:lstStyle>
          <a:p>
            <a:pPr>
              <a:defRPr/>
            </a:pPr>
            <a:fld id="{AA68AF4F-227E-425D-8741-AA06B3944E47}" type="slidenum">
              <a:rPr lang="pl-PL"/>
              <a:pPr>
                <a:defRPr/>
              </a:pPr>
              <a:t>‹#›</a:t>
            </a:fld>
            <a:endParaRPr lang="pl-PL"/>
          </a:p>
        </p:txBody>
      </p:sp>
    </p:spTree>
    <p:extLst>
      <p:ext uri="{BB962C8B-B14F-4D97-AF65-F5344CB8AC3E}">
        <p14:creationId xmlns:p14="http://schemas.microsoft.com/office/powerpoint/2010/main" val="1463527347"/>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09600" y="274638"/>
            <a:ext cx="10972800" cy="1143000"/>
          </a:xfrm>
        </p:spPr>
        <p:txBody>
          <a:bodyPr/>
          <a:lstStyle/>
          <a:p>
            <a:r>
              <a:rPr lang="pl-PL"/>
              <a:t>Kliknij, aby edytować styl</a:t>
            </a:r>
          </a:p>
        </p:txBody>
      </p:sp>
      <p:sp>
        <p:nvSpPr>
          <p:cNvPr id="3" name="Symbol zastępczy tekstu 2"/>
          <p:cNvSpPr>
            <a:spLocks noGrp="1"/>
          </p:cNvSpPr>
          <p:nvPr>
            <p:ph type="body" sz="half" idx="1"/>
          </p:nvPr>
        </p:nvSpPr>
        <p:spPr>
          <a:xfrm>
            <a:off x="609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97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lvl1pPr>
              <a:defRPr smtClean="0"/>
            </a:lvl1pPr>
          </a:lstStyle>
          <a:p>
            <a:pPr>
              <a:defRPr/>
            </a:pPr>
            <a:endParaRPr lang="pl-PL"/>
          </a:p>
        </p:txBody>
      </p:sp>
      <p:sp>
        <p:nvSpPr>
          <p:cNvPr id="6" name="Symbol zastępczy stopki 5"/>
          <p:cNvSpPr>
            <a:spLocks noGrp="1"/>
          </p:cNvSpPr>
          <p:nvPr>
            <p:ph type="ftr" sz="quarter" idx="11"/>
          </p:nvPr>
        </p:nvSpPr>
        <p:spPr/>
        <p:txBody>
          <a:bodyPr/>
          <a:lstStyle>
            <a:lvl1pPr>
              <a:defRPr dirty="0" smtClean="0"/>
            </a:lvl1pPr>
          </a:lstStyle>
          <a:p>
            <a:pPr>
              <a:defRPr/>
            </a:pPr>
            <a:r>
              <a:rPr lang="pl-PL"/>
              <a:t>Road and Motorways Design</a:t>
            </a:r>
          </a:p>
        </p:txBody>
      </p:sp>
      <p:sp>
        <p:nvSpPr>
          <p:cNvPr id="7" name="Symbol zastępczy numeru slajdu 6"/>
          <p:cNvSpPr>
            <a:spLocks noGrp="1"/>
          </p:cNvSpPr>
          <p:nvPr>
            <p:ph type="sldNum" sz="quarter" idx="12"/>
          </p:nvPr>
        </p:nvSpPr>
        <p:spPr/>
        <p:txBody>
          <a:bodyPr/>
          <a:lstStyle>
            <a:lvl1pPr>
              <a:defRPr smtClean="0"/>
            </a:lvl1pPr>
          </a:lstStyle>
          <a:p>
            <a:pPr>
              <a:defRPr/>
            </a:pPr>
            <a:fld id="{CB50408A-6E2E-4143-A4BF-BCE58A3B694A}" type="slidenum">
              <a:rPr lang="pl-PL"/>
              <a:pPr>
                <a:defRPr/>
              </a:pPr>
              <a:t>‹#›</a:t>
            </a:fld>
            <a:endParaRPr lang="pl-PL"/>
          </a:p>
        </p:txBody>
      </p:sp>
    </p:spTree>
    <p:extLst>
      <p:ext uri="{BB962C8B-B14F-4D97-AF65-F5344CB8AC3E}">
        <p14:creationId xmlns:p14="http://schemas.microsoft.com/office/powerpoint/2010/main" val="73829839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a:t>
            </a:r>
            <a:r>
              <a:rPr kumimoji="0" lang="pl-PL" sz="1400" b="0" i="0" u="none" strike="noStrike" cap="none" spc="0" normalizeH="0" baseline="0" dirty="0">
                <a:ln>
                  <a:noFill/>
                </a:ln>
                <a:solidFill>
                  <a:srgbClr val="00518E"/>
                </a:solidFill>
                <a:effectLst/>
                <a:uFillTx/>
                <a:latin typeface="+mn-lt"/>
                <a:ea typeface="+mn-ea"/>
                <a:cs typeface="+mn-cs"/>
                <a:sym typeface="Helvetica Neue"/>
              </a:rPr>
              <a:t>,</a:t>
            </a:r>
            <a:r>
              <a:rPr kumimoji="0" lang="en-US" sz="1400" b="0" i="0" u="none" strike="noStrike" cap="none" spc="0" normalizeH="0" baseline="0" dirty="0">
                <a:ln>
                  <a:noFill/>
                </a:ln>
                <a:solidFill>
                  <a:srgbClr val="00518E"/>
                </a:solidFill>
                <a:effectLst/>
                <a:uFillTx/>
                <a:latin typeface="+mn-lt"/>
                <a:ea typeface="+mn-ea"/>
                <a:cs typeface="+mn-cs"/>
                <a:sym typeface="Helvetica Neue"/>
              </a:rPr>
              <a:t>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eliminary">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172630149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96048932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90" r:id="rId4"/>
    <p:sldLayoutId id="2147483678" r:id="rId5"/>
    <p:sldLayoutId id="2147483680" r:id="rId6"/>
    <p:sldLayoutId id="2147483682" r:id="rId7"/>
    <p:sldLayoutId id="2147483691" r:id="rId8"/>
    <p:sldLayoutId id="2147483683" r:id="rId9"/>
    <p:sldLayoutId id="2147483684" r:id="rId10"/>
    <p:sldLayoutId id="2147483685" r:id="rId11"/>
    <p:sldLayoutId id="2147483687" r:id="rId12"/>
    <p:sldLayoutId id="2147483688" r:id="rId13"/>
    <p:sldLayoutId id="2147483689"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1.bin"/><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Eartchworks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6FD99-6FAC-4CCE-DF0C-54237EB12765}"/>
              </a:ext>
            </a:extLst>
          </p:cNvPr>
          <p:cNvSpPr>
            <a:spLocks noGrp="1"/>
          </p:cNvSpPr>
          <p:nvPr>
            <p:ph type="title"/>
          </p:nvPr>
        </p:nvSpPr>
        <p:spPr/>
        <p:txBody>
          <a:bodyPr/>
          <a:lstStyle/>
          <a:p>
            <a:r>
              <a:rPr lang="en-GB" dirty="0"/>
              <a:t>Earthworks volume calculations</a:t>
            </a:r>
            <a:br>
              <a:rPr lang="en-GB" dirty="0"/>
            </a:br>
            <a:endParaRPr lang="en-GB" dirty="0"/>
          </a:p>
        </p:txBody>
      </p:sp>
      <p:sp>
        <p:nvSpPr>
          <p:cNvPr id="13316" name="Rectangle 3">
            <a:extLst>
              <a:ext uri="{FF2B5EF4-FFF2-40B4-BE49-F238E27FC236}">
                <a16:creationId xmlns:a16="http://schemas.microsoft.com/office/drawing/2014/main" id="{F0F7B68E-880E-3AEB-555F-125CE15F2B54}"/>
              </a:ext>
            </a:extLst>
          </p:cNvPr>
          <p:cNvSpPr>
            <a:spLocks noGrp="1" noChangeArrowheads="1"/>
          </p:cNvSpPr>
          <p:nvPr>
            <p:ph type="body" sz="quarter" idx="11"/>
          </p:nvPr>
        </p:nvSpPr>
        <p:spPr/>
        <p:txBody>
          <a:bodyPr/>
          <a:lstStyle/>
          <a:p>
            <a:pPr eaLnBrk="1" hangingPunct="1"/>
            <a:r>
              <a:rPr lang="pl-PL" altLang="pl-PL"/>
              <a:t>Earthworks volume is calculated with use of cross sections: </a:t>
            </a:r>
          </a:p>
          <a:p>
            <a:pPr algn="ctr" eaLnBrk="1" hangingPunct="1">
              <a:buNone/>
            </a:pPr>
            <a:r>
              <a:rPr lang="pl-PL" altLang="pl-PL"/>
              <a:t>V=</a:t>
            </a:r>
            <a:r>
              <a:rPr lang="pl-PL" altLang="pl-PL" baseline="30000"/>
              <a:t>1</a:t>
            </a:r>
            <a:r>
              <a:rPr lang="pl-PL" altLang="pl-PL"/>
              <a:t>/</a:t>
            </a:r>
            <a:r>
              <a:rPr lang="pl-PL" altLang="pl-PL" baseline="-25000"/>
              <a:t>2</a:t>
            </a:r>
            <a:r>
              <a:rPr lang="pl-PL" altLang="pl-PL"/>
              <a:t> x (F</a:t>
            </a:r>
            <a:r>
              <a:rPr lang="pl-PL" altLang="pl-PL" baseline="-25000"/>
              <a:t>1</a:t>
            </a:r>
            <a:r>
              <a:rPr lang="pl-PL" altLang="pl-PL"/>
              <a:t> + F</a:t>
            </a:r>
            <a:r>
              <a:rPr lang="pl-PL" altLang="pl-PL" baseline="-25000"/>
              <a:t>2</a:t>
            </a:r>
            <a:r>
              <a:rPr lang="pl-PL" altLang="pl-PL"/>
              <a:t>) x L</a:t>
            </a:r>
          </a:p>
        </p:txBody>
      </p:sp>
      <p:sp>
        <p:nvSpPr>
          <p:cNvPr id="13314" name="Symbol zastępczy stopki 4">
            <a:extLst>
              <a:ext uri="{FF2B5EF4-FFF2-40B4-BE49-F238E27FC236}">
                <a16:creationId xmlns:a16="http://schemas.microsoft.com/office/drawing/2014/main" id="{5BA3DFE7-59A1-5E8D-7EC4-D4E64EE2317A}"/>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pic>
        <p:nvPicPr>
          <p:cNvPr id="13317" name="Picture 4">
            <a:extLst>
              <a:ext uri="{FF2B5EF4-FFF2-40B4-BE49-F238E27FC236}">
                <a16:creationId xmlns:a16="http://schemas.microsoft.com/office/drawing/2014/main" id="{51FE7193-467D-4449-808D-80EAB25D5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1775" y="3698876"/>
            <a:ext cx="4108450"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Line 9">
            <a:extLst>
              <a:ext uri="{FF2B5EF4-FFF2-40B4-BE49-F238E27FC236}">
                <a16:creationId xmlns:a16="http://schemas.microsoft.com/office/drawing/2014/main" id="{E1F91DE4-CBF4-8279-476C-C21365D9F459}"/>
              </a:ext>
            </a:extLst>
          </p:cNvPr>
          <p:cNvSpPr>
            <a:spLocks noChangeShapeType="1"/>
          </p:cNvSpPr>
          <p:nvPr/>
        </p:nvSpPr>
        <p:spPr bwMode="auto">
          <a:xfrm>
            <a:off x="5016501" y="5049838"/>
            <a:ext cx="202406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0" name="Line 10">
            <a:extLst>
              <a:ext uri="{FF2B5EF4-FFF2-40B4-BE49-F238E27FC236}">
                <a16:creationId xmlns:a16="http://schemas.microsoft.com/office/drawing/2014/main" id="{9ADBD814-39B4-412A-B3D9-848BA834DEAF}"/>
              </a:ext>
            </a:extLst>
          </p:cNvPr>
          <p:cNvSpPr>
            <a:spLocks noChangeShapeType="1"/>
          </p:cNvSpPr>
          <p:nvPr/>
        </p:nvSpPr>
        <p:spPr bwMode="auto">
          <a:xfrm flipH="1" flipV="1">
            <a:off x="6500813" y="4689476"/>
            <a:ext cx="539750" cy="3603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1" name="Line 11">
            <a:extLst>
              <a:ext uri="{FF2B5EF4-FFF2-40B4-BE49-F238E27FC236}">
                <a16:creationId xmlns:a16="http://schemas.microsoft.com/office/drawing/2014/main" id="{E48ACBE9-78D0-7A60-2790-B02B1A5AB2B8}"/>
              </a:ext>
            </a:extLst>
          </p:cNvPr>
          <p:cNvSpPr>
            <a:spLocks noChangeShapeType="1"/>
          </p:cNvSpPr>
          <p:nvPr/>
        </p:nvSpPr>
        <p:spPr bwMode="auto">
          <a:xfrm flipH="1">
            <a:off x="5556251" y="4689475"/>
            <a:ext cx="94456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2" name="Line 12">
            <a:extLst>
              <a:ext uri="{FF2B5EF4-FFF2-40B4-BE49-F238E27FC236}">
                <a16:creationId xmlns:a16="http://schemas.microsoft.com/office/drawing/2014/main" id="{A30D5AF7-B264-3FC9-8A8C-FCDB3A667253}"/>
              </a:ext>
            </a:extLst>
          </p:cNvPr>
          <p:cNvSpPr>
            <a:spLocks noChangeShapeType="1"/>
          </p:cNvSpPr>
          <p:nvPr/>
        </p:nvSpPr>
        <p:spPr bwMode="auto">
          <a:xfrm flipH="1">
            <a:off x="5016500" y="4689476"/>
            <a:ext cx="539750" cy="3603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3" name="Line 13">
            <a:extLst>
              <a:ext uri="{FF2B5EF4-FFF2-40B4-BE49-F238E27FC236}">
                <a16:creationId xmlns:a16="http://schemas.microsoft.com/office/drawing/2014/main" id="{CB6D392A-BD14-5989-DE19-73D87C96E1CB}"/>
              </a:ext>
            </a:extLst>
          </p:cNvPr>
          <p:cNvSpPr>
            <a:spLocks noChangeShapeType="1"/>
          </p:cNvSpPr>
          <p:nvPr/>
        </p:nvSpPr>
        <p:spPr bwMode="auto">
          <a:xfrm flipH="1" flipV="1">
            <a:off x="6500813" y="4689476"/>
            <a:ext cx="539750" cy="360363"/>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4" name="Line 14">
            <a:extLst>
              <a:ext uri="{FF2B5EF4-FFF2-40B4-BE49-F238E27FC236}">
                <a16:creationId xmlns:a16="http://schemas.microsoft.com/office/drawing/2014/main" id="{5DCB1C85-A18A-6AE1-F4FA-B6167322AB18}"/>
              </a:ext>
            </a:extLst>
          </p:cNvPr>
          <p:cNvSpPr>
            <a:spLocks noChangeShapeType="1"/>
          </p:cNvSpPr>
          <p:nvPr/>
        </p:nvSpPr>
        <p:spPr bwMode="auto">
          <a:xfrm flipH="1">
            <a:off x="5556251" y="4689475"/>
            <a:ext cx="94456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3325" name="Rectangle 15">
            <a:extLst>
              <a:ext uri="{FF2B5EF4-FFF2-40B4-BE49-F238E27FC236}">
                <a16:creationId xmlns:a16="http://schemas.microsoft.com/office/drawing/2014/main" id="{2BDD4B8B-771C-6E12-CC7B-51C8CD541F0C}"/>
              </a:ext>
            </a:extLst>
          </p:cNvPr>
          <p:cNvSpPr>
            <a:spLocks noChangeArrowheads="1"/>
          </p:cNvSpPr>
          <p:nvPr/>
        </p:nvSpPr>
        <p:spPr bwMode="auto">
          <a:xfrm>
            <a:off x="3044826" y="4689475"/>
            <a:ext cx="197842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baseline="30000">
                <a:solidFill>
                  <a:srgbClr val="FF0000"/>
                </a:solidFill>
              </a:rPr>
              <a:t>1</a:t>
            </a:r>
            <a:r>
              <a:rPr lang="pl-PL" altLang="pl-PL">
                <a:solidFill>
                  <a:srgbClr val="FF0000"/>
                </a:solidFill>
              </a:rPr>
              <a:t>/</a:t>
            </a:r>
            <a:r>
              <a:rPr lang="pl-PL" altLang="pl-PL" baseline="-25000">
                <a:solidFill>
                  <a:srgbClr val="FF0000"/>
                </a:solidFill>
              </a:rPr>
              <a:t>2</a:t>
            </a:r>
            <a:r>
              <a:rPr lang="pl-PL" altLang="pl-PL">
                <a:solidFill>
                  <a:srgbClr val="FF0000"/>
                </a:solidFill>
              </a:rPr>
              <a:t> x (F</a:t>
            </a:r>
            <a:r>
              <a:rPr lang="pl-PL" altLang="pl-PL" baseline="-25000">
                <a:solidFill>
                  <a:srgbClr val="FF0000"/>
                </a:solidFill>
              </a:rPr>
              <a:t>1</a:t>
            </a:r>
            <a:r>
              <a:rPr lang="pl-PL" altLang="pl-PL">
                <a:solidFill>
                  <a:srgbClr val="FF0000"/>
                </a:solidFill>
              </a:rPr>
              <a:t> + F</a:t>
            </a:r>
            <a:r>
              <a:rPr lang="pl-PL" altLang="pl-PL" baseline="-25000">
                <a:solidFill>
                  <a:srgbClr val="FF0000"/>
                </a:solidFill>
              </a:rPr>
              <a:t>2</a:t>
            </a:r>
            <a:r>
              <a:rPr lang="pl-PL" altLang="pl-PL">
                <a:solidFill>
                  <a:srgbClr val="FF0000"/>
                </a:solidFill>
              </a:rPr>
              <a:t>)</a:t>
            </a:r>
          </a:p>
        </p:txBody>
      </p:sp>
      <p:sp>
        <p:nvSpPr>
          <p:cNvPr id="13326" name="Rectangle 16">
            <a:extLst>
              <a:ext uri="{FF2B5EF4-FFF2-40B4-BE49-F238E27FC236}">
                <a16:creationId xmlns:a16="http://schemas.microsoft.com/office/drawing/2014/main" id="{33EAF048-EEB4-8245-0B4E-916ACBF96455}"/>
              </a:ext>
            </a:extLst>
          </p:cNvPr>
          <p:cNvSpPr>
            <a:spLocks noChangeArrowheads="1"/>
          </p:cNvSpPr>
          <p:nvPr/>
        </p:nvSpPr>
        <p:spPr bwMode="auto">
          <a:xfrm>
            <a:off x="4265613" y="5768975"/>
            <a:ext cx="48603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a:solidFill>
                  <a:srgbClr val="FF0000"/>
                </a:solidFill>
              </a:rPr>
              <a:t>F</a:t>
            </a:r>
            <a:r>
              <a:rPr lang="pl-PL" altLang="pl-PL" baseline="-25000">
                <a:solidFill>
                  <a:srgbClr val="FF0000"/>
                </a:solidFill>
              </a:rPr>
              <a:t>1</a:t>
            </a:r>
            <a:endParaRPr lang="pl-PL" altLang="pl-PL">
              <a:solidFill>
                <a:srgbClr val="FF0000"/>
              </a:solidFill>
            </a:endParaRPr>
          </a:p>
        </p:txBody>
      </p:sp>
      <p:sp>
        <p:nvSpPr>
          <p:cNvPr id="13327" name="Rectangle 17">
            <a:extLst>
              <a:ext uri="{FF2B5EF4-FFF2-40B4-BE49-F238E27FC236}">
                <a16:creationId xmlns:a16="http://schemas.microsoft.com/office/drawing/2014/main" id="{00AB1A3E-AE71-6179-22EE-EDC88DF38F59}"/>
              </a:ext>
            </a:extLst>
          </p:cNvPr>
          <p:cNvSpPr>
            <a:spLocks noChangeArrowheads="1"/>
          </p:cNvSpPr>
          <p:nvPr/>
        </p:nvSpPr>
        <p:spPr bwMode="auto">
          <a:xfrm>
            <a:off x="4764088" y="3924300"/>
            <a:ext cx="48603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a:solidFill>
                  <a:srgbClr val="FF0000"/>
                </a:solidFill>
              </a:rPr>
              <a:t>F</a:t>
            </a:r>
            <a:r>
              <a:rPr lang="pl-PL" altLang="pl-PL" baseline="-25000">
                <a:solidFill>
                  <a:srgbClr val="FF0000"/>
                </a:solidFill>
              </a:rPr>
              <a:t>2</a:t>
            </a:r>
            <a:endParaRPr lang="pl-PL" altLang="pl-PL">
              <a:solidFill>
                <a:srgbClr val="FF0000"/>
              </a:solidFill>
            </a:endParaRPr>
          </a:p>
        </p:txBody>
      </p:sp>
    </p:spTree>
    <p:extLst>
      <p:ext uri="{BB962C8B-B14F-4D97-AF65-F5344CB8AC3E}">
        <p14:creationId xmlns:p14="http://schemas.microsoft.com/office/powerpoint/2010/main" val="10473424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73BC2-776B-58DF-6A4A-6D603F723A22}"/>
              </a:ext>
            </a:extLst>
          </p:cNvPr>
          <p:cNvSpPr>
            <a:spLocks noGrp="1"/>
          </p:cNvSpPr>
          <p:nvPr>
            <p:ph type="title"/>
          </p:nvPr>
        </p:nvSpPr>
        <p:spPr/>
        <p:txBody>
          <a:bodyPr/>
          <a:lstStyle/>
          <a:p>
            <a:r>
              <a:rPr lang="en-GB" dirty="0"/>
              <a:t>Earthworks volume calculations</a:t>
            </a:r>
            <a:br>
              <a:rPr lang="en-GB" dirty="0"/>
            </a:br>
            <a:endParaRPr lang="en-GB" dirty="0"/>
          </a:p>
        </p:txBody>
      </p:sp>
      <p:sp>
        <p:nvSpPr>
          <p:cNvPr id="17412" name="Rectangle 3">
            <a:extLst>
              <a:ext uri="{FF2B5EF4-FFF2-40B4-BE49-F238E27FC236}">
                <a16:creationId xmlns:a16="http://schemas.microsoft.com/office/drawing/2014/main" id="{9B2CADAE-9B56-8D10-BB8F-391ABEB425CB}"/>
              </a:ext>
            </a:extLst>
          </p:cNvPr>
          <p:cNvSpPr>
            <a:spLocks noGrp="1" noChangeArrowheads="1"/>
          </p:cNvSpPr>
          <p:nvPr>
            <p:ph type="body" sz="quarter" idx="11"/>
          </p:nvPr>
        </p:nvSpPr>
        <p:spPr/>
        <p:txBody>
          <a:bodyPr/>
          <a:lstStyle/>
          <a:p>
            <a:pPr eaLnBrk="1" hangingPunct="1">
              <a:defRPr/>
            </a:pPr>
            <a:r>
              <a:rPr lang="pl-PL" dirty="0"/>
              <a:t>The </a:t>
            </a:r>
            <a:r>
              <a:rPr lang="pl-PL" dirty="0" err="1"/>
              <a:t>scale</a:t>
            </a:r>
            <a:r>
              <a:rPr lang="pl-PL" dirty="0"/>
              <a:t> of cross </a:t>
            </a:r>
            <a:r>
              <a:rPr lang="pl-PL" dirty="0" err="1"/>
              <a:t>sections</a:t>
            </a:r>
            <a:r>
              <a:rPr lang="pl-PL" dirty="0"/>
              <a:t> </a:t>
            </a:r>
            <a:r>
              <a:rPr lang="pl-PL" dirty="0" err="1"/>
              <a:t>is</a:t>
            </a:r>
            <a:r>
              <a:rPr lang="pl-PL" dirty="0"/>
              <a:t> 1:100, </a:t>
            </a:r>
            <a:r>
              <a:rPr lang="pl-PL" dirty="0" err="1"/>
              <a:t>or</a:t>
            </a:r>
            <a:r>
              <a:rPr lang="pl-PL" dirty="0"/>
              <a:t> 1:200 in </a:t>
            </a:r>
            <a:r>
              <a:rPr lang="pl-PL" dirty="0" err="1"/>
              <a:t>case</a:t>
            </a:r>
            <a:r>
              <a:rPr lang="pl-PL" dirty="0"/>
              <a:t> of </a:t>
            </a:r>
            <a:r>
              <a:rPr lang="pl-PL" dirty="0" err="1"/>
              <a:t>width</a:t>
            </a:r>
            <a:r>
              <a:rPr lang="pl-PL" dirty="0"/>
              <a:t> </a:t>
            </a:r>
            <a:r>
              <a:rPr lang="pl-PL" dirty="0" err="1"/>
              <a:t>roads</a:t>
            </a:r>
            <a:r>
              <a:rPr lang="pl-PL" dirty="0"/>
              <a:t> and </a:t>
            </a:r>
            <a:r>
              <a:rPr lang="pl-PL" dirty="0" err="1"/>
              <a:t>highways</a:t>
            </a:r>
            <a:endParaRPr lang="pl-PL" dirty="0"/>
          </a:p>
          <a:p>
            <a:pPr eaLnBrk="1" hangingPunct="1">
              <a:defRPr/>
            </a:pPr>
            <a:r>
              <a:rPr lang="pl-PL" dirty="0"/>
              <a:t>The </a:t>
            </a:r>
            <a:r>
              <a:rPr lang="pl-PL" dirty="0" err="1"/>
              <a:t>frequency</a:t>
            </a:r>
            <a:r>
              <a:rPr lang="pl-PL" dirty="0"/>
              <a:t> of cross </a:t>
            </a:r>
            <a:r>
              <a:rPr lang="pl-PL" dirty="0" err="1"/>
              <a:t>sections</a:t>
            </a:r>
            <a:r>
              <a:rPr lang="pl-PL" dirty="0"/>
              <a:t> </a:t>
            </a:r>
            <a:r>
              <a:rPr lang="pl-PL" dirty="0" err="1"/>
              <a:t>generally</a:t>
            </a:r>
            <a:r>
              <a:rPr lang="pl-PL" dirty="0"/>
              <a:t> </a:t>
            </a:r>
            <a:r>
              <a:rPr lang="pl-PL" dirty="0" err="1"/>
              <a:t>depands</a:t>
            </a:r>
            <a:r>
              <a:rPr lang="pl-PL" dirty="0"/>
              <a:t> on </a:t>
            </a:r>
            <a:r>
              <a:rPr lang="pl-PL" dirty="0" err="1"/>
              <a:t>type</a:t>
            </a:r>
            <a:r>
              <a:rPr lang="pl-PL" dirty="0"/>
              <a:t> of </a:t>
            </a:r>
            <a:r>
              <a:rPr lang="pl-PL" dirty="0" err="1"/>
              <a:t>road</a:t>
            </a:r>
            <a:r>
              <a:rPr lang="pl-PL" dirty="0"/>
              <a:t> – </a:t>
            </a:r>
            <a:r>
              <a:rPr lang="pl-PL" dirty="0" err="1"/>
              <a:t>typically</a:t>
            </a:r>
            <a:r>
              <a:rPr lang="pl-PL" dirty="0"/>
              <a:t> </a:t>
            </a:r>
            <a:r>
              <a:rPr lang="pl-PL" dirty="0" err="1"/>
              <a:t>is</a:t>
            </a:r>
            <a:r>
              <a:rPr lang="pl-PL" dirty="0"/>
              <a:t> </a:t>
            </a:r>
            <a:r>
              <a:rPr lang="pl-PL" dirty="0" err="1"/>
              <a:t>every</a:t>
            </a:r>
            <a:r>
              <a:rPr lang="pl-PL" dirty="0"/>
              <a:t> 30 – 40 m</a:t>
            </a:r>
          </a:p>
        </p:txBody>
      </p:sp>
      <p:sp>
        <p:nvSpPr>
          <p:cNvPr id="14338" name="Symbol zastępczy stopki 4">
            <a:extLst>
              <a:ext uri="{FF2B5EF4-FFF2-40B4-BE49-F238E27FC236}">
                <a16:creationId xmlns:a16="http://schemas.microsoft.com/office/drawing/2014/main" id="{E2E086F8-CDAC-0C4A-80B9-8FABFD209F6E}"/>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Tree>
    <p:extLst>
      <p:ext uri="{BB962C8B-B14F-4D97-AF65-F5344CB8AC3E}">
        <p14:creationId xmlns:p14="http://schemas.microsoft.com/office/powerpoint/2010/main" val="142968697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7ABE-5BB8-61EB-ED17-8F3A5219A8B3}"/>
              </a:ext>
            </a:extLst>
          </p:cNvPr>
          <p:cNvSpPr>
            <a:spLocks noGrp="1"/>
          </p:cNvSpPr>
          <p:nvPr>
            <p:ph type="title"/>
          </p:nvPr>
        </p:nvSpPr>
        <p:spPr/>
        <p:txBody>
          <a:bodyPr/>
          <a:lstStyle/>
          <a:p>
            <a:r>
              <a:rPr lang="en-GB" dirty="0"/>
              <a:t>Use of Auto-Cad for design of cross sections areas</a:t>
            </a:r>
            <a:br>
              <a:rPr lang="en-GB" dirty="0"/>
            </a:br>
            <a:endParaRPr lang="en-GB" dirty="0"/>
          </a:p>
        </p:txBody>
      </p:sp>
      <p:sp>
        <p:nvSpPr>
          <p:cNvPr id="3" name="Text Placeholder 2">
            <a:extLst>
              <a:ext uri="{FF2B5EF4-FFF2-40B4-BE49-F238E27FC236}">
                <a16:creationId xmlns:a16="http://schemas.microsoft.com/office/drawing/2014/main" id="{25D7850C-FA9A-0235-834D-3FC41DB93599}"/>
              </a:ext>
            </a:extLst>
          </p:cNvPr>
          <p:cNvSpPr>
            <a:spLocks noGrp="1"/>
          </p:cNvSpPr>
          <p:nvPr>
            <p:ph type="body" sz="quarter" idx="11"/>
          </p:nvPr>
        </p:nvSpPr>
        <p:spPr/>
        <p:txBody>
          <a:bodyPr/>
          <a:lstStyle/>
          <a:p>
            <a:endParaRPr lang="en-GB"/>
          </a:p>
        </p:txBody>
      </p:sp>
      <p:pic>
        <p:nvPicPr>
          <p:cNvPr id="15366" name="Picture 6">
            <a:extLst>
              <a:ext uri="{FF2B5EF4-FFF2-40B4-BE49-F238E27FC236}">
                <a16:creationId xmlns:a16="http://schemas.microsoft.com/office/drawing/2014/main" id="{51B39501-0C9D-EBBA-8B52-24231AAE5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393951"/>
            <a:ext cx="68580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93760323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5AA9C-2F59-BA90-CE03-D98A64DE8481}"/>
              </a:ext>
            </a:extLst>
          </p:cNvPr>
          <p:cNvSpPr>
            <a:spLocks noGrp="1"/>
          </p:cNvSpPr>
          <p:nvPr>
            <p:ph type="title"/>
          </p:nvPr>
        </p:nvSpPr>
        <p:spPr/>
        <p:txBody>
          <a:bodyPr/>
          <a:lstStyle/>
          <a:p>
            <a:r>
              <a:rPr lang="en-GB" dirty="0"/>
              <a:t>Earlier methods</a:t>
            </a:r>
            <a:br>
              <a:rPr lang="en-GB" dirty="0"/>
            </a:br>
            <a:endParaRPr lang="en-GB" dirty="0"/>
          </a:p>
        </p:txBody>
      </p:sp>
      <p:sp>
        <p:nvSpPr>
          <p:cNvPr id="16388" name="Rectangle 2">
            <a:extLst>
              <a:ext uri="{FF2B5EF4-FFF2-40B4-BE49-F238E27FC236}">
                <a16:creationId xmlns:a16="http://schemas.microsoft.com/office/drawing/2014/main" id="{326284F8-698B-4901-3150-94310EEF274C}"/>
              </a:ext>
            </a:extLst>
          </p:cNvPr>
          <p:cNvSpPr>
            <a:spLocks noGrp="1" noChangeArrowheads="1"/>
          </p:cNvSpPr>
          <p:nvPr>
            <p:ph type="body" sz="quarter" idx="11"/>
          </p:nvPr>
        </p:nvSpPr>
        <p:spPr/>
        <p:txBody>
          <a:bodyPr/>
          <a:lstStyle/>
          <a:p>
            <a:pPr eaLnBrk="1" hangingPunct="1"/>
            <a:r>
              <a:rPr lang="pl-PL" altLang="pl-PL"/>
              <a:t>Strips method:</a:t>
            </a:r>
            <a:endParaRPr lang="en-GB" altLang="pl-PL"/>
          </a:p>
        </p:txBody>
      </p:sp>
      <p:sp>
        <p:nvSpPr>
          <p:cNvPr id="16386" name="Symbol zastępczy stopki 5">
            <a:extLst>
              <a:ext uri="{FF2B5EF4-FFF2-40B4-BE49-F238E27FC236}">
                <a16:creationId xmlns:a16="http://schemas.microsoft.com/office/drawing/2014/main" id="{1710A714-B249-FBEB-F9CB-78305A74CB44}"/>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graphicFrame>
        <p:nvGraphicFramePr>
          <p:cNvPr id="16392" name="Object 11">
            <a:extLst>
              <a:ext uri="{FF2B5EF4-FFF2-40B4-BE49-F238E27FC236}">
                <a16:creationId xmlns:a16="http://schemas.microsoft.com/office/drawing/2014/main" id="{7B880118-5D33-1F1C-92AE-2B1AFC2A8FF9}"/>
              </a:ext>
            </a:extLst>
          </p:cNvPr>
          <p:cNvGraphicFramePr>
            <a:graphicFrameLocks noGrp="1" noChangeAspect="1"/>
          </p:cNvGraphicFramePr>
          <p:nvPr>
            <p:ph sz="half" idx="4294967295"/>
            <p:extLst>
              <p:ext uri="{D42A27DB-BD31-4B8C-83A1-F6EECF244321}">
                <p14:modId xmlns:p14="http://schemas.microsoft.com/office/powerpoint/2010/main" val="410565304"/>
              </p:ext>
            </p:extLst>
          </p:nvPr>
        </p:nvGraphicFramePr>
        <p:xfrm>
          <a:off x="1685925" y="5617600"/>
          <a:ext cx="2633662" cy="630237"/>
        </p:xfrm>
        <a:graphic>
          <a:graphicData uri="http://schemas.openxmlformats.org/presentationml/2006/ole">
            <mc:AlternateContent xmlns:mc="http://schemas.openxmlformats.org/markup-compatibility/2006">
              <mc:Choice xmlns:v="urn:schemas-microsoft-com:vml" Requires="v">
                <p:oleObj name="Równanie" r:id="rId2" imgW="1218671" imgH="291973" progId="Equation.3">
                  <p:embed/>
                </p:oleObj>
              </mc:Choice>
              <mc:Fallback>
                <p:oleObj name="Równanie" r:id="rId2" imgW="1218671" imgH="291973" progId="Equation.3">
                  <p:embed/>
                  <p:pic>
                    <p:nvPicPr>
                      <p:cNvPr id="16392" name="Object 11">
                        <a:extLst>
                          <a:ext uri="{FF2B5EF4-FFF2-40B4-BE49-F238E27FC236}">
                            <a16:creationId xmlns:a16="http://schemas.microsoft.com/office/drawing/2014/main" id="{7B880118-5D33-1F1C-92AE-2B1AFC2A8F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5" y="5617600"/>
                        <a:ext cx="2633662" cy="630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6390" name="Picture 6">
            <a:extLst>
              <a:ext uri="{FF2B5EF4-FFF2-40B4-BE49-F238E27FC236}">
                <a16:creationId xmlns:a16="http://schemas.microsoft.com/office/drawing/2014/main" id="{4B01B77C-C063-554F-DBEB-5CC37CF16726}"/>
              </a:ext>
            </a:extLst>
          </p:cNvPr>
          <p:cNvPicPr>
            <a:picLocks noChangeAspect="1" noChangeArrowheads="1"/>
          </p:cNvPicPr>
          <p:nvPr/>
        </p:nvPicPr>
        <p:blipFill>
          <a:blip r:embed="rId4">
            <a:lum bright="-12000" contrast="12000"/>
            <a:extLst>
              <a:ext uri="{28A0092B-C50C-407E-A947-70E740481C1C}">
                <a14:useLocalDpi xmlns:a14="http://schemas.microsoft.com/office/drawing/2010/main" val="0"/>
              </a:ext>
            </a:extLst>
          </a:blip>
          <a:srcRect l="10201" r="14391"/>
          <a:stretch>
            <a:fillRect/>
          </a:stretch>
        </p:blipFill>
        <p:spPr bwMode="auto">
          <a:xfrm>
            <a:off x="1685925" y="3429000"/>
            <a:ext cx="368935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a:extLst>
              <a:ext uri="{FF2B5EF4-FFF2-40B4-BE49-F238E27FC236}">
                <a16:creationId xmlns:a16="http://schemas.microsoft.com/office/drawing/2014/main" id="{BF81183E-A279-0E62-4E66-2417DDFBF25C}"/>
              </a:ext>
            </a:extLst>
          </p:cNvPr>
          <p:cNvPicPr>
            <a:picLocks noChangeAspect="1" noChangeArrowheads="1"/>
          </p:cNvPicPr>
          <p:nvPr/>
        </p:nvPicPr>
        <p:blipFill>
          <a:blip r:embed="rId5">
            <a:lum bright="-12000" contrast="12000"/>
            <a:extLst>
              <a:ext uri="{28A0092B-C50C-407E-A947-70E740481C1C}">
                <a14:useLocalDpi xmlns:a14="http://schemas.microsoft.com/office/drawing/2010/main" val="0"/>
              </a:ext>
            </a:extLst>
          </a:blip>
          <a:srcRect l="4686" r="9927"/>
          <a:stretch>
            <a:fillRect/>
          </a:stretch>
        </p:blipFill>
        <p:spPr bwMode="auto">
          <a:xfrm>
            <a:off x="5684839" y="3429000"/>
            <a:ext cx="4751387"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11219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F0187-6C3D-C504-752A-61A1201AF599}"/>
              </a:ext>
            </a:extLst>
          </p:cNvPr>
          <p:cNvSpPr>
            <a:spLocks noGrp="1"/>
          </p:cNvSpPr>
          <p:nvPr>
            <p:ph type="title"/>
          </p:nvPr>
        </p:nvSpPr>
        <p:spPr/>
        <p:txBody>
          <a:bodyPr/>
          <a:lstStyle/>
          <a:p>
            <a:r>
              <a:rPr lang="en-GB" dirty="0"/>
              <a:t>Earlier methods</a:t>
            </a:r>
            <a:br>
              <a:rPr lang="en-GB" dirty="0"/>
            </a:br>
            <a:endParaRPr lang="en-GB" dirty="0"/>
          </a:p>
        </p:txBody>
      </p:sp>
      <p:sp>
        <p:nvSpPr>
          <p:cNvPr id="17412" name="Rectangle 2">
            <a:extLst>
              <a:ext uri="{FF2B5EF4-FFF2-40B4-BE49-F238E27FC236}">
                <a16:creationId xmlns:a16="http://schemas.microsoft.com/office/drawing/2014/main" id="{8F0E9A12-90C7-3C18-49E4-643B97D390EE}"/>
              </a:ext>
            </a:extLst>
          </p:cNvPr>
          <p:cNvSpPr>
            <a:spLocks noGrp="1" noChangeArrowheads="1"/>
          </p:cNvSpPr>
          <p:nvPr>
            <p:ph type="body" sz="quarter" idx="11"/>
          </p:nvPr>
        </p:nvSpPr>
        <p:spPr/>
        <p:txBody>
          <a:bodyPr/>
          <a:lstStyle/>
          <a:p>
            <a:pPr eaLnBrk="1" hangingPunct="1"/>
            <a:r>
              <a:rPr lang="pl-PL" altLang="pl-PL" dirty="0" err="1"/>
              <a:t>Partition</a:t>
            </a:r>
            <a:r>
              <a:rPr lang="pl-PL" altLang="pl-PL" dirty="0"/>
              <a:t> on the </a:t>
            </a:r>
            <a:r>
              <a:rPr lang="pl-PL" altLang="pl-PL" dirty="0" err="1"/>
              <a:t>simply</a:t>
            </a:r>
            <a:r>
              <a:rPr lang="pl-PL" altLang="pl-PL" dirty="0"/>
              <a:t> </a:t>
            </a:r>
            <a:r>
              <a:rPr lang="pl-PL" altLang="pl-PL" dirty="0" err="1"/>
              <a:t>figures</a:t>
            </a:r>
            <a:r>
              <a:rPr lang="pl-PL" altLang="pl-PL" dirty="0"/>
              <a:t>:</a:t>
            </a:r>
            <a:endParaRPr lang="en-GB" altLang="pl-PL" dirty="0"/>
          </a:p>
        </p:txBody>
      </p:sp>
      <p:sp>
        <p:nvSpPr>
          <p:cNvPr id="17410" name="Symbol zastępczy stopki 5">
            <a:extLst>
              <a:ext uri="{FF2B5EF4-FFF2-40B4-BE49-F238E27FC236}">
                <a16:creationId xmlns:a16="http://schemas.microsoft.com/office/drawing/2014/main" id="{50BD47FD-1D12-13C8-0DA6-7FBAFEFAA02D}"/>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pic>
        <p:nvPicPr>
          <p:cNvPr id="17414" name="Picture 9">
            <a:extLst>
              <a:ext uri="{FF2B5EF4-FFF2-40B4-BE49-F238E27FC236}">
                <a16:creationId xmlns:a16="http://schemas.microsoft.com/office/drawing/2014/main" id="{CC23B850-5A69-DC3B-D783-16487EC12F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971" y="2845677"/>
            <a:ext cx="5375620" cy="178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7415" name="Picture 10">
            <a:extLst>
              <a:ext uri="{FF2B5EF4-FFF2-40B4-BE49-F238E27FC236}">
                <a16:creationId xmlns:a16="http://schemas.microsoft.com/office/drawing/2014/main" id="{27B9E234-743A-FD4A-C310-9744CEE5C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7692" y="4763648"/>
            <a:ext cx="5284177" cy="180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6868262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0D29-E394-B93A-1E8F-5554FEF42402}"/>
              </a:ext>
            </a:extLst>
          </p:cNvPr>
          <p:cNvSpPr>
            <a:spLocks noGrp="1"/>
          </p:cNvSpPr>
          <p:nvPr>
            <p:ph type="title"/>
          </p:nvPr>
        </p:nvSpPr>
        <p:spPr/>
        <p:txBody>
          <a:bodyPr/>
          <a:lstStyle/>
          <a:p>
            <a:r>
              <a:rPr lang="pl-PL" altLang="pl-PL" dirty="0"/>
              <a:t>Design with use of Auto-Cad (1)</a:t>
            </a:r>
          </a:p>
        </p:txBody>
      </p:sp>
      <p:sp>
        <p:nvSpPr>
          <p:cNvPr id="18437" name="Rectangle 4">
            <a:extLst>
              <a:ext uri="{FF2B5EF4-FFF2-40B4-BE49-F238E27FC236}">
                <a16:creationId xmlns:a16="http://schemas.microsoft.com/office/drawing/2014/main" id="{B5FFC724-1E91-6B72-5818-3C0A1B7BD16C}"/>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18438" name="Picture 7">
            <a:extLst>
              <a:ext uri="{FF2B5EF4-FFF2-40B4-BE49-F238E27FC236}">
                <a16:creationId xmlns:a16="http://schemas.microsoft.com/office/drawing/2014/main" id="{604DE363-AF71-BE51-CA59-43AA7F863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Text Placeholder 3">
            <a:extLst>
              <a:ext uri="{FF2B5EF4-FFF2-40B4-BE49-F238E27FC236}">
                <a16:creationId xmlns:a16="http://schemas.microsoft.com/office/drawing/2014/main" id="{B9B7C80D-42E6-0873-285B-A87F8B147F4E}"/>
              </a:ext>
            </a:extLst>
          </p:cNvPr>
          <p:cNvSpPr>
            <a:spLocks noGrp="1"/>
          </p:cNvSpPr>
          <p:nvPr>
            <p:ph type="body" sz="quarter" idx="11"/>
          </p:nvPr>
        </p:nvSpPr>
        <p:spPr>
          <a:xfrm>
            <a:off x="2197100" y="1612900"/>
            <a:ext cx="7797800" cy="635000"/>
          </a:xfrm>
        </p:spPr>
        <p:txBody>
          <a:bodyPr>
            <a:normAutofit/>
          </a:bodyPr>
          <a:lstStyle/>
          <a:p>
            <a:r>
              <a:rPr lang="pl-PL" dirty="0" err="1"/>
              <a:t>Route</a:t>
            </a:r>
            <a:r>
              <a:rPr lang="pl-PL" dirty="0"/>
              <a:t> plan</a:t>
            </a:r>
          </a:p>
        </p:txBody>
      </p:sp>
    </p:spTree>
    <p:extLst>
      <p:ext uri="{BB962C8B-B14F-4D97-AF65-F5344CB8AC3E}">
        <p14:creationId xmlns:p14="http://schemas.microsoft.com/office/powerpoint/2010/main" val="153889106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F3AB0-4541-9250-06A8-C70A270CFDE7}"/>
              </a:ext>
            </a:extLst>
          </p:cNvPr>
          <p:cNvSpPr>
            <a:spLocks noGrp="1"/>
          </p:cNvSpPr>
          <p:nvPr>
            <p:ph type="title"/>
          </p:nvPr>
        </p:nvSpPr>
        <p:spPr/>
        <p:txBody>
          <a:bodyPr/>
          <a:lstStyle/>
          <a:p>
            <a:r>
              <a:rPr lang="pl-PL" altLang="pl-PL" dirty="0"/>
              <a:t>Design with use of Auto-Cad (2)</a:t>
            </a:r>
          </a:p>
        </p:txBody>
      </p:sp>
      <p:sp>
        <p:nvSpPr>
          <p:cNvPr id="19460" name="Rectangle 2">
            <a:extLst>
              <a:ext uri="{FF2B5EF4-FFF2-40B4-BE49-F238E27FC236}">
                <a16:creationId xmlns:a16="http://schemas.microsoft.com/office/drawing/2014/main" id="{19C7866A-D444-1B71-3F28-7C45F2CA17D1}"/>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dirty="0" err="1"/>
              <a:t>Height</a:t>
            </a:r>
            <a:r>
              <a:rPr lang="pl-PL" altLang="pl-PL" dirty="0"/>
              <a:t> of </a:t>
            </a:r>
            <a:r>
              <a:rPr lang="pl-PL" altLang="pl-PL" dirty="0" err="1"/>
              <a:t>superelevation</a:t>
            </a:r>
            <a:endParaRPr lang="en-GB" altLang="pl-PL" dirty="0"/>
          </a:p>
        </p:txBody>
      </p:sp>
      <p:sp>
        <p:nvSpPr>
          <p:cNvPr id="19461" name="Rectangle 4">
            <a:extLst>
              <a:ext uri="{FF2B5EF4-FFF2-40B4-BE49-F238E27FC236}">
                <a16:creationId xmlns:a16="http://schemas.microsoft.com/office/drawing/2014/main" id="{F55BABAE-78F8-9A3F-7CFC-7431FC66153E}"/>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19462" name="Picture 6">
            <a:extLst>
              <a:ext uri="{FF2B5EF4-FFF2-40B4-BE49-F238E27FC236}">
                <a16:creationId xmlns:a16="http://schemas.microsoft.com/office/drawing/2014/main" id="{A5676689-93A0-341D-F60B-91447151D4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8791510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B64D6-EA41-DA91-BB69-7D653B7F3F46}"/>
              </a:ext>
            </a:extLst>
          </p:cNvPr>
          <p:cNvSpPr>
            <a:spLocks noGrp="1"/>
          </p:cNvSpPr>
          <p:nvPr>
            <p:ph type="title"/>
          </p:nvPr>
        </p:nvSpPr>
        <p:spPr/>
        <p:txBody>
          <a:bodyPr/>
          <a:lstStyle/>
          <a:p>
            <a:r>
              <a:rPr lang="pl-PL" altLang="pl-PL" dirty="0"/>
              <a:t>Design with use of Auto-Cad (3)</a:t>
            </a:r>
          </a:p>
        </p:txBody>
      </p:sp>
      <p:sp>
        <p:nvSpPr>
          <p:cNvPr id="20484" name="Rectangle 2">
            <a:extLst>
              <a:ext uri="{FF2B5EF4-FFF2-40B4-BE49-F238E27FC236}">
                <a16:creationId xmlns:a16="http://schemas.microsoft.com/office/drawing/2014/main" id="{55895A7B-0086-BF52-C8CB-75F5AB06B38A}"/>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dirty="0" err="1"/>
              <a:t>Tables</a:t>
            </a:r>
            <a:r>
              <a:rPr lang="pl-PL" altLang="pl-PL" dirty="0"/>
              <a:t>:</a:t>
            </a:r>
            <a:endParaRPr lang="en-GB" altLang="pl-PL" dirty="0"/>
          </a:p>
        </p:txBody>
      </p:sp>
      <p:sp>
        <p:nvSpPr>
          <p:cNvPr id="20485" name="Rectangle 4">
            <a:extLst>
              <a:ext uri="{FF2B5EF4-FFF2-40B4-BE49-F238E27FC236}">
                <a16:creationId xmlns:a16="http://schemas.microsoft.com/office/drawing/2014/main" id="{3E4094B2-FF57-F2A1-9344-A06C023B7189}"/>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0486" name="Picture 6">
            <a:extLst>
              <a:ext uri="{FF2B5EF4-FFF2-40B4-BE49-F238E27FC236}">
                <a16:creationId xmlns:a16="http://schemas.microsoft.com/office/drawing/2014/main" id="{E49D31C3-86BF-1DDC-62F4-6D710B10C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10711364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2038A-BB29-00CB-FFFB-96C04EA68427}"/>
              </a:ext>
            </a:extLst>
          </p:cNvPr>
          <p:cNvSpPr>
            <a:spLocks noGrp="1"/>
          </p:cNvSpPr>
          <p:nvPr>
            <p:ph type="title"/>
          </p:nvPr>
        </p:nvSpPr>
        <p:spPr/>
        <p:txBody>
          <a:bodyPr/>
          <a:lstStyle/>
          <a:p>
            <a:r>
              <a:rPr lang="pl-PL" altLang="pl-PL" dirty="0"/>
              <a:t>Design with use of Auto-Cad (4)</a:t>
            </a:r>
          </a:p>
        </p:txBody>
      </p:sp>
      <p:sp>
        <p:nvSpPr>
          <p:cNvPr id="21508" name="Rectangle 2">
            <a:extLst>
              <a:ext uri="{FF2B5EF4-FFF2-40B4-BE49-F238E27FC236}">
                <a16:creationId xmlns:a16="http://schemas.microsoft.com/office/drawing/2014/main" id="{85169415-0013-B7AD-6252-7C5E450C5DA1}"/>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dirty="0" err="1"/>
              <a:t>Tables</a:t>
            </a:r>
            <a:r>
              <a:rPr lang="pl-PL" altLang="pl-PL" dirty="0"/>
              <a:t>:</a:t>
            </a:r>
            <a:endParaRPr lang="en-GB" altLang="pl-PL" dirty="0"/>
          </a:p>
        </p:txBody>
      </p:sp>
      <p:sp>
        <p:nvSpPr>
          <p:cNvPr id="21509" name="Rectangle 4">
            <a:extLst>
              <a:ext uri="{FF2B5EF4-FFF2-40B4-BE49-F238E27FC236}">
                <a16:creationId xmlns:a16="http://schemas.microsoft.com/office/drawing/2014/main" id="{27930A7C-07CF-9A84-ABFA-E1FD6036F6A2}"/>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1510" name="Picture 6">
            <a:extLst>
              <a:ext uri="{FF2B5EF4-FFF2-40B4-BE49-F238E27FC236}">
                <a16:creationId xmlns:a16="http://schemas.microsoft.com/office/drawing/2014/main" id="{843071D8-670E-01FB-02E8-E27823321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8662923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16A3-4575-D51C-BCF6-40736F0C5AB7}"/>
              </a:ext>
            </a:extLst>
          </p:cNvPr>
          <p:cNvSpPr>
            <a:spLocks noGrp="1"/>
          </p:cNvSpPr>
          <p:nvPr>
            <p:ph type="title"/>
          </p:nvPr>
        </p:nvSpPr>
        <p:spPr/>
        <p:txBody>
          <a:bodyPr/>
          <a:lstStyle/>
          <a:p>
            <a:r>
              <a:rPr lang="pl-PL" altLang="pl-PL" dirty="0"/>
              <a:t>Design with use of Auto-Cad (5)</a:t>
            </a:r>
          </a:p>
        </p:txBody>
      </p:sp>
      <p:sp>
        <p:nvSpPr>
          <p:cNvPr id="22532" name="Rectangle 2">
            <a:extLst>
              <a:ext uri="{FF2B5EF4-FFF2-40B4-BE49-F238E27FC236}">
                <a16:creationId xmlns:a16="http://schemas.microsoft.com/office/drawing/2014/main" id="{73E20077-6E2B-AA7C-AF39-A3B995C74990}"/>
              </a:ext>
            </a:extLst>
          </p:cNvPr>
          <p:cNvSpPr>
            <a:spLocks noGrp="1" noChangeArrowheads="1"/>
          </p:cNvSpPr>
          <p:nvPr>
            <p:ph type="body" sz="quarter" idx="11"/>
          </p:nvPr>
        </p:nvSpPr>
        <p:spPr>
          <a:xfrm>
            <a:off x="2197100" y="1612900"/>
            <a:ext cx="7797800" cy="635000"/>
          </a:xfrm>
        </p:spPr>
        <p:txBody>
          <a:bodyPr>
            <a:normAutofit fontScale="92500" lnSpcReduction="20000"/>
          </a:bodyPr>
          <a:lstStyle/>
          <a:p>
            <a:pPr eaLnBrk="1" hangingPunct="1"/>
            <a:r>
              <a:rPr lang="pl-PL" altLang="pl-PL" dirty="0" err="1"/>
              <a:t>Measuring</a:t>
            </a:r>
            <a:r>
              <a:rPr lang="pl-PL" altLang="pl-PL" dirty="0"/>
              <a:t> of </a:t>
            </a:r>
            <a:r>
              <a:rPr lang="pl-PL" altLang="pl-PL" dirty="0" err="1"/>
              <a:t>distance</a:t>
            </a:r>
            <a:r>
              <a:rPr lang="pl-PL" altLang="pl-PL" dirty="0"/>
              <a:t> </a:t>
            </a:r>
            <a:r>
              <a:rPr lang="pl-PL" altLang="pl-PL" dirty="0" err="1"/>
              <a:t>between</a:t>
            </a:r>
            <a:r>
              <a:rPr lang="pl-PL" altLang="pl-PL" dirty="0"/>
              <a:t> </a:t>
            </a:r>
            <a:r>
              <a:rPr lang="pl-PL" altLang="pl-PL" dirty="0" err="1"/>
              <a:t>contour</a:t>
            </a:r>
            <a:r>
              <a:rPr lang="pl-PL" altLang="pl-PL" dirty="0"/>
              <a:t> </a:t>
            </a:r>
            <a:r>
              <a:rPr lang="pl-PL" altLang="pl-PL" dirty="0" err="1"/>
              <a:t>line</a:t>
            </a:r>
            <a:r>
              <a:rPr lang="pl-PL" altLang="pl-PL" dirty="0"/>
              <a:t> and </a:t>
            </a:r>
            <a:r>
              <a:rPr lang="pl-PL" altLang="pl-PL" dirty="0" err="1"/>
              <a:t>superelevation</a:t>
            </a:r>
            <a:endParaRPr lang="en-GB" altLang="pl-PL" dirty="0"/>
          </a:p>
        </p:txBody>
      </p:sp>
      <p:sp>
        <p:nvSpPr>
          <p:cNvPr id="22533" name="Rectangle 4">
            <a:extLst>
              <a:ext uri="{FF2B5EF4-FFF2-40B4-BE49-F238E27FC236}">
                <a16:creationId xmlns:a16="http://schemas.microsoft.com/office/drawing/2014/main" id="{D8E76763-6BFB-A9B4-7955-0E04B1D8770B}"/>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2534" name="Picture 6">
            <a:extLst>
              <a:ext uri="{FF2B5EF4-FFF2-40B4-BE49-F238E27FC236}">
                <a16:creationId xmlns:a16="http://schemas.microsoft.com/office/drawing/2014/main" id="{5CFEF9C8-02C4-8496-07D2-45504F611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570"/>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537546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1699F-6E8B-F9AA-3E12-2105786967A3}"/>
              </a:ext>
            </a:extLst>
          </p:cNvPr>
          <p:cNvSpPr>
            <a:spLocks noGrp="1"/>
          </p:cNvSpPr>
          <p:nvPr>
            <p:ph type="title"/>
          </p:nvPr>
        </p:nvSpPr>
        <p:spPr/>
        <p:txBody>
          <a:bodyPr/>
          <a:lstStyle/>
          <a:p>
            <a:r>
              <a:rPr lang="pl-PL" altLang="pl-PL" dirty="0"/>
              <a:t>Design with use of Auto-Cad (6)</a:t>
            </a:r>
          </a:p>
        </p:txBody>
      </p:sp>
      <p:sp>
        <p:nvSpPr>
          <p:cNvPr id="23556" name="Rectangle 2">
            <a:extLst>
              <a:ext uri="{FF2B5EF4-FFF2-40B4-BE49-F238E27FC236}">
                <a16:creationId xmlns:a16="http://schemas.microsoft.com/office/drawing/2014/main" id="{FD70EFD9-BD46-96EF-52D8-AEEC1F262126}"/>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a:t>Ground line</a:t>
            </a:r>
            <a:endParaRPr lang="en-GB" altLang="pl-PL"/>
          </a:p>
        </p:txBody>
      </p:sp>
      <p:sp>
        <p:nvSpPr>
          <p:cNvPr id="23557" name="Rectangle 4">
            <a:extLst>
              <a:ext uri="{FF2B5EF4-FFF2-40B4-BE49-F238E27FC236}">
                <a16:creationId xmlns:a16="http://schemas.microsoft.com/office/drawing/2014/main" id="{166D182D-0E85-1EF7-5A88-650145C488D9}"/>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3558" name="Picture 5">
            <a:extLst>
              <a:ext uri="{FF2B5EF4-FFF2-40B4-BE49-F238E27FC236}">
                <a16:creationId xmlns:a16="http://schemas.microsoft.com/office/drawing/2014/main" id="{696181FE-1373-5589-B0DF-FFE9BDA4A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778859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ABB0-61E1-C6FA-0563-B3A38FD024DE}"/>
              </a:ext>
            </a:extLst>
          </p:cNvPr>
          <p:cNvSpPr>
            <a:spLocks noGrp="1"/>
          </p:cNvSpPr>
          <p:nvPr>
            <p:ph type="title"/>
          </p:nvPr>
        </p:nvSpPr>
        <p:spPr/>
        <p:txBody>
          <a:bodyPr/>
          <a:lstStyle/>
          <a:p>
            <a:r>
              <a:rPr lang="pl-PL" altLang="pl-PL" dirty="0"/>
              <a:t>Design with use of Auto-Cad (7)</a:t>
            </a:r>
          </a:p>
        </p:txBody>
      </p:sp>
      <p:sp>
        <p:nvSpPr>
          <p:cNvPr id="24580" name="Rectangle 2">
            <a:extLst>
              <a:ext uri="{FF2B5EF4-FFF2-40B4-BE49-F238E27FC236}">
                <a16:creationId xmlns:a16="http://schemas.microsoft.com/office/drawing/2014/main" id="{75596729-ACD3-87D6-6FDC-D6ED6CAE9749}"/>
              </a:ext>
            </a:extLst>
          </p:cNvPr>
          <p:cNvSpPr>
            <a:spLocks noGrp="1" noChangeArrowheads="1"/>
          </p:cNvSpPr>
          <p:nvPr>
            <p:ph type="body" sz="quarter" idx="11"/>
          </p:nvPr>
        </p:nvSpPr>
        <p:spPr>
          <a:xfrm>
            <a:off x="2197100" y="1612900"/>
            <a:ext cx="7797800" cy="635000"/>
          </a:xfrm>
        </p:spPr>
        <p:txBody>
          <a:bodyPr>
            <a:noAutofit/>
          </a:bodyPr>
          <a:lstStyle/>
          <a:p>
            <a:pPr eaLnBrk="1" hangingPunct="1"/>
            <a:r>
              <a:rPr lang="pl-PL" altLang="pl-PL" sz="1800" dirty="0" err="1"/>
              <a:t>Typical</a:t>
            </a:r>
            <a:r>
              <a:rPr lang="pl-PL" altLang="pl-PL" sz="1800" dirty="0"/>
              <a:t> cross </a:t>
            </a:r>
            <a:r>
              <a:rPr lang="pl-PL" altLang="pl-PL" sz="1800" dirty="0" err="1"/>
              <a:t>sections</a:t>
            </a:r>
            <a:r>
              <a:rPr lang="pl-PL" altLang="pl-PL" sz="1800" dirty="0"/>
              <a:t> for </a:t>
            </a:r>
            <a:r>
              <a:rPr lang="pl-PL" altLang="pl-PL" sz="1800" dirty="0" err="1"/>
              <a:t>cut</a:t>
            </a:r>
            <a:r>
              <a:rPr lang="pl-PL" altLang="pl-PL" sz="1800" dirty="0"/>
              <a:t> and </a:t>
            </a:r>
            <a:r>
              <a:rPr lang="pl-PL" altLang="pl-PL" sz="1800" dirty="0" err="1"/>
              <a:t>fill</a:t>
            </a:r>
            <a:endParaRPr lang="en-GB" altLang="pl-PL" sz="1800" dirty="0"/>
          </a:p>
        </p:txBody>
      </p:sp>
      <p:sp>
        <p:nvSpPr>
          <p:cNvPr id="24581" name="Rectangle 4">
            <a:extLst>
              <a:ext uri="{FF2B5EF4-FFF2-40B4-BE49-F238E27FC236}">
                <a16:creationId xmlns:a16="http://schemas.microsoft.com/office/drawing/2014/main" id="{60922829-AE18-917F-FD2E-282A6BB2D141}"/>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4582" name="Picture 5">
            <a:extLst>
              <a:ext uri="{FF2B5EF4-FFF2-40B4-BE49-F238E27FC236}">
                <a16:creationId xmlns:a16="http://schemas.microsoft.com/office/drawing/2014/main" id="{6CB4FF8D-D0A7-3CC3-4DF0-3C331F089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0481"/>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33893439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8024-6049-F3F9-E627-78E0E3ADF164}"/>
              </a:ext>
            </a:extLst>
          </p:cNvPr>
          <p:cNvSpPr>
            <a:spLocks noGrp="1"/>
          </p:cNvSpPr>
          <p:nvPr>
            <p:ph type="title"/>
          </p:nvPr>
        </p:nvSpPr>
        <p:spPr/>
        <p:txBody>
          <a:bodyPr/>
          <a:lstStyle/>
          <a:p>
            <a:r>
              <a:rPr lang="pl-PL" altLang="pl-PL" dirty="0"/>
              <a:t>Design with use of Auto-Cad (8)</a:t>
            </a:r>
          </a:p>
        </p:txBody>
      </p:sp>
      <p:sp>
        <p:nvSpPr>
          <p:cNvPr id="25604" name="Rectangle 2">
            <a:extLst>
              <a:ext uri="{FF2B5EF4-FFF2-40B4-BE49-F238E27FC236}">
                <a16:creationId xmlns:a16="http://schemas.microsoft.com/office/drawing/2014/main" id="{E5B012CC-CAEA-CF17-C107-95EE7852A431}"/>
              </a:ext>
            </a:extLst>
          </p:cNvPr>
          <p:cNvSpPr>
            <a:spLocks noGrp="1" noChangeArrowheads="1"/>
          </p:cNvSpPr>
          <p:nvPr>
            <p:ph type="body" sz="quarter" idx="11"/>
          </p:nvPr>
        </p:nvSpPr>
        <p:spPr>
          <a:xfrm>
            <a:off x="2197100" y="1612900"/>
            <a:ext cx="7797800" cy="635000"/>
          </a:xfrm>
        </p:spPr>
        <p:txBody>
          <a:bodyPr>
            <a:normAutofit/>
          </a:bodyPr>
          <a:lstStyle/>
          <a:p>
            <a:pPr eaLnBrk="1" hangingPunct="1"/>
            <a:r>
              <a:rPr lang="pl-PL" altLang="pl-PL"/>
              <a:t>Copy and paste</a:t>
            </a:r>
            <a:endParaRPr lang="en-GB" altLang="pl-PL"/>
          </a:p>
        </p:txBody>
      </p:sp>
      <p:sp>
        <p:nvSpPr>
          <p:cNvPr id="25605" name="Rectangle 4">
            <a:extLst>
              <a:ext uri="{FF2B5EF4-FFF2-40B4-BE49-F238E27FC236}">
                <a16:creationId xmlns:a16="http://schemas.microsoft.com/office/drawing/2014/main" id="{8CA23025-8886-C87C-5397-6867C0B37F01}"/>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5606" name="Picture 6">
            <a:extLst>
              <a:ext uri="{FF2B5EF4-FFF2-40B4-BE49-F238E27FC236}">
                <a16:creationId xmlns:a16="http://schemas.microsoft.com/office/drawing/2014/main" id="{39380C89-E675-10E3-1127-5F0F8985D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407"/>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378832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C9090-5BA5-5D71-CAD9-FAB846AE190A}"/>
              </a:ext>
            </a:extLst>
          </p:cNvPr>
          <p:cNvSpPr>
            <a:spLocks noGrp="1"/>
          </p:cNvSpPr>
          <p:nvPr>
            <p:ph type="title"/>
          </p:nvPr>
        </p:nvSpPr>
        <p:spPr/>
        <p:txBody>
          <a:bodyPr/>
          <a:lstStyle/>
          <a:p>
            <a:r>
              <a:rPr lang="pl-PL" altLang="pl-PL" dirty="0"/>
              <a:t>Design with use of Auto-Cad (9)</a:t>
            </a:r>
          </a:p>
        </p:txBody>
      </p:sp>
      <p:sp>
        <p:nvSpPr>
          <p:cNvPr id="26628" name="Rectangle 2">
            <a:extLst>
              <a:ext uri="{FF2B5EF4-FFF2-40B4-BE49-F238E27FC236}">
                <a16:creationId xmlns:a16="http://schemas.microsoft.com/office/drawing/2014/main" id="{D1C4A81D-CFFA-0A0A-4F76-516788771CC2}"/>
              </a:ext>
            </a:extLst>
          </p:cNvPr>
          <p:cNvSpPr>
            <a:spLocks noGrp="1" noChangeArrowheads="1"/>
          </p:cNvSpPr>
          <p:nvPr>
            <p:ph type="body" sz="quarter" idx="11"/>
          </p:nvPr>
        </p:nvSpPr>
        <p:spPr>
          <a:xfrm>
            <a:off x="2197100" y="1612900"/>
            <a:ext cx="7797800" cy="635000"/>
          </a:xfrm>
        </p:spPr>
        <p:txBody>
          <a:bodyPr>
            <a:noAutofit/>
          </a:bodyPr>
          <a:lstStyle/>
          <a:p>
            <a:pPr eaLnBrk="1" hangingPunct="1"/>
            <a:r>
              <a:rPr lang="pl-PL" altLang="pl-PL" sz="1800" dirty="0" err="1"/>
              <a:t>Introduce</a:t>
            </a:r>
            <a:r>
              <a:rPr lang="pl-PL" altLang="pl-PL" sz="1800" dirty="0"/>
              <a:t> </a:t>
            </a:r>
            <a:r>
              <a:rPr lang="pl-PL" altLang="pl-PL" sz="1800" dirty="0" err="1"/>
              <a:t>cut</a:t>
            </a:r>
            <a:r>
              <a:rPr lang="pl-PL" altLang="pl-PL" sz="1800" dirty="0"/>
              <a:t> and </a:t>
            </a:r>
            <a:r>
              <a:rPr lang="pl-PL" altLang="pl-PL" sz="1800" dirty="0" err="1"/>
              <a:t>fill</a:t>
            </a:r>
            <a:endParaRPr lang="en-GB" altLang="pl-PL" sz="1800" dirty="0"/>
          </a:p>
        </p:txBody>
      </p:sp>
      <p:sp>
        <p:nvSpPr>
          <p:cNvPr id="26629" name="Rectangle 4">
            <a:extLst>
              <a:ext uri="{FF2B5EF4-FFF2-40B4-BE49-F238E27FC236}">
                <a16:creationId xmlns:a16="http://schemas.microsoft.com/office/drawing/2014/main" id="{E816F7F8-65B3-8525-8D26-9DAC55015859}"/>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endParaRPr lang="en-GB" dirty="0"/>
          </a:p>
        </p:txBody>
      </p:sp>
      <p:pic>
        <p:nvPicPr>
          <p:cNvPr id="26630" name="Picture 5">
            <a:extLst>
              <a:ext uri="{FF2B5EF4-FFF2-40B4-BE49-F238E27FC236}">
                <a16:creationId xmlns:a16="http://schemas.microsoft.com/office/drawing/2014/main" id="{486B566A-29C9-AF41-FDBC-2FCA88F75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407"/>
          <a:stretch>
            <a:fillRect/>
          </a:stretch>
        </p:blipFill>
        <p:spPr bwMode="auto">
          <a:xfrm>
            <a:off x="2197100" y="2247900"/>
            <a:ext cx="77978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8931380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26BF7-D44F-ED6D-2D7E-CE2BE8AAB365}"/>
              </a:ext>
            </a:extLst>
          </p:cNvPr>
          <p:cNvSpPr>
            <a:spLocks noGrp="1"/>
          </p:cNvSpPr>
          <p:nvPr>
            <p:ph type="title"/>
          </p:nvPr>
        </p:nvSpPr>
        <p:spPr/>
        <p:txBody>
          <a:bodyPr/>
          <a:lstStyle/>
          <a:p>
            <a:r>
              <a:rPr lang="en-GB" dirty="0"/>
              <a:t>Design with use of Auto-Cad (</a:t>
            </a:r>
            <a:r>
              <a:rPr lang="pl-PL" dirty="0"/>
              <a:t>10</a:t>
            </a:r>
            <a:r>
              <a:rPr lang="en-GB" dirty="0"/>
              <a:t>)</a:t>
            </a:r>
            <a:br>
              <a:rPr lang="en-GB" dirty="0"/>
            </a:br>
            <a:endParaRPr lang="en-GB" dirty="0"/>
          </a:p>
        </p:txBody>
      </p:sp>
      <p:sp>
        <p:nvSpPr>
          <p:cNvPr id="27653" name="Rectangle 4">
            <a:extLst>
              <a:ext uri="{FF2B5EF4-FFF2-40B4-BE49-F238E27FC236}">
                <a16:creationId xmlns:a16="http://schemas.microsoft.com/office/drawing/2014/main" id="{ACFF29BC-4562-68FE-48F9-1DE69298C76C}"/>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27654" name="Picture 6">
            <a:extLst>
              <a:ext uri="{FF2B5EF4-FFF2-40B4-BE49-F238E27FC236}">
                <a16:creationId xmlns:a16="http://schemas.microsoft.com/office/drawing/2014/main" id="{1CF5DBB5-7BB5-692F-FE4D-FB240C9DF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375"/>
          <a:stretch>
            <a:fillRect/>
          </a:stretch>
        </p:blipFill>
        <p:spPr bwMode="auto">
          <a:xfrm>
            <a:off x="711858" y="1219200"/>
            <a:ext cx="9470136"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7655" name="Line 7">
            <a:extLst>
              <a:ext uri="{FF2B5EF4-FFF2-40B4-BE49-F238E27FC236}">
                <a16:creationId xmlns:a16="http://schemas.microsoft.com/office/drawing/2014/main" id="{D2A5118B-E3CB-80B1-4362-84F85C3723FF}"/>
              </a:ext>
            </a:extLst>
          </p:cNvPr>
          <p:cNvSpPr>
            <a:spLocks noChangeShapeType="1"/>
          </p:cNvSpPr>
          <p:nvPr/>
        </p:nvSpPr>
        <p:spPr bwMode="auto">
          <a:xfrm>
            <a:off x="2674938" y="4868863"/>
            <a:ext cx="202565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pl-PL"/>
          </a:p>
        </p:txBody>
      </p:sp>
    </p:spTree>
    <p:extLst>
      <p:ext uri="{BB962C8B-B14F-4D97-AF65-F5344CB8AC3E}">
        <p14:creationId xmlns:p14="http://schemas.microsoft.com/office/powerpoint/2010/main" val="3676978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F2108-CF8B-B231-909D-75647B5F63F8}"/>
              </a:ext>
            </a:extLst>
          </p:cNvPr>
          <p:cNvSpPr>
            <a:spLocks noGrp="1"/>
          </p:cNvSpPr>
          <p:nvPr>
            <p:ph type="title"/>
          </p:nvPr>
        </p:nvSpPr>
        <p:spPr/>
        <p:txBody>
          <a:bodyPr/>
          <a:lstStyle/>
          <a:p>
            <a:r>
              <a:rPr lang="en-GB" dirty="0"/>
              <a:t>An example</a:t>
            </a:r>
            <a:br>
              <a:rPr lang="en-GB" dirty="0"/>
            </a:br>
            <a:endParaRPr lang="en-GB" dirty="0"/>
          </a:p>
        </p:txBody>
      </p:sp>
      <p:sp>
        <p:nvSpPr>
          <p:cNvPr id="3" name="Text Placeholder 2">
            <a:extLst>
              <a:ext uri="{FF2B5EF4-FFF2-40B4-BE49-F238E27FC236}">
                <a16:creationId xmlns:a16="http://schemas.microsoft.com/office/drawing/2014/main" id="{0AC2EB89-A408-9A7D-638A-BEFA90EC33D9}"/>
              </a:ext>
            </a:extLst>
          </p:cNvPr>
          <p:cNvSpPr>
            <a:spLocks noGrp="1"/>
          </p:cNvSpPr>
          <p:nvPr>
            <p:ph type="body" sz="quarter" idx="11"/>
          </p:nvPr>
        </p:nvSpPr>
        <p:spPr/>
        <p:txBody>
          <a:bodyPr/>
          <a:lstStyle/>
          <a:p>
            <a:endParaRPr lang="en-GB"/>
          </a:p>
        </p:txBody>
      </p:sp>
      <p:sp>
        <p:nvSpPr>
          <p:cNvPr id="28674" name="Symbol zastępczy stopki 4">
            <a:extLst>
              <a:ext uri="{FF2B5EF4-FFF2-40B4-BE49-F238E27FC236}">
                <a16:creationId xmlns:a16="http://schemas.microsoft.com/office/drawing/2014/main" id="{E7B22C42-ED55-2FA2-85E5-46D1AC675071}"/>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
        <p:nvSpPr>
          <p:cNvPr id="28676" name="Rectangle 4">
            <a:extLst>
              <a:ext uri="{FF2B5EF4-FFF2-40B4-BE49-F238E27FC236}">
                <a16:creationId xmlns:a16="http://schemas.microsoft.com/office/drawing/2014/main" id="{FEC7F8BB-E168-D8CE-5BFE-F08D1D87F814}"/>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28677" name="Picture 8">
            <a:extLst>
              <a:ext uri="{FF2B5EF4-FFF2-40B4-BE49-F238E27FC236}">
                <a16:creationId xmlns:a16="http://schemas.microsoft.com/office/drawing/2014/main" id="{461EABFB-4F44-3394-BE28-612751BD2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806575"/>
            <a:ext cx="8763000"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35621495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20F0-8B9C-40AF-E1D7-BA3D13C2C0A0}"/>
              </a:ext>
            </a:extLst>
          </p:cNvPr>
          <p:cNvSpPr>
            <a:spLocks noGrp="1"/>
          </p:cNvSpPr>
          <p:nvPr>
            <p:ph type="title"/>
          </p:nvPr>
        </p:nvSpPr>
        <p:spPr/>
        <p:txBody>
          <a:bodyPr/>
          <a:lstStyle/>
          <a:p>
            <a:r>
              <a:rPr lang="en-GB" dirty="0"/>
              <a:t>An example</a:t>
            </a:r>
            <a:br>
              <a:rPr lang="en-GB" dirty="0"/>
            </a:br>
            <a:endParaRPr lang="en-GB" dirty="0"/>
          </a:p>
        </p:txBody>
      </p:sp>
      <p:sp>
        <p:nvSpPr>
          <p:cNvPr id="3" name="Text Placeholder 2">
            <a:extLst>
              <a:ext uri="{FF2B5EF4-FFF2-40B4-BE49-F238E27FC236}">
                <a16:creationId xmlns:a16="http://schemas.microsoft.com/office/drawing/2014/main" id="{A9763AFB-3012-F4A7-8704-31618CD5BBDB}"/>
              </a:ext>
            </a:extLst>
          </p:cNvPr>
          <p:cNvSpPr>
            <a:spLocks noGrp="1"/>
          </p:cNvSpPr>
          <p:nvPr>
            <p:ph type="body" sz="quarter" idx="11"/>
          </p:nvPr>
        </p:nvSpPr>
        <p:spPr/>
        <p:txBody>
          <a:bodyPr/>
          <a:lstStyle/>
          <a:p>
            <a:endParaRPr lang="en-GB"/>
          </a:p>
        </p:txBody>
      </p:sp>
      <p:sp>
        <p:nvSpPr>
          <p:cNvPr id="29698" name="Symbol zastępczy stopki 4">
            <a:extLst>
              <a:ext uri="{FF2B5EF4-FFF2-40B4-BE49-F238E27FC236}">
                <a16:creationId xmlns:a16="http://schemas.microsoft.com/office/drawing/2014/main" id="{C5BCEF2E-F6C8-7B7A-8EB6-5273568F6349}"/>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
        <p:nvSpPr>
          <p:cNvPr id="29700" name="Rectangle 4">
            <a:extLst>
              <a:ext uri="{FF2B5EF4-FFF2-40B4-BE49-F238E27FC236}">
                <a16:creationId xmlns:a16="http://schemas.microsoft.com/office/drawing/2014/main" id="{9F396FF3-5C79-DABD-D31F-614ED61039B6}"/>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29701" name="Picture 6">
            <a:extLst>
              <a:ext uri="{FF2B5EF4-FFF2-40B4-BE49-F238E27FC236}">
                <a16:creationId xmlns:a16="http://schemas.microsoft.com/office/drawing/2014/main" id="{7105200E-0ECB-4F16-7F2F-CAAD160A4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804989"/>
            <a:ext cx="8763000"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4233331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779BF-F624-6935-B78F-40B8B0842CC6}"/>
              </a:ext>
            </a:extLst>
          </p:cNvPr>
          <p:cNvSpPr>
            <a:spLocks noGrp="1"/>
          </p:cNvSpPr>
          <p:nvPr>
            <p:ph type="title"/>
          </p:nvPr>
        </p:nvSpPr>
        <p:spPr/>
        <p:txBody>
          <a:bodyPr/>
          <a:lstStyle/>
          <a:p>
            <a:r>
              <a:rPr lang="en-GB" dirty="0"/>
              <a:t>Volume of earthworks calculation</a:t>
            </a:r>
            <a:br>
              <a:rPr lang="en-GB" dirty="0"/>
            </a:br>
            <a:endParaRPr lang="en-GB" dirty="0"/>
          </a:p>
        </p:txBody>
      </p:sp>
      <p:sp>
        <p:nvSpPr>
          <p:cNvPr id="3" name="Text Placeholder 2">
            <a:extLst>
              <a:ext uri="{FF2B5EF4-FFF2-40B4-BE49-F238E27FC236}">
                <a16:creationId xmlns:a16="http://schemas.microsoft.com/office/drawing/2014/main" id="{4346939D-1CD7-612C-9ED0-1528FEE8C179}"/>
              </a:ext>
            </a:extLst>
          </p:cNvPr>
          <p:cNvSpPr>
            <a:spLocks noGrp="1"/>
          </p:cNvSpPr>
          <p:nvPr>
            <p:ph type="body" sz="quarter" idx="11"/>
          </p:nvPr>
        </p:nvSpPr>
        <p:spPr/>
        <p:txBody>
          <a:bodyPr/>
          <a:lstStyle/>
          <a:p>
            <a:endParaRPr lang="en-GB"/>
          </a:p>
        </p:txBody>
      </p:sp>
      <p:sp>
        <p:nvSpPr>
          <p:cNvPr id="30722" name="Symbol zastępczy stopki 4">
            <a:extLst>
              <a:ext uri="{FF2B5EF4-FFF2-40B4-BE49-F238E27FC236}">
                <a16:creationId xmlns:a16="http://schemas.microsoft.com/office/drawing/2014/main" id="{3C1C0DF8-FBC6-0135-F59B-3AC84288089B}"/>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
        <p:nvSpPr>
          <p:cNvPr id="30724" name="Rectangle 6">
            <a:extLst>
              <a:ext uri="{FF2B5EF4-FFF2-40B4-BE49-F238E27FC236}">
                <a16:creationId xmlns:a16="http://schemas.microsoft.com/office/drawing/2014/main" id="{BC481DB6-75D6-CDF5-CFA4-0CC78427857E}"/>
              </a:ext>
            </a:extLst>
          </p:cNvPr>
          <p:cNvSpPr>
            <a:spLocks noChangeArrowheads="1"/>
          </p:cNvSpPr>
          <p:nvPr/>
        </p:nvSpPr>
        <p:spPr bwMode="auto">
          <a:xfrm>
            <a:off x="1981200" y="274638"/>
            <a:ext cx="7354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algn="l" eaLnBrk="1" hangingPunct="1">
              <a:spcBef>
                <a:spcPct val="0"/>
              </a:spcBef>
              <a:buFontTx/>
              <a:buNone/>
            </a:pPr>
            <a:endParaRPr lang="en-GB" altLang="pl-PL" sz="3200" b="1" dirty="0">
              <a:solidFill>
                <a:schemeClr val="tx2"/>
              </a:solidFill>
            </a:endParaRPr>
          </a:p>
        </p:txBody>
      </p:sp>
      <p:pic>
        <p:nvPicPr>
          <p:cNvPr id="30725" name="Picture 7">
            <a:extLst>
              <a:ext uri="{FF2B5EF4-FFF2-40B4-BE49-F238E27FC236}">
                <a16:creationId xmlns:a16="http://schemas.microsoft.com/office/drawing/2014/main" id="{906F2342-427B-EBD0-32AA-5AD90893A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349501"/>
            <a:ext cx="6858000"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26" name="Rectangle 8">
            <a:extLst>
              <a:ext uri="{FF2B5EF4-FFF2-40B4-BE49-F238E27FC236}">
                <a16:creationId xmlns:a16="http://schemas.microsoft.com/office/drawing/2014/main" id="{009336AD-9022-5A29-5680-B6364DE7178D}"/>
              </a:ext>
            </a:extLst>
          </p:cNvPr>
          <p:cNvSpPr>
            <a:spLocks noChangeArrowheads="1"/>
          </p:cNvSpPr>
          <p:nvPr/>
        </p:nvSpPr>
        <p:spPr bwMode="auto">
          <a:xfrm>
            <a:off x="1781971" y="1417638"/>
            <a:ext cx="866140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dirty="0" err="1"/>
              <a:t>There</a:t>
            </a:r>
            <a:r>
              <a:rPr lang="pl-PL" altLang="pl-PL" dirty="0"/>
              <a:t> </a:t>
            </a:r>
            <a:r>
              <a:rPr lang="pl-PL" altLang="pl-PL" dirty="0" err="1"/>
              <a:t>is</a:t>
            </a:r>
            <a:r>
              <a:rPr lang="pl-PL" altLang="pl-PL" dirty="0"/>
              <a:t> a </a:t>
            </a:r>
            <a:r>
              <a:rPr lang="pl-PL" altLang="pl-PL" dirty="0" err="1"/>
              <a:t>table</a:t>
            </a:r>
            <a:r>
              <a:rPr lang="pl-PL" altLang="pl-PL" dirty="0"/>
              <a:t>:</a:t>
            </a:r>
            <a:endParaRPr lang="en-GB" altLang="pl-PL" dirty="0"/>
          </a:p>
        </p:txBody>
      </p:sp>
    </p:spTree>
    <p:extLst>
      <p:ext uri="{BB962C8B-B14F-4D97-AF65-F5344CB8AC3E}">
        <p14:creationId xmlns:p14="http://schemas.microsoft.com/office/powerpoint/2010/main" val="173335066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C9BF-0EE9-0A5B-DCF1-F08DF0A96F65}"/>
              </a:ext>
            </a:extLst>
          </p:cNvPr>
          <p:cNvSpPr>
            <a:spLocks noGrp="1"/>
          </p:cNvSpPr>
          <p:nvPr>
            <p:ph type="title"/>
          </p:nvPr>
        </p:nvSpPr>
        <p:spPr/>
        <p:txBody>
          <a:bodyPr/>
          <a:lstStyle/>
          <a:p>
            <a:r>
              <a:rPr lang="pl-PL" altLang="pl-PL" dirty="0" err="1"/>
              <a:t>Types</a:t>
            </a:r>
            <a:r>
              <a:rPr lang="pl-PL" altLang="pl-PL" dirty="0"/>
              <a:t> of </a:t>
            </a:r>
            <a:r>
              <a:rPr lang="pl-PL" altLang="pl-PL" dirty="0" err="1"/>
              <a:t>earthworks</a:t>
            </a:r>
            <a:r>
              <a:rPr lang="pl-PL" altLang="pl-PL" dirty="0"/>
              <a:t> </a:t>
            </a:r>
            <a:r>
              <a:rPr lang="pl-PL" altLang="pl-PL" dirty="0" err="1"/>
              <a:t>during</a:t>
            </a:r>
            <a:r>
              <a:rPr lang="pl-PL" altLang="pl-PL" dirty="0"/>
              <a:t> </a:t>
            </a:r>
            <a:r>
              <a:rPr lang="pl-PL" altLang="pl-PL" dirty="0" err="1"/>
              <a:t>road</a:t>
            </a:r>
            <a:r>
              <a:rPr lang="pl-PL" altLang="pl-PL" dirty="0"/>
              <a:t> </a:t>
            </a:r>
            <a:r>
              <a:rPr lang="pl-PL" altLang="pl-PL" dirty="0" err="1"/>
              <a:t>construction</a:t>
            </a:r>
            <a:endParaRPr lang="en-GB" dirty="0"/>
          </a:p>
        </p:txBody>
      </p:sp>
      <p:sp>
        <p:nvSpPr>
          <p:cNvPr id="3" name="Text Placeholder 2">
            <a:extLst>
              <a:ext uri="{FF2B5EF4-FFF2-40B4-BE49-F238E27FC236}">
                <a16:creationId xmlns:a16="http://schemas.microsoft.com/office/drawing/2014/main" id="{C16C932F-8E51-CA3F-76F8-7108612D42F0}"/>
              </a:ext>
            </a:extLst>
          </p:cNvPr>
          <p:cNvSpPr>
            <a:spLocks noGrp="1"/>
          </p:cNvSpPr>
          <p:nvPr>
            <p:ph type="body" sz="quarter" idx="11"/>
          </p:nvPr>
        </p:nvSpPr>
        <p:spPr/>
        <p:txBody>
          <a:bodyPr/>
          <a:lstStyle/>
          <a:p>
            <a:r>
              <a:rPr lang="pl-PL" altLang="pl-PL" dirty="0" err="1"/>
              <a:t>Earthworks</a:t>
            </a:r>
            <a:r>
              <a:rPr lang="pl-PL" altLang="pl-PL" dirty="0"/>
              <a:t> on a </a:t>
            </a:r>
            <a:r>
              <a:rPr lang="pl-PL" altLang="pl-PL" dirty="0" err="1"/>
              <a:t>limited</a:t>
            </a:r>
            <a:r>
              <a:rPr lang="pl-PL" altLang="pl-PL" dirty="0"/>
              <a:t> </a:t>
            </a:r>
            <a:r>
              <a:rPr lang="pl-PL" altLang="pl-PL" dirty="0" err="1"/>
              <a:t>area</a:t>
            </a:r>
            <a:r>
              <a:rPr lang="pl-PL" altLang="pl-PL" dirty="0"/>
              <a:t>, for ex.: </a:t>
            </a:r>
            <a:r>
              <a:rPr lang="pl-PL" altLang="pl-PL" dirty="0" err="1"/>
              <a:t>bridge</a:t>
            </a:r>
            <a:r>
              <a:rPr lang="pl-PL" altLang="pl-PL" dirty="0"/>
              <a:t> </a:t>
            </a:r>
            <a:r>
              <a:rPr lang="pl-PL" altLang="pl-PL" dirty="0" err="1"/>
              <a:t>abutment</a:t>
            </a:r>
            <a:r>
              <a:rPr lang="pl-PL" altLang="pl-PL" dirty="0"/>
              <a:t> (</a:t>
            </a:r>
            <a:r>
              <a:rPr lang="pl-PL" altLang="pl-PL" dirty="0" err="1"/>
              <a:t>head</a:t>
            </a:r>
            <a:r>
              <a:rPr lang="pl-PL" altLang="pl-PL" dirty="0"/>
              <a:t> of a </a:t>
            </a:r>
            <a:r>
              <a:rPr lang="pl-PL" altLang="pl-PL" dirty="0" err="1"/>
              <a:t>bridge</a:t>
            </a:r>
            <a:r>
              <a:rPr lang="pl-PL" altLang="pl-PL" dirty="0"/>
              <a:t>)</a:t>
            </a:r>
          </a:p>
          <a:p>
            <a:endParaRPr lang="en-GB" dirty="0"/>
          </a:p>
        </p:txBody>
      </p:sp>
      <p:pic>
        <p:nvPicPr>
          <p:cNvPr id="4" name="Picture 9">
            <a:extLst>
              <a:ext uri="{FF2B5EF4-FFF2-40B4-BE49-F238E27FC236}">
                <a16:creationId xmlns:a16="http://schemas.microsoft.com/office/drawing/2014/main" id="{EFFA17E3-70FB-3ADC-B49E-AABEC10AE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6821" y="3056559"/>
            <a:ext cx="41910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 name="Picture 10">
            <a:extLst>
              <a:ext uri="{FF2B5EF4-FFF2-40B4-BE49-F238E27FC236}">
                <a16:creationId xmlns:a16="http://schemas.microsoft.com/office/drawing/2014/main" id="{AC9B77E1-9470-89A9-D882-544E915592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1971" y="3056559"/>
            <a:ext cx="41910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49096808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B07F271D-AD2E-F830-F467-EBFAEA9EEA97}"/>
              </a:ext>
            </a:extLst>
          </p:cNvPr>
          <p:cNvSpPr>
            <a:spLocks noGrp="1" noChangeArrowheads="1"/>
          </p:cNvSpPr>
          <p:nvPr>
            <p:ph type="title"/>
          </p:nvPr>
        </p:nvSpPr>
        <p:spPr>
          <a:noFill/>
        </p:spPr>
        <p:txBody>
          <a:bodyPr/>
          <a:lstStyle/>
          <a:p>
            <a:pPr eaLnBrk="1" hangingPunct="1"/>
            <a:r>
              <a:rPr lang="pl-PL" altLang="pl-PL" dirty="0" err="1"/>
              <a:t>Types</a:t>
            </a:r>
            <a:r>
              <a:rPr lang="pl-PL" altLang="pl-PL" dirty="0"/>
              <a:t> of </a:t>
            </a:r>
            <a:r>
              <a:rPr lang="pl-PL" altLang="pl-PL" dirty="0" err="1"/>
              <a:t>earthworks</a:t>
            </a:r>
            <a:r>
              <a:rPr lang="pl-PL" altLang="pl-PL" dirty="0"/>
              <a:t> </a:t>
            </a:r>
            <a:r>
              <a:rPr lang="pl-PL" altLang="pl-PL" dirty="0" err="1"/>
              <a:t>during</a:t>
            </a:r>
            <a:r>
              <a:rPr lang="pl-PL" altLang="pl-PL" dirty="0"/>
              <a:t> </a:t>
            </a:r>
            <a:r>
              <a:rPr lang="pl-PL" altLang="pl-PL" dirty="0" err="1"/>
              <a:t>road</a:t>
            </a:r>
            <a:r>
              <a:rPr lang="pl-PL" altLang="pl-PL" dirty="0"/>
              <a:t> </a:t>
            </a:r>
            <a:r>
              <a:rPr lang="pl-PL" altLang="pl-PL" dirty="0" err="1"/>
              <a:t>construction</a:t>
            </a:r>
            <a:endParaRPr lang="en-GB" altLang="pl-PL" dirty="0"/>
          </a:p>
        </p:txBody>
      </p:sp>
      <p:sp>
        <p:nvSpPr>
          <p:cNvPr id="8197" name="Rectangle 3">
            <a:extLst>
              <a:ext uri="{FF2B5EF4-FFF2-40B4-BE49-F238E27FC236}">
                <a16:creationId xmlns:a16="http://schemas.microsoft.com/office/drawing/2014/main" id="{DBA628F1-4C40-76C9-98A3-8ED0A24EF268}"/>
              </a:ext>
            </a:extLst>
          </p:cNvPr>
          <p:cNvSpPr>
            <a:spLocks noGrp="1" noChangeArrowheads="1"/>
          </p:cNvSpPr>
          <p:nvPr>
            <p:ph type="body" sz="quarter" idx="11"/>
          </p:nvPr>
        </p:nvSpPr>
        <p:spPr/>
        <p:txBody>
          <a:bodyPr/>
          <a:lstStyle/>
          <a:p>
            <a:pPr eaLnBrk="1" hangingPunct="1"/>
            <a:r>
              <a:rPr lang="pl-PL" altLang="pl-PL"/>
              <a:t>Linear earthworks: </a:t>
            </a:r>
            <a:endParaRPr lang="en-GB" altLang="pl-PL"/>
          </a:p>
        </p:txBody>
      </p:sp>
      <p:sp>
        <p:nvSpPr>
          <p:cNvPr id="8194" name="Symbol zastępczy stopki 4">
            <a:extLst>
              <a:ext uri="{FF2B5EF4-FFF2-40B4-BE49-F238E27FC236}">
                <a16:creationId xmlns:a16="http://schemas.microsoft.com/office/drawing/2014/main" id="{CB59DDDE-5842-77D2-4CDC-7CA4E00C4C57}"/>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sz="1400"/>
              <a:t>Road and Highway Construction</a:t>
            </a:r>
          </a:p>
        </p:txBody>
      </p:sp>
      <p:pic>
        <p:nvPicPr>
          <p:cNvPr id="8198" name="Picture 7">
            <a:extLst>
              <a:ext uri="{FF2B5EF4-FFF2-40B4-BE49-F238E27FC236}">
                <a16:creationId xmlns:a16="http://schemas.microsoft.com/office/drawing/2014/main" id="{40F5F436-08EB-4B03-5013-9AA586EC2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5225" y="2393951"/>
            <a:ext cx="4191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199" name="Picture 8">
            <a:extLst>
              <a:ext uri="{FF2B5EF4-FFF2-40B4-BE49-F238E27FC236}">
                <a16:creationId xmlns:a16="http://schemas.microsoft.com/office/drawing/2014/main" id="{49610E63-F8BB-8116-3284-87EBA0997D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75" y="2393951"/>
            <a:ext cx="4191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843040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2BC06564-B8DB-FBCB-0007-C221BF9D12C0}"/>
              </a:ext>
            </a:extLst>
          </p:cNvPr>
          <p:cNvSpPr>
            <a:spLocks noGrp="1" noChangeArrowheads="1"/>
          </p:cNvSpPr>
          <p:nvPr>
            <p:ph type="title"/>
          </p:nvPr>
        </p:nvSpPr>
        <p:spPr>
          <a:noFill/>
        </p:spPr>
        <p:txBody>
          <a:bodyPr/>
          <a:lstStyle/>
          <a:p>
            <a:pPr eaLnBrk="1" hangingPunct="1"/>
            <a:r>
              <a:rPr lang="pl-PL" altLang="pl-PL" dirty="0" err="1"/>
              <a:t>Types</a:t>
            </a:r>
            <a:r>
              <a:rPr lang="pl-PL" altLang="pl-PL" dirty="0"/>
              <a:t> of </a:t>
            </a:r>
            <a:r>
              <a:rPr lang="pl-PL" altLang="pl-PL" dirty="0" err="1"/>
              <a:t>earthworks</a:t>
            </a:r>
            <a:r>
              <a:rPr lang="pl-PL" altLang="pl-PL" dirty="0"/>
              <a:t> </a:t>
            </a:r>
            <a:r>
              <a:rPr lang="pl-PL" altLang="pl-PL" dirty="0" err="1"/>
              <a:t>during</a:t>
            </a:r>
            <a:r>
              <a:rPr lang="pl-PL" altLang="pl-PL" dirty="0"/>
              <a:t> </a:t>
            </a:r>
            <a:r>
              <a:rPr lang="pl-PL" altLang="pl-PL" dirty="0" err="1"/>
              <a:t>road</a:t>
            </a:r>
            <a:r>
              <a:rPr lang="pl-PL" altLang="pl-PL" dirty="0"/>
              <a:t> </a:t>
            </a:r>
            <a:r>
              <a:rPr lang="pl-PL" altLang="pl-PL" dirty="0" err="1"/>
              <a:t>construction</a:t>
            </a:r>
            <a:endParaRPr lang="en-GB" altLang="pl-PL" dirty="0"/>
          </a:p>
        </p:txBody>
      </p:sp>
      <p:sp>
        <p:nvSpPr>
          <p:cNvPr id="9221" name="Rectangle 3">
            <a:extLst>
              <a:ext uri="{FF2B5EF4-FFF2-40B4-BE49-F238E27FC236}">
                <a16:creationId xmlns:a16="http://schemas.microsoft.com/office/drawing/2014/main" id="{CF888D4A-52C5-ABCB-6FAF-258D4732991C}"/>
              </a:ext>
            </a:extLst>
          </p:cNvPr>
          <p:cNvSpPr>
            <a:spLocks noGrp="1" noChangeArrowheads="1"/>
          </p:cNvSpPr>
          <p:nvPr>
            <p:ph type="body" sz="quarter" idx="11"/>
          </p:nvPr>
        </p:nvSpPr>
        <p:spPr/>
        <p:txBody>
          <a:bodyPr/>
          <a:lstStyle/>
          <a:p>
            <a:pPr eaLnBrk="1" hangingPunct="1"/>
            <a:r>
              <a:rPr lang="pl-PL" altLang="pl-PL"/>
              <a:t>Linear earthworks: </a:t>
            </a:r>
            <a:endParaRPr lang="en-GB" altLang="pl-PL"/>
          </a:p>
        </p:txBody>
      </p:sp>
      <p:sp>
        <p:nvSpPr>
          <p:cNvPr id="9218" name="Symbol zastępczy stopki 4">
            <a:extLst>
              <a:ext uri="{FF2B5EF4-FFF2-40B4-BE49-F238E27FC236}">
                <a16:creationId xmlns:a16="http://schemas.microsoft.com/office/drawing/2014/main" id="{C8944EB1-8177-4AFE-4A88-427B56EFD7F3}"/>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pic>
        <p:nvPicPr>
          <p:cNvPr id="9222" name="Picture 7">
            <a:extLst>
              <a:ext uri="{FF2B5EF4-FFF2-40B4-BE49-F238E27FC236}">
                <a16:creationId xmlns:a16="http://schemas.microsoft.com/office/drawing/2014/main" id="{0F9591F4-3AD3-095E-73B2-0C026A655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75" y="2528889"/>
            <a:ext cx="4191000"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9223" name="Picture 8">
            <a:extLst>
              <a:ext uri="{FF2B5EF4-FFF2-40B4-BE49-F238E27FC236}">
                <a16:creationId xmlns:a16="http://schemas.microsoft.com/office/drawing/2014/main" id="{C69BFC79-3D71-1F5C-5721-408C163C5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5225" y="2528889"/>
            <a:ext cx="4191000"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78716678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C0C5594F-90C3-776C-43FD-7FB04200DBC9}"/>
              </a:ext>
            </a:extLst>
          </p:cNvPr>
          <p:cNvSpPr>
            <a:spLocks noGrp="1" noChangeArrowheads="1"/>
          </p:cNvSpPr>
          <p:nvPr>
            <p:ph type="title"/>
          </p:nvPr>
        </p:nvSpPr>
        <p:spPr>
          <a:noFill/>
        </p:spPr>
        <p:txBody>
          <a:bodyPr/>
          <a:lstStyle/>
          <a:p>
            <a:pPr algn="l" eaLnBrk="1" hangingPunct="1"/>
            <a:r>
              <a:rPr lang="pl-PL" altLang="pl-PL" dirty="0" err="1"/>
              <a:t>Linear</a:t>
            </a:r>
            <a:r>
              <a:rPr lang="pl-PL" altLang="pl-PL" dirty="0"/>
              <a:t> </a:t>
            </a:r>
            <a:r>
              <a:rPr lang="pl-PL" altLang="pl-PL" dirty="0" err="1"/>
              <a:t>earthworks</a:t>
            </a:r>
            <a:r>
              <a:rPr lang="pl-PL" altLang="pl-PL" dirty="0"/>
              <a:t> </a:t>
            </a:r>
            <a:endParaRPr lang="en-GB" altLang="pl-PL" dirty="0"/>
          </a:p>
        </p:txBody>
      </p:sp>
      <p:sp>
        <p:nvSpPr>
          <p:cNvPr id="10245" name="Rectangle 3">
            <a:extLst>
              <a:ext uri="{FF2B5EF4-FFF2-40B4-BE49-F238E27FC236}">
                <a16:creationId xmlns:a16="http://schemas.microsoft.com/office/drawing/2014/main" id="{CCA69E0A-FCF9-B131-893F-E08B45F60037}"/>
              </a:ext>
            </a:extLst>
          </p:cNvPr>
          <p:cNvSpPr>
            <a:spLocks noGrp="1" noChangeArrowheads="1"/>
          </p:cNvSpPr>
          <p:nvPr>
            <p:ph type="body" sz="quarter" idx="11"/>
          </p:nvPr>
        </p:nvSpPr>
        <p:spPr/>
        <p:txBody>
          <a:bodyPr>
            <a:normAutofit fontScale="92500" lnSpcReduction="10000"/>
          </a:bodyPr>
          <a:lstStyle/>
          <a:p>
            <a:pPr eaLnBrk="1" hangingPunct="1"/>
            <a:r>
              <a:rPr lang="pl-PL" altLang="pl-PL"/>
              <a:t>There are stages:</a:t>
            </a:r>
          </a:p>
          <a:p>
            <a:pPr lvl="1" eaLnBrk="1" hangingPunct="1"/>
            <a:r>
              <a:rPr lang="pl-PL" altLang="pl-PL"/>
              <a:t>Preparatory works: ranging, stubbing</a:t>
            </a:r>
          </a:p>
          <a:p>
            <a:pPr lvl="1" eaLnBrk="1" hangingPunct="1"/>
            <a:r>
              <a:rPr lang="pl-PL" altLang="pl-PL"/>
              <a:t>The works with cut</a:t>
            </a:r>
          </a:p>
          <a:p>
            <a:pPr lvl="1" eaLnBrk="1" hangingPunct="1"/>
            <a:r>
              <a:rPr lang="pl-PL" altLang="pl-PL"/>
              <a:t>Soil movement</a:t>
            </a:r>
          </a:p>
          <a:p>
            <a:pPr lvl="1" eaLnBrk="1" hangingPunct="1"/>
            <a:r>
              <a:rPr lang="pl-PL" altLang="pl-PL"/>
              <a:t>Fill formation</a:t>
            </a:r>
          </a:p>
          <a:p>
            <a:pPr lvl="1" eaLnBrk="1" hangingPunct="1"/>
            <a:r>
              <a:rPr lang="pl-PL" altLang="pl-PL"/>
              <a:t>Compaction of soil in embankment </a:t>
            </a:r>
          </a:p>
          <a:p>
            <a:pPr lvl="1" eaLnBrk="1" hangingPunct="1"/>
            <a:r>
              <a:rPr lang="pl-PL" altLang="pl-PL"/>
              <a:t>Ground leveling </a:t>
            </a:r>
          </a:p>
        </p:txBody>
      </p:sp>
      <p:sp>
        <p:nvSpPr>
          <p:cNvPr id="10242" name="Symbol zastępczy stopki 4">
            <a:extLst>
              <a:ext uri="{FF2B5EF4-FFF2-40B4-BE49-F238E27FC236}">
                <a16:creationId xmlns:a16="http://schemas.microsoft.com/office/drawing/2014/main" id="{4C2E26F2-FEF5-EAFA-1D20-677BA8007F01}"/>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Tree>
    <p:extLst>
      <p:ext uri="{BB962C8B-B14F-4D97-AF65-F5344CB8AC3E}">
        <p14:creationId xmlns:p14="http://schemas.microsoft.com/office/powerpoint/2010/main" val="36949498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3A58D0B8-7219-C1A5-3883-765C79D7CFF7}"/>
              </a:ext>
            </a:extLst>
          </p:cNvPr>
          <p:cNvSpPr>
            <a:spLocks noGrp="1" noChangeArrowheads="1"/>
          </p:cNvSpPr>
          <p:nvPr>
            <p:ph type="title"/>
          </p:nvPr>
        </p:nvSpPr>
        <p:spPr>
          <a:noFill/>
        </p:spPr>
        <p:txBody>
          <a:bodyPr/>
          <a:lstStyle/>
          <a:p>
            <a:pPr algn="l" eaLnBrk="1" hangingPunct="1"/>
            <a:r>
              <a:rPr lang="pl-PL" altLang="pl-PL" dirty="0"/>
              <a:t>Basic </a:t>
            </a:r>
            <a:r>
              <a:rPr lang="pl-PL" altLang="pl-PL" dirty="0" err="1"/>
              <a:t>definitions</a:t>
            </a:r>
            <a:endParaRPr lang="en-GB" altLang="pl-PL" dirty="0"/>
          </a:p>
        </p:txBody>
      </p:sp>
      <p:sp>
        <p:nvSpPr>
          <p:cNvPr id="11269" name="Rectangle 3">
            <a:extLst>
              <a:ext uri="{FF2B5EF4-FFF2-40B4-BE49-F238E27FC236}">
                <a16:creationId xmlns:a16="http://schemas.microsoft.com/office/drawing/2014/main" id="{C68B97C2-E18D-FAB7-BA0E-05EE7122D0AB}"/>
              </a:ext>
            </a:extLst>
          </p:cNvPr>
          <p:cNvSpPr>
            <a:spLocks noGrp="1" noChangeArrowheads="1"/>
          </p:cNvSpPr>
          <p:nvPr>
            <p:ph type="body" sz="quarter" idx="11"/>
          </p:nvPr>
        </p:nvSpPr>
        <p:spPr/>
        <p:txBody>
          <a:bodyPr/>
          <a:lstStyle/>
          <a:p>
            <a:pPr eaLnBrk="1" hangingPunct="1"/>
            <a:r>
              <a:rPr lang="pl-PL" altLang="pl-PL" b="1"/>
              <a:t>Cut &gt; Fill </a:t>
            </a:r>
          </a:p>
          <a:p>
            <a:pPr marL="457200" lvl="1" indent="0">
              <a:buNone/>
            </a:pPr>
            <a:endParaRPr lang="pl-PL" altLang="pl-PL"/>
          </a:p>
          <a:p>
            <a:pPr eaLnBrk="1" hangingPunct="1"/>
            <a:r>
              <a:rPr lang="pl-PL" altLang="pl-PL" b="1"/>
              <a:t>Cut &lt; Fill</a:t>
            </a:r>
          </a:p>
        </p:txBody>
      </p:sp>
      <p:sp>
        <p:nvSpPr>
          <p:cNvPr id="11266" name="Symbol zastępczy stopki 4">
            <a:extLst>
              <a:ext uri="{FF2B5EF4-FFF2-40B4-BE49-F238E27FC236}">
                <a16:creationId xmlns:a16="http://schemas.microsoft.com/office/drawing/2014/main" id="{76F90068-42F5-3044-EDDC-5E61BBEDA561}"/>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endParaRPr lang="pl-PL" altLang="pl-PL" sz="1400" dirty="0"/>
          </a:p>
        </p:txBody>
      </p:sp>
    </p:spTree>
    <p:extLst>
      <p:ext uri="{BB962C8B-B14F-4D97-AF65-F5344CB8AC3E}">
        <p14:creationId xmlns:p14="http://schemas.microsoft.com/office/powerpoint/2010/main" val="33610814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C452D-4BEA-A6B2-6337-3F81595B8B80}"/>
              </a:ext>
            </a:extLst>
          </p:cNvPr>
          <p:cNvSpPr>
            <a:spLocks noGrp="1"/>
          </p:cNvSpPr>
          <p:nvPr>
            <p:ph type="title"/>
          </p:nvPr>
        </p:nvSpPr>
        <p:spPr/>
        <p:txBody>
          <a:bodyPr/>
          <a:lstStyle/>
          <a:p>
            <a:r>
              <a:rPr lang="en-GB" dirty="0"/>
              <a:t>General rules of earthworks design</a:t>
            </a:r>
          </a:p>
        </p:txBody>
      </p:sp>
      <p:sp>
        <p:nvSpPr>
          <p:cNvPr id="15364" name="Rectangle 3">
            <a:extLst>
              <a:ext uri="{FF2B5EF4-FFF2-40B4-BE49-F238E27FC236}">
                <a16:creationId xmlns:a16="http://schemas.microsoft.com/office/drawing/2014/main" id="{C818E934-5E53-362C-8E04-8A73110AFB02}"/>
              </a:ext>
            </a:extLst>
          </p:cNvPr>
          <p:cNvSpPr>
            <a:spLocks noGrp="1" noChangeArrowheads="1"/>
          </p:cNvSpPr>
          <p:nvPr>
            <p:ph type="body" sz="quarter" idx="11"/>
          </p:nvPr>
        </p:nvSpPr>
        <p:spPr/>
        <p:txBody>
          <a:bodyPr/>
          <a:lstStyle/>
          <a:p>
            <a:pPr marL="0" indent="0">
              <a:buNone/>
              <a:defRPr/>
            </a:pPr>
            <a:r>
              <a:rPr lang="pl-PL" dirty="0"/>
              <a:t>The </a:t>
            </a:r>
            <a:r>
              <a:rPr lang="pl-PL" dirty="0" err="1"/>
              <a:t>aim</a:t>
            </a:r>
            <a:r>
              <a:rPr lang="pl-PL" dirty="0"/>
              <a:t> of </a:t>
            </a:r>
            <a:r>
              <a:rPr lang="pl-PL" dirty="0" err="1"/>
              <a:t>earthworks</a:t>
            </a:r>
            <a:r>
              <a:rPr lang="pl-PL" dirty="0"/>
              <a:t> </a:t>
            </a:r>
            <a:r>
              <a:rPr lang="pl-PL" dirty="0" err="1"/>
              <a:t>is</a:t>
            </a:r>
            <a:r>
              <a:rPr lang="pl-PL" dirty="0"/>
              <a:t> to limit the </a:t>
            </a:r>
            <a:r>
              <a:rPr lang="pl-PL" dirty="0" err="1"/>
              <a:t>volume</a:t>
            </a:r>
            <a:r>
              <a:rPr lang="pl-PL" dirty="0"/>
              <a:t> of </a:t>
            </a:r>
            <a:r>
              <a:rPr lang="pl-PL" dirty="0" err="1"/>
              <a:t>soil</a:t>
            </a:r>
            <a:r>
              <a:rPr lang="pl-PL" dirty="0"/>
              <a:t> </a:t>
            </a:r>
            <a:r>
              <a:rPr lang="pl-PL" dirty="0" err="1"/>
              <a:t>movement</a:t>
            </a:r>
            <a:r>
              <a:rPr lang="pl-PL" dirty="0"/>
              <a:t> and to </a:t>
            </a:r>
            <a:r>
              <a:rPr lang="pl-PL" dirty="0" err="1"/>
              <a:t>accomplish</a:t>
            </a:r>
            <a:r>
              <a:rPr lang="pl-PL" dirty="0"/>
              <a:t> the </a:t>
            </a:r>
            <a:r>
              <a:rPr lang="pl-PL" dirty="0" err="1"/>
              <a:t>cost</a:t>
            </a:r>
            <a:r>
              <a:rPr lang="pl-PL" dirty="0"/>
              <a:t> </a:t>
            </a:r>
            <a:r>
              <a:rPr lang="pl-PL" dirty="0" err="1"/>
              <a:t>effectiveness</a:t>
            </a:r>
            <a:r>
              <a:rPr lang="pl-PL" dirty="0"/>
              <a:t>:</a:t>
            </a:r>
          </a:p>
          <a:p>
            <a:pPr eaLnBrk="1" hangingPunct="1">
              <a:defRPr/>
            </a:pPr>
            <a:r>
              <a:rPr lang="pl-PL" dirty="0" err="1"/>
              <a:t>Cut</a:t>
            </a:r>
            <a:r>
              <a:rPr lang="pl-PL" dirty="0"/>
              <a:t> = </a:t>
            </a:r>
            <a:r>
              <a:rPr lang="pl-PL" dirty="0" err="1"/>
              <a:t>Fill</a:t>
            </a:r>
            <a:endParaRPr lang="pl-PL" dirty="0"/>
          </a:p>
          <a:p>
            <a:pPr eaLnBrk="1" hangingPunct="1">
              <a:defRPr/>
            </a:pPr>
            <a:r>
              <a:rPr lang="pl-PL" dirty="0"/>
              <a:t>The </a:t>
            </a:r>
            <a:r>
              <a:rPr lang="pl-PL" dirty="0" err="1"/>
              <a:t>earthworks</a:t>
            </a:r>
            <a:r>
              <a:rPr lang="pl-PL" dirty="0"/>
              <a:t> </a:t>
            </a:r>
            <a:r>
              <a:rPr lang="pl-PL" dirty="0" err="1"/>
              <a:t>leveling</a:t>
            </a:r>
            <a:r>
              <a:rPr lang="pl-PL" dirty="0"/>
              <a:t> on a small </a:t>
            </a:r>
            <a:r>
              <a:rPr lang="pl-PL" dirty="0" err="1"/>
              <a:t>distances</a:t>
            </a:r>
            <a:endParaRPr lang="pl-PL" dirty="0"/>
          </a:p>
          <a:p>
            <a:pPr eaLnBrk="1" hangingPunct="1">
              <a:defRPr/>
            </a:pPr>
            <a:r>
              <a:rPr lang="pl-PL" dirty="0"/>
              <a:t>The </a:t>
            </a:r>
            <a:r>
              <a:rPr lang="pl-PL" dirty="0" err="1"/>
              <a:t>earthworks</a:t>
            </a:r>
            <a:r>
              <a:rPr lang="pl-PL" dirty="0"/>
              <a:t> design with a </a:t>
            </a:r>
            <a:r>
              <a:rPr lang="pl-PL" dirty="0" err="1"/>
              <a:t>slope</a:t>
            </a:r>
            <a:r>
              <a:rPr lang="pl-PL" dirty="0"/>
              <a:t> of </a:t>
            </a:r>
            <a:r>
              <a:rPr lang="pl-PL" dirty="0" err="1"/>
              <a:t>superelevation</a:t>
            </a:r>
            <a:endParaRPr lang="en-GB" dirty="0"/>
          </a:p>
        </p:txBody>
      </p:sp>
      <p:sp>
        <p:nvSpPr>
          <p:cNvPr id="12290" name="Symbol zastępczy stopki 4">
            <a:extLst>
              <a:ext uri="{FF2B5EF4-FFF2-40B4-BE49-F238E27FC236}">
                <a16:creationId xmlns:a16="http://schemas.microsoft.com/office/drawing/2014/main" id="{D99032FF-CB7E-2CE1-53E8-20AD9B99A702}"/>
              </a:ext>
            </a:extLst>
          </p:cNvPr>
          <p:cNvSpPr>
            <a:spLocks noGrp="1"/>
          </p:cNvSpPr>
          <p:nvPr>
            <p:ph type="ftr" sz="quarter" idx="429496729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20000"/>
              </a:spcBef>
              <a:spcAft>
                <a:spcPct val="0"/>
              </a:spcAft>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9pPr>
          </a:lstStyle>
          <a:p>
            <a:pPr eaLnBrk="1" hangingPunct="1"/>
            <a:r>
              <a:rPr lang="pl-PL" altLang="pl-PL" sz="1400"/>
              <a:t>Road and Highway Construction</a:t>
            </a:r>
          </a:p>
        </p:txBody>
      </p:sp>
    </p:spTree>
    <p:extLst>
      <p:ext uri="{BB962C8B-B14F-4D97-AF65-F5344CB8AC3E}">
        <p14:creationId xmlns:p14="http://schemas.microsoft.com/office/powerpoint/2010/main" val="425355545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A2BC586-4979-4AF4-BA7A-A346DA34E6EA}">
  <we:reference id="WA200010001" version="1.0.0.1" store="Omex" storeType="OMEX"/>
  <we:alternateReferences>
    <we:reference id="WA200010001" version="1.0.0.1" store="WA200010001" storeType="OMEX"/>
  </we:alternateReferences>
  <we:properties>
    <we:property name="claude.fileId" value="&quot;5764e574-5f67-4a88-828f-36b187e6592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1FC654F0-7E03-47B2-BF9E-2E6BFC15F072}"/>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TotalTime>
  <Words>382</Words>
  <Application>Microsoft Office PowerPoint</Application>
  <PresentationFormat>Widescreen</PresentationFormat>
  <Paragraphs>67</Paragraphs>
  <Slides>28</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21_BasicWhite</vt:lpstr>
      <vt:lpstr>Równanie</vt:lpstr>
      <vt:lpstr>Course C.03.06.01 Eartchworks</vt:lpstr>
      <vt:lpstr>Road Transportation Systems Engineering Development in the Sub-Saharan Africa – Modern EU Master Programme &amp; Capacity Building</vt:lpstr>
      <vt:lpstr>PowerPoint Presentation</vt:lpstr>
      <vt:lpstr>Types of earthworks during road construction</vt:lpstr>
      <vt:lpstr>Types of earthworks during road construction</vt:lpstr>
      <vt:lpstr>Types of earthworks during road construction</vt:lpstr>
      <vt:lpstr>Linear earthworks </vt:lpstr>
      <vt:lpstr>Basic definitions</vt:lpstr>
      <vt:lpstr>General rules of earthworks design</vt:lpstr>
      <vt:lpstr>Earthworks volume calculations </vt:lpstr>
      <vt:lpstr>Earthworks volume calculations </vt:lpstr>
      <vt:lpstr>Use of Auto-Cad for design of cross sections areas </vt:lpstr>
      <vt:lpstr>Earlier methods </vt:lpstr>
      <vt:lpstr>Earlier methods </vt:lpstr>
      <vt:lpstr>Design with use of Auto-Cad (1)</vt:lpstr>
      <vt:lpstr>Design with use of Auto-Cad (2)</vt:lpstr>
      <vt:lpstr>Design with use of Auto-Cad (3)</vt:lpstr>
      <vt:lpstr>Design with use of Auto-Cad (4)</vt:lpstr>
      <vt:lpstr>Design with use of Auto-Cad (5)</vt:lpstr>
      <vt:lpstr>Design with use of Auto-Cad (6)</vt:lpstr>
      <vt:lpstr>Design with use of Auto-Cad (7)</vt:lpstr>
      <vt:lpstr>Design with use of Auto-Cad (8)</vt:lpstr>
      <vt:lpstr>Design with use of Auto-Cad (9)</vt:lpstr>
      <vt:lpstr>Design with use of Auto-Cad (10) </vt:lpstr>
      <vt:lpstr>An example </vt:lpstr>
      <vt:lpstr>An example </vt:lpstr>
      <vt:lpstr>Volume of earthworks calculation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18</cp:revision>
  <dcterms:modified xsi:type="dcterms:W3CDTF">2026-05-10T19:30:33Z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