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8"/>
  </p:notesMasterIdLst>
  <p:handoutMasterIdLst>
    <p:handoutMasterId r:id="rId19"/>
  </p:handoutMasterIdLst>
  <p:sldIdLst>
    <p:sldId id="306" r:id="rId5"/>
    <p:sldId id="313" r:id="rId6"/>
    <p:sldId id="307" r:id="rId7"/>
    <p:sldId id="324" r:id="rId8"/>
    <p:sldId id="314" r:id="rId9"/>
    <p:sldId id="318" r:id="rId10"/>
    <p:sldId id="317" r:id="rId11"/>
    <p:sldId id="325" r:id="rId12"/>
    <p:sldId id="326" r:id="rId13"/>
    <p:sldId id="321" r:id="rId14"/>
    <p:sldId id="322" r:id="rId15"/>
    <p:sldId id="327" r:id="rId16"/>
    <p:sldId id="309" r:id="rId1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DEAC7D9-4372-42A5-BE3F-61066F9DC91A}" v="6" dt="2026-07-13T09:10:55.851"/>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100" d="100"/>
          <a:sy n="100" d="100"/>
        </p:scale>
        <p:origin x="912" y="112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undo custSel addSld delSld modSld addMainMaster delMainMaster">
      <pc:chgData name="Wojciech Kustra" userId="afebd3d0-216b-4c4f-8992-1bf1fda6d5e8" providerId="ADAL" clId="{1D307E72-7901-4E61-A01B-3C4232ABCF63}" dt="2026-07-13T09:10:57.545" v="10139"/>
      <pc:docMkLst>
        <pc:docMk/>
      </pc:docMkLst>
      <pc:sldChg chg="modSp mod">
        <pc:chgData name="Wojciech Kustra" userId="afebd3d0-216b-4c4f-8992-1bf1fda6d5e8" providerId="ADAL" clId="{1D307E72-7901-4E61-A01B-3C4232ABCF63}" dt="2026-07-13T09:06:12.631" v="9726"/>
        <pc:sldMkLst>
          <pc:docMk/>
          <pc:sldMk cId="1478447607" sldId="306"/>
        </pc:sldMkLst>
        <pc:spChg chg="mod">
          <ac:chgData name="Wojciech Kustra" userId="afebd3d0-216b-4c4f-8992-1bf1fda6d5e8" providerId="ADAL" clId="{1D307E72-7901-4E61-A01B-3C4232ABCF63}" dt="2026-07-13T09:06:12.631" v="9726"/>
          <ac:spMkLst>
            <pc:docMk/>
            <pc:sldMk cId="1478447607" sldId="306"/>
            <ac:spMk id="3" creationId="{FFD85AD9-F452-2FFB-4F41-12718A52AA28}"/>
          </ac:spMkLst>
        </pc:spChg>
      </pc:sldChg>
      <pc:sldChg chg="addSp delSp modSp mod">
        <pc:chgData name="Wojciech Kustra" userId="afebd3d0-216b-4c4f-8992-1bf1fda6d5e8" providerId="ADAL" clId="{1D307E72-7901-4E61-A01B-3C4232ABCF63}" dt="2026-07-13T09:06:12.850" v="10041"/>
        <pc:sldMkLst>
          <pc:docMk/>
          <pc:sldMk cId="3137440360" sldId="314"/>
        </pc:sldMkLst>
        <pc:spChg chg="mod">
          <ac:chgData name="Wojciech Kustra" userId="afebd3d0-216b-4c4f-8992-1bf1fda6d5e8" providerId="ADAL" clId="{1D307E72-7901-4E61-A01B-3C4232ABCF63}" dt="2026-07-13T09:06:12.677" v="9728"/>
          <ac:spMkLst>
            <pc:docMk/>
            <pc:sldMk cId="3137440360" sldId="314"/>
            <ac:spMk id="204" creationId="{79A76E59-5DE2-4630-9873-1DB30D184394}"/>
          </ac:spMkLst>
        </pc:spChg>
        <pc:spChg chg="mod">
          <ac:chgData name="Wojciech Kustra" userId="afebd3d0-216b-4c4f-8992-1bf1fda6d5e8" providerId="ADAL" clId="{1D307E72-7901-4E61-A01B-3C4232ABCF63}" dt="2026-07-13T09:06:12.678" v="9729"/>
          <ac:spMkLst>
            <pc:docMk/>
            <pc:sldMk cId="3137440360" sldId="314"/>
            <ac:spMk id="205" creationId="{392C17E1-89BF-4FD0-ABAB-672097D0AA21}"/>
          </ac:spMkLst>
        </pc:spChg>
        <pc:spChg chg="mod">
          <ac:chgData name="Wojciech Kustra" userId="afebd3d0-216b-4c4f-8992-1bf1fda6d5e8" providerId="ADAL" clId="{1D307E72-7901-4E61-A01B-3C4232ABCF63}" dt="2026-07-13T09:06:12.679" v="9730"/>
          <ac:spMkLst>
            <pc:docMk/>
            <pc:sldMk cId="3137440360" sldId="314"/>
            <ac:spMk id="206" creationId="{3A9DEA9C-2AA3-4174-A78A-47ED7303AD24}"/>
          </ac:spMkLst>
        </pc:spChg>
        <pc:spChg chg="mod">
          <ac:chgData name="Wojciech Kustra" userId="afebd3d0-216b-4c4f-8992-1bf1fda6d5e8" providerId="ADAL" clId="{1D307E72-7901-4E61-A01B-3C4232ABCF63}" dt="2026-07-13T09:06:12.679" v="9731"/>
          <ac:spMkLst>
            <pc:docMk/>
            <pc:sldMk cId="3137440360" sldId="314"/>
            <ac:spMk id="207" creationId="{ABF8E6CA-8C7B-42A9-A5E9-7CD5171F684F}"/>
          </ac:spMkLst>
        </pc:spChg>
        <pc:spChg chg="mod">
          <ac:chgData name="Wojciech Kustra" userId="afebd3d0-216b-4c4f-8992-1bf1fda6d5e8" providerId="ADAL" clId="{1D307E72-7901-4E61-A01B-3C4232ABCF63}" dt="2026-07-13T09:06:12.680" v="9732"/>
          <ac:spMkLst>
            <pc:docMk/>
            <pc:sldMk cId="3137440360" sldId="314"/>
            <ac:spMk id="208" creationId="{2177996F-3841-4C71-B71A-69F720F2179F}"/>
          </ac:spMkLst>
        </pc:spChg>
        <pc:spChg chg="mod">
          <ac:chgData name="Wojciech Kustra" userId="afebd3d0-216b-4c4f-8992-1bf1fda6d5e8" providerId="ADAL" clId="{1D307E72-7901-4E61-A01B-3C4232ABCF63}" dt="2026-07-13T09:06:12.680" v="9733"/>
          <ac:spMkLst>
            <pc:docMk/>
            <pc:sldMk cId="3137440360" sldId="314"/>
            <ac:spMk id="209" creationId="{6585D792-84C6-4B48-9289-23C376C36EB9}"/>
          </ac:spMkLst>
        </pc:spChg>
        <pc:spChg chg="mod">
          <ac:chgData name="Wojciech Kustra" userId="afebd3d0-216b-4c4f-8992-1bf1fda6d5e8" providerId="ADAL" clId="{1D307E72-7901-4E61-A01B-3C4232ABCF63}" dt="2026-07-13T09:06:12.680" v="9734"/>
          <ac:spMkLst>
            <pc:docMk/>
            <pc:sldMk cId="3137440360" sldId="314"/>
            <ac:spMk id="224" creationId="{6C51B3BC-EB81-480C-81AB-795464FA318E}"/>
          </ac:spMkLst>
        </pc:spChg>
        <pc:spChg chg="mod">
          <ac:chgData name="Wojciech Kustra" userId="afebd3d0-216b-4c4f-8992-1bf1fda6d5e8" providerId="ADAL" clId="{1D307E72-7901-4E61-A01B-3C4232ABCF63}" dt="2026-07-13T09:06:12.681" v="9735"/>
          <ac:spMkLst>
            <pc:docMk/>
            <pc:sldMk cId="3137440360" sldId="314"/>
            <ac:spMk id="225" creationId="{A1DB075A-F8A9-42F4-890C-757DA96334D1}"/>
          </ac:spMkLst>
        </pc:spChg>
        <pc:spChg chg="mod">
          <ac:chgData name="Wojciech Kustra" userId="afebd3d0-216b-4c4f-8992-1bf1fda6d5e8" providerId="ADAL" clId="{1D307E72-7901-4E61-A01B-3C4232ABCF63}" dt="2026-07-13T09:06:12.681" v="9736"/>
          <ac:spMkLst>
            <pc:docMk/>
            <pc:sldMk cId="3137440360" sldId="314"/>
            <ac:spMk id="226" creationId="{F24D40E8-FF27-48C5-8C31-93E119672CB8}"/>
          </ac:spMkLst>
        </pc:spChg>
        <pc:spChg chg="mod">
          <ac:chgData name="Wojciech Kustra" userId="afebd3d0-216b-4c4f-8992-1bf1fda6d5e8" providerId="ADAL" clId="{1D307E72-7901-4E61-A01B-3C4232ABCF63}" dt="2026-07-13T09:06:12.681" v="9737"/>
          <ac:spMkLst>
            <pc:docMk/>
            <pc:sldMk cId="3137440360" sldId="314"/>
            <ac:spMk id="227" creationId="{3045BF4B-9C27-483A-AE90-BB2386F257F6}"/>
          </ac:spMkLst>
        </pc:spChg>
        <pc:spChg chg="mod">
          <ac:chgData name="Wojciech Kustra" userId="afebd3d0-216b-4c4f-8992-1bf1fda6d5e8" providerId="ADAL" clId="{1D307E72-7901-4E61-A01B-3C4232ABCF63}" dt="2026-07-13T09:06:12.682" v="9738"/>
          <ac:spMkLst>
            <pc:docMk/>
            <pc:sldMk cId="3137440360" sldId="314"/>
            <ac:spMk id="228" creationId="{09355C6E-1085-4376-8540-88B7561A7157}"/>
          </ac:spMkLst>
        </pc:spChg>
        <pc:spChg chg="mod">
          <ac:chgData name="Wojciech Kustra" userId="afebd3d0-216b-4c4f-8992-1bf1fda6d5e8" providerId="ADAL" clId="{1D307E72-7901-4E61-A01B-3C4232ABCF63}" dt="2026-07-13T09:06:12.682" v="9739"/>
          <ac:spMkLst>
            <pc:docMk/>
            <pc:sldMk cId="3137440360" sldId="314"/>
            <ac:spMk id="229" creationId="{FBF64FEE-D28F-4042-82E1-74D0662153D2}"/>
          </ac:spMkLst>
        </pc:spChg>
        <pc:spChg chg="mod">
          <ac:chgData name="Wojciech Kustra" userId="afebd3d0-216b-4c4f-8992-1bf1fda6d5e8" providerId="ADAL" clId="{1D307E72-7901-4E61-A01B-3C4232ABCF63}" dt="2026-07-13T09:06:12.682" v="9740"/>
          <ac:spMkLst>
            <pc:docMk/>
            <pc:sldMk cId="3137440360" sldId="314"/>
            <ac:spMk id="230" creationId="{E4A49FCF-A3E9-4980-BF0C-44983BB140C4}"/>
          </ac:spMkLst>
        </pc:spChg>
        <pc:spChg chg="mod">
          <ac:chgData name="Wojciech Kustra" userId="afebd3d0-216b-4c4f-8992-1bf1fda6d5e8" providerId="ADAL" clId="{1D307E72-7901-4E61-A01B-3C4232ABCF63}" dt="2026-07-13T09:06:12.683" v="9741"/>
          <ac:spMkLst>
            <pc:docMk/>
            <pc:sldMk cId="3137440360" sldId="314"/>
            <ac:spMk id="231" creationId="{66720EC8-F841-4102-A3D8-CBCD044CA06C}"/>
          </ac:spMkLst>
        </pc:spChg>
        <pc:spChg chg="mod">
          <ac:chgData name="Wojciech Kustra" userId="afebd3d0-216b-4c4f-8992-1bf1fda6d5e8" providerId="ADAL" clId="{1D307E72-7901-4E61-A01B-3C4232ABCF63}" dt="2026-07-13T09:06:12.683" v="9742"/>
          <ac:spMkLst>
            <pc:docMk/>
            <pc:sldMk cId="3137440360" sldId="314"/>
            <ac:spMk id="232" creationId="{BDF3B76D-37B6-4D09-A654-6BCD57EA5345}"/>
          </ac:spMkLst>
        </pc:spChg>
        <pc:spChg chg="mod">
          <ac:chgData name="Wojciech Kustra" userId="afebd3d0-216b-4c4f-8992-1bf1fda6d5e8" providerId="ADAL" clId="{1D307E72-7901-4E61-A01B-3C4232ABCF63}" dt="2026-07-13T09:06:12.683" v="9743"/>
          <ac:spMkLst>
            <pc:docMk/>
            <pc:sldMk cId="3137440360" sldId="314"/>
            <ac:spMk id="233" creationId="{B677F1E6-E634-47D3-BD9A-F7F82C333D8C}"/>
          </ac:spMkLst>
        </pc:spChg>
        <pc:spChg chg="mod">
          <ac:chgData name="Wojciech Kustra" userId="afebd3d0-216b-4c4f-8992-1bf1fda6d5e8" providerId="ADAL" clId="{1D307E72-7901-4E61-A01B-3C4232ABCF63}" dt="2026-07-13T09:06:12.684" v="9744"/>
          <ac:spMkLst>
            <pc:docMk/>
            <pc:sldMk cId="3137440360" sldId="314"/>
            <ac:spMk id="234" creationId="{2F2AD94A-940F-4E50-A394-E57E9BCF3FCB}"/>
          </ac:spMkLst>
        </pc:spChg>
        <pc:spChg chg="mod">
          <ac:chgData name="Wojciech Kustra" userId="afebd3d0-216b-4c4f-8992-1bf1fda6d5e8" providerId="ADAL" clId="{1D307E72-7901-4E61-A01B-3C4232ABCF63}" dt="2026-07-13T09:06:12.684" v="9745"/>
          <ac:spMkLst>
            <pc:docMk/>
            <pc:sldMk cId="3137440360" sldId="314"/>
            <ac:spMk id="235" creationId="{4701F3C8-D183-48C3-85EE-60D4346F3F29}"/>
          </ac:spMkLst>
        </pc:spChg>
        <pc:spChg chg="mod">
          <ac:chgData name="Wojciech Kustra" userId="afebd3d0-216b-4c4f-8992-1bf1fda6d5e8" providerId="ADAL" clId="{1D307E72-7901-4E61-A01B-3C4232ABCF63}" dt="2026-07-13T09:06:12.684" v="9746"/>
          <ac:spMkLst>
            <pc:docMk/>
            <pc:sldMk cId="3137440360" sldId="314"/>
            <ac:spMk id="236" creationId="{F7410369-9859-44B0-B521-6ADC3A936D5A}"/>
          </ac:spMkLst>
        </pc:spChg>
        <pc:spChg chg="mod">
          <ac:chgData name="Wojciech Kustra" userId="afebd3d0-216b-4c4f-8992-1bf1fda6d5e8" providerId="ADAL" clId="{1D307E72-7901-4E61-A01B-3C4232ABCF63}" dt="2026-07-13T09:06:12.685" v="9747"/>
          <ac:spMkLst>
            <pc:docMk/>
            <pc:sldMk cId="3137440360" sldId="314"/>
            <ac:spMk id="237" creationId="{DE36EA4A-AB4A-49B2-9F8E-736C8B886E1D}"/>
          </ac:spMkLst>
        </pc:spChg>
        <pc:spChg chg="mod">
          <ac:chgData name="Wojciech Kustra" userId="afebd3d0-216b-4c4f-8992-1bf1fda6d5e8" providerId="ADAL" clId="{1D307E72-7901-4E61-A01B-3C4232ABCF63}" dt="2026-07-13T09:06:12.685" v="9748"/>
          <ac:spMkLst>
            <pc:docMk/>
            <pc:sldMk cId="3137440360" sldId="314"/>
            <ac:spMk id="238" creationId="{2B590D24-4454-4F03-9A06-A11E72EA8B91}"/>
          </ac:spMkLst>
        </pc:spChg>
        <pc:spChg chg="mod">
          <ac:chgData name="Wojciech Kustra" userId="afebd3d0-216b-4c4f-8992-1bf1fda6d5e8" providerId="ADAL" clId="{1D307E72-7901-4E61-A01B-3C4232ABCF63}" dt="2026-07-13T09:06:12.685" v="9749"/>
          <ac:spMkLst>
            <pc:docMk/>
            <pc:sldMk cId="3137440360" sldId="314"/>
            <ac:spMk id="239" creationId="{A286D553-5784-4390-963E-03216ACDD6BB}"/>
          </ac:spMkLst>
        </pc:spChg>
        <pc:spChg chg="mod">
          <ac:chgData name="Wojciech Kustra" userId="afebd3d0-216b-4c4f-8992-1bf1fda6d5e8" providerId="ADAL" clId="{1D307E72-7901-4E61-A01B-3C4232ABCF63}" dt="2026-07-13T09:06:12.686" v="9750"/>
          <ac:spMkLst>
            <pc:docMk/>
            <pc:sldMk cId="3137440360" sldId="314"/>
            <ac:spMk id="240" creationId="{A1984816-7AF9-458D-BC26-4CCCB9C8BA24}"/>
          </ac:spMkLst>
        </pc:spChg>
        <pc:spChg chg="mod">
          <ac:chgData name="Wojciech Kustra" userId="afebd3d0-216b-4c4f-8992-1bf1fda6d5e8" providerId="ADAL" clId="{1D307E72-7901-4E61-A01B-3C4232ABCF63}" dt="2026-07-13T09:06:12.686" v="9751"/>
          <ac:spMkLst>
            <pc:docMk/>
            <pc:sldMk cId="3137440360" sldId="314"/>
            <ac:spMk id="241" creationId="{7A7AF510-53D0-49D0-955C-A601CBBA4A2B}"/>
          </ac:spMkLst>
        </pc:spChg>
        <pc:spChg chg="mod">
          <ac:chgData name="Wojciech Kustra" userId="afebd3d0-216b-4c4f-8992-1bf1fda6d5e8" providerId="ADAL" clId="{1D307E72-7901-4E61-A01B-3C4232ABCF63}" dt="2026-07-13T09:06:12.686" v="9752"/>
          <ac:spMkLst>
            <pc:docMk/>
            <pc:sldMk cId="3137440360" sldId="314"/>
            <ac:spMk id="242" creationId="{4AB28FD6-038F-44B0-A063-FED2DCB8C0D2}"/>
          </ac:spMkLst>
        </pc:spChg>
        <pc:spChg chg="mod">
          <ac:chgData name="Wojciech Kustra" userId="afebd3d0-216b-4c4f-8992-1bf1fda6d5e8" providerId="ADAL" clId="{1D307E72-7901-4E61-A01B-3C4232ABCF63}" dt="2026-07-13T09:06:12.687" v="9753"/>
          <ac:spMkLst>
            <pc:docMk/>
            <pc:sldMk cId="3137440360" sldId="314"/>
            <ac:spMk id="243" creationId="{B197EDC3-99AA-4529-AAF7-7EDB78E074D5}"/>
          </ac:spMkLst>
        </pc:spChg>
        <pc:spChg chg="mod">
          <ac:chgData name="Wojciech Kustra" userId="afebd3d0-216b-4c4f-8992-1bf1fda6d5e8" providerId="ADAL" clId="{1D307E72-7901-4E61-A01B-3C4232ABCF63}" dt="2026-07-13T09:06:12.687" v="9754"/>
          <ac:spMkLst>
            <pc:docMk/>
            <pc:sldMk cId="3137440360" sldId="314"/>
            <ac:spMk id="244" creationId="{110046B7-7F5C-4C8C-B045-DEC28D6A3516}"/>
          </ac:spMkLst>
        </pc:spChg>
        <pc:spChg chg="mod">
          <ac:chgData name="Wojciech Kustra" userId="afebd3d0-216b-4c4f-8992-1bf1fda6d5e8" providerId="ADAL" clId="{1D307E72-7901-4E61-A01B-3C4232ABCF63}" dt="2026-07-13T09:06:12.687" v="9755"/>
          <ac:spMkLst>
            <pc:docMk/>
            <pc:sldMk cId="3137440360" sldId="314"/>
            <ac:spMk id="245" creationId="{639FB88C-F4DF-42E0-8D15-C8BA0D40F0FC}"/>
          </ac:spMkLst>
        </pc:spChg>
        <pc:spChg chg="mod">
          <ac:chgData name="Wojciech Kustra" userId="afebd3d0-216b-4c4f-8992-1bf1fda6d5e8" providerId="ADAL" clId="{1D307E72-7901-4E61-A01B-3C4232ABCF63}" dt="2026-07-13T09:06:12.688" v="9756"/>
          <ac:spMkLst>
            <pc:docMk/>
            <pc:sldMk cId="3137440360" sldId="314"/>
            <ac:spMk id="246" creationId="{9C08C30E-D033-4C21-873F-3AD17F82645F}"/>
          </ac:spMkLst>
        </pc:spChg>
        <pc:spChg chg="mod">
          <ac:chgData name="Wojciech Kustra" userId="afebd3d0-216b-4c4f-8992-1bf1fda6d5e8" providerId="ADAL" clId="{1D307E72-7901-4E61-A01B-3C4232ABCF63}" dt="2026-07-13T09:06:12.688" v="9757"/>
          <ac:spMkLst>
            <pc:docMk/>
            <pc:sldMk cId="3137440360" sldId="314"/>
            <ac:spMk id="247" creationId="{1B0404BD-615F-4BB0-A325-89607E79A27C}"/>
          </ac:spMkLst>
        </pc:spChg>
        <pc:spChg chg="mod">
          <ac:chgData name="Wojciech Kustra" userId="afebd3d0-216b-4c4f-8992-1bf1fda6d5e8" providerId="ADAL" clId="{1D307E72-7901-4E61-A01B-3C4232ABCF63}" dt="2026-07-13T09:06:12.688" v="9758"/>
          <ac:spMkLst>
            <pc:docMk/>
            <pc:sldMk cId="3137440360" sldId="314"/>
            <ac:spMk id="248" creationId="{3ED7A163-DEBB-4C77-A2B0-7FB6022B3FDA}"/>
          </ac:spMkLst>
        </pc:spChg>
        <pc:spChg chg="mod">
          <ac:chgData name="Wojciech Kustra" userId="afebd3d0-216b-4c4f-8992-1bf1fda6d5e8" providerId="ADAL" clId="{1D307E72-7901-4E61-A01B-3C4232ABCF63}" dt="2026-07-13T09:06:12.689" v="9759"/>
          <ac:spMkLst>
            <pc:docMk/>
            <pc:sldMk cId="3137440360" sldId="314"/>
            <ac:spMk id="249" creationId="{938152F4-774E-401C-B253-B7655C5516B3}"/>
          </ac:spMkLst>
        </pc:spChg>
        <pc:spChg chg="mod">
          <ac:chgData name="Wojciech Kustra" userId="afebd3d0-216b-4c4f-8992-1bf1fda6d5e8" providerId="ADAL" clId="{1D307E72-7901-4E61-A01B-3C4232ABCF63}" dt="2026-07-13T09:06:12.689" v="9760"/>
          <ac:spMkLst>
            <pc:docMk/>
            <pc:sldMk cId="3137440360" sldId="314"/>
            <ac:spMk id="251" creationId="{8E66CC23-B3DD-4258-8276-4313BCCDB1A4}"/>
          </ac:spMkLst>
        </pc:spChg>
        <pc:spChg chg="mod">
          <ac:chgData name="Wojciech Kustra" userId="afebd3d0-216b-4c4f-8992-1bf1fda6d5e8" providerId="ADAL" clId="{1D307E72-7901-4E61-A01B-3C4232ABCF63}" dt="2026-07-13T09:06:12.689" v="9761"/>
          <ac:spMkLst>
            <pc:docMk/>
            <pc:sldMk cId="3137440360" sldId="314"/>
            <ac:spMk id="252" creationId="{C9A1C5E5-FDA9-4DEF-84FF-34D86F037CB7}"/>
          </ac:spMkLst>
        </pc:spChg>
        <pc:spChg chg="mod">
          <ac:chgData name="Wojciech Kustra" userId="afebd3d0-216b-4c4f-8992-1bf1fda6d5e8" providerId="ADAL" clId="{1D307E72-7901-4E61-A01B-3C4232ABCF63}" dt="2026-07-13T09:06:12.689" v="9762"/>
          <ac:spMkLst>
            <pc:docMk/>
            <pc:sldMk cId="3137440360" sldId="314"/>
            <ac:spMk id="253" creationId="{4BEC4132-5A2B-4DD0-9391-B1B560836AB7}"/>
          </ac:spMkLst>
        </pc:spChg>
        <pc:spChg chg="mod">
          <ac:chgData name="Wojciech Kustra" userId="afebd3d0-216b-4c4f-8992-1bf1fda6d5e8" providerId="ADAL" clId="{1D307E72-7901-4E61-A01B-3C4232ABCF63}" dt="2026-07-13T09:06:12.690" v="9763"/>
          <ac:spMkLst>
            <pc:docMk/>
            <pc:sldMk cId="3137440360" sldId="314"/>
            <ac:spMk id="254" creationId="{73320373-E7B0-4C4F-9CFA-CBFC5F875180}"/>
          </ac:spMkLst>
        </pc:spChg>
        <pc:spChg chg="mod">
          <ac:chgData name="Wojciech Kustra" userId="afebd3d0-216b-4c4f-8992-1bf1fda6d5e8" providerId="ADAL" clId="{1D307E72-7901-4E61-A01B-3C4232ABCF63}" dt="2026-07-13T09:06:12.690" v="9764"/>
          <ac:spMkLst>
            <pc:docMk/>
            <pc:sldMk cId="3137440360" sldId="314"/>
            <ac:spMk id="255" creationId="{4436EC3B-3553-405C-B400-7581D423AB6D}"/>
          </ac:spMkLst>
        </pc:spChg>
        <pc:spChg chg="mod">
          <ac:chgData name="Wojciech Kustra" userId="afebd3d0-216b-4c4f-8992-1bf1fda6d5e8" providerId="ADAL" clId="{1D307E72-7901-4E61-A01B-3C4232ABCF63}" dt="2026-07-13T08:54:41.307" v="8290" actId="948"/>
          <ac:spMkLst>
            <pc:docMk/>
            <pc:sldMk cId="3137440360" sldId="314"/>
            <ac:spMk id="258" creationId="{2A6CDF9D-2B34-4780-842C-A5F2DE0C4321}"/>
          </ac:spMkLst>
        </pc:spChg>
        <pc:spChg chg="add mod">
          <ac:chgData name="Wojciech Kustra" userId="afebd3d0-216b-4c4f-8992-1bf1fda6d5e8" providerId="ADAL" clId="{1D307E72-7901-4E61-A01B-3C4232ABCF63}" dt="2026-07-13T09:06:12.690" v="9765"/>
          <ac:spMkLst>
            <pc:docMk/>
            <pc:sldMk cId="3137440360" sldId="314"/>
            <ac:spMk id="270" creationId="{4746ED98-B399-4A58-9891-85AB7E6829A7}"/>
          </ac:spMkLst>
        </pc:spChg>
        <pc:spChg chg="add mod">
          <ac:chgData name="Wojciech Kustra" userId="afebd3d0-216b-4c4f-8992-1bf1fda6d5e8" providerId="ADAL" clId="{1D307E72-7901-4E61-A01B-3C4232ABCF63}" dt="2026-07-13T09:06:12.691" v="9766"/>
          <ac:spMkLst>
            <pc:docMk/>
            <pc:sldMk cId="3137440360" sldId="314"/>
            <ac:spMk id="271" creationId="{33003838-50A6-4B6E-BCC8-9188ED6EAD2D}"/>
          </ac:spMkLst>
        </pc:spChg>
        <pc:spChg chg="add mod">
          <ac:chgData name="Wojciech Kustra" userId="afebd3d0-216b-4c4f-8992-1bf1fda6d5e8" providerId="ADAL" clId="{1D307E72-7901-4E61-A01B-3C4232ABCF63}" dt="2026-07-13T09:06:12.691" v="9767"/>
          <ac:spMkLst>
            <pc:docMk/>
            <pc:sldMk cId="3137440360" sldId="314"/>
            <ac:spMk id="272" creationId="{3790F763-5AF5-4721-B832-FC9E00FFAE47}"/>
          </ac:spMkLst>
        </pc:spChg>
        <pc:spChg chg="add mod">
          <ac:chgData name="Wojciech Kustra" userId="afebd3d0-216b-4c4f-8992-1bf1fda6d5e8" providerId="ADAL" clId="{1D307E72-7901-4E61-A01B-3C4232ABCF63}" dt="2026-07-13T09:06:12.691" v="9768"/>
          <ac:spMkLst>
            <pc:docMk/>
            <pc:sldMk cId="3137440360" sldId="314"/>
            <ac:spMk id="273" creationId="{26C05FD6-A76D-47BC-A32C-EAB09F2F8C45}"/>
          </ac:spMkLst>
        </pc:spChg>
        <pc:spChg chg="add mod">
          <ac:chgData name="Wojciech Kustra" userId="afebd3d0-216b-4c4f-8992-1bf1fda6d5e8" providerId="ADAL" clId="{1D307E72-7901-4E61-A01B-3C4232ABCF63}" dt="2026-07-13T09:06:12.692" v="9769"/>
          <ac:spMkLst>
            <pc:docMk/>
            <pc:sldMk cId="3137440360" sldId="314"/>
            <ac:spMk id="274" creationId="{E8AFF754-1421-4C67-961E-A852E9893F1E}"/>
          </ac:spMkLst>
        </pc:spChg>
        <pc:spChg chg="add mod">
          <ac:chgData name="Wojciech Kustra" userId="afebd3d0-216b-4c4f-8992-1bf1fda6d5e8" providerId="ADAL" clId="{1D307E72-7901-4E61-A01B-3C4232ABCF63}" dt="2026-07-13T09:06:12.692" v="9770"/>
          <ac:spMkLst>
            <pc:docMk/>
            <pc:sldMk cId="3137440360" sldId="314"/>
            <ac:spMk id="275" creationId="{4E54967F-3926-4740-846A-138C3FBF5C29}"/>
          </ac:spMkLst>
        </pc:spChg>
        <pc:spChg chg="add mod">
          <ac:chgData name="Wojciech Kustra" userId="afebd3d0-216b-4c4f-8992-1bf1fda6d5e8" providerId="ADAL" clId="{1D307E72-7901-4E61-A01B-3C4232ABCF63}" dt="2026-07-13T09:06:12.692" v="9771"/>
          <ac:spMkLst>
            <pc:docMk/>
            <pc:sldMk cId="3137440360" sldId="314"/>
            <ac:spMk id="276" creationId="{3D91FE3B-EA03-4BE5-961A-ACCB47EE5DE8}"/>
          </ac:spMkLst>
        </pc:spChg>
        <pc:spChg chg="add mod">
          <ac:chgData name="Wojciech Kustra" userId="afebd3d0-216b-4c4f-8992-1bf1fda6d5e8" providerId="ADAL" clId="{1D307E72-7901-4E61-A01B-3C4232ABCF63}" dt="2026-07-13T09:06:12.806" v="9921"/>
          <ac:spMkLst>
            <pc:docMk/>
            <pc:sldMk cId="3137440360" sldId="314"/>
            <ac:spMk id="277" creationId="{0E1DB063-C538-4A62-81E8-42A50206A94D}"/>
          </ac:spMkLst>
        </pc:spChg>
        <pc:spChg chg="mod">
          <ac:chgData name="Wojciech Kustra" userId="afebd3d0-216b-4c4f-8992-1bf1fda6d5e8" providerId="ADAL" clId="{1D307E72-7901-4E61-A01B-3C4232ABCF63}" dt="2026-07-13T09:06:12.809" v="9927"/>
          <ac:spMkLst>
            <pc:docMk/>
            <pc:sldMk cId="3137440360" sldId="314"/>
            <ac:spMk id="278" creationId="{9C3F97E3-246A-48F7-9754-47485E95CC12}"/>
          </ac:spMkLst>
        </pc:spChg>
        <pc:spChg chg="mod">
          <ac:chgData name="Wojciech Kustra" userId="afebd3d0-216b-4c4f-8992-1bf1fda6d5e8" providerId="ADAL" clId="{1D307E72-7901-4E61-A01B-3C4232ABCF63}" dt="2026-07-13T09:06:12.811" v="9933"/>
          <ac:spMkLst>
            <pc:docMk/>
            <pc:sldMk cId="3137440360" sldId="314"/>
            <ac:spMk id="279" creationId="{8E8062A3-6A9B-48B7-8AC2-C7004E07BF3E}"/>
          </ac:spMkLst>
        </pc:spChg>
        <pc:spChg chg="mod">
          <ac:chgData name="Wojciech Kustra" userId="afebd3d0-216b-4c4f-8992-1bf1fda6d5e8" providerId="ADAL" clId="{1D307E72-7901-4E61-A01B-3C4232ABCF63}" dt="2026-07-13T09:06:12.814" v="9939"/>
          <ac:spMkLst>
            <pc:docMk/>
            <pc:sldMk cId="3137440360" sldId="314"/>
            <ac:spMk id="280" creationId="{C50EA80F-F389-4714-A72E-D9C6FF25139F}"/>
          </ac:spMkLst>
        </pc:spChg>
        <pc:spChg chg="mod">
          <ac:chgData name="Wojciech Kustra" userId="afebd3d0-216b-4c4f-8992-1bf1fda6d5e8" providerId="ADAL" clId="{1D307E72-7901-4E61-A01B-3C4232ABCF63}" dt="2026-07-13T09:06:12.816" v="9945"/>
          <ac:spMkLst>
            <pc:docMk/>
            <pc:sldMk cId="3137440360" sldId="314"/>
            <ac:spMk id="281" creationId="{FBE9D94C-9D61-478F-9ADD-C8A9F8E51E83}"/>
          </ac:spMkLst>
        </pc:spChg>
        <pc:spChg chg="mod">
          <ac:chgData name="Wojciech Kustra" userId="afebd3d0-216b-4c4f-8992-1bf1fda6d5e8" providerId="ADAL" clId="{1D307E72-7901-4E61-A01B-3C4232ABCF63}" dt="2026-07-13T09:06:12.818" v="9951"/>
          <ac:spMkLst>
            <pc:docMk/>
            <pc:sldMk cId="3137440360" sldId="314"/>
            <ac:spMk id="282" creationId="{5D7B4F91-D973-49CC-AB41-950832D06375}"/>
          </ac:spMkLst>
        </pc:spChg>
        <pc:spChg chg="mod">
          <ac:chgData name="Wojciech Kustra" userId="afebd3d0-216b-4c4f-8992-1bf1fda6d5e8" providerId="ADAL" clId="{1D307E72-7901-4E61-A01B-3C4232ABCF63}" dt="2026-07-13T09:06:12.820" v="9957"/>
          <ac:spMkLst>
            <pc:docMk/>
            <pc:sldMk cId="3137440360" sldId="314"/>
            <ac:spMk id="283" creationId="{1BF3060A-719C-4D60-A0E6-AD33E892F04B}"/>
          </ac:spMkLst>
        </pc:spChg>
        <pc:spChg chg="mod">
          <ac:chgData name="Wojciech Kustra" userId="afebd3d0-216b-4c4f-8992-1bf1fda6d5e8" providerId="ADAL" clId="{1D307E72-7901-4E61-A01B-3C4232ABCF63}" dt="2026-07-13T09:06:12.822" v="9963"/>
          <ac:spMkLst>
            <pc:docMk/>
            <pc:sldMk cId="3137440360" sldId="314"/>
            <ac:spMk id="284" creationId="{C68574CC-8C64-4164-89CF-6449D4E4822E}"/>
          </ac:spMkLst>
        </pc:spChg>
        <pc:spChg chg="mod">
          <ac:chgData name="Wojciech Kustra" userId="afebd3d0-216b-4c4f-8992-1bf1fda6d5e8" providerId="ADAL" clId="{1D307E72-7901-4E61-A01B-3C4232ABCF63}" dt="2026-07-13T09:06:12.824" v="9969"/>
          <ac:spMkLst>
            <pc:docMk/>
            <pc:sldMk cId="3137440360" sldId="314"/>
            <ac:spMk id="285" creationId="{7F30E0BA-B75A-46CA-B4C1-50305BEDD7BC}"/>
          </ac:spMkLst>
        </pc:spChg>
        <pc:spChg chg="mod">
          <ac:chgData name="Wojciech Kustra" userId="afebd3d0-216b-4c4f-8992-1bf1fda6d5e8" providerId="ADAL" clId="{1D307E72-7901-4E61-A01B-3C4232ABCF63}" dt="2026-07-13T09:06:12.826" v="9975"/>
          <ac:spMkLst>
            <pc:docMk/>
            <pc:sldMk cId="3137440360" sldId="314"/>
            <ac:spMk id="286" creationId="{8BA5BA54-4F7C-46E5-B971-BF7AF4390B65}"/>
          </ac:spMkLst>
        </pc:spChg>
        <pc:spChg chg="mod">
          <ac:chgData name="Wojciech Kustra" userId="afebd3d0-216b-4c4f-8992-1bf1fda6d5e8" providerId="ADAL" clId="{1D307E72-7901-4E61-A01B-3C4232ABCF63}" dt="2026-07-13T09:06:12.828" v="9981"/>
          <ac:spMkLst>
            <pc:docMk/>
            <pc:sldMk cId="3137440360" sldId="314"/>
            <ac:spMk id="287" creationId="{2E78D327-6561-40BB-A866-B9BF28F0B9E1}"/>
          </ac:spMkLst>
        </pc:spChg>
        <pc:spChg chg="mod">
          <ac:chgData name="Wojciech Kustra" userId="afebd3d0-216b-4c4f-8992-1bf1fda6d5e8" providerId="ADAL" clId="{1D307E72-7901-4E61-A01B-3C4232ABCF63}" dt="2026-07-13T09:06:12.831" v="9987"/>
          <ac:spMkLst>
            <pc:docMk/>
            <pc:sldMk cId="3137440360" sldId="314"/>
            <ac:spMk id="288" creationId="{C0DC5029-33AE-477A-AF73-D16170D7F7C4}"/>
          </ac:spMkLst>
        </pc:spChg>
        <pc:spChg chg="mod">
          <ac:chgData name="Wojciech Kustra" userId="afebd3d0-216b-4c4f-8992-1bf1fda6d5e8" providerId="ADAL" clId="{1D307E72-7901-4E61-A01B-3C4232ABCF63}" dt="2026-07-13T09:06:12.834" v="9993"/>
          <ac:spMkLst>
            <pc:docMk/>
            <pc:sldMk cId="3137440360" sldId="314"/>
            <ac:spMk id="289" creationId="{3487B8DD-51E4-4315-A2D5-7E619D96FBEF}"/>
          </ac:spMkLst>
        </pc:spChg>
        <pc:spChg chg="mod">
          <ac:chgData name="Wojciech Kustra" userId="afebd3d0-216b-4c4f-8992-1bf1fda6d5e8" providerId="ADAL" clId="{1D307E72-7901-4E61-A01B-3C4232ABCF63}" dt="2026-07-13T09:06:12.836" v="9999"/>
          <ac:spMkLst>
            <pc:docMk/>
            <pc:sldMk cId="3137440360" sldId="314"/>
            <ac:spMk id="290" creationId="{6AF4095B-AD58-45D7-B05B-F350C98415B2}"/>
          </ac:spMkLst>
        </pc:spChg>
        <pc:spChg chg="mod">
          <ac:chgData name="Wojciech Kustra" userId="afebd3d0-216b-4c4f-8992-1bf1fda6d5e8" providerId="ADAL" clId="{1D307E72-7901-4E61-A01B-3C4232ABCF63}" dt="2026-07-13T09:06:12.838" v="10005"/>
          <ac:spMkLst>
            <pc:docMk/>
            <pc:sldMk cId="3137440360" sldId="314"/>
            <ac:spMk id="291" creationId="{DFD11EFB-FC43-43B7-8DB8-41EDABD0FFBE}"/>
          </ac:spMkLst>
        </pc:spChg>
        <pc:spChg chg="mod">
          <ac:chgData name="Wojciech Kustra" userId="afebd3d0-216b-4c4f-8992-1bf1fda6d5e8" providerId="ADAL" clId="{1D307E72-7901-4E61-A01B-3C4232ABCF63}" dt="2026-07-13T09:06:12.840" v="10011"/>
          <ac:spMkLst>
            <pc:docMk/>
            <pc:sldMk cId="3137440360" sldId="314"/>
            <ac:spMk id="292" creationId="{3C7887EB-A646-473E-B1C4-A83AA455B16B}"/>
          </ac:spMkLst>
        </pc:spChg>
        <pc:spChg chg="mod">
          <ac:chgData name="Wojciech Kustra" userId="afebd3d0-216b-4c4f-8992-1bf1fda6d5e8" providerId="ADAL" clId="{1D307E72-7901-4E61-A01B-3C4232ABCF63}" dt="2026-07-13T09:06:12.842" v="10017"/>
          <ac:spMkLst>
            <pc:docMk/>
            <pc:sldMk cId="3137440360" sldId="314"/>
            <ac:spMk id="293" creationId="{A0AF5180-E35F-4CD0-9851-304732EED064}"/>
          </ac:spMkLst>
        </pc:spChg>
        <pc:spChg chg="mod">
          <ac:chgData name="Wojciech Kustra" userId="afebd3d0-216b-4c4f-8992-1bf1fda6d5e8" providerId="ADAL" clId="{1D307E72-7901-4E61-A01B-3C4232ABCF63}" dt="2026-07-13T09:06:12.844" v="10023"/>
          <ac:spMkLst>
            <pc:docMk/>
            <pc:sldMk cId="3137440360" sldId="314"/>
            <ac:spMk id="294" creationId="{11242B4C-9C44-4816-A860-5CC398308AF9}"/>
          </ac:spMkLst>
        </pc:spChg>
        <pc:spChg chg="mod">
          <ac:chgData name="Wojciech Kustra" userId="afebd3d0-216b-4c4f-8992-1bf1fda6d5e8" providerId="ADAL" clId="{1D307E72-7901-4E61-A01B-3C4232ABCF63}" dt="2026-07-13T09:06:12.846" v="10029"/>
          <ac:spMkLst>
            <pc:docMk/>
            <pc:sldMk cId="3137440360" sldId="314"/>
            <ac:spMk id="295" creationId="{A7F193F5-CBAB-4AEB-B0A7-B0150AE7009E}"/>
          </ac:spMkLst>
        </pc:spChg>
        <pc:spChg chg="mod">
          <ac:chgData name="Wojciech Kustra" userId="afebd3d0-216b-4c4f-8992-1bf1fda6d5e8" providerId="ADAL" clId="{1D307E72-7901-4E61-A01B-3C4232ABCF63}" dt="2026-07-13T09:06:12.849" v="10035"/>
          <ac:spMkLst>
            <pc:docMk/>
            <pc:sldMk cId="3137440360" sldId="314"/>
            <ac:spMk id="296" creationId="{0D2E4B7A-A0A6-4EC5-82A7-D235F86EEF41}"/>
          </ac:spMkLst>
        </pc:spChg>
        <pc:spChg chg="mod">
          <ac:chgData name="Wojciech Kustra" userId="afebd3d0-216b-4c4f-8992-1bf1fda6d5e8" providerId="ADAL" clId="{1D307E72-7901-4E61-A01B-3C4232ABCF63}" dt="2026-07-13T09:06:12.850" v="10041"/>
          <ac:spMkLst>
            <pc:docMk/>
            <pc:sldMk cId="3137440360" sldId="314"/>
            <ac:spMk id="297" creationId="{239838C8-B64A-4A2B-B689-804F2786D661}"/>
          </ac:spMkLst>
        </pc:spChg>
        <pc:spChg chg="mod">
          <ac:chgData name="Wojciech Kustra" userId="afebd3d0-216b-4c4f-8992-1bf1fda6d5e8" providerId="ADAL" clId="{1D307E72-7901-4E61-A01B-3C4232ABCF63}" dt="2026-07-13T09:06:12.700" v="9793"/>
          <ac:spMkLst>
            <pc:docMk/>
            <pc:sldMk cId="3137440360" sldId="314"/>
            <ac:spMk id="298" creationId="{7E73D808-623D-4B3E-A40E-2584824F6CE2}"/>
          </ac:spMkLst>
        </pc:spChg>
        <pc:spChg chg="mod">
          <ac:chgData name="Wojciech Kustra" userId="afebd3d0-216b-4c4f-8992-1bf1fda6d5e8" providerId="ADAL" clId="{1D307E72-7901-4E61-A01B-3C4232ABCF63}" dt="2026-07-13T09:06:12.700" v="9794"/>
          <ac:spMkLst>
            <pc:docMk/>
            <pc:sldMk cId="3137440360" sldId="314"/>
            <ac:spMk id="299" creationId="{B92E963B-F3B7-4801-8058-BFC6678E1F2A}"/>
          </ac:spMkLst>
        </pc:spChg>
        <pc:spChg chg="mod">
          <ac:chgData name="Wojciech Kustra" userId="afebd3d0-216b-4c4f-8992-1bf1fda6d5e8" providerId="ADAL" clId="{1D307E72-7901-4E61-A01B-3C4232ABCF63}" dt="2026-07-13T09:06:12.700" v="9795"/>
          <ac:spMkLst>
            <pc:docMk/>
            <pc:sldMk cId="3137440360" sldId="314"/>
            <ac:spMk id="300" creationId="{89D336C4-83B8-4B1E-B3EB-760124E06107}"/>
          </ac:spMkLst>
        </pc:spChg>
        <pc:spChg chg="mod">
          <ac:chgData name="Wojciech Kustra" userId="afebd3d0-216b-4c4f-8992-1bf1fda6d5e8" providerId="ADAL" clId="{1D307E72-7901-4E61-A01B-3C4232ABCF63}" dt="2026-07-13T09:06:12.701" v="9796"/>
          <ac:spMkLst>
            <pc:docMk/>
            <pc:sldMk cId="3137440360" sldId="314"/>
            <ac:spMk id="301" creationId="{E158494A-F74F-4DD5-94FE-936AC6D99C35}"/>
          </ac:spMkLst>
        </pc:spChg>
        <pc:spChg chg="mod">
          <ac:chgData name="Wojciech Kustra" userId="afebd3d0-216b-4c4f-8992-1bf1fda6d5e8" providerId="ADAL" clId="{1D307E72-7901-4E61-A01B-3C4232ABCF63}" dt="2026-07-13T09:06:12.701" v="9797"/>
          <ac:spMkLst>
            <pc:docMk/>
            <pc:sldMk cId="3137440360" sldId="314"/>
            <ac:spMk id="302" creationId="{A2949133-F715-4F5B-B6DB-4407AD98B7CF}"/>
          </ac:spMkLst>
        </pc:spChg>
        <pc:spChg chg="mod">
          <ac:chgData name="Wojciech Kustra" userId="afebd3d0-216b-4c4f-8992-1bf1fda6d5e8" providerId="ADAL" clId="{1D307E72-7901-4E61-A01B-3C4232ABCF63}" dt="2026-07-13T09:06:12.701" v="9798"/>
          <ac:spMkLst>
            <pc:docMk/>
            <pc:sldMk cId="3137440360" sldId="314"/>
            <ac:spMk id="303" creationId="{064391E3-4364-460B-A386-E14B34135321}"/>
          </ac:spMkLst>
        </pc:spChg>
        <pc:spChg chg="mod">
          <ac:chgData name="Wojciech Kustra" userId="afebd3d0-216b-4c4f-8992-1bf1fda6d5e8" providerId="ADAL" clId="{1D307E72-7901-4E61-A01B-3C4232ABCF63}" dt="2026-07-13T09:06:12.702" v="9799"/>
          <ac:spMkLst>
            <pc:docMk/>
            <pc:sldMk cId="3137440360" sldId="314"/>
            <ac:spMk id="304" creationId="{3AB1D446-532B-4B8F-9EAF-F5A31AC01146}"/>
          </ac:spMkLst>
        </pc:spChg>
        <pc:spChg chg="mod">
          <ac:chgData name="Wojciech Kustra" userId="afebd3d0-216b-4c4f-8992-1bf1fda6d5e8" providerId="ADAL" clId="{1D307E72-7901-4E61-A01B-3C4232ABCF63}" dt="2026-07-13T09:06:12.702" v="9800"/>
          <ac:spMkLst>
            <pc:docMk/>
            <pc:sldMk cId="3137440360" sldId="314"/>
            <ac:spMk id="305" creationId="{7CE017B4-BF9B-4801-A84C-8B2110E6C54A}"/>
          </ac:spMkLst>
        </pc:spChg>
        <pc:spChg chg="mod">
          <ac:chgData name="Wojciech Kustra" userId="afebd3d0-216b-4c4f-8992-1bf1fda6d5e8" providerId="ADAL" clId="{1D307E72-7901-4E61-A01B-3C4232ABCF63}" dt="2026-07-13T09:06:12.702" v="9801"/>
          <ac:spMkLst>
            <pc:docMk/>
            <pc:sldMk cId="3137440360" sldId="314"/>
            <ac:spMk id="306" creationId="{20F558ED-AB1C-4E38-ACC2-F2595342CAAB}"/>
          </ac:spMkLst>
        </pc:spChg>
        <pc:spChg chg="mod">
          <ac:chgData name="Wojciech Kustra" userId="afebd3d0-216b-4c4f-8992-1bf1fda6d5e8" providerId="ADAL" clId="{1D307E72-7901-4E61-A01B-3C4232ABCF63}" dt="2026-07-13T09:06:12.703" v="9802"/>
          <ac:spMkLst>
            <pc:docMk/>
            <pc:sldMk cId="3137440360" sldId="314"/>
            <ac:spMk id="307" creationId="{66B7D637-DECB-464C-A97D-66792863561A}"/>
          </ac:spMkLst>
        </pc:spChg>
      </pc:sldChg>
      <pc:sldChg chg="addSp delSp modSp mod">
        <pc:chgData name="Wojciech Kustra" userId="afebd3d0-216b-4c4f-8992-1bf1fda6d5e8" providerId="ADAL" clId="{1D307E72-7901-4E61-A01B-3C4232ABCF63}" dt="2026-07-13T09:10:33.347" v="10131" actId="478"/>
        <pc:sldMkLst>
          <pc:docMk/>
          <pc:sldMk cId="97395749" sldId="317"/>
        </pc:sldMkLst>
        <pc:spChg chg="del">
          <ac:chgData name="Wojciech Kustra" userId="afebd3d0-216b-4c4f-8992-1bf1fda6d5e8" providerId="ADAL" clId="{1D307E72-7901-4E61-A01B-3C4232ABCF63}" dt="2026-07-13T09:10:14.475" v="10124" actId="478"/>
          <ac:spMkLst>
            <pc:docMk/>
            <pc:sldMk cId="97395749" sldId="317"/>
            <ac:spMk id="50" creationId="{639AF719-E21C-47DE-A6A2-8A89600A65CF}"/>
          </ac:spMkLst>
        </pc:spChg>
        <pc:spChg chg="add del">
          <ac:chgData name="Wojciech Kustra" userId="afebd3d0-216b-4c4f-8992-1bf1fda6d5e8" providerId="ADAL" clId="{1D307E72-7901-4E61-A01B-3C4232ABCF63}" dt="2026-07-13T09:10:33.347" v="10131" actId="478"/>
          <ac:spMkLst>
            <pc:docMk/>
            <pc:sldMk cId="97395749" sldId="317"/>
            <ac:spMk id="51" creationId="{74C32243-CB25-466C-BDF7-D821EC02DEF1}"/>
          </ac:spMkLst>
        </pc:spChg>
        <pc:spChg chg="del mod">
          <ac:chgData name="Wojciech Kustra" userId="afebd3d0-216b-4c4f-8992-1bf1fda6d5e8" providerId="ADAL" clId="{1D307E72-7901-4E61-A01B-3C4232ABCF63}" dt="2026-07-13T08:58:23.568" v="8357" actId="478"/>
          <ac:spMkLst>
            <pc:docMk/>
            <pc:sldMk cId="97395749" sldId="317"/>
            <ac:spMk id="52" creationId="{E56A5728-BF85-4C64-9C5A-E3B89E313086}"/>
          </ac:spMkLst>
        </pc:spChg>
        <pc:spChg chg="del mod">
          <ac:chgData name="Wojciech Kustra" userId="afebd3d0-216b-4c4f-8992-1bf1fda6d5e8" providerId="ADAL" clId="{1D307E72-7901-4E61-A01B-3C4232ABCF63}" dt="2026-07-13T08:54:21.129" v="8286" actId="478"/>
          <ac:spMkLst>
            <pc:docMk/>
            <pc:sldMk cId="97395749" sldId="317"/>
            <ac:spMk id="53" creationId="{86320A0C-1B0C-4710-AA88-26184129EBA9}"/>
          </ac:spMkLst>
        </pc:spChg>
        <pc:spChg chg="del mod">
          <ac:chgData name="Wojciech Kustra" userId="afebd3d0-216b-4c4f-8992-1bf1fda6d5e8" providerId="ADAL" clId="{1D307E72-7901-4E61-A01B-3C4232ABCF63}" dt="2026-07-13T09:10:04.768" v="10120" actId="478"/>
          <ac:spMkLst>
            <pc:docMk/>
            <pc:sldMk cId="97395749" sldId="317"/>
            <ac:spMk id="54" creationId="{8DB064DA-61ED-453B-AC73-FF55C645D1E8}"/>
          </ac:spMkLst>
        </pc:spChg>
        <pc:spChg chg="add del mod">
          <ac:chgData name="Wojciech Kustra" userId="afebd3d0-216b-4c4f-8992-1bf1fda6d5e8" providerId="ADAL" clId="{1D307E72-7901-4E61-A01B-3C4232ABCF63}" dt="2026-07-13T09:10:27.844" v="10130" actId="1076"/>
          <ac:spMkLst>
            <pc:docMk/>
            <pc:sldMk cId="97395749" sldId="317"/>
            <ac:spMk id="55" creationId="{F6627295-014C-443C-85D6-DBDB58903E98}"/>
          </ac:spMkLst>
        </pc:spChg>
        <pc:spChg chg="del mod">
          <ac:chgData name="Wojciech Kustra" userId="afebd3d0-216b-4c4f-8992-1bf1fda6d5e8" providerId="ADAL" clId="{1D307E72-7901-4E61-A01B-3C4232ABCF63}" dt="2026-07-13T09:10:06.673" v="10121" actId="478"/>
          <ac:spMkLst>
            <pc:docMk/>
            <pc:sldMk cId="97395749" sldId="317"/>
            <ac:spMk id="56" creationId="{DAAF6F27-5304-4F7A-983C-A69E85638E6C}"/>
          </ac:spMkLst>
        </pc:spChg>
        <pc:spChg chg="mod">
          <ac:chgData name="Wojciech Kustra" userId="afebd3d0-216b-4c4f-8992-1bf1fda6d5e8" providerId="ADAL" clId="{1D307E72-7901-4E61-A01B-3C4232ABCF63}" dt="2026-07-13T09:06:12.735" v="9845"/>
          <ac:spMkLst>
            <pc:docMk/>
            <pc:sldMk cId="97395749" sldId="317"/>
            <ac:spMk id="58" creationId="{963C06AF-BBD9-4B76-BF3B-082C3FB4D54A}"/>
          </ac:spMkLst>
        </pc:spChg>
        <pc:spChg chg="mod">
          <ac:chgData name="Wojciech Kustra" userId="afebd3d0-216b-4c4f-8992-1bf1fda6d5e8" providerId="ADAL" clId="{1D307E72-7901-4E61-A01B-3C4232ABCF63}" dt="2026-07-13T09:06:12.863" v="10053"/>
          <ac:spMkLst>
            <pc:docMk/>
            <pc:sldMk cId="97395749" sldId="317"/>
            <ac:spMk id="59" creationId="{AF07B4B4-BAED-49FB-A77F-7F7AE770EDF1}"/>
          </ac:spMkLst>
        </pc:spChg>
        <pc:spChg chg="mod">
          <ac:chgData name="Wojciech Kustra" userId="afebd3d0-216b-4c4f-8992-1bf1fda6d5e8" providerId="ADAL" clId="{1D307E72-7901-4E61-A01B-3C4232ABCF63}" dt="2026-07-13T09:06:12.736" v="9847"/>
          <ac:spMkLst>
            <pc:docMk/>
            <pc:sldMk cId="97395749" sldId="317"/>
            <ac:spMk id="60" creationId="{74FBD246-6A0E-4439-BA19-5C342010FA45}"/>
          </ac:spMkLst>
        </pc:spChg>
        <pc:spChg chg="mod">
          <ac:chgData name="Wojciech Kustra" userId="afebd3d0-216b-4c4f-8992-1bf1fda6d5e8" providerId="ADAL" clId="{1D307E72-7901-4E61-A01B-3C4232ABCF63}" dt="2026-07-13T09:06:12.736" v="9848"/>
          <ac:spMkLst>
            <pc:docMk/>
            <pc:sldMk cId="97395749" sldId="317"/>
            <ac:spMk id="61" creationId="{261087B1-39F8-49C0-8AA0-12D22541DE60}"/>
          </ac:spMkLst>
        </pc:spChg>
        <pc:spChg chg="mod">
          <ac:chgData name="Wojciech Kustra" userId="afebd3d0-216b-4c4f-8992-1bf1fda6d5e8" providerId="ADAL" clId="{1D307E72-7901-4E61-A01B-3C4232ABCF63}" dt="2026-07-13T09:06:12.736" v="9849"/>
          <ac:spMkLst>
            <pc:docMk/>
            <pc:sldMk cId="97395749" sldId="317"/>
            <ac:spMk id="62" creationId="{DF76BE33-C82A-4339-98AC-9F7C630E1F75}"/>
          </ac:spMkLst>
        </pc:spChg>
        <pc:spChg chg="mod">
          <ac:chgData name="Wojciech Kustra" userId="afebd3d0-216b-4c4f-8992-1bf1fda6d5e8" providerId="ADAL" clId="{1D307E72-7901-4E61-A01B-3C4232ABCF63}" dt="2026-07-13T09:06:12.737" v="9850"/>
          <ac:spMkLst>
            <pc:docMk/>
            <pc:sldMk cId="97395749" sldId="317"/>
            <ac:spMk id="63" creationId="{85B30E72-999F-4C03-92F0-09BD2B65D498}"/>
          </ac:spMkLst>
        </pc:spChg>
        <pc:spChg chg="mod">
          <ac:chgData name="Wojciech Kustra" userId="afebd3d0-216b-4c4f-8992-1bf1fda6d5e8" providerId="ADAL" clId="{1D307E72-7901-4E61-A01B-3C4232ABCF63}" dt="2026-07-13T09:06:12.737" v="9851"/>
          <ac:spMkLst>
            <pc:docMk/>
            <pc:sldMk cId="97395749" sldId="317"/>
            <ac:spMk id="64" creationId="{595BA903-FA99-4073-8A17-6239F720A2C5}"/>
          </ac:spMkLst>
        </pc:spChg>
        <pc:spChg chg="mod">
          <ac:chgData name="Wojciech Kustra" userId="afebd3d0-216b-4c4f-8992-1bf1fda6d5e8" providerId="ADAL" clId="{1D307E72-7901-4E61-A01B-3C4232ABCF63}" dt="2026-07-13T08:52:20.509" v="8269" actId="1076"/>
          <ac:spMkLst>
            <pc:docMk/>
            <pc:sldMk cId="97395749" sldId="317"/>
            <ac:spMk id="65" creationId="{00D322B8-CA2F-4B00-AFB3-B55C99AB3C0C}"/>
          </ac:spMkLst>
        </pc:spChg>
        <pc:spChg chg="mod">
          <ac:chgData name="Wojciech Kustra" userId="afebd3d0-216b-4c4f-8992-1bf1fda6d5e8" providerId="ADAL" clId="{1D307E72-7901-4E61-A01B-3C4232ABCF63}" dt="2026-07-13T09:06:12.869" v="10059"/>
          <ac:spMkLst>
            <pc:docMk/>
            <pc:sldMk cId="97395749" sldId="317"/>
            <ac:spMk id="66" creationId="{B1DDB23F-4880-48C7-9F58-F57379B1532D}"/>
          </ac:spMkLst>
        </pc:spChg>
      </pc:sldChg>
      <pc:sldChg chg="delSp modSp mod">
        <pc:chgData name="Wojciech Kustra" userId="afebd3d0-216b-4c4f-8992-1bf1fda6d5e8" providerId="ADAL" clId="{1D307E72-7901-4E61-A01B-3C4232ABCF63}" dt="2026-07-13T09:06:12.858" v="10047"/>
        <pc:sldMkLst>
          <pc:docMk/>
          <pc:sldMk cId="3582177141" sldId="318"/>
        </pc:sldMkLst>
        <pc:spChg chg="mod">
          <ac:chgData name="Wojciech Kustra" userId="afebd3d0-216b-4c4f-8992-1bf1fda6d5e8" providerId="ADAL" clId="{1D307E72-7901-4E61-A01B-3C4232ABCF63}" dt="2026-07-13T09:06:12.715" v="9803"/>
          <ac:spMkLst>
            <pc:docMk/>
            <pc:sldMk cId="3582177141" sldId="318"/>
            <ac:spMk id="77" creationId="{F6E4210E-7C33-4357-876E-5FCF8CCBA778}"/>
          </ac:spMkLst>
        </pc:spChg>
        <pc:spChg chg="mod">
          <ac:chgData name="Wojciech Kustra" userId="afebd3d0-216b-4c4f-8992-1bf1fda6d5e8" providerId="ADAL" clId="{1D307E72-7901-4E61-A01B-3C4232ABCF63}" dt="2026-07-13T09:06:12.715" v="9804"/>
          <ac:spMkLst>
            <pc:docMk/>
            <pc:sldMk cId="3582177141" sldId="318"/>
            <ac:spMk id="78" creationId="{7806E8A1-30EE-4FD7-9C44-A1E51667E3C3}"/>
          </ac:spMkLst>
        </pc:spChg>
        <pc:spChg chg="mod">
          <ac:chgData name="Wojciech Kustra" userId="afebd3d0-216b-4c4f-8992-1bf1fda6d5e8" providerId="ADAL" clId="{1D307E72-7901-4E61-A01B-3C4232ABCF63}" dt="2026-07-13T09:06:12.715" v="9805"/>
          <ac:spMkLst>
            <pc:docMk/>
            <pc:sldMk cId="3582177141" sldId="318"/>
            <ac:spMk id="79" creationId="{748FECCE-D75B-41D2-9B9F-C6CC780A7F62}"/>
          </ac:spMkLst>
        </pc:spChg>
        <pc:spChg chg="mod">
          <ac:chgData name="Wojciech Kustra" userId="afebd3d0-216b-4c4f-8992-1bf1fda6d5e8" providerId="ADAL" clId="{1D307E72-7901-4E61-A01B-3C4232ABCF63}" dt="2026-07-13T09:06:12.716" v="9806"/>
          <ac:spMkLst>
            <pc:docMk/>
            <pc:sldMk cId="3582177141" sldId="318"/>
            <ac:spMk id="80" creationId="{50CAE871-3746-4E8B-A540-EE279A12304C}"/>
          </ac:spMkLst>
        </pc:spChg>
        <pc:spChg chg="del mod">
          <ac:chgData name="Wojciech Kustra" userId="afebd3d0-216b-4c4f-8992-1bf1fda6d5e8" providerId="ADAL" clId="{1D307E72-7901-4E61-A01B-3C4232ABCF63}" dt="2026-07-13T08:55:18.995" v="8298" actId="478"/>
          <ac:spMkLst>
            <pc:docMk/>
            <pc:sldMk cId="3582177141" sldId="318"/>
            <ac:spMk id="81" creationId="{C4CD3043-C96E-4474-9C34-E9E3285EB5B6}"/>
          </ac:spMkLst>
        </pc:spChg>
        <pc:spChg chg="mod">
          <ac:chgData name="Wojciech Kustra" userId="afebd3d0-216b-4c4f-8992-1bf1fda6d5e8" providerId="ADAL" clId="{1D307E72-7901-4E61-A01B-3C4232ABCF63}" dt="2026-07-13T08:55:11.804" v="8295" actId="948"/>
          <ac:spMkLst>
            <pc:docMk/>
            <pc:sldMk cId="3582177141" sldId="318"/>
            <ac:spMk id="82" creationId="{4F8AF86F-CD6A-462C-A9EC-042D4CA73426}"/>
          </ac:spMkLst>
        </pc:spChg>
        <pc:spChg chg="del">
          <ac:chgData name="Wojciech Kustra" userId="afebd3d0-216b-4c4f-8992-1bf1fda6d5e8" providerId="ADAL" clId="{1D307E72-7901-4E61-A01B-3C4232ABCF63}" dt="2026-07-13T08:55:03.564" v="8294" actId="478"/>
          <ac:spMkLst>
            <pc:docMk/>
            <pc:sldMk cId="3582177141" sldId="318"/>
            <ac:spMk id="83" creationId="{7FED0CFF-0040-4E96-B1B0-C1B7A36341D5}"/>
          </ac:spMkLst>
        </pc:spChg>
        <pc:spChg chg="mod">
          <ac:chgData name="Wojciech Kustra" userId="afebd3d0-216b-4c4f-8992-1bf1fda6d5e8" providerId="ADAL" clId="{1D307E72-7901-4E61-A01B-3C4232ABCF63}" dt="2026-07-13T09:06:12.716" v="9807"/>
          <ac:spMkLst>
            <pc:docMk/>
            <pc:sldMk cId="3582177141" sldId="318"/>
            <ac:spMk id="85" creationId="{79B300E0-AC4A-4484-8027-9295F5A6718A}"/>
          </ac:spMkLst>
        </pc:spChg>
        <pc:spChg chg="mod">
          <ac:chgData name="Wojciech Kustra" userId="afebd3d0-216b-4c4f-8992-1bf1fda6d5e8" providerId="ADAL" clId="{1D307E72-7901-4E61-A01B-3C4232ABCF63}" dt="2026-07-13T09:06:12.716" v="9808"/>
          <ac:spMkLst>
            <pc:docMk/>
            <pc:sldMk cId="3582177141" sldId="318"/>
            <ac:spMk id="87" creationId="{5BA7C735-BB15-40E4-8F4F-E722735445AF}"/>
          </ac:spMkLst>
        </pc:spChg>
        <pc:spChg chg="mod">
          <ac:chgData name="Wojciech Kustra" userId="afebd3d0-216b-4c4f-8992-1bf1fda6d5e8" providerId="ADAL" clId="{1D307E72-7901-4E61-A01B-3C4232ABCF63}" dt="2026-07-13T09:06:12.716" v="9809"/>
          <ac:spMkLst>
            <pc:docMk/>
            <pc:sldMk cId="3582177141" sldId="318"/>
            <ac:spMk id="89" creationId="{0B287383-3A73-49A8-9E74-8D14E85BC9D2}"/>
          </ac:spMkLst>
        </pc:spChg>
        <pc:spChg chg="del">
          <ac:chgData name="Wojciech Kustra" userId="afebd3d0-216b-4c4f-8992-1bf1fda6d5e8" providerId="ADAL" clId="{1D307E72-7901-4E61-A01B-3C4232ABCF63}" dt="2026-07-13T08:56:08.189" v="8306" actId="478"/>
          <ac:spMkLst>
            <pc:docMk/>
            <pc:sldMk cId="3582177141" sldId="318"/>
            <ac:spMk id="91" creationId="{90212734-07E6-45F6-9CE2-0511011B28CD}"/>
          </ac:spMkLst>
        </pc:spChg>
        <pc:spChg chg="mod">
          <ac:chgData name="Wojciech Kustra" userId="afebd3d0-216b-4c4f-8992-1bf1fda6d5e8" providerId="ADAL" clId="{1D307E72-7901-4E61-A01B-3C4232ABCF63}" dt="2026-07-13T09:06:12.717" v="9810"/>
          <ac:spMkLst>
            <pc:docMk/>
            <pc:sldMk cId="3582177141" sldId="318"/>
            <ac:spMk id="92" creationId="{C8FD453E-D011-43E0-A1D8-9BBCC4EE82D4}"/>
          </ac:spMkLst>
        </pc:spChg>
        <pc:spChg chg="mod">
          <ac:chgData name="Wojciech Kustra" userId="afebd3d0-216b-4c4f-8992-1bf1fda6d5e8" providerId="ADAL" clId="{1D307E72-7901-4E61-A01B-3C4232ABCF63}" dt="2026-07-13T09:06:12.717" v="9811"/>
          <ac:spMkLst>
            <pc:docMk/>
            <pc:sldMk cId="3582177141" sldId="318"/>
            <ac:spMk id="101" creationId="{C2AB5BA6-2D5E-46E3-B9E3-92A4E224E92D}"/>
          </ac:spMkLst>
        </pc:spChg>
        <pc:spChg chg="mod">
          <ac:chgData name="Wojciech Kustra" userId="afebd3d0-216b-4c4f-8992-1bf1fda6d5e8" providerId="ADAL" clId="{1D307E72-7901-4E61-A01B-3C4232ABCF63}" dt="2026-07-13T09:06:12.717" v="9812"/>
          <ac:spMkLst>
            <pc:docMk/>
            <pc:sldMk cId="3582177141" sldId="318"/>
            <ac:spMk id="102" creationId="{1DD9BF32-8894-4B51-9F2E-1F7230B64E83}"/>
          </ac:spMkLst>
        </pc:spChg>
        <pc:spChg chg="mod">
          <ac:chgData name="Wojciech Kustra" userId="afebd3d0-216b-4c4f-8992-1bf1fda6d5e8" providerId="ADAL" clId="{1D307E72-7901-4E61-A01B-3C4232ABCF63}" dt="2026-07-13T09:06:12.718" v="9813"/>
          <ac:spMkLst>
            <pc:docMk/>
            <pc:sldMk cId="3582177141" sldId="318"/>
            <ac:spMk id="103" creationId="{AED2AEE7-D9D9-40EB-804C-264B8EC4A1DA}"/>
          </ac:spMkLst>
        </pc:spChg>
        <pc:spChg chg="mod">
          <ac:chgData name="Wojciech Kustra" userId="afebd3d0-216b-4c4f-8992-1bf1fda6d5e8" providerId="ADAL" clId="{1D307E72-7901-4E61-A01B-3C4232ABCF63}" dt="2026-07-13T09:06:12.718" v="9814"/>
          <ac:spMkLst>
            <pc:docMk/>
            <pc:sldMk cId="3582177141" sldId="318"/>
            <ac:spMk id="104" creationId="{BC40BBDE-C106-4410-8B88-3B791DC3436E}"/>
          </ac:spMkLst>
        </pc:spChg>
        <pc:spChg chg="mod">
          <ac:chgData name="Wojciech Kustra" userId="afebd3d0-216b-4c4f-8992-1bf1fda6d5e8" providerId="ADAL" clId="{1D307E72-7901-4E61-A01B-3C4232ABCF63}" dt="2026-07-13T09:06:12.718" v="9815"/>
          <ac:spMkLst>
            <pc:docMk/>
            <pc:sldMk cId="3582177141" sldId="318"/>
            <ac:spMk id="105" creationId="{319993E2-0A85-44C8-BC64-9F1D19924BC1}"/>
          </ac:spMkLst>
        </pc:spChg>
        <pc:spChg chg="mod">
          <ac:chgData name="Wojciech Kustra" userId="afebd3d0-216b-4c4f-8992-1bf1fda6d5e8" providerId="ADAL" clId="{1D307E72-7901-4E61-A01B-3C4232ABCF63}" dt="2026-07-13T09:06:12.719" v="9816"/>
          <ac:spMkLst>
            <pc:docMk/>
            <pc:sldMk cId="3582177141" sldId="318"/>
            <ac:spMk id="106" creationId="{AC5DECCC-88C2-402C-866A-15D398A15C04}"/>
          </ac:spMkLst>
        </pc:spChg>
        <pc:spChg chg="mod">
          <ac:chgData name="Wojciech Kustra" userId="afebd3d0-216b-4c4f-8992-1bf1fda6d5e8" providerId="ADAL" clId="{1D307E72-7901-4E61-A01B-3C4232ABCF63}" dt="2026-07-13T09:06:12.719" v="9817"/>
          <ac:spMkLst>
            <pc:docMk/>
            <pc:sldMk cId="3582177141" sldId="318"/>
            <ac:spMk id="107" creationId="{B92F91BB-1382-468C-8CF1-F635404A23E7}"/>
          </ac:spMkLst>
        </pc:spChg>
        <pc:spChg chg="mod">
          <ac:chgData name="Wojciech Kustra" userId="afebd3d0-216b-4c4f-8992-1bf1fda6d5e8" providerId="ADAL" clId="{1D307E72-7901-4E61-A01B-3C4232ABCF63}" dt="2026-07-13T09:06:12.719" v="9818"/>
          <ac:spMkLst>
            <pc:docMk/>
            <pc:sldMk cId="3582177141" sldId="318"/>
            <ac:spMk id="108" creationId="{2BBF0D91-E4E8-4D45-98D1-5FABBCE29004}"/>
          </ac:spMkLst>
        </pc:spChg>
        <pc:spChg chg="mod">
          <ac:chgData name="Wojciech Kustra" userId="afebd3d0-216b-4c4f-8992-1bf1fda6d5e8" providerId="ADAL" clId="{1D307E72-7901-4E61-A01B-3C4232ABCF63}" dt="2026-07-13T09:06:12.719" v="9819"/>
          <ac:spMkLst>
            <pc:docMk/>
            <pc:sldMk cId="3582177141" sldId="318"/>
            <ac:spMk id="109" creationId="{1BDD12C7-2F58-405E-80B2-29026F2C53F0}"/>
          </ac:spMkLst>
        </pc:spChg>
        <pc:spChg chg="mod">
          <ac:chgData name="Wojciech Kustra" userId="afebd3d0-216b-4c4f-8992-1bf1fda6d5e8" providerId="ADAL" clId="{1D307E72-7901-4E61-A01B-3C4232ABCF63}" dt="2026-07-13T09:06:12.720" v="9820"/>
          <ac:spMkLst>
            <pc:docMk/>
            <pc:sldMk cId="3582177141" sldId="318"/>
            <ac:spMk id="110" creationId="{037F1427-E4E5-44B2-B5A0-7EC3A6FA7202}"/>
          </ac:spMkLst>
        </pc:spChg>
        <pc:spChg chg="mod">
          <ac:chgData name="Wojciech Kustra" userId="afebd3d0-216b-4c4f-8992-1bf1fda6d5e8" providerId="ADAL" clId="{1D307E72-7901-4E61-A01B-3C4232ABCF63}" dt="2026-07-13T09:06:12.720" v="9821"/>
          <ac:spMkLst>
            <pc:docMk/>
            <pc:sldMk cId="3582177141" sldId="318"/>
            <ac:spMk id="111" creationId="{F7E7CC20-7128-4A2E-866A-40F5A524178C}"/>
          </ac:spMkLst>
        </pc:spChg>
        <pc:spChg chg="mod">
          <ac:chgData name="Wojciech Kustra" userId="afebd3d0-216b-4c4f-8992-1bf1fda6d5e8" providerId="ADAL" clId="{1D307E72-7901-4E61-A01B-3C4232ABCF63}" dt="2026-07-13T09:06:12.720" v="9822"/>
          <ac:spMkLst>
            <pc:docMk/>
            <pc:sldMk cId="3582177141" sldId="318"/>
            <ac:spMk id="112" creationId="{4B536106-FE8E-4EFF-92FC-398F69E80667}"/>
          </ac:spMkLst>
        </pc:spChg>
        <pc:spChg chg="mod">
          <ac:chgData name="Wojciech Kustra" userId="afebd3d0-216b-4c4f-8992-1bf1fda6d5e8" providerId="ADAL" clId="{1D307E72-7901-4E61-A01B-3C4232ABCF63}" dt="2026-07-13T09:06:12.721" v="9823"/>
          <ac:spMkLst>
            <pc:docMk/>
            <pc:sldMk cId="3582177141" sldId="318"/>
            <ac:spMk id="113" creationId="{2A1B0460-3E41-4649-A012-CAA92A0FEC56}"/>
          </ac:spMkLst>
        </pc:spChg>
        <pc:spChg chg="mod">
          <ac:chgData name="Wojciech Kustra" userId="afebd3d0-216b-4c4f-8992-1bf1fda6d5e8" providerId="ADAL" clId="{1D307E72-7901-4E61-A01B-3C4232ABCF63}" dt="2026-07-13T09:06:12.721" v="9824"/>
          <ac:spMkLst>
            <pc:docMk/>
            <pc:sldMk cId="3582177141" sldId="318"/>
            <ac:spMk id="114" creationId="{0D181203-030E-4A48-B43C-B05028C04BA1}"/>
          </ac:spMkLst>
        </pc:spChg>
        <pc:spChg chg="mod">
          <ac:chgData name="Wojciech Kustra" userId="afebd3d0-216b-4c4f-8992-1bf1fda6d5e8" providerId="ADAL" clId="{1D307E72-7901-4E61-A01B-3C4232ABCF63}" dt="2026-07-13T09:06:12.721" v="9825"/>
          <ac:spMkLst>
            <pc:docMk/>
            <pc:sldMk cId="3582177141" sldId="318"/>
            <ac:spMk id="115" creationId="{2F188E89-4D83-402E-A677-E4E39EF3F890}"/>
          </ac:spMkLst>
        </pc:spChg>
        <pc:spChg chg="mod">
          <ac:chgData name="Wojciech Kustra" userId="afebd3d0-216b-4c4f-8992-1bf1fda6d5e8" providerId="ADAL" clId="{1D307E72-7901-4E61-A01B-3C4232ABCF63}" dt="2026-07-13T09:06:12.722" v="9826"/>
          <ac:spMkLst>
            <pc:docMk/>
            <pc:sldMk cId="3582177141" sldId="318"/>
            <ac:spMk id="116" creationId="{330D4B1E-1107-467C-B70A-7BFA1E48D968}"/>
          </ac:spMkLst>
        </pc:spChg>
        <pc:spChg chg="mod">
          <ac:chgData name="Wojciech Kustra" userId="afebd3d0-216b-4c4f-8992-1bf1fda6d5e8" providerId="ADAL" clId="{1D307E72-7901-4E61-A01B-3C4232ABCF63}" dt="2026-07-13T09:06:12.722" v="9827"/>
          <ac:spMkLst>
            <pc:docMk/>
            <pc:sldMk cId="3582177141" sldId="318"/>
            <ac:spMk id="117" creationId="{F29B8510-D56D-4B99-BFEF-915A918F4985}"/>
          </ac:spMkLst>
        </pc:spChg>
        <pc:spChg chg="mod">
          <ac:chgData name="Wojciech Kustra" userId="afebd3d0-216b-4c4f-8992-1bf1fda6d5e8" providerId="ADAL" clId="{1D307E72-7901-4E61-A01B-3C4232ABCF63}" dt="2026-07-13T09:06:12.722" v="9828"/>
          <ac:spMkLst>
            <pc:docMk/>
            <pc:sldMk cId="3582177141" sldId="318"/>
            <ac:spMk id="118" creationId="{AB4D7C89-D261-453D-950E-C9D11DD9509F}"/>
          </ac:spMkLst>
        </pc:spChg>
        <pc:spChg chg="mod">
          <ac:chgData name="Wojciech Kustra" userId="afebd3d0-216b-4c4f-8992-1bf1fda6d5e8" providerId="ADAL" clId="{1D307E72-7901-4E61-A01B-3C4232ABCF63}" dt="2026-07-13T09:06:12.722" v="9829"/>
          <ac:spMkLst>
            <pc:docMk/>
            <pc:sldMk cId="3582177141" sldId="318"/>
            <ac:spMk id="119" creationId="{040A9BB7-3D88-4367-BB63-7ACC828D074C}"/>
          </ac:spMkLst>
        </pc:spChg>
        <pc:spChg chg="mod">
          <ac:chgData name="Wojciech Kustra" userId="afebd3d0-216b-4c4f-8992-1bf1fda6d5e8" providerId="ADAL" clId="{1D307E72-7901-4E61-A01B-3C4232ABCF63}" dt="2026-07-13T09:06:12.723" v="9830"/>
          <ac:spMkLst>
            <pc:docMk/>
            <pc:sldMk cId="3582177141" sldId="318"/>
            <ac:spMk id="120" creationId="{21AD17B8-B2F7-4B3F-9F87-EF7A14377CB9}"/>
          </ac:spMkLst>
        </pc:spChg>
        <pc:spChg chg="del mod">
          <ac:chgData name="Wojciech Kustra" userId="afebd3d0-216b-4c4f-8992-1bf1fda6d5e8" providerId="ADAL" clId="{1D307E72-7901-4E61-A01B-3C4232ABCF63}" dt="2026-07-13T08:54:53.557" v="8291" actId="478"/>
          <ac:spMkLst>
            <pc:docMk/>
            <pc:sldMk cId="3582177141" sldId="318"/>
            <ac:spMk id="121" creationId="{8D6C28B3-A5CA-4A28-B1D7-F6B3F68D9F4F}"/>
          </ac:spMkLst>
        </pc:spChg>
        <pc:spChg chg="del mod">
          <ac:chgData name="Wojciech Kustra" userId="afebd3d0-216b-4c4f-8992-1bf1fda6d5e8" providerId="ADAL" clId="{1D307E72-7901-4E61-A01B-3C4232ABCF63}" dt="2026-07-13T08:54:53.557" v="8291" actId="478"/>
          <ac:spMkLst>
            <pc:docMk/>
            <pc:sldMk cId="3582177141" sldId="318"/>
            <ac:spMk id="122" creationId="{67869201-B37D-4ED1-8FA1-7862A2149441}"/>
          </ac:spMkLst>
        </pc:spChg>
        <pc:spChg chg="mod">
          <ac:chgData name="Wojciech Kustra" userId="afebd3d0-216b-4c4f-8992-1bf1fda6d5e8" providerId="ADAL" clId="{1D307E72-7901-4E61-A01B-3C4232ABCF63}" dt="2026-07-13T09:06:12.723" v="9831"/>
          <ac:spMkLst>
            <pc:docMk/>
            <pc:sldMk cId="3582177141" sldId="318"/>
            <ac:spMk id="124" creationId="{868F52F3-954D-454E-88E4-9DCFEB7327BE}"/>
          </ac:spMkLst>
        </pc:spChg>
        <pc:spChg chg="mod">
          <ac:chgData name="Wojciech Kustra" userId="afebd3d0-216b-4c4f-8992-1bf1fda6d5e8" providerId="ADAL" clId="{1D307E72-7901-4E61-A01B-3C4232ABCF63}" dt="2026-07-13T09:06:12.723" v="9832"/>
          <ac:spMkLst>
            <pc:docMk/>
            <pc:sldMk cId="3582177141" sldId="318"/>
            <ac:spMk id="125" creationId="{CC87C5A1-BF42-469C-A0B1-DDD34EFEF567}"/>
          </ac:spMkLst>
        </pc:spChg>
        <pc:spChg chg="mod">
          <ac:chgData name="Wojciech Kustra" userId="afebd3d0-216b-4c4f-8992-1bf1fda6d5e8" providerId="ADAL" clId="{1D307E72-7901-4E61-A01B-3C4232ABCF63}" dt="2026-07-13T09:06:12.724" v="9833"/>
          <ac:spMkLst>
            <pc:docMk/>
            <pc:sldMk cId="3582177141" sldId="318"/>
            <ac:spMk id="126" creationId="{E59A8016-889C-44C7-AE61-E9DF1515C357}"/>
          </ac:spMkLst>
        </pc:spChg>
        <pc:spChg chg="mod">
          <ac:chgData name="Wojciech Kustra" userId="afebd3d0-216b-4c4f-8992-1bf1fda6d5e8" providerId="ADAL" clId="{1D307E72-7901-4E61-A01B-3C4232ABCF63}" dt="2026-07-13T09:06:12.724" v="9834"/>
          <ac:spMkLst>
            <pc:docMk/>
            <pc:sldMk cId="3582177141" sldId="318"/>
            <ac:spMk id="127" creationId="{DCD81832-A76F-4D3B-B31C-73DCE40B3DF3}"/>
          </ac:spMkLst>
        </pc:spChg>
        <pc:spChg chg="del mod ord">
          <ac:chgData name="Wojciech Kustra" userId="afebd3d0-216b-4c4f-8992-1bf1fda6d5e8" providerId="ADAL" clId="{1D307E72-7901-4E61-A01B-3C4232ABCF63}" dt="2026-07-13T08:54:56.272" v="8292" actId="478"/>
          <ac:spMkLst>
            <pc:docMk/>
            <pc:sldMk cId="3582177141" sldId="318"/>
            <ac:spMk id="128" creationId="{E4FF62BC-21A6-4FA0-9B87-3FD8D79B7E63}"/>
          </ac:spMkLst>
        </pc:spChg>
        <pc:spChg chg="del mod">
          <ac:chgData name="Wojciech Kustra" userId="afebd3d0-216b-4c4f-8992-1bf1fda6d5e8" providerId="ADAL" clId="{1D307E72-7901-4E61-A01B-3C4232ABCF63}" dt="2026-07-13T08:55:14.441" v="8296" actId="478"/>
          <ac:spMkLst>
            <pc:docMk/>
            <pc:sldMk cId="3582177141" sldId="318"/>
            <ac:spMk id="129" creationId="{A22D51C1-F8C7-4CCF-A824-80A933BAF4A3}"/>
          </ac:spMkLst>
        </pc:spChg>
        <pc:spChg chg="del mod">
          <ac:chgData name="Wojciech Kustra" userId="afebd3d0-216b-4c4f-8992-1bf1fda6d5e8" providerId="ADAL" clId="{1D307E72-7901-4E61-A01B-3C4232ABCF63}" dt="2026-07-13T08:55:02.027" v="8293" actId="478"/>
          <ac:spMkLst>
            <pc:docMk/>
            <pc:sldMk cId="3582177141" sldId="318"/>
            <ac:spMk id="130" creationId="{4F56B461-2B2A-451C-8017-03DFFD71D2DC}"/>
          </ac:spMkLst>
        </pc:spChg>
        <pc:spChg chg="mod">
          <ac:chgData name="Wojciech Kustra" userId="afebd3d0-216b-4c4f-8992-1bf1fda6d5e8" providerId="ADAL" clId="{1D307E72-7901-4E61-A01B-3C4232ABCF63}" dt="2026-07-13T09:06:12.724" v="9835"/>
          <ac:spMkLst>
            <pc:docMk/>
            <pc:sldMk cId="3582177141" sldId="318"/>
            <ac:spMk id="131" creationId="{D1217F7A-F83D-4A7B-AC50-F48F72F3705B}"/>
          </ac:spMkLst>
        </pc:spChg>
        <pc:spChg chg="mod">
          <ac:chgData name="Wojciech Kustra" userId="afebd3d0-216b-4c4f-8992-1bf1fda6d5e8" providerId="ADAL" clId="{1D307E72-7901-4E61-A01B-3C4232ABCF63}" dt="2026-07-13T09:06:12.724" v="9836"/>
          <ac:spMkLst>
            <pc:docMk/>
            <pc:sldMk cId="3582177141" sldId="318"/>
            <ac:spMk id="132" creationId="{D6F1A894-8B9B-40DB-979D-C4B80137C5E8}"/>
          </ac:spMkLst>
        </pc:spChg>
        <pc:spChg chg="mod">
          <ac:chgData name="Wojciech Kustra" userId="afebd3d0-216b-4c4f-8992-1bf1fda6d5e8" providerId="ADAL" clId="{1D307E72-7901-4E61-A01B-3C4232ABCF63}" dt="2026-07-13T09:06:12.725" v="9837"/>
          <ac:spMkLst>
            <pc:docMk/>
            <pc:sldMk cId="3582177141" sldId="318"/>
            <ac:spMk id="133" creationId="{002B7540-A9E4-4D98-BE97-0D3E9EBFB377}"/>
          </ac:spMkLst>
        </pc:spChg>
        <pc:spChg chg="mod">
          <ac:chgData name="Wojciech Kustra" userId="afebd3d0-216b-4c4f-8992-1bf1fda6d5e8" providerId="ADAL" clId="{1D307E72-7901-4E61-A01B-3C4232ABCF63}" dt="2026-07-13T09:06:12.725" v="9838"/>
          <ac:spMkLst>
            <pc:docMk/>
            <pc:sldMk cId="3582177141" sldId="318"/>
            <ac:spMk id="134" creationId="{9E9C28EA-8052-43BB-9341-B37332DB6BD5}"/>
          </ac:spMkLst>
        </pc:spChg>
        <pc:spChg chg="mod">
          <ac:chgData name="Wojciech Kustra" userId="afebd3d0-216b-4c4f-8992-1bf1fda6d5e8" providerId="ADAL" clId="{1D307E72-7901-4E61-A01B-3C4232ABCF63}" dt="2026-07-13T09:06:12.725" v="9839"/>
          <ac:spMkLst>
            <pc:docMk/>
            <pc:sldMk cId="3582177141" sldId="318"/>
            <ac:spMk id="135" creationId="{2307D4A8-D3D0-44B7-86BD-34FA73507924}"/>
          </ac:spMkLst>
        </pc:spChg>
        <pc:spChg chg="mod">
          <ac:chgData name="Wojciech Kustra" userId="afebd3d0-216b-4c4f-8992-1bf1fda6d5e8" providerId="ADAL" clId="{1D307E72-7901-4E61-A01B-3C4232ABCF63}" dt="2026-07-13T08:56:42.212" v="8328" actId="1076"/>
          <ac:spMkLst>
            <pc:docMk/>
            <pc:sldMk cId="3582177141" sldId="318"/>
            <ac:spMk id="138" creationId="{C587976B-3B4F-43D6-81A0-C42C742FEFB3}"/>
          </ac:spMkLst>
        </pc:spChg>
        <pc:spChg chg="mod">
          <ac:chgData name="Wojciech Kustra" userId="afebd3d0-216b-4c4f-8992-1bf1fda6d5e8" providerId="ADAL" clId="{1D307E72-7901-4E61-A01B-3C4232ABCF63}" dt="2026-07-13T09:06:12.858" v="10047"/>
          <ac:spMkLst>
            <pc:docMk/>
            <pc:sldMk cId="3582177141" sldId="318"/>
            <ac:spMk id="139" creationId="{A28D2D18-F803-4CC2-8937-2157839DB820}"/>
          </ac:spMkLst>
        </pc:spChg>
        <pc:spChg chg="mod">
          <ac:chgData name="Wojciech Kustra" userId="afebd3d0-216b-4c4f-8992-1bf1fda6d5e8" providerId="ADAL" clId="{1D307E72-7901-4E61-A01B-3C4232ABCF63}" dt="2026-07-13T09:06:12.726" v="9841"/>
          <ac:spMkLst>
            <pc:docMk/>
            <pc:sldMk cId="3582177141" sldId="318"/>
            <ac:spMk id="141" creationId="{92D62BEF-E866-41D9-98B6-43753014834B}"/>
          </ac:spMkLst>
        </pc:spChg>
        <pc:spChg chg="mod">
          <ac:chgData name="Wojciech Kustra" userId="afebd3d0-216b-4c4f-8992-1bf1fda6d5e8" providerId="ADAL" clId="{1D307E72-7901-4E61-A01B-3C4232ABCF63}" dt="2026-07-13T09:06:12.726" v="9842"/>
          <ac:spMkLst>
            <pc:docMk/>
            <pc:sldMk cId="3582177141" sldId="318"/>
            <ac:spMk id="142" creationId="{AE6F82CA-380C-469F-89DF-BAD70037B747}"/>
          </ac:spMkLst>
        </pc:spChg>
        <pc:spChg chg="mod">
          <ac:chgData name="Wojciech Kustra" userId="afebd3d0-216b-4c4f-8992-1bf1fda6d5e8" providerId="ADAL" clId="{1D307E72-7901-4E61-A01B-3C4232ABCF63}" dt="2026-07-13T09:06:12.727" v="9843"/>
          <ac:spMkLst>
            <pc:docMk/>
            <pc:sldMk cId="3582177141" sldId="318"/>
            <ac:spMk id="143" creationId="{7A8878E6-E9FB-4F8D-85D4-8E305D10F70E}"/>
          </ac:spMkLst>
        </pc:spChg>
        <pc:spChg chg="mod">
          <ac:chgData name="Wojciech Kustra" userId="afebd3d0-216b-4c4f-8992-1bf1fda6d5e8" providerId="ADAL" clId="{1D307E72-7901-4E61-A01B-3C4232ABCF63}" dt="2026-07-13T09:06:12.727" v="9844"/>
          <ac:spMkLst>
            <pc:docMk/>
            <pc:sldMk cId="3582177141" sldId="318"/>
            <ac:spMk id="144" creationId="{67A1B97E-518D-460D-B720-9836DBE60929}"/>
          </ac:spMkLst>
        </pc:spChg>
        <pc:graphicFrameChg chg="del mod">
          <ac:chgData name="Wojciech Kustra" userId="afebd3d0-216b-4c4f-8992-1bf1fda6d5e8" providerId="ADAL" clId="{1D307E72-7901-4E61-A01B-3C4232ABCF63}" dt="2026-07-13T08:55:20.519" v="8299" actId="478"/>
          <ac:graphicFrameMkLst>
            <pc:docMk/>
            <pc:sldMk cId="3582177141" sldId="318"/>
            <ac:graphicFrameMk id="137" creationId="{6C44D135-24FA-41BD-82CD-860DB599C19C}"/>
          </ac:graphicFrameMkLst>
        </pc:graphicFrameChg>
      </pc:sldChg>
      <pc:sldChg chg="delSp modSp del mod">
        <pc:chgData name="Wojciech Kustra" userId="afebd3d0-216b-4c4f-8992-1bf1fda6d5e8" providerId="ADAL" clId="{1D307E72-7901-4E61-A01B-3C4232ABCF63}" dt="2026-07-13T09:05:13.470" v="9721"/>
        <pc:sldMkLst>
          <pc:docMk/>
          <pc:sldMk cId="472779869" sldId="319"/>
        </pc:sldMkLst>
        <pc:spChg chg="mod">
          <ac:chgData name="Wojciech Kustra" userId="afebd3d0-216b-4c4f-8992-1bf1fda6d5e8" providerId="ADAL" clId="{1D307E72-7901-4E61-A01B-3C4232ABCF63}" dt="2026-07-13T09:04:45.322" v="9483" actId="27636"/>
          <ac:spMkLst>
            <pc:docMk/>
            <pc:sldMk cId="472779869" sldId="319"/>
            <ac:spMk id="108" creationId="{CAB16602-CD6A-4125-B19B-153A96B791BD}"/>
          </ac:spMkLst>
        </pc:spChg>
        <pc:spChg chg="mod">
          <ac:chgData name="Wojciech Kustra" userId="afebd3d0-216b-4c4f-8992-1bf1fda6d5e8" providerId="ADAL" clId="{1D307E72-7901-4E61-A01B-3C4232ABCF63}" dt="2026-07-13T09:04:45.330" v="9487" actId="27636"/>
          <ac:spMkLst>
            <pc:docMk/>
            <pc:sldMk cId="472779869" sldId="319"/>
            <ac:spMk id="109" creationId="{7960435D-0024-4FAD-9053-8760C9DBCD83}"/>
          </ac:spMkLst>
        </pc:spChg>
        <pc:spChg chg="mod">
          <ac:chgData name="Wojciech Kustra" userId="afebd3d0-216b-4c4f-8992-1bf1fda6d5e8" providerId="ADAL" clId="{1D307E72-7901-4E61-A01B-3C4232ABCF63}" dt="2026-07-13T09:04:45.326" v="9485" actId="27636"/>
          <ac:spMkLst>
            <pc:docMk/>
            <pc:sldMk cId="472779869" sldId="319"/>
            <ac:spMk id="110" creationId="{6F973328-20F3-4781-B095-2734BF6CF719}"/>
          </ac:spMkLst>
        </pc:spChg>
        <pc:spChg chg="mod">
          <ac:chgData name="Wojciech Kustra" userId="afebd3d0-216b-4c4f-8992-1bf1fda6d5e8" providerId="ADAL" clId="{1D307E72-7901-4E61-A01B-3C4232ABCF63}" dt="2026-07-13T09:04:45.335" v="9490" actId="27636"/>
          <ac:spMkLst>
            <pc:docMk/>
            <pc:sldMk cId="472779869" sldId="319"/>
            <ac:spMk id="111" creationId="{5B914CC9-8E46-438E-B815-FEEA68182985}"/>
          </ac:spMkLst>
        </pc:spChg>
        <pc:spChg chg="mod">
          <ac:chgData name="Wojciech Kustra" userId="afebd3d0-216b-4c4f-8992-1bf1fda6d5e8" providerId="ADAL" clId="{1D307E72-7901-4E61-A01B-3C4232ABCF63}" dt="2026-07-13T09:04:45.315" v="9478" actId="27636"/>
          <ac:spMkLst>
            <pc:docMk/>
            <pc:sldMk cId="472779869" sldId="319"/>
            <ac:spMk id="112" creationId="{D2EACCD4-3957-47B2-AC6D-6E6C819F2F7B}"/>
          </ac:spMkLst>
        </pc:spChg>
        <pc:spChg chg="del">
          <ac:chgData name="Wojciech Kustra" userId="afebd3d0-216b-4c4f-8992-1bf1fda6d5e8" providerId="ADAL" clId="{1D307E72-7901-4E61-A01B-3C4232ABCF63}" dt="2026-07-13T08:54:24.052" v="8287" actId="478"/>
          <ac:spMkLst>
            <pc:docMk/>
            <pc:sldMk cId="472779869" sldId="319"/>
            <ac:spMk id="113" creationId="{EA049813-C1AE-4409-88DF-048119155952}"/>
          </ac:spMkLst>
        </pc:spChg>
        <pc:spChg chg="mod">
          <ac:chgData name="Wojciech Kustra" userId="afebd3d0-216b-4c4f-8992-1bf1fda6d5e8" providerId="ADAL" clId="{1D307E72-7901-4E61-A01B-3C4232ABCF63}" dt="2026-07-13T08:52:00.206" v="8261" actId="948"/>
          <ac:spMkLst>
            <pc:docMk/>
            <pc:sldMk cId="472779869" sldId="319"/>
            <ac:spMk id="114" creationId="{5F439033-0D8B-4686-888E-CCBE3B909867}"/>
          </ac:spMkLst>
        </pc:spChg>
        <pc:spChg chg="mod">
          <ac:chgData name="Wojciech Kustra" userId="afebd3d0-216b-4c4f-8992-1bf1fda6d5e8" providerId="ADAL" clId="{1D307E72-7901-4E61-A01B-3C4232ABCF63}" dt="2026-07-13T09:04:45.337" v="9492" actId="27636"/>
          <ac:spMkLst>
            <pc:docMk/>
            <pc:sldMk cId="472779869" sldId="319"/>
            <ac:spMk id="117" creationId="{44476A1C-1A31-46FE-9AEA-5901DF1EBF4C}"/>
          </ac:spMkLst>
        </pc:spChg>
        <pc:spChg chg="mod">
          <ac:chgData name="Wojciech Kustra" userId="afebd3d0-216b-4c4f-8992-1bf1fda6d5e8" providerId="ADAL" clId="{1D307E72-7901-4E61-A01B-3C4232ABCF63}" dt="2026-07-13T09:04:45.319" v="9481" actId="27636"/>
          <ac:spMkLst>
            <pc:docMk/>
            <pc:sldMk cId="472779869" sldId="319"/>
            <ac:spMk id="118" creationId="{09640C28-B21E-49FF-92EA-39688707F623}"/>
          </ac:spMkLst>
        </pc:spChg>
        <pc:spChg chg="mod">
          <ac:chgData name="Wojciech Kustra" userId="afebd3d0-216b-4c4f-8992-1bf1fda6d5e8" providerId="ADAL" clId="{1D307E72-7901-4E61-A01B-3C4232ABCF63}" dt="2026-07-13T09:04:45.331" v="9488" actId="27636"/>
          <ac:spMkLst>
            <pc:docMk/>
            <pc:sldMk cId="472779869" sldId="319"/>
            <ac:spMk id="119" creationId="{13339341-3ED3-4C60-97D8-8D4EE4CF1C47}"/>
          </ac:spMkLst>
        </pc:spChg>
        <pc:spChg chg="mod">
          <ac:chgData name="Wojciech Kustra" userId="afebd3d0-216b-4c4f-8992-1bf1fda6d5e8" providerId="ADAL" clId="{1D307E72-7901-4E61-A01B-3C4232ABCF63}" dt="2026-07-13T09:04:45.336" v="9491" actId="27636"/>
          <ac:spMkLst>
            <pc:docMk/>
            <pc:sldMk cId="472779869" sldId="319"/>
            <ac:spMk id="120" creationId="{186A7DFB-7AD6-4792-8F8D-485B8DDA6C4B}"/>
          </ac:spMkLst>
        </pc:spChg>
        <pc:spChg chg="mod">
          <ac:chgData name="Wojciech Kustra" userId="afebd3d0-216b-4c4f-8992-1bf1fda6d5e8" providerId="ADAL" clId="{1D307E72-7901-4E61-A01B-3C4232ABCF63}" dt="2026-07-13T09:04:45.316" v="9479" actId="27636"/>
          <ac:spMkLst>
            <pc:docMk/>
            <pc:sldMk cId="472779869" sldId="319"/>
            <ac:spMk id="121" creationId="{C82139B4-A3CE-4A03-A8EA-2D6387F1C913}"/>
          </ac:spMkLst>
        </pc:spChg>
        <pc:spChg chg="mod">
          <ac:chgData name="Wojciech Kustra" userId="afebd3d0-216b-4c4f-8992-1bf1fda6d5e8" providerId="ADAL" clId="{1D307E72-7901-4E61-A01B-3C4232ABCF63}" dt="2026-07-13T09:04:45.333" v="9489" actId="27636"/>
          <ac:spMkLst>
            <pc:docMk/>
            <pc:sldMk cId="472779869" sldId="319"/>
            <ac:spMk id="123" creationId="{158EEE33-AF62-46C5-ACC0-AFBBAA49E264}"/>
          </ac:spMkLst>
        </pc:spChg>
        <pc:spChg chg="mod">
          <ac:chgData name="Wojciech Kustra" userId="afebd3d0-216b-4c4f-8992-1bf1fda6d5e8" providerId="ADAL" clId="{1D307E72-7901-4E61-A01B-3C4232ABCF63}" dt="2026-07-13T09:04:45.328" v="9486" actId="27636"/>
          <ac:spMkLst>
            <pc:docMk/>
            <pc:sldMk cId="472779869" sldId="319"/>
            <ac:spMk id="124" creationId="{0CFF8E6D-667C-4D3F-8444-1DEFF60B539A}"/>
          </ac:spMkLst>
        </pc:spChg>
        <pc:spChg chg="mod">
          <ac:chgData name="Wojciech Kustra" userId="afebd3d0-216b-4c4f-8992-1bf1fda6d5e8" providerId="ADAL" clId="{1D307E72-7901-4E61-A01B-3C4232ABCF63}" dt="2026-07-13T09:04:45.318" v="9480" actId="27636"/>
          <ac:spMkLst>
            <pc:docMk/>
            <pc:sldMk cId="472779869" sldId="319"/>
            <ac:spMk id="125" creationId="{9F1459E1-C54C-41F3-BB19-908EC103C99B}"/>
          </ac:spMkLst>
        </pc:spChg>
        <pc:spChg chg="mod">
          <ac:chgData name="Wojciech Kustra" userId="afebd3d0-216b-4c4f-8992-1bf1fda6d5e8" providerId="ADAL" clId="{1D307E72-7901-4E61-A01B-3C4232ABCF63}" dt="2026-07-13T09:04:45.324" v="9484" actId="27636"/>
          <ac:spMkLst>
            <pc:docMk/>
            <pc:sldMk cId="472779869" sldId="319"/>
            <ac:spMk id="126" creationId="{AA9A6BF7-AA93-45B9-8645-533B491F3E29}"/>
          </ac:spMkLst>
        </pc:spChg>
        <pc:spChg chg="mod">
          <ac:chgData name="Wojciech Kustra" userId="afebd3d0-216b-4c4f-8992-1bf1fda6d5e8" providerId="ADAL" clId="{1D307E72-7901-4E61-A01B-3C4232ABCF63}" dt="2026-07-13T09:04:45.321" v="9482" actId="27636"/>
          <ac:spMkLst>
            <pc:docMk/>
            <pc:sldMk cId="472779869" sldId="319"/>
            <ac:spMk id="127" creationId="{79AF836E-A44C-4FE4-962C-13718DDC5B73}"/>
          </ac:spMkLst>
        </pc:spChg>
      </pc:sldChg>
      <pc:sldChg chg="addSp delSp modSp del mod">
        <pc:chgData name="Wojciech Kustra" userId="afebd3d0-216b-4c4f-8992-1bf1fda6d5e8" providerId="ADAL" clId="{1D307E72-7901-4E61-A01B-3C4232ABCF63}" dt="2026-07-13T09:05:16.132" v="9723"/>
        <pc:sldMkLst>
          <pc:docMk/>
          <pc:sldMk cId="1533264780" sldId="320"/>
        </pc:sldMkLst>
        <pc:spChg chg="mod">
          <ac:chgData name="Wojciech Kustra" userId="afebd3d0-216b-4c4f-8992-1bf1fda6d5e8" providerId="ADAL" clId="{1D307E72-7901-4E61-A01B-3C4232ABCF63}" dt="2026-07-13T09:04:45.418" v="9635" actId="27636"/>
          <ac:spMkLst>
            <pc:docMk/>
            <pc:sldMk cId="1533264780" sldId="320"/>
            <ac:spMk id="186" creationId="{45E5434A-1398-4DB2-9737-554DBE6D6207}"/>
          </ac:spMkLst>
        </pc:spChg>
        <pc:spChg chg="mod">
          <ac:chgData name="Wojciech Kustra" userId="afebd3d0-216b-4c4f-8992-1bf1fda6d5e8" providerId="ADAL" clId="{1D307E72-7901-4E61-A01B-3C4232ABCF63}" dt="2026-07-13T09:04:45.402" v="9627" actId="27636"/>
          <ac:spMkLst>
            <pc:docMk/>
            <pc:sldMk cId="1533264780" sldId="320"/>
            <ac:spMk id="187" creationId="{DDFB87AA-8CAF-4E45-9D99-B57AE662BF65}"/>
          </ac:spMkLst>
        </pc:spChg>
        <pc:spChg chg="mod">
          <ac:chgData name="Wojciech Kustra" userId="afebd3d0-216b-4c4f-8992-1bf1fda6d5e8" providerId="ADAL" clId="{1D307E72-7901-4E61-A01B-3C4232ABCF63}" dt="2026-07-13T09:04:45.410" v="9631" actId="27636"/>
          <ac:spMkLst>
            <pc:docMk/>
            <pc:sldMk cId="1533264780" sldId="320"/>
            <ac:spMk id="188" creationId="{B4C08085-12DD-40BD-8EB5-B957CF966F83}"/>
          </ac:spMkLst>
        </pc:spChg>
        <pc:spChg chg="mod">
          <ac:chgData name="Wojciech Kustra" userId="afebd3d0-216b-4c4f-8992-1bf1fda6d5e8" providerId="ADAL" clId="{1D307E72-7901-4E61-A01B-3C4232ABCF63}" dt="2026-07-13T09:04:45.398" v="9625" actId="27636"/>
          <ac:spMkLst>
            <pc:docMk/>
            <pc:sldMk cId="1533264780" sldId="320"/>
            <ac:spMk id="189" creationId="{052CC655-F174-489F-82D3-40F2FCEB192A}"/>
          </ac:spMkLst>
        </pc:spChg>
        <pc:spChg chg="mod">
          <ac:chgData name="Wojciech Kustra" userId="afebd3d0-216b-4c4f-8992-1bf1fda6d5e8" providerId="ADAL" clId="{1D307E72-7901-4E61-A01B-3C4232ABCF63}" dt="2026-07-13T09:04:45.414" v="9633" actId="27636"/>
          <ac:spMkLst>
            <pc:docMk/>
            <pc:sldMk cId="1533264780" sldId="320"/>
            <ac:spMk id="190" creationId="{A2D08361-70BF-497D-8781-088AD7D8601F}"/>
          </ac:spMkLst>
        </pc:spChg>
        <pc:spChg chg="del">
          <ac:chgData name="Wojciech Kustra" userId="afebd3d0-216b-4c4f-8992-1bf1fda6d5e8" providerId="ADAL" clId="{1D307E72-7901-4E61-A01B-3C4232ABCF63}" dt="2026-07-13T08:57:27.655" v="8344" actId="478"/>
          <ac:spMkLst>
            <pc:docMk/>
            <pc:sldMk cId="1533264780" sldId="320"/>
            <ac:spMk id="191" creationId="{0E863A29-E77F-414C-A0D6-B57442865943}"/>
          </ac:spMkLst>
        </pc:spChg>
        <pc:spChg chg="mod">
          <ac:chgData name="Wojciech Kustra" userId="afebd3d0-216b-4c4f-8992-1bf1fda6d5e8" providerId="ADAL" clId="{1D307E72-7901-4E61-A01B-3C4232ABCF63}" dt="2026-07-13T08:57:13.707" v="8336" actId="948"/>
          <ac:spMkLst>
            <pc:docMk/>
            <pc:sldMk cId="1533264780" sldId="320"/>
            <ac:spMk id="192" creationId="{C523EC60-A057-48FA-AD35-5C7D2E7E833A}"/>
          </ac:spMkLst>
        </pc:spChg>
        <pc:spChg chg="mod">
          <ac:chgData name="Wojciech Kustra" userId="afebd3d0-216b-4c4f-8992-1bf1fda6d5e8" providerId="ADAL" clId="{1D307E72-7901-4E61-A01B-3C4232ABCF63}" dt="2026-07-13T09:04:45.406" v="9629" actId="27636"/>
          <ac:spMkLst>
            <pc:docMk/>
            <pc:sldMk cId="1533264780" sldId="320"/>
            <ac:spMk id="196" creationId="{AF85D779-D1A6-4898-971D-365F6F00B94A}"/>
          </ac:spMkLst>
        </pc:spChg>
        <pc:spChg chg="mod">
          <ac:chgData name="Wojciech Kustra" userId="afebd3d0-216b-4c4f-8992-1bf1fda6d5e8" providerId="ADAL" clId="{1D307E72-7901-4E61-A01B-3C4232ABCF63}" dt="2026-07-13T08:57:18.743" v="8338" actId="948"/>
          <ac:spMkLst>
            <pc:docMk/>
            <pc:sldMk cId="1533264780" sldId="320"/>
            <ac:spMk id="197" creationId="{E6CC2C27-28D0-41F3-9851-F220182C9782}"/>
          </ac:spMkLst>
        </pc:spChg>
        <pc:spChg chg="mod">
          <ac:chgData name="Wojciech Kustra" userId="afebd3d0-216b-4c4f-8992-1bf1fda6d5e8" providerId="ADAL" clId="{1D307E72-7901-4E61-A01B-3C4232ABCF63}" dt="2026-07-13T09:04:45.408" v="9630" actId="27636"/>
          <ac:spMkLst>
            <pc:docMk/>
            <pc:sldMk cId="1533264780" sldId="320"/>
            <ac:spMk id="198" creationId="{778438C7-1215-4E6F-84A6-DBA5D6A74C90}"/>
          </ac:spMkLst>
        </pc:spChg>
        <pc:spChg chg="mod">
          <ac:chgData name="Wojciech Kustra" userId="afebd3d0-216b-4c4f-8992-1bf1fda6d5e8" providerId="ADAL" clId="{1D307E72-7901-4E61-A01B-3C4232ABCF63}" dt="2026-07-13T09:04:45.416" v="9634" actId="27636"/>
          <ac:spMkLst>
            <pc:docMk/>
            <pc:sldMk cId="1533264780" sldId="320"/>
            <ac:spMk id="199" creationId="{37E3B602-26B8-4444-A339-B18CBBA8E757}"/>
          </ac:spMkLst>
        </pc:spChg>
        <pc:spChg chg="mod">
          <ac:chgData name="Wojciech Kustra" userId="afebd3d0-216b-4c4f-8992-1bf1fda6d5e8" providerId="ADAL" clId="{1D307E72-7901-4E61-A01B-3C4232ABCF63}" dt="2026-07-13T09:04:45.403" v="9628" actId="27636"/>
          <ac:spMkLst>
            <pc:docMk/>
            <pc:sldMk cId="1533264780" sldId="320"/>
            <ac:spMk id="200" creationId="{B90FF8D0-7F71-4928-B2CD-D3F0FE03E68C}"/>
          </ac:spMkLst>
        </pc:spChg>
        <pc:spChg chg="mod">
          <ac:chgData name="Wojciech Kustra" userId="afebd3d0-216b-4c4f-8992-1bf1fda6d5e8" providerId="ADAL" clId="{1D307E72-7901-4E61-A01B-3C4232ABCF63}" dt="2026-07-13T09:04:45.400" v="9626" actId="27636"/>
          <ac:spMkLst>
            <pc:docMk/>
            <pc:sldMk cId="1533264780" sldId="320"/>
            <ac:spMk id="201" creationId="{07BDF876-A8CD-48D1-96DD-11B998FD8A6F}"/>
          </ac:spMkLst>
        </pc:spChg>
        <pc:spChg chg="mod">
          <ac:chgData name="Wojciech Kustra" userId="afebd3d0-216b-4c4f-8992-1bf1fda6d5e8" providerId="ADAL" clId="{1D307E72-7901-4E61-A01B-3C4232ABCF63}" dt="2026-07-13T09:04:45.412" v="9632" actId="27636"/>
          <ac:spMkLst>
            <pc:docMk/>
            <pc:sldMk cId="1533264780" sldId="320"/>
            <ac:spMk id="202" creationId="{7F02F90D-3E37-43D4-9820-9326ACDA8FC4}"/>
          </ac:spMkLst>
        </pc:spChg>
        <pc:spChg chg="add del">
          <ac:chgData name="Wojciech Kustra" userId="afebd3d0-216b-4c4f-8992-1bf1fda6d5e8" providerId="ADAL" clId="{1D307E72-7901-4E61-A01B-3C4232ABCF63}" dt="2026-07-13T08:57:05.718" v="8335" actId="478"/>
          <ac:spMkLst>
            <pc:docMk/>
            <pc:sldMk cId="1533264780" sldId="320"/>
            <ac:spMk id="203" creationId="{0ED265AC-0DE9-454E-99E5-60F7D1DFF9D0}"/>
          </ac:spMkLst>
        </pc:spChg>
        <pc:spChg chg="del">
          <ac:chgData name="Wojciech Kustra" userId="afebd3d0-216b-4c4f-8992-1bf1fda6d5e8" providerId="ADAL" clId="{1D307E72-7901-4E61-A01B-3C4232ABCF63}" dt="2026-07-13T08:57:00.163" v="8331" actId="478"/>
          <ac:spMkLst>
            <pc:docMk/>
            <pc:sldMk cId="1533264780" sldId="320"/>
            <ac:spMk id="206" creationId="{D9C33D7B-96E5-48B2-95DB-F92A89920F92}"/>
          </ac:spMkLst>
        </pc:spChg>
        <pc:spChg chg="del">
          <ac:chgData name="Wojciech Kustra" userId="afebd3d0-216b-4c4f-8992-1bf1fda6d5e8" providerId="ADAL" clId="{1D307E72-7901-4E61-A01B-3C4232ABCF63}" dt="2026-07-13T08:57:02.983" v="8332" actId="478"/>
          <ac:spMkLst>
            <pc:docMk/>
            <pc:sldMk cId="1533264780" sldId="320"/>
            <ac:spMk id="207" creationId="{9651F2B4-D901-4D6E-AF97-6F7DC2ADEE7C}"/>
          </ac:spMkLst>
        </pc:spChg>
        <pc:spChg chg="del mod">
          <ac:chgData name="Wojciech Kustra" userId="afebd3d0-216b-4c4f-8992-1bf1fda6d5e8" providerId="ADAL" clId="{1D307E72-7901-4E61-A01B-3C4232ABCF63}" dt="2026-07-13T08:57:05.203" v="8334" actId="478"/>
          <ac:spMkLst>
            <pc:docMk/>
            <pc:sldMk cId="1533264780" sldId="320"/>
            <ac:spMk id="208" creationId="{506C49D6-3951-48E5-9DB7-7E27254D7B97}"/>
          </ac:spMkLst>
        </pc:spChg>
        <pc:spChg chg="mod">
          <ac:chgData name="Wojciech Kustra" userId="afebd3d0-216b-4c4f-8992-1bf1fda6d5e8" providerId="ADAL" clId="{1D307E72-7901-4E61-A01B-3C4232ABCF63}" dt="2026-07-13T09:04:45.291" v="9453"/>
          <ac:spMkLst>
            <pc:docMk/>
            <pc:sldMk cId="1533264780" sldId="320"/>
            <ac:spMk id="210" creationId="{3EA49401-5973-4A6E-820C-950D0F34F32D}"/>
          </ac:spMkLst>
        </pc:spChg>
        <pc:spChg chg="mod">
          <ac:chgData name="Wojciech Kustra" userId="afebd3d0-216b-4c4f-8992-1bf1fda6d5e8" providerId="ADAL" clId="{1D307E72-7901-4E61-A01B-3C4232ABCF63}" dt="2026-07-13T09:04:45.294" v="9459"/>
          <ac:spMkLst>
            <pc:docMk/>
            <pc:sldMk cId="1533264780" sldId="320"/>
            <ac:spMk id="211" creationId="{12D7B9D2-975E-4F6F-B2CD-5AB75AA0ABA2}"/>
          </ac:spMkLst>
        </pc:spChg>
        <pc:spChg chg="mod">
          <ac:chgData name="Wojciech Kustra" userId="afebd3d0-216b-4c4f-8992-1bf1fda6d5e8" providerId="ADAL" clId="{1D307E72-7901-4E61-A01B-3C4232ABCF63}" dt="2026-07-13T09:04:45.296" v="9465"/>
          <ac:spMkLst>
            <pc:docMk/>
            <pc:sldMk cId="1533264780" sldId="320"/>
            <ac:spMk id="212" creationId="{3574542F-05F7-4E93-8C0D-C7F74241EC52}"/>
          </ac:spMkLst>
        </pc:spChg>
        <pc:spChg chg="mod">
          <ac:chgData name="Wojciech Kustra" userId="afebd3d0-216b-4c4f-8992-1bf1fda6d5e8" providerId="ADAL" clId="{1D307E72-7901-4E61-A01B-3C4232ABCF63}" dt="2026-07-13T09:04:45.298" v="9471"/>
          <ac:spMkLst>
            <pc:docMk/>
            <pc:sldMk cId="1533264780" sldId="320"/>
            <ac:spMk id="213" creationId="{EE2D6001-9B0F-4A03-803E-A510E388F28A}"/>
          </ac:spMkLst>
        </pc:spChg>
        <pc:spChg chg="mod">
          <ac:chgData name="Wojciech Kustra" userId="afebd3d0-216b-4c4f-8992-1bf1fda6d5e8" providerId="ADAL" clId="{1D307E72-7901-4E61-A01B-3C4232ABCF63}" dt="2026-07-13T09:04:45.300" v="9477"/>
          <ac:spMkLst>
            <pc:docMk/>
            <pc:sldMk cId="1533264780" sldId="320"/>
            <ac:spMk id="214" creationId="{856C48FB-3ABD-4461-8C98-EC8217876943}"/>
          </ac:spMkLst>
        </pc:spChg>
        <pc:graphicFrameChg chg="del">
          <ac:chgData name="Wojciech Kustra" userId="afebd3d0-216b-4c4f-8992-1bf1fda6d5e8" providerId="ADAL" clId="{1D307E72-7901-4E61-A01B-3C4232ABCF63}" dt="2026-07-13T08:57:00.163" v="8331" actId="478"/>
          <ac:graphicFrameMkLst>
            <pc:docMk/>
            <pc:sldMk cId="1533264780" sldId="320"/>
            <ac:graphicFrameMk id="205" creationId="{D7C3AC76-D197-4072-AA08-A795159C50CF}"/>
          </ac:graphicFrameMkLst>
        </pc:graphicFrameChg>
      </pc:sldChg>
      <pc:sldChg chg="addSp delSp modSp mod">
        <pc:chgData name="Wojciech Kustra" userId="afebd3d0-216b-4c4f-8992-1bf1fda6d5e8" providerId="ADAL" clId="{1D307E72-7901-4E61-A01B-3C4232ABCF63}" dt="2026-07-13T09:06:12.891" v="10083"/>
        <pc:sldMkLst>
          <pc:docMk/>
          <pc:sldMk cId="1377894229" sldId="321"/>
        </pc:sldMkLst>
        <pc:spChg chg="mod">
          <ac:chgData name="Wojciech Kustra" userId="afebd3d0-216b-4c4f-8992-1bf1fda6d5e8" providerId="ADAL" clId="{1D307E72-7901-4E61-A01B-3C4232ABCF63}" dt="2026-07-13T09:06:12.766" v="9884"/>
          <ac:spMkLst>
            <pc:docMk/>
            <pc:sldMk cId="1377894229" sldId="321"/>
            <ac:spMk id="69" creationId="{BEDCADDF-DC41-41CA-B2BB-0EE4632114B9}"/>
          </ac:spMkLst>
        </pc:spChg>
        <pc:spChg chg="mod">
          <ac:chgData name="Wojciech Kustra" userId="afebd3d0-216b-4c4f-8992-1bf1fda6d5e8" providerId="ADAL" clId="{1D307E72-7901-4E61-A01B-3C4232ABCF63}" dt="2026-07-13T09:06:12.766" v="9885"/>
          <ac:spMkLst>
            <pc:docMk/>
            <pc:sldMk cId="1377894229" sldId="321"/>
            <ac:spMk id="70" creationId="{87E8F14E-02F9-4BB1-A368-0509AE25ACC1}"/>
          </ac:spMkLst>
        </pc:spChg>
        <pc:spChg chg="mod">
          <ac:chgData name="Wojciech Kustra" userId="afebd3d0-216b-4c4f-8992-1bf1fda6d5e8" providerId="ADAL" clId="{1D307E72-7901-4E61-A01B-3C4232ABCF63}" dt="2026-07-13T09:06:12.767" v="9886"/>
          <ac:spMkLst>
            <pc:docMk/>
            <pc:sldMk cId="1377894229" sldId="321"/>
            <ac:spMk id="71" creationId="{BB9939A2-A3F4-4BB9-9B80-BA95B22A41DF}"/>
          </ac:spMkLst>
        </pc:spChg>
        <pc:spChg chg="mod">
          <ac:chgData name="Wojciech Kustra" userId="afebd3d0-216b-4c4f-8992-1bf1fda6d5e8" providerId="ADAL" clId="{1D307E72-7901-4E61-A01B-3C4232ABCF63}" dt="2026-07-13T09:06:12.767" v="9887"/>
          <ac:spMkLst>
            <pc:docMk/>
            <pc:sldMk cId="1377894229" sldId="321"/>
            <ac:spMk id="72" creationId="{9CFF96F2-E125-440C-BDE7-206B9FF0A5D9}"/>
          </ac:spMkLst>
        </pc:spChg>
        <pc:spChg chg="mod">
          <ac:chgData name="Wojciech Kustra" userId="afebd3d0-216b-4c4f-8992-1bf1fda6d5e8" providerId="ADAL" clId="{1D307E72-7901-4E61-A01B-3C4232ABCF63}" dt="2026-07-13T09:06:12.767" v="9888"/>
          <ac:spMkLst>
            <pc:docMk/>
            <pc:sldMk cId="1377894229" sldId="321"/>
            <ac:spMk id="73" creationId="{DF18C43E-47E2-4282-B320-C8D77F2754F0}"/>
          </ac:spMkLst>
        </pc:spChg>
        <pc:spChg chg="del">
          <ac:chgData name="Wojciech Kustra" userId="afebd3d0-216b-4c4f-8992-1bf1fda6d5e8" providerId="ADAL" clId="{1D307E72-7901-4E61-A01B-3C4232ABCF63}" dt="2026-07-13T08:57:57.196" v="8352" actId="478"/>
          <ac:spMkLst>
            <pc:docMk/>
            <pc:sldMk cId="1377894229" sldId="321"/>
            <ac:spMk id="74" creationId="{0AF7356F-CA0F-4BA7-A7C4-D814470DBA48}"/>
          </ac:spMkLst>
        </pc:spChg>
        <pc:spChg chg="add del mod">
          <ac:chgData name="Wojciech Kustra" userId="afebd3d0-216b-4c4f-8992-1bf1fda6d5e8" providerId="ADAL" clId="{1D307E72-7901-4E61-A01B-3C4232ABCF63}" dt="2026-07-13T08:58:45.281" v="8358" actId="948"/>
          <ac:spMkLst>
            <pc:docMk/>
            <pc:sldMk cId="1377894229" sldId="321"/>
            <ac:spMk id="75" creationId="{6FD2629F-7B19-4860-8A23-D71079C7BD54}"/>
          </ac:spMkLst>
        </pc:spChg>
        <pc:spChg chg="mod">
          <ac:chgData name="Wojciech Kustra" userId="afebd3d0-216b-4c4f-8992-1bf1fda6d5e8" providerId="ADAL" clId="{1D307E72-7901-4E61-A01B-3C4232ABCF63}" dt="2026-07-13T09:06:12.880" v="10071"/>
          <ac:spMkLst>
            <pc:docMk/>
            <pc:sldMk cId="1377894229" sldId="321"/>
            <ac:spMk id="76" creationId="{13C01CBE-10B6-46CA-91B3-0E009A454291}"/>
          </ac:spMkLst>
        </pc:spChg>
        <pc:spChg chg="mod">
          <ac:chgData name="Wojciech Kustra" userId="afebd3d0-216b-4c4f-8992-1bf1fda6d5e8" providerId="ADAL" clId="{1D307E72-7901-4E61-A01B-3C4232ABCF63}" dt="2026-07-13T09:06:12.768" v="9889"/>
          <ac:spMkLst>
            <pc:docMk/>
            <pc:sldMk cId="1377894229" sldId="321"/>
            <ac:spMk id="77" creationId="{A50F4F7B-1F2B-4B06-88AD-15B0FB227DD7}"/>
          </ac:spMkLst>
        </pc:spChg>
        <pc:spChg chg="mod">
          <ac:chgData name="Wojciech Kustra" userId="afebd3d0-216b-4c4f-8992-1bf1fda6d5e8" providerId="ADAL" clId="{1D307E72-7901-4E61-A01B-3C4232ABCF63}" dt="2026-07-13T09:06:12.768" v="9890"/>
          <ac:spMkLst>
            <pc:docMk/>
            <pc:sldMk cId="1377894229" sldId="321"/>
            <ac:spMk id="78" creationId="{2821E63C-718B-4A96-B937-0BB8E37761AF}"/>
          </ac:spMkLst>
        </pc:spChg>
        <pc:spChg chg="mod">
          <ac:chgData name="Wojciech Kustra" userId="afebd3d0-216b-4c4f-8992-1bf1fda6d5e8" providerId="ADAL" clId="{1D307E72-7901-4E61-A01B-3C4232ABCF63}" dt="2026-07-13T09:06:12.768" v="9891"/>
          <ac:spMkLst>
            <pc:docMk/>
            <pc:sldMk cId="1377894229" sldId="321"/>
            <ac:spMk id="79" creationId="{E144D853-2721-4670-8AC6-859276611077}"/>
          </ac:spMkLst>
        </pc:spChg>
        <pc:spChg chg="mod">
          <ac:chgData name="Wojciech Kustra" userId="afebd3d0-216b-4c4f-8992-1bf1fda6d5e8" providerId="ADAL" clId="{1D307E72-7901-4E61-A01B-3C4232ABCF63}" dt="2026-07-13T09:06:12.769" v="9892"/>
          <ac:spMkLst>
            <pc:docMk/>
            <pc:sldMk cId="1377894229" sldId="321"/>
            <ac:spMk id="80" creationId="{6705C794-EB8D-4C89-88EC-3EDD9C3F621A}"/>
          </ac:spMkLst>
        </pc:spChg>
        <pc:spChg chg="mod">
          <ac:chgData name="Wojciech Kustra" userId="afebd3d0-216b-4c4f-8992-1bf1fda6d5e8" providerId="ADAL" clId="{1D307E72-7901-4E61-A01B-3C4232ABCF63}" dt="2026-07-13T09:06:12.769" v="9893"/>
          <ac:spMkLst>
            <pc:docMk/>
            <pc:sldMk cId="1377894229" sldId="321"/>
            <ac:spMk id="82" creationId="{03E3651A-047A-40D3-A8A9-F7AD833C65C0}"/>
          </ac:spMkLst>
        </pc:spChg>
        <pc:spChg chg="mod">
          <ac:chgData name="Wojciech Kustra" userId="afebd3d0-216b-4c4f-8992-1bf1fda6d5e8" providerId="ADAL" clId="{1D307E72-7901-4E61-A01B-3C4232ABCF63}" dt="2026-07-13T09:06:12.886" v="10077"/>
          <ac:spMkLst>
            <pc:docMk/>
            <pc:sldMk cId="1377894229" sldId="321"/>
            <ac:spMk id="83" creationId="{F8B1E096-B871-4EB4-B17A-B3551231D883}"/>
          </ac:spMkLst>
        </pc:spChg>
        <pc:spChg chg="mod">
          <ac:chgData name="Wojciech Kustra" userId="afebd3d0-216b-4c4f-8992-1bf1fda6d5e8" providerId="ADAL" clId="{1D307E72-7901-4E61-A01B-3C4232ABCF63}" dt="2026-07-13T09:06:12.891" v="10083"/>
          <ac:spMkLst>
            <pc:docMk/>
            <pc:sldMk cId="1377894229" sldId="321"/>
            <ac:spMk id="85" creationId="{296B9179-AA47-4371-B97E-8C896256A188}"/>
          </ac:spMkLst>
        </pc:spChg>
        <pc:spChg chg="mod">
          <ac:chgData name="Wojciech Kustra" userId="afebd3d0-216b-4c4f-8992-1bf1fda6d5e8" providerId="ADAL" clId="{1D307E72-7901-4E61-A01B-3C4232ABCF63}" dt="2026-07-13T09:06:12.770" v="9896"/>
          <ac:spMkLst>
            <pc:docMk/>
            <pc:sldMk cId="1377894229" sldId="321"/>
            <ac:spMk id="87" creationId="{C92D7992-45F9-4505-A1CB-DB3A4F49DB4B}"/>
          </ac:spMkLst>
        </pc:spChg>
        <pc:spChg chg="mod">
          <ac:chgData name="Wojciech Kustra" userId="afebd3d0-216b-4c4f-8992-1bf1fda6d5e8" providerId="ADAL" clId="{1D307E72-7901-4E61-A01B-3C4232ABCF63}" dt="2026-07-13T09:06:12.770" v="9897"/>
          <ac:spMkLst>
            <pc:docMk/>
            <pc:sldMk cId="1377894229" sldId="321"/>
            <ac:spMk id="88" creationId="{A74CF179-94EE-4BB8-9A4C-24E6DB011E79}"/>
          </ac:spMkLst>
        </pc:spChg>
        <pc:spChg chg="mod">
          <ac:chgData name="Wojciech Kustra" userId="afebd3d0-216b-4c4f-8992-1bf1fda6d5e8" providerId="ADAL" clId="{1D307E72-7901-4E61-A01B-3C4232ABCF63}" dt="2026-07-13T09:06:12.771" v="9898"/>
          <ac:spMkLst>
            <pc:docMk/>
            <pc:sldMk cId="1377894229" sldId="321"/>
            <ac:spMk id="89" creationId="{144732CA-63A0-4F32-BA8E-894A6F4329C7}"/>
          </ac:spMkLst>
        </pc:spChg>
        <pc:spChg chg="mod">
          <ac:chgData name="Wojciech Kustra" userId="afebd3d0-216b-4c4f-8992-1bf1fda6d5e8" providerId="ADAL" clId="{1D307E72-7901-4E61-A01B-3C4232ABCF63}" dt="2026-07-13T09:06:12.771" v="9899"/>
          <ac:spMkLst>
            <pc:docMk/>
            <pc:sldMk cId="1377894229" sldId="321"/>
            <ac:spMk id="90" creationId="{35C1FF8F-BB08-4B78-9D03-5D18C80DB387}"/>
          </ac:spMkLst>
        </pc:spChg>
        <pc:spChg chg="mod">
          <ac:chgData name="Wojciech Kustra" userId="afebd3d0-216b-4c4f-8992-1bf1fda6d5e8" providerId="ADAL" clId="{1D307E72-7901-4E61-A01B-3C4232ABCF63}" dt="2026-07-13T09:06:12.771" v="9900"/>
          <ac:spMkLst>
            <pc:docMk/>
            <pc:sldMk cId="1377894229" sldId="321"/>
            <ac:spMk id="91" creationId="{22F02F11-BE4E-4C63-9599-F9F9684B9BE8}"/>
          </ac:spMkLst>
        </pc:spChg>
        <pc:spChg chg="add del">
          <ac:chgData name="Wojciech Kustra" userId="afebd3d0-216b-4c4f-8992-1bf1fda6d5e8" providerId="ADAL" clId="{1D307E72-7901-4E61-A01B-3C4232ABCF63}" dt="2026-07-13T08:57:50.763" v="8349" actId="478"/>
          <ac:spMkLst>
            <pc:docMk/>
            <pc:sldMk cId="1377894229" sldId="321"/>
            <ac:spMk id="92" creationId="{C4EAF741-E389-48CA-8CAD-01A4828A2F32}"/>
          </ac:spMkLst>
        </pc:spChg>
        <pc:spChg chg="del">
          <ac:chgData name="Wojciech Kustra" userId="afebd3d0-216b-4c4f-8992-1bf1fda6d5e8" providerId="ADAL" clId="{1D307E72-7901-4E61-A01B-3C4232ABCF63}" dt="2026-07-13T08:57:41.619" v="8347" actId="478"/>
          <ac:spMkLst>
            <pc:docMk/>
            <pc:sldMk cId="1377894229" sldId="321"/>
            <ac:spMk id="93" creationId="{B53958F2-2D8F-479F-884E-3D043C2A821C}"/>
          </ac:spMkLst>
        </pc:spChg>
        <pc:spChg chg="del">
          <ac:chgData name="Wojciech Kustra" userId="afebd3d0-216b-4c4f-8992-1bf1fda6d5e8" providerId="ADAL" clId="{1D307E72-7901-4E61-A01B-3C4232ABCF63}" dt="2026-07-13T08:57:41.619" v="8347" actId="478"/>
          <ac:spMkLst>
            <pc:docMk/>
            <pc:sldMk cId="1377894229" sldId="321"/>
            <ac:spMk id="94" creationId="{B4F2481E-B51D-410E-879E-32B7E84BCB0E}"/>
          </ac:spMkLst>
        </pc:spChg>
        <pc:spChg chg="del">
          <ac:chgData name="Wojciech Kustra" userId="afebd3d0-216b-4c4f-8992-1bf1fda6d5e8" providerId="ADAL" clId="{1D307E72-7901-4E61-A01B-3C4232ABCF63}" dt="2026-07-13T08:57:41.619" v="8347" actId="478"/>
          <ac:spMkLst>
            <pc:docMk/>
            <pc:sldMk cId="1377894229" sldId="321"/>
            <ac:spMk id="95" creationId="{5A5185A7-05CB-4BEB-8846-368F2E637492}"/>
          </ac:spMkLst>
        </pc:spChg>
        <pc:spChg chg="del">
          <ac:chgData name="Wojciech Kustra" userId="afebd3d0-216b-4c4f-8992-1bf1fda6d5e8" providerId="ADAL" clId="{1D307E72-7901-4E61-A01B-3C4232ABCF63}" dt="2026-07-13T08:57:41.619" v="8347" actId="478"/>
          <ac:spMkLst>
            <pc:docMk/>
            <pc:sldMk cId="1377894229" sldId="321"/>
            <ac:spMk id="96" creationId="{B35F11C8-15DF-4FB4-B46A-415AF9BE4321}"/>
          </ac:spMkLst>
        </pc:spChg>
        <pc:spChg chg="del">
          <ac:chgData name="Wojciech Kustra" userId="afebd3d0-216b-4c4f-8992-1bf1fda6d5e8" providerId="ADAL" clId="{1D307E72-7901-4E61-A01B-3C4232ABCF63}" dt="2026-07-13T08:57:41.619" v="8347" actId="478"/>
          <ac:spMkLst>
            <pc:docMk/>
            <pc:sldMk cId="1377894229" sldId="321"/>
            <ac:spMk id="97" creationId="{90F3C77A-E56A-460E-BBF3-D42394DE6A7A}"/>
          </ac:spMkLst>
        </pc:spChg>
        <pc:spChg chg="del">
          <ac:chgData name="Wojciech Kustra" userId="afebd3d0-216b-4c4f-8992-1bf1fda6d5e8" providerId="ADAL" clId="{1D307E72-7901-4E61-A01B-3C4232ABCF63}" dt="2026-07-13T08:57:41.619" v="8347" actId="478"/>
          <ac:spMkLst>
            <pc:docMk/>
            <pc:sldMk cId="1377894229" sldId="321"/>
            <ac:spMk id="98" creationId="{66F33AD2-93E6-4689-990D-021972529B37}"/>
          </ac:spMkLst>
        </pc:spChg>
        <pc:spChg chg="del">
          <ac:chgData name="Wojciech Kustra" userId="afebd3d0-216b-4c4f-8992-1bf1fda6d5e8" providerId="ADAL" clId="{1D307E72-7901-4E61-A01B-3C4232ABCF63}" dt="2026-07-13T08:57:44.233" v="8348" actId="478"/>
          <ac:spMkLst>
            <pc:docMk/>
            <pc:sldMk cId="1377894229" sldId="321"/>
            <ac:spMk id="99" creationId="{60D4CB2B-557A-42E9-90AD-C8181E56295B}"/>
          </ac:spMkLst>
        </pc:spChg>
        <pc:spChg chg="del">
          <ac:chgData name="Wojciech Kustra" userId="afebd3d0-216b-4c4f-8992-1bf1fda6d5e8" providerId="ADAL" clId="{1D307E72-7901-4E61-A01B-3C4232ABCF63}" dt="2026-07-13T08:57:50.763" v="8349" actId="478"/>
          <ac:spMkLst>
            <pc:docMk/>
            <pc:sldMk cId="1377894229" sldId="321"/>
            <ac:spMk id="100" creationId="{B7B34F68-F688-47C7-90A0-4123703ABC84}"/>
          </ac:spMkLst>
        </pc:spChg>
        <pc:spChg chg="del">
          <ac:chgData name="Wojciech Kustra" userId="afebd3d0-216b-4c4f-8992-1bf1fda6d5e8" providerId="ADAL" clId="{1D307E72-7901-4E61-A01B-3C4232ABCF63}" dt="2026-07-13T08:57:44.233" v="8348" actId="478"/>
          <ac:spMkLst>
            <pc:docMk/>
            <pc:sldMk cId="1377894229" sldId="321"/>
            <ac:spMk id="101" creationId="{F56399C4-B7C5-415D-8815-053A49F7CE20}"/>
          </ac:spMkLst>
        </pc:spChg>
        <pc:spChg chg="del">
          <ac:chgData name="Wojciech Kustra" userId="afebd3d0-216b-4c4f-8992-1bf1fda6d5e8" providerId="ADAL" clId="{1D307E72-7901-4E61-A01B-3C4232ABCF63}" dt="2026-07-13T08:57:50.763" v="8349" actId="478"/>
          <ac:spMkLst>
            <pc:docMk/>
            <pc:sldMk cId="1377894229" sldId="321"/>
            <ac:spMk id="102" creationId="{5CC7BC42-8118-41F9-8352-2A1FD662CC9A}"/>
          </ac:spMkLst>
        </pc:spChg>
        <pc:spChg chg="del">
          <ac:chgData name="Wojciech Kustra" userId="afebd3d0-216b-4c4f-8992-1bf1fda6d5e8" providerId="ADAL" clId="{1D307E72-7901-4E61-A01B-3C4232ABCF63}" dt="2026-07-13T08:57:50.763" v="8349" actId="478"/>
          <ac:spMkLst>
            <pc:docMk/>
            <pc:sldMk cId="1377894229" sldId="321"/>
            <ac:spMk id="103" creationId="{0B2D5CD6-95C9-40D1-A6D9-BF988011954D}"/>
          </ac:spMkLst>
        </pc:spChg>
        <pc:spChg chg="mod">
          <ac:chgData name="Wojciech Kustra" userId="afebd3d0-216b-4c4f-8992-1bf1fda6d5e8" providerId="ADAL" clId="{1D307E72-7901-4E61-A01B-3C4232ABCF63}" dt="2026-07-13T09:06:12.771" v="9901"/>
          <ac:spMkLst>
            <pc:docMk/>
            <pc:sldMk cId="1377894229" sldId="321"/>
            <ac:spMk id="105" creationId="{ED59AD24-15DB-436B-BC40-C2B6895C244E}"/>
          </ac:spMkLst>
        </pc:spChg>
        <pc:spChg chg="mod">
          <ac:chgData name="Wojciech Kustra" userId="afebd3d0-216b-4c4f-8992-1bf1fda6d5e8" providerId="ADAL" clId="{1D307E72-7901-4E61-A01B-3C4232ABCF63}" dt="2026-07-13T09:06:12.772" v="9902"/>
          <ac:spMkLst>
            <pc:docMk/>
            <pc:sldMk cId="1377894229" sldId="321"/>
            <ac:spMk id="106" creationId="{1F4B5C73-D397-4D97-8ADD-D2468AB3E54C}"/>
          </ac:spMkLst>
        </pc:spChg>
        <pc:spChg chg="mod">
          <ac:chgData name="Wojciech Kustra" userId="afebd3d0-216b-4c4f-8992-1bf1fda6d5e8" providerId="ADAL" clId="{1D307E72-7901-4E61-A01B-3C4232ABCF63}" dt="2026-07-13T09:06:12.772" v="9903"/>
          <ac:spMkLst>
            <pc:docMk/>
            <pc:sldMk cId="1377894229" sldId="321"/>
            <ac:spMk id="107" creationId="{DF237791-52D1-49A0-B588-D33DC8EAAF7C}"/>
          </ac:spMkLst>
        </pc:spChg>
        <pc:spChg chg="mod">
          <ac:chgData name="Wojciech Kustra" userId="afebd3d0-216b-4c4f-8992-1bf1fda6d5e8" providerId="ADAL" clId="{1D307E72-7901-4E61-A01B-3C4232ABCF63}" dt="2026-07-13T09:06:12.772" v="9904"/>
          <ac:spMkLst>
            <pc:docMk/>
            <pc:sldMk cId="1377894229" sldId="321"/>
            <ac:spMk id="108" creationId="{C357AF2F-A11F-42A3-B71A-1100F43589A2}"/>
          </ac:spMkLst>
        </pc:spChg>
        <pc:spChg chg="mod">
          <ac:chgData name="Wojciech Kustra" userId="afebd3d0-216b-4c4f-8992-1bf1fda6d5e8" providerId="ADAL" clId="{1D307E72-7901-4E61-A01B-3C4232ABCF63}" dt="2026-07-13T09:06:12.773" v="9905"/>
          <ac:spMkLst>
            <pc:docMk/>
            <pc:sldMk cId="1377894229" sldId="321"/>
            <ac:spMk id="109" creationId="{4DC47CD4-59DF-4F6F-BD3F-DCB6A321EE89}"/>
          </ac:spMkLst>
        </pc:spChg>
      </pc:sldChg>
      <pc:sldChg chg="addSp delSp modSp mod">
        <pc:chgData name="Wojciech Kustra" userId="afebd3d0-216b-4c4f-8992-1bf1fda6d5e8" providerId="ADAL" clId="{1D307E72-7901-4E61-A01B-3C4232ABCF63}" dt="2026-07-13T09:10:42.029" v="10132" actId="108"/>
        <pc:sldMkLst>
          <pc:docMk/>
          <pc:sldMk cId="37043636" sldId="322"/>
        </pc:sldMkLst>
        <pc:spChg chg="del">
          <ac:chgData name="Wojciech Kustra" userId="afebd3d0-216b-4c4f-8992-1bf1fda6d5e8" providerId="ADAL" clId="{1D307E72-7901-4E61-A01B-3C4232ABCF63}" dt="2026-07-13T08:59:37.653" v="8380" actId="478"/>
          <ac:spMkLst>
            <pc:docMk/>
            <pc:sldMk cId="37043636" sldId="322"/>
            <ac:spMk id="56" creationId="{B1C9E06A-E06F-4732-BA4F-3421C0B4DB90}"/>
          </ac:spMkLst>
        </pc:spChg>
        <pc:spChg chg="mod">
          <ac:chgData name="Wojciech Kustra" userId="afebd3d0-216b-4c4f-8992-1bf1fda6d5e8" providerId="ADAL" clId="{1D307E72-7901-4E61-A01B-3C4232ABCF63}" dt="2026-07-13T09:06:12.777" v="9906"/>
          <ac:spMkLst>
            <pc:docMk/>
            <pc:sldMk cId="37043636" sldId="322"/>
            <ac:spMk id="58" creationId="{266A37E1-3A0D-4D74-A6A9-A7FD5B90965B}"/>
          </ac:spMkLst>
        </pc:spChg>
        <pc:spChg chg="mod">
          <ac:chgData name="Wojciech Kustra" userId="afebd3d0-216b-4c4f-8992-1bf1fda6d5e8" providerId="ADAL" clId="{1D307E72-7901-4E61-A01B-3C4232ABCF63}" dt="2026-07-13T09:06:12.897" v="10089"/>
          <ac:spMkLst>
            <pc:docMk/>
            <pc:sldMk cId="37043636" sldId="322"/>
            <ac:spMk id="59" creationId="{6176BA63-C444-42E5-995E-D84D0980B835}"/>
          </ac:spMkLst>
        </pc:spChg>
        <pc:spChg chg="mod">
          <ac:chgData name="Wojciech Kustra" userId="afebd3d0-216b-4c4f-8992-1bf1fda6d5e8" providerId="ADAL" clId="{1D307E72-7901-4E61-A01B-3C4232ABCF63}" dt="2026-07-13T09:06:12.778" v="9908"/>
          <ac:spMkLst>
            <pc:docMk/>
            <pc:sldMk cId="37043636" sldId="322"/>
            <ac:spMk id="60" creationId="{0BDB93F0-0D1F-46CC-873B-4580A8C2ABCD}"/>
          </ac:spMkLst>
        </pc:spChg>
        <pc:spChg chg="mod">
          <ac:chgData name="Wojciech Kustra" userId="afebd3d0-216b-4c4f-8992-1bf1fda6d5e8" providerId="ADAL" clId="{1D307E72-7901-4E61-A01B-3C4232ABCF63}" dt="2026-07-13T09:06:12.779" v="9909"/>
          <ac:spMkLst>
            <pc:docMk/>
            <pc:sldMk cId="37043636" sldId="322"/>
            <ac:spMk id="61" creationId="{F83B330B-846E-43B6-965A-7723F4E9612D}"/>
          </ac:spMkLst>
        </pc:spChg>
        <pc:spChg chg="mod">
          <ac:chgData name="Wojciech Kustra" userId="afebd3d0-216b-4c4f-8992-1bf1fda6d5e8" providerId="ADAL" clId="{1D307E72-7901-4E61-A01B-3C4232ABCF63}" dt="2026-07-13T09:06:12.779" v="9910"/>
          <ac:spMkLst>
            <pc:docMk/>
            <pc:sldMk cId="37043636" sldId="322"/>
            <ac:spMk id="62" creationId="{80E47D84-8E2B-45C4-9D05-7B3BA1B6FD35}"/>
          </ac:spMkLst>
        </pc:spChg>
        <pc:spChg chg="mod">
          <ac:chgData name="Wojciech Kustra" userId="afebd3d0-216b-4c4f-8992-1bf1fda6d5e8" providerId="ADAL" clId="{1D307E72-7901-4E61-A01B-3C4232ABCF63}" dt="2026-07-13T09:06:12.780" v="9911"/>
          <ac:spMkLst>
            <pc:docMk/>
            <pc:sldMk cId="37043636" sldId="322"/>
            <ac:spMk id="63" creationId="{F3E2CE1A-84A7-47BB-A9D6-56AC04DD5AD5}"/>
          </ac:spMkLst>
        </pc:spChg>
        <pc:spChg chg="mod">
          <ac:chgData name="Wojciech Kustra" userId="afebd3d0-216b-4c4f-8992-1bf1fda6d5e8" providerId="ADAL" clId="{1D307E72-7901-4E61-A01B-3C4232ABCF63}" dt="2026-07-13T09:06:12.780" v="9912"/>
          <ac:spMkLst>
            <pc:docMk/>
            <pc:sldMk cId="37043636" sldId="322"/>
            <ac:spMk id="64" creationId="{1E5BF6D9-3B7F-44C3-84AA-F5FD4E57B90C}"/>
          </ac:spMkLst>
        </pc:spChg>
        <pc:spChg chg="mod">
          <ac:chgData name="Wojciech Kustra" userId="afebd3d0-216b-4c4f-8992-1bf1fda6d5e8" providerId="ADAL" clId="{1D307E72-7901-4E61-A01B-3C4232ABCF63}" dt="2026-07-13T09:07:16.260" v="10098"/>
          <ac:spMkLst>
            <pc:docMk/>
            <pc:sldMk cId="37043636" sldId="322"/>
            <ac:spMk id="65" creationId="{DC197607-6198-48CC-B058-80949968CB3F}"/>
          </ac:spMkLst>
        </pc:spChg>
        <pc:spChg chg="mod">
          <ac:chgData name="Wojciech Kustra" userId="afebd3d0-216b-4c4f-8992-1bf1fda6d5e8" providerId="ADAL" clId="{1D307E72-7901-4E61-A01B-3C4232ABCF63}" dt="2026-07-13T09:07:16.261" v="10099"/>
          <ac:spMkLst>
            <pc:docMk/>
            <pc:sldMk cId="37043636" sldId="322"/>
            <ac:spMk id="66" creationId="{5AD4C69E-4D1B-444C-80BA-320368EC5C65}"/>
          </ac:spMkLst>
        </pc:spChg>
        <pc:spChg chg="add del">
          <ac:chgData name="Wojciech Kustra" userId="afebd3d0-216b-4c4f-8992-1bf1fda6d5e8" providerId="ADAL" clId="{1D307E72-7901-4E61-A01B-3C4232ABCF63}" dt="2026-07-13T08:59:27.615" v="8378" actId="478"/>
          <ac:spMkLst>
            <pc:docMk/>
            <pc:sldMk cId="37043636" sldId="322"/>
            <ac:spMk id="67" creationId="{CB891F8C-2F84-42A5-8556-66E63F0DFE5F}"/>
          </ac:spMkLst>
        </pc:spChg>
        <pc:spChg chg="mod">
          <ac:chgData name="Wojciech Kustra" userId="afebd3d0-216b-4c4f-8992-1bf1fda6d5e8" providerId="ADAL" clId="{1D307E72-7901-4E61-A01B-3C4232ABCF63}" dt="2026-07-13T09:10:42.029" v="10132" actId="108"/>
          <ac:spMkLst>
            <pc:docMk/>
            <pc:sldMk cId="37043636" sldId="322"/>
            <ac:spMk id="69" creationId="{21B62E81-C6CD-4644-A078-99DA360B0E0F}"/>
          </ac:spMkLst>
        </pc:spChg>
        <pc:spChg chg="mod">
          <ac:chgData name="Wojciech Kustra" userId="afebd3d0-216b-4c4f-8992-1bf1fda6d5e8" providerId="ADAL" clId="{1D307E72-7901-4E61-A01B-3C4232ABCF63}" dt="2026-07-13T09:09:01.164" v="10100" actId="21"/>
          <ac:spMkLst>
            <pc:docMk/>
            <pc:sldMk cId="37043636" sldId="322"/>
            <ac:spMk id="70" creationId="{ADE72140-88B1-438A-BE61-2747C459F3C5}"/>
          </ac:spMkLst>
        </pc:spChg>
        <pc:spChg chg="del">
          <ac:chgData name="Wojciech Kustra" userId="afebd3d0-216b-4c4f-8992-1bf1fda6d5e8" providerId="ADAL" clId="{1D307E72-7901-4E61-A01B-3C4232ABCF63}" dt="2026-07-13T08:59:26.123" v="8377" actId="478"/>
          <ac:spMkLst>
            <pc:docMk/>
            <pc:sldMk cId="37043636" sldId="322"/>
            <ac:spMk id="71" creationId="{36695484-B9CE-47C0-9032-C1DDBB26EFF5}"/>
          </ac:spMkLst>
        </pc:spChg>
        <pc:spChg chg="del mod">
          <ac:chgData name="Wojciech Kustra" userId="afebd3d0-216b-4c4f-8992-1bf1fda6d5e8" providerId="ADAL" clId="{1D307E72-7901-4E61-A01B-3C4232ABCF63}" dt="2026-07-13T08:59:26.123" v="8377" actId="478"/>
          <ac:spMkLst>
            <pc:docMk/>
            <pc:sldMk cId="37043636" sldId="322"/>
            <ac:spMk id="72" creationId="{DCD475AB-E7CA-4ED3-A251-6987B43E61EE}"/>
          </ac:spMkLst>
        </pc:spChg>
        <pc:spChg chg="del mod">
          <ac:chgData name="Wojciech Kustra" userId="afebd3d0-216b-4c4f-8992-1bf1fda6d5e8" providerId="ADAL" clId="{1D307E72-7901-4E61-A01B-3C4232ABCF63}" dt="2026-07-13T08:59:26.123" v="8377" actId="478"/>
          <ac:spMkLst>
            <pc:docMk/>
            <pc:sldMk cId="37043636" sldId="322"/>
            <ac:spMk id="73" creationId="{FCA63043-B5DF-4EF6-B2E9-4714B6B99D7B}"/>
          </ac:spMkLst>
        </pc:spChg>
        <pc:spChg chg="del">
          <ac:chgData name="Wojciech Kustra" userId="afebd3d0-216b-4c4f-8992-1bf1fda6d5e8" providerId="ADAL" clId="{1D307E72-7901-4E61-A01B-3C4232ABCF63}" dt="2026-07-13T08:59:26.123" v="8377" actId="478"/>
          <ac:spMkLst>
            <pc:docMk/>
            <pc:sldMk cId="37043636" sldId="322"/>
            <ac:spMk id="74" creationId="{84A1214E-003F-4B0A-B34F-56B2F27EA008}"/>
          </ac:spMkLst>
        </pc:spChg>
        <pc:spChg chg="del">
          <ac:chgData name="Wojciech Kustra" userId="afebd3d0-216b-4c4f-8992-1bf1fda6d5e8" providerId="ADAL" clId="{1D307E72-7901-4E61-A01B-3C4232ABCF63}" dt="2026-07-13T08:59:26.123" v="8377" actId="478"/>
          <ac:spMkLst>
            <pc:docMk/>
            <pc:sldMk cId="37043636" sldId="322"/>
            <ac:spMk id="75" creationId="{34C61E53-B9A5-4BC0-BD22-361DEF2C4006}"/>
          </ac:spMkLst>
        </pc:spChg>
        <pc:spChg chg="del">
          <ac:chgData name="Wojciech Kustra" userId="afebd3d0-216b-4c4f-8992-1bf1fda6d5e8" providerId="ADAL" clId="{1D307E72-7901-4E61-A01B-3C4232ABCF63}" dt="2026-07-13T08:59:26.123" v="8377" actId="478"/>
          <ac:spMkLst>
            <pc:docMk/>
            <pc:sldMk cId="37043636" sldId="322"/>
            <ac:spMk id="76" creationId="{E745FFA8-387E-4D03-947F-4F65AB653378}"/>
          </ac:spMkLst>
        </pc:spChg>
        <pc:spChg chg="del">
          <ac:chgData name="Wojciech Kustra" userId="afebd3d0-216b-4c4f-8992-1bf1fda6d5e8" providerId="ADAL" clId="{1D307E72-7901-4E61-A01B-3C4232ABCF63}" dt="2026-07-13T08:59:26.123" v="8377" actId="478"/>
          <ac:spMkLst>
            <pc:docMk/>
            <pc:sldMk cId="37043636" sldId="322"/>
            <ac:spMk id="77" creationId="{426781B3-4E97-4DED-9261-589272E7FFE3}"/>
          </ac:spMkLst>
        </pc:spChg>
        <pc:spChg chg="del">
          <ac:chgData name="Wojciech Kustra" userId="afebd3d0-216b-4c4f-8992-1bf1fda6d5e8" providerId="ADAL" clId="{1D307E72-7901-4E61-A01B-3C4232ABCF63}" dt="2026-07-13T08:59:26.123" v="8377" actId="478"/>
          <ac:spMkLst>
            <pc:docMk/>
            <pc:sldMk cId="37043636" sldId="322"/>
            <ac:spMk id="78" creationId="{E4943109-E3CD-4BBF-AA7A-4D93A7E9546B}"/>
          </ac:spMkLst>
        </pc:spChg>
        <pc:spChg chg="del">
          <ac:chgData name="Wojciech Kustra" userId="afebd3d0-216b-4c4f-8992-1bf1fda6d5e8" providerId="ADAL" clId="{1D307E72-7901-4E61-A01B-3C4232ABCF63}" dt="2026-07-13T08:59:26.123" v="8377" actId="478"/>
          <ac:spMkLst>
            <pc:docMk/>
            <pc:sldMk cId="37043636" sldId="322"/>
            <ac:spMk id="79" creationId="{F067159D-E322-41EA-8BCD-9FBC2BB1A55F}"/>
          </ac:spMkLst>
        </pc:spChg>
        <pc:spChg chg="del">
          <ac:chgData name="Wojciech Kustra" userId="afebd3d0-216b-4c4f-8992-1bf1fda6d5e8" providerId="ADAL" clId="{1D307E72-7901-4E61-A01B-3C4232ABCF63}" dt="2026-07-13T08:59:26.123" v="8377" actId="478"/>
          <ac:spMkLst>
            <pc:docMk/>
            <pc:sldMk cId="37043636" sldId="322"/>
            <ac:spMk id="80" creationId="{B64E3B84-E81C-4B29-A91A-0E0759516496}"/>
          </ac:spMkLst>
        </pc:spChg>
      </pc:sldChg>
      <pc:sldChg chg="addSp delSp modSp del mod">
        <pc:chgData name="Wojciech Kustra" userId="afebd3d0-216b-4c4f-8992-1bf1fda6d5e8" providerId="ADAL" clId="{1D307E72-7901-4E61-A01B-3C4232ABCF63}" dt="2026-07-13T09:05:18.748" v="9725"/>
        <pc:sldMkLst>
          <pc:docMk/>
          <pc:sldMk cId="3860672510" sldId="323"/>
        </pc:sldMkLst>
        <pc:spChg chg="del">
          <ac:chgData name="Wojciech Kustra" userId="afebd3d0-216b-4c4f-8992-1bf1fda6d5e8" providerId="ADAL" clId="{1D307E72-7901-4E61-A01B-3C4232ABCF63}" dt="2026-07-13T09:00:40.706" v="8405" actId="478"/>
          <ac:spMkLst>
            <pc:docMk/>
            <pc:sldMk cId="3860672510" sldId="323"/>
            <ac:spMk id="30" creationId="{23936A74-B35B-430D-9997-8CC290D19BB2}"/>
          </ac:spMkLst>
        </pc:spChg>
        <pc:spChg chg="del">
          <ac:chgData name="Wojciech Kustra" userId="afebd3d0-216b-4c4f-8992-1bf1fda6d5e8" providerId="ADAL" clId="{1D307E72-7901-4E61-A01B-3C4232ABCF63}" dt="2026-07-13T09:00:37.484" v="8404" actId="478"/>
          <ac:spMkLst>
            <pc:docMk/>
            <pc:sldMk cId="3860672510" sldId="323"/>
            <ac:spMk id="31" creationId="{383C4D0D-2BCF-4FF7-A3FB-5DDA044B6216}"/>
          </ac:spMkLst>
        </pc:spChg>
        <pc:spChg chg="del">
          <ac:chgData name="Wojciech Kustra" userId="afebd3d0-216b-4c4f-8992-1bf1fda6d5e8" providerId="ADAL" clId="{1D307E72-7901-4E61-A01B-3C4232ABCF63}" dt="2026-07-13T09:00:24.433" v="8401" actId="478"/>
          <ac:spMkLst>
            <pc:docMk/>
            <pc:sldMk cId="3860672510" sldId="323"/>
            <ac:spMk id="34" creationId="{BDEB98D6-5D2D-4DE0-9FEB-1961FFDD9FE8}"/>
          </ac:spMkLst>
        </pc:spChg>
        <pc:spChg chg="mod">
          <ac:chgData name="Wojciech Kustra" userId="afebd3d0-216b-4c4f-8992-1bf1fda6d5e8" providerId="ADAL" clId="{1D307E72-7901-4E61-A01B-3C4232ABCF63}" dt="2026-07-13T09:04:45.574" v="9712"/>
          <ac:spMkLst>
            <pc:docMk/>
            <pc:sldMk cId="3860672510" sldId="323"/>
            <ac:spMk id="35" creationId="{07DB5662-9BA8-4024-A0C3-032BFC44A7FA}"/>
          </ac:spMkLst>
        </pc:spChg>
        <pc:spChg chg="mod">
          <ac:chgData name="Wojciech Kustra" userId="afebd3d0-216b-4c4f-8992-1bf1fda6d5e8" providerId="ADAL" clId="{1D307E72-7901-4E61-A01B-3C4232ABCF63}" dt="2026-07-13T09:00:44.871" v="8406" actId="1076"/>
          <ac:spMkLst>
            <pc:docMk/>
            <pc:sldMk cId="3860672510" sldId="323"/>
            <ac:spMk id="38" creationId="{46A56715-A00A-486D-B2D5-4716CD12A941}"/>
          </ac:spMkLst>
        </pc:spChg>
        <pc:spChg chg="mod">
          <ac:chgData name="Wojciech Kustra" userId="afebd3d0-216b-4c4f-8992-1bf1fda6d5e8" providerId="ADAL" clId="{1D307E72-7901-4E61-A01B-3C4232ABCF63}" dt="2026-07-13T09:04:45.581" v="9719" actId="27636"/>
          <ac:spMkLst>
            <pc:docMk/>
            <pc:sldMk cId="3860672510" sldId="323"/>
            <ac:spMk id="39" creationId="{AC321879-9717-49C0-98C7-08BB08E48951}"/>
          </ac:spMkLst>
        </pc:spChg>
        <pc:spChg chg="add del">
          <ac:chgData name="Wojciech Kustra" userId="afebd3d0-216b-4c4f-8992-1bf1fda6d5e8" providerId="ADAL" clId="{1D307E72-7901-4E61-A01B-3C4232ABCF63}" dt="2026-07-13T09:00:11.782" v="8398" actId="478"/>
          <ac:spMkLst>
            <pc:docMk/>
            <pc:sldMk cId="3860672510" sldId="323"/>
            <ac:spMk id="40" creationId="{AAFDBA6C-2969-435A-8346-9C2BFD7999AD}"/>
          </ac:spMkLst>
        </pc:spChg>
        <pc:spChg chg="mod">
          <ac:chgData name="Wojciech Kustra" userId="afebd3d0-216b-4c4f-8992-1bf1fda6d5e8" providerId="ADAL" clId="{1D307E72-7901-4E61-A01B-3C4232ABCF63}" dt="2026-07-13T09:01:25.656" v="8414" actId="108"/>
          <ac:spMkLst>
            <pc:docMk/>
            <pc:sldMk cId="3860672510" sldId="323"/>
            <ac:spMk id="42" creationId="{71332D39-AC2A-443C-A4F5-BD71B076ED11}"/>
          </ac:spMkLst>
        </pc:spChg>
        <pc:spChg chg="add del mod">
          <ac:chgData name="Wojciech Kustra" userId="afebd3d0-216b-4c4f-8992-1bf1fda6d5e8" providerId="ADAL" clId="{1D307E72-7901-4E61-A01B-3C4232ABCF63}" dt="2026-07-13T09:01:27.353" v="8415" actId="108"/>
          <ac:spMkLst>
            <pc:docMk/>
            <pc:sldMk cId="3860672510" sldId="323"/>
            <ac:spMk id="43" creationId="{CAAA7CB5-2C55-40F1-9E56-4457420CA792}"/>
          </ac:spMkLst>
        </pc:spChg>
        <pc:spChg chg="del mod">
          <ac:chgData name="Wojciech Kustra" userId="afebd3d0-216b-4c4f-8992-1bf1fda6d5e8" providerId="ADAL" clId="{1D307E72-7901-4E61-A01B-3C4232ABCF63}" dt="2026-07-13T09:00:11.103" v="8397" actId="478"/>
          <ac:spMkLst>
            <pc:docMk/>
            <pc:sldMk cId="3860672510" sldId="323"/>
            <ac:spMk id="46" creationId="{1842B353-93D9-4001-97DD-D201D06C255F}"/>
          </ac:spMkLst>
        </pc:spChg>
        <pc:spChg chg="del">
          <ac:chgData name="Wojciech Kustra" userId="afebd3d0-216b-4c4f-8992-1bf1fda6d5e8" providerId="ADAL" clId="{1D307E72-7901-4E61-A01B-3C4232ABCF63}" dt="2026-07-13T09:00:07.148" v="8393" actId="478"/>
          <ac:spMkLst>
            <pc:docMk/>
            <pc:sldMk cId="3860672510" sldId="323"/>
            <ac:spMk id="47" creationId="{C1AA7472-8E7B-4846-9A0E-7F6961A3997E}"/>
          </ac:spMkLst>
        </pc:spChg>
        <pc:spChg chg="del mod">
          <ac:chgData name="Wojciech Kustra" userId="afebd3d0-216b-4c4f-8992-1bf1fda6d5e8" providerId="ADAL" clId="{1D307E72-7901-4E61-A01B-3C4232ABCF63}" dt="2026-07-13T09:00:08.854" v="8395" actId="478"/>
          <ac:spMkLst>
            <pc:docMk/>
            <pc:sldMk cId="3860672510" sldId="323"/>
            <ac:spMk id="48" creationId="{B4255393-465F-4F22-99F8-8C318E94F28E}"/>
          </ac:spMkLst>
        </pc:spChg>
        <pc:graphicFrameChg chg="del">
          <ac:chgData name="Wojciech Kustra" userId="afebd3d0-216b-4c4f-8992-1bf1fda6d5e8" providerId="ADAL" clId="{1D307E72-7901-4E61-A01B-3C4232ABCF63}" dt="2026-07-13T09:00:04.609" v="8392" actId="478"/>
          <ac:graphicFrameMkLst>
            <pc:docMk/>
            <pc:sldMk cId="3860672510" sldId="323"/>
            <ac:graphicFrameMk id="45" creationId="{CEE2001B-8361-4CAA-9197-63D245A7820F}"/>
          </ac:graphicFrameMkLst>
        </pc:graphicFrameChg>
      </pc:sldChg>
      <pc:sldChg chg="addSp modSp new mod modClrScheme chgLayout">
        <pc:chgData name="Wojciech Kustra" userId="afebd3d0-216b-4c4f-8992-1bf1fda6d5e8" providerId="ADAL" clId="{1D307E72-7901-4E61-A01B-3C4232ABCF63}" dt="2026-07-13T09:09:28.849" v="10110" actId="20577"/>
        <pc:sldMkLst>
          <pc:docMk/>
          <pc:sldMk cId="1252760307" sldId="324"/>
        </pc:sldMkLst>
        <pc:spChg chg="add mod">
          <ac:chgData name="Wojciech Kustra" userId="afebd3d0-216b-4c4f-8992-1bf1fda6d5e8" providerId="ADAL" clId="{1D307E72-7901-4E61-A01B-3C4232ABCF63}" dt="2026-07-13T09:09:28.849" v="10110" actId="20577"/>
          <ac:spMkLst>
            <pc:docMk/>
            <pc:sldMk cId="1252760307" sldId="324"/>
            <ac:spMk id="2" creationId="{F10292C0-7C75-4DE6-9363-BC285B52A749}"/>
          </ac:spMkLst>
        </pc:spChg>
        <pc:spChg chg="add mod">
          <ac:chgData name="Wojciech Kustra" userId="afebd3d0-216b-4c4f-8992-1bf1fda6d5e8" providerId="ADAL" clId="{1D307E72-7901-4E61-A01B-3C4232ABCF63}" dt="2026-07-13T09:06:12.656" v="9727"/>
          <ac:spMkLst>
            <pc:docMk/>
            <pc:sldMk cId="1252760307" sldId="324"/>
            <ac:spMk id="3" creationId="{AAFE4951-9041-E445-8D06-06C7F82BAFA1}"/>
          </ac:spMkLst>
        </pc:spChg>
      </pc:sldChg>
      <pc:sldChg chg="modSp add mod">
        <pc:chgData name="Wojciech Kustra" userId="afebd3d0-216b-4c4f-8992-1bf1fda6d5e8" providerId="ADAL" clId="{1D307E72-7901-4E61-A01B-3C4232ABCF63}" dt="2026-07-13T09:06:12.749" v="9867"/>
        <pc:sldMkLst>
          <pc:docMk/>
          <pc:sldMk cId="3808642273" sldId="325"/>
        </pc:sldMkLst>
        <pc:spChg chg="mod">
          <ac:chgData name="Wojciech Kustra" userId="afebd3d0-216b-4c4f-8992-1bf1fda6d5e8" providerId="ADAL" clId="{1D307E72-7901-4E61-A01B-3C4232ABCF63}" dt="2026-07-13T09:06:12.744" v="9853"/>
          <ac:spMkLst>
            <pc:docMk/>
            <pc:sldMk cId="3808642273" sldId="325"/>
            <ac:spMk id="108" creationId="{CAB16602-CD6A-4125-B19B-153A96B791BD}"/>
          </ac:spMkLst>
        </pc:spChg>
        <pc:spChg chg="mod">
          <ac:chgData name="Wojciech Kustra" userId="afebd3d0-216b-4c4f-8992-1bf1fda6d5e8" providerId="ADAL" clId="{1D307E72-7901-4E61-A01B-3C4232ABCF63}" dt="2026-07-13T09:06:12.744" v="9854"/>
          <ac:spMkLst>
            <pc:docMk/>
            <pc:sldMk cId="3808642273" sldId="325"/>
            <ac:spMk id="109" creationId="{7960435D-0024-4FAD-9053-8760C9DBCD83}"/>
          </ac:spMkLst>
        </pc:spChg>
        <pc:spChg chg="mod">
          <ac:chgData name="Wojciech Kustra" userId="afebd3d0-216b-4c4f-8992-1bf1fda6d5e8" providerId="ADAL" clId="{1D307E72-7901-4E61-A01B-3C4232ABCF63}" dt="2026-07-13T09:06:12.745" v="9855"/>
          <ac:spMkLst>
            <pc:docMk/>
            <pc:sldMk cId="3808642273" sldId="325"/>
            <ac:spMk id="110" creationId="{6F973328-20F3-4781-B095-2734BF6CF719}"/>
          </ac:spMkLst>
        </pc:spChg>
        <pc:spChg chg="mod">
          <ac:chgData name="Wojciech Kustra" userId="afebd3d0-216b-4c4f-8992-1bf1fda6d5e8" providerId="ADAL" clId="{1D307E72-7901-4E61-A01B-3C4232ABCF63}" dt="2026-07-13T09:06:12.745" v="9856"/>
          <ac:spMkLst>
            <pc:docMk/>
            <pc:sldMk cId="3808642273" sldId="325"/>
            <ac:spMk id="111" creationId="{5B914CC9-8E46-438E-B815-FEEA68182985}"/>
          </ac:spMkLst>
        </pc:spChg>
        <pc:spChg chg="mod">
          <ac:chgData name="Wojciech Kustra" userId="afebd3d0-216b-4c4f-8992-1bf1fda6d5e8" providerId="ADAL" clId="{1D307E72-7901-4E61-A01B-3C4232ABCF63}" dt="2026-07-13T09:06:12.746" v="9857"/>
          <ac:spMkLst>
            <pc:docMk/>
            <pc:sldMk cId="3808642273" sldId="325"/>
            <ac:spMk id="112" creationId="{D2EACCD4-3957-47B2-AC6D-6E6C819F2F7B}"/>
          </ac:spMkLst>
        </pc:spChg>
        <pc:spChg chg="mod">
          <ac:chgData name="Wojciech Kustra" userId="afebd3d0-216b-4c4f-8992-1bf1fda6d5e8" providerId="ADAL" clId="{1D307E72-7901-4E61-A01B-3C4232ABCF63}" dt="2026-07-13T09:06:12.746" v="9858"/>
          <ac:spMkLst>
            <pc:docMk/>
            <pc:sldMk cId="3808642273" sldId="325"/>
            <ac:spMk id="117" creationId="{44476A1C-1A31-46FE-9AEA-5901DF1EBF4C}"/>
          </ac:spMkLst>
        </pc:spChg>
        <pc:spChg chg="mod">
          <ac:chgData name="Wojciech Kustra" userId="afebd3d0-216b-4c4f-8992-1bf1fda6d5e8" providerId="ADAL" clId="{1D307E72-7901-4E61-A01B-3C4232ABCF63}" dt="2026-07-13T09:06:12.746" v="9859"/>
          <ac:spMkLst>
            <pc:docMk/>
            <pc:sldMk cId="3808642273" sldId="325"/>
            <ac:spMk id="118" creationId="{09640C28-B21E-49FF-92EA-39688707F623}"/>
          </ac:spMkLst>
        </pc:spChg>
        <pc:spChg chg="mod">
          <ac:chgData name="Wojciech Kustra" userId="afebd3d0-216b-4c4f-8992-1bf1fda6d5e8" providerId="ADAL" clId="{1D307E72-7901-4E61-A01B-3C4232ABCF63}" dt="2026-07-13T09:06:12.747" v="9860"/>
          <ac:spMkLst>
            <pc:docMk/>
            <pc:sldMk cId="3808642273" sldId="325"/>
            <ac:spMk id="119" creationId="{13339341-3ED3-4C60-97D8-8D4EE4CF1C47}"/>
          </ac:spMkLst>
        </pc:spChg>
        <pc:spChg chg="mod">
          <ac:chgData name="Wojciech Kustra" userId="afebd3d0-216b-4c4f-8992-1bf1fda6d5e8" providerId="ADAL" clId="{1D307E72-7901-4E61-A01B-3C4232ABCF63}" dt="2026-07-13T09:06:12.747" v="9861"/>
          <ac:spMkLst>
            <pc:docMk/>
            <pc:sldMk cId="3808642273" sldId="325"/>
            <ac:spMk id="120" creationId="{186A7DFB-7AD6-4792-8F8D-485B8DDA6C4B}"/>
          </ac:spMkLst>
        </pc:spChg>
        <pc:spChg chg="mod">
          <ac:chgData name="Wojciech Kustra" userId="afebd3d0-216b-4c4f-8992-1bf1fda6d5e8" providerId="ADAL" clId="{1D307E72-7901-4E61-A01B-3C4232ABCF63}" dt="2026-07-13T09:06:12.747" v="9862"/>
          <ac:spMkLst>
            <pc:docMk/>
            <pc:sldMk cId="3808642273" sldId="325"/>
            <ac:spMk id="121" creationId="{C82139B4-A3CE-4A03-A8EA-2D6387F1C913}"/>
          </ac:spMkLst>
        </pc:spChg>
        <pc:spChg chg="mod">
          <ac:chgData name="Wojciech Kustra" userId="afebd3d0-216b-4c4f-8992-1bf1fda6d5e8" providerId="ADAL" clId="{1D307E72-7901-4E61-A01B-3C4232ABCF63}" dt="2026-07-13T09:06:12.747" v="9863"/>
          <ac:spMkLst>
            <pc:docMk/>
            <pc:sldMk cId="3808642273" sldId="325"/>
            <ac:spMk id="123" creationId="{158EEE33-AF62-46C5-ACC0-AFBBAA49E264}"/>
          </ac:spMkLst>
        </pc:spChg>
        <pc:spChg chg="mod">
          <ac:chgData name="Wojciech Kustra" userId="afebd3d0-216b-4c4f-8992-1bf1fda6d5e8" providerId="ADAL" clId="{1D307E72-7901-4E61-A01B-3C4232ABCF63}" dt="2026-07-13T09:06:12.748" v="9864"/>
          <ac:spMkLst>
            <pc:docMk/>
            <pc:sldMk cId="3808642273" sldId="325"/>
            <ac:spMk id="124" creationId="{0CFF8E6D-667C-4D3F-8444-1DEFF60B539A}"/>
          </ac:spMkLst>
        </pc:spChg>
        <pc:spChg chg="mod">
          <ac:chgData name="Wojciech Kustra" userId="afebd3d0-216b-4c4f-8992-1bf1fda6d5e8" providerId="ADAL" clId="{1D307E72-7901-4E61-A01B-3C4232ABCF63}" dt="2026-07-13T09:06:12.748" v="9865"/>
          <ac:spMkLst>
            <pc:docMk/>
            <pc:sldMk cId="3808642273" sldId="325"/>
            <ac:spMk id="125" creationId="{9F1459E1-C54C-41F3-BB19-908EC103C99B}"/>
          </ac:spMkLst>
        </pc:spChg>
        <pc:spChg chg="mod">
          <ac:chgData name="Wojciech Kustra" userId="afebd3d0-216b-4c4f-8992-1bf1fda6d5e8" providerId="ADAL" clId="{1D307E72-7901-4E61-A01B-3C4232ABCF63}" dt="2026-07-13T09:06:12.748" v="9866"/>
          <ac:spMkLst>
            <pc:docMk/>
            <pc:sldMk cId="3808642273" sldId="325"/>
            <ac:spMk id="126" creationId="{AA9A6BF7-AA93-45B9-8645-533B491F3E29}"/>
          </ac:spMkLst>
        </pc:spChg>
        <pc:spChg chg="mod">
          <ac:chgData name="Wojciech Kustra" userId="afebd3d0-216b-4c4f-8992-1bf1fda6d5e8" providerId="ADAL" clId="{1D307E72-7901-4E61-A01B-3C4232ABCF63}" dt="2026-07-13T09:06:12.749" v="9867"/>
          <ac:spMkLst>
            <pc:docMk/>
            <pc:sldMk cId="3808642273" sldId="325"/>
            <ac:spMk id="127" creationId="{79AF836E-A44C-4FE4-962C-13718DDC5B73}"/>
          </ac:spMkLst>
        </pc:spChg>
      </pc:sldChg>
      <pc:sldChg chg="modSp add mod">
        <pc:chgData name="Wojciech Kustra" userId="afebd3d0-216b-4c4f-8992-1bf1fda6d5e8" providerId="ADAL" clId="{1D307E72-7901-4E61-A01B-3C4232ABCF63}" dt="2026-07-13T09:06:12.874" v="10065"/>
        <pc:sldMkLst>
          <pc:docMk/>
          <pc:sldMk cId="333864922" sldId="326"/>
        </pc:sldMkLst>
        <pc:spChg chg="mod">
          <ac:chgData name="Wojciech Kustra" userId="afebd3d0-216b-4c4f-8992-1bf1fda6d5e8" providerId="ADAL" clId="{1D307E72-7901-4E61-A01B-3C4232ABCF63}" dt="2026-07-13T09:06:12.754" v="9868"/>
          <ac:spMkLst>
            <pc:docMk/>
            <pc:sldMk cId="333864922" sldId="326"/>
            <ac:spMk id="186" creationId="{45E5434A-1398-4DB2-9737-554DBE6D6207}"/>
          </ac:spMkLst>
        </pc:spChg>
        <pc:spChg chg="mod">
          <ac:chgData name="Wojciech Kustra" userId="afebd3d0-216b-4c4f-8992-1bf1fda6d5e8" providerId="ADAL" clId="{1D307E72-7901-4E61-A01B-3C4232ABCF63}" dt="2026-07-13T09:06:12.755" v="9869"/>
          <ac:spMkLst>
            <pc:docMk/>
            <pc:sldMk cId="333864922" sldId="326"/>
            <ac:spMk id="187" creationId="{DDFB87AA-8CAF-4E45-9D99-B57AE662BF65}"/>
          </ac:spMkLst>
        </pc:spChg>
        <pc:spChg chg="mod">
          <ac:chgData name="Wojciech Kustra" userId="afebd3d0-216b-4c4f-8992-1bf1fda6d5e8" providerId="ADAL" clId="{1D307E72-7901-4E61-A01B-3C4232ABCF63}" dt="2026-07-13T09:06:12.755" v="9870"/>
          <ac:spMkLst>
            <pc:docMk/>
            <pc:sldMk cId="333864922" sldId="326"/>
            <ac:spMk id="188" creationId="{B4C08085-12DD-40BD-8EB5-B957CF966F83}"/>
          </ac:spMkLst>
        </pc:spChg>
        <pc:spChg chg="mod">
          <ac:chgData name="Wojciech Kustra" userId="afebd3d0-216b-4c4f-8992-1bf1fda6d5e8" providerId="ADAL" clId="{1D307E72-7901-4E61-A01B-3C4232ABCF63}" dt="2026-07-13T09:06:12.756" v="9871"/>
          <ac:spMkLst>
            <pc:docMk/>
            <pc:sldMk cId="333864922" sldId="326"/>
            <ac:spMk id="189" creationId="{052CC655-F174-489F-82D3-40F2FCEB192A}"/>
          </ac:spMkLst>
        </pc:spChg>
        <pc:spChg chg="mod">
          <ac:chgData name="Wojciech Kustra" userId="afebd3d0-216b-4c4f-8992-1bf1fda6d5e8" providerId="ADAL" clId="{1D307E72-7901-4E61-A01B-3C4232ABCF63}" dt="2026-07-13T09:06:12.756" v="9872"/>
          <ac:spMkLst>
            <pc:docMk/>
            <pc:sldMk cId="333864922" sldId="326"/>
            <ac:spMk id="190" creationId="{A2D08361-70BF-497D-8781-088AD7D8601F}"/>
          </ac:spMkLst>
        </pc:spChg>
        <pc:spChg chg="mod">
          <ac:chgData name="Wojciech Kustra" userId="afebd3d0-216b-4c4f-8992-1bf1fda6d5e8" providerId="ADAL" clId="{1D307E72-7901-4E61-A01B-3C4232ABCF63}" dt="2026-07-13T09:06:12.874" v="10065"/>
          <ac:spMkLst>
            <pc:docMk/>
            <pc:sldMk cId="333864922" sldId="326"/>
            <ac:spMk id="196" creationId="{AF85D779-D1A6-4898-971D-365F6F00B94A}"/>
          </ac:spMkLst>
        </pc:spChg>
        <pc:spChg chg="mod">
          <ac:chgData name="Wojciech Kustra" userId="afebd3d0-216b-4c4f-8992-1bf1fda6d5e8" providerId="ADAL" clId="{1D307E72-7901-4E61-A01B-3C4232ABCF63}" dt="2026-07-13T09:06:12.757" v="9874"/>
          <ac:spMkLst>
            <pc:docMk/>
            <pc:sldMk cId="333864922" sldId="326"/>
            <ac:spMk id="198" creationId="{778438C7-1215-4E6F-84A6-DBA5D6A74C90}"/>
          </ac:spMkLst>
        </pc:spChg>
        <pc:spChg chg="mod">
          <ac:chgData name="Wojciech Kustra" userId="afebd3d0-216b-4c4f-8992-1bf1fda6d5e8" providerId="ADAL" clId="{1D307E72-7901-4E61-A01B-3C4232ABCF63}" dt="2026-07-13T09:06:12.757" v="9875"/>
          <ac:spMkLst>
            <pc:docMk/>
            <pc:sldMk cId="333864922" sldId="326"/>
            <ac:spMk id="199" creationId="{37E3B602-26B8-4444-A339-B18CBBA8E757}"/>
          </ac:spMkLst>
        </pc:spChg>
        <pc:spChg chg="mod">
          <ac:chgData name="Wojciech Kustra" userId="afebd3d0-216b-4c4f-8992-1bf1fda6d5e8" providerId="ADAL" clId="{1D307E72-7901-4E61-A01B-3C4232ABCF63}" dt="2026-07-13T09:06:12.757" v="9876"/>
          <ac:spMkLst>
            <pc:docMk/>
            <pc:sldMk cId="333864922" sldId="326"/>
            <ac:spMk id="200" creationId="{B90FF8D0-7F71-4928-B2CD-D3F0FE03E68C}"/>
          </ac:spMkLst>
        </pc:spChg>
        <pc:spChg chg="mod">
          <ac:chgData name="Wojciech Kustra" userId="afebd3d0-216b-4c4f-8992-1bf1fda6d5e8" providerId="ADAL" clId="{1D307E72-7901-4E61-A01B-3C4232ABCF63}" dt="2026-07-13T09:06:12.758" v="9877"/>
          <ac:spMkLst>
            <pc:docMk/>
            <pc:sldMk cId="333864922" sldId="326"/>
            <ac:spMk id="201" creationId="{07BDF876-A8CD-48D1-96DD-11B998FD8A6F}"/>
          </ac:spMkLst>
        </pc:spChg>
        <pc:spChg chg="mod">
          <ac:chgData name="Wojciech Kustra" userId="afebd3d0-216b-4c4f-8992-1bf1fda6d5e8" providerId="ADAL" clId="{1D307E72-7901-4E61-A01B-3C4232ABCF63}" dt="2026-07-13T09:06:12.758" v="9878"/>
          <ac:spMkLst>
            <pc:docMk/>
            <pc:sldMk cId="333864922" sldId="326"/>
            <ac:spMk id="202" creationId="{7F02F90D-3E37-43D4-9820-9326ACDA8FC4}"/>
          </ac:spMkLst>
        </pc:spChg>
        <pc:spChg chg="mod">
          <ac:chgData name="Wojciech Kustra" userId="afebd3d0-216b-4c4f-8992-1bf1fda6d5e8" providerId="ADAL" clId="{1D307E72-7901-4E61-A01B-3C4232ABCF63}" dt="2026-07-13T09:06:12.758" v="9879"/>
          <ac:spMkLst>
            <pc:docMk/>
            <pc:sldMk cId="333864922" sldId="326"/>
            <ac:spMk id="210" creationId="{3EA49401-5973-4A6E-820C-950D0F34F32D}"/>
          </ac:spMkLst>
        </pc:spChg>
        <pc:spChg chg="mod">
          <ac:chgData name="Wojciech Kustra" userId="afebd3d0-216b-4c4f-8992-1bf1fda6d5e8" providerId="ADAL" clId="{1D307E72-7901-4E61-A01B-3C4232ABCF63}" dt="2026-07-13T09:06:12.759" v="9880"/>
          <ac:spMkLst>
            <pc:docMk/>
            <pc:sldMk cId="333864922" sldId="326"/>
            <ac:spMk id="211" creationId="{12D7B9D2-975E-4F6F-B2CD-5AB75AA0ABA2}"/>
          </ac:spMkLst>
        </pc:spChg>
        <pc:spChg chg="mod">
          <ac:chgData name="Wojciech Kustra" userId="afebd3d0-216b-4c4f-8992-1bf1fda6d5e8" providerId="ADAL" clId="{1D307E72-7901-4E61-A01B-3C4232ABCF63}" dt="2026-07-13T09:06:12.759" v="9881"/>
          <ac:spMkLst>
            <pc:docMk/>
            <pc:sldMk cId="333864922" sldId="326"/>
            <ac:spMk id="212" creationId="{3574542F-05F7-4E93-8C0D-C7F74241EC52}"/>
          </ac:spMkLst>
        </pc:spChg>
        <pc:spChg chg="mod">
          <ac:chgData name="Wojciech Kustra" userId="afebd3d0-216b-4c4f-8992-1bf1fda6d5e8" providerId="ADAL" clId="{1D307E72-7901-4E61-A01B-3C4232ABCF63}" dt="2026-07-13T09:06:12.759" v="9882"/>
          <ac:spMkLst>
            <pc:docMk/>
            <pc:sldMk cId="333864922" sldId="326"/>
            <ac:spMk id="213" creationId="{EE2D6001-9B0F-4A03-803E-A510E388F28A}"/>
          </ac:spMkLst>
        </pc:spChg>
        <pc:spChg chg="mod">
          <ac:chgData name="Wojciech Kustra" userId="afebd3d0-216b-4c4f-8992-1bf1fda6d5e8" providerId="ADAL" clId="{1D307E72-7901-4E61-A01B-3C4232ABCF63}" dt="2026-07-13T09:06:12.759" v="9883"/>
          <ac:spMkLst>
            <pc:docMk/>
            <pc:sldMk cId="333864922" sldId="326"/>
            <ac:spMk id="214" creationId="{856C48FB-3ABD-4461-8C98-EC8217876943}"/>
          </ac:spMkLst>
        </pc:spChg>
      </pc:sldChg>
      <pc:sldChg chg="modSp add mod">
        <pc:chgData name="Wojciech Kustra" userId="afebd3d0-216b-4c4f-8992-1bf1fda6d5e8" providerId="ADAL" clId="{1D307E72-7901-4E61-A01B-3C4232ABCF63}" dt="2026-07-13T09:10:57.545" v="10139"/>
        <pc:sldMkLst>
          <pc:docMk/>
          <pc:sldMk cId="2941433735" sldId="327"/>
        </pc:sldMkLst>
        <pc:spChg chg="mod">
          <ac:chgData name="Wojciech Kustra" userId="afebd3d0-216b-4c4f-8992-1bf1fda6d5e8" providerId="ADAL" clId="{1D307E72-7901-4E61-A01B-3C4232ABCF63}" dt="2026-07-13T09:06:12.792" v="9914"/>
          <ac:spMkLst>
            <pc:docMk/>
            <pc:sldMk cId="2941433735" sldId="327"/>
            <ac:spMk id="35" creationId="{07DB5662-9BA8-4024-A0C3-032BFC44A7FA}"/>
          </ac:spMkLst>
        </pc:spChg>
        <pc:spChg chg="mod">
          <ac:chgData name="Wojciech Kustra" userId="afebd3d0-216b-4c4f-8992-1bf1fda6d5e8" providerId="ADAL" clId="{1D307E72-7901-4E61-A01B-3C4232ABCF63}" dt="2026-07-13T09:06:12.906" v="10095"/>
          <ac:spMkLst>
            <pc:docMk/>
            <pc:sldMk cId="2941433735" sldId="327"/>
            <ac:spMk id="39" creationId="{AC321879-9717-49C0-98C7-08BB08E48951}"/>
          </ac:spMkLst>
        </pc:spChg>
        <pc:spChg chg="mod">
          <ac:chgData name="Wojciech Kustra" userId="afebd3d0-216b-4c4f-8992-1bf1fda6d5e8" providerId="ADAL" clId="{1D307E72-7901-4E61-A01B-3C4232ABCF63}" dt="2026-07-13T09:10:57.545" v="10139"/>
          <ac:spMkLst>
            <pc:docMk/>
            <pc:sldMk cId="2941433735" sldId="327"/>
            <ac:spMk id="42" creationId="{71332D39-AC2A-443C-A4F5-BD71B076ED11}"/>
          </ac:spMkLst>
        </pc:spChg>
        <pc:spChg chg="mod">
          <ac:chgData name="Wojciech Kustra" userId="afebd3d0-216b-4c4f-8992-1bf1fda6d5e8" providerId="ADAL" clId="{1D307E72-7901-4E61-A01B-3C4232ABCF63}" dt="2026-07-13T09:10:52.258" v="10136" actId="21"/>
          <ac:spMkLst>
            <pc:docMk/>
            <pc:sldMk cId="2941433735" sldId="327"/>
            <ac:spMk id="43" creationId="{CAAA7CB5-2C55-40F1-9E56-4457420CA792}"/>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13.07.2026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Exercices pratiques</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wrap="square">
            <a:noAutofit/>
          </a:bodyPr>
          <a:lstStyle/>
          <a:p>
            <a:r>
              <a:rPr lang="pl-PL" b="0" dirty="0">
                <a:latin typeface="Montserrat"/>
              </a:rPr>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AAC513-C44C-CCD0-836E-F5BEA5B854C3}"/>
            </a:ext>
          </a:extLst>
        </p:cNvPr>
        <p:cNvGrpSpPr/>
        <p:nvPr/>
      </p:nvGrpSpPr>
      <p:grpSpPr>
        <a:xfrm>
          <a:off x="0" y="0"/>
          <a:ext cx="0" cy="0"/>
          <a:chOff x="0" y="0"/>
          <a:chExt cx="0" cy="0"/>
        </a:xfrm>
      </p:grpSpPr>
      <p:sp>
        <p:nvSpPr>
          <p:cNvPr id="68" name="Rectangle 67">
            <a:extLst>
              <a:ext uri="{FF2B5EF4-FFF2-40B4-BE49-F238E27FC236}">
                <a16:creationId xmlns:a16="http://schemas.microsoft.com/office/drawing/2014/main" id="{14B75F54-ABC4-47AB-ACB8-67530BA27924}"/>
              </a:ext>
            </a:extLst>
          </p:cNvPr>
          <p:cNvSpPr/>
          <p:nvPr/>
        </p:nvSpPr>
        <p:spPr>
          <a:xfrm>
            <a:off x="7721600" y="2095500"/>
            <a:ext cx="4191000" cy="2984500"/>
          </a:xfrm>
          <a:prstGeom prst="rect">
            <a:avLst/>
          </a:prstGeom>
          <a:solidFill>
            <a:srgbClr val="FFFFFF">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9" name="TextBox 68">
            <a:extLst>
              <a:ext uri="{FF2B5EF4-FFF2-40B4-BE49-F238E27FC236}">
                <a16:creationId xmlns:a16="http://schemas.microsoft.com/office/drawing/2014/main" id="{BEDCADDF-DC41-41CA-B2BB-0EE4632114B9}"/>
              </a:ext>
            </a:extLst>
          </p:cNvPr>
          <p:cNvSpPr txBox="1"/>
          <p:nvPr/>
        </p:nvSpPr>
        <p:spPr>
          <a:xfrm>
            <a:off x="8102600" y="23495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Travail de</a:t>
            </a:r>
          </a:p>
        </p:txBody>
      </p:sp>
      <p:sp>
        <p:nvSpPr>
          <p:cNvPr id="70" name="TextBox 69">
            <a:extLst>
              <a:ext uri="{FF2B5EF4-FFF2-40B4-BE49-F238E27FC236}">
                <a16:creationId xmlns:a16="http://schemas.microsoft.com/office/drawing/2014/main" id="{87E8F14E-02F9-4BB1-A368-0509AE25ACC1}"/>
              </a:ext>
            </a:extLst>
          </p:cNvPr>
          <p:cNvSpPr txBox="1"/>
          <p:nvPr/>
        </p:nvSpPr>
        <p:spPr>
          <a:xfrm>
            <a:off x="8102600" y="27940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groupe : analyse</a:t>
            </a:r>
          </a:p>
        </p:txBody>
      </p:sp>
      <p:sp>
        <p:nvSpPr>
          <p:cNvPr id="71" name="TextBox 70">
            <a:extLst>
              <a:ext uri="{FF2B5EF4-FFF2-40B4-BE49-F238E27FC236}">
                <a16:creationId xmlns:a16="http://schemas.microsoft.com/office/drawing/2014/main" id="{BB9939A2-A3F4-4BB9-9B80-BA95B22A41DF}"/>
              </a:ext>
            </a:extLst>
          </p:cNvPr>
          <p:cNvSpPr txBox="1"/>
          <p:nvPr/>
        </p:nvSpPr>
        <p:spPr>
          <a:xfrm>
            <a:off x="8102600" y="32385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ABC d’un</a:t>
            </a:r>
          </a:p>
        </p:txBody>
      </p:sp>
      <p:sp>
        <p:nvSpPr>
          <p:cNvPr id="72" name="TextBox 71">
            <a:extLst>
              <a:ext uri="{FF2B5EF4-FFF2-40B4-BE49-F238E27FC236}">
                <a16:creationId xmlns:a16="http://schemas.microsoft.com/office/drawing/2014/main" id="{9CFF96F2-E125-440C-BDE7-206B9FF0A5D9}"/>
              </a:ext>
            </a:extLst>
          </p:cNvPr>
          <p:cNvSpPr txBox="1"/>
          <p:nvPr/>
        </p:nvSpPr>
        <p:spPr>
          <a:xfrm>
            <a:off x="8102600" y="36830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portefeuille de</a:t>
            </a:r>
          </a:p>
        </p:txBody>
      </p:sp>
      <p:sp>
        <p:nvSpPr>
          <p:cNvPr id="73" name="TextBox 72">
            <a:extLst>
              <a:ext uri="{FF2B5EF4-FFF2-40B4-BE49-F238E27FC236}">
                <a16:creationId xmlns:a16="http://schemas.microsoft.com/office/drawing/2014/main" id="{DF18C43E-47E2-4282-B320-C8D77F2754F0}"/>
              </a:ext>
            </a:extLst>
          </p:cNvPr>
          <p:cNvSpPr txBox="1"/>
          <p:nvPr/>
        </p:nvSpPr>
        <p:spPr>
          <a:xfrm>
            <a:off x="8102600" y="41275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produits</a:t>
            </a:r>
          </a:p>
        </p:txBody>
      </p:sp>
      <p:sp>
        <p:nvSpPr>
          <p:cNvPr id="75" name="TextBox 74">
            <a:extLst>
              <a:ext uri="{FF2B5EF4-FFF2-40B4-BE49-F238E27FC236}">
                <a16:creationId xmlns:a16="http://schemas.microsoft.com/office/drawing/2014/main" id="{6FD2629F-7B19-4860-8A23-D71079C7BD54}"/>
              </a:ext>
            </a:extLst>
          </p:cNvPr>
          <p:cNvSpPr txBox="1"/>
          <p:nvPr/>
        </p:nvSpPr>
        <p:spPr>
          <a:xfrm>
            <a:off x="381000" y="444500"/>
            <a:ext cx="6858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800" b="1" i="0" u="none" strike="noStrike" cap="none" spc="0" normalizeH="0" baseline="0" dirty="0" err="1">
                <a:ln>
                  <a:noFill/>
                </a:ln>
                <a:solidFill>
                  <a:srgbClr val="008C99"/>
                </a:solidFill>
                <a:effectLst/>
                <a:uFillTx/>
                <a:latin typeface="Arial"/>
                <a:cs typeface="Arial"/>
                <a:sym typeface="Helvetica Neue"/>
              </a:rPr>
              <a:t>Consignes</a:t>
            </a:r>
            <a:r>
              <a:rPr kumimoji="0" lang="en-GB" sz="1800" b="1" i="0" u="none" strike="noStrike" cap="none" spc="0" normalizeH="0" baseline="0" dirty="0">
                <a:ln>
                  <a:noFill/>
                </a:ln>
                <a:solidFill>
                  <a:srgbClr val="008C99"/>
                </a:solidFill>
                <a:effectLst/>
                <a:uFillTx/>
                <a:latin typeface="Arial"/>
                <a:cs typeface="Arial"/>
                <a:sym typeface="Helvetica Neue"/>
              </a:rPr>
              <a:t> pour </a:t>
            </a:r>
            <a:r>
              <a:rPr kumimoji="0" lang="en-GB" sz="1800" b="1" i="0" u="none" strike="noStrike" cap="none" spc="0" normalizeH="0" baseline="0" dirty="0" err="1">
                <a:ln>
                  <a:noFill/>
                </a:ln>
                <a:solidFill>
                  <a:srgbClr val="008C99"/>
                </a:solidFill>
                <a:effectLst/>
                <a:uFillTx/>
                <a:latin typeface="Arial"/>
                <a:cs typeface="Arial"/>
                <a:sym typeface="Helvetica Neue"/>
              </a:rPr>
              <a:t>l’analyse</a:t>
            </a:r>
            <a:r>
              <a:rPr kumimoji="0" lang="en-GB" sz="1800" b="1" i="0" u="none" strike="noStrike" cap="none" spc="0" normalizeH="0" baseline="0" dirty="0">
                <a:ln>
                  <a:noFill/>
                </a:ln>
                <a:solidFill>
                  <a:srgbClr val="008C99"/>
                </a:solidFill>
                <a:effectLst/>
                <a:uFillTx/>
                <a:latin typeface="Arial"/>
                <a:cs typeface="Arial"/>
                <a:sym typeface="Helvetica Neue"/>
              </a:rPr>
              <a:t> ABC</a:t>
            </a:r>
          </a:p>
        </p:txBody>
      </p:sp>
      <p:sp>
        <p:nvSpPr>
          <p:cNvPr id="76" name="TextBox 75">
            <a:extLst>
              <a:ext uri="{FF2B5EF4-FFF2-40B4-BE49-F238E27FC236}">
                <a16:creationId xmlns:a16="http://schemas.microsoft.com/office/drawing/2014/main" id="{13C01CBE-10B6-46CA-91B3-0E009A454291}"/>
              </a:ext>
            </a:extLst>
          </p:cNvPr>
          <p:cNvSpPr txBox="1"/>
          <p:nvPr/>
        </p:nvSpPr>
        <p:spPr>
          <a:xfrm>
            <a:off x="609600" y="1143000"/>
            <a:ext cx="66675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u="none" strike="noStrike" cap="none" spc="0" normalizeH="0" baseline="0">
                <a:ln>
                  <a:noFill/>
                </a:ln>
                <a:solidFill>
                  <a:srgbClr val="111111"/>
                </a:solidFill>
                <a:effectLst/>
                <a:uFillTx/>
                <a:latin typeface="Montserrat"/>
                <a:cs typeface="Arial"/>
                <a:sym typeface="Helvetica Neue"/>
              </a:rPr>
              <a:t>1. Calculer la valeur annuelle de consommation de chaque produit.</a:t>
            </a:r>
            <a:endParaRPr kumimoji="0" lang="en-GB" sz="1600" u="none" strike="noStrike" cap="none" spc="0" normalizeH="0" baseline="0">
              <a:ln>
                <a:noFill/>
              </a:ln>
              <a:solidFill>
                <a:srgbClr val="111111"/>
              </a:solidFill>
              <a:effectLst/>
              <a:uFillTx/>
              <a:latin typeface="Montserrat"/>
              <a:cs typeface="Arial"/>
              <a:sym typeface="Helvetica Neue"/>
            </a:endParaRPr>
          </a:p>
        </p:txBody>
      </p:sp>
      <p:sp>
        <p:nvSpPr>
          <p:cNvPr id="77" name="TextBox 76">
            <a:extLst>
              <a:ext uri="{FF2B5EF4-FFF2-40B4-BE49-F238E27FC236}">
                <a16:creationId xmlns:a16="http://schemas.microsoft.com/office/drawing/2014/main" id="{A50F4F7B-1F2B-4B06-88AD-15B0FB227DD7}"/>
              </a:ext>
            </a:extLst>
          </p:cNvPr>
          <p:cNvSpPr txBox="1"/>
          <p:nvPr/>
        </p:nvSpPr>
        <p:spPr>
          <a:xfrm>
            <a:off x="609600" y="1676400"/>
            <a:ext cx="66675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u="none" strike="noStrike" cap="none" spc="0" normalizeH="0" baseline="0" dirty="0">
                <a:ln>
                  <a:noFill/>
                </a:ln>
                <a:solidFill>
                  <a:srgbClr val="111111"/>
                </a:solidFill>
                <a:effectLst/>
                <a:uFillTx/>
                <a:latin typeface="Montserrat"/>
                <a:cs typeface="Arial"/>
                <a:sym typeface="Helvetica Neue"/>
              </a:rPr>
              <a:t>2. Classer les produits par valeur décroissante.</a:t>
            </a:r>
            <a:endParaRPr kumimoji="0" lang="en-GB" sz="1800" u="none" strike="noStrike" cap="none" spc="0" normalizeH="0" baseline="0" dirty="0">
              <a:ln>
                <a:noFill/>
              </a:ln>
              <a:solidFill>
                <a:srgbClr val="111111"/>
              </a:solidFill>
              <a:effectLst/>
              <a:uFillTx/>
              <a:latin typeface="Montserrat"/>
              <a:cs typeface="Arial"/>
              <a:sym typeface="Helvetica Neue"/>
            </a:endParaRPr>
          </a:p>
        </p:txBody>
      </p:sp>
      <p:sp>
        <p:nvSpPr>
          <p:cNvPr id="78" name="TextBox 77">
            <a:extLst>
              <a:ext uri="{FF2B5EF4-FFF2-40B4-BE49-F238E27FC236}">
                <a16:creationId xmlns:a16="http://schemas.microsoft.com/office/drawing/2014/main" id="{2821E63C-718B-4A96-B937-0BB8E37761AF}"/>
              </a:ext>
            </a:extLst>
          </p:cNvPr>
          <p:cNvSpPr txBox="1"/>
          <p:nvPr/>
        </p:nvSpPr>
        <p:spPr>
          <a:xfrm>
            <a:off x="609600" y="2209800"/>
            <a:ext cx="66675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u="none" strike="noStrike" cap="none" spc="0" normalizeH="0" baseline="0">
                <a:ln>
                  <a:noFill/>
                </a:ln>
                <a:solidFill>
                  <a:srgbClr val="111111"/>
                </a:solidFill>
                <a:effectLst/>
                <a:uFillTx/>
                <a:latin typeface="Montserrat"/>
                <a:cs typeface="Arial"/>
                <a:sym typeface="Helvetica Neue"/>
              </a:rPr>
              <a:t>3. Calculer le pourcentage cumulé de valeur.</a:t>
            </a:r>
            <a:endParaRPr kumimoji="0" lang="en-GB" sz="1800" u="none" strike="noStrike" cap="none" spc="0" normalizeH="0" baseline="0">
              <a:ln>
                <a:noFill/>
              </a:ln>
              <a:solidFill>
                <a:srgbClr val="111111"/>
              </a:solidFill>
              <a:effectLst/>
              <a:uFillTx/>
              <a:latin typeface="Montserrat"/>
              <a:cs typeface="Arial"/>
              <a:sym typeface="Helvetica Neue"/>
            </a:endParaRPr>
          </a:p>
        </p:txBody>
      </p:sp>
      <p:sp>
        <p:nvSpPr>
          <p:cNvPr id="79" name="TextBox 78">
            <a:extLst>
              <a:ext uri="{FF2B5EF4-FFF2-40B4-BE49-F238E27FC236}">
                <a16:creationId xmlns:a16="http://schemas.microsoft.com/office/drawing/2014/main" id="{E144D853-2721-4670-8AC6-859276611077}"/>
              </a:ext>
            </a:extLst>
          </p:cNvPr>
          <p:cNvSpPr txBox="1"/>
          <p:nvPr/>
        </p:nvSpPr>
        <p:spPr>
          <a:xfrm>
            <a:off x="609600" y="2743200"/>
            <a:ext cx="66675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u="none" strike="noStrike" cap="none" spc="0" normalizeH="0" baseline="0" dirty="0">
                <a:ln>
                  <a:noFill/>
                </a:ln>
                <a:solidFill>
                  <a:srgbClr val="111111"/>
                </a:solidFill>
                <a:effectLst/>
                <a:uFillTx/>
                <a:latin typeface="Montserrat"/>
                <a:cs typeface="Arial"/>
                <a:sym typeface="Helvetica Neue"/>
              </a:rPr>
              <a:t>4. Attribuer les classes : A ≈ 70–80 %, B ≈ 15–25 %, C ≈ reste.</a:t>
            </a:r>
            <a:endParaRPr kumimoji="0" lang="en-GB" sz="1800" u="none" strike="noStrike" cap="none" spc="0" normalizeH="0" baseline="0" dirty="0">
              <a:ln>
                <a:noFill/>
              </a:ln>
              <a:solidFill>
                <a:srgbClr val="111111"/>
              </a:solidFill>
              <a:effectLst/>
              <a:uFillTx/>
              <a:latin typeface="Montserrat"/>
              <a:cs typeface="Arial"/>
              <a:sym typeface="Helvetica Neue"/>
            </a:endParaRPr>
          </a:p>
        </p:txBody>
      </p:sp>
      <p:sp>
        <p:nvSpPr>
          <p:cNvPr id="80" name="TextBox 79">
            <a:extLst>
              <a:ext uri="{FF2B5EF4-FFF2-40B4-BE49-F238E27FC236}">
                <a16:creationId xmlns:a16="http://schemas.microsoft.com/office/drawing/2014/main" id="{6705C794-EB8D-4C89-88EC-3EDD9C3F621A}"/>
              </a:ext>
            </a:extLst>
          </p:cNvPr>
          <p:cNvSpPr txBox="1"/>
          <p:nvPr/>
        </p:nvSpPr>
        <p:spPr>
          <a:xfrm>
            <a:off x="609600" y="3276600"/>
            <a:ext cx="6667500" cy="381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800" u="none" strike="noStrike" cap="none" spc="0" normalizeH="0" baseline="0" dirty="0">
                <a:ln>
                  <a:noFill/>
                </a:ln>
                <a:solidFill>
                  <a:srgbClr val="111111"/>
                </a:solidFill>
                <a:effectLst/>
                <a:uFillTx/>
                <a:latin typeface="Montserrat"/>
                <a:cs typeface="Arial"/>
                <a:sym typeface="Helvetica Neue"/>
              </a:rPr>
              <a:t>5. Proposer une politique de stock adaptée à chaque classe.</a:t>
            </a:r>
            <a:endParaRPr kumimoji="0" lang="en-GB" sz="1800" u="none" strike="noStrike" cap="none" spc="0" normalizeH="0" baseline="0" dirty="0">
              <a:ln>
                <a:noFill/>
              </a:ln>
              <a:solidFill>
                <a:srgbClr val="111111"/>
              </a:solidFill>
              <a:effectLst/>
              <a:uFillTx/>
              <a:latin typeface="Montserrat"/>
              <a:cs typeface="Arial"/>
              <a:sym typeface="Helvetica Neue"/>
            </a:endParaRPr>
          </a:p>
        </p:txBody>
      </p:sp>
      <p:sp>
        <p:nvSpPr>
          <p:cNvPr id="81" name="Rectangle 80">
            <a:extLst>
              <a:ext uri="{FF2B5EF4-FFF2-40B4-BE49-F238E27FC236}">
                <a16:creationId xmlns:a16="http://schemas.microsoft.com/office/drawing/2014/main" id="{D630F61D-8398-4895-8639-F6E0869EBE31}"/>
              </a:ext>
            </a:extLst>
          </p:cNvPr>
          <p:cNvSpPr/>
          <p:nvPr/>
        </p:nvSpPr>
        <p:spPr>
          <a:xfrm>
            <a:off x="533400" y="4229100"/>
            <a:ext cx="6477000" cy="1206500"/>
          </a:xfrm>
          <a:prstGeom prst="rect">
            <a:avLst/>
          </a:prstGeom>
          <a:solidFill>
            <a:srgbClr val="D8EFF6"/>
          </a:solidFill>
          <a:ln w="12700" cap="flat">
            <a:solidFill>
              <a:srgbClr val="9BC53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2" name="TextBox 81">
            <a:extLst>
              <a:ext uri="{FF2B5EF4-FFF2-40B4-BE49-F238E27FC236}">
                <a16:creationId xmlns:a16="http://schemas.microsoft.com/office/drawing/2014/main" id="{03E3651A-047A-40D3-A8A9-F7AD833C65C0}"/>
              </a:ext>
            </a:extLst>
          </p:cNvPr>
          <p:cNvSpPr txBox="1"/>
          <p:nvPr/>
        </p:nvSpPr>
        <p:spPr>
          <a:xfrm>
            <a:off x="736600" y="4394200"/>
            <a:ext cx="190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err="1">
                <a:ln>
                  <a:noFill/>
                </a:ln>
                <a:solidFill>
                  <a:srgbClr val="008C99"/>
                </a:solidFill>
                <a:effectLst/>
                <a:uFillTx/>
                <a:latin typeface="Montserrat"/>
                <a:cs typeface="Arial"/>
                <a:sym typeface="Helvetica Neue"/>
              </a:rPr>
              <a:t>Indice</a:t>
            </a:r>
            <a:endParaRPr kumimoji="0" lang="en-GB" sz="1400" u="none" strike="noStrike" cap="none" spc="0" normalizeH="0" baseline="0" dirty="0">
              <a:ln>
                <a:noFill/>
              </a:ln>
              <a:solidFill>
                <a:srgbClr val="008C99"/>
              </a:solidFill>
              <a:effectLst/>
              <a:uFillTx/>
              <a:latin typeface="Montserrat"/>
              <a:cs typeface="Arial"/>
              <a:sym typeface="Helvetica Neue"/>
            </a:endParaRPr>
          </a:p>
        </p:txBody>
      </p:sp>
      <p:sp>
        <p:nvSpPr>
          <p:cNvPr id="83" name="TextBox 82">
            <a:extLst>
              <a:ext uri="{FF2B5EF4-FFF2-40B4-BE49-F238E27FC236}">
                <a16:creationId xmlns:a16="http://schemas.microsoft.com/office/drawing/2014/main" id="{F8B1E096-B871-4EB4-B17A-B3551231D883}"/>
              </a:ext>
            </a:extLst>
          </p:cNvPr>
          <p:cNvSpPr txBox="1"/>
          <p:nvPr/>
        </p:nvSpPr>
        <p:spPr>
          <a:xfrm>
            <a:off x="736600" y="4775200"/>
            <a:ext cx="59055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Les articles de classe A exigent un suivi serré, des prévisions plus fréquentes et un niveau de service élevé. Les articles C peuvent être gérés avec des règles plus simples.</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84" name="Rectangle 83">
            <a:extLst>
              <a:ext uri="{FF2B5EF4-FFF2-40B4-BE49-F238E27FC236}">
                <a16:creationId xmlns:a16="http://schemas.microsoft.com/office/drawing/2014/main" id="{26DE79B3-3790-412E-99D2-73D6DD679313}"/>
              </a:ext>
            </a:extLst>
          </p:cNvPr>
          <p:cNvSpPr/>
          <p:nvPr/>
        </p:nvSpPr>
        <p:spPr>
          <a:xfrm>
            <a:off x="533400" y="5943600"/>
            <a:ext cx="6477000" cy="660400"/>
          </a:xfrm>
          <a:prstGeom prst="rect">
            <a:avLst/>
          </a:prstGeom>
          <a:solidFill>
            <a:srgbClr val="E6E6E6"/>
          </a:solidFill>
          <a:ln w="12700" cap="flat">
            <a:solidFill>
              <a:srgbClr val="BDBDB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5" name="TextBox 84">
            <a:extLst>
              <a:ext uri="{FF2B5EF4-FFF2-40B4-BE49-F238E27FC236}">
                <a16:creationId xmlns:a16="http://schemas.microsoft.com/office/drawing/2014/main" id="{296B9179-AA47-4371-B97E-8C896256A188}"/>
              </a:ext>
            </a:extLst>
          </p:cNvPr>
          <p:cNvSpPr txBox="1"/>
          <p:nvPr/>
        </p:nvSpPr>
        <p:spPr>
          <a:xfrm>
            <a:off x="736600" y="6121400"/>
            <a:ext cx="59055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u="none" strike="noStrike" cap="none" spc="0" normalizeH="0" baseline="0" dirty="0">
                <a:ln>
                  <a:noFill/>
                </a:ln>
                <a:solidFill>
                  <a:srgbClr val="111111"/>
                </a:solidFill>
                <a:effectLst/>
                <a:uFillTx/>
                <a:latin typeface="Montserrat"/>
                <a:cs typeface="Arial"/>
                <a:sym typeface="Helvetica Neue"/>
              </a:rPr>
              <a:t>Restitution : tableau classé + recommandations opérationnelles en 5 minutes par groupe.</a:t>
            </a:r>
            <a:endParaRPr kumimoji="0" lang="en-GB" sz="1200" u="none" strike="noStrike" cap="none" spc="0" normalizeH="0" baseline="0" dirty="0">
              <a:ln>
                <a:noFill/>
              </a:ln>
              <a:solidFill>
                <a:srgbClr val="111111"/>
              </a:solidFill>
              <a:effectLst/>
              <a:uFillTx/>
              <a:latin typeface="Montserrat"/>
              <a:cs typeface="Arial"/>
              <a:sym typeface="Helvetica Neue"/>
            </a:endParaRPr>
          </a:p>
        </p:txBody>
      </p:sp>
      <p:sp>
        <p:nvSpPr>
          <p:cNvPr id="86" name="Rectangle 85">
            <a:extLst>
              <a:ext uri="{FF2B5EF4-FFF2-40B4-BE49-F238E27FC236}">
                <a16:creationId xmlns:a16="http://schemas.microsoft.com/office/drawing/2014/main" id="{D0737CBA-9D52-4C21-B962-6110AF92EFFC}"/>
              </a:ext>
            </a:extLst>
          </p:cNvPr>
          <p:cNvSpPr/>
          <p:nvPr/>
        </p:nvSpPr>
        <p:spPr>
          <a:xfrm>
            <a:off x="7721600" y="2095500"/>
            <a:ext cx="4191000" cy="298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7" name="TextBox 86">
            <a:extLst>
              <a:ext uri="{FF2B5EF4-FFF2-40B4-BE49-F238E27FC236}">
                <a16:creationId xmlns:a16="http://schemas.microsoft.com/office/drawing/2014/main" id="{C92D7992-45F9-4505-A1CB-DB3A4F49DB4B}"/>
              </a:ext>
            </a:extLst>
          </p:cNvPr>
          <p:cNvSpPr txBox="1"/>
          <p:nvPr/>
        </p:nvSpPr>
        <p:spPr>
          <a:xfrm>
            <a:off x="8102600" y="2349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Travail de</a:t>
            </a:r>
          </a:p>
        </p:txBody>
      </p:sp>
      <p:sp>
        <p:nvSpPr>
          <p:cNvPr id="88" name="TextBox 87">
            <a:extLst>
              <a:ext uri="{FF2B5EF4-FFF2-40B4-BE49-F238E27FC236}">
                <a16:creationId xmlns:a16="http://schemas.microsoft.com/office/drawing/2014/main" id="{A74CF179-94EE-4BB8-9A4C-24E6DB011E79}"/>
              </a:ext>
            </a:extLst>
          </p:cNvPr>
          <p:cNvSpPr txBox="1"/>
          <p:nvPr/>
        </p:nvSpPr>
        <p:spPr>
          <a:xfrm>
            <a:off x="8102600" y="27940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groupe : analyse</a:t>
            </a:r>
          </a:p>
        </p:txBody>
      </p:sp>
      <p:sp>
        <p:nvSpPr>
          <p:cNvPr id="89" name="TextBox 88">
            <a:extLst>
              <a:ext uri="{FF2B5EF4-FFF2-40B4-BE49-F238E27FC236}">
                <a16:creationId xmlns:a16="http://schemas.microsoft.com/office/drawing/2014/main" id="{144732CA-63A0-4F32-BA8E-894A6F4329C7}"/>
              </a:ext>
            </a:extLst>
          </p:cNvPr>
          <p:cNvSpPr txBox="1"/>
          <p:nvPr/>
        </p:nvSpPr>
        <p:spPr>
          <a:xfrm>
            <a:off x="8102600" y="3238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ABC d’un</a:t>
            </a:r>
          </a:p>
        </p:txBody>
      </p:sp>
      <p:sp>
        <p:nvSpPr>
          <p:cNvPr id="90" name="TextBox 89">
            <a:extLst>
              <a:ext uri="{FF2B5EF4-FFF2-40B4-BE49-F238E27FC236}">
                <a16:creationId xmlns:a16="http://schemas.microsoft.com/office/drawing/2014/main" id="{35C1FF8F-BB08-4B78-9D03-5D18C80DB387}"/>
              </a:ext>
            </a:extLst>
          </p:cNvPr>
          <p:cNvSpPr txBox="1"/>
          <p:nvPr/>
        </p:nvSpPr>
        <p:spPr>
          <a:xfrm>
            <a:off x="8102600" y="36830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portefeuille de</a:t>
            </a:r>
          </a:p>
        </p:txBody>
      </p:sp>
      <p:sp>
        <p:nvSpPr>
          <p:cNvPr id="91" name="TextBox 90">
            <a:extLst>
              <a:ext uri="{FF2B5EF4-FFF2-40B4-BE49-F238E27FC236}">
                <a16:creationId xmlns:a16="http://schemas.microsoft.com/office/drawing/2014/main" id="{22F02F11-BE4E-4C63-9599-F9F9684B9BE8}"/>
              </a:ext>
            </a:extLst>
          </p:cNvPr>
          <p:cNvSpPr txBox="1"/>
          <p:nvPr/>
        </p:nvSpPr>
        <p:spPr>
          <a:xfrm>
            <a:off x="8102600" y="4127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produits</a:t>
            </a:r>
          </a:p>
        </p:txBody>
      </p:sp>
      <p:sp>
        <p:nvSpPr>
          <p:cNvPr id="104" name="Rectangle 103">
            <a:extLst>
              <a:ext uri="{FF2B5EF4-FFF2-40B4-BE49-F238E27FC236}">
                <a16:creationId xmlns:a16="http://schemas.microsoft.com/office/drawing/2014/main" id="{6216922D-053C-4CFA-B46B-2AB6903F8539}"/>
              </a:ext>
            </a:extLst>
          </p:cNvPr>
          <p:cNvSpPr/>
          <p:nvPr/>
        </p:nvSpPr>
        <p:spPr>
          <a:xfrm>
            <a:off x="7848600" y="2159000"/>
            <a:ext cx="3683000" cy="298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5" name="TextBox 104">
            <a:extLst>
              <a:ext uri="{FF2B5EF4-FFF2-40B4-BE49-F238E27FC236}">
                <a16:creationId xmlns:a16="http://schemas.microsoft.com/office/drawing/2014/main" id="{ED59AD24-15DB-436B-BC40-C2B6895C244E}"/>
              </a:ext>
            </a:extLst>
          </p:cNvPr>
          <p:cNvSpPr txBox="1"/>
          <p:nvPr/>
        </p:nvSpPr>
        <p:spPr>
          <a:xfrm>
            <a:off x="8102600" y="2349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a:ln>
                  <a:noFill/>
                </a:ln>
                <a:solidFill>
                  <a:srgbClr val="F58220"/>
                </a:solidFill>
                <a:effectLst/>
                <a:uFillTx/>
                <a:latin typeface="Montserrat"/>
                <a:cs typeface="Arial"/>
                <a:sym typeface="Helvetica Neue"/>
              </a:rPr>
              <a:t>Travail de</a:t>
            </a:r>
          </a:p>
        </p:txBody>
      </p:sp>
      <p:sp>
        <p:nvSpPr>
          <p:cNvPr id="106" name="TextBox 105">
            <a:extLst>
              <a:ext uri="{FF2B5EF4-FFF2-40B4-BE49-F238E27FC236}">
                <a16:creationId xmlns:a16="http://schemas.microsoft.com/office/drawing/2014/main" id="{1F4B5C73-D397-4D97-8ADD-D2468AB3E54C}"/>
              </a:ext>
            </a:extLst>
          </p:cNvPr>
          <p:cNvSpPr txBox="1"/>
          <p:nvPr/>
        </p:nvSpPr>
        <p:spPr>
          <a:xfrm>
            <a:off x="8102600" y="27940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groupe</a:t>
            </a:r>
            <a:r>
              <a:rPr kumimoji="0" lang="en-GB" sz="2000" u="none" strike="noStrike" cap="none" spc="0" normalizeH="0" baseline="0" dirty="0">
                <a:ln>
                  <a:noFill/>
                </a:ln>
                <a:solidFill>
                  <a:srgbClr val="F58220"/>
                </a:solidFill>
                <a:effectLst/>
                <a:uFillTx/>
                <a:latin typeface="Montserrat"/>
                <a:cs typeface="Arial"/>
                <a:sym typeface="Helvetica Neue"/>
              </a:rPr>
              <a:t> : analyse</a:t>
            </a:r>
          </a:p>
        </p:txBody>
      </p:sp>
      <p:sp>
        <p:nvSpPr>
          <p:cNvPr id="107" name="TextBox 106">
            <a:extLst>
              <a:ext uri="{FF2B5EF4-FFF2-40B4-BE49-F238E27FC236}">
                <a16:creationId xmlns:a16="http://schemas.microsoft.com/office/drawing/2014/main" id="{DF237791-52D1-49A0-B588-D33DC8EAAF7C}"/>
              </a:ext>
            </a:extLst>
          </p:cNvPr>
          <p:cNvSpPr txBox="1"/>
          <p:nvPr/>
        </p:nvSpPr>
        <p:spPr>
          <a:xfrm>
            <a:off x="8102600" y="3238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a:ln>
                  <a:noFill/>
                </a:ln>
                <a:solidFill>
                  <a:srgbClr val="F58220"/>
                </a:solidFill>
                <a:effectLst/>
                <a:uFillTx/>
                <a:latin typeface="Montserrat"/>
                <a:cs typeface="Arial"/>
                <a:sym typeface="Helvetica Neue"/>
              </a:rPr>
              <a:t>ABC d’un</a:t>
            </a:r>
          </a:p>
        </p:txBody>
      </p:sp>
      <p:sp>
        <p:nvSpPr>
          <p:cNvPr id="108" name="TextBox 107">
            <a:extLst>
              <a:ext uri="{FF2B5EF4-FFF2-40B4-BE49-F238E27FC236}">
                <a16:creationId xmlns:a16="http://schemas.microsoft.com/office/drawing/2014/main" id="{C357AF2F-A11F-42A3-B71A-1100F43589A2}"/>
              </a:ext>
            </a:extLst>
          </p:cNvPr>
          <p:cNvSpPr txBox="1"/>
          <p:nvPr/>
        </p:nvSpPr>
        <p:spPr>
          <a:xfrm>
            <a:off x="8102600" y="36830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portefeuille</a:t>
            </a:r>
            <a:r>
              <a:rPr kumimoji="0" lang="en-GB" sz="2000" u="none" strike="noStrike" cap="none" spc="0" normalizeH="0" baseline="0" dirty="0">
                <a:ln>
                  <a:noFill/>
                </a:ln>
                <a:solidFill>
                  <a:srgbClr val="F58220"/>
                </a:solidFill>
                <a:effectLst/>
                <a:uFillTx/>
                <a:latin typeface="Montserrat"/>
                <a:cs typeface="Arial"/>
                <a:sym typeface="Helvetica Neue"/>
              </a:rPr>
              <a:t> de</a:t>
            </a:r>
          </a:p>
        </p:txBody>
      </p:sp>
      <p:sp>
        <p:nvSpPr>
          <p:cNvPr id="109" name="TextBox 108">
            <a:extLst>
              <a:ext uri="{FF2B5EF4-FFF2-40B4-BE49-F238E27FC236}">
                <a16:creationId xmlns:a16="http://schemas.microsoft.com/office/drawing/2014/main" id="{4DC47CD4-59DF-4F6F-BD3F-DCB6A321EE89}"/>
              </a:ext>
            </a:extLst>
          </p:cNvPr>
          <p:cNvSpPr txBox="1"/>
          <p:nvPr/>
        </p:nvSpPr>
        <p:spPr>
          <a:xfrm>
            <a:off x="8102600" y="4127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produits</a:t>
            </a:r>
            <a:endParaRPr kumimoji="0" lang="en-GB" sz="2000" u="none" strike="noStrike" cap="none" spc="0" normalizeH="0" baseline="0" dirty="0">
              <a:ln>
                <a:noFill/>
              </a:ln>
              <a:solidFill>
                <a:srgbClr val="F58220"/>
              </a:solidFill>
              <a:effectLst/>
              <a:uFillTx/>
              <a:latin typeface="Montserrat"/>
              <a:cs typeface="Arial"/>
              <a:sym typeface="Helvetica Neue"/>
            </a:endParaRPr>
          </a:p>
        </p:txBody>
      </p:sp>
    </p:spTree>
    <p:extLst>
      <p:ext uri="{BB962C8B-B14F-4D97-AF65-F5344CB8AC3E}">
        <p14:creationId xmlns:p14="http://schemas.microsoft.com/office/powerpoint/2010/main" val="1377894229"/>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20812D-D998-3F92-5C3D-BD1A7C90306B}"/>
            </a:ext>
          </a:extLst>
        </p:cNvPr>
        <p:cNvGrpSpPr/>
        <p:nvPr/>
      </p:nvGrpSpPr>
      <p:grpSpPr>
        <a:xfrm>
          <a:off x="0" y="0"/>
          <a:ext cx="0" cy="0"/>
          <a:chOff x="0" y="0"/>
          <a:chExt cx="0" cy="0"/>
        </a:xfrm>
      </p:grpSpPr>
      <p:sp>
        <p:nvSpPr>
          <p:cNvPr id="50" name="Rectangle 49">
            <a:extLst>
              <a:ext uri="{FF2B5EF4-FFF2-40B4-BE49-F238E27FC236}">
                <a16:creationId xmlns:a16="http://schemas.microsoft.com/office/drawing/2014/main" id="{2A2A0108-540A-4D64-BC74-F2BCCF6AAC1B}"/>
              </a:ext>
            </a:extLst>
          </p:cNvPr>
          <p:cNvSpPr/>
          <p:nvPr/>
        </p:nvSpPr>
        <p:spPr>
          <a:xfrm>
            <a:off x="508000" y="419100"/>
            <a:ext cx="9652000" cy="1333500"/>
          </a:xfrm>
          <a:prstGeom prst="rect">
            <a:avLst/>
          </a:prstGeom>
          <a:solidFill>
            <a:srgbClr val="FFFFFF">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1" name="TextBox 50">
            <a:extLst>
              <a:ext uri="{FF2B5EF4-FFF2-40B4-BE49-F238E27FC236}">
                <a16:creationId xmlns:a16="http://schemas.microsoft.com/office/drawing/2014/main" id="{7E042B79-2595-4552-A2ED-C28211AE9B59}"/>
              </a:ext>
            </a:extLst>
          </p:cNvPr>
          <p:cNvSpPr txBox="1"/>
          <p:nvPr/>
        </p:nvSpPr>
        <p:spPr>
          <a:xfrm>
            <a:off x="660400" y="571500"/>
            <a:ext cx="8763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3000" i="0" u="none" strike="noStrike" cap="none" spc="0" normalizeH="0" baseline="0">
                <a:ln>
                  <a:noFill/>
                </a:ln>
                <a:solidFill>
                  <a:srgbClr val="F28C28"/>
                </a:solidFill>
                <a:effectLst/>
                <a:uFillTx/>
                <a:latin typeface="Arial"/>
                <a:cs typeface="Arial"/>
                <a:sym typeface="Helvetica Neue"/>
              </a:rPr>
              <a:t>Discussion : défis de gestion des stocks</a:t>
            </a:r>
            <a:endParaRPr kumimoji="0" lang="en-GB" sz="3000" i="0" u="none" strike="noStrike" cap="none" spc="0" normalizeH="0" baseline="0">
              <a:ln>
                <a:noFill/>
              </a:ln>
              <a:solidFill>
                <a:srgbClr val="F28C28"/>
              </a:solidFill>
              <a:effectLst/>
              <a:uFillTx/>
              <a:latin typeface="Arial"/>
              <a:cs typeface="Arial"/>
              <a:sym typeface="Helvetica Neue"/>
            </a:endParaRPr>
          </a:p>
        </p:txBody>
      </p:sp>
      <p:sp>
        <p:nvSpPr>
          <p:cNvPr id="52" name="TextBox 51">
            <a:extLst>
              <a:ext uri="{FF2B5EF4-FFF2-40B4-BE49-F238E27FC236}">
                <a16:creationId xmlns:a16="http://schemas.microsoft.com/office/drawing/2014/main" id="{D804E4F0-D861-4770-95FF-636A3CD8E1D5}"/>
              </a:ext>
            </a:extLst>
          </p:cNvPr>
          <p:cNvSpPr txBox="1"/>
          <p:nvPr/>
        </p:nvSpPr>
        <p:spPr>
          <a:xfrm>
            <a:off x="660400" y="1066800"/>
            <a:ext cx="635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3000" i="0" u="none" strike="noStrike" cap="none" spc="0" normalizeH="0" baseline="0">
                <a:ln>
                  <a:noFill/>
                </a:ln>
                <a:solidFill>
                  <a:srgbClr val="F28C28"/>
                </a:solidFill>
                <a:effectLst/>
                <a:uFillTx/>
                <a:latin typeface="Arial"/>
                <a:cs typeface="Arial"/>
                <a:sym typeface="Helvetica Neue"/>
              </a:rPr>
              <a:t>en Afrique centrale</a:t>
            </a:r>
          </a:p>
        </p:txBody>
      </p:sp>
      <p:sp>
        <p:nvSpPr>
          <p:cNvPr id="53" name="Rectangle 52">
            <a:extLst>
              <a:ext uri="{FF2B5EF4-FFF2-40B4-BE49-F238E27FC236}">
                <a16:creationId xmlns:a16="http://schemas.microsoft.com/office/drawing/2014/main" id="{6A57F327-B37E-4BC5-9099-3BAAE2C75D57}"/>
              </a:ext>
            </a:extLst>
          </p:cNvPr>
          <p:cNvSpPr/>
          <p:nvPr/>
        </p:nvSpPr>
        <p:spPr>
          <a:xfrm>
            <a:off x="0" y="1651000"/>
            <a:ext cx="9906000" cy="5588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4" name="Rectangle 53">
            <a:extLst>
              <a:ext uri="{FF2B5EF4-FFF2-40B4-BE49-F238E27FC236}">
                <a16:creationId xmlns:a16="http://schemas.microsoft.com/office/drawing/2014/main" id="{029A7571-6DFD-4E24-90A6-375DC23121EF}"/>
              </a:ext>
            </a:extLst>
          </p:cNvPr>
          <p:cNvSpPr/>
          <p:nvPr/>
        </p:nvSpPr>
        <p:spPr>
          <a:xfrm>
            <a:off x="508000" y="419100"/>
            <a:ext cx="9652000" cy="133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5" name="TextBox 54">
            <a:extLst>
              <a:ext uri="{FF2B5EF4-FFF2-40B4-BE49-F238E27FC236}">
                <a16:creationId xmlns:a16="http://schemas.microsoft.com/office/drawing/2014/main" id="{A51C8E62-2F05-48C1-8C77-9A5CE7CE7FB4}"/>
              </a:ext>
            </a:extLst>
          </p:cNvPr>
          <p:cNvSpPr txBox="1"/>
          <p:nvPr/>
        </p:nvSpPr>
        <p:spPr>
          <a:xfrm>
            <a:off x="660400" y="571500"/>
            <a:ext cx="88900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3000" i="0" u="none" strike="noStrike" cap="none" spc="0" normalizeH="0" baseline="0">
                <a:ln>
                  <a:noFill/>
                </a:ln>
                <a:solidFill>
                  <a:srgbClr val="F58220"/>
                </a:solidFill>
                <a:effectLst/>
                <a:uFillTx/>
                <a:latin typeface="Arial"/>
                <a:cs typeface="Arial"/>
                <a:sym typeface="Helvetica Neue"/>
              </a:rPr>
              <a:t>Discussion : défis de gestion des stocks</a:t>
            </a:r>
            <a:endParaRPr kumimoji="0" lang="en-GB" sz="3000" i="0" u="none" strike="noStrike" cap="none" spc="0" normalizeH="0" baseline="0">
              <a:ln>
                <a:noFill/>
              </a:ln>
              <a:solidFill>
                <a:srgbClr val="F58220"/>
              </a:solidFill>
              <a:effectLst/>
              <a:uFillTx/>
              <a:latin typeface="Arial"/>
              <a:cs typeface="Arial"/>
              <a:sym typeface="Helvetica Neue"/>
            </a:endParaRPr>
          </a:p>
        </p:txBody>
      </p:sp>
      <p:sp>
        <p:nvSpPr>
          <p:cNvPr id="57" name="Rectangle 56">
            <a:extLst>
              <a:ext uri="{FF2B5EF4-FFF2-40B4-BE49-F238E27FC236}">
                <a16:creationId xmlns:a16="http://schemas.microsoft.com/office/drawing/2014/main" id="{4ADAAB46-752E-403E-880C-9D4BC6BFD62E}"/>
              </a:ext>
            </a:extLst>
          </p:cNvPr>
          <p:cNvSpPr/>
          <p:nvPr/>
        </p:nvSpPr>
        <p:spPr>
          <a:xfrm>
            <a:off x="889000" y="2159000"/>
            <a:ext cx="7874000" cy="952500"/>
          </a:xfrm>
          <a:prstGeom prst="rect">
            <a:avLst/>
          </a:prstGeom>
          <a:solidFill>
            <a:srgbClr val="FFFFFF"/>
          </a:solidFill>
          <a:ln w="12700" cap="flat">
            <a:solidFill>
              <a:srgbClr val="9BC53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8" name="TextBox 57">
            <a:extLst>
              <a:ext uri="{FF2B5EF4-FFF2-40B4-BE49-F238E27FC236}">
                <a16:creationId xmlns:a16="http://schemas.microsoft.com/office/drawing/2014/main" id="{266A37E1-3A0D-4D74-A6A9-A7FD5B90965B}"/>
              </a:ext>
            </a:extLst>
          </p:cNvPr>
          <p:cNvSpPr txBox="1"/>
          <p:nvPr/>
        </p:nvSpPr>
        <p:spPr>
          <a:xfrm>
            <a:off x="1117600" y="2311400"/>
            <a:ext cx="2667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008C99"/>
                </a:solidFill>
                <a:effectLst/>
                <a:uFillTx/>
                <a:latin typeface="Montserrat"/>
                <a:cs typeface="Arial"/>
                <a:sym typeface="Helvetica Neue"/>
              </a:rPr>
              <a:t>Question </a:t>
            </a:r>
            <a:r>
              <a:rPr kumimoji="0" lang="en-GB" sz="1400" u="none" strike="noStrike" cap="none" spc="0" normalizeH="0" baseline="0" dirty="0" err="1">
                <a:ln>
                  <a:noFill/>
                </a:ln>
                <a:solidFill>
                  <a:srgbClr val="008C99"/>
                </a:solidFill>
                <a:effectLst/>
                <a:uFillTx/>
                <a:latin typeface="Montserrat"/>
                <a:cs typeface="Arial"/>
                <a:sym typeface="Helvetica Neue"/>
              </a:rPr>
              <a:t>directrice</a:t>
            </a:r>
            <a:endParaRPr kumimoji="0" lang="en-GB" sz="1400" u="none" strike="noStrike" cap="none" spc="0" normalizeH="0" baseline="0" dirty="0">
              <a:ln>
                <a:noFill/>
              </a:ln>
              <a:solidFill>
                <a:srgbClr val="008C99"/>
              </a:solidFill>
              <a:effectLst/>
              <a:uFillTx/>
              <a:latin typeface="Montserrat"/>
              <a:cs typeface="Arial"/>
              <a:sym typeface="Helvetica Neue"/>
            </a:endParaRPr>
          </a:p>
        </p:txBody>
      </p:sp>
      <p:sp>
        <p:nvSpPr>
          <p:cNvPr id="59" name="TextBox 58">
            <a:extLst>
              <a:ext uri="{FF2B5EF4-FFF2-40B4-BE49-F238E27FC236}">
                <a16:creationId xmlns:a16="http://schemas.microsoft.com/office/drawing/2014/main" id="{6176BA63-C444-42E5-995E-D84D0980B835}"/>
              </a:ext>
            </a:extLst>
          </p:cNvPr>
          <p:cNvSpPr txBox="1"/>
          <p:nvPr/>
        </p:nvSpPr>
        <p:spPr>
          <a:xfrm>
            <a:off x="1117600" y="2667000"/>
            <a:ext cx="7112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u="none" strike="noStrike" cap="none" spc="0" normalizeH="0" baseline="0" dirty="0">
                <a:ln>
                  <a:noFill/>
                </a:ln>
                <a:solidFill>
                  <a:srgbClr val="111111"/>
                </a:solidFill>
                <a:effectLst/>
                <a:uFillTx/>
                <a:latin typeface="Montserrat"/>
                <a:cs typeface="Arial"/>
                <a:sym typeface="Helvetica Neue"/>
              </a:rPr>
              <a:t>Pourquoi les méthodes classiques de gestion des stocks doivent-elles être adaptées au contexte logistique régional ?</a:t>
            </a:r>
            <a:endParaRPr kumimoji="0" lang="en-GB" sz="1200" u="none" strike="noStrike" cap="none" spc="0" normalizeH="0" baseline="0" dirty="0">
              <a:ln>
                <a:noFill/>
              </a:ln>
              <a:solidFill>
                <a:srgbClr val="111111"/>
              </a:solidFill>
              <a:effectLst/>
              <a:uFillTx/>
              <a:latin typeface="Montserrat"/>
              <a:cs typeface="Arial"/>
              <a:sym typeface="Helvetica Neue"/>
            </a:endParaRPr>
          </a:p>
        </p:txBody>
      </p:sp>
      <p:sp>
        <p:nvSpPr>
          <p:cNvPr id="60" name="TextBox 59">
            <a:extLst>
              <a:ext uri="{FF2B5EF4-FFF2-40B4-BE49-F238E27FC236}">
                <a16:creationId xmlns:a16="http://schemas.microsoft.com/office/drawing/2014/main" id="{0BDB93F0-0D1F-46CC-873B-4580A8C2ABCD}"/>
              </a:ext>
            </a:extLst>
          </p:cNvPr>
          <p:cNvSpPr txBox="1"/>
          <p:nvPr/>
        </p:nvSpPr>
        <p:spPr>
          <a:xfrm>
            <a:off x="1143000" y="3619500"/>
            <a:ext cx="736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 Délais d’approvisionnement longs et instables</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61" name="TextBox 60">
            <a:extLst>
              <a:ext uri="{FF2B5EF4-FFF2-40B4-BE49-F238E27FC236}">
                <a16:creationId xmlns:a16="http://schemas.microsoft.com/office/drawing/2014/main" id="{F83B330B-846E-43B6-965A-7723F4E9612D}"/>
              </a:ext>
            </a:extLst>
          </p:cNvPr>
          <p:cNvSpPr txBox="1"/>
          <p:nvPr/>
        </p:nvSpPr>
        <p:spPr>
          <a:xfrm>
            <a:off x="1143000" y="4076700"/>
            <a:ext cx="736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a:ln>
                  <a:noFill/>
                </a:ln>
                <a:solidFill>
                  <a:srgbClr val="111111"/>
                </a:solidFill>
                <a:effectLst/>
                <a:uFillTx/>
                <a:latin typeface="Montserrat"/>
                <a:cs typeface="Arial"/>
                <a:sym typeface="Helvetica Neue"/>
              </a:rPr>
              <a:t>• Qualité variable des données de demande</a:t>
            </a:r>
            <a:endParaRPr kumimoji="0" lang="en-GB" sz="1400" u="none" strike="noStrike" cap="none" spc="0" normalizeH="0" baseline="0">
              <a:ln>
                <a:noFill/>
              </a:ln>
              <a:solidFill>
                <a:srgbClr val="111111"/>
              </a:solidFill>
              <a:effectLst/>
              <a:uFillTx/>
              <a:latin typeface="Montserrat"/>
              <a:cs typeface="Arial"/>
              <a:sym typeface="Helvetica Neue"/>
            </a:endParaRPr>
          </a:p>
        </p:txBody>
      </p:sp>
      <p:sp>
        <p:nvSpPr>
          <p:cNvPr id="62" name="TextBox 61">
            <a:extLst>
              <a:ext uri="{FF2B5EF4-FFF2-40B4-BE49-F238E27FC236}">
                <a16:creationId xmlns:a16="http://schemas.microsoft.com/office/drawing/2014/main" id="{80E47D84-8E2B-45C4-9D05-7B3BA1B6FD35}"/>
              </a:ext>
            </a:extLst>
          </p:cNvPr>
          <p:cNvSpPr txBox="1"/>
          <p:nvPr/>
        </p:nvSpPr>
        <p:spPr>
          <a:xfrm>
            <a:off x="1143000" y="4533900"/>
            <a:ext cx="736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 Contraintes de trésorerie et coût du capital</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63" name="TextBox 62">
            <a:extLst>
              <a:ext uri="{FF2B5EF4-FFF2-40B4-BE49-F238E27FC236}">
                <a16:creationId xmlns:a16="http://schemas.microsoft.com/office/drawing/2014/main" id="{F3E2CE1A-84A7-47BB-A9D6-56AC04DD5AD5}"/>
              </a:ext>
            </a:extLst>
          </p:cNvPr>
          <p:cNvSpPr txBox="1"/>
          <p:nvPr/>
        </p:nvSpPr>
        <p:spPr>
          <a:xfrm>
            <a:off x="1143000" y="4991100"/>
            <a:ext cx="736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a:ln>
                  <a:noFill/>
                </a:ln>
                <a:solidFill>
                  <a:srgbClr val="111111"/>
                </a:solidFill>
                <a:effectLst/>
                <a:uFillTx/>
                <a:latin typeface="Montserrat"/>
                <a:cs typeface="Arial"/>
                <a:sym typeface="Helvetica Neue"/>
              </a:rPr>
              <a:t>• Infrastructures routières et congestion urbaine</a:t>
            </a:r>
            <a:endParaRPr kumimoji="0" lang="en-GB" sz="1400" u="none" strike="noStrike" cap="none" spc="0" normalizeH="0" baseline="0">
              <a:ln>
                <a:noFill/>
              </a:ln>
              <a:solidFill>
                <a:srgbClr val="111111"/>
              </a:solidFill>
              <a:effectLst/>
              <a:uFillTx/>
              <a:latin typeface="Montserrat"/>
              <a:cs typeface="Arial"/>
              <a:sym typeface="Helvetica Neue"/>
            </a:endParaRPr>
          </a:p>
        </p:txBody>
      </p:sp>
      <p:sp>
        <p:nvSpPr>
          <p:cNvPr id="64" name="TextBox 63">
            <a:extLst>
              <a:ext uri="{FF2B5EF4-FFF2-40B4-BE49-F238E27FC236}">
                <a16:creationId xmlns:a16="http://schemas.microsoft.com/office/drawing/2014/main" id="{1E5BF6D9-3B7F-44C3-84AA-F5FD4E57B90C}"/>
              </a:ext>
            </a:extLst>
          </p:cNvPr>
          <p:cNvSpPr txBox="1"/>
          <p:nvPr/>
        </p:nvSpPr>
        <p:spPr>
          <a:xfrm>
            <a:off x="1143000" y="5448300"/>
            <a:ext cx="736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 Risque de ruptures chez les fournisseurs</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65" name="Rectangle 64">
            <a:extLst>
              <a:ext uri="{FF2B5EF4-FFF2-40B4-BE49-F238E27FC236}">
                <a16:creationId xmlns:a16="http://schemas.microsoft.com/office/drawing/2014/main" id="{DC197607-6198-48CC-B058-80949968CB3F}"/>
              </a:ext>
            </a:extLst>
          </p:cNvPr>
          <p:cNvSpPr/>
          <p:nvPr/>
        </p:nvSpPr>
        <p:spPr>
          <a:xfrm>
            <a:off x="889000" y="6146800"/>
            <a:ext cx="7874000" cy="635000"/>
          </a:xfrm>
          <a:prstGeom prst="rect">
            <a:avLst/>
          </a:prstGeom>
          <a:solidFill>
            <a:srgbClr val="D8EFF6"/>
          </a:solidFill>
          <a:ln w="12700" cap="flat">
            <a:solidFill>
              <a:srgbClr val="9BC53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6" name="TextBox 65">
            <a:extLst>
              <a:ext uri="{FF2B5EF4-FFF2-40B4-BE49-F238E27FC236}">
                <a16:creationId xmlns:a16="http://schemas.microsoft.com/office/drawing/2014/main" id="{5AD4C69E-4D1B-444C-80BA-320368EC5C65}"/>
              </a:ext>
            </a:extLst>
          </p:cNvPr>
          <p:cNvSpPr txBox="1"/>
          <p:nvPr/>
        </p:nvSpPr>
        <p:spPr>
          <a:xfrm>
            <a:off x="1117600" y="6324600"/>
            <a:ext cx="7239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But : relier les outils quantitatifs à des décisions réalistes de transport, stockage et service client.</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68" name="Rectangle 67">
            <a:extLst>
              <a:ext uri="{FF2B5EF4-FFF2-40B4-BE49-F238E27FC236}">
                <a16:creationId xmlns:a16="http://schemas.microsoft.com/office/drawing/2014/main" id="{D3B5B410-0180-458B-8229-FE9A1944E1A6}"/>
              </a:ext>
            </a:extLst>
          </p:cNvPr>
          <p:cNvSpPr/>
          <p:nvPr/>
        </p:nvSpPr>
        <p:spPr>
          <a:xfrm>
            <a:off x="508000" y="419100"/>
            <a:ext cx="9652000" cy="133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9" name="TextBox 68">
            <a:extLst>
              <a:ext uri="{FF2B5EF4-FFF2-40B4-BE49-F238E27FC236}">
                <a16:creationId xmlns:a16="http://schemas.microsoft.com/office/drawing/2014/main" id="{21B62E81-C6CD-4644-A078-99DA360B0E0F}"/>
              </a:ext>
            </a:extLst>
          </p:cNvPr>
          <p:cNvSpPr txBox="1"/>
          <p:nvPr/>
        </p:nvSpPr>
        <p:spPr>
          <a:xfrm>
            <a:off x="660400" y="571500"/>
            <a:ext cx="8890000" cy="457200"/>
          </a:xfrm>
          <a:prstGeom prst="rect">
            <a:avLst/>
          </a:prstGeom>
          <a:ln w="12700">
            <a:miter lim="400000"/>
          </a:ln>
        </p:spPr>
        <p:txBody>
          <a:bodyPr lIns="45719" tIns="45720" rIns="45719" bIns="45720" anchor="t">
            <a:noAutofit/>
          </a:bodyPr>
          <a:ls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defTabSz="1219154">
              <a:lnSpc>
                <a:spcPct val="80000"/>
              </a:lnSpc>
              <a:spcBef>
                <a:spcPts val="0"/>
              </a:spcBef>
              <a:defRPr sz="3200" b="1">
                <a:solidFill>
                  <a:srgbClr val="F26211"/>
                </a:solidFill>
                <a:latin typeface="Montserrat Regular"/>
                <a:ea typeface="Jura Light Bold"/>
                <a:cs typeface="Jura Light Bold"/>
              </a:defRPr>
            </a:lvl1pPr>
            <a:lvl2pPr indent="228597" defTabSz="1219154">
              <a:lnSpc>
                <a:spcPct val="80000"/>
              </a:lnSpc>
              <a:spcBef>
                <a:spcPts val="0"/>
              </a:spcBef>
              <a:defRPr sz="4251" b="1" spc="-85"/>
            </a:lvl2pPr>
            <a:lvl3pPr indent="457194" defTabSz="1219154">
              <a:lnSpc>
                <a:spcPct val="80000"/>
              </a:lnSpc>
              <a:spcBef>
                <a:spcPts val="0"/>
              </a:spcBef>
              <a:defRPr sz="4251" b="1" spc="-85"/>
            </a:lvl3pPr>
            <a:lvl4pPr indent="685791" defTabSz="1219154">
              <a:lnSpc>
                <a:spcPct val="80000"/>
              </a:lnSpc>
              <a:spcBef>
                <a:spcPts val="0"/>
              </a:spcBef>
              <a:defRPr sz="4251" b="1" spc="-85"/>
            </a:lvl4pPr>
            <a:lvl5pPr indent="914389" defTabSz="1219154">
              <a:lnSpc>
                <a:spcPct val="80000"/>
              </a:lnSpc>
              <a:spcBef>
                <a:spcPts val="0"/>
              </a:spcBef>
              <a:defRPr sz="4251" b="1" spc="-85"/>
            </a:lvl5pPr>
            <a:lvl6pPr indent="1142986" defTabSz="1219154">
              <a:lnSpc>
                <a:spcPct val="80000"/>
              </a:lnSpc>
              <a:spcBef>
                <a:spcPts val="0"/>
              </a:spcBef>
              <a:defRPr sz="4251" b="1" spc="-85"/>
            </a:lvl6pPr>
            <a:lvl7pPr indent="1371583" defTabSz="1219154">
              <a:lnSpc>
                <a:spcPct val="80000"/>
              </a:lnSpc>
              <a:spcBef>
                <a:spcPts val="0"/>
              </a:spcBef>
              <a:defRPr sz="4251" b="1" spc="-85"/>
            </a:lvl7pPr>
            <a:lvl8pPr indent="1600180" defTabSz="1219154">
              <a:lnSpc>
                <a:spcPct val="80000"/>
              </a:lnSpc>
              <a:spcBef>
                <a:spcPts val="0"/>
              </a:spcBef>
              <a:defRPr sz="4251" b="1" spc="-85"/>
            </a:lvl8pPr>
            <a:lvl9pPr indent="1828777" defTabSz="1219154">
              <a:lnSpc>
                <a:spcPct val="80000"/>
              </a:lnSpc>
              <a:spcBef>
                <a:spcPts val="0"/>
              </a:spcBef>
              <a:defRPr sz="4251" b="1" spc="-85"/>
            </a:lvl9pPr>
          </a:lstStyle>
          <a:p>
            <a:r>
              <a:rPr lang="fr-FR" dirty="0"/>
              <a:t>Discussion : défis de gestion des stocks</a:t>
            </a:r>
            <a:r>
              <a:rPr lang="pl-PL" dirty="0"/>
              <a:t> </a:t>
            </a:r>
          </a:p>
          <a:p>
            <a:r>
              <a:rPr lang="en-GB" dirty="0" err="1"/>
              <a:t>en</a:t>
            </a:r>
            <a:r>
              <a:rPr lang="en-GB" dirty="0"/>
              <a:t> Afrique centrale</a:t>
            </a:r>
          </a:p>
          <a:p>
            <a:endParaRPr lang="en-GB" dirty="0"/>
          </a:p>
        </p:txBody>
      </p:sp>
      <p:sp>
        <p:nvSpPr>
          <p:cNvPr id="70" name="TextBox 69">
            <a:extLst>
              <a:ext uri="{FF2B5EF4-FFF2-40B4-BE49-F238E27FC236}">
                <a16:creationId xmlns:a16="http://schemas.microsoft.com/office/drawing/2014/main" id="{ADE72140-88B1-438A-BE61-2747C459F3C5}"/>
              </a:ext>
            </a:extLst>
          </p:cNvPr>
          <p:cNvSpPr txBox="1"/>
          <p:nvPr/>
        </p:nvSpPr>
        <p:spPr>
          <a:xfrm>
            <a:off x="660400" y="1066800"/>
            <a:ext cx="66040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3000" i="0" u="none" strike="noStrike" cap="none" spc="0" normalizeH="0" baseline="0" dirty="0">
              <a:ln>
                <a:noFill/>
              </a:ln>
              <a:solidFill>
                <a:srgbClr val="F58220"/>
              </a:solidFill>
              <a:effectLst/>
              <a:uFillTx/>
              <a:latin typeface="Arial"/>
              <a:cs typeface="Arial"/>
              <a:sym typeface="Helvetica Neue"/>
            </a:endParaRPr>
          </a:p>
        </p:txBody>
      </p:sp>
    </p:spTree>
    <p:extLst>
      <p:ext uri="{BB962C8B-B14F-4D97-AF65-F5344CB8AC3E}">
        <p14:creationId xmlns:p14="http://schemas.microsoft.com/office/powerpoint/2010/main" val="3704363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B1A83-AA76-57A5-D1FC-020884B5177B}"/>
            </a:ext>
          </a:extLst>
        </p:cNvPr>
        <p:cNvGrpSpPr/>
        <p:nvPr/>
      </p:nvGrpSpPr>
      <p:grpSpPr>
        <a:xfrm>
          <a:off x="0" y="0"/>
          <a:ext cx="0" cy="0"/>
          <a:chOff x="0" y="0"/>
          <a:chExt cx="0" cy="0"/>
        </a:xfrm>
      </p:grpSpPr>
      <p:sp>
        <p:nvSpPr>
          <p:cNvPr id="28" name="Rectangle 27">
            <a:extLst>
              <a:ext uri="{FF2B5EF4-FFF2-40B4-BE49-F238E27FC236}">
                <a16:creationId xmlns:a16="http://schemas.microsoft.com/office/drawing/2014/main" id="{310840D7-0AEF-41E9-8138-B4F398EAB8E9}"/>
              </a:ext>
            </a:extLst>
          </p:cNvPr>
          <p:cNvSpPr/>
          <p:nvPr/>
        </p:nvSpPr>
        <p:spPr>
          <a:xfrm>
            <a:off x="508000" y="419100"/>
            <a:ext cx="9652000" cy="1333500"/>
          </a:xfrm>
          <a:prstGeom prst="rect">
            <a:avLst/>
          </a:prstGeom>
          <a:solidFill>
            <a:srgbClr val="FFFFFF">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9" name="TextBox 28">
            <a:extLst>
              <a:ext uri="{FF2B5EF4-FFF2-40B4-BE49-F238E27FC236}">
                <a16:creationId xmlns:a16="http://schemas.microsoft.com/office/drawing/2014/main" id="{AFC34EDD-4C95-47D2-8A66-5306BAB1D84F}"/>
              </a:ext>
            </a:extLst>
          </p:cNvPr>
          <p:cNvSpPr txBox="1"/>
          <p:nvPr/>
        </p:nvSpPr>
        <p:spPr>
          <a:xfrm>
            <a:off x="660400" y="571500"/>
            <a:ext cx="8763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3000" i="0" u="none" strike="noStrike" cap="none" spc="0" normalizeH="0" baseline="0">
                <a:ln>
                  <a:noFill/>
                </a:ln>
                <a:solidFill>
                  <a:srgbClr val="F28C28"/>
                </a:solidFill>
                <a:effectLst/>
                <a:uFillTx/>
                <a:latin typeface="Arial"/>
                <a:cs typeface="Arial"/>
                <a:sym typeface="Helvetica Neue"/>
              </a:rPr>
              <a:t>Discussion : défis de gestion des stocks</a:t>
            </a:r>
            <a:endParaRPr kumimoji="0" lang="en-GB" sz="3000" i="0" u="none" strike="noStrike" cap="none" spc="0" normalizeH="0" baseline="0">
              <a:ln>
                <a:noFill/>
              </a:ln>
              <a:solidFill>
                <a:srgbClr val="F28C28"/>
              </a:solidFill>
              <a:effectLst/>
              <a:uFillTx/>
              <a:latin typeface="Arial"/>
              <a:cs typeface="Arial"/>
              <a:sym typeface="Helvetica Neue"/>
            </a:endParaRPr>
          </a:p>
        </p:txBody>
      </p:sp>
      <p:sp>
        <p:nvSpPr>
          <p:cNvPr id="32" name="Rectangle 31">
            <a:extLst>
              <a:ext uri="{FF2B5EF4-FFF2-40B4-BE49-F238E27FC236}">
                <a16:creationId xmlns:a16="http://schemas.microsoft.com/office/drawing/2014/main" id="{3434C453-BA77-4DDB-A092-472E1B07404A}"/>
              </a:ext>
            </a:extLst>
          </p:cNvPr>
          <p:cNvSpPr/>
          <p:nvPr/>
        </p:nvSpPr>
        <p:spPr>
          <a:xfrm>
            <a:off x="508000" y="419100"/>
            <a:ext cx="9652000" cy="133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3" name="TextBox 32">
            <a:extLst>
              <a:ext uri="{FF2B5EF4-FFF2-40B4-BE49-F238E27FC236}">
                <a16:creationId xmlns:a16="http://schemas.microsoft.com/office/drawing/2014/main" id="{50DE9C64-3AB6-47FF-B6BC-F103A99DC20E}"/>
              </a:ext>
            </a:extLst>
          </p:cNvPr>
          <p:cNvSpPr txBox="1"/>
          <p:nvPr/>
        </p:nvSpPr>
        <p:spPr>
          <a:xfrm>
            <a:off x="660400" y="571500"/>
            <a:ext cx="88900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3000" i="0" u="none" strike="noStrike" cap="none" spc="0" normalizeH="0" baseline="0">
                <a:ln>
                  <a:noFill/>
                </a:ln>
                <a:solidFill>
                  <a:srgbClr val="F58220"/>
                </a:solidFill>
                <a:effectLst/>
                <a:uFillTx/>
                <a:latin typeface="Arial"/>
                <a:cs typeface="Arial"/>
                <a:sym typeface="Helvetica Neue"/>
              </a:rPr>
              <a:t>Discussion : défis de gestion des stocks</a:t>
            </a:r>
            <a:endParaRPr kumimoji="0" lang="en-GB" sz="3000" i="0" u="none" strike="noStrike" cap="none" spc="0" normalizeH="0" baseline="0">
              <a:ln>
                <a:noFill/>
              </a:ln>
              <a:solidFill>
                <a:srgbClr val="F58220"/>
              </a:solidFill>
              <a:effectLst/>
              <a:uFillTx/>
              <a:latin typeface="Arial"/>
              <a:cs typeface="Arial"/>
              <a:sym typeface="Helvetica Neue"/>
            </a:endParaRPr>
          </a:p>
        </p:txBody>
      </p:sp>
      <p:sp>
        <p:nvSpPr>
          <p:cNvPr id="35" name="TextBox 34">
            <a:extLst>
              <a:ext uri="{FF2B5EF4-FFF2-40B4-BE49-F238E27FC236}">
                <a16:creationId xmlns:a16="http://schemas.microsoft.com/office/drawing/2014/main" id="{07DB5662-9BA8-4024-A0C3-032BFC44A7FA}"/>
              </a:ext>
            </a:extLst>
          </p:cNvPr>
          <p:cNvSpPr txBox="1"/>
          <p:nvPr/>
        </p:nvSpPr>
        <p:spPr>
          <a:xfrm>
            <a:off x="889000" y="1905000"/>
            <a:ext cx="6604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u="none" strike="noStrike" cap="none" spc="0" normalizeH="0" baseline="0" dirty="0" err="1">
                <a:ln>
                  <a:noFill/>
                </a:ln>
                <a:solidFill>
                  <a:srgbClr val="008C99"/>
                </a:solidFill>
                <a:effectLst/>
                <a:uFillTx/>
                <a:latin typeface="Montserrat"/>
                <a:cs typeface="Arial"/>
                <a:sym typeface="Helvetica Neue"/>
              </a:rPr>
              <a:t>Pistes</a:t>
            </a:r>
            <a:r>
              <a:rPr kumimoji="0" lang="en-GB" sz="1600" u="none" strike="noStrike" cap="none" spc="0" normalizeH="0" baseline="0" dirty="0">
                <a:ln>
                  <a:noFill/>
                </a:ln>
                <a:solidFill>
                  <a:srgbClr val="008C99"/>
                </a:solidFill>
                <a:effectLst/>
                <a:uFillTx/>
                <a:latin typeface="Montserrat"/>
                <a:cs typeface="Arial"/>
                <a:sym typeface="Helvetica Neue"/>
              </a:rPr>
              <a:t> </a:t>
            </a:r>
            <a:r>
              <a:rPr kumimoji="0" lang="en-GB" sz="1600" u="none" strike="noStrike" cap="none" spc="0" normalizeH="0" baseline="0" dirty="0" err="1">
                <a:ln>
                  <a:noFill/>
                </a:ln>
                <a:solidFill>
                  <a:srgbClr val="008C99"/>
                </a:solidFill>
                <a:effectLst/>
                <a:uFillTx/>
                <a:latin typeface="Montserrat"/>
                <a:cs typeface="Arial"/>
                <a:sym typeface="Helvetica Neue"/>
              </a:rPr>
              <a:t>d’amélioration</a:t>
            </a:r>
            <a:endParaRPr kumimoji="0" lang="en-GB" sz="1600" u="none" strike="noStrike" cap="none" spc="0" normalizeH="0" baseline="0" dirty="0">
              <a:ln>
                <a:noFill/>
              </a:ln>
              <a:solidFill>
                <a:srgbClr val="008C99"/>
              </a:solidFill>
              <a:effectLst/>
              <a:uFillTx/>
              <a:latin typeface="Montserrat"/>
              <a:cs typeface="Arial"/>
              <a:sym typeface="Helvetica Neue"/>
            </a:endParaRPr>
          </a:p>
        </p:txBody>
      </p:sp>
      <p:graphicFrame>
        <p:nvGraphicFramePr>
          <p:cNvPr id="37" name="Table 36">
            <a:extLst>
              <a:ext uri="{FF2B5EF4-FFF2-40B4-BE49-F238E27FC236}">
                <a16:creationId xmlns:a16="http://schemas.microsoft.com/office/drawing/2014/main" id="{7EACAE95-F281-4D2C-BF42-76275F9C237D}"/>
              </a:ext>
            </a:extLst>
          </p:cNvPr>
          <p:cNvGraphicFramePr>
            <a:graphicFrameLocks noGrp="1"/>
          </p:cNvGraphicFramePr>
          <p:nvPr/>
        </p:nvGraphicFramePr>
        <p:xfrm>
          <a:off x="889000" y="2413000"/>
          <a:ext cx="6984999" cy="3429000"/>
        </p:xfrm>
        <a:graphic>
          <a:graphicData uri="http://schemas.openxmlformats.org/drawingml/2006/table">
            <a:tbl>
              <a:tblPr firstRow="1" bandRow="1">
                <a:tableStyleId>{5940675A-B579-460E-94D1-54222C63F5DA}</a:tableStyleId>
              </a:tblPr>
              <a:tblGrid>
                <a:gridCol w="2328333">
                  <a:extLst>
                    <a:ext uri="{9D8B030D-6E8A-4147-A177-3AD203B41FA5}">
                      <a16:colId xmlns:a16="http://schemas.microsoft.com/office/drawing/2014/main" val="4230993718"/>
                    </a:ext>
                  </a:extLst>
                </a:gridCol>
                <a:gridCol w="2328333">
                  <a:extLst>
                    <a:ext uri="{9D8B030D-6E8A-4147-A177-3AD203B41FA5}">
                      <a16:colId xmlns:a16="http://schemas.microsoft.com/office/drawing/2014/main" val="1107794687"/>
                    </a:ext>
                  </a:extLst>
                </a:gridCol>
                <a:gridCol w="2328333">
                  <a:extLst>
                    <a:ext uri="{9D8B030D-6E8A-4147-A177-3AD203B41FA5}">
                      <a16:colId xmlns:a16="http://schemas.microsoft.com/office/drawing/2014/main" val="1826736401"/>
                    </a:ext>
                  </a:extLst>
                </a:gridCol>
              </a:tblGrid>
              <a:tr h="685800">
                <a:tc>
                  <a:txBody>
                    <a:bodyPr/>
                    <a:lstStyle/>
                    <a:p>
                      <a:r>
                        <a:rPr lang="en-GB" sz="1400" b="0" i="0" dirty="0" err="1">
                          <a:latin typeface="Montserrat"/>
                          <a:ea typeface="Montserrat"/>
                          <a:cs typeface="Montserrat"/>
                        </a:rPr>
                        <a:t>Défi</a:t>
                      </a:r>
                      <a:endParaRPr lang="en-GB" sz="1400" b="0" i="0" dirty="0">
                        <a:latin typeface="Montserrat"/>
                        <a:ea typeface="Montserrat"/>
                        <a:cs typeface="Montserrat"/>
                      </a:endParaRPr>
                    </a:p>
                  </a:txBody>
                  <a:tcPr/>
                </a:tc>
                <a:tc>
                  <a:txBody>
                    <a:bodyPr/>
                    <a:lstStyle/>
                    <a:p>
                      <a:r>
                        <a:rPr lang="en-GB" sz="1400" b="0" i="0">
                          <a:latin typeface="Montserrat"/>
                          <a:ea typeface="Montserrat"/>
                          <a:cs typeface="Montserrat"/>
                        </a:rPr>
                        <a:t>Réponse opérationnelle</a:t>
                      </a:r>
                    </a:p>
                  </a:txBody>
                  <a:tcPr/>
                </a:tc>
                <a:tc>
                  <a:txBody>
                    <a:bodyPr/>
                    <a:lstStyle/>
                    <a:p>
                      <a:r>
                        <a:rPr lang="en-GB" sz="1400" b="0" i="0">
                          <a:latin typeface="Montserrat"/>
                          <a:ea typeface="Montserrat"/>
                          <a:cs typeface="Montserrat"/>
                        </a:rPr>
                        <a:t>Indicateur de suivi</a:t>
                      </a:r>
                    </a:p>
                  </a:txBody>
                  <a:tcPr/>
                </a:tc>
                <a:extLst>
                  <a:ext uri="{0D108BD9-81ED-4DB2-BD59-A6C34878D82A}">
                    <a16:rowId xmlns:a16="http://schemas.microsoft.com/office/drawing/2014/main" val="815459089"/>
                  </a:ext>
                </a:extLst>
              </a:tr>
              <a:tr h="685800">
                <a:tc>
                  <a:txBody>
                    <a:bodyPr/>
                    <a:lstStyle/>
                    <a:p>
                      <a:r>
                        <a:rPr lang="en-GB" sz="1400" b="0" i="0">
                          <a:latin typeface="Montserrat"/>
                          <a:ea typeface="Montserrat"/>
                          <a:cs typeface="Montserrat"/>
                        </a:rPr>
                        <a:t>Demande volatile</a:t>
                      </a:r>
                    </a:p>
                  </a:txBody>
                  <a:tcPr/>
                </a:tc>
                <a:tc>
                  <a:txBody>
                    <a:bodyPr/>
                    <a:lstStyle/>
                    <a:p>
                      <a:r>
                        <a:rPr lang="en-GB" sz="1400" b="0" i="0">
                          <a:latin typeface="Montserrat"/>
                          <a:ea typeface="Montserrat"/>
                          <a:cs typeface="Montserrat"/>
                        </a:rPr>
                        <a:t>Prévisions glissantes + stock de sécurité</a:t>
                      </a:r>
                    </a:p>
                  </a:txBody>
                  <a:tcPr/>
                </a:tc>
                <a:tc>
                  <a:txBody>
                    <a:bodyPr/>
                    <a:lstStyle/>
                    <a:p>
                      <a:r>
                        <a:rPr lang="en-GB" sz="1400" b="0" i="0">
                          <a:latin typeface="Montserrat"/>
                          <a:ea typeface="Montserrat"/>
                          <a:cs typeface="Montserrat"/>
                        </a:rPr>
                        <a:t>Taux de service</a:t>
                      </a:r>
                    </a:p>
                  </a:txBody>
                  <a:tcPr/>
                </a:tc>
                <a:extLst>
                  <a:ext uri="{0D108BD9-81ED-4DB2-BD59-A6C34878D82A}">
                    <a16:rowId xmlns:a16="http://schemas.microsoft.com/office/drawing/2014/main" val="69593882"/>
                  </a:ext>
                </a:extLst>
              </a:tr>
              <a:tr h="685800">
                <a:tc>
                  <a:txBody>
                    <a:bodyPr/>
                    <a:lstStyle/>
                    <a:p>
                      <a:r>
                        <a:rPr lang="en-GB" sz="1400" b="0" i="0">
                          <a:latin typeface="Montserrat"/>
                          <a:ea typeface="Montserrat"/>
                          <a:cs typeface="Montserrat"/>
                        </a:rPr>
                        <a:t>Délai instable</a:t>
                      </a:r>
                    </a:p>
                  </a:txBody>
                  <a:tcPr/>
                </a:tc>
                <a:tc>
                  <a:txBody>
                    <a:bodyPr/>
                    <a:lstStyle/>
                    <a:p>
                      <a:r>
                        <a:rPr lang="en-GB" sz="1400" b="0" i="0">
                          <a:latin typeface="Montserrat"/>
                          <a:ea typeface="Montserrat"/>
                          <a:cs typeface="Montserrat"/>
                        </a:rPr>
                        <a:t>ROP ajusté par fournisseur</a:t>
                      </a:r>
                    </a:p>
                  </a:txBody>
                  <a:tcPr/>
                </a:tc>
                <a:tc>
                  <a:txBody>
                    <a:bodyPr/>
                    <a:lstStyle/>
                    <a:p>
                      <a:r>
                        <a:rPr lang="en-GB" sz="1400" b="0" i="0">
                          <a:latin typeface="Montserrat"/>
                          <a:ea typeface="Montserrat"/>
                          <a:cs typeface="Montserrat"/>
                        </a:rPr>
                        <a:t>Respect des délais</a:t>
                      </a:r>
                    </a:p>
                  </a:txBody>
                  <a:tcPr/>
                </a:tc>
                <a:extLst>
                  <a:ext uri="{0D108BD9-81ED-4DB2-BD59-A6C34878D82A}">
                    <a16:rowId xmlns:a16="http://schemas.microsoft.com/office/drawing/2014/main" val="1301317298"/>
                  </a:ext>
                </a:extLst>
              </a:tr>
              <a:tr h="685800">
                <a:tc>
                  <a:txBody>
                    <a:bodyPr/>
                    <a:lstStyle/>
                    <a:p>
                      <a:r>
                        <a:rPr lang="en-GB" sz="1400" b="0" i="0">
                          <a:latin typeface="Montserrat"/>
                          <a:ea typeface="Montserrat"/>
                          <a:cs typeface="Montserrat"/>
                        </a:rPr>
                        <a:t>Capital limité</a:t>
                      </a:r>
                    </a:p>
                  </a:txBody>
                  <a:tcPr/>
                </a:tc>
                <a:tc>
                  <a:txBody>
                    <a:bodyPr/>
                    <a:lstStyle/>
                    <a:p>
                      <a:r>
                        <a:rPr lang="en-GB" sz="1400" b="0" i="0">
                          <a:latin typeface="Montserrat"/>
                          <a:ea typeface="Montserrat"/>
                          <a:cs typeface="Montserrat"/>
                        </a:rPr>
                        <a:t>Priorité aux articles A</a:t>
                      </a:r>
                    </a:p>
                  </a:txBody>
                  <a:tcPr/>
                </a:tc>
                <a:tc>
                  <a:txBody>
                    <a:bodyPr/>
                    <a:lstStyle/>
                    <a:p>
                      <a:r>
                        <a:rPr lang="en-GB" sz="1400" b="0" i="0">
                          <a:latin typeface="Montserrat"/>
                          <a:ea typeface="Montserrat"/>
                          <a:cs typeface="Montserrat"/>
                        </a:rPr>
                        <a:t>Rotation du stock</a:t>
                      </a:r>
                    </a:p>
                  </a:txBody>
                  <a:tcPr/>
                </a:tc>
                <a:extLst>
                  <a:ext uri="{0D108BD9-81ED-4DB2-BD59-A6C34878D82A}">
                    <a16:rowId xmlns:a16="http://schemas.microsoft.com/office/drawing/2014/main" val="1126984517"/>
                  </a:ext>
                </a:extLst>
              </a:tr>
              <a:tr h="685800">
                <a:tc>
                  <a:txBody>
                    <a:bodyPr/>
                    <a:lstStyle/>
                    <a:p>
                      <a:r>
                        <a:rPr lang="en-GB" sz="1400" b="0" i="0" dirty="0">
                          <a:latin typeface="Montserrat"/>
                          <a:ea typeface="Montserrat"/>
                          <a:cs typeface="Montserrat"/>
                        </a:rPr>
                        <a:t>Données </a:t>
                      </a:r>
                      <a:r>
                        <a:rPr lang="en-GB" sz="1400" b="0" i="0" dirty="0" err="1">
                          <a:latin typeface="Montserrat"/>
                          <a:ea typeface="Montserrat"/>
                          <a:cs typeface="Montserrat"/>
                        </a:rPr>
                        <a:t>faibles</a:t>
                      </a:r>
                      <a:endParaRPr lang="en-GB" sz="1400" b="0" i="0" dirty="0">
                        <a:latin typeface="Montserrat"/>
                        <a:ea typeface="Montserrat"/>
                        <a:cs typeface="Montserrat"/>
                      </a:endParaRPr>
                    </a:p>
                  </a:txBody>
                  <a:tcPr/>
                </a:tc>
                <a:tc>
                  <a:txBody>
                    <a:bodyPr/>
                    <a:lstStyle/>
                    <a:p>
                      <a:r>
                        <a:rPr lang="en-GB" sz="1400" b="0" i="0">
                          <a:latin typeface="Montserrat"/>
                          <a:ea typeface="Montserrat"/>
                          <a:cs typeface="Montserrat"/>
                        </a:rPr>
                        <a:t>Inventaires tournants et codification</a:t>
                      </a:r>
                    </a:p>
                  </a:txBody>
                  <a:tcPr/>
                </a:tc>
                <a:tc>
                  <a:txBody>
                    <a:bodyPr/>
                    <a:lstStyle/>
                    <a:p>
                      <a:r>
                        <a:rPr lang="en-GB" sz="1400" b="0" i="0" dirty="0">
                          <a:latin typeface="Montserrat"/>
                          <a:ea typeface="Montserrat"/>
                          <a:cs typeface="Montserrat"/>
                        </a:rPr>
                        <a:t>Exactitude stock</a:t>
                      </a:r>
                    </a:p>
                  </a:txBody>
                  <a:tcPr/>
                </a:tc>
                <a:extLst>
                  <a:ext uri="{0D108BD9-81ED-4DB2-BD59-A6C34878D82A}">
                    <a16:rowId xmlns:a16="http://schemas.microsoft.com/office/drawing/2014/main" val="4035899218"/>
                  </a:ext>
                </a:extLst>
              </a:tr>
            </a:tbl>
          </a:graphicData>
        </a:graphic>
      </p:graphicFrame>
      <p:sp>
        <p:nvSpPr>
          <p:cNvPr id="38" name="Rectangle 37">
            <a:extLst>
              <a:ext uri="{FF2B5EF4-FFF2-40B4-BE49-F238E27FC236}">
                <a16:creationId xmlns:a16="http://schemas.microsoft.com/office/drawing/2014/main" id="{46A56715-A00A-486D-B2D5-4716CD12A941}"/>
              </a:ext>
            </a:extLst>
          </p:cNvPr>
          <p:cNvSpPr/>
          <p:nvPr/>
        </p:nvSpPr>
        <p:spPr>
          <a:xfrm>
            <a:off x="889000" y="6134100"/>
            <a:ext cx="6985000" cy="609600"/>
          </a:xfrm>
          <a:prstGeom prst="rect">
            <a:avLst/>
          </a:prstGeom>
          <a:solidFill>
            <a:srgbClr val="FFFFFF"/>
          </a:solidFill>
          <a:ln w="12700" cap="flat">
            <a:solidFill>
              <a:srgbClr val="9BC53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39" name="TextBox 38">
            <a:extLst>
              <a:ext uri="{FF2B5EF4-FFF2-40B4-BE49-F238E27FC236}">
                <a16:creationId xmlns:a16="http://schemas.microsoft.com/office/drawing/2014/main" id="{AC321879-9717-49C0-98C7-08BB08E48951}"/>
              </a:ext>
            </a:extLst>
          </p:cNvPr>
          <p:cNvSpPr txBox="1"/>
          <p:nvPr/>
        </p:nvSpPr>
        <p:spPr>
          <a:xfrm>
            <a:off x="1092200" y="6299200"/>
            <a:ext cx="65405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u="none" strike="noStrike" cap="none" spc="0" normalizeH="0" baseline="0" dirty="0">
                <a:ln>
                  <a:noFill/>
                </a:ln>
                <a:solidFill>
                  <a:srgbClr val="111111"/>
                </a:solidFill>
                <a:effectLst/>
                <a:uFillTx/>
                <a:latin typeface="Montserrat"/>
                <a:cs typeface="Arial"/>
                <a:sym typeface="Helvetica Neue"/>
              </a:rPr>
              <a:t>Message clé : la performance dépend autant de la discipline des données que du calcul des paramètres de stock.</a:t>
            </a:r>
            <a:endParaRPr kumimoji="0" lang="en-GB" sz="1200" u="none" strike="noStrike" cap="none" spc="0" normalizeH="0" baseline="0" dirty="0">
              <a:ln>
                <a:noFill/>
              </a:ln>
              <a:solidFill>
                <a:srgbClr val="111111"/>
              </a:solidFill>
              <a:effectLst/>
              <a:uFillTx/>
              <a:latin typeface="Montserrat"/>
              <a:cs typeface="Arial"/>
              <a:sym typeface="Helvetica Neue"/>
            </a:endParaRPr>
          </a:p>
        </p:txBody>
      </p:sp>
      <p:sp>
        <p:nvSpPr>
          <p:cNvPr id="41" name="Rectangle 40">
            <a:extLst>
              <a:ext uri="{FF2B5EF4-FFF2-40B4-BE49-F238E27FC236}">
                <a16:creationId xmlns:a16="http://schemas.microsoft.com/office/drawing/2014/main" id="{3471463D-16E8-4404-AA43-5D3078E3563D}"/>
              </a:ext>
            </a:extLst>
          </p:cNvPr>
          <p:cNvSpPr/>
          <p:nvPr/>
        </p:nvSpPr>
        <p:spPr>
          <a:xfrm>
            <a:off x="508000" y="419100"/>
            <a:ext cx="9652000" cy="1333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2" name="TextBox 41">
            <a:extLst>
              <a:ext uri="{FF2B5EF4-FFF2-40B4-BE49-F238E27FC236}">
                <a16:creationId xmlns:a16="http://schemas.microsoft.com/office/drawing/2014/main" id="{71332D39-AC2A-443C-A4F5-BD71B076ED11}"/>
              </a:ext>
            </a:extLst>
          </p:cNvPr>
          <p:cNvSpPr txBox="1"/>
          <p:nvPr/>
        </p:nvSpPr>
        <p:spPr>
          <a:xfrm>
            <a:off x="660400" y="571500"/>
            <a:ext cx="88900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lang="fr-FR" sz="3200" b="1" dirty="0">
                <a:solidFill>
                  <a:srgbClr val="F26211"/>
                </a:solidFill>
                <a:latin typeface="Montserrat Regular"/>
              </a:rPr>
              <a:t>Discussion: défis de gestion des stocks</a:t>
            </a:r>
            <a:endParaRPr lang="pl-PL" sz="3200" b="1" dirty="0">
              <a:solidFill>
                <a:srgbClr val="F26211"/>
              </a:solidFill>
              <a:latin typeface="Montserrat Regular"/>
            </a:endParaRPr>
          </a:p>
          <a:p>
            <a:pPr marL="0" marR="0" indent="0" algn="l" defTabSz="2438338" rtl="0" fontAlgn="auto" latinLnBrk="0" hangingPunct="0">
              <a:lnSpc>
                <a:spcPct val="90000"/>
              </a:lnSpc>
              <a:spcBef>
                <a:spcPts val="0"/>
              </a:spcBef>
              <a:spcAft>
                <a:spcPts val="0"/>
              </a:spcAft>
              <a:buClrTx/>
              <a:buSzTx/>
              <a:buFontTx/>
              <a:buNone/>
              <a:tabLst/>
            </a:pPr>
            <a:r>
              <a:rPr lang="en-GB" sz="3200" b="1" dirty="0" err="1">
                <a:solidFill>
                  <a:srgbClr val="F26211"/>
                </a:solidFill>
                <a:latin typeface="Montserrat Regular"/>
              </a:rPr>
              <a:t>en</a:t>
            </a:r>
            <a:r>
              <a:rPr lang="en-GB" sz="3200" b="1" dirty="0">
                <a:solidFill>
                  <a:srgbClr val="F26211"/>
                </a:solidFill>
                <a:latin typeface="Montserrat Regular"/>
              </a:rPr>
              <a:t> Afrique centrale</a:t>
            </a:r>
          </a:p>
          <a:p>
            <a:pPr marL="0" marR="0" indent="0" algn="l" defTabSz="2438338" rtl="0" fontAlgn="auto" latinLnBrk="0" hangingPunct="0">
              <a:lnSpc>
                <a:spcPct val="90000"/>
              </a:lnSpc>
              <a:spcBef>
                <a:spcPts val="0"/>
              </a:spcBef>
              <a:spcAft>
                <a:spcPts val="0"/>
              </a:spcAft>
              <a:buClrTx/>
              <a:buSzTx/>
              <a:buFontTx/>
              <a:buNone/>
              <a:tabLst/>
            </a:pPr>
            <a:endParaRPr lang="en-GB" sz="3200" b="1" dirty="0">
              <a:solidFill>
                <a:srgbClr val="F26211"/>
              </a:solidFill>
              <a:latin typeface="Montserrat Regular"/>
            </a:endParaRPr>
          </a:p>
        </p:txBody>
      </p:sp>
      <p:sp>
        <p:nvSpPr>
          <p:cNvPr id="43" name="TextBox 42">
            <a:extLst>
              <a:ext uri="{FF2B5EF4-FFF2-40B4-BE49-F238E27FC236}">
                <a16:creationId xmlns:a16="http://schemas.microsoft.com/office/drawing/2014/main" id="{CAAA7CB5-2C55-40F1-9E56-4457420CA792}"/>
              </a:ext>
            </a:extLst>
          </p:cNvPr>
          <p:cNvSpPr txBox="1"/>
          <p:nvPr/>
        </p:nvSpPr>
        <p:spPr>
          <a:xfrm>
            <a:off x="660400" y="1066800"/>
            <a:ext cx="66040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endParaRPr kumimoji="0" lang="en-GB" sz="3000" i="0" u="none" strike="noStrike" cap="none" spc="0" normalizeH="0" baseline="0" dirty="0">
              <a:ln>
                <a:noFill/>
              </a:ln>
              <a:solidFill>
                <a:srgbClr val="F58220"/>
              </a:solidFill>
              <a:effectLst/>
              <a:uFillTx/>
              <a:latin typeface="Arial"/>
              <a:cs typeface="Arial"/>
              <a:sym typeface="Helvetica Neue"/>
            </a:endParaRPr>
          </a:p>
        </p:txBody>
      </p:sp>
    </p:spTree>
    <p:extLst>
      <p:ext uri="{BB962C8B-B14F-4D97-AF65-F5344CB8AC3E}">
        <p14:creationId xmlns:p14="http://schemas.microsoft.com/office/powerpoint/2010/main" val="2941433735"/>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0292C0-7C75-4DE6-9363-BC285B52A749}"/>
              </a:ext>
            </a:extLst>
          </p:cNvPr>
          <p:cNvSpPr>
            <a:spLocks noGrp="1"/>
          </p:cNvSpPr>
          <p:nvPr>
            <p:ph type="title"/>
          </p:nvPr>
        </p:nvSpPr>
        <p:spPr/>
        <p:txBody>
          <a:bodyPr/>
          <a:lstStyle/>
          <a:p>
            <a:r>
              <a:rPr lang="pl-PL" dirty="0" err="1"/>
              <a:t>aaa</a:t>
            </a:r>
            <a:endParaRPr lang="en-GB" dirty="0"/>
          </a:p>
        </p:txBody>
      </p:sp>
      <p:sp>
        <p:nvSpPr>
          <p:cNvPr id="3" name="Text Placeholder 2">
            <a:extLst>
              <a:ext uri="{FF2B5EF4-FFF2-40B4-BE49-F238E27FC236}">
                <a16:creationId xmlns:a16="http://schemas.microsoft.com/office/drawing/2014/main" id="{AAFE4951-9041-E445-8D06-06C7F82BAFA1}"/>
              </a:ext>
            </a:extLst>
          </p:cNvPr>
          <p:cNvSpPr>
            <a:spLocks noGrp="1"/>
          </p:cNvSpPr>
          <p:nvPr>
            <p:ph type="body" sz="quarter" idx="11"/>
          </p:nvPr>
        </p:nvSpPr>
        <p:spPr/>
        <p:txBody>
          <a:bodyPr wrap="square">
            <a:noAutofit/>
          </a:bodyPr>
          <a:lstStyle/>
          <a:p>
            <a:endParaRPr lang="en-GB" sz="2000">
              <a:latin typeface="Montserrat"/>
            </a:endParaRPr>
          </a:p>
        </p:txBody>
      </p:sp>
    </p:spTree>
    <p:extLst>
      <p:ext uri="{BB962C8B-B14F-4D97-AF65-F5344CB8AC3E}">
        <p14:creationId xmlns:p14="http://schemas.microsoft.com/office/powerpoint/2010/main" val="1252760307"/>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01" name="Rectangle 200">
            <a:extLst>
              <a:ext uri="{FF2B5EF4-FFF2-40B4-BE49-F238E27FC236}">
                <a16:creationId xmlns:a16="http://schemas.microsoft.com/office/drawing/2014/main" id="{26B8C4FF-B050-423C-A98B-F5F1F5C8EBFE}"/>
              </a:ext>
            </a:extLst>
          </p:cNvPr>
          <p:cNvSpPr/>
          <p:nvPr/>
        </p:nvSpPr>
        <p:spPr>
          <a:xfrm>
            <a:off x="0" y="0"/>
            <a:ext cx="7175500" cy="6858000"/>
          </a:xfrm>
          <a:prstGeom prst="rect">
            <a:avLst/>
          </a:prstGeom>
          <a:solidFill>
            <a:srgbClr val="FFFFFF">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2" name="TextBox 201">
            <a:extLst>
              <a:ext uri="{FF2B5EF4-FFF2-40B4-BE49-F238E27FC236}">
                <a16:creationId xmlns:a16="http://schemas.microsoft.com/office/drawing/2014/main" id="{2EF28712-E98B-4374-AF1D-77DE045FD06A}"/>
              </a:ext>
            </a:extLst>
          </p:cNvPr>
          <p:cNvSpPr txBox="1"/>
          <p:nvPr/>
        </p:nvSpPr>
        <p:spPr>
          <a:xfrm>
            <a:off x="228600" y="317500"/>
            <a:ext cx="6604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700" b="1" i="0" u="none" strike="noStrike" cap="none" spc="0" normalizeH="0" baseline="0">
                <a:ln>
                  <a:noFill/>
                </a:ln>
                <a:solidFill>
                  <a:srgbClr val="008C99"/>
                </a:solidFill>
                <a:effectLst/>
                <a:uFillTx/>
                <a:latin typeface="Arial"/>
                <a:cs typeface="Arial"/>
                <a:sym typeface="Helvetica Neue"/>
              </a:rPr>
              <a:t>Données de trois produits dans un entrepôt :</a:t>
            </a:r>
            <a:endParaRPr kumimoji="0" lang="en-GB" sz="1700" b="1" i="0" u="none" strike="noStrike" cap="none" spc="0" normalizeH="0" baseline="0">
              <a:ln>
                <a:noFill/>
              </a:ln>
              <a:solidFill>
                <a:srgbClr val="008C99"/>
              </a:solidFill>
              <a:effectLst/>
              <a:uFillTx/>
              <a:latin typeface="Arial"/>
              <a:cs typeface="Arial"/>
              <a:sym typeface="Helvetica Neue"/>
            </a:endParaRPr>
          </a:p>
        </p:txBody>
      </p:sp>
      <p:sp>
        <p:nvSpPr>
          <p:cNvPr id="203" name="Rectangle 202">
            <a:extLst>
              <a:ext uri="{FF2B5EF4-FFF2-40B4-BE49-F238E27FC236}">
                <a16:creationId xmlns:a16="http://schemas.microsoft.com/office/drawing/2014/main" id="{3617BCCF-870D-46E9-8109-8D9507796109}"/>
              </a:ext>
            </a:extLst>
          </p:cNvPr>
          <p:cNvSpPr/>
          <p:nvPr/>
        </p:nvSpPr>
        <p:spPr>
          <a:xfrm>
            <a:off x="228600" y="787400"/>
            <a:ext cx="6629400" cy="3429000"/>
          </a:xfrm>
          <a:prstGeom prst="rect">
            <a:avLst/>
          </a:prstGeom>
          <a:solidFill>
            <a:srgbClr val="D8EFF6">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04" name="TextBox 203">
            <a:extLst>
              <a:ext uri="{FF2B5EF4-FFF2-40B4-BE49-F238E27FC236}">
                <a16:creationId xmlns:a16="http://schemas.microsoft.com/office/drawing/2014/main" id="{79A76E59-5DE2-4630-9873-1DB30D184394}"/>
              </a:ext>
            </a:extLst>
          </p:cNvPr>
          <p:cNvSpPr txBox="1"/>
          <p:nvPr/>
        </p:nvSpPr>
        <p:spPr>
          <a:xfrm>
            <a:off x="317500" y="1041400"/>
            <a:ext cx="190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Article</a:t>
            </a:r>
          </a:p>
        </p:txBody>
      </p:sp>
      <p:sp>
        <p:nvSpPr>
          <p:cNvPr id="205" name="TextBox 204">
            <a:extLst>
              <a:ext uri="{FF2B5EF4-FFF2-40B4-BE49-F238E27FC236}">
                <a16:creationId xmlns:a16="http://schemas.microsoft.com/office/drawing/2014/main" id="{392C17E1-89BF-4FD0-ABAB-672097D0AA21}"/>
              </a:ext>
            </a:extLst>
          </p:cNvPr>
          <p:cNvSpPr txBox="1"/>
          <p:nvPr/>
        </p:nvSpPr>
        <p:spPr>
          <a:xfrm>
            <a:off x="2298700" y="1041400"/>
            <a:ext cx="8001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D annuel</a:t>
            </a:r>
          </a:p>
        </p:txBody>
      </p:sp>
      <p:sp>
        <p:nvSpPr>
          <p:cNvPr id="206" name="TextBox 205">
            <a:extLst>
              <a:ext uri="{FF2B5EF4-FFF2-40B4-BE49-F238E27FC236}">
                <a16:creationId xmlns:a16="http://schemas.microsoft.com/office/drawing/2014/main" id="{3A9DEA9C-2AA3-4174-A78A-47ED7303AD24}"/>
              </a:ext>
            </a:extLst>
          </p:cNvPr>
          <p:cNvSpPr txBox="1"/>
          <p:nvPr/>
        </p:nvSpPr>
        <p:spPr>
          <a:xfrm>
            <a:off x="3175000" y="1041400"/>
            <a:ext cx="787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S cmd.</a:t>
            </a:r>
          </a:p>
        </p:txBody>
      </p:sp>
      <p:sp>
        <p:nvSpPr>
          <p:cNvPr id="207" name="TextBox 206">
            <a:extLst>
              <a:ext uri="{FF2B5EF4-FFF2-40B4-BE49-F238E27FC236}">
                <a16:creationId xmlns:a16="http://schemas.microsoft.com/office/drawing/2014/main" id="{ABF8E6CA-8C7B-42A9-A5E9-7CD5171F684F}"/>
              </a:ext>
            </a:extLst>
          </p:cNvPr>
          <p:cNvSpPr txBox="1"/>
          <p:nvPr/>
        </p:nvSpPr>
        <p:spPr>
          <a:xfrm>
            <a:off x="4038600" y="1041400"/>
            <a:ext cx="7747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H poss.</a:t>
            </a:r>
          </a:p>
        </p:txBody>
      </p:sp>
      <p:sp>
        <p:nvSpPr>
          <p:cNvPr id="208" name="TextBox 207">
            <a:extLst>
              <a:ext uri="{FF2B5EF4-FFF2-40B4-BE49-F238E27FC236}">
                <a16:creationId xmlns:a16="http://schemas.microsoft.com/office/drawing/2014/main" id="{2177996F-3841-4C71-B71A-69F720F2179F}"/>
              </a:ext>
            </a:extLst>
          </p:cNvPr>
          <p:cNvSpPr txBox="1"/>
          <p:nvPr/>
        </p:nvSpPr>
        <p:spPr>
          <a:xfrm>
            <a:off x="4889500" y="1041400"/>
            <a:ext cx="8128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d/sem.</a:t>
            </a:r>
          </a:p>
        </p:txBody>
      </p:sp>
      <p:sp>
        <p:nvSpPr>
          <p:cNvPr id="209" name="TextBox 208">
            <a:extLst>
              <a:ext uri="{FF2B5EF4-FFF2-40B4-BE49-F238E27FC236}">
                <a16:creationId xmlns:a16="http://schemas.microsoft.com/office/drawing/2014/main" id="{6585D792-84C6-4B48-9289-23C376C36EB9}"/>
              </a:ext>
            </a:extLst>
          </p:cNvPr>
          <p:cNvSpPr txBox="1"/>
          <p:nvPr/>
        </p:nvSpPr>
        <p:spPr>
          <a:xfrm>
            <a:off x="5778500" y="1041400"/>
            <a:ext cx="63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l-GR" sz="1400" u="none" strike="noStrike" cap="none" spc="0" normalizeH="0" baseline="0">
                <a:ln>
                  <a:noFill/>
                </a:ln>
                <a:solidFill>
                  <a:srgbClr val="111111"/>
                </a:solidFill>
                <a:effectLst/>
                <a:uFillTx/>
                <a:latin typeface="Arial"/>
                <a:cs typeface="Arial"/>
                <a:sym typeface="Helvetica Neue"/>
              </a:rPr>
              <a:t>σ</a:t>
            </a:r>
            <a:r>
              <a:rPr kumimoji="0" lang="en-GB" sz="1400" u="none" strike="noStrike" cap="none" spc="0" normalizeH="0" baseline="0">
                <a:ln>
                  <a:noFill/>
                </a:ln>
                <a:solidFill>
                  <a:srgbClr val="111111"/>
                </a:solidFill>
                <a:effectLst/>
                <a:uFillTx/>
                <a:latin typeface="Montserrat"/>
                <a:cs typeface="Arial"/>
                <a:sym typeface="Helvetica Neue"/>
              </a:rPr>
              <a:t>d</a:t>
            </a:r>
          </a:p>
        </p:txBody>
      </p:sp>
      <p:sp>
        <p:nvSpPr>
          <p:cNvPr id="210" name="TextBox 209">
            <a:extLst>
              <a:ext uri="{FF2B5EF4-FFF2-40B4-BE49-F238E27FC236}">
                <a16:creationId xmlns:a16="http://schemas.microsoft.com/office/drawing/2014/main" id="{EA5420A4-6E4E-4C46-8BDD-150CD4F5C3CD}"/>
              </a:ext>
            </a:extLst>
          </p:cNvPr>
          <p:cNvSpPr txBox="1"/>
          <p:nvPr/>
        </p:nvSpPr>
        <p:spPr>
          <a:xfrm>
            <a:off x="6489700" y="1041400"/>
            <a:ext cx="3048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100" b="1" i="0" u="none" strike="noStrike" cap="none" spc="0" normalizeH="0" baseline="0">
                <a:ln>
                  <a:noFill/>
                </a:ln>
                <a:solidFill>
                  <a:srgbClr val="111111"/>
                </a:solidFill>
                <a:effectLst/>
                <a:uFillTx/>
                <a:latin typeface="Arial"/>
                <a:cs typeface="Arial"/>
                <a:sym typeface="Helvetica Neue"/>
              </a:rPr>
              <a:t>L</a:t>
            </a:r>
          </a:p>
        </p:txBody>
      </p:sp>
      <p:sp>
        <p:nvSpPr>
          <p:cNvPr id="211" name="Rectangle 210">
            <a:extLst>
              <a:ext uri="{FF2B5EF4-FFF2-40B4-BE49-F238E27FC236}">
                <a16:creationId xmlns:a16="http://schemas.microsoft.com/office/drawing/2014/main" id="{F332A4C3-4DCB-4228-B999-EA46C13BAABD}"/>
              </a:ext>
            </a:extLst>
          </p:cNvPr>
          <p:cNvSpPr/>
          <p:nvPr/>
        </p:nvSpPr>
        <p:spPr>
          <a:xfrm>
            <a:off x="279400" y="787400"/>
            <a:ext cx="12700" cy="34290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2" name="Rectangle 211">
            <a:extLst>
              <a:ext uri="{FF2B5EF4-FFF2-40B4-BE49-F238E27FC236}">
                <a16:creationId xmlns:a16="http://schemas.microsoft.com/office/drawing/2014/main" id="{0220F548-B897-4914-9CE6-C58C67E20F63}"/>
              </a:ext>
            </a:extLst>
          </p:cNvPr>
          <p:cNvSpPr/>
          <p:nvPr/>
        </p:nvSpPr>
        <p:spPr>
          <a:xfrm>
            <a:off x="2260600" y="787400"/>
            <a:ext cx="12700" cy="34290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3" name="Rectangle 212">
            <a:extLst>
              <a:ext uri="{FF2B5EF4-FFF2-40B4-BE49-F238E27FC236}">
                <a16:creationId xmlns:a16="http://schemas.microsoft.com/office/drawing/2014/main" id="{0FFAA700-1F9D-4DC9-A89F-8951D0EEFFB4}"/>
              </a:ext>
            </a:extLst>
          </p:cNvPr>
          <p:cNvSpPr/>
          <p:nvPr/>
        </p:nvSpPr>
        <p:spPr>
          <a:xfrm>
            <a:off x="3136900" y="787400"/>
            <a:ext cx="12700" cy="34290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4" name="Rectangle 213">
            <a:extLst>
              <a:ext uri="{FF2B5EF4-FFF2-40B4-BE49-F238E27FC236}">
                <a16:creationId xmlns:a16="http://schemas.microsoft.com/office/drawing/2014/main" id="{8A7222F9-8E7A-4893-9C32-955A43816EC3}"/>
              </a:ext>
            </a:extLst>
          </p:cNvPr>
          <p:cNvSpPr/>
          <p:nvPr/>
        </p:nvSpPr>
        <p:spPr>
          <a:xfrm>
            <a:off x="4000500" y="787400"/>
            <a:ext cx="12700" cy="34290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5" name="Rectangle 214">
            <a:extLst>
              <a:ext uri="{FF2B5EF4-FFF2-40B4-BE49-F238E27FC236}">
                <a16:creationId xmlns:a16="http://schemas.microsoft.com/office/drawing/2014/main" id="{CF914663-BCD6-4B61-974B-3636883CC4AD}"/>
              </a:ext>
            </a:extLst>
          </p:cNvPr>
          <p:cNvSpPr/>
          <p:nvPr/>
        </p:nvSpPr>
        <p:spPr>
          <a:xfrm>
            <a:off x="4851400" y="787400"/>
            <a:ext cx="12700" cy="34290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6" name="Rectangle 215">
            <a:extLst>
              <a:ext uri="{FF2B5EF4-FFF2-40B4-BE49-F238E27FC236}">
                <a16:creationId xmlns:a16="http://schemas.microsoft.com/office/drawing/2014/main" id="{2AB188B7-B6DE-45C3-B3C7-D6811DFACD3A}"/>
              </a:ext>
            </a:extLst>
          </p:cNvPr>
          <p:cNvSpPr/>
          <p:nvPr/>
        </p:nvSpPr>
        <p:spPr>
          <a:xfrm>
            <a:off x="5740400" y="787400"/>
            <a:ext cx="12700" cy="34290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7" name="Rectangle 216">
            <a:extLst>
              <a:ext uri="{FF2B5EF4-FFF2-40B4-BE49-F238E27FC236}">
                <a16:creationId xmlns:a16="http://schemas.microsoft.com/office/drawing/2014/main" id="{CD5D06BE-BFDF-4E86-BD6F-8F082869A82B}"/>
              </a:ext>
            </a:extLst>
          </p:cNvPr>
          <p:cNvSpPr/>
          <p:nvPr/>
        </p:nvSpPr>
        <p:spPr>
          <a:xfrm>
            <a:off x="6451600" y="787400"/>
            <a:ext cx="12700" cy="34290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8" name="Rectangle 217">
            <a:extLst>
              <a:ext uri="{FF2B5EF4-FFF2-40B4-BE49-F238E27FC236}">
                <a16:creationId xmlns:a16="http://schemas.microsoft.com/office/drawing/2014/main" id="{87E41891-08AB-4C4A-B6A3-5C45226D2916}"/>
              </a:ext>
            </a:extLst>
          </p:cNvPr>
          <p:cNvSpPr/>
          <p:nvPr/>
        </p:nvSpPr>
        <p:spPr>
          <a:xfrm>
            <a:off x="6858000" y="787400"/>
            <a:ext cx="12700" cy="34290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9" name="Rectangle 218">
            <a:extLst>
              <a:ext uri="{FF2B5EF4-FFF2-40B4-BE49-F238E27FC236}">
                <a16:creationId xmlns:a16="http://schemas.microsoft.com/office/drawing/2014/main" id="{05EEB132-C54A-4F6A-B3BE-4E1C2EC6FA40}"/>
              </a:ext>
            </a:extLst>
          </p:cNvPr>
          <p:cNvSpPr/>
          <p:nvPr/>
        </p:nvSpPr>
        <p:spPr>
          <a:xfrm>
            <a:off x="228600" y="787400"/>
            <a:ext cx="6629400" cy="127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0" name="Rectangle 219">
            <a:extLst>
              <a:ext uri="{FF2B5EF4-FFF2-40B4-BE49-F238E27FC236}">
                <a16:creationId xmlns:a16="http://schemas.microsoft.com/office/drawing/2014/main" id="{B4390FCF-76C6-4079-8D47-1A0AB53DBA4F}"/>
              </a:ext>
            </a:extLst>
          </p:cNvPr>
          <p:cNvSpPr/>
          <p:nvPr/>
        </p:nvSpPr>
        <p:spPr>
          <a:xfrm>
            <a:off x="228600" y="1397000"/>
            <a:ext cx="6629400" cy="127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1" name="Rectangle 220">
            <a:extLst>
              <a:ext uri="{FF2B5EF4-FFF2-40B4-BE49-F238E27FC236}">
                <a16:creationId xmlns:a16="http://schemas.microsoft.com/office/drawing/2014/main" id="{D85BF64E-9820-4AC5-88D8-07E5A4126C68}"/>
              </a:ext>
            </a:extLst>
          </p:cNvPr>
          <p:cNvSpPr/>
          <p:nvPr/>
        </p:nvSpPr>
        <p:spPr>
          <a:xfrm>
            <a:off x="228600" y="2349500"/>
            <a:ext cx="6629400" cy="127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2" name="Rectangle 221">
            <a:extLst>
              <a:ext uri="{FF2B5EF4-FFF2-40B4-BE49-F238E27FC236}">
                <a16:creationId xmlns:a16="http://schemas.microsoft.com/office/drawing/2014/main" id="{ABFE3664-64E5-4226-91E3-9760BA64A08F}"/>
              </a:ext>
            </a:extLst>
          </p:cNvPr>
          <p:cNvSpPr/>
          <p:nvPr/>
        </p:nvSpPr>
        <p:spPr>
          <a:xfrm>
            <a:off x="228600" y="3302000"/>
            <a:ext cx="6629400" cy="127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3" name="Rectangle 222">
            <a:extLst>
              <a:ext uri="{FF2B5EF4-FFF2-40B4-BE49-F238E27FC236}">
                <a16:creationId xmlns:a16="http://schemas.microsoft.com/office/drawing/2014/main" id="{515C2216-2DC3-444A-A607-B6622DE026C6}"/>
              </a:ext>
            </a:extLst>
          </p:cNvPr>
          <p:cNvSpPr/>
          <p:nvPr/>
        </p:nvSpPr>
        <p:spPr>
          <a:xfrm>
            <a:off x="228600" y="4216400"/>
            <a:ext cx="6629400" cy="12700"/>
          </a:xfrm>
          <a:prstGeom prst="rect">
            <a:avLst/>
          </a:prstGeom>
          <a:solidFill>
            <a:srgbClr val="5B8EA3">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24" name="TextBox 223">
            <a:extLst>
              <a:ext uri="{FF2B5EF4-FFF2-40B4-BE49-F238E27FC236}">
                <a16:creationId xmlns:a16="http://schemas.microsoft.com/office/drawing/2014/main" id="{6C51B3BC-EB81-480C-81AB-795464FA318E}"/>
              </a:ext>
            </a:extLst>
          </p:cNvPr>
          <p:cNvSpPr txBox="1"/>
          <p:nvPr/>
        </p:nvSpPr>
        <p:spPr>
          <a:xfrm>
            <a:off x="317500" y="1600200"/>
            <a:ext cx="190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A. Pneus</a:t>
            </a:r>
          </a:p>
        </p:txBody>
      </p:sp>
      <p:sp>
        <p:nvSpPr>
          <p:cNvPr id="225" name="TextBox 224">
            <a:extLst>
              <a:ext uri="{FF2B5EF4-FFF2-40B4-BE49-F238E27FC236}">
                <a16:creationId xmlns:a16="http://schemas.microsoft.com/office/drawing/2014/main" id="{A1DB075A-F8A9-42F4-890C-757DA96334D1}"/>
              </a:ext>
            </a:extLst>
          </p:cNvPr>
          <p:cNvSpPr txBox="1"/>
          <p:nvPr/>
        </p:nvSpPr>
        <p:spPr>
          <a:xfrm>
            <a:off x="2298700" y="1600200"/>
            <a:ext cx="8001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1 200 unités</a:t>
            </a:r>
          </a:p>
        </p:txBody>
      </p:sp>
      <p:sp>
        <p:nvSpPr>
          <p:cNvPr id="226" name="TextBox 225">
            <a:extLst>
              <a:ext uri="{FF2B5EF4-FFF2-40B4-BE49-F238E27FC236}">
                <a16:creationId xmlns:a16="http://schemas.microsoft.com/office/drawing/2014/main" id="{F24D40E8-FF27-48C5-8C31-93E119672CB8}"/>
              </a:ext>
            </a:extLst>
          </p:cNvPr>
          <p:cNvSpPr txBox="1"/>
          <p:nvPr/>
        </p:nvSpPr>
        <p:spPr>
          <a:xfrm>
            <a:off x="3175000" y="1600200"/>
            <a:ext cx="787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50 $</a:t>
            </a:r>
          </a:p>
        </p:txBody>
      </p:sp>
      <p:sp>
        <p:nvSpPr>
          <p:cNvPr id="227" name="TextBox 226">
            <a:extLst>
              <a:ext uri="{FF2B5EF4-FFF2-40B4-BE49-F238E27FC236}">
                <a16:creationId xmlns:a16="http://schemas.microsoft.com/office/drawing/2014/main" id="{3045BF4B-9C27-483A-AE90-BB2386F257F6}"/>
              </a:ext>
            </a:extLst>
          </p:cNvPr>
          <p:cNvSpPr txBox="1"/>
          <p:nvPr/>
        </p:nvSpPr>
        <p:spPr>
          <a:xfrm>
            <a:off x="4038600" y="1600200"/>
            <a:ext cx="7747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10 $</a:t>
            </a:r>
          </a:p>
        </p:txBody>
      </p:sp>
      <p:sp>
        <p:nvSpPr>
          <p:cNvPr id="228" name="TextBox 227">
            <a:extLst>
              <a:ext uri="{FF2B5EF4-FFF2-40B4-BE49-F238E27FC236}">
                <a16:creationId xmlns:a16="http://schemas.microsoft.com/office/drawing/2014/main" id="{09355C6E-1085-4376-8540-88B7561A7157}"/>
              </a:ext>
            </a:extLst>
          </p:cNvPr>
          <p:cNvSpPr txBox="1"/>
          <p:nvPr/>
        </p:nvSpPr>
        <p:spPr>
          <a:xfrm>
            <a:off x="4889500" y="1600200"/>
            <a:ext cx="8128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24 unités</a:t>
            </a:r>
          </a:p>
        </p:txBody>
      </p:sp>
      <p:sp>
        <p:nvSpPr>
          <p:cNvPr id="229" name="TextBox 228">
            <a:extLst>
              <a:ext uri="{FF2B5EF4-FFF2-40B4-BE49-F238E27FC236}">
                <a16:creationId xmlns:a16="http://schemas.microsoft.com/office/drawing/2014/main" id="{FBF64FEE-D28F-4042-82E1-74D0662153D2}"/>
              </a:ext>
            </a:extLst>
          </p:cNvPr>
          <p:cNvSpPr txBox="1"/>
          <p:nvPr/>
        </p:nvSpPr>
        <p:spPr>
          <a:xfrm>
            <a:off x="5778500" y="1600200"/>
            <a:ext cx="63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6 unités</a:t>
            </a:r>
          </a:p>
        </p:txBody>
      </p:sp>
      <p:sp>
        <p:nvSpPr>
          <p:cNvPr id="230" name="TextBox 229">
            <a:extLst>
              <a:ext uri="{FF2B5EF4-FFF2-40B4-BE49-F238E27FC236}">
                <a16:creationId xmlns:a16="http://schemas.microsoft.com/office/drawing/2014/main" id="{E4A49FCF-A3E9-4980-BF0C-44983BB140C4}"/>
              </a:ext>
            </a:extLst>
          </p:cNvPr>
          <p:cNvSpPr txBox="1"/>
          <p:nvPr/>
        </p:nvSpPr>
        <p:spPr>
          <a:xfrm>
            <a:off x="6489700" y="1600200"/>
            <a:ext cx="3048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2 sem.</a:t>
            </a:r>
          </a:p>
        </p:txBody>
      </p:sp>
      <p:sp>
        <p:nvSpPr>
          <p:cNvPr id="231" name="TextBox 230">
            <a:extLst>
              <a:ext uri="{FF2B5EF4-FFF2-40B4-BE49-F238E27FC236}">
                <a16:creationId xmlns:a16="http://schemas.microsoft.com/office/drawing/2014/main" id="{66720EC8-F841-4102-A3D8-CBCD044CA06C}"/>
              </a:ext>
            </a:extLst>
          </p:cNvPr>
          <p:cNvSpPr txBox="1"/>
          <p:nvPr/>
        </p:nvSpPr>
        <p:spPr>
          <a:xfrm>
            <a:off x="317500" y="2552700"/>
            <a:ext cx="190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B. Batteries</a:t>
            </a:r>
          </a:p>
        </p:txBody>
      </p:sp>
      <p:sp>
        <p:nvSpPr>
          <p:cNvPr id="232" name="TextBox 231">
            <a:extLst>
              <a:ext uri="{FF2B5EF4-FFF2-40B4-BE49-F238E27FC236}">
                <a16:creationId xmlns:a16="http://schemas.microsoft.com/office/drawing/2014/main" id="{BDF3B76D-37B6-4D09-A654-6BCD57EA5345}"/>
              </a:ext>
            </a:extLst>
          </p:cNvPr>
          <p:cNvSpPr txBox="1"/>
          <p:nvPr/>
        </p:nvSpPr>
        <p:spPr>
          <a:xfrm>
            <a:off x="2298700" y="2552700"/>
            <a:ext cx="8001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600 unités</a:t>
            </a:r>
          </a:p>
        </p:txBody>
      </p:sp>
      <p:sp>
        <p:nvSpPr>
          <p:cNvPr id="233" name="TextBox 232">
            <a:extLst>
              <a:ext uri="{FF2B5EF4-FFF2-40B4-BE49-F238E27FC236}">
                <a16:creationId xmlns:a16="http://schemas.microsoft.com/office/drawing/2014/main" id="{B677F1E6-E634-47D3-BD9A-F7F82C333D8C}"/>
              </a:ext>
            </a:extLst>
          </p:cNvPr>
          <p:cNvSpPr txBox="1"/>
          <p:nvPr/>
        </p:nvSpPr>
        <p:spPr>
          <a:xfrm>
            <a:off x="3175000" y="2552700"/>
            <a:ext cx="787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80 $</a:t>
            </a:r>
          </a:p>
        </p:txBody>
      </p:sp>
      <p:sp>
        <p:nvSpPr>
          <p:cNvPr id="234" name="TextBox 233">
            <a:extLst>
              <a:ext uri="{FF2B5EF4-FFF2-40B4-BE49-F238E27FC236}">
                <a16:creationId xmlns:a16="http://schemas.microsoft.com/office/drawing/2014/main" id="{2F2AD94A-940F-4E50-A394-E57E9BCF3FCB}"/>
              </a:ext>
            </a:extLst>
          </p:cNvPr>
          <p:cNvSpPr txBox="1"/>
          <p:nvPr/>
        </p:nvSpPr>
        <p:spPr>
          <a:xfrm>
            <a:off x="4038600" y="2552700"/>
            <a:ext cx="7747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15 $</a:t>
            </a:r>
          </a:p>
        </p:txBody>
      </p:sp>
      <p:sp>
        <p:nvSpPr>
          <p:cNvPr id="235" name="TextBox 234">
            <a:extLst>
              <a:ext uri="{FF2B5EF4-FFF2-40B4-BE49-F238E27FC236}">
                <a16:creationId xmlns:a16="http://schemas.microsoft.com/office/drawing/2014/main" id="{4701F3C8-D183-48C3-85EE-60D4346F3F29}"/>
              </a:ext>
            </a:extLst>
          </p:cNvPr>
          <p:cNvSpPr txBox="1"/>
          <p:nvPr/>
        </p:nvSpPr>
        <p:spPr>
          <a:xfrm>
            <a:off x="4889500" y="2552700"/>
            <a:ext cx="8128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12 unités</a:t>
            </a:r>
          </a:p>
        </p:txBody>
      </p:sp>
      <p:sp>
        <p:nvSpPr>
          <p:cNvPr id="236" name="TextBox 235">
            <a:extLst>
              <a:ext uri="{FF2B5EF4-FFF2-40B4-BE49-F238E27FC236}">
                <a16:creationId xmlns:a16="http://schemas.microsoft.com/office/drawing/2014/main" id="{F7410369-9859-44B0-B521-6ADC3A936D5A}"/>
              </a:ext>
            </a:extLst>
          </p:cNvPr>
          <p:cNvSpPr txBox="1"/>
          <p:nvPr/>
        </p:nvSpPr>
        <p:spPr>
          <a:xfrm>
            <a:off x="5778500" y="2552700"/>
            <a:ext cx="63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4 unités</a:t>
            </a:r>
          </a:p>
        </p:txBody>
      </p:sp>
      <p:sp>
        <p:nvSpPr>
          <p:cNvPr id="237" name="TextBox 236">
            <a:extLst>
              <a:ext uri="{FF2B5EF4-FFF2-40B4-BE49-F238E27FC236}">
                <a16:creationId xmlns:a16="http://schemas.microsoft.com/office/drawing/2014/main" id="{DE36EA4A-AB4A-49B2-9F8E-736C8B886E1D}"/>
              </a:ext>
            </a:extLst>
          </p:cNvPr>
          <p:cNvSpPr txBox="1"/>
          <p:nvPr/>
        </p:nvSpPr>
        <p:spPr>
          <a:xfrm>
            <a:off x="6489700" y="2552700"/>
            <a:ext cx="3048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3 sem.</a:t>
            </a:r>
          </a:p>
        </p:txBody>
      </p:sp>
      <p:sp>
        <p:nvSpPr>
          <p:cNvPr id="238" name="TextBox 237">
            <a:extLst>
              <a:ext uri="{FF2B5EF4-FFF2-40B4-BE49-F238E27FC236}">
                <a16:creationId xmlns:a16="http://schemas.microsoft.com/office/drawing/2014/main" id="{2B590D24-4454-4F03-9A06-A11E72EA8B91}"/>
              </a:ext>
            </a:extLst>
          </p:cNvPr>
          <p:cNvSpPr txBox="1"/>
          <p:nvPr/>
        </p:nvSpPr>
        <p:spPr>
          <a:xfrm>
            <a:off x="317500" y="3505200"/>
            <a:ext cx="190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111111"/>
                </a:solidFill>
                <a:effectLst/>
                <a:uFillTx/>
                <a:latin typeface="Montserrat"/>
                <a:cs typeface="Arial"/>
                <a:sym typeface="Helvetica Neue"/>
              </a:rPr>
              <a:t>C. Flacons
d’huile</a:t>
            </a:r>
          </a:p>
        </p:txBody>
      </p:sp>
      <p:sp>
        <p:nvSpPr>
          <p:cNvPr id="239" name="TextBox 238">
            <a:extLst>
              <a:ext uri="{FF2B5EF4-FFF2-40B4-BE49-F238E27FC236}">
                <a16:creationId xmlns:a16="http://schemas.microsoft.com/office/drawing/2014/main" id="{A286D553-5784-4390-963E-03216ACDD6BB}"/>
              </a:ext>
            </a:extLst>
          </p:cNvPr>
          <p:cNvSpPr txBox="1"/>
          <p:nvPr/>
        </p:nvSpPr>
        <p:spPr>
          <a:xfrm>
            <a:off x="2298700" y="3505200"/>
            <a:ext cx="8001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2 400 unités</a:t>
            </a:r>
          </a:p>
        </p:txBody>
      </p:sp>
      <p:sp>
        <p:nvSpPr>
          <p:cNvPr id="240" name="TextBox 239">
            <a:extLst>
              <a:ext uri="{FF2B5EF4-FFF2-40B4-BE49-F238E27FC236}">
                <a16:creationId xmlns:a16="http://schemas.microsoft.com/office/drawing/2014/main" id="{A1984816-7AF9-458D-BC26-4CCCB9C8BA24}"/>
              </a:ext>
            </a:extLst>
          </p:cNvPr>
          <p:cNvSpPr txBox="1"/>
          <p:nvPr/>
        </p:nvSpPr>
        <p:spPr>
          <a:xfrm>
            <a:off x="3175000" y="3505200"/>
            <a:ext cx="7874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30 $</a:t>
            </a:r>
          </a:p>
        </p:txBody>
      </p:sp>
      <p:sp>
        <p:nvSpPr>
          <p:cNvPr id="241" name="TextBox 240">
            <a:extLst>
              <a:ext uri="{FF2B5EF4-FFF2-40B4-BE49-F238E27FC236}">
                <a16:creationId xmlns:a16="http://schemas.microsoft.com/office/drawing/2014/main" id="{7A7AF510-53D0-49D0-955C-A601CBBA4A2B}"/>
              </a:ext>
            </a:extLst>
          </p:cNvPr>
          <p:cNvSpPr txBox="1"/>
          <p:nvPr/>
        </p:nvSpPr>
        <p:spPr>
          <a:xfrm>
            <a:off x="4038600" y="3505200"/>
            <a:ext cx="7747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5 $</a:t>
            </a:r>
          </a:p>
        </p:txBody>
      </p:sp>
      <p:sp>
        <p:nvSpPr>
          <p:cNvPr id="242" name="TextBox 241">
            <a:extLst>
              <a:ext uri="{FF2B5EF4-FFF2-40B4-BE49-F238E27FC236}">
                <a16:creationId xmlns:a16="http://schemas.microsoft.com/office/drawing/2014/main" id="{4AB28FD6-038F-44B0-A063-FED2DCB8C0D2}"/>
              </a:ext>
            </a:extLst>
          </p:cNvPr>
          <p:cNvSpPr txBox="1"/>
          <p:nvPr/>
        </p:nvSpPr>
        <p:spPr>
          <a:xfrm>
            <a:off x="4889500" y="3505200"/>
            <a:ext cx="8128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48 unités</a:t>
            </a:r>
          </a:p>
        </p:txBody>
      </p:sp>
      <p:sp>
        <p:nvSpPr>
          <p:cNvPr id="243" name="TextBox 242">
            <a:extLst>
              <a:ext uri="{FF2B5EF4-FFF2-40B4-BE49-F238E27FC236}">
                <a16:creationId xmlns:a16="http://schemas.microsoft.com/office/drawing/2014/main" id="{B197EDC3-99AA-4529-AAF7-7EDB78E074D5}"/>
              </a:ext>
            </a:extLst>
          </p:cNvPr>
          <p:cNvSpPr txBox="1"/>
          <p:nvPr/>
        </p:nvSpPr>
        <p:spPr>
          <a:xfrm>
            <a:off x="5778500" y="3505200"/>
            <a:ext cx="635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10 unités</a:t>
            </a:r>
          </a:p>
        </p:txBody>
      </p:sp>
      <p:sp>
        <p:nvSpPr>
          <p:cNvPr id="244" name="TextBox 243">
            <a:extLst>
              <a:ext uri="{FF2B5EF4-FFF2-40B4-BE49-F238E27FC236}">
                <a16:creationId xmlns:a16="http://schemas.microsoft.com/office/drawing/2014/main" id="{110046B7-7F5C-4C8C-B045-DEC28D6A3516}"/>
              </a:ext>
            </a:extLst>
          </p:cNvPr>
          <p:cNvSpPr txBox="1"/>
          <p:nvPr/>
        </p:nvSpPr>
        <p:spPr>
          <a:xfrm>
            <a:off x="6489700" y="3505200"/>
            <a:ext cx="3048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 sem.</a:t>
            </a:r>
          </a:p>
        </p:txBody>
      </p:sp>
      <p:sp>
        <p:nvSpPr>
          <p:cNvPr id="245" name="TextBox 244">
            <a:extLst>
              <a:ext uri="{FF2B5EF4-FFF2-40B4-BE49-F238E27FC236}">
                <a16:creationId xmlns:a16="http://schemas.microsoft.com/office/drawing/2014/main" id="{639FB88C-F4DF-42E0-8D15-C8BA0D40F0FC}"/>
              </a:ext>
            </a:extLst>
          </p:cNvPr>
          <p:cNvSpPr txBox="1"/>
          <p:nvPr/>
        </p:nvSpPr>
        <p:spPr>
          <a:xfrm>
            <a:off x="228600" y="4508500"/>
            <a:ext cx="6604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600" u="none" strike="noStrike" cap="none" spc="0" normalizeH="0" baseline="0">
                <a:ln>
                  <a:noFill/>
                </a:ln>
                <a:solidFill>
                  <a:srgbClr val="008C99"/>
                </a:solidFill>
                <a:effectLst/>
                <a:uFillTx/>
                <a:latin typeface="Montserrat"/>
                <a:cs typeface="Arial"/>
                <a:sym typeface="Helvetica Neue"/>
              </a:rPr>
              <a:t>Tâche : pour chaque produit, calculez :</a:t>
            </a:r>
            <a:endParaRPr kumimoji="0" lang="en-GB" sz="1600" u="none" strike="noStrike" cap="none" spc="0" normalizeH="0" baseline="0">
              <a:ln>
                <a:noFill/>
              </a:ln>
              <a:solidFill>
                <a:srgbClr val="008C99"/>
              </a:solidFill>
              <a:effectLst/>
              <a:uFillTx/>
              <a:latin typeface="Montserrat"/>
              <a:cs typeface="Arial"/>
              <a:sym typeface="Helvetica Neue"/>
            </a:endParaRPr>
          </a:p>
        </p:txBody>
      </p:sp>
      <p:sp>
        <p:nvSpPr>
          <p:cNvPr id="246" name="TextBox 245">
            <a:extLst>
              <a:ext uri="{FF2B5EF4-FFF2-40B4-BE49-F238E27FC236}">
                <a16:creationId xmlns:a16="http://schemas.microsoft.com/office/drawing/2014/main" id="{9C08C30E-D033-4C21-873F-3AD17F82645F}"/>
              </a:ext>
            </a:extLst>
          </p:cNvPr>
          <p:cNvSpPr txBox="1"/>
          <p:nvPr/>
        </p:nvSpPr>
        <p:spPr>
          <a:xfrm>
            <a:off x="355600" y="49276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u="none" strike="noStrike" cap="none" spc="0" normalizeH="0" baseline="0">
                <a:ln>
                  <a:noFill/>
                </a:ln>
                <a:solidFill>
                  <a:srgbClr val="111111"/>
                </a:solidFill>
                <a:effectLst/>
                <a:uFillTx/>
                <a:latin typeface="Montserrat"/>
                <a:cs typeface="Arial"/>
                <a:sym typeface="Helvetica Neue"/>
              </a:rPr>
              <a:t>1. EOQ (quantité économique de commande)</a:t>
            </a:r>
            <a:endParaRPr kumimoji="0" lang="en-GB" sz="1400" u="none" strike="noStrike" cap="none" spc="0" normalizeH="0" baseline="0">
              <a:ln>
                <a:noFill/>
              </a:ln>
              <a:solidFill>
                <a:srgbClr val="111111"/>
              </a:solidFill>
              <a:effectLst/>
              <a:uFillTx/>
              <a:latin typeface="Montserrat"/>
              <a:cs typeface="Arial"/>
              <a:sym typeface="Helvetica Neue"/>
            </a:endParaRPr>
          </a:p>
        </p:txBody>
      </p:sp>
      <p:sp>
        <p:nvSpPr>
          <p:cNvPr id="247" name="TextBox 246">
            <a:extLst>
              <a:ext uri="{FF2B5EF4-FFF2-40B4-BE49-F238E27FC236}">
                <a16:creationId xmlns:a16="http://schemas.microsoft.com/office/drawing/2014/main" id="{1B0404BD-615F-4BB0-A325-89607E79A27C}"/>
              </a:ext>
            </a:extLst>
          </p:cNvPr>
          <p:cNvSpPr txBox="1"/>
          <p:nvPr/>
        </p:nvSpPr>
        <p:spPr>
          <a:xfrm>
            <a:off x="355600" y="52705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u="none" strike="noStrike" cap="none" spc="0" normalizeH="0" baseline="0">
                <a:ln>
                  <a:noFill/>
                </a:ln>
                <a:solidFill>
                  <a:srgbClr val="111111"/>
                </a:solidFill>
                <a:effectLst/>
                <a:uFillTx/>
                <a:latin typeface="Montserrat"/>
                <a:cs typeface="Arial"/>
                <a:sym typeface="Helvetica Neue"/>
              </a:rPr>
              <a:t>2. Nombre de commandes par an</a:t>
            </a:r>
            <a:endParaRPr kumimoji="0" lang="en-GB" sz="1400" u="none" strike="noStrike" cap="none" spc="0" normalizeH="0" baseline="0">
              <a:ln>
                <a:noFill/>
              </a:ln>
              <a:solidFill>
                <a:srgbClr val="111111"/>
              </a:solidFill>
              <a:effectLst/>
              <a:uFillTx/>
              <a:latin typeface="Montserrat"/>
              <a:cs typeface="Arial"/>
              <a:sym typeface="Helvetica Neue"/>
            </a:endParaRPr>
          </a:p>
        </p:txBody>
      </p:sp>
      <p:sp>
        <p:nvSpPr>
          <p:cNvPr id="248" name="TextBox 247">
            <a:extLst>
              <a:ext uri="{FF2B5EF4-FFF2-40B4-BE49-F238E27FC236}">
                <a16:creationId xmlns:a16="http://schemas.microsoft.com/office/drawing/2014/main" id="{3ED7A163-DEBB-4C77-A2B0-7FB6022B3FDA}"/>
              </a:ext>
            </a:extLst>
          </p:cNvPr>
          <p:cNvSpPr txBox="1"/>
          <p:nvPr/>
        </p:nvSpPr>
        <p:spPr>
          <a:xfrm>
            <a:off x="355600" y="56134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u="none" strike="noStrike" cap="none" spc="0" normalizeH="0" baseline="0">
                <a:ln>
                  <a:noFill/>
                </a:ln>
                <a:solidFill>
                  <a:srgbClr val="111111"/>
                </a:solidFill>
                <a:effectLst/>
                <a:uFillTx/>
                <a:latin typeface="Montserrat"/>
                <a:cs typeface="Arial"/>
                <a:sym typeface="Helvetica Neue"/>
              </a:rPr>
              <a:t>3. Stock de sécurité (Z = 1,65)</a:t>
            </a:r>
            <a:endParaRPr kumimoji="0" lang="en-GB" sz="1400" u="none" strike="noStrike" cap="none" spc="0" normalizeH="0" baseline="0">
              <a:ln>
                <a:noFill/>
              </a:ln>
              <a:solidFill>
                <a:srgbClr val="111111"/>
              </a:solidFill>
              <a:effectLst/>
              <a:uFillTx/>
              <a:latin typeface="Montserrat"/>
              <a:cs typeface="Arial"/>
              <a:sym typeface="Helvetica Neue"/>
            </a:endParaRPr>
          </a:p>
        </p:txBody>
      </p:sp>
      <p:sp>
        <p:nvSpPr>
          <p:cNvPr id="249" name="TextBox 248">
            <a:extLst>
              <a:ext uri="{FF2B5EF4-FFF2-40B4-BE49-F238E27FC236}">
                <a16:creationId xmlns:a16="http://schemas.microsoft.com/office/drawing/2014/main" id="{938152F4-774E-401C-B253-B7655C5516B3}"/>
              </a:ext>
            </a:extLst>
          </p:cNvPr>
          <p:cNvSpPr txBox="1"/>
          <p:nvPr/>
        </p:nvSpPr>
        <p:spPr>
          <a:xfrm>
            <a:off x="355600" y="59563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400" u="none" strike="noStrike" cap="none" spc="0" normalizeH="0" baseline="0">
                <a:ln>
                  <a:noFill/>
                </a:ln>
                <a:solidFill>
                  <a:srgbClr val="111111"/>
                </a:solidFill>
                <a:effectLst/>
                <a:uFillTx/>
                <a:latin typeface="Montserrat"/>
                <a:cs typeface="Arial"/>
                <a:sym typeface="Helvetica Neue"/>
              </a:rPr>
              <a:t>4. Point de commande (ROP)</a:t>
            </a:r>
            <a:endParaRPr kumimoji="0" lang="en-GB" sz="1400" u="none" strike="noStrike" cap="none" spc="0" normalizeH="0" baseline="0">
              <a:ln>
                <a:noFill/>
              </a:ln>
              <a:solidFill>
                <a:srgbClr val="111111"/>
              </a:solidFill>
              <a:effectLst/>
              <a:uFillTx/>
              <a:latin typeface="Montserrat"/>
              <a:cs typeface="Arial"/>
              <a:sym typeface="Helvetica Neue"/>
            </a:endParaRPr>
          </a:p>
        </p:txBody>
      </p:sp>
      <p:sp>
        <p:nvSpPr>
          <p:cNvPr id="250" name="Rectangle 249">
            <a:extLst>
              <a:ext uri="{FF2B5EF4-FFF2-40B4-BE49-F238E27FC236}">
                <a16:creationId xmlns:a16="http://schemas.microsoft.com/office/drawing/2014/main" id="{86D7ADF1-C3AA-4578-B8C3-219818EE3F57}"/>
              </a:ext>
            </a:extLst>
          </p:cNvPr>
          <p:cNvSpPr/>
          <p:nvPr/>
        </p:nvSpPr>
        <p:spPr>
          <a:xfrm>
            <a:off x="7874000" y="1778000"/>
            <a:ext cx="4000500" cy="2794000"/>
          </a:xfrm>
          <a:prstGeom prst="rect">
            <a:avLst/>
          </a:prstGeom>
          <a:solidFill>
            <a:srgbClr val="FFFFFF">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1" name="TextBox 250">
            <a:extLst>
              <a:ext uri="{FF2B5EF4-FFF2-40B4-BE49-F238E27FC236}">
                <a16:creationId xmlns:a16="http://schemas.microsoft.com/office/drawing/2014/main" id="{8E66CC23-B3DD-4258-8276-4313BCCDB1A4}"/>
              </a:ext>
            </a:extLst>
          </p:cNvPr>
          <p:cNvSpPr txBox="1"/>
          <p:nvPr/>
        </p:nvSpPr>
        <p:spPr>
          <a:xfrm>
            <a:off x="8255000" y="1943100"/>
            <a:ext cx="3048000" cy="41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Exercice de</a:t>
            </a:r>
          </a:p>
        </p:txBody>
      </p:sp>
      <p:sp>
        <p:nvSpPr>
          <p:cNvPr id="252" name="TextBox 251">
            <a:extLst>
              <a:ext uri="{FF2B5EF4-FFF2-40B4-BE49-F238E27FC236}">
                <a16:creationId xmlns:a16="http://schemas.microsoft.com/office/drawing/2014/main" id="{C9A1C5E5-FDA9-4DEF-84FF-34D86F037CB7}"/>
              </a:ext>
            </a:extLst>
          </p:cNvPr>
          <p:cNvSpPr txBox="1"/>
          <p:nvPr/>
        </p:nvSpPr>
        <p:spPr>
          <a:xfrm>
            <a:off x="8255000" y="2362200"/>
            <a:ext cx="3048000" cy="41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calcul : EOQ,</a:t>
            </a:r>
          </a:p>
        </p:txBody>
      </p:sp>
      <p:sp>
        <p:nvSpPr>
          <p:cNvPr id="253" name="TextBox 252">
            <a:extLst>
              <a:ext uri="{FF2B5EF4-FFF2-40B4-BE49-F238E27FC236}">
                <a16:creationId xmlns:a16="http://schemas.microsoft.com/office/drawing/2014/main" id="{4BEC4132-5A2B-4DD0-9391-B1B560836AB7}"/>
              </a:ext>
            </a:extLst>
          </p:cNvPr>
          <p:cNvSpPr txBox="1"/>
          <p:nvPr/>
        </p:nvSpPr>
        <p:spPr>
          <a:xfrm>
            <a:off x="8255000" y="2781300"/>
            <a:ext cx="3048000" cy="41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ROP, stock</a:t>
            </a:r>
          </a:p>
        </p:txBody>
      </p:sp>
      <p:sp>
        <p:nvSpPr>
          <p:cNvPr id="254" name="TextBox 253">
            <a:extLst>
              <a:ext uri="{FF2B5EF4-FFF2-40B4-BE49-F238E27FC236}">
                <a16:creationId xmlns:a16="http://schemas.microsoft.com/office/drawing/2014/main" id="{73320373-E7B0-4C4F-9CFA-CBFC5F875180}"/>
              </a:ext>
            </a:extLst>
          </p:cNvPr>
          <p:cNvSpPr txBox="1"/>
          <p:nvPr/>
        </p:nvSpPr>
        <p:spPr>
          <a:xfrm>
            <a:off x="8255000" y="3200400"/>
            <a:ext cx="3048000" cy="41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de sécurité (3</a:t>
            </a:r>
          </a:p>
        </p:txBody>
      </p:sp>
      <p:sp>
        <p:nvSpPr>
          <p:cNvPr id="255" name="TextBox 254">
            <a:extLst>
              <a:ext uri="{FF2B5EF4-FFF2-40B4-BE49-F238E27FC236}">
                <a16:creationId xmlns:a16="http://schemas.microsoft.com/office/drawing/2014/main" id="{4436EC3B-3553-405C-B400-7581D423AB6D}"/>
              </a:ext>
            </a:extLst>
          </p:cNvPr>
          <p:cNvSpPr txBox="1"/>
          <p:nvPr/>
        </p:nvSpPr>
        <p:spPr>
          <a:xfrm>
            <a:off x="8255000" y="3619500"/>
            <a:ext cx="3048000" cy="4191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produits)</a:t>
            </a:r>
          </a:p>
        </p:txBody>
      </p:sp>
      <p:sp>
        <p:nvSpPr>
          <p:cNvPr id="256" name="Rectangle 255">
            <a:extLst>
              <a:ext uri="{FF2B5EF4-FFF2-40B4-BE49-F238E27FC236}">
                <a16:creationId xmlns:a16="http://schemas.microsoft.com/office/drawing/2014/main" id="{EEC289FB-9E74-4808-9CE1-C95AECE19C68}"/>
              </a:ext>
            </a:extLst>
          </p:cNvPr>
          <p:cNvSpPr/>
          <p:nvPr/>
        </p:nvSpPr>
        <p:spPr>
          <a:xfrm>
            <a:off x="0" y="0"/>
            <a:ext cx="7239000" cy="679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7" name="Rectangle 256">
            <a:extLst>
              <a:ext uri="{FF2B5EF4-FFF2-40B4-BE49-F238E27FC236}">
                <a16:creationId xmlns:a16="http://schemas.microsoft.com/office/drawing/2014/main" id="{92B37A1B-CEC9-4A62-BA40-EFCB7EFD48D8}"/>
              </a:ext>
            </a:extLst>
          </p:cNvPr>
          <p:cNvSpPr/>
          <p:nvPr/>
        </p:nvSpPr>
        <p:spPr>
          <a:xfrm>
            <a:off x="7874000" y="1651000"/>
            <a:ext cx="4191000" cy="3175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58" name="TextBox 257">
            <a:extLst>
              <a:ext uri="{FF2B5EF4-FFF2-40B4-BE49-F238E27FC236}">
                <a16:creationId xmlns:a16="http://schemas.microsoft.com/office/drawing/2014/main" id="{2A6CDF9D-2B34-4780-842C-A5F2DE0C4321}"/>
              </a:ext>
            </a:extLst>
          </p:cNvPr>
          <p:cNvSpPr txBox="1"/>
          <p:nvPr/>
        </p:nvSpPr>
        <p:spPr>
          <a:xfrm>
            <a:off x="228600" y="317500"/>
            <a:ext cx="6604000" cy="317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700" b="1" i="0" u="none" strike="noStrike" cap="none" spc="0" normalizeH="0" baseline="0" dirty="0">
                <a:ln>
                  <a:noFill/>
                </a:ln>
                <a:solidFill>
                  <a:srgbClr val="008C99"/>
                </a:solidFill>
                <a:effectLst/>
                <a:uFillTx/>
                <a:latin typeface="Arial"/>
                <a:cs typeface="Arial"/>
                <a:sym typeface="Helvetica Neue"/>
              </a:rPr>
              <a:t>Données de trois produits dans un entrepôt :</a:t>
            </a:r>
            <a:endParaRPr kumimoji="0" lang="en-GB" sz="1700" b="1" i="0" u="none" strike="noStrike" cap="none" spc="0" normalizeH="0" baseline="0" dirty="0">
              <a:ln>
                <a:noFill/>
              </a:ln>
              <a:solidFill>
                <a:srgbClr val="008C99"/>
              </a:solidFill>
              <a:effectLst/>
              <a:uFillTx/>
              <a:latin typeface="Arial"/>
              <a:cs typeface="Arial"/>
              <a:sym typeface="Helvetica Neue"/>
            </a:endParaRPr>
          </a:p>
        </p:txBody>
      </p:sp>
      <p:sp>
        <p:nvSpPr>
          <p:cNvPr id="259" name="Rectangle 258">
            <a:extLst>
              <a:ext uri="{FF2B5EF4-FFF2-40B4-BE49-F238E27FC236}">
                <a16:creationId xmlns:a16="http://schemas.microsoft.com/office/drawing/2014/main" id="{C903959E-101A-488A-B0C0-A79417274150}"/>
              </a:ext>
            </a:extLst>
          </p:cNvPr>
          <p:cNvSpPr/>
          <p:nvPr/>
        </p:nvSpPr>
        <p:spPr>
          <a:xfrm>
            <a:off x="228600" y="787400"/>
            <a:ext cx="6807200" cy="3683000"/>
          </a:xfrm>
          <a:prstGeom prst="rect">
            <a:avLst/>
          </a:prstGeom>
          <a:solidFill>
            <a:srgbClr val="D8EFF6"/>
          </a:solidFill>
          <a:ln w="12700" cap="flat">
            <a:solidFill>
              <a:srgbClr val="4B8DA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0" name="Rectangle 259">
            <a:extLst>
              <a:ext uri="{FF2B5EF4-FFF2-40B4-BE49-F238E27FC236}">
                <a16:creationId xmlns:a16="http://schemas.microsoft.com/office/drawing/2014/main" id="{B71F6E8B-DC13-49A3-A9F1-95083C991364}"/>
              </a:ext>
            </a:extLst>
          </p:cNvPr>
          <p:cNvSpPr/>
          <p:nvPr/>
        </p:nvSpPr>
        <p:spPr>
          <a:xfrm>
            <a:off x="2260600" y="787400"/>
            <a:ext cx="12700" cy="36830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1" name="Rectangle 260">
            <a:extLst>
              <a:ext uri="{FF2B5EF4-FFF2-40B4-BE49-F238E27FC236}">
                <a16:creationId xmlns:a16="http://schemas.microsoft.com/office/drawing/2014/main" id="{8D2510C0-066B-404C-B5DE-52EFEB5F0183}"/>
              </a:ext>
            </a:extLst>
          </p:cNvPr>
          <p:cNvSpPr/>
          <p:nvPr/>
        </p:nvSpPr>
        <p:spPr>
          <a:xfrm>
            <a:off x="3149600" y="787400"/>
            <a:ext cx="12700" cy="36830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2" name="Rectangle 261">
            <a:extLst>
              <a:ext uri="{FF2B5EF4-FFF2-40B4-BE49-F238E27FC236}">
                <a16:creationId xmlns:a16="http://schemas.microsoft.com/office/drawing/2014/main" id="{CD9007D4-17DD-46D5-B90B-B4FF208623F6}"/>
              </a:ext>
            </a:extLst>
          </p:cNvPr>
          <p:cNvSpPr/>
          <p:nvPr/>
        </p:nvSpPr>
        <p:spPr>
          <a:xfrm>
            <a:off x="4038600" y="787400"/>
            <a:ext cx="12700" cy="36830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3" name="Rectangle 262">
            <a:extLst>
              <a:ext uri="{FF2B5EF4-FFF2-40B4-BE49-F238E27FC236}">
                <a16:creationId xmlns:a16="http://schemas.microsoft.com/office/drawing/2014/main" id="{A228242D-1849-4FD0-8526-C59AEDA69BF9}"/>
              </a:ext>
            </a:extLst>
          </p:cNvPr>
          <p:cNvSpPr/>
          <p:nvPr/>
        </p:nvSpPr>
        <p:spPr>
          <a:xfrm>
            <a:off x="4927600" y="787400"/>
            <a:ext cx="12700" cy="36830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4" name="Rectangle 263">
            <a:extLst>
              <a:ext uri="{FF2B5EF4-FFF2-40B4-BE49-F238E27FC236}">
                <a16:creationId xmlns:a16="http://schemas.microsoft.com/office/drawing/2014/main" id="{AA1D3F38-167F-487F-A839-D875FA1A7FEB}"/>
              </a:ext>
            </a:extLst>
          </p:cNvPr>
          <p:cNvSpPr/>
          <p:nvPr/>
        </p:nvSpPr>
        <p:spPr>
          <a:xfrm>
            <a:off x="5842000" y="787400"/>
            <a:ext cx="12700" cy="36830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5" name="Rectangle 264">
            <a:extLst>
              <a:ext uri="{FF2B5EF4-FFF2-40B4-BE49-F238E27FC236}">
                <a16:creationId xmlns:a16="http://schemas.microsoft.com/office/drawing/2014/main" id="{DE7C3124-F118-4621-BB1E-6F8CA46DA8DA}"/>
              </a:ext>
            </a:extLst>
          </p:cNvPr>
          <p:cNvSpPr/>
          <p:nvPr/>
        </p:nvSpPr>
        <p:spPr>
          <a:xfrm>
            <a:off x="6578600" y="787400"/>
            <a:ext cx="12700" cy="36830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6" name="Rectangle 265">
            <a:extLst>
              <a:ext uri="{FF2B5EF4-FFF2-40B4-BE49-F238E27FC236}">
                <a16:creationId xmlns:a16="http://schemas.microsoft.com/office/drawing/2014/main" id="{4C17C37F-BC6F-413C-AE20-5BB174E8390D}"/>
              </a:ext>
            </a:extLst>
          </p:cNvPr>
          <p:cNvSpPr/>
          <p:nvPr/>
        </p:nvSpPr>
        <p:spPr>
          <a:xfrm>
            <a:off x="228600" y="1346200"/>
            <a:ext cx="6807200" cy="127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7" name="Rectangle 266">
            <a:extLst>
              <a:ext uri="{FF2B5EF4-FFF2-40B4-BE49-F238E27FC236}">
                <a16:creationId xmlns:a16="http://schemas.microsoft.com/office/drawing/2014/main" id="{F32DD39A-F008-45A6-ABBF-83E5F01A0D4E}"/>
              </a:ext>
            </a:extLst>
          </p:cNvPr>
          <p:cNvSpPr/>
          <p:nvPr/>
        </p:nvSpPr>
        <p:spPr>
          <a:xfrm>
            <a:off x="228600" y="1955800"/>
            <a:ext cx="6807200" cy="127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8" name="Rectangle 267">
            <a:extLst>
              <a:ext uri="{FF2B5EF4-FFF2-40B4-BE49-F238E27FC236}">
                <a16:creationId xmlns:a16="http://schemas.microsoft.com/office/drawing/2014/main" id="{A8E738D2-DC08-4016-A074-0E4861A20FA5}"/>
              </a:ext>
            </a:extLst>
          </p:cNvPr>
          <p:cNvSpPr/>
          <p:nvPr/>
        </p:nvSpPr>
        <p:spPr>
          <a:xfrm>
            <a:off x="228600" y="2794000"/>
            <a:ext cx="6807200" cy="127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69" name="Rectangle 268">
            <a:extLst>
              <a:ext uri="{FF2B5EF4-FFF2-40B4-BE49-F238E27FC236}">
                <a16:creationId xmlns:a16="http://schemas.microsoft.com/office/drawing/2014/main" id="{57F79215-6DC8-45A4-9D45-F4B934EA578A}"/>
              </a:ext>
            </a:extLst>
          </p:cNvPr>
          <p:cNvSpPr/>
          <p:nvPr/>
        </p:nvSpPr>
        <p:spPr>
          <a:xfrm>
            <a:off x="228600" y="3632200"/>
            <a:ext cx="6807200" cy="127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70" name="TextBox 269">
            <a:extLst>
              <a:ext uri="{FF2B5EF4-FFF2-40B4-BE49-F238E27FC236}">
                <a16:creationId xmlns:a16="http://schemas.microsoft.com/office/drawing/2014/main" id="{4746ED98-B399-4A58-9891-85AB7E6829A7}"/>
              </a:ext>
            </a:extLst>
          </p:cNvPr>
          <p:cNvSpPr txBox="1"/>
          <p:nvPr/>
        </p:nvSpPr>
        <p:spPr>
          <a:xfrm>
            <a:off x="279400" y="1003300"/>
            <a:ext cx="19304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Article</a:t>
            </a:r>
          </a:p>
        </p:txBody>
      </p:sp>
      <p:sp>
        <p:nvSpPr>
          <p:cNvPr id="271" name="TextBox 270">
            <a:extLst>
              <a:ext uri="{FF2B5EF4-FFF2-40B4-BE49-F238E27FC236}">
                <a16:creationId xmlns:a16="http://schemas.microsoft.com/office/drawing/2014/main" id="{33003838-50A6-4B6E-BCC8-9188ED6EAD2D}"/>
              </a:ext>
            </a:extLst>
          </p:cNvPr>
          <p:cNvSpPr txBox="1"/>
          <p:nvPr/>
        </p:nvSpPr>
        <p:spPr>
          <a:xfrm>
            <a:off x="2311400" y="1003300"/>
            <a:ext cx="7874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D </a:t>
            </a:r>
            <a:r>
              <a:rPr kumimoji="0" lang="en-GB" sz="1200" u="none" strike="noStrike" cap="none" spc="0" normalizeH="0" baseline="0" dirty="0" err="1">
                <a:ln>
                  <a:noFill/>
                </a:ln>
                <a:solidFill>
                  <a:srgbClr val="111111"/>
                </a:solidFill>
                <a:effectLst/>
                <a:uFillTx/>
                <a:latin typeface="Montserrat"/>
                <a:cs typeface="Arial"/>
                <a:sym typeface="Helvetica Neue"/>
              </a:rPr>
              <a:t>annuel</a:t>
            </a:r>
            <a:endParaRPr kumimoji="0" lang="en-GB" sz="1200" u="none" strike="noStrike" cap="none" spc="0" normalizeH="0" baseline="0" dirty="0">
              <a:ln>
                <a:noFill/>
              </a:ln>
              <a:solidFill>
                <a:srgbClr val="111111"/>
              </a:solidFill>
              <a:effectLst/>
              <a:uFillTx/>
              <a:latin typeface="Montserrat"/>
              <a:cs typeface="Arial"/>
              <a:sym typeface="Helvetica Neue"/>
            </a:endParaRPr>
          </a:p>
        </p:txBody>
      </p:sp>
      <p:sp>
        <p:nvSpPr>
          <p:cNvPr id="272" name="TextBox 271">
            <a:extLst>
              <a:ext uri="{FF2B5EF4-FFF2-40B4-BE49-F238E27FC236}">
                <a16:creationId xmlns:a16="http://schemas.microsoft.com/office/drawing/2014/main" id="{3790F763-5AF5-4721-B832-FC9E00FFAE47}"/>
              </a:ext>
            </a:extLst>
          </p:cNvPr>
          <p:cNvSpPr txBox="1"/>
          <p:nvPr/>
        </p:nvSpPr>
        <p:spPr>
          <a:xfrm>
            <a:off x="3200400" y="1003300"/>
            <a:ext cx="7874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S cmd.</a:t>
            </a:r>
          </a:p>
        </p:txBody>
      </p:sp>
      <p:sp>
        <p:nvSpPr>
          <p:cNvPr id="273" name="TextBox 272">
            <a:extLst>
              <a:ext uri="{FF2B5EF4-FFF2-40B4-BE49-F238E27FC236}">
                <a16:creationId xmlns:a16="http://schemas.microsoft.com/office/drawing/2014/main" id="{26C05FD6-A76D-47BC-A32C-EAB09F2F8C45}"/>
              </a:ext>
            </a:extLst>
          </p:cNvPr>
          <p:cNvSpPr txBox="1"/>
          <p:nvPr/>
        </p:nvSpPr>
        <p:spPr>
          <a:xfrm>
            <a:off x="4089400" y="1003300"/>
            <a:ext cx="7874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H poss.</a:t>
            </a:r>
          </a:p>
        </p:txBody>
      </p:sp>
      <p:sp>
        <p:nvSpPr>
          <p:cNvPr id="274" name="TextBox 273">
            <a:extLst>
              <a:ext uri="{FF2B5EF4-FFF2-40B4-BE49-F238E27FC236}">
                <a16:creationId xmlns:a16="http://schemas.microsoft.com/office/drawing/2014/main" id="{E8AFF754-1421-4C67-961E-A852E9893F1E}"/>
              </a:ext>
            </a:extLst>
          </p:cNvPr>
          <p:cNvSpPr txBox="1"/>
          <p:nvPr/>
        </p:nvSpPr>
        <p:spPr>
          <a:xfrm>
            <a:off x="4978400" y="1003300"/>
            <a:ext cx="8128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d/sem.</a:t>
            </a:r>
          </a:p>
        </p:txBody>
      </p:sp>
      <p:sp>
        <p:nvSpPr>
          <p:cNvPr id="275" name="TextBox 274">
            <a:extLst>
              <a:ext uri="{FF2B5EF4-FFF2-40B4-BE49-F238E27FC236}">
                <a16:creationId xmlns:a16="http://schemas.microsoft.com/office/drawing/2014/main" id="{4E54967F-3926-4740-846A-138C3FBF5C29}"/>
              </a:ext>
            </a:extLst>
          </p:cNvPr>
          <p:cNvSpPr txBox="1"/>
          <p:nvPr/>
        </p:nvSpPr>
        <p:spPr>
          <a:xfrm>
            <a:off x="5892800" y="1003300"/>
            <a:ext cx="635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l-GR" sz="1200" u="none" strike="noStrike" cap="none" spc="0" normalizeH="0" baseline="0">
                <a:ln>
                  <a:noFill/>
                </a:ln>
                <a:solidFill>
                  <a:srgbClr val="111111"/>
                </a:solidFill>
                <a:effectLst/>
                <a:uFillTx/>
                <a:latin typeface="Arial"/>
                <a:cs typeface="Arial"/>
                <a:sym typeface="Helvetica Neue"/>
              </a:rPr>
              <a:t>σ</a:t>
            </a:r>
            <a:r>
              <a:rPr kumimoji="0" lang="en-GB" sz="1200" u="none" strike="noStrike" cap="none" spc="0" normalizeH="0" baseline="0">
                <a:ln>
                  <a:noFill/>
                </a:ln>
                <a:solidFill>
                  <a:srgbClr val="111111"/>
                </a:solidFill>
                <a:effectLst/>
                <a:uFillTx/>
                <a:latin typeface="Montserrat"/>
                <a:cs typeface="Arial"/>
                <a:sym typeface="Helvetica Neue"/>
              </a:rPr>
              <a:t>d</a:t>
            </a:r>
          </a:p>
        </p:txBody>
      </p:sp>
      <p:sp>
        <p:nvSpPr>
          <p:cNvPr id="276" name="TextBox 275">
            <a:extLst>
              <a:ext uri="{FF2B5EF4-FFF2-40B4-BE49-F238E27FC236}">
                <a16:creationId xmlns:a16="http://schemas.microsoft.com/office/drawing/2014/main" id="{3D91FE3B-EA03-4BE5-961A-ACCB47EE5DE8}"/>
              </a:ext>
            </a:extLst>
          </p:cNvPr>
          <p:cNvSpPr txBox="1"/>
          <p:nvPr/>
        </p:nvSpPr>
        <p:spPr>
          <a:xfrm>
            <a:off x="6629400" y="1003300"/>
            <a:ext cx="3556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L</a:t>
            </a:r>
          </a:p>
        </p:txBody>
      </p:sp>
      <p:sp>
        <p:nvSpPr>
          <p:cNvPr id="277" name="TextBox 276">
            <a:extLst>
              <a:ext uri="{FF2B5EF4-FFF2-40B4-BE49-F238E27FC236}">
                <a16:creationId xmlns:a16="http://schemas.microsoft.com/office/drawing/2014/main" id="{0E1DB063-C538-4A62-81E8-42A50206A94D}"/>
              </a:ext>
            </a:extLst>
          </p:cNvPr>
          <p:cNvSpPr txBox="1"/>
          <p:nvPr/>
        </p:nvSpPr>
        <p:spPr>
          <a:xfrm>
            <a:off x="279400" y="1638300"/>
            <a:ext cx="193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A. Pneus</a:t>
            </a:r>
          </a:p>
        </p:txBody>
      </p:sp>
      <p:sp>
        <p:nvSpPr>
          <p:cNvPr id="278" name="TextBox 277">
            <a:extLst>
              <a:ext uri="{FF2B5EF4-FFF2-40B4-BE49-F238E27FC236}">
                <a16:creationId xmlns:a16="http://schemas.microsoft.com/office/drawing/2014/main" id="{9C3F97E3-246A-48F7-9754-47485E95CC12}"/>
              </a:ext>
            </a:extLst>
          </p:cNvPr>
          <p:cNvSpPr txBox="1"/>
          <p:nvPr/>
        </p:nvSpPr>
        <p:spPr>
          <a:xfrm>
            <a:off x="2311400" y="1638300"/>
            <a:ext cx="787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1 200
unités</a:t>
            </a:r>
          </a:p>
        </p:txBody>
      </p:sp>
      <p:sp>
        <p:nvSpPr>
          <p:cNvPr id="279" name="TextBox 278">
            <a:extLst>
              <a:ext uri="{FF2B5EF4-FFF2-40B4-BE49-F238E27FC236}">
                <a16:creationId xmlns:a16="http://schemas.microsoft.com/office/drawing/2014/main" id="{8E8062A3-6A9B-48B7-8AC2-C7004E07BF3E}"/>
              </a:ext>
            </a:extLst>
          </p:cNvPr>
          <p:cNvSpPr txBox="1"/>
          <p:nvPr/>
        </p:nvSpPr>
        <p:spPr>
          <a:xfrm>
            <a:off x="3200400" y="1638300"/>
            <a:ext cx="787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50 $</a:t>
            </a:r>
          </a:p>
        </p:txBody>
      </p:sp>
      <p:sp>
        <p:nvSpPr>
          <p:cNvPr id="280" name="TextBox 279">
            <a:extLst>
              <a:ext uri="{FF2B5EF4-FFF2-40B4-BE49-F238E27FC236}">
                <a16:creationId xmlns:a16="http://schemas.microsoft.com/office/drawing/2014/main" id="{C50EA80F-F389-4714-A72E-D9C6FF25139F}"/>
              </a:ext>
            </a:extLst>
          </p:cNvPr>
          <p:cNvSpPr txBox="1"/>
          <p:nvPr/>
        </p:nvSpPr>
        <p:spPr>
          <a:xfrm>
            <a:off x="4089400" y="1638300"/>
            <a:ext cx="787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10 $</a:t>
            </a:r>
          </a:p>
        </p:txBody>
      </p:sp>
      <p:sp>
        <p:nvSpPr>
          <p:cNvPr id="281" name="TextBox 280">
            <a:extLst>
              <a:ext uri="{FF2B5EF4-FFF2-40B4-BE49-F238E27FC236}">
                <a16:creationId xmlns:a16="http://schemas.microsoft.com/office/drawing/2014/main" id="{FBE9D94C-9D61-478F-9ADD-C8A9F8E51E83}"/>
              </a:ext>
            </a:extLst>
          </p:cNvPr>
          <p:cNvSpPr txBox="1"/>
          <p:nvPr/>
        </p:nvSpPr>
        <p:spPr>
          <a:xfrm>
            <a:off x="4978400" y="1638300"/>
            <a:ext cx="8128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24 unités</a:t>
            </a:r>
          </a:p>
        </p:txBody>
      </p:sp>
      <p:sp>
        <p:nvSpPr>
          <p:cNvPr id="282" name="TextBox 281">
            <a:extLst>
              <a:ext uri="{FF2B5EF4-FFF2-40B4-BE49-F238E27FC236}">
                <a16:creationId xmlns:a16="http://schemas.microsoft.com/office/drawing/2014/main" id="{5D7B4F91-D973-49CC-AB41-950832D06375}"/>
              </a:ext>
            </a:extLst>
          </p:cNvPr>
          <p:cNvSpPr txBox="1"/>
          <p:nvPr/>
        </p:nvSpPr>
        <p:spPr>
          <a:xfrm>
            <a:off x="5892800" y="1638300"/>
            <a:ext cx="6350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6 unités</a:t>
            </a:r>
          </a:p>
        </p:txBody>
      </p:sp>
      <p:sp>
        <p:nvSpPr>
          <p:cNvPr id="283" name="TextBox 282">
            <a:extLst>
              <a:ext uri="{FF2B5EF4-FFF2-40B4-BE49-F238E27FC236}">
                <a16:creationId xmlns:a16="http://schemas.microsoft.com/office/drawing/2014/main" id="{1BF3060A-719C-4D60-A0E6-AD33E892F04B}"/>
              </a:ext>
            </a:extLst>
          </p:cNvPr>
          <p:cNvSpPr txBox="1"/>
          <p:nvPr/>
        </p:nvSpPr>
        <p:spPr>
          <a:xfrm>
            <a:off x="6629400" y="1638300"/>
            <a:ext cx="3556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2
sem.</a:t>
            </a:r>
          </a:p>
        </p:txBody>
      </p:sp>
      <p:sp>
        <p:nvSpPr>
          <p:cNvPr id="284" name="TextBox 283">
            <a:extLst>
              <a:ext uri="{FF2B5EF4-FFF2-40B4-BE49-F238E27FC236}">
                <a16:creationId xmlns:a16="http://schemas.microsoft.com/office/drawing/2014/main" id="{C68574CC-8C64-4164-89CF-6449D4E4822E}"/>
              </a:ext>
            </a:extLst>
          </p:cNvPr>
          <p:cNvSpPr txBox="1"/>
          <p:nvPr/>
        </p:nvSpPr>
        <p:spPr>
          <a:xfrm>
            <a:off x="279400" y="2476500"/>
            <a:ext cx="193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B. Batteries</a:t>
            </a:r>
          </a:p>
        </p:txBody>
      </p:sp>
      <p:sp>
        <p:nvSpPr>
          <p:cNvPr id="285" name="TextBox 284">
            <a:extLst>
              <a:ext uri="{FF2B5EF4-FFF2-40B4-BE49-F238E27FC236}">
                <a16:creationId xmlns:a16="http://schemas.microsoft.com/office/drawing/2014/main" id="{7F30E0BA-B75A-46CA-B4C1-50305BEDD7BC}"/>
              </a:ext>
            </a:extLst>
          </p:cNvPr>
          <p:cNvSpPr txBox="1"/>
          <p:nvPr/>
        </p:nvSpPr>
        <p:spPr>
          <a:xfrm>
            <a:off x="2311400" y="2476500"/>
            <a:ext cx="787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600 </a:t>
            </a:r>
            <a:r>
              <a:rPr kumimoji="0" lang="en-GB" sz="1400" u="none" strike="noStrike" cap="none" spc="0" normalizeH="0" baseline="0" dirty="0" err="1">
                <a:ln>
                  <a:noFill/>
                </a:ln>
                <a:solidFill>
                  <a:srgbClr val="111111"/>
                </a:solidFill>
                <a:effectLst/>
                <a:uFillTx/>
                <a:latin typeface="Montserrat"/>
                <a:cs typeface="Arial"/>
                <a:sym typeface="Helvetica Neue"/>
              </a:rPr>
              <a:t>unités</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286" name="TextBox 285">
            <a:extLst>
              <a:ext uri="{FF2B5EF4-FFF2-40B4-BE49-F238E27FC236}">
                <a16:creationId xmlns:a16="http://schemas.microsoft.com/office/drawing/2014/main" id="{8BA5BA54-4F7C-46E5-B971-BF7AF4390B65}"/>
              </a:ext>
            </a:extLst>
          </p:cNvPr>
          <p:cNvSpPr txBox="1"/>
          <p:nvPr/>
        </p:nvSpPr>
        <p:spPr>
          <a:xfrm>
            <a:off x="3200400" y="2476500"/>
            <a:ext cx="787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80 $</a:t>
            </a:r>
          </a:p>
        </p:txBody>
      </p:sp>
      <p:sp>
        <p:nvSpPr>
          <p:cNvPr id="287" name="TextBox 286">
            <a:extLst>
              <a:ext uri="{FF2B5EF4-FFF2-40B4-BE49-F238E27FC236}">
                <a16:creationId xmlns:a16="http://schemas.microsoft.com/office/drawing/2014/main" id="{2E78D327-6561-40BB-A866-B9BF28F0B9E1}"/>
              </a:ext>
            </a:extLst>
          </p:cNvPr>
          <p:cNvSpPr txBox="1"/>
          <p:nvPr/>
        </p:nvSpPr>
        <p:spPr>
          <a:xfrm>
            <a:off x="4089400" y="2476500"/>
            <a:ext cx="787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15 $</a:t>
            </a:r>
          </a:p>
        </p:txBody>
      </p:sp>
      <p:sp>
        <p:nvSpPr>
          <p:cNvPr id="288" name="TextBox 287">
            <a:extLst>
              <a:ext uri="{FF2B5EF4-FFF2-40B4-BE49-F238E27FC236}">
                <a16:creationId xmlns:a16="http://schemas.microsoft.com/office/drawing/2014/main" id="{C0DC5029-33AE-477A-AF73-D16170D7F7C4}"/>
              </a:ext>
            </a:extLst>
          </p:cNvPr>
          <p:cNvSpPr txBox="1"/>
          <p:nvPr/>
        </p:nvSpPr>
        <p:spPr>
          <a:xfrm>
            <a:off x="4978400" y="2476500"/>
            <a:ext cx="8128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12 </a:t>
            </a:r>
            <a:r>
              <a:rPr kumimoji="0" lang="en-GB" sz="1400" u="none" strike="noStrike" cap="none" spc="0" normalizeH="0" baseline="0" dirty="0" err="1">
                <a:ln>
                  <a:noFill/>
                </a:ln>
                <a:solidFill>
                  <a:srgbClr val="111111"/>
                </a:solidFill>
                <a:effectLst/>
                <a:uFillTx/>
                <a:latin typeface="Montserrat"/>
                <a:cs typeface="Arial"/>
                <a:sym typeface="Helvetica Neue"/>
              </a:rPr>
              <a:t>unités</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289" name="TextBox 288">
            <a:extLst>
              <a:ext uri="{FF2B5EF4-FFF2-40B4-BE49-F238E27FC236}">
                <a16:creationId xmlns:a16="http://schemas.microsoft.com/office/drawing/2014/main" id="{3487B8DD-51E4-4315-A2D5-7E619D96FBEF}"/>
              </a:ext>
            </a:extLst>
          </p:cNvPr>
          <p:cNvSpPr txBox="1"/>
          <p:nvPr/>
        </p:nvSpPr>
        <p:spPr>
          <a:xfrm>
            <a:off x="5892800" y="2476500"/>
            <a:ext cx="6350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4 </a:t>
            </a:r>
            <a:r>
              <a:rPr kumimoji="0" lang="en-GB" sz="1400" u="none" strike="noStrike" cap="none" spc="0" normalizeH="0" baseline="0" dirty="0" err="1">
                <a:ln>
                  <a:noFill/>
                </a:ln>
                <a:solidFill>
                  <a:srgbClr val="111111"/>
                </a:solidFill>
                <a:effectLst/>
                <a:uFillTx/>
                <a:latin typeface="Montserrat"/>
                <a:cs typeface="Arial"/>
                <a:sym typeface="Helvetica Neue"/>
              </a:rPr>
              <a:t>unités</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290" name="TextBox 289">
            <a:extLst>
              <a:ext uri="{FF2B5EF4-FFF2-40B4-BE49-F238E27FC236}">
                <a16:creationId xmlns:a16="http://schemas.microsoft.com/office/drawing/2014/main" id="{6AF4095B-AD58-45D7-B05B-F350C98415B2}"/>
              </a:ext>
            </a:extLst>
          </p:cNvPr>
          <p:cNvSpPr txBox="1"/>
          <p:nvPr/>
        </p:nvSpPr>
        <p:spPr>
          <a:xfrm>
            <a:off x="6629400" y="2476500"/>
            <a:ext cx="3556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3
sem.</a:t>
            </a:r>
          </a:p>
        </p:txBody>
      </p:sp>
      <p:sp>
        <p:nvSpPr>
          <p:cNvPr id="291" name="TextBox 290">
            <a:extLst>
              <a:ext uri="{FF2B5EF4-FFF2-40B4-BE49-F238E27FC236}">
                <a16:creationId xmlns:a16="http://schemas.microsoft.com/office/drawing/2014/main" id="{DFD11EFB-FC43-43B7-8DB8-41EDABD0FFBE}"/>
              </a:ext>
            </a:extLst>
          </p:cNvPr>
          <p:cNvSpPr txBox="1"/>
          <p:nvPr/>
        </p:nvSpPr>
        <p:spPr>
          <a:xfrm>
            <a:off x="279400" y="3314700"/>
            <a:ext cx="1930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C. Flacons
d’huile</a:t>
            </a:r>
          </a:p>
        </p:txBody>
      </p:sp>
      <p:sp>
        <p:nvSpPr>
          <p:cNvPr id="292" name="TextBox 291">
            <a:extLst>
              <a:ext uri="{FF2B5EF4-FFF2-40B4-BE49-F238E27FC236}">
                <a16:creationId xmlns:a16="http://schemas.microsoft.com/office/drawing/2014/main" id="{3C7887EB-A646-473E-B1C4-A83AA455B16B}"/>
              </a:ext>
            </a:extLst>
          </p:cNvPr>
          <p:cNvSpPr txBox="1"/>
          <p:nvPr/>
        </p:nvSpPr>
        <p:spPr>
          <a:xfrm>
            <a:off x="2311400" y="3314700"/>
            <a:ext cx="787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2 400
unités</a:t>
            </a:r>
          </a:p>
        </p:txBody>
      </p:sp>
      <p:sp>
        <p:nvSpPr>
          <p:cNvPr id="293" name="TextBox 292">
            <a:extLst>
              <a:ext uri="{FF2B5EF4-FFF2-40B4-BE49-F238E27FC236}">
                <a16:creationId xmlns:a16="http://schemas.microsoft.com/office/drawing/2014/main" id="{A0AF5180-E35F-4CD0-9851-304732EED064}"/>
              </a:ext>
            </a:extLst>
          </p:cNvPr>
          <p:cNvSpPr txBox="1"/>
          <p:nvPr/>
        </p:nvSpPr>
        <p:spPr>
          <a:xfrm>
            <a:off x="3200400" y="3314700"/>
            <a:ext cx="787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30 $</a:t>
            </a:r>
          </a:p>
        </p:txBody>
      </p:sp>
      <p:sp>
        <p:nvSpPr>
          <p:cNvPr id="294" name="TextBox 293">
            <a:extLst>
              <a:ext uri="{FF2B5EF4-FFF2-40B4-BE49-F238E27FC236}">
                <a16:creationId xmlns:a16="http://schemas.microsoft.com/office/drawing/2014/main" id="{11242B4C-9C44-4816-A860-5CC398308AF9}"/>
              </a:ext>
            </a:extLst>
          </p:cNvPr>
          <p:cNvSpPr txBox="1"/>
          <p:nvPr/>
        </p:nvSpPr>
        <p:spPr>
          <a:xfrm>
            <a:off x="4089400" y="3314700"/>
            <a:ext cx="7874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5 $</a:t>
            </a:r>
          </a:p>
        </p:txBody>
      </p:sp>
      <p:sp>
        <p:nvSpPr>
          <p:cNvPr id="295" name="TextBox 294">
            <a:extLst>
              <a:ext uri="{FF2B5EF4-FFF2-40B4-BE49-F238E27FC236}">
                <a16:creationId xmlns:a16="http://schemas.microsoft.com/office/drawing/2014/main" id="{A7F193F5-CBAB-4AEB-B0A7-B0150AE7009E}"/>
              </a:ext>
            </a:extLst>
          </p:cNvPr>
          <p:cNvSpPr txBox="1"/>
          <p:nvPr/>
        </p:nvSpPr>
        <p:spPr>
          <a:xfrm>
            <a:off x="4978400" y="3314700"/>
            <a:ext cx="8128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48 unités</a:t>
            </a:r>
          </a:p>
        </p:txBody>
      </p:sp>
      <p:sp>
        <p:nvSpPr>
          <p:cNvPr id="296" name="TextBox 295">
            <a:extLst>
              <a:ext uri="{FF2B5EF4-FFF2-40B4-BE49-F238E27FC236}">
                <a16:creationId xmlns:a16="http://schemas.microsoft.com/office/drawing/2014/main" id="{0D2E4B7A-A0A6-4EC5-82A7-D235F86EEF41}"/>
              </a:ext>
            </a:extLst>
          </p:cNvPr>
          <p:cNvSpPr txBox="1"/>
          <p:nvPr/>
        </p:nvSpPr>
        <p:spPr>
          <a:xfrm>
            <a:off x="5892800" y="3314700"/>
            <a:ext cx="6350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10
unités</a:t>
            </a:r>
          </a:p>
        </p:txBody>
      </p:sp>
      <p:sp>
        <p:nvSpPr>
          <p:cNvPr id="297" name="TextBox 296">
            <a:extLst>
              <a:ext uri="{FF2B5EF4-FFF2-40B4-BE49-F238E27FC236}">
                <a16:creationId xmlns:a16="http://schemas.microsoft.com/office/drawing/2014/main" id="{239838C8-B64A-4A2B-B689-804F2786D661}"/>
              </a:ext>
            </a:extLst>
          </p:cNvPr>
          <p:cNvSpPr txBox="1"/>
          <p:nvPr/>
        </p:nvSpPr>
        <p:spPr>
          <a:xfrm>
            <a:off x="6629400" y="3314700"/>
            <a:ext cx="355600" cy="571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a:ln>
                  <a:noFill/>
                </a:ln>
                <a:solidFill>
                  <a:srgbClr val="111111"/>
                </a:solidFill>
                <a:effectLst/>
                <a:uFillTx/>
                <a:latin typeface="Montserrat"/>
                <a:cs typeface="Arial"/>
                <a:sym typeface="Helvetica Neue"/>
              </a:rPr>
              <a:t>1
sem.</a:t>
            </a:r>
          </a:p>
        </p:txBody>
      </p:sp>
      <p:sp>
        <p:nvSpPr>
          <p:cNvPr id="298" name="TextBox 297">
            <a:extLst>
              <a:ext uri="{FF2B5EF4-FFF2-40B4-BE49-F238E27FC236}">
                <a16:creationId xmlns:a16="http://schemas.microsoft.com/office/drawing/2014/main" id="{7E73D808-623D-4B3E-A40E-2584824F6CE2}"/>
              </a:ext>
            </a:extLst>
          </p:cNvPr>
          <p:cNvSpPr txBox="1"/>
          <p:nvPr/>
        </p:nvSpPr>
        <p:spPr>
          <a:xfrm>
            <a:off x="228600" y="4445000"/>
            <a:ext cx="6604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u="none" strike="noStrike" cap="none" spc="0" normalizeH="0" baseline="0" dirty="0">
                <a:ln>
                  <a:noFill/>
                </a:ln>
                <a:solidFill>
                  <a:srgbClr val="008C99"/>
                </a:solidFill>
                <a:effectLst/>
                <a:uFillTx/>
                <a:latin typeface="Montserrat"/>
                <a:cs typeface="Arial"/>
                <a:sym typeface="Helvetica Neue"/>
              </a:rPr>
              <a:t>Tâche : pour chaque produit, calculez :</a:t>
            </a:r>
            <a:endParaRPr kumimoji="0" lang="en-GB" sz="1600" u="none" strike="noStrike" cap="none" spc="0" normalizeH="0" baseline="0" dirty="0">
              <a:ln>
                <a:noFill/>
              </a:ln>
              <a:solidFill>
                <a:srgbClr val="008C99"/>
              </a:solidFill>
              <a:effectLst/>
              <a:uFillTx/>
              <a:latin typeface="Montserrat"/>
              <a:cs typeface="Arial"/>
              <a:sym typeface="Helvetica Neue"/>
            </a:endParaRPr>
          </a:p>
        </p:txBody>
      </p:sp>
      <p:sp>
        <p:nvSpPr>
          <p:cNvPr id="299" name="TextBox 298">
            <a:extLst>
              <a:ext uri="{FF2B5EF4-FFF2-40B4-BE49-F238E27FC236}">
                <a16:creationId xmlns:a16="http://schemas.microsoft.com/office/drawing/2014/main" id="{B92E963B-F3B7-4801-8058-BFC6678E1F2A}"/>
              </a:ext>
            </a:extLst>
          </p:cNvPr>
          <p:cNvSpPr txBox="1"/>
          <p:nvPr/>
        </p:nvSpPr>
        <p:spPr>
          <a:xfrm>
            <a:off x="482600" y="48895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1. EOQ (quantité économique de commande)</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300" name="TextBox 299">
            <a:extLst>
              <a:ext uri="{FF2B5EF4-FFF2-40B4-BE49-F238E27FC236}">
                <a16:creationId xmlns:a16="http://schemas.microsoft.com/office/drawing/2014/main" id="{89D336C4-83B8-4B1E-B3EB-760124E06107}"/>
              </a:ext>
            </a:extLst>
          </p:cNvPr>
          <p:cNvSpPr txBox="1"/>
          <p:nvPr/>
        </p:nvSpPr>
        <p:spPr>
          <a:xfrm>
            <a:off x="482600" y="52578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2. Nombre de commandes par an</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301" name="TextBox 300">
            <a:extLst>
              <a:ext uri="{FF2B5EF4-FFF2-40B4-BE49-F238E27FC236}">
                <a16:creationId xmlns:a16="http://schemas.microsoft.com/office/drawing/2014/main" id="{E158494A-F74F-4DD5-94FE-936AC6D99C35}"/>
              </a:ext>
            </a:extLst>
          </p:cNvPr>
          <p:cNvSpPr txBox="1"/>
          <p:nvPr/>
        </p:nvSpPr>
        <p:spPr>
          <a:xfrm>
            <a:off x="482600" y="56261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3. Stock de sécurité (Z = 1,65)</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302" name="TextBox 301">
            <a:extLst>
              <a:ext uri="{FF2B5EF4-FFF2-40B4-BE49-F238E27FC236}">
                <a16:creationId xmlns:a16="http://schemas.microsoft.com/office/drawing/2014/main" id="{A2949133-F715-4F5B-B6DB-4407AD98B7CF}"/>
              </a:ext>
            </a:extLst>
          </p:cNvPr>
          <p:cNvSpPr txBox="1"/>
          <p:nvPr/>
        </p:nvSpPr>
        <p:spPr>
          <a:xfrm>
            <a:off x="482600" y="5994400"/>
            <a:ext cx="6350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4. Point de commande (ROP)</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303" name="TextBox 302">
            <a:extLst>
              <a:ext uri="{FF2B5EF4-FFF2-40B4-BE49-F238E27FC236}">
                <a16:creationId xmlns:a16="http://schemas.microsoft.com/office/drawing/2014/main" id="{064391E3-4364-460B-A386-E14B34135321}"/>
              </a:ext>
            </a:extLst>
          </p:cNvPr>
          <p:cNvSpPr txBox="1"/>
          <p:nvPr/>
        </p:nvSpPr>
        <p:spPr>
          <a:xfrm>
            <a:off x="8255000" y="1943100"/>
            <a:ext cx="30480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Exercice</a:t>
            </a:r>
            <a:r>
              <a:rPr kumimoji="0" lang="en-GB" sz="2000" u="none" strike="noStrike" cap="none" spc="0" normalizeH="0" baseline="0" dirty="0">
                <a:ln>
                  <a:noFill/>
                </a:ln>
                <a:solidFill>
                  <a:srgbClr val="F58220"/>
                </a:solidFill>
                <a:effectLst/>
                <a:uFillTx/>
                <a:latin typeface="Montserrat"/>
                <a:cs typeface="Arial"/>
                <a:sym typeface="Helvetica Neue"/>
              </a:rPr>
              <a:t> de</a:t>
            </a:r>
          </a:p>
        </p:txBody>
      </p:sp>
      <p:sp>
        <p:nvSpPr>
          <p:cNvPr id="304" name="TextBox 303">
            <a:extLst>
              <a:ext uri="{FF2B5EF4-FFF2-40B4-BE49-F238E27FC236}">
                <a16:creationId xmlns:a16="http://schemas.microsoft.com/office/drawing/2014/main" id="{3AB1D446-532B-4B8F-9EAF-F5A31AC01146}"/>
              </a:ext>
            </a:extLst>
          </p:cNvPr>
          <p:cNvSpPr txBox="1"/>
          <p:nvPr/>
        </p:nvSpPr>
        <p:spPr>
          <a:xfrm>
            <a:off x="8255000" y="2362200"/>
            <a:ext cx="30480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calcul</a:t>
            </a:r>
            <a:r>
              <a:rPr kumimoji="0" lang="en-GB" sz="2000" u="none" strike="noStrike" cap="none" spc="0" normalizeH="0" baseline="0" dirty="0">
                <a:ln>
                  <a:noFill/>
                </a:ln>
                <a:solidFill>
                  <a:srgbClr val="F58220"/>
                </a:solidFill>
                <a:effectLst/>
                <a:uFillTx/>
                <a:latin typeface="Montserrat"/>
                <a:cs typeface="Arial"/>
                <a:sym typeface="Helvetica Neue"/>
              </a:rPr>
              <a:t> : EOQ,</a:t>
            </a:r>
          </a:p>
        </p:txBody>
      </p:sp>
      <p:sp>
        <p:nvSpPr>
          <p:cNvPr id="305" name="TextBox 304">
            <a:extLst>
              <a:ext uri="{FF2B5EF4-FFF2-40B4-BE49-F238E27FC236}">
                <a16:creationId xmlns:a16="http://schemas.microsoft.com/office/drawing/2014/main" id="{7CE017B4-BF9B-4801-A84C-8B2110E6C54A}"/>
              </a:ext>
            </a:extLst>
          </p:cNvPr>
          <p:cNvSpPr txBox="1"/>
          <p:nvPr/>
        </p:nvSpPr>
        <p:spPr>
          <a:xfrm>
            <a:off x="8255000" y="2781300"/>
            <a:ext cx="30480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a:ln>
                  <a:noFill/>
                </a:ln>
                <a:solidFill>
                  <a:srgbClr val="F58220"/>
                </a:solidFill>
                <a:effectLst/>
                <a:uFillTx/>
                <a:latin typeface="Montserrat"/>
                <a:cs typeface="Arial"/>
                <a:sym typeface="Helvetica Neue"/>
              </a:rPr>
              <a:t>ROP, stock</a:t>
            </a:r>
          </a:p>
        </p:txBody>
      </p:sp>
      <p:sp>
        <p:nvSpPr>
          <p:cNvPr id="306" name="TextBox 305">
            <a:extLst>
              <a:ext uri="{FF2B5EF4-FFF2-40B4-BE49-F238E27FC236}">
                <a16:creationId xmlns:a16="http://schemas.microsoft.com/office/drawing/2014/main" id="{20F558ED-AB1C-4E38-ACC2-F2595342CAAB}"/>
              </a:ext>
            </a:extLst>
          </p:cNvPr>
          <p:cNvSpPr txBox="1"/>
          <p:nvPr/>
        </p:nvSpPr>
        <p:spPr>
          <a:xfrm>
            <a:off x="8255000" y="3200400"/>
            <a:ext cx="30480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a:ln>
                  <a:noFill/>
                </a:ln>
                <a:solidFill>
                  <a:srgbClr val="F58220"/>
                </a:solidFill>
                <a:effectLst/>
                <a:uFillTx/>
                <a:latin typeface="Montserrat"/>
                <a:cs typeface="Arial"/>
                <a:sym typeface="Helvetica Neue"/>
              </a:rPr>
              <a:t>de sécurité (3</a:t>
            </a:r>
          </a:p>
        </p:txBody>
      </p:sp>
      <p:sp>
        <p:nvSpPr>
          <p:cNvPr id="307" name="TextBox 306">
            <a:extLst>
              <a:ext uri="{FF2B5EF4-FFF2-40B4-BE49-F238E27FC236}">
                <a16:creationId xmlns:a16="http://schemas.microsoft.com/office/drawing/2014/main" id="{66B7D637-DECB-464C-A97D-66792863561A}"/>
              </a:ext>
            </a:extLst>
          </p:cNvPr>
          <p:cNvSpPr txBox="1"/>
          <p:nvPr/>
        </p:nvSpPr>
        <p:spPr>
          <a:xfrm>
            <a:off x="8255000" y="3619500"/>
            <a:ext cx="3048000" cy="406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produits</a:t>
            </a:r>
            <a:r>
              <a:rPr kumimoji="0" lang="en-GB" sz="2000" u="none" strike="noStrike" cap="none" spc="0" normalizeH="0" baseline="0" dirty="0">
                <a:ln>
                  <a:noFill/>
                </a:ln>
                <a:solidFill>
                  <a:srgbClr val="F58220"/>
                </a:solidFill>
                <a:effectLst/>
                <a:uFillTx/>
                <a:latin typeface="Montserrat"/>
                <a:cs typeface="Arial"/>
                <a:sym typeface="Helvetica Neue"/>
              </a:rPr>
              <a:t>)</a:t>
            </a:r>
          </a:p>
        </p:txBody>
      </p:sp>
    </p:spTree>
    <p:extLst>
      <p:ext uri="{BB962C8B-B14F-4D97-AF65-F5344CB8AC3E}">
        <p14:creationId xmlns:p14="http://schemas.microsoft.com/office/powerpoint/2010/main" val="3137440360"/>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7BBEC-7898-A3B8-D501-E5A5FC6B36A4}"/>
            </a:ext>
          </a:extLst>
        </p:cNvPr>
        <p:cNvGrpSpPr/>
        <p:nvPr/>
      </p:nvGrpSpPr>
      <p:grpSpPr>
        <a:xfrm>
          <a:off x="0" y="0"/>
          <a:ext cx="0" cy="0"/>
          <a:chOff x="0" y="0"/>
          <a:chExt cx="0" cy="0"/>
        </a:xfrm>
      </p:grpSpPr>
      <p:sp>
        <p:nvSpPr>
          <p:cNvPr id="76" name="Rectangle 75">
            <a:extLst>
              <a:ext uri="{FF2B5EF4-FFF2-40B4-BE49-F238E27FC236}">
                <a16:creationId xmlns:a16="http://schemas.microsoft.com/office/drawing/2014/main" id="{905BFFA0-AE3F-4125-917A-94A84A348CA8}"/>
              </a:ext>
            </a:extLst>
          </p:cNvPr>
          <p:cNvSpPr/>
          <p:nvPr/>
        </p:nvSpPr>
        <p:spPr>
          <a:xfrm>
            <a:off x="7175500" y="1714500"/>
            <a:ext cx="4572000" cy="2667000"/>
          </a:xfrm>
          <a:prstGeom prst="rect">
            <a:avLst/>
          </a:prstGeom>
          <a:solidFill>
            <a:srgbClr val="FFFFFF">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77" name="TextBox 76">
            <a:extLst>
              <a:ext uri="{FF2B5EF4-FFF2-40B4-BE49-F238E27FC236}">
                <a16:creationId xmlns:a16="http://schemas.microsoft.com/office/drawing/2014/main" id="{F6E4210E-7C33-4357-876E-5FCF8CCBA778}"/>
              </a:ext>
            </a:extLst>
          </p:cNvPr>
          <p:cNvSpPr txBox="1"/>
          <p:nvPr/>
        </p:nvSpPr>
        <p:spPr>
          <a:xfrm>
            <a:off x="7493000" y="1841500"/>
            <a:ext cx="3810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Exemple corrigé :</a:t>
            </a:r>
          </a:p>
        </p:txBody>
      </p:sp>
      <p:sp>
        <p:nvSpPr>
          <p:cNvPr id="78" name="TextBox 77">
            <a:extLst>
              <a:ext uri="{FF2B5EF4-FFF2-40B4-BE49-F238E27FC236}">
                <a16:creationId xmlns:a16="http://schemas.microsoft.com/office/drawing/2014/main" id="{7806E8A1-30EE-4FD7-9C44-A1E51667E3C3}"/>
              </a:ext>
            </a:extLst>
          </p:cNvPr>
          <p:cNvSpPr txBox="1"/>
          <p:nvPr/>
        </p:nvSpPr>
        <p:spPr>
          <a:xfrm>
            <a:off x="7493000" y="2286000"/>
            <a:ext cx="3810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EOQ, ROP, stock</a:t>
            </a:r>
          </a:p>
        </p:txBody>
      </p:sp>
      <p:sp>
        <p:nvSpPr>
          <p:cNvPr id="79" name="TextBox 78">
            <a:extLst>
              <a:ext uri="{FF2B5EF4-FFF2-40B4-BE49-F238E27FC236}">
                <a16:creationId xmlns:a16="http://schemas.microsoft.com/office/drawing/2014/main" id="{748FECCE-D75B-41D2-9B9F-C6CC780A7F62}"/>
              </a:ext>
            </a:extLst>
          </p:cNvPr>
          <p:cNvSpPr txBox="1"/>
          <p:nvPr/>
        </p:nvSpPr>
        <p:spPr>
          <a:xfrm>
            <a:off x="7493000" y="2730500"/>
            <a:ext cx="3810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de sécurité (3</a:t>
            </a:r>
          </a:p>
        </p:txBody>
      </p:sp>
      <p:sp>
        <p:nvSpPr>
          <p:cNvPr id="80" name="TextBox 79">
            <a:extLst>
              <a:ext uri="{FF2B5EF4-FFF2-40B4-BE49-F238E27FC236}">
                <a16:creationId xmlns:a16="http://schemas.microsoft.com/office/drawing/2014/main" id="{50CAE871-3746-4E8B-A540-EE279A12304C}"/>
              </a:ext>
            </a:extLst>
          </p:cNvPr>
          <p:cNvSpPr txBox="1"/>
          <p:nvPr/>
        </p:nvSpPr>
        <p:spPr>
          <a:xfrm>
            <a:off x="7493000" y="3175000"/>
            <a:ext cx="3810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produits)</a:t>
            </a:r>
          </a:p>
        </p:txBody>
      </p:sp>
      <p:sp>
        <p:nvSpPr>
          <p:cNvPr id="82" name="TextBox 81">
            <a:extLst>
              <a:ext uri="{FF2B5EF4-FFF2-40B4-BE49-F238E27FC236}">
                <a16:creationId xmlns:a16="http://schemas.microsoft.com/office/drawing/2014/main" id="{4F8AF86F-CD6A-462C-A9EC-042D4CA73426}"/>
              </a:ext>
            </a:extLst>
          </p:cNvPr>
          <p:cNvSpPr txBox="1"/>
          <p:nvPr/>
        </p:nvSpPr>
        <p:spPr>
          <a:xfrm>
            <a:off x="355600" y="355600"/>
            <a:ext cx="6350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800" b="1" i="0" u="none" strike="noStrike" cap="none" spc="0" normalizeH="0" baseline="0" dirty="0" err="1">
                <a:ln>
                  <a:noFill/>
                </a:ln>
                <a:solidFill>
                  <a:srgbClr val="008C99"/>
                </a:solidFill>
                <a:effectLst/>
                <a:uFillTx/>
                <a:latin typeface="Arial"/>
                <a:cs typeface="Arial"/>
                <a:sym typeface="Helvetica Neue"/>
              </a:rPr>
              <a:t>Exemple</a:t>
            </a:r>
            <a:r>
              <a:rPr kumimoji="0" lang="en-GB" sz="1800" b="1" i="0" u="none" strike="noStrike" cap="none" spc="0" normalizeH="0" baseline="0" dirty="0">
                <a:ln>
                  <a:noFill/>
                </a:ln>
                <a:solidFill>
                  <a:srgbClr val="008C99"/>
                </a:solidFill>
                <a:effectLst/>
                <a:uFillTx/>
                <a:latin typeface="Arial"/>
                <a:cs typeface="Arial"/>
                <a:sym typeface="Helvetica Neue"/>
              </a:rPr>
              <a:t> de </a:t>
            </a:r>
            <a:r>
              <a:rPr kumimoji="0" lang="en-GB" sz="1800" b="1" i="0" u="none" strike="noStrike" cap="none" spc="0" normalizeH="0" baseline="0" dirty="0" err="1">
                <a:ln>
                  <a:noFill/>
                </a:ln>
                <a:solidFill>
                  <a:srgbClr val="008C99"/>
                </a:solidFill>
                <a:effectLst/>
                <a:uFillTx/>
                <a:latin typeface="Arial"/>
                <a:cs typeface="Arial"/>
                <a:sym typeface="Helvetica Neue"/>
              </a:rPr>
              <a:t>calcul</a:t>
            </a:r>
            <a:r>
              <a:rPr kumimoji="0" lang="en-GB" sz="1800" b="1" i="0" u="none" strike="noStrike" cap="none" spc="0" normalizeH="0" baseline="0" dirty="0">
                <a:ln>
                  <a:noFill/>
                </a:ln>
                <a:solidFill>
                  <a:srgbClr val="008C99"/>
                </a:solidFill>
                <a:effectLst/>
                <a:uFillTx/>
                <a:latin typeface="Arial"/>
                <a:cs typeface="Arial"/>
                <a:sym typeface="Helvetica Neue"/>
              </a:rPr>
              <a:t> </a:t>
            </a:r>
            <a:r>
              <a:rPr kumimoji="0" lang="en-GB" sz="1800" b="1" i="0" u="none" strike="noStrike" cap="none" spc="0" normalizeH="0" baseline="0" dirty="0" err="1">
                <a:ln>
                  <a:noFill/>
                </a:ln>
                <a:solidFill>
                  <a:srgbClr val="008C99"/>
                </a:solidFill>
                <a:effectLst/>
                <a:uFillTx/>
                <a:latin typeface="Arial"/>
                <a:cs typeface="Arial"/>
                <a:sym typeface="Helvetica Neue"/>
              </a:rPr>
              <a:t>corrigé</a:t>
            </a:r>
            <a:endParaRPr kumimoji="0" lang="en-GB" sz="1800" b="1" i="0" u="none" strike="noStrike" cap="none" spc="0" normalizeH="0" baseline="0" dirty="0">
              <a:ln>
                <a:noFill/>
              </a:ln>
              <a:solidFill>
                <a:srgbClr val="008C99"/>
              </a:solidFill>
              <a:effectLst/>
              <a:uFillTx/>
              <a:latin typeface="Arial"/>
              <a:cs typeface="Arial"/>
              <a:sym typeface="Helvetica Neue"/>
            </a:endParaRPr>
          </a:p>
        </p:txBody>
      </p:sp>
      <p:sp>
        <p:nvSpPr>
          <p:cNvPr id="84" name="Rectangle 83">
            <a:extLst>
              <a:ext uri="{FF2B5EF4-FFF2-40B4-BE49-F238E27FC236}">
                <a16:creationId xmlns:a16="http://schemas.microsoft.com/office/drawing/2014/main" id="{D674DBEA-ECDA-4764-B058-F92E4B629F1D}"/>
              </a:ext>
            </a:extLst>
          </p:cNvPr>
          <p:cNvSpPr/>
          <p:nvPr/>
        </p:nvSpPr>
        <p:spPr>
          <a:xfrm>
            <a:off x="355600" y="1244600"/>
            <a:ext cx="6350000" cy="342900"/>
          </a:xfrm>
          <a:prstGeom prst="rect">
            <a:avLst/>
          </a:prstGeom>
          <a:solidFill>
            <a:srgbClr val="E6E6E6"/>
          </a:solidFill>
          <a:ln w="12700" cap="flat">
            <a:solidFill>
              <a:srgbClr val="BDBDB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5" name="TextBox 84">
            <a:extLst>
              <a:ext uri="{FF2B5EF4-FFF2-40B4-BE49-F238E27FC236}">
                <a16:creationId xmlns:a16="http://schemas.microsoft.com/office/drawing/2014/main" id="{79B300E0-AC4A-4484-8027-9295F5A6718A}"/>
              </a:ext>
            </a:extLst>
          </p:cNvPr>
          <p:cNvSpPr txBox="1"/>
          <p:nvPr/>
        </p:nvSpPr>
        <p:spPr>
          <a:xfrm>
            <a:off x="482600" y="1295400"/>
            <a:ext cx="6096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EOQ = √(2DS / H)</a:t>
            </a:r>
          </a:p>
        </p:txBody>
      </p:sp>
      <p:sp>
        <p:nvSpPr>
          <p:cNvPr id="86" name="Rectangle 85">
            <a:extLst>
              <a:ext uri="{FF2B5EF4-FFF2-40B4-BE49-F238E27FC236}">
                <a16:creationId xmlns:a16="http://schemas.microsoft.com/office/drawing/2014/main" id="{8EBB9B5F-1043-4D42-81C1-3EEA5A0D8105}"/>
              </a:ext>
            </a:extLst>
          </p:cNvPr>
          <p:cNvSpPr/>
          <p:nvPr/>
        </p:nvSpPr>
        <p:spPr>
          <a:xfrm>
            <a:off x="355600" y="1727200"/>
            <a:ext cx="6350000" cy="342900"/>
          </a:xfrm>
          <a:prstGeom prst="rect">
            <a:avLst/>
          </a:prstGeom>
          <a:solidFill>
            <a:srgbClr val="E6E6E6"/>
          </a:solidFill>
          <a:ln w="12700" cap="flat">
            <a:solidFill>
              <a:srgbClr val="BDBDB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7" name="TextBox 86">
            <a:extLst>
              <a:ext uri="{FF2B5EF4-FFF2-40B4-BE49-F238E27FC236}">
                <a16:creationId xmlns:a16="http://schemas.microsoft.com/office/drawing/2014/main" id="{5BA7C735-BB15-40E4-8F4F-E722735445AF}"/>
              </a:ext>
            </a:extLst>
          </p:cNvPr>
          <p:cNvSpPr txBox="1"/>
          <p:nvPr/>
        </p:nvSpPr>
        <p:spPr>
          <a:xfrm>
            <a:off x="482600" y="1765300"/>
            <a:ext cx="6096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u="none" strike="noStrike" cap="none" spc="0" normalizeH="0" baseline="0">
                <a:ln>
                  <a:noFill/>
                </a:ln>
                <a:solidFill>
                  <a:srgbClr val="111111"/>
                </a:solidFill>
                <a:effectLst/>
                <a:uFillTx/>
                <a:latin typeface="Montserrat"/>
                <a:cs typeface="Arial"/>
                <a:sym typeface="Helvetica Neue"/>
              </a:rPr>
              <a:t>Nbre de commandes = D / EOQ</a:t>
            </a:r>
            <a:endParaRPr kumimoji="0" lang="en-GB" sz="1200" u="none" strike="noStrike" cap="none" spc="0" normalizeH="0" baseline="0">
              <a:ln>
                <a:noFill/>
              </a:ln>
              <a:solidFill>
                <a:srgbClr val="111111"/>
              </a:solidFill>
              <a:effectLst/>
              <a:uFillTx/>
              <a:latin typeface="Montserrat"/>
              <a:cs typeface="Arial"/>
              <a:sym typeface="Helvetica Neue"/>
            </a:endParaRPr>
          </a:p>
        </p:txBody>
      </p:sp>
      <p:sp>
        <p:nvSpPr>
          <p:cNvPr id="88" name="Rectangle 87">
            <a:extLst>
              <a:ext uri="{FF2B5EF4-FFF2-40B4-BE49-F238E27FC236}">
                <a16:creationId xmlns:a16="http://schemas.microsoft.com/office/drawing/2014/main" id="{93AAAC17-066A-4452-B65B-4A0DBAE5A6EC}"/>
              </a:ext>
            </a:extLst>
          </p:cNvPr>
          <p:cNvSpPr/>
          <p:nvPr/>
        </p:nvSpPr>
        <p:spPr>
          <a:xfrm>
            <a:off x="355600" y="2209800"/>
            <a:ext cx="6350000" cy="342900"/>
          </a:xfrm>
          <a:prstGeom prst="rect">
            <a:avLst/>
          </a:prstGeom>
          <a:solidFill>
            <a:srgbClr val="E6E6E6"/>
          </a:solidFill>
          <a:ln w="12700" cap="flat">
            <a:solidFill>
              <a:srgbClr val="BDBDB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89" name="TextBox 88">
            <a:extLst>
              <a:ext uri="{FF2B5EF4-FFF2-40B4-BE49-F238E27FC236}">
                <a16:creationId xmlns:a16="http://schemas.microsoft.com/office/drawing/2014/main" id="{0B287383-3A73-49A8-9E74-8D14E85BC9D2}"/>
              </a:ext>
            </a:extLst>
          </p:cNvPr>
          <p:cNvSpPr txBox="1"/>
          <p:nvPr/>
        </p:nvSpPr>
        <p:spPr>
          <a:xfrm>
            <a:off x="482600" y="2260600"/>
            <a:ext cx="6096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fr-FR" sz="1200" u="none" strike="noStrike" cap="none" spc="0" normalizeH="0" baseline="0">
                <a:ln>
                  <a:noFill/>
                </a:ln>
                <a:solidFill>
                  <a:srgbClr val="111111"/>
                </a:solidFill>
                <a:effectLst/>
                <a:uFillTx/>
                <a:latin typeface="Montserrat"/>
                <a:cs typeface="Arial"/>
                <a:sym typeface="Helvetica Neue"/>
              </a:rPr>
              <a:t>Stock de sécurité = Z × σd × √L</a:t>
            </a:r>
            <a:endParaRPr kumimoji="0" lang="en-GB" sz="1200" u="none" strike="noStrike" cap="none" spc="0" normalizeH="0" baseline="0">
              <a:ln>
                <a:noFill/>
              </a:ln>
              <a:solidFill>
                <a:srgbClr val="111111"/>
              </a:solidFill>
              <a:effectLst/>
              <a:uFillTx/>
              <a:latin typeface="Montserrat"/>
              <a:cs typeface="Arial"/>
              <a:sym typeface="Helvetica Neue"/>
            </a:endParaRPr>
          </a:p>
        </p:txBody>
      </p:sp>
      <p:sp>
        <p:nvSpPr>
          <p:cNvPr id="90" name="Rectangle 89">
            <a:extLst>
              <a:ext uri="{FF2B5EF4-FFF2-40B4-BE49-F238E27FC236}">
                <a16:creationId xmlns:a16="http://schemas.microsoft.com/office/drawing/2014/main" id="{24ACFEC8-45F0-4C94-AAD5-D2DC1905A380}"/>
              </a:ext>
            </a:extLst>
          </p:cNvPr>
          <p:cNvSpPr/>
          <p:nvPr/>
        </p:nvSpPr>
        <p:spPr>
          <a:xfrm>
            <a:off x="355600" y="2692400"/>
            <a:ext cx="6350000" cy="342900"/>
          </a:xfrm>
          <a:prstGeom prst="rect">
            <a:avLst/>
          </a:prstGeom>
          <a:solidFill>
            <a:srgbClr val="E6E6E6"/>
          </a:solidFill>
          <a:ln w="12700" cap="flat">
            <a:solidFill>
              <a:srgbClr val="BDBDB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2" name="TextBox 91">
            <a:extLst>
              <a:ext uri="{FF2B5EF4-FFF2-40B4-BE49-F238E27FC236}">
                <a16:creationId xmlns:a16="http://schemas.microsoft.com/office/drawing/2014/main" id="{C8FD453E-D011-43E0-A1D8-9BBCC4EE82D4}"/>
              </a:ext>
            </a:extLst>
          </p:cNvPr>
          <p:cNvSpPr txBox="1"/>
          <p:nvPr/>
        </p:nvSpPr>
        <p:spPr>
          <a:xfrm>
            <a:off x="355600" y="3613150"/>
            <a:ext cx="6350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1600" u="none" strike="noStrike" cap="none" spc="0" normalizeH="0" baseline="0" dirty="0" err="1">
                <a:ln>
                  <a:noFill/>
                </a:ln>
                <a:solidFill>
                  <a:srgbClr val="008C99"/>
                </a:solidFill>
                <a:effectLst/>
                <a:uFillTx/>
                <a:latin typeface="Montserrat"/>
                <a:cs typeface="Arial"/>
                <a:sym typeface="Helvetica Neue"/>
              </a:rPr>
              <a:t>Résultats</a:t>
            </a:r>
            <a:r>
              <a:rPr kumimoji="0" lang="en-GB" sz="1600" u="none" strike="noStrike" cap="none" spc="0" normalizeH="0" baseline="0" dirty="0">
                <a:ln>
                  <a:noFill/>
                </a:ln>
                <a:solidFill>
                  <a:srgbClr val="008C99"/>
                </a:solidFill>
                <a:effectLst/>
                <a:uFillTx/>
                <a:latin typeface="Montserrat"/>
                <a:cs typeface="Arial"/>
                <a:sym typeface="Helvetica Neue"/>
              </a:rPr>
              <a:t> par </a:t>
            </a:r>
            <a:r>
              <a:rPr kumimoji="0" lang="en-GB" sz="1600" u="none" strike="noStrike" cap="none" spc="0" normalizeH="0" baseline="0" dirty="0" err="1">
                <a:ln>
                  <a:noFill/>
                </a:ln>
                <a:solidFill>
                  <a:srgbClr val="008C99"/>
                </a:solidFill>
                <a:effectLst/>
                <a:uFillTx/>
                <a:latin typeface="Montserrat"/>
                <a:cs typeface="Arial"/>
                <a:sym typeface="Helvetica Neue"/>
              </a:rPr>
              <a:t>produit</a:t>
            </a:r>
            <a:endParaRPr kumimoji="0" lang="en-GB" sz="1600" u="none" strike="noStrike" cap="none" spc="0" normalizeH="0" baseline="0" dirty="0">
              <a:ln>
                <a:noFill/>
              </a:ln>
              <a:solidFill>
                <a:srgbClr val="008C99"/>
              </a:solidFill>
              <a:effectLst/>
              <a:uFillTx/>
              <a:latin typeface="Montserrat"/>
              <a:cs typeface="Arial"/>
              <a:sym typeface="Helvetica Neue"/>
            </a:endParaRPr>
          </a:p>
        </p:txBody>
      </p:sp>
      <p:sp>
        <p:nvSpPr>
          <p:cNvPr id="93" name="Rectangle 92">
            <a:extLst>
              <a:ext uri="{FF2B5EF4-FFF2-40B4-BE49-F238E27FC236}">
                <a16:creationId xmlns:a16="http://schemas.microsoft.com/office/drawing/2014/main" id="{FA2E1DCB-6949-4F80-BD33-623710CA296C}"/>
              </a:ext>
            </a:extLst>
          </p:cNvPr>
          <p:cNvSpPr/>
          <p:nvPr/>
        </p:nvSpPr>
        <p:spPr>
          <a:xfrm>
            <a:off x="355600" y="3810000"/>
            <a:ext cx="6337300" cy="2133600"/>
          </a:xfrm>
          <a:prstGeom prst="rect">
            <a:avLst/>
          </a:prstGeom>
          <a:solidFill>
            <a:srgbClr val="D8EFF6"/>
          </a:solidFill>
          <a:ln w="12700" cap="flat">
            <a:solidFill>
              <a:srgbClr val="4B8DA7"/>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4" name="Rectangle 93">
            <a:extLst>
              <a:ext uri="{FF2B5EF4-FFF2-40B4-BE49-F238E27FC236}">
                <a16:creationId xmlns:a16="http://schemas.microsoft.com/office/drawing/2014/main" id="{E704FE1F-34A0-4374-BD4F-0D87A1FE7D95}"/>
              </a:ext>
            </a:extLst>
          </p:cNvPr>
          <p:cNvSpPr/>
          <p:nvPr/>
        </p:nvSpPr>
        <p:spPr>
          <a:xfrm>
            <a:off x="1828800" y="3810000"/>
            <a:ext cx="12700" cy="21336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5" name="Rectangle 94">
            <a:extLst>
              <a:ext uri="{FF2B5EF4-FFF2-40B4-BE49-F238E27FC236}">
                <a16:creationId xmlns:a16="http://schemas.microsoft.com/office/drawing/2014/main" id="{D9BC4E0A-D1B1-40A8-83F1-3414B7D9AC4B}"/>
              </a:ext>
            </a:extLst>
          </p:cNvPr>
          <p:cNvSpPr/>
          <p:nvPr/>
        </p:nvSpPr>
        <p:spPr>
          <a:xfrm>
            <a:off x="2971800" y="3810000"/>
            <a:ext cx="12700" cy="21336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6" name="Rectangle 95">
            <a:extLst>
              <a:ext uri="{FF2B5EF4-FFF2-40B4-BE49-F238E27FC236}">
                <a16:creationId xmlns:a16="http://schemas.microsoft.com/office/drawing/2014/main" id="{26DB3955-7729-4DDC-883A-DB28AD6BDD1D}"/>
              </a:ext>
            </a:extLst>
          </p:cNvPr>
          <p:cNvSpPr/>
          <p:nvPr/>
        </p:nvSpPr>
        <p:spPr>
          <a:xfrm>
            <a:off x="4178300" y="3810000"/>
            <a:ext cx="12700" cy="21336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7" name="Rectangle 96">
            <a:extLst>
              <a:ext uri="{FF2B5EF4-FFF2-40B4-BE49-F238E27FC236}">
                <a16:creationId xmlns:a16="http://schemas.microsoft.com/office/drawing/2014/main" id="{30A45E5C-BFB7-406D-ABEC-30729BCA0EFF}"/>
              </a:ext>
            </a:extLst>
          </p:cNvPr>
          <p:cNvSpPr/>
          <p:nvPr/>
        </p:nvSpPr>
        <p:spPr>
          <a:xfrm>
            <a:off x="5511800" y="3810000"/>
            <a:ext cx="12700" cy="21336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8" name="Rectangle 97">
            <a:extLst>
              <a:ext uri="{FF2B5EF4-FFF2-40B4-BE49-F238E27FC236}">
                <a16:creationId xmlns:a16="http://schemas.microsoft.com/office/drawing/2014/main" id="{63AABD9B-2B69-493B-AFE3-246BFAA156DC}"/>
              </a:ext>
            </a:extLst>
          </p:cNvPr>
          <p:cNvSpPr/>
          <p:nvPr/>
        </p:nvSpPr>
        <p:spPr>
          <a:xfrm>
            <a:off x="355600" y="4267200"/>
            <a:ext cx="6337300" cy="127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99" name="Rectangle 98">
            <a:extLst>
              <a:ext uri="{FF2B5EF4-FFF2-40B4-BE49-F238E27FC236}">
                <a16:creationId xmlns:a16="http://schemas.microsoft.com/office/drawing/2014/main" id="{8BE75A98-2650-4345-8AD6-F6146DF26B93}"/>
              </a:ext>
            </a:extLst>
          </p:cNvPr>
          <p:cNvSpPr/>
          <p:nvPr/>
        </p:nvSpPr>
        <p:spPr>
          <a:xfrm>
            <a:off x="355600" y="4826000"/>
            <a:ext cx="6337300" cy="127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0" name="Rectangle 99">
            <a:extLst>
              <a:ext uri="{FF2B5EF4-FFF2-40B4-BE49-F238E27FC236}">
                <a16:creationId xmlns:a16="http://schemas.microsoft.com/office/drawing/2014/main" id="{489939E2-D57C-4937-9C39-D82ACD3976B6}"/>
              </a:ext>
            </a:extLst>
          </p:cNvPr>
          <p:cNvSpPr/>
          <p:nvPr/>
        </p:nvSpPr>
        <p:spPr>
          <a:xfrm>
            <a:off x="355600" y="5384800"/>
            <a:ext cx="6337300" cy="12700"/>
          </a:xfrm>
          <a:prstGeom prst="rect">
            <a:avLst/>
          </a:prstGeom>
          <a:solidFill>
            <a:srgbClr val="4B8DA7"/>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1" name="TextBox 100">
            <a:extLst>
              <a:ext uri="{FF2B5EF4-FFF2-40B4-BE49-F238E27FC236}">
                <a16:creationId xmlns:a16="http://schemas.microsoft.com/office/drawing/2014/main" id="{C2AB5BA6-2D5E-46E3-B9E3-92A4E224E92D}"/>
              </a:ext>
            </a:extLst>
          </p:cNvPr>
          <p:cNvSpPr txBox="1"/>
          <p:nvPr/>
        </p:nvSpPr>
        <p:spPr>
          <a:xfrm>
            <a:off x="393700" y="3937000"/>
            <a:ext cx="13970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err="1">
                <a:ln>
                  <a:noFill/>
                </a:ln>
                <a:solidFill>
                  <a:srgbClr val="111111"/>
                </a:solidFill>
                <a:effectLst/>
                <a:uFillTx/>
                <a:latin typeface="Montserrat"/>
                <a:cs typeface="Arial"/>
                <a:sym typeface="Helvetica Neue"/>
              </a:rPr>
              <a:t>Produit</a:t>
            </a:r>
            <a:endParaRPr kumimoji="0" lang="en-GB" sz="1200" u="none" strike="noStrike" cap="none" spc="0" normalizeH="0" baseline="0" dirty="0">
              <a:ln>
                <a:noFill/>
              </a:ln>
              <a:solidFill>
                <a:srgbClr val="111111"/>
              </a:solidFill>
              <a:effectLst/>
              <a:uFillTx/>
              <a:latin typeface="Montserrat"/>
              <a:cs typeface="Arial"/>
              <a:sym typeface="Helvetica Neue"/>
            </a:endParaRPr>
          </a:p>
        </p:txBody>
      </p:sp>
      <p:sp>
        <p:nvSpPr>
          <p:cNvPr id="102" name="TextBox 101">
            <a:extLst>
              <a:ext uri="{FF2B5EF4-FFF2-40B4-BE49-F238E27FC236}">
                <a16:creationId xmlns:a16="http://schemas.microsoft.com/office/drawing/2014/main" id="{1DD9BF32-8894-4B51-9F2E-1F7230B64E83}"/>
              </a:ext>
            </a:extLst>
          </p:cNvPr>
          <p:cNvSpPr txBox="1"/>
          <p:nvPr/>
        </p:nvSpPr>
        <p:spPr>
          <a:xfrm>
            <a:off x="1866900" y="3937000"/>
            <a:ext cx="10668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EOQ</a:t>
            </a:r>
          </a:p>
        </p:txBody>
      </p:sp>
      <p:sp>
        <p:nvSpPr>
          <p:cNvPr id="103" name="TextBox 102">
            <a:extLst>
              <a:ext uri="{FF2B5EF4-FFF2-40B4-BE49-F238E27FC236}">
                <a16:creationId xmlns:a16="http://schemas.microsoft.com/office/drawing/2014/main" id="{AED2AEE7-D9D9-40EB-804C-264B8EC4A1DA}"/>
              </a:ext>
            </a:extLst>
          </p:cNvPr>
          <p:cNvSpPr txBox="1"/>
          <p:nvPr/>
        </p:nvSpPr>
        <p:spPr>
          <a:xfrm>
            <a:off x="3009900" y="3937000"/>
            <a:ext cx="11303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Commandes/an</a:t>
            </a:r>
          </a:p>
        </p:txBody>
      </p:sp>
      <p:sp>
        <p:nvSpPr>
          <p:cNvPr id="104" name="TextBox 103">
            <a:extLst>
              <a:ext uri="{FF2B5EF4-FFF2-40B4-BE49-F238E27FC236}">
                <a16:creationId xmlns:a16="http://schemas.microsoft.com/office/drawing/2014/main" id="{BC40BBDE-C106-4410-8B88-3B791DC3436E}"/>
              </a:ext>
            </a:extLst>
          </p:cNvPr>
          <p:cNvSpPr txBox="1"/>
          <p:nvPr/>
        </p:nvSpPr>
        <p:spPr>
          <a:xfrm>
            <a:off x="4216400" y="3937000"/>
            <a:ext cx="12573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Stock sécurité</a:t>
            </a:r>
          </a:p>
        </p:txBody>
      </p:sp>
      <p:sp>
        <p:nvSpPr>
          <p:cNvPr id="105" name="TextBox 104">
            <a:extLst>
              <a:ext uri="{FF2B5EF4-FFF2-40B4-BE49-F238E27FC236}">
                <a16:creationId xmlns:a16="http://schemas.microsoft.com/office/drawing/2014/main" id="{319993E2-0A85-44C8-BC64-9F1D19924BC1}"/>
              </a:ext>
            </a:extLst>
          </p:cNvPr>
          <p:cNvSpPr txBox="1"/>
          <p:nvPr/>
        </p:nvSpPr>
        <p:spPr>
          <a:xfrm>
            <a:off x="5549900" y="3937000"/>
            <a:ext cx="1104900" cy="228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ROP</a:t>
            </a:r>
          </a:p>
        </p:txBody>
      </p:sp>
      <p:sp>
        <p:nvSpPr>
          <p:cNvPr id="106" name="TextBox 105">
            <a:extLst>
              <a:ext uri="{FF2B5EF4-FFF2-40B4-BE49-F238E27FC236}">
                <a16:creationId xmlns:a16="http://schemas.microsoft.com/office/drawing/2014/main" id="{AC5DECCC-88C2-402C-866A-15D398A15C04}"/>
              </a:ext>
            </a:extLst>
          </p:cNvPr>
          <p:cNvSpPr txBox="1"/>
          <p:nvPr/>
        </p:nvSpPr>
        <p:spPr>
          <a:xfrm>
            <a:off x="393700" y="4381500"/>
            <a:ext cx="1397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Pneus</a:t>
            </a:r>
          </a:p>
        </p:txBody>
      </p:sp>
      <p:sp>
        <p:nvSpPr>
          <p:cNvPr id="107" name="TextBox 106">
            <a:extLst>
              <a:ext uri="{FF2B5EF4-FFF2-40B4-BE49-F238E27FC236}">
                <a16:creationId xmlns:a16="http://schemas.microsoft.com/office/drawing/2014/main" id="{B92F91BB-1382-468C-8CF1-F635404A23E7}"/>
              </a:ext>
            </a:extLst>
          </p:cNvPr>
          <p:cNvSpPr txBox="1"/>
          <p:nvPr/>
        </p:nvSpPr>
        <p:spPr>
          <a:xfrm>
            <a:off x="1866900" y="4381500"/>
            <a:ext cx="10668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 110</a:t>
            </a:r>
          </a:p>
        </p:txBody>
      </p:sp>
      <p:sp>
        <p:nvSpPr>
          <p:cNvPr id="108" name="TextBox 107">
            <a:extLst>
              <a:ext uri="{FF2B5EF4-FFF2-40B4-BE49-F238E27FC236}">
                <a16:creationId xmlns:a16="http://schemas.microsoft.com/office/drawing/2014/main" id="{2BBF0D91-E4E8-4D45-98D1-5FABBCE29004}"/>
              </a:ext>
            </a:extLst>
          </p:cNvPr>
          <p:cNvSpPr txBox="1"/>
          <p:nvPr/>
        </p:nvSpPr>
        <p:spPr>
          <a:xfrm>
            <a:off x="3009900" y="4381500"/>
            <a:ext cx="11303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 11</a:t>
            </a:r>
          </a:p>
        </p:txBody>
      </p:sp>
      <p:sp>
        <p:nvSpPr>
          <p:cNvPr id="109" name="TextBox 108">
            <a:extLst>
              <a:ext uri="{FF2B5EF4-FFF2-40B4-BE49-F238E27FC236}">
                <a16:creationId xmlns:a16="http://schemas.microsoft.com/office/drawing/2014/main" id="{1BDD12C7-2F58-405E-80B2-29026F2C53F0}"/>
              </a:ext>
            </a:extLst>
          </p:cNvPr>
          <p:cNvSpPr txBox="1"/>
          <p:nvPr/>
        </p:nvSpPr>
        <p:spPr>
          <a:xfrm>
            <a:off x="4216400" y="4381500"/>
            <a:ext cx="12573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 14</a:t>
            </a:r>
          </a:p>
        </p:txBody>
      </p:sp>
      <p:sp>
        <p:nvSpPr>
          <p:cNvPr id="110" name="TextBox 109">
            <a:extLst>
              <a:ext uri="{FF2B5EF4-FFF2-40B4-BE49-F238E27FC236}">
                <a16:creationId xmlns:a16="http://schemas.microsoft.com/office/drawing/2014/main" id="{037F1427-E4E5-44B2-B5A0-7EC3A6FA7202}"/>
              </a:ext>
            </a:extLst>
          </p:cNvPr>
          <p:cNvSpPr txBox="1"/>
          <p:nvPr/>
        </p:nvSpPr>
        <p:spPr>
          <a:xfrm>
            <a:off x="5549900" y="4381500"/>
            <a:ext cx="11049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 62</a:t>
            </a:r>
          </a:p>
        </p:txBody>
      </p:sp>
      <p:sp>
        <p:nvSpPr>
          <p:cNvPr id="111" name="TextBox 110">
            <a:extLst>
              <a:ext uri="{FF2B5EF4-FFF2-40B4-BE49-F238E27FC236}">
                <a16:creationId xmlns:a16="http://schemas.microsoft.com/office/drawing/2014/main" id="{F7E7CC20-7128-4A2E-866A-40F5A524178C}"/>
              </a:ext>
            </a:extLst>
          </p:cNvPr>
          <p:cNvSpPr txBox="1"/>
          <p:nvPr/>
        </p:nvSpPr>
        <p:spPr>
          <a:xfrm>
            <a:off x="393700" y="4940300"/>
            <a:ext cx="1397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Batteries</a:t>
            </a:r>
          </a:p>
        </p:txBody>
      </p:sp>
      <p:sp>
        <p:nvSpPr>
          <p:cNvPr id="112" name="TextBox 111">
            <a:extLst>
              <a:ext uri="{FF2B5EF4-FFF2-40B4-BE49-F238E27FC236}">
                <a16:creationId xmlns:a16="http://schemas.microsoft.com/office/drawing/2014/main" id="{4B536106-FE8E-4EFF-92FC-398F69E80667}"/>
              </a:ext>
            </a:extLst>
          </p:cNvPr>
          <p:cNvSpPr txBox="1"/>
          <p:nvPr/>
        </p:nvSpPr>
        <p:spPr>
          <a:xfrm>
            <a:off x="1866900" y="4940300"/>
            <a:ext cx="10668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 80</a:t>
            </a:r>
          </a:p>
        </p:txBody>
      </p:sp>
      <p:sp>
        <p:nvSpPr>
          <p:cNvPr id="113" name="TextBox 112">
            <a:extLst>
              <a:ext uri="{FF2B5EF4-FFF2-40B4-BE49-F238E27FC236}">
                <a16:creationId xmlns:a16="http://schemas.microsoft.com/office/drawing/2014/main" id="{2A1B0460-3E41-4649-A012-CAA92A0FEC56}"/>
              </a:ext>
            </a:extLst>
          </p:cNvPr>
          <p:cNvSpPr txBox="1"/>
          <p:nvPr/>
        </p:nvSpPr>
        <p:spPr>
          <a:xfrm>
            <a:off x="3009900" y="4940300"/>
            <a:ext cx="11303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 8</a:t>
            </a:r>
          </a:p>
        </p:txBody>
      </p:sp>
      <p:sp>
        <p:nvSpPr>
          <p:cNvPr id="114" name="TextBox 113">
            <a:extLst>
              <a:ext uri="{FF2B5EF4-FFF2-40B4-BE49-F238E27FC236}">
                <a16:creationId xmlns:a16="http://schemas.microsoft.com/office/drawing/2014/main" id="{0D181203-030E-4A48-B43C-B05028C04BA1}"/>
              </a:ext>
            </a:extLst>
          </p:cNvPr>
          <p:cNvSpPr txBox="1"/>
          <p:nvPr/>
        </p:nvSpPr>
        <p:spPr>
          <a:xfrm>
            <a:off x="4216400" y="4940300"/>
            <a:ext cx="12573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 11</a:t>
            </a:r>
          </a:p>
        </p:txBody>
      </p:sp>
      <p:sp>
        <p:nvSpPr>
          <p:cNvPr id="115" name="TextBox 114">
            <a:extLst>
              <a:ext uri="{FF2B5EF4-FFF2-40B4-BE49-F238E27FC236}">
                <a16:creationId xmlns:a16="http://schemas.microsoft.com/office/drawing/2014/main" id="{2F188E89-4D83-402E-A677-E4E39EF3F890}"/>
              </a:ext>
            </a:extLst>
          </p:cNvPr>
          <p:cNvSpPr txBox="1"/>
          <p:nvPr/>
        </p:nvSpPr>
        <p:spPr>
          <a:xfrm>
            <a:off x="5549900" y="4940300"/>
            <a:ext cx="11049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 47</a:t>
            </a:r>
          </a:p>
        </p:txBody>
      </p:sp>
      <p:sp>
        <p:nvSpPr>
          <p:cNvPr id="116" name="TextBox 115">
            <a:extLst>
              <a:ext uri="{FF2B5EF4-FFF2-40B4-BE49-F238E27FC236}">
                <a16:creationId xmlns:a16="http://schemas.microsoft.com/office/drawing/2014/main" id="{330D4B1E-1107-467C-B70A-7BFA1E48D968}"/>
              </a:ext>
            </a:extLst>
          </p:cNvPr>
          <p:cNvSpPr txBox="1"/>
          <p:nvPr/>
        </p:nvSpPr>
        <p:spPr>
          <a:xfrm>
            <a:off x="393700" y="5499100"/>
            <a:ext cx="13970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Flacons </a:t>
            </a:r>
            <a:r>
              <a:rPr kumimoji="0" lang="en-GB" sz="1200" u="none" strike="noStrike" cap="none" spc="0" normalizeH="0" baseline="0" dirty="0" err="1">
                <a:ln>
                  <a:noFill/>
                </a:ln>
                <a:solidFill>
                  <a:srgbClr val="111111"/>
                </a:solidFill>
                <a:effectLst/>
                <a:uFillTx/>
                <a:latin typeface="Montserrat"/>
                <a:cs typeface="Arial"/>
                <a:sym typeface="Helvetica Neue"/>
              </a:rPr>
              <a:t>d’huile</a:t>
            </a:r>
            <a:endParaRPr kumimoji="0" lang="en-GB" sz="1200" u="none" strike="noStrike" cap="none" spc="0" normalizeH="0" baseline="0" dirty="0">
              <a:ln>
                <a:noFill/>
              </a:ln>
              <a:solidFill>
                <a:srgbClr val="111111"/>
              </a:solidFill>
              <a:effectLst/>
              <a:uFillTx/>
              <a:latin typeface="Montserrat"/>
              <a:cs typeface="Arial"/>
              <a:sym typeface="Helvetica Neue"/>
            </a:endParaRPr>
          </a:p>
        </p:txBody>
      </p:sp>
      <p:sp>
        <p:nvSpPr>
          <p:cNvPr id="117" name="TextBox 116">
            <a:extLst>
              <a:ext uri="{FF2B5EF4-FFF2-40B4-BE49-F238E27FC236}">
                <a16:creationId xmlns:a16="http://schemas.microsoft.com/office/drawing/2014/main" id="{F29B8510-D56D-4B99-BFEF-915A918F4985}"/>
              </a:ext>
            </a:extLst>
          </p:cNvPr>
          <p:cNvSpPr txBox="1"/>
          <p:nvPr/>
        </p:nvSpPr>
        <p:spPr>
          <a:xfrm>
            <a:off x="1866900" y="5499100"/>
            <a:ext cx="10668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 170</a:t>
            </a:r>
          </a:p>
        </p:txBody>
      </p:sp>
      <p:sp>
        <p:nvSpPr>
          <p:cNvPr id="118" name="TextBox 117">
            <a:extLst>
              <a:ext uri="{FF2B5EF4-FFF2-40B4-BE49-F238E27FC236}">
                <a16:creationId xmlns:a16="http://schemas.microsoft.com/office/drawing/2014/main" id="{AB4D7C89-D261-453D-950E-C9D11DD9509F}"/>
              </a:ext>
            </a:extLst>
          </p:cNvPr>
          <p:cNvSpPr txBox="1"/>
          <p:nvPr/>
        </p:nvSpPr>
        <p:spPr>
          <a:xfrm>
            <a:off x="3009900" y="5499100"/>
            <a:ext cx="11303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 14</a:t>
            </a:r>
          </a:p>
        </p:txBody>
      </p:sp>
      <p:sp>
        <p:nvSpPr>
          <p:cNvPr id="119" name="TextBox 118">
            <a:extLst>
              <a:ext uri="{FF2B5EF4-FFF2-40B4-BE49-F238E27FC236}">
                <a16:creationId xmlns:a16="http://schemas.microsoft.com/office/drawing/2014/main" id="{040A9BB7-3D88-4367-BB63-7ACC828D074C}"/>
              </a:ext>
            </a:extLst>
          </p:cNvPr>
          <p:cNvSpPr txBox="1"/>
          <p:nvPr/>
        </p:nvSpPr>
        <p:spPr>
          <a:xfrm>
            <a:off x="4216400" y="5499100"/>
            <a:ext cx="12573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a:ln>
                  <a:noFill/>
                </a:ln>
                <a:solidFill>
                  <a:srgbClr val="111111"/>
                </a:solidFill>
                <a:effectLst/>
                <a:uFillTx/>
                <a:latin typeface="Montserrat"/>
                <a:cs typeface="Arial"/>
                <a:sym typeface="Helvetica Neue"/>
              </a:rPr>
              <a:t>≈ 17</a:t>
            </a:r>
          </a:p>
        </p:txBody>
      </p:sp>
      <p:sp>
        <p:nvSpPr>
          <p:cNvPr id="120" name="TextBox 119">
            <a:extLst>
              <a:ext uri="{FF2B5EF4-FFF2-40B4-BE49-F238E27FC236}">
                <a16:creationId xmlns:a16="http://schemas.microsoft.com/office/drawing/2014/main" id="{21AD17B8-B2F7-4B3F-9F87-EF7A14377CB9}"/>
              </a:ext>
            </a:extLst>
          </p:cNvPr>
          <p:cNvSpPr txBox="1"/>
          <p:nvPr/>
        </p:nvSpPr>
        <p:spPr>
          <a:xfrm>
            <a:off x="5549900" y="5499100"/>
            <a:ext cx="1104900" cy="2540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200" u="none" strike="noStrike" cap="none" spc="0" normalizeH="0" baseline="0" dirty="0">
                <a:ln>
                  <a:noFill/>
                </a:ln>
                <a:solidFill>
                  <a:srgbClr val="111111"/>
                </a:solidFill>
                <a:effectLst/>
                <a:uFillTx/>
                <a:latin typeface="Montserrat"/>
                <a:cs typeface="Arial"/>
                <a:sym typeface="Helvetica Neue"/>
              </a:rPr>
              <a:t>≈ 65</a:t>
            </a:r>
          </a:p>
        </p:txBody>
      </p:sp>
      <p:sp>
        <p:nvSpPr>
          <p:cNvPr id="123" name="Rectangle 122">
            <a:extLst>
              <a:ext uri="{FF2B5EF4-FFF2-40B4-BE49-F238E27FC236}">
                <a16:creationId xmlns:a16="http://schemas.microsoft.com/office/drawing/2014/main" id="{385DAE16-8A1E-4447-95EF-BBE4DBC13395}"/>
              </a:ext>
            </a:extLst>
          </p:cNvPr>
          <p:cNvSpPr/>
          <p:nvPr/>
        </p:nvSpPr>
        <p:spPr>
          <a:xfrm>
            <a:off x="7239000" y="1651000"/>
            <a:ext cx="4318000" cy="29210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4" name="TextBox 123">
            <a:extLst>
              <a:ext uri="{FF2B5EF4-FFF2-40B4-BE49-F238E27FC236}">
                <a16:creationId xmlns:a16="http://schemas.microsoft.com/office/drawing/2014/main" id="{868F52F3-954D-454E-88E4-9DCFEB7327BE}"/>
              </a:ext>
            </a:extLst>
          </p:cNvPr>
          <p:cNvSpPr txBox="1"/>
          <p:nvPr/>
        </p:nvSpPr>
        <p:spPr>
          <a:xfrm>
            <a:off x="7493000" y="18415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Exemple corrigé :</a:t>
            </a:r>
          </a:p>
        </p:txBody>
      </p:sp>
      <p:sp>
        <p:nvSpPr>
          <p:cNvPr id="125" name="TextBox 124">
            <a:extLst>
              <a:ext uri="{FF2B5EF4-FFF2-40B4-BE49-F238E27FC236}">
                <a16:creationId xmlns:a16="http://schemas.microsoft.com/office/drawing/2014/main" id="{CC87C5A1-BF42-469C-A0B1-DDD34EFEF567}"/>
              </a:ext>
            </a:extLst>
          </p:cNvPr>
          <p:cNvSpPr txBox="1"/>
          <p:nvPr/>
        </p:nvSpPr>
        <p:spPr>
          <a:xfrm>
            <a:off x="7493000" y="22860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EOQ, ROP, stock</a:t>
            </a:r>
          </a:p>
        </p:txBody>
      </p:sp>
      <p:sp>
        <p:nvSpPr>
          <p:cNvPr id="126" name="TextBox 125">
            <a:extLst>
              <a:ext uri="{FF2B5EF4-FFF2-40B4-BE49-F238E27FC236}">
                <a16:creationId xmlns:a16="http://schemas.microsoft.com/office/drawing/2014/main" id="{E59A8016-889C-44C7-AE61-E9DF1515C357}"/>
              </a:ext>
            </a:extLst>
          </p:cNvPr>
          <p:cNvSpPr txBox="1"/>
          <p:nvPr/>
        </p:nvSpPr>
        <p:spPr>
          <a:xfrm>
            <a:off x="7493000" y="27305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de sécurité (3</a:t>
            </a:r>
          </a:p>
        </p:txBody>
      </p:sp>
      <p:sp>
        <p:nvSpPr>
          <p:cNvPr id="127" name="TextBox 126">
            <a:extLst>
              <a:ext uri="{FF2B5EF4-FFF2-40B4-BE49-F238E27FC236}">
                <a16:creationId xmlns:a16="http://schemas.microsoft.com/office/drawing/2014/main" id="{DCD81832-A76F-4D3B-B31C-73DCE40B3DF3}"/>
              </a:ext>
            </a:extLst>
          </p:cNvPr>
          <p:cNvSpPr txBox="1"/>
          <p:nvPr/>
        </p:nvSpPr>
        <p:spPr>
          <a:xfrm>
            <a:off x="7493000" y="31750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produits)</a:t>
            </a:r>
          </a:p>
        </p:txBody>
      </p:sp>
      <p:sp>
        <p:nvSpPr>
          <p:cNvPr id="131" name="TextBox 130">
            <a:extLst>
              <a:ext uri="{FF2B5EF4-FFF2-40B4-BE49-F238E27FC236}">
                <a16:creationId xmlns:a16="http://schemas.microsoft.com/office/drawing/2014/main" id="{D1217F7A-F83D-4A7B-AC50-F48F72F3705B}"/>
              </a:ext>
            </a:extLst>
          </p:cNvPr>
          <p:cNvSpPr txBox="1"/>
          <p:nvPr/>
        </p:nvSpPr>
        <p:spPr>
          <a:xfrm>
            <a:off x="635000" y="1304925"/>
            <a:ext cx="609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400" u="none" strike="noStrike" cap="none" spc="0" normalizeH="0" baseline="0" dirty="0">
                <a:ln>
                  <a:noFill/>
                </a:ln>
                <a:solidFill>
                  <a:srgbClr val="111111"/>
                </a:solidFill>
                <a:effectLst/>
                <a:uFillTx/>
                <a:latin typeface="Montserrat"/>
                <a:cs typeface="Arial"/>
                <a:sym typeface="Helvetica Neue"/>
              </a:rPr>
              <a:t>• EOQ = √(2DS / H)</a:t>
            </a:r>
          </a:p>
        </p:txBody>
      </p:sp>
      <p:sp>
        <p:nvSpPr>
          <p:cNvPr id="132" name="TextBox 131">
            <a:extLst>
              <a:ext uri="{FF2B5EF4-FFF2-40B4-BE49-F238E27FC236}">
                <a16:creationId xmlns:a16="http://schemas.microsoft.com/office/drawing/2014/main" id="{D6F1A894-8B9B-40DB-979D-C4B80137C5E8}"/>
              </a:ext>
            </a:extLst>
          </p:cNvPr>
          <p:cNvSpPr txBox="1"/>
          <p:nvPr/>
        </p:nvSpPr>
        <p:spPr>
          <a:xfrm>
            <a:off x="635000" y="1771650"/>
            <a:ext cx="609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 Nbre de commandes = D / EOQ</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133" name="TextBox 132">
            <a:extLst>
              <a:ext uri="{FF2B5EF4-FFF2-40B4-BE49-F238E27FC236}">
                <a16:creationId xmlns:a16="http://schemas.microsoft.com/office/drawing/2014/main" id="{002B7540-A9E4-4D98-BE97-0D3E9EBFB377}"/>
              </a:ext>
            </a:extLst>
          </p:cNvPr>
          <p:cNvSpPr txBox="1"/>
          <p:nvPr/>
        </p:nvSpPr>
        <p:spPr>
          <a:xfrm>
            <a:off x="635000" y="2260600"/>
            <a:ext cx="609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 Stock de sécurité = Z × </a:t>
            </a:r>
            <a:r>
              <a:rPr kumimoji="0" lang="fr-FR" sz="1400" u="none" strike="noStrike" cap="none" spc="0" normalizeH="0" baseline="0" dirty="0" err="1">
                <a:ln>
                  <a:noFill/>
                </a:ln>
                <a:solidFill>
                  <a:srgbClr val="111111"/>
                </a:solidFill>
                <a:effectLst/>
                <a:uFillTx/>
                <a:latin typeface="Montserrat"/>
                <a:cs typeface="Arial"/>
                <a:sym typeface="Helvetica Neue"/>
              </a:rPr>
              <a:t>σd</a:t>
            </a:r>
            <a:r>
              <a:rPr kumimoji="0" lang="fr-FR" sz="1400" u="none" strike="noStrike" cap="none" spc="0" normalizeH="0" baseline="0" dirty="0">
                <a:ln>
                  <a:noFill/>
                </a:ln>
                <a:solidFill>
                  <a:srgbClr val="111111"/>
                </a:solidFill>
                <a:effectLst/>
                <a:uFillTx/>
                <a:latin typeface="Montserrat"/>
                <a:cs typeface="Arial"/>
                <a:sym typeface="Helvetica Neue"/>
              </a:rPr>
              <a:t> × √L</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134" name="TextBox 133">
            <a:extLst>
              <a:ext uri="{FF2B5EF4-FFF2-40B4-BE49-F238E27FC236}">
                <a16:creationId xmlns:a16="http://schemas.microsoft.com/office/drawing/2014/main" id="{9E9C28EA-8052-43BB-9341-B37332DB6BD5}"/>
              </a:ext>
            </a:extLst>
          </p:cNvPr>
          <p:cNvSpPr txBox="1"/>
          <p:nvPr/>
        </p:nvSpPr>
        <p:spPr>
          <a:xfrm>
            <a:off x="635000" y="2667000"/>
            <a:ext cx="6096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 ROP = d × L + stock de sécurité</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135" name="TextBox 134">
            <a:extLst>
              <a:ext uri="{FF2B5EF4-FFF2-40B4-BE49-F238E27FC236}">
                <a16:creationId xmlns:a16="http://schemas.microsoft.com/office/drawing/2014/main" id="{2307D4A8-D3D0-44B7-86BD-34FA73507924}"/>
              </a:ext>
            </a:extLst>
          </p:cNvPr>
          <p:cNvSpPr txBox="1"/>
          <p:nvPr/>
        </p:nvSpPr>
        <p:spPr>
          <a:xfrm>
            <a:off x="381000" y="3228975"/>
            <a:ext cx="6350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u="none" strike="noStrike" cap="none" spc="0" normalizeH="0" baseline="0" dirty="0" err="1">
                <a:ln>
                  <a:noFill/>
                </a:ln>
                <a:solidFill>
                  <a:srgbClr val="008C99"/>
                </a:solidFill>
                <a:effectLst/>
                <a:uFillTx/>
                <a:latin typeface="Montserrat"/>
                <a:cs typeface="Arial"/>
                <a:sym typeface="Helvetica Neue"/>
              </a:rPr>
              <a:t>Résultats</a:t>
            </a:r>
            <a:r>
              <a:rPr kumimoji="0" lang="en-GB" sz="1600" u="none" strike="noStrike" cap="none" spc="0" normalizeH="0" baseline="0" dirty="0">
                <a:ln>
                  <a:noFill/>
                </a:ln>
                <a:solidFill>
                  <a:srgbClr val="008C99"/>
                </a:solidFill>
                <a:effectLst/>
                <a:uFillTx/>
                <a:latin typeface="Montserrat"/>
                <a:cs typeface="Arial"/>
                <a:sym typeface="Helvetica Neue"/>
              </a:rPr>
              <a:t> par </a:t>
            </a:r>
            <a:r>
              <a:rPr kumimoji="0" lang="en-GB" sz="1600" u="none" strike="noStrike" cap="none" spc="0" normalizeH="0" baseline="0" dirty="0" err="1">
                <a:ln>
                  <a:noFill/>
                </a:ln>
                <a:solidFill>
                  <a:srgbClr val="008C99"/>
                </a:solidFill>
                <a:effectLst/>
                <a:uFillTx/>
                <a:latin typeface="Montserrat"/>
                <a:cs typeface="Arial"/>
                <a:sym typeface="Helvetica Neue"/>
              </a:rPr>
              <a:t>produit</a:t>
            </a:r>
            <a:endParaRPr kumimoji="0" lang="en-GB" sz="1600" u="none" strike="noStrike" cap="none" spc="0" normalizeH="0" baseline="0" dirty="0">
              <a:ln>
                <a:noFill/>
              </a:ln>
              <a:solidFill>
                <a:srgbClr val="008C99"/>
              </a:solidFill>
              <a:effectLst/>
              <a:uFillTx/>
              <a:latin typeface="Montserrat"/>
              <a:cs typeface="Arial"/>
              <a:sym typeface="Helvetica Neue"/>
            </a:endParaRPr>
          </a:p>
        </p:txBody>
      </p:sp>
      <p:sp>
        <p:nvSpPr>
          <p:cNvPr id="138" name="Rectangle 137">
            <a:extLst>
              <a:ext uri="{FF2B5EF4-FFF2-40B4-BE49-F238E27FC236}">
                <a16:creationId xmlns:a16="http://schemas.microsoft.com/office/drawing/2014/main" id="{C587976B-3B4F-43D6-81A0-C42C742FEFB3}"/>
              </a:ext>
            </a:extLst>
          </p:cNvPr>
          <p:cNvSpPr/>
          <p:nvPr/>
        </p:nvSpPr>
        <p:spPr>
          <a:xfrm>
            <a:off x="355600" y="6045200"/>
            <a:ext cx="6350000" cy="698500"/>
          </a:xfrm>
          <a:prstGeom prst="rect">
            <a:avLst/>
          </a:prstGeom>
          <a:solidFill>
            <a:srgbClr val="FFFFFF"/>
          </a:solidFill>
          <a:ln w="12700" cap="flat">
            <a:solidFill>
              <a:srgbClr val="9BC53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39" name="TextBox 138">
            <a:extLst>
              <a:ext uri="{FF2B5EF4-FFF2-40B4-BE49-F238E27FC236}">
                <a16:creationId xmlns:a16="http://schemas.microsoft.com/office/drawing/2014/main" id="{A28D2D18-F803-4CC2-8937-2157839DB820}"/>
              </a:ext>
            </a:extLst>
          </p:cNvPr>
          <p:cNvSpPr txBox="1"/>
          <p:nvPr/>
        </p:nvSpPr>
        <p:spPr>
          <a:xfrm>
            <a:off x="520700" y="6184900"/>
            <a:ext cx="59690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u="none" strike="noStrike" cap="none" spc="0" normalizeH="0" baseline="0" dirty="0">
                <a:ln>
                  <a:noFill/>
                </a:ln>
                <a:solidFill>
                  <a:srgbClr val="111111"/>
                </a:solidFill>
                <a:effectLst/>
                <a:uFillTx/>
                <a:latin typeface="Montserrat"/>
                <a:cs typeface="Arial"/>
                <a:sym typeface="Helvetica Neue"/>
              </a:rPr>
              <a:t>Interprétation : l’EOQ équilibre coût de commande et coût de possession ; le ROP augmente avec la demande, le délai et l’incertitude.</a:t>
            </a:r>
            <a:endParaRPr kumimoji="0" lang="en-GB" sz="1200" u="none" strike="noStrike" cap="none" spc="0" normalizeH="0" baseline="0" dirty="0">
              <a:ln>
                <a:noFill/>
              </a:ln>
              <a:solidFill>
                <a:srgbClr val="111111"/>
              </a:solidFill>
              <a:effectLst/>
              <a:uFillTx/>
              <a:latin typeface="Montserrat"/>
              <a:cs typeface="Arial"/>
              <a:sym typeface="Helvetica Neue"/>
            </a:endParaRPr>
          </a:p>
        </p:txBody>
      </p:sp>
      <p:sp>
        <p:nvSpPr>
          <p:cNvPr id="140" name="Rectangle 139">
            <a:extLst>
              <a:ext uri="{FF2B5EF4-FFF2-40B4-BE49-F238E27FC236}">
                <a16:creationId xmlns:a16="http://schemas.microsoft.com/office/drawing/2014/main" id="{4A51A900-DA1F-404C-959E-87F3E5761C0B}"/>
              </a:ext>
            </a:extLst>
          </p:cNvPr>
          <p:cNvSpPr/>
          <p:nvPr/>
        </p:nvSpPr>
        <p:spPr>
          <a:xfrm>
            <a:off x="7239000" y="1651000"/>
            <a:ext cx="4318000" cy="298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41" name="TextBox 140">
            <a:extLst>
              <a:ext uri="{FF2B5EF4-FFF2-40B4-BE49-F238E27FC236}">
                <a16:creationId xmlns:a16="http://schemas.microsoft.com/office/drawing/2014/main" id="{92D62BEF-E866-41D9-98B6-43753014834B}"/>
              </a:ext>
            </a:extLst>
          </p:cNvPr>
          <p:cNvSpPr txBox="1"/>
          <p:nvPr/>
        </p:nvSpPr>
        <p:spPr>
          <a:xfrm>
            <a:off x="7493000" y="18415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Exemple</a:t>
            </a:r>
            <a:r>
              <a:rPr kumimoji="0" lang="en-GB" sz="2000" u="none" strike="noStrike" cap="none" spc="0" normalizeH="0" baseline="0" dirty="0">
                <a:ln>
                  <a:noFill/>
                </a:ln>
                <a:solidFill>
                  <a:srgbClr val="F58220"/>
                </a:solidFill>
                <a:effectLst/>
                <a:uFillTx/>
                <a:latin typeface="Montserrat"/>
                <a:cs typeface="Arial"/>
                <a:sym typeface="Helvetica Neue"/>
              </a:rPr>
              <a:t> </a:t>
            </a:r>
            <a:r>
              <a:rPr kumimoji="0" lang="en-GB" sz="2000" u="none" strike="noStrike" cap="none" spc="0" normalizeH="0" baseline="0" dirty="0" err="1">
                <a:ln>
                  <a:noFill/>
                </a:ln>
                <a:solidFill>
                  <a:srgbClr val="F58220"/>
                </a:solidFill>
                <a:effectLst/>
                <a:uFillTx/>
                <a:latin typeface="Montserrat"/>
                <a:cs typeface="Arial"/>
                <a:sym typeface="Helvetica Neue"/>
              </a:rPr>
              <a:t>corrigé</a:t>
            </a:r>
            <a:r>
              <a:rPr kumimoji="0" lang="en-GB" sz="2000" u="none" strike="noStrike" cap="none" spc="0" normalizeH="0" baseline="0" dirty="0">
                <a:ln>
                  <a:noFill/>
                </a:ln>
                <a:solidFill>
                  <a:srgbClr val="F58220"/>
                </a:solidFill>
                <a:effectLst/>
                <a:uFillTx/>
                <a:latin typeface="Montserrat"/>
                <a:cs typeface="Arial"/>
                <a:sym typeface="Helvetica Neue"/>
              </a:rPr>
              <a:t> :</a:t>
            </a:r>
          </a:p>
        </p:txBody>
      </p:sp>
      <p:sp>
        <p:nvSpPr>
          <p:cNvPr id="142" name="TextBox 141">
            <a:extLst>
              <a:ext uri="{FF2B5EF4-FFF2-40B4-BE49-F238E27FC236}">
                <a16:creationId xmlns:a16="http://schemas.microsoft.com/office/drawing/2014/main" id="{AE6F82CA-380C-469F-89DF-BAD70037B747}"/>
              </a:ext>
            </a:extLst>
          </p:cNvPr>
          <p:cNvSpPr txBox="1"/>
          <p:nvPr/>
        </p:nvSpPr>
        <p:spPr>
          <a:xfrm>
            <a:off x="7493000" y="22860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a:ln>
                  <a:noFill/>
                </a:ln>
                <a:solidFill>
                  <a:srgbClr val="F58220"/>
                </a:solidFill>
                <a:effectLst/>
                <a:uFillTx/>
                <a:latin typeface="Montserrat"/>
                <a:cs typeface="Arial"/>
                <a:sym typeface="Helvetica Neue"/>
              </a:rPr>
              <a:t>EOQ, ROP, stock</a:t>
            </a:r>
          </a:p>
        </p:txBody>
      </p:sp>
      <p:sp>
        <p:nvSpPr>
          <p:cNvPr id="143" name="TextBox 142">
            <a:extLst>
              <a:ext uri="{FF2B5EF4-FFF2-40B4-BE49-F238E27FC236}">
                <a16:creationId xmlns:a16="http://schemas.microsoft.com/office/drawing/2014/main" id="{7A8878E6-E9FB-4F8D-85D4-8E305D10F70E}"/>
              </a:ext>
            </a:extLst>
          </p:cNvPr>
          <p:cNvSpPr txBox="1"/>
          <p:nvPr/>
        </p:nvSpPr>
        <p:spPr>
          <a:xfrm>
            <a:off x="7493000" y="27305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a:ln>
                  <a:noFill/>
                </a:ln>
                <a:solidFill>
                  <a:srgbClr val="F58220"/>
                </a:solidFill>
                <a:effectLst/>
                <a:uFillTx/>
                <a:latin typeface="Montserrat"/>
                <a:cs typeface="Arial"/>
                <a:sym typeface="Helvetica Neue"/>
              </a:rPr>
              <a:t>de sécurité (3</a:t>
            </a:r>
          </a:p>
        </p:txBody>
      </p:sp>
      <p:sp>
        <p:nvSpPr>
          <p:cNvPr id="144" name="TextBox 143">
            <a:extLst>
              <a:ext uri="{FF2B5EF4-FFF2-40B4-BE49-F238E27FC236}">
                <a16:creationId xmlns:a16="http://schemas.microsoft.com/office/drawing/2014/main" id="{67A1B97E-518D-460D-B720-9836DBE60929}"/>
              </a:ext>
            </a:extLst>
          </p:cNvPr>
          <p:cNvSpPr txBox="1"/>
          <p:nvPr/>
        </p:nvSpPr>
        <p:spPr>
          <a:xfrm>
            <a:off x="7493000" y="3175000"/>
            <a:ext cx="3810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produits</a:t>
            </a:r>
            <a:r>
              <a:rPr kumimoji="0" lang="en-GB" sz="2000" u="none" strike="noStrike" cap="none" spc="0" normalizeH="0" baseline="0" dirty="0">
                <a:ln>
                  <a:noFill/>
                </a:ln>
                <a:solidFill>
                  <a:srgbClr val="F58220"/>
                </a:solidFill>
                <a:effectLst/>
                <a:uFillTx/>
                <a:latin typeface="Montserrat"/>
                <a:cs typeface="Arial"/>
                <a:sym typeface="Helvetica Neue"/>
              </a:rPr>
              <a:t>)</a:t>
            </a:r>
          </a:p>
        </p:txBody>
      </p:sp>
    </p:spTree>
    <p:extLst>
      <p:ext uri="{BB962C8B-B14F-4D97-AF65-F5344CB8AC3E}">
        <p14:creationId xmlns:p14="http://schemas.microsoft.com/office/powerpoint/2010/main" val="358217714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55" name="TextBox 54">
            <a:extLst>
              <a:ext uri="{FF2B5EF4-FFF2-40B4-BE49-F238E27FC236}">
                <a16:creationId xmlns:a16="http://schemas.microsoft.com/office/drawing/2014/main" id="{F6627295-014C-443C-85D6-DBDB58903E98}"/>
              </a:ext>
            </a:extLst>
          </p:cNvPr>
          <p:cNvSpPr txBox="1"/>
          <p:nvPr/>
        </p:nvSpPr>
        <p:spPr>
          <a:xfrm>
            <a:off x="660400" y="571500"/>
            <a:ext cx="8890000" cy="457200"/>
          </a:xfrm>
          <a:prstGeom prst="rect">
            <a:avLst/>
          </a:prstGeom>
          <a:ln w="12700">
            <a:miter lim="400000"/>
          </a:ln>
        </p:spPr>
        <p:txBody>
          <a:bodyPr lIns="45719" tIns="45720" rIns="45719" bIns="45720" anchor="t">
            <a:noAutofit/>
          </a:bodyPr>
          <a:lstStyle>
            <a:lvl1pPr defTabSz="1219154">
              <a:lnSpc>
                <a:spcPct val="80000"/>
              </a:lnSpc>
              <a:spcBef>
                <a:spcPts val="0"/>
              </a:spcBef>
              <a:defRPr lang="pl-PL" sz="3200" b="1">
                <a:solidFill>
                  <a:srgbClr val="F26211"/>
                </a:solidFill>
                <a:latin typeface="Montserrat Regular"/>
                <a:ea typeface="Jura Light Bold"/>
                <a:cs typeface="Jura Light Bold"/>
              </a:defRPr>
            </a:lvl1pPr>
            <a:lvl2pPr indent="228597" defTabSz="1219154">
              <a:lnSpc>
                <a:spcPct val="80000"/>
              </a:lnSpc>
              <a:spcBef>
                <a:spcPts val="0"/>
              </a:spcBef>
              <a:defRPr sz="4251" b="1" spc="-85"/>
            </a:lvl2pPr>
            <a:lvl3pPr indent="457194" defTabSz="1219154">
              <a:lnSpc>
                <a:spcPct val="80000"/>
              </a:lnSpc>
              <a:spcBef>
                <a:spcPts val="0"/>
              </a:spcBef>
              <a:defRPr sz="4251" b="1" spc="-85"/>
            </a:lvl3pPr>
            <a:lvl4pPr indent="685791" defTabSz="1219154">
              <a:lnSpc>
                <a:spcPct val="80000"/>
              </a:lnSpc>
              <a:spcBef>
                <a:spcPts val="0"/>
              </a:spcBef>
              <a:defRPr sz="4251" b="1" spc="-85"/>
            </a:lvl4pPr>
            <a:lvl5pPr indent="914389" defTabSz="1219154">
              <a:lnSpc>
                <a:spcPct val="80000"/>
              </a:lnSpc>
              <a:spcBef>
                <a:spcPts val="0"/>
              </a:spcBef>
              <a:defRPr sz="4251" b="1" spc="-85"/>
            </a:lvl5pPr>
            <a:lvl6pPr indent="1142986" defTabSz="1219154">
              <a:lnSpc>
                <a:spcPct val="80000"/>
              </a:lnSpc>
              <a:spcBef>
                <a:spcPts val="0"/>
              </a:spcBef>
              <a:defRPr sz="4251" b="1" spc="-85"/>
            </a:lvl6pPr>
            <a:lvl7pPr indent="1371583" defTabSz="1219154">
              <a:lnSpc>
                <a:spcPct val="80000"/>
              </a:lnSpc>
              <a:spcBef>
                <a:spcPts val="0"/>
              </a:spcBef>
              <a:defRPr sz="4251" b="1" spc="-85"/>
            </a:lvl7pPr>
            <a:lvl8pPr indent="1600180" defTabSz="1219154">
              <a:lnSpc>
                <a:spcPct val="80000"/>
              </a:lnSpc>
              <a:spcBef>
                <a:spcPts val="0"/>
              </a:spcBef>
              <a:defRPr sz="4251" b="1" spc="-85"/>
            </a:lvl8pPr>
            <a:lvl9pPr indent="1828777" defTabSz="1219154">
              <a:lnSpc>
                <a:spcPct val="80000"/>
              </a:lnSpc>
              <a:spcBef>
                <a:spcPts val="0"/>
              </a:spcBef>
              <a:defRPr sz="4251" b="1" spc="-85"/>
            </a:lvl9pPr>
          </a:lstStyle>
          <a:p>
            <a:r>
              <a:rPr lang="fr-FR" dirty="0"/>
              <a:t>Étude de cas : optimisation des stocks</a:t>
            </a:r>
            <a:endParaRPr lang="pl-PL" dirty="0"/>
          </a:p>
          <a:p>
            <a:r>
              <a:rPr lang="fr-FR" dirty="0"/>
              <a:t>pour un distributeur à Douala</a:t>
            </a:r>
          </a:p>
          <a:p>
            <a:endParaRPr lang="en-GB" dirty="0"/>
          </a:p>
        </p:txBody>
      </p:sp>
      <p:sp>
        <p:nvSpPr>
          <p:cNvPr id="57" name="Rectangle 56">
            <a:extLst>
              <a:ext uri="{FF2B5EF4-FFF2-40B4-BE49-F238E27FC236}">
                <a16:creationId xmlns:a16="http://schemas.microsoft.com/office/drawing/2014/main" id="{4483E219-A499-4D95-97C5-9423C86B7F50}"/>
              </a:ext>
            </a:extLst>
          </p:cNvPr>
          <p:cNvSpPr/>
          <p:nvPr/>
        </p:nvSpPr>
        <p:spPr>
          <a:xfrm>
            <a:off x="762000" y="2032000"/>
            <a:ext cx="8636000" cy="1206500"/>
          </a:xfrm>
          <a:prstGeom prst="rect">
            <a:avLst/>
          </a:prstGeom>
          <a:solidFill>
            <a:srgbClr val="FFFFFF"/>
          </a:solidFill>
          <a:ln w="12700" cap="flat">
            <a:solidFill>
              <a:srgbClr val="9BC53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58" name="TextBox 57">
            <a:extLst>
              <a:ext uri="{FF2B5EF4-FFF2-40B4-BE49-F238E27FC236}">
                <a16:creationId xmlns:a16="http://schemas.microsoft.com/office/drawing/2014/main" id="{963C06AF-BBD9-4B76-BF3B-082C3FB4D54A}"/>
              </a:ext>
            </a:extLst>
          </p:cNvPr>
          <p:cNvSpPr txBox="1"/>
          <p:nvPr/>
        </p:nvSpPr>
        <p:spPr>
          <a:xfrm>
            <a:off x="990600" y="2184400"/>
            <a:ext cx="2540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u="none" strike="noStrike" cap="none" spc="0" normalizeH="0" baseline="0" dirty="0" err="1">
                <a:ln>
                  <a:noFill/>
                </a:ln>
                <a:solidFill>
                  <a:srgbClr val="008C99"/>
                </a:solidFill>
                <a:effectLst/>
                <a:uFillTx/>
                <a:latin typeface="Montserrat"/>
                <a:cs typeface="Arial"/>
                <a:sym typeface="Helvetica Neue"/>
              </a:rPr>
              <a:t>Contexte</a:t>
            </a:r>
            <a:endParaRPr kumimoji="0" lang="en-GB" sz="1600" u="none" strike="noStrike" cap="none" spc="0" normalizeH="0" baseline="0" dirty="0">
              <a:ln>
                <a:noFill/>
              </a:ln>
              <a:solidFill>
                <a:srgbClr val="008C99"/>
              </a:solidFill>
              <a:effectLst/>
              <a:uFillTx/>
              <a:latin typeface="Montserrat"/>
              <a:cs typeface="Arial"/>
              <a:sym typeface="Helvetica Neue"/>
            </a:endParaRPr>
          </a:p>
        </p:txBody>
      </p:sp>
      <p:sp>
        <p:nvSpPr>
          <p:cNvPr id="59" name="TextBox 58">
            <a:extLst>
              <a:ext uri="{FF2B5EF4-FFF2-40B4-BE49-F238E27FC236}">
                <a16:creationId xmlns:a16="http://schemas.microsoft.com/office/drawing/2014/main" id="{AF07B4B4-BAED-49FB-A77F-7F7AE770EDF1}"/>
              </a:ext>
            </a:extLst>
          </p:cNvPr>
          <p:cNvSpPr txBox="1"/>
          <p:nvPr/>
        </p:nvSpPr>
        <p:spPr>
          <a:xfrm>
            <a:off x="990600" y="2540000"/>
            <a:ext cx="8001000" cy="533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Un distributeur de pièces et consommables automobiles dessert des garages à Douala. Les ruptures de stock sont fréquentes, tandis que certains articles immobilisent trop de trésorerie.</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60" name="TextBox 59">
            <a:extLst>
              <a:ext uri="{FF2B5EF4-FFF2-40B4-BE49-F238E27FC236}">
                <a16:creationId xmlns:a16="http://schemas.microsoft.com/office/drawing/2014/main" id="{74FBD246-6A0E-4439-BA19-5C342010FA45}"/>
              </a:ext>
            </a:extLst>
          </p:cNvPr>
          <p:cNvSpPr txBox="1"/>
          <p:nvPr/>
        </p:nvSpPr>
        <p:spPr>
          <a:xfrm>
            <a:off x="889000" y="3746500"/>
            <a:ext cx="6858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u="none" strike="noStrike" cap="none" spc="0" normalizeH="0" baseline="0" dirty="0" err="1">
                <a:ln>
                  <a:noFill/>
                </a:ln>
                <a:solidFill>
                  <a:srgbClr val="008C99"/>
                </a:solidFill>
                <a:effectLst/>
                <a:uFillTx/>
                <a:latin typeface="Montserrat"/>
                <a:cs typeface="Arial"/>
                <a:sym typeface="Helvetica Neue"/>
              </a:rPr>
              <a:t>Objectifs</a:t>
            </a:r>
            <a:r>
              <a:rPr kumimoji="0" lang="en-GB" sz="1600" u="none" strike="noStrike" cap="none" spc="0" normalizeH="0" baseline="0" dirty="0">
                <a:ln>
                  <a:noFill/>
                </a:ln>
                <a:solidFill>
                  <a:srgbClr val="008C99"/>
                </a:solidFill>
                <a:effectLst/>
                <a:uFillTx/>
                <a:latin typeface="Montserrat"/>
                <a:cs typeface="Arial"/>
                <a:sym typeface="Helvetica Neue"/>
              </a:rPr>
              <a:t> de </a:t>
            </a:r>
            <a:r>
              <a:rPr kumimoji="0" lang="en-GB" sz="1600" u="none" strike="noStrike" cap="none" spc="0" normalizeH="0" baseline="0" dirty="0" err="1">
                <a:ln>
                  <a:noFill/>
                </a:ln>
                <a:solidFill>
                  <a:srgbClr val="008C99"/>
                </a:solidFill>
                <a:effectLst/>
                <a:uFillTx/>
                <a:latin typeface="Montserrat"/>
                <a:cs typeface="Arial"/>
                <a:sym typeface="Helvetica Neue"/>
              </a:rPr>
              <a:t>l’analyse</a:t>
            </a:r>
            <a:endParaRPr kumimoji="0" lang="en-GB" sz="1600" u="none" strike="noStrike" cap="none" spc="0" normalizeH="0" baseline="0" dirty="0">
              <a:ln>
                <a:noFill/>
              </a:ln>
              <a:solidFill>
                <a:srgbClr val="008C99"/>
              </a:solidFill>
              <a:effectLst/>
              <a:uFillTx/>
              <a:latin typeface="Montserrat"/>
              <a:cs typeface="Arial"/>
              <a:sym typeface="Helvetica Neue"/>
            </a:endParaRPr>
          </a:p>
        </p:txBody>
      </p:sp>
      <p:sp>
        <p:nvSpPr>
          <p:cNvPr id="61" name="TextBox 60">
            <a:extLst>
              <a:ext uri="{FF2B5EF4-FFF2-40B4-BE49-F238E27FC236}">
                <a16:creationId xmlns:a16="http://schemas.microsoft.com/office/drawing/2014/main" id="{261087B1-39F8-49C0-8AA0-12D22541DE60}"/>
              </a:ext>
            </a:extLst>
          </p:cNvPr>
          <p:cNvSpPr txBox="1"/>
          <p:nvPr/>
        </p:nvSpPr>
        <p:spPr>
          <a:xfrm>
            <a:off x="1079500" y="4191000"/>
            <a:ext cx="7493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u="none" strike="noStrike" cap="none" spc="0" normalizeH="0" baseline="0" dirty="0">
                <a:ln>
                  <a:noFill/>
                </a:ln>
                <a:solidFill>
                  <a:srgbClr val="111111"/>
                </a:solidFill>
                <a:effectLst/>
                <a:uFillTx/>
                <a:latin typeface="Montserrat"/>
                <a:cs typeface="Arial"/>
                <a:sym typeface="Helvetica Neue"/>
              </a:rPr>
              <a:t>• Segmenter les produits selon leur valeur de consommation annuelle.</a:t>
            </a:r>
            <a:endParaRPr kumimoji="0" lang="en-GB" sz="1600" u="none" strike="noStrike" cap="none" spc="0" normalizeH="0" baseline="0" dirty="0">
              <a:ln>
                <a:noFill/>
              </a:ln>
              <a:solidFill>
                <a:srgbClr val="111111"/>
              </a:solidFill>
              <a:effectLst/>
              <a:uFillTx/>
              <a:latin typeface="Montserrat"/>
              <a:cs typeface="Arial"/>
              <a:sym typeface="Helvetica Neue"/>
            </a:endParaRPr>
          </a:p>
        </p:txBody>
      </p:sp>
      <p:sp>
        <p:nvSpPr>
          <p:cNvPr id="62" name="TextBox 61">
            <a:extLst>
              <a:ext uri="{FF2B5EF4-FFF2-40B4-BE49-F238E27FC236}">
                <a16:creationId xmlns:a16="http://schemas.microsoft.com/office/drawing/2014/main" id="{DF76BE33-C82A-4339-98AC-9F7C630E1F75}"/>
              </a:ext>
            </a:extLst>
          </p:cNvPr>
          <p:cNvSpPr txBox="1"/>
          <p:nvPr/>
        </p:nvSpPr>
        <p:spPr>
          <a:xfrm>
            <a:off x="1079500" y="4635500"/>
            <a:ext cx="7493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u="none" strike="noStrike" cap="none" spc="0" normalizeH="0" baseline="0">
                <a:ln>
                  <a:noFill/>
                </a:ln>
                <a:solidFill>
                  <a:srgbClr val="111111"/>
                </a:solidFill>
                <a:effectLst/>
                <a:uFillTx/>
                <a:latin typeface="Montserrat"/>
                <a:cs typeface="Arial"/>
                <a:sym typeface="Helvetica Neue"/>
              </a:rPr>
              <a:t>• Définir des niveaux de stock adaptés à la variabilité de la demande.</a:t>
            </a:r>
            <a:endParaRPr kumimoji="0" lang="en-GB" sz="1600" u="none" strike="noStrike" cap="none" spc="0" normalizeH="0" baseline="0">
              <a:ln>
                <a:noFill/>
              </a:ln>
              <a:solidFill>
                <a:srgbClr val="111111"/>
              </a:solidFill>
              <a:effectLst/>
              <a:uFillTx/>
              <a:latin typeface="Montserrat"/>
              <a:cs typeface="Arial"/>
              <a:sym typeface="Helvetica Neue"/>
            </a:endParaRPr>
          </a:p>
        </p:txBody>
      </p:sp>
      <p:sp>
        <p:nvSpPr>
          <p:cNvPr id="63" name="TextBox 62">
            <a:extLst>
              <a:ext uri="{FF2B5EF4-FFF2-40B4-BE49-F238E27FC236}">
                <a16:creationId xmlns:a16="http://schemas.microsoft.com/office/drawing/2014/main" id="{85B30E72-999F-4C03-92F0-09BD2B65D498}"/>
              </a:ext>
            </a:extLst>
          </p:cNvPr>
          <p:cNvSpPr txBox="1"/>
          <p:nvPr/>
        </p:nvSpPr>
        <p:spPr>
          <a:xfrm>
            <a:off x="1079500" y="5080000"/>
            <a:ext cx="7493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u="none" strike="noStrike" cap="none" spc="0" normalizeH="0" baseline="0" dirty="0">
                <a:ln>
                  <a:noFill/>
                </a:ln>
                <a:solidFill>
                  <a:srgbClr val="111111"/>
                </a:solidFill>
                <a:effectLst/>
                <a:uFillTx/>
                <a:latin typeface="Montserrat"/>
                <a:cs typeface="Arial"/>
                <a:sym typeface="Helvetica Neue"/>
              </a:rPr>
              <a:t>• Réduire les ruptures tout en limitant le capital immobilisé.</a:t>
            </a:r>
            <a:endParaRPr kumimoji="0" lang="en-GB" sz="1600" u="none" strike="noStrike" cap="none" spc="0" normalizeH="0" baseline="0" dirty="0">
              <a:ln>
                <a:noFill/>
              </a:ln>
              <a:solidFill>
                <a:srgbClr val="111111"/>
              </a:solidFill>
              <a:effectLst/>
              <a:uFillTx/>
              <a:latin typeface="Montserrat"/>
              <a:cs typeface="Arial"/>
              <a:sym typeface="Helvetica Neue"/>
            </a:endParaRPr>
          </a:p>
        </p:txBody>
      </p:sp>
      <p:sp>
        <p:nvSpPr>
          <p:cNvPr id="64" name="TextBox 63">
            <a:extLst>
              <a:ext uri="{FF2B5EF4-FFF2-40B4-BE49-F238E27FC236}">
                <a16:creationId xmlns:a16="http://schemas.microsoft.com/office/drawing/2014/main" id="{595BA903-FA99-4073-8A17-6239F720A2C5}"/>
              </a:ext>
            </a:extLst>
          </p:cNvPr>
          <p:cNvSpPr txBox="1"/>
          <p:nvPr/>
        </p:nvSpPr>
        <p:spPr>
          <a:xfrm>
            <a:off x="1079500" y="5524500"/>
            <a:ext cx="7493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600" u="none" strike="noStrike" cap="none" spc="0" normalizeH="0" baseline="0" dirty="0">
                <a:ln>
                  <a:noFill/>
                </a:ln>
                <a:solidFill>
                  <a:srgbClr val="111111"/>
                </a:solidFill>
                <a:effectLst/>
                <a:uFillTx/>
                <a:latin typeface="Montserrat"/>
                <a:cs typeface="Arial"/>
                <a:sym typeface="Helvetica Neue"/>
              </a:rPr>
              <a:t>• Mettre en place des règles simples de réapprovisionnement.</a:t>
            </a:r>
            <a:endParaRPr kumimoji="0" lang="en-GB" sz="1600" u="none" strike="noStrike" cap="none" spc="0" normalizeH="0" baseline="0" dirty="0">
              <a:ln>
                <a:noFill/>
              </a:ln>
              <a:solidFill>
                <a:srgbClr val="111111"/>
              </a:solidFill>
              <a:effectLst/>
              <a:uFillTx/>
              <a:latin typeface="Montserrat"/>
              <a:cs typeface="Arial"/>
              <a:sym typeface="Helvetica Neue"/>
            </a:endParaRPr>
          </a:p>
        </p:txBody>
      </p:sp>
      <p:sp>
        <p:nvSpPr>
          <p:cNvPr id="65" name="Rectangle 64">
            <a:extLst>
              <a:ext uri="{FF2B5EF4-FFF2-40B4-BE49-F238E27FC236}">
                <a16:creationId xmlns:a16="http://schemas.microsoft.com/office/drawing/2014/main" id="{00D322B8-CA2F-4B00-AFB3-B55C99AB3C0C}"/>
              </a:ext>
            </a:extLst>
          </p:cNvPr>
          <p:cNvSpPr/>
          <p:nvPr/>
        </p:nvSpPr>
        <p:spPr>
          <a:xfrm>
            <a:off x="889000" y="6007100"/>
            <a:ext cx="7874000" cy="660400"/>
          </a:xfrm>
          <a:prstGeom prst="rect">
            <a:avLst/>
          </a:prstGeom>
          <a:solidFill>
            <a:srgbClr val="D8EFF6"/>
          </a:solidFill>
          <a:ln w="12700" cap="flat">
            <a:solidFill>
              <a:srgbClr val="9BC53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6" name="TextBox 65">
            <a:extLst>
              <a:ext uri="{FF2B5EF4-FFF2-40B4-BE49-F238E27FC236}">
                <a16:creationId xmlns:a16="http://schemas.microsoft.com/office/drawing/2014/main" id="{B1DDB23F-4880-48C7-9F58-F57379B1532D}"/>
              </a:ext>
            </a:extLst>
          </p:cNvPr>
          <p:cNvSpPr txBox="1"/>
          <p:nvPr/>
        </p:nvSpPr>
        <p:spPr>
          <a:xfrm>
            <a:off x="1079500" y="6172200"/>
            <a:ext cx="7429500" cy="3556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200" u="none" strike="noStrike" cap="none" spc="0" normalizeH="0" baseline="0" dirty="0">
                <a:ln>
                  <a:noFill/>
                </a:ln>
                <a:solidFill>
                  <a:srgbClr val="111111"/>
                </a:solidFill>
                <a:effectLst/>
                <a:uFillTx/>
                <a:latin typeface="Montserrat"/>
                <a:cs typeface="Arial"/>
                <a:sym typeface="Helvetica Neue"/>
              </a:rPr>
              <a:t>Livrable attendu : une politique de stock par famille de produits et un plan d’amélioration opérationnelle.</a:t>
            </a:r>
            <a:endParaRPr kumimoji="0" lang="en-GB" sz="1200" u="none" strike="noStrike" cap="none" spc="0" normalizeH="0" baseline="0" dirty="0">
              <a:ln>
                <a:noFill/>
              </a:ln>
              <a:solidFill>
                <a:srgbClr val="111111"/>
              </a:solidFill>
              <a:effectLst/>
              <a:uFillTx/>
              <a:latin typeface="Montserrat"/>
              <a:cs typeface="Arial"/>
              <a:sym typeface="Helvetica Neue"/>
            </a:endParaRPr>
          </a:p>
        </p:txBody>
      </p:sp>
    </p:spTree>
    <p:extLst>
      <p:ext uri="{BB962C8B-B14F-4D97-AF65-F5344CB8AC3E}">
        <p14:creationId xmlns:p14="http://schemas.microsoft.com/office/powerpoint/2010/main" val="97395749"/>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792077-EF1E-7959-EC54-9B72B82E1ADA}"/>
            </a:ext>
          </a:extLst>
        </p:cNvPr>
        <p:cNvGrpSpPr/>
        <p:nvPr/>
      </p:nvGrpSpPr>
      <p:grpSpPr>
        <a:xfrm>
          <a:off x="0" y="0"/>
          <a:ext cx="0" cy="0"/>
          <a:chOff x="0" y="0"/>
          <a:chExt cx="0" cy="0"/>
        </a:xfrm>
      </p:grpSpPr>
      <p:sp>
        <p:nvSpPr>
          <p:cNvPr id="107" name="Rectangle 106">
            <a:extLst>
              <a:ext uri="{FF2B5EF4-FFF2-40B4-BE49-F238E27FC236}">
                <a16:creationId xmlns:a16="http://schemas.microsoft.com/office/drawing/2014/main" id="{94803D2B-6A33-4257-939B-E8EA1FC209D1}"/>
              </a:ext>
            </a:extLst>
          </p:cNvPr>
          <p:cNvSpPr/>
          <p:nvPr/>
        </p:nvSpPr>
        <p:spPr>
          <a:xfrm>
            <a:off x="7620000" y="1778000"/>
            <a:ext cx="4191000" cy="2857500"/>
          </a:xfrm>
          <a:prstGeom prst="rect">
            <a:avLst/>
          </a:prstGeom>
          <a:solidFill>
            <a:srgbClr val="FFFFFF">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08" name="TextBox 107">
            <a:extLst>
              <a:ext uri="{FF2B5EF4-FFF2-40B4-BE49-F238E27FC236}">
                <a16:creationId xmlns:a16="http://schemas.microsoft.com/office/drawing/2014/main" id="{CAB16602-CD6A-4125-B19B-153A96B791BD}"/>
              </a:ext>
            </a:extLst>
          </p:cNvPr>
          <p:cNvSpPr txBox="1"/>
          <p:nvPr/>
        </p:nvSpPr>
        <p:spPr>
          <a:xfrm>
            <a:off x="7810500" y="18542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Étude de cas :</a:t>
            </a:r>
          </a:p>
        </p:txBody>
      </p:sp>
      <p:sp>
        <p:nvSpPr>
          <p:cNvPr id="109" name="TextBox 108">
            <a:extLst>
              <a:ext uri="{FF2B5EF4-FFF2-40B4-BE49-F238E27FC236}">
                <a16:creationId xmlns:a16="http://schemas.microsoft.com/office/drawing/2014/main" id="{7960435D-0024-4FAD-9053-8760C9DBCD83}"/>
              </a:ext>
            </a:extLst>
          </p:cNvPr>
          <p:cNvSpPr txBox="1"/>
          <p:nvPr/>
        </p:nvSpPr>
        <p:spPr>
          <a:xfrm>
            <a:off x="7810500" y="22860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optimisation des</a:t>
            </a:r>
          </a:p>
        </p:txBody>
      </p:sp>
      <p:sp>
        <p:nvSpPr>
          <p:cNvPr id="110" name="TextBox 109">
            <a:extLst>
              <a:ext uri="{FF2B5EF4-FFF2-40B4-BE49-F238E27FC236}">
                <a16:creationId xmlns:a16="http://schemas.microsoft.com/office/drawing/2014/main" id="{6F973328-20F3-4781-B095-2734BF6CF719}"/>
              </a:ext>
            </a:extLst>
          </p:cNvPr>
          <p:cNvSpPr txBox="1"/>
          <p:nvPr/>
        </p:nvSpPr>
        <p:spPr>
          <a:xfrm>
            <a:off x="7810500" y="27178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stocks pour un</a:t>
            </a:r>
          </a:p>
        </p:txBody>
      </p:sp>
      <p:sp>
        <p:nvSpPr>
          <p:cNvPr id="111" name="TextBox 110">
            <a:extLst>
              <a:ext uri="{FF2B5EF4-FFF2-40B4-BE49-F238E27FC236}">
                <a16:creationId xmlns:a16="http://schemas.microsoft.com/office/drawing/2014/main" id="{5B914CC9-8E46-438E-B815-FEEA68182985}"/>
              </a:ext>
            </a:extLst>
          </p:cNvPr>
          <p:cNvSpPr txBox="1"/>
          <p:nvPr/>
        </p:nvSpPr>
        <p:spPr>
          <a:xfrm>
            <a:off x="7810500" y="31496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distributeur à</a:t>
            </a:r>
          </a:p>
        </p:txBody>
      </p:sp>
      <p:sp>
        <p:nvSpPr>
          <p:cNvPr id="112" name="TextBox 111">
            <a:extLst>
              <a:ext uri="{FF2B5EF4-FFF2-40B4-BE49-F238E27FC236}">
                <a16:creationId xmlns:a16="http://schemas.microsoft.com/office/drawing/2014/main" id="{D2EACCD4-3957-47B2-AC6D-6E6C819F2F7B}"/>
              </a:ext>
            </a:extLst>
          </p:cNvPr>
          <p:cNvSpPr txBox="1"/>
          <p:nvPr/>
        </p:nvSpPr>
        <p:spPr>
          <a:xfrm>
            <a:off x="7810500" y="35814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Douala</a:t>
            </a:r>
          </a:p>
        </p:txBody>
      </p:sp>
      <p:sp>
        <p:nvSpPr>
          <p:cNvPr id="114" name="TextBox 113">
            <a:extLst>
              <a:ext uri="{FF2B5EF4-FFF2-40B4-BE49-F238E27FC236}">
                <a16:creationId xmlns:a16="http://schemas.microsoft.com/office/drawing/2014/main" id="{5F439033-0D8B-4686-888E-CCBE3B909867}"/>
              </a:ext>
            </a:extLst>
          </p:cNvPr>
          <p:cNvSpPr txBox="1"/>
          <p:nvPr/>
        </p:nvSpPr>
        <p:spPr>
          <a:xfrm>
            <a:off x="330200" y="355600"/>
            <a:ext cx="6604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700" b="1" i="0" u="none" strike="noStrike" cap="none" spc="0" normalizeH="0" baseline="0" dirty="0">
                <a:ln>
                  <a:noFill/>
                </a:ln>
                <a:solidFill>
                  <a:srgbClr val="008C99"/>
                </a:solidFill>
                <a:effectLst/>
                <a:uFillTx/>
                <a:latin typeface="Arial"/>
                <a:cs typeface="Arial"/>
                <a:sym typeface="Helvetica Neue"/>
              </a:rPr>
              <a:t>Données </a:t>
            </a:r>
            <a:r>
              <a:rPr kumimoji="0" lang="en-GB" sz="1700" b="1" i="0" u="none" strike="noStrike" cap="none" spc="0" normalizeH="0" baseline="0" dirty="0" err="1">
                <a:ln>
                  <a:noFill/>
                </a:ln>
                <a:solidFill>
                  <a:srgbClr val="008C99"/>
                </a:solidFill>
                <a:effectLst/>
                <a:uFillTx/>
                <a:latin typeface="Arial"/>
                <a:cs typeface="Arial"/>
                <a:sym typeface="Helvetica Neue"/>
              </a:rPr>
              <a:t>mensuelles</a:t>
            </a:r>
            <a:r>
              <a:rPr kumimoji="0" lang="en-GB" sz="1700" b="1" i="0" u="none" strike="noStrike" cap="none" spc="0" normalizeH="0" baseline="0" dirty="0">
                <a:ln>
                  <a:noFill/>
                </a:ln>
                <a:solidFill>
                  <a:srgbClr val="008C99"/>
                </a:solidFill>
                <a:effectLst/>
                <a:uFillTx/>
                <a:latin typeface="Arial"/>
                <a:cs typeface="Arial"/>
                <a:sym typeface="Helvetica Neue"/>
              </a:rPr>
              <a:t> du </a:t>
            </a:r>
            <a:r>
              <a:rPr kumimoji="0" lang="en-GB" sz="1700" b="1" i="0" u="none" strike="noStrike" cap="none" spc="0" normalizeH="0" baseline="0" dirty="0" err="1">
                <a:ln>
                  <a:noFill/>
                </a:ln>
                <a:solidFill>
                  <a:srgbClr val="008C99"/>
                </a:solidFill>
                <a:effectLst/>
                <a:uFillTx/>
                <a:latin typeface="Arial"/>
                <a:cs typeface="Arial"/>
                <a:sym typeface="Helvetica Neue"/>
              </a:rPr>
              <a:t>distributeur</a:t>
            </a:r>
            <a:endParaRPr kumimoji="0" lang="en-GB" sz="1700" b="1" i="0" u="none" strike="noStrike" cap="none" spc="0" normalizeH="0" baseline="0" dirty="0">
              <a:ln>
                <a:noFill/>
              </a:ln>
              <a:solidFill>
                <a:srgbClr val="008C99"/>
              </a:solidFill>
              <a:effectLst/>
              <a:uFillTx/>
              <a:latin typeface="Arial"/>
              <a:cs typeface="Arial"/>
              <a:sym typeface="Helvetica Neue"/>
            </a:endParaRPr>
          </a:p>
        </p:txBody>
      </p:sp>
      <p:graphicFrame>
        <p:nvGraphicFramePr>
          <p:cNvPr id="116" name="Table 115">
            <a:extLst>
              <a:ext uri="{FF2B5EF4-FFF2-40B4-BE49-F238E27FC236}">
                <a16:creationId xmlns:a16="http://schemas.microsoft.com/office/drawing/2014/main" id="{BAE1066F-FFFD-4A81-874C-06369D4F39FD}"/>
              </a:ext>
            </a:extLst>
          </p:cNvPr>
          <p:cNvGraphicFramePr>
            <a:graphicFrameLocks noGrp="1"/>
          </p:cNvGraphicFramePr>
          <p:nvPr/>
        </p:nvGraphicFramePr>
        <p:xfrm>
          <a:off x="330200" y="863600"/>
          <a:ext cx="6750895" cy="2603500"/>
        </p:xfrm>
        <a:graphic>
          <a:graphicData uri="http://schemas.openxmlformats.org/drawingml/2006/table">
            <a:tbl>
              <a:tblPr firstRow="1" bandRow="1">
                <a:tableStyleId>{5940675A-B579-460E-94D1-54222C63F5DA}</a:tableStyleId>
              </a:tblPr>
              <a:tblGrid>
                <a:gridCol w="824230">
                  <a:extLst>
                    <a:ext uri="{9D8B030D-6E8A-4147-A177-3AD203B41FA5}">
                      <a16:colId xmlns:a16="http://schemas.microsoft.com/office/drawing/2014/main" val="537857909"/>
                    </a:ext>
                  </a:extLst>
                </a:gridCol>
                <a:gridCol w="1185333">
                  <a:extLst>
                    <a:ext uri="{9D8B030D-6E8A-4147-A177-3AD203B41FA5}">
                      <a16:colId xmlns:a16="http://schemas.microsoft.com/office/drawing/2014/main" val="2181850614"/>
                    </a:ext>
                  </a:extLst>
                </a:gridCol>
                <a:gridCol w="1185333">
                  <a:extLst>
                    <a:ext uri="{9D8B030D-6E8A-4147-A177-3AD203B41FA5}">
                      <a16:colId xmlns:a16="http://schemas.microsoft.com/office/drawing/2014/main" val="3104665493"/>
                    </a:ext>
                  </a:extLst>
                </a:gridCol>
                <a:gridCol w="1185333">
                  <a:extLst>
                    <a:ext uri="{9D8B030D-6E8A-4147-A177-3AD203B41FA5}">
                      <a16:colId xmlns:a16="http://schemas.microsoft.com/office/drawing/2014/main" val="4134770901"/>
                    </a:ext>
                  </a:extLst>
                </a:gridCol>
                <a:gridCol w="1185333">
                  <a:extLst>
                    <a:ext uri="{9D8B030D-6E8A-4147-A177-3AD203B41FA5}">
                      <a16:colId xmlns:a16="http://schemas.microsoft.com/office/drawing/2014/main" val="3683208521"/>
                    </a:ext>
                  </a:extLst>
                </a:gridCol>
                <a:gridCol w="1185333">
                  <a:extLst>
                    <a:ext uri="{9D8B030D-6E8A-4147-A177-3AD203B41FA5}">
                      <a16:colId xmlns:a16="http://schemas.microsoft.com/office/drawing/2014/main" val="1963848892"/>
                    </a:ext>
                  </a:extLst>
                </a:gridCol>
              </a:tblGrid>
              <a:tr h="520700">
                <a:tc>
                  <a:txBody>
                    <a:bodyPr/>
                    <a:lstStyle/>
                    <a:p>
                      <a:r>
                        <a:rPr lang="en-GB" sz="1200" b="0" i="0">
                          <a:latin typeface="Montserrat"/>
                          <a:ea typeface="Montserrat"/>
                          <a:cs typeface="Montserrat"/>
                        </a:rPr>
                        <a:t>Famille</a:t>
                      </a:r>
                    </a:p>
                  </a:txBody>
                  <a:tcPr/>
                </a:tc>
                <a:tc>
                  <a:txBody>
                    <a:bodyPr/>
                    <a:lstStyle/>
                    <a:p>
                      <a:r>
                        <a:rPr lang="en-GB" sz="1200" b="0" i="0" dirty="0" err="1">
                          <a:latin typeface="Montserrat"/>
                          <a:ea typeface="Montserrat"/>
                          <a:cs typeface="Montserrat"/>
                        </a:rPr>
                        <a:t>Demande</a:t>
                      </a:r>
                      <a:endParaRPr lang="en-GB" sz="1200" b="0" i="0" dirty="0">
                        <a:latin typeface="Montserrat"/>
                        <a:ea typeface="Montserrat"/>
                        <a:cs typeface="Montserrat"/>
                      </a:endParaRPr>
                    </a:p>
                  </a:txBody>
                  <a:tcPr/>
                </a:tc>
                <a:tc>
                  <a:txBody>
                    <a:bodyPr/>
                    <a:lstStyle/>
                    <a:p>
                      <a:r>
                        <a:rPr lang="en-GB" sz="1200" b="0" i="0">
                          <a:latin typeface="Montserrat"/>
                          <a:ea typeface="Montserrat"/>
                          <a:cs typeface="Montserrat"/>
                        </a:rPr>
                        <a:t>Prix unitaire</a:t>
                      </a:r>
                    </a:p>
                  </a:txBody>
                  <a:tcPr/>
                </a:tc>
                <a:tc>
                  <a:txBody>
                    <a:bodyPr/>
                    <a:lstStyle/>
                    <a:p>
                      <a:r>
                        <a:rPr lang="en-GB" sz="1200" b="0" i="0">
                          <a:latin typeface="Montserrat"/>
                          <a:ea typeface="Montserrat"/>
                          <a:cs typeface="Montserrat"/>
                        </a:rPr>
                        <a:t>Délai</a:t>
                      </a:r>
                    </a:p>
                  </a:txBody>
                  <a:tcPr/>
                </a:tc>
                <a:tc>
                  <a:txBody>
                    <a:bodyPr/>
                    <a:lstStyle/>
                    <a:p>
                      <a:r>
                        <a:rPr lang="en-GB" sz="1200" b="0" i="0">
                          <a:latin typeface="Montserrat"/>
                          <a:ea typeface="Montserrat"/>
                          <a:cs typeface="Montserrat"/>
                        </a:rPr>
                        <a:t>Ruptures</a:t>
                      </a:r>
                    </a:p>
                  </a:txBody>
                  <a:tcPr/>
                </a:tc>
                <a:tc>
                  <a:txBody>
                    <a:bodyPr/>
                    <a:lstStyle/>
                    <a:p>
                      <a:r>
                        <a:rPr lang="en-GB" sz="1200" b="0" i="0">
                          <a:latin typeface="Montserrat"/>
                          <a:ea typeface="Montserrat"/>
                          <a:cs typeface="Montserrat"/>
                        </a:rPr>
                        <a:t>Marge</a:t>
                      </a:r>
                    </a:p>
                  </a:txBody>
                  <a:tcPr/>
                </a:tc>
                <a:extLst>
                  <a:ext uri="{0D108BD9-81ED-4DB2-BD59-A6C34878D82A}">
                    <a16:rowId xmlns:a16="http://schemas.microsoft.com/office/drawing/2014/main" val="3064220173"/>
                  </a:ext>
                </a:extLst>
              </a:tr>
              <a:tr h="520700">
                <a:tc>
                  <a:txBody>
                    <a:bodyPr/>
                    <a:lstStyle/>
                    <a:p>
                      <a:r>
                        <a:rPr lang="en-GB" sz="1200" b="0" i="0" dirty="0" err="1">
                          <a:latin typeface="Montserrat"/>
                          <a:ea typeface="Montserrat"/>
                          <a:cs typeface="Montserrat"/>
                        </a:rPr>
                        <a:t>Pneus</a:t>
                      </a:r>
                      <a:endParaRPr lang="en-GB" sz="1200" b="0" i="0" dirty="0">
                        <a:latin typeface="Montserrat"/>
                        <a:ea typeface="Montserrat"/>
                        <a:cs typeface="Montserrat"/>
                      </a:endParaRPr>
                    </a:p>
                  </a:txBody>
                  <a:tcPr/>
                </a:tc>
                <a:tc>
                  <a:txBody>
                    <a:bodyPr/>
                    <a:lstStyle/>
                    <a:p>
                      <a:r>
                        <a:rPr lang="en-GB" sz="1200" b="0" i="0">
                          <a:latin typeface="Montserrat"/>
                          <a:ea typeface="Montserrat"/>
                          <a:cs typeface="Montserrat"/>
                        </a:rPr>
                        <a:t>100</a:t>
                      </a:r>
                    </a:p>
                  </a:txBody>
                  <a:tcPr/>
                </a:tc>
                <a:tc>
                  <a:txBody>
                    <a:bodyPr/>
                    <a:lstStyle/>
                    <a:p>
                      <a:r>
                        <a:rPr lang="en-GB" sz="1200" b="0" i="0">
                          <a:latin typeface="Montserrat"/>
                          <a:ea typeface="Montserrat"/>
                          <a:cs typeface="Montserrat"/>
                        </a:rPr>
                        <a:t>65 $</a:t>
                      </a:r>
                    </a:p>
                  </a:txBody>
                  <a:tcPr/>
                </a:tc>
                <a:tc>
                  <a:txBody>
                    <a:bodyPr/>
                    <a:lstStyle/>
                    <a:p>
                      <a:r>
                        <a:rPr lang="en-GB" sz="1200" b="0" i="0">
                          <a:latin typeface="Montserrat"/>
                          <a:ea typeface="Montserrat"/>
                          <a:cs typeface="Montserrat"/>
                        </a:rPr>
                        <a:t>2 sem.</a:t>
                      </a:r>
                    </a:p>
                  </a:txBody>
                  <a:tcPr/>
                </a:tc>
                <a:tc>
                  <a:txBody>
                    <a:bodyPr/>
                    <a:lstStyle/>
                    <a:p>
                      <a:r>
                        <a:rPr lang="en-GB" sz="1200" b="0" i="0">
                          <a:latin typeface="Montserrat"/>
                          <a:ea typeface="Montserrat"/>
                          <a:cs typeface="Montserrat"/>
                        </a:rPr>
                        <a:t>élevées</a:t>
                      </a:r>
                    </a:p>
                  </a:txBody>
                  <a:tcPr/>
                </a:tc>
                <a:tc>
                  <a:txBody>
                    <a:bodyPr/>
                    <a:lstStyle/>
                    <a:p>
                      <a:r>
                        <a:rPr lang="en-GB" sz="1200" b="0" i="0">
                          <a:latin typeface="Montserrat"/>
                          <a:ea typeface="Montserrat"/>
                          <a:cs typeface="Montserrat"/>
                        </a:rPr>
                        <a:t>18 %</a:t>
                      </a:r>
                    </a:p>
                  </a:txBody>
                  <a:tcPr/>
                </a:tc>
                <a:extLst>
                  <a:ext uri="{0D108BD9-81ED-4DB2-BD59-A6C34878D82A}">
                    <a16:rowId xmlns:a16="http://schemas.microsoft.com/office/drawing/2014/main" val="588371711"/>
                  </a:ext>
                </a:extLst>
              </a:tr>
              <a:tr h="520700">
                <a:tc>
                  <a:txBody>
                    <a:bodyPr/>
                    <a:lstStyle/>
                    <a:p>
                      <a:r>
                        <a:rPr lang="en-GB" sz="1200" b="0" i="0">
                          <a:latin typeface="Montserrat"/>
                          <a:ea typeface="Montserrat"/>
                          <a:cs typeface="Montserrat"/>
                        </a:rPr>
                        <a:t>Batteries</a:t>
                      </a:r>
                    </a:p>
                  </a:txBody>
                  <a:tcPr/>
                </a:tc>
                <a:tc>
                  <a:txBody>
                    <a:bodyPr/>
                    <a:lstStyle/>
                    <a:p>
                      <a:r>
                        <a:rPr lang="en-GB" sz="1200" b="0" i="0">
                          <a:latin typeface="Montserrat"/>
                          <a:ea typeface="Montserrat"/>
                          <a:cs typeface="Montserrat"/>
                        </a:rPr>
                        <a:t>50</a:t>
                      </a:r>
                    </a:p>
                  </a:txBody>
                  <a:tcPr/>
                </a:tc>
                <a:tc>
                  <a:txBody>
                    <a:bodyPr/>
                    <a:lstStyle/>
                    <a:p>
                      <a:r>
                        <a:rPr lang="en-GB" sz="1200" b="0" i="0">
                          <a:latin typeface="Montserrat"/>
                          <a:ea typeface="Montserrat"/>
                          <a:cs typeface="Montserrat"/>
                        </a:rPr>
                        <a:t>95 $</a:t>
                      </a:r>
                    </a:p>
                  </a:txBody>
                  <a:tcPr/>
                </a:tc>
                <a:tc>
                  <a:txBody>
                    <a:bodyPr/>
                    <a:lstStyle/>
                    <a:p>
                      <a:r>
                        <a:rPr lang="en-GB" sz="1200" b="0" i="0">
                          <a:latin typeface="Montserrat"/>
                          <a:ea typeface="Montserrat"/>
                          <a:cs typeface="Montserrat"/>
                        </a:rPr>
                        <a:t>3 sem.</a:t>
                      </a:r>
                    </a:p>
                  </a:txBody>
                  <a:tcPr/>
                </a:tc>
                <a:tc>
                  <a:txBody>
                    <a:bodyPr/>
                    <a:lstStyle/>
                    <a:p>
                      <a:r>
                        <a:rPr lang="en-GB" sz="1200" b="0" i="0">
                          <a:latin typeface="Montserrat"/>
                          <a:ea typeface="Montserrat"/>
                          <a:cs typeface="Montserrat"/>
                        </a:rPr>
                        <a:t>moyennes</a:t>
                      </a:r>
                    </a:p>
                  </a:txBody>
                  <a:tcPr/>
                </a:tc>
                <a:tc>
                  <a:txBody>
                    <a:bodyPr/>
                    <a:lstStyle/>
                    <a:p>
                      <a:r>
                        <a:rPr lang="en-GB" sz="1200" b="0" i="0">
                          <a:latin typeface="Montserrat"/>
                          <a:ea typeface="Montserrat"/>
                          <a:cs typeface="Montserrat"/>
                        </a:rPr>
                        <a:t>22 %</a:t>
                      </a:r>
                    </a:p>
                  </a:txBody>
                  <a:tcPr/>
                </a:tc>
                <a:extLst>
                  <a:ext uri="{0D108BD9-81ED-4DB2-BD59-A6C34878D82A}">
                    <a16:rowId xmlns:a16="http://schemas.microsoft.com/office/drawing/2014/main" val="1972868437"/>
                  </a:ext>
                </a:extLst>
              </a:tr>
              <a:tr h="520700">
                <a:tc>
                  <a:txBody>
                    <a:bodyPr/>
                    <a:lstStyle/>
                    <a:p>
                      <a:r>
                        <a:rPr lang="en-GB" sz="1200" b="0" i="0">
                          <a:latin typeface="Montserrat"/>
                          <a:ea typeface="Montserrat"/>
                          <a:cs typeface="Montserrat"/>
                        </a:rPr>
                        <a:t>Lubrifiants</a:t>
                      </a:r>
                    </a:p>
                  </a:txBody>
                  <a:tcPr/>
                </a:tc>
                <a:tc>
                  <a:txBody>
                    <a:bodyPr/>
                    <a:lstStyle/>
                    <a:p>
                      <a:r>
                        <a:rPr lang="en-GB" sz="1200" b="0" i="0">
                          <a:latin typeface="Montserrat"/>
                          <a:ea typeface="Montserrat"/>
                          <a:cs typeface="Montserrat"/>
                        </a:rPr>
                        <a:t>200</a:t>
                      </a:r>
                    </a:p>
                  </a:txBody>
                  <a:tcPr/>
                </a:tc>
                <a:tc>
                  <a:txBody>
                    <a:bodyPr/>
                    <a:lstStyle/>
                    <a:p>
                      <a:r>
                        <a:rPr lang="en-GB" sz="1200" b="0" i="0">
                          <a:latin typeface="Montserrat"/>
                          <a:ea typeface="Montserrat"/>
                          <a:cs typeface="Montserrat"/>
                        </a:rPr>
                        <a:t>8 $</a:t>
                      </a:r>
                    </a:p>
                  </a:txBody>
                  <a:tcPr/>
                </a:tc>
                <a:tc>
                  <a:txBody>
                    <a:bodyPr/>
                    <a:lstStyle/>
                    <a:p>
                      <a:r>
                        <a:rPr lang="en-GB" sz="1200" b="0" i="0">
                          <a:latin typeface="Montserrat"/>
                          <a:ea typeface="Montserrat"/>
                          <a:cs typeface="Montserrat"/>
                        </a:rPr>
                        <a:t>1 sem.</a:t>
                      </a:r>
                    </a:p>
                  </a:txBody>
                  <a:tcPr/>
                </a:tc>
                <a:tc>
                  <a:txBody>
                    <a:bodyPr/>
                    <a:lstStyle/>
                    <a:p>
                      <a:r>
                        <a:rPr lang="en-GB" sz="1200" b="0" i="0">
                          <a:latin typeface="Montserrat"/>
                          <a:ea typeface="Montserrat"/>
                          <a:cs typeface="Montserrat"/>
                        </a:rPr>
                        <a:t>faibles</a:t>
                      </a:r>
                    </a:p>
                  </a:txBody>
                  <a:tcPr/>
                </a:tc>
                <a:tc>
                  <a:txBody>
                    <a:bodyPr/>
                    <a:lstStyle/>
                    <a:p>
                      <a:r>
                        <a:rPr lang="en-GB" sz="1200" b="0" i="0">
                          <a:latin typeface="Montserrat"/>
                          <a:ea typeface="Montserrat"/>
                          <a:cs typeface="Montserrat"/>
                        </a:rPr>
                        <a:t>12 %</a:t>
                      </a:r>
                    </a:p>
                  </a:txBody>
                  <a:tcPr/>
                </a:tc>
                <a:extLst>
                  <a:ext uri="{0D108BD9-81ED-4DB2-BD59-A6C34878D82A}">
                    <a16:rowId xmlns:a16="http://schemas.microsoft.com/office/drawing/2014/main" val="2286822427"/>
                  </a:ext>
                </a:extLst>
              </a:tr>
              <a:tr h="520700">
                <a:tc>
                  <a:txBody>
                    <a:bodyPr/>
                    <a:lstStyle/>
                    <a:p>
                      <a:r>
                        <a:rPr lang="en-GB" sz="1200" b="0" i="0">
                          <a:latin typeface="Montserrat"/>
                          <a:ea typeface="Montserrat"/>
                          <a:cs typeface="Montserrat"/>
                        </a:rPr>
                        <a:t>Filtres</a:t>
                      </a:r>
                    </a:p>
                  </a:txBody>
                  <a:tcPr/>
                </a:tc>
                <a:tc>
                  <a:txBody>
                    <a:bodyPr/>
                    <a:lstStyle/>
                    <a:p>
                      <a:r>
                        <a:rPr lang="en-GB" sz="1200" b="0" i="0">
                          <a:latin typeface="Montserrat"/>
                          <a:ea typeface="Montserrat"/>
                          <a:cs typeface="Montserrat"/>
                        </a:rPr>
                        <a:t>140</a:t>
                      </a:r>
                    </a:p>
                  </a:txBody>
                  <a:tcPr/>
                </a:tc>
                <a:tc>
                  <a:txBody>
                    <a:bodyPr/>
                    <a:lstStyle/>
                    <a:p>
                      <a:r>
                        <a:rPr lang="en-GB" sz="1200" b="0" i="0">
                          <a:latin typeface="Montserrat"/>
                          <a:ea typeface="Montserrat"/>
                          <a:cs typeface="Montserrat"/>
                        </a:rPr>
                        <a:t>12 $</a:t>
                      </a:r>
                    </a:p>
                  </a:txBody>
                  <a:tcPr/>
                </a:tc>
                <a:tc>
                  <a:txBody>
                    <a:bodyPr/>
                    <a:lstStyle/>
                    <a:p>
                      <a:r>
                        <a:rPr lang="en-GB" sz="1200" b="0" i="0">
                          <a:latin typeface="Montserrat"/>
                          <a:ea typeface="Montserrat"/>
                          <a:cs typeface="Montserrat"/>
                        </a:rPr>
                        <a:t>2 sem.</a:t>
                      </a:r>
                    </a:p>
                  </a:txBody>
                  <a:tcPr/>
                </a:tc>
                <a:tc>
                  <a:txBody>
                    <a:bodyPr/>
                    <a:lstStyle/>
                    <a:p>
                      <a:r>
                        <a:rPr lang="en-GB" sz="1200" b="0" i="0">
                          <a:latin typeface="Montserrat"/>
                          <a:ea typeface="Montserrat"/>
                          <a:cs typeface="Montserrat"/>
                        </a:rPr>
                        <a:t>moyennes</a:t>
                      </a:r>
                    </a:p>
                  </a:txBody>
                  <a:tcPr/>
                </a:tc>
                <a:tc>
                  <a:txBody>
                    <a:bodyPr/>
                    <a:lstStyle/>
                    <a:p>
                      <a:r>
                        <a:rPr lang="en-GB" sz="1200" b="0" i="0" dirty="0">
                          <a:latin typeface="Montserrat"/>
                          <a:ea typeface="Montserrat"/>
                          <a:cs typeface="Montserrat"/>
                        </a:rPr>
                        <a:t>15 %</a:t>
                      </a:r>
                    </a:p>
                  </a:txBody>
                  <a:tcPr/>
                </a:tc>
                <a:extLst>
                  <a:ext uri="{0D108BD9-81ED-4DB2-BD59-A6C34878D82A}">
                    <a16:rowId xmlns:a16="http://schemas.microsoft.com/office/drawing/2014/main" val="2457476926"/>
                  </a:ext>
                </a:extLst>
              </a:tr>
            </a:tbl>
          </a:graphicData>
        </a:graphic>
      </p:graphicFrame>
      <p:sp>
        <p:nvSpPr>
          <p:cNvPr id="117" name="TextBox 116">
            <a:extLst>
              <a:ext uri="{FF2B5EF4-FFF2-40B4-BE49-F238E27FC236}">
                <a16:creationId xmlns:a16="http://schemas.microsoft.com/office/drawing/2014/main" id="{44476A1C-1A31-46FE-9AEA-5901DF1EBF4C}"/>
              </a:ext>
            </a:extLst>
          </p:cNvPr>
          <p:cNvSpPr txBox="1"/>
          <p:nvPr/>
        </p:nvSpPr>
        <p:spPr>
          <a:xfrm>
            <a:off x="406400" y="3810000"/>
            <a:ext cx="6604000" cy="304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1600" u="none" strike="noStrike" cap="none" spc="0" normalizeH="0" baseline="0" dirty="0">
                <a:ln>
                  <a:noFill/>
                </a:ln>
                <a:solidFill>
                  <a:srgbClr val="008C99"/>
                </a:solidFill>
                <a:effectLst/>
                <a:uFillTx/>
                <a:latin typeface="Montserrat"/>
                <a:cs typeface="Arial"/>
                <a:sym typeface="Helvetica Neue"/>
              </a:rPr>
              <a:t>Questions à </a:t>
            </a:r>
            <a:r>
              <a:rPr kumimoji="0" lang="en-GB" sz="1600" u="none" strike="noStrike" cap="none" spc="0" normalizeH="0" baseline="0" dirty="0" err="1">
                <a:ln>
                  <a:noFill/>
                </a:ln>
                <a:solidFill>
                  <a:srgbClr val="008C99"/>
                </a:solidFill>
                <a:effectLst/>
                <a:uFillTx/>
                <a:latin typeface="Montserrat"/>
                <a:cs typeface="Arial"/>
                <a:sym typeface="Helvetica Neue"/>
              </a:rPr>
              <a:t>traiter</a:t>
            </a:r>
            <a:endParaRPr kumimoji="0" lang="en-GB" sz="1600" u="none" strike="noStrike" cap="none" spc="0" normalizeH="0" baseline="0" dirty="0">
              <a:ln>
                <a:noFill/>
              </a:ln>
              <a:solidFill>
                <a:srgbClr val="008C99"/>
              </a:solidFill>
              <a:effectLst/>
              <a:uFillTx/>
              <a:latin typeface="Montserrat"/>
              <a:cs typeface="Arial"/>
              <a:sym typeface="Helvetica Neue"/>
            </a:endParaRPr>
          </a:p>
        </p:txBody>
      </p:sp>
      <p:sp>
        <p:nvSpPr>
          <p:cNvPr id="118" name="TextBox 117">
            <a:extLst>
              <a:ext uri="{FF2B5EF4-FFF2-40B4-BE49-F238E27FC236}">
                <a16:creationId xmlns:a16="http://schemas.microsoft.com/office/drawing/2014/main" id="{09640C28-B21E-49FF-92EA-39688707F623}"/>
              </a:ext>
            </a:extLst>
          </p:cNvPr>
          <p:cNvSpPr txBox="1"/>
          <p:nvPr/>
        </p:nvSpPr>
        <p:spPr>
          <a:xfrm>
            <a:off x="609600" y="4254500"/>
            <a:ext cx="6477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1. Quels articles doivent être suivis en priorité ?</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119" name="TextBox 118">
            <a:extLst>
              <a:ext uri="{FF2B5EF4-FFF2-40B4-BE49-F238E27FC236}">
                <a16:creationId xmlns:a16="http://schemas.microsoft.com/office/drawing/2014/main" id="{13339341-3ED3-4C60-97D8-8D4EE4CF1C47}"/>
              </a:ext>
            </a:extLst>
          </p:cNvPr>
          <p:cNvSpPr txBox="1"/>
          <p:nvPr/>
        </p:nvSpPr>
        <p:spPr>
          <a:xfrm>
            <a:off x="609600" y="4686300"/>
            <a:ext cx="6477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2. Quels paramètres influencent le point de commande ?</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120" name="TextBox 119">
            <a:extLst>
              <a:ext uri="{FF2B5EF4-FFF2-40B4-BE49-F238E27FC236}">
                <a16:creationId xmlns:a16="http://schemas.microsoft.com/office/drawing/2014/main" id="{186A7DFB-7AD6-4792-8F8D-485B8DDA6C4B}"/>
              </a:ext>
            </a:extLst>
          </p:cNvPr>
          <p:cNvSpPr txBox="1"/>
          <p:nvPr/>
        </p:nvSpPr>
        <p:spPr>
          <a:xfrm>
            <a:off x="609600" y="5118100"/>
            <a:ext cx="6477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3. Comment réduire les ruptures sans surstocker ?</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121" name="TextBox 120">
            <a:extLst>
              <a:ext uri="{FF2B5EF4-FFF2-40B4-BE49-F238E27FC236}">
                <a16:creationId xmlns:a16="http://schemas.microsoft.com/office/drawing/2014/main" id="{C82139B4-A3CE-4A03-A8EA-2D6387F1C913}"/>
              </a:ext>
            </a:extLst>
          </p:cNvPr>
          <p:cNvSpPr txBox="1"/>
          <p:nvPr/>
        </p:nvSpPr>
        <p:spPr>
          <a:xfrm>
            <a:off x="609600" y="5549900"/>
            <a:ext cx="6477000" cy="2794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4. Quelles données faut-il fiabiliser en premier ?</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122" name="Rectangle 121">
            <a:extLst>
              <a:ext uri="{FF2B5EF4-FFF2-40B4-BE49-F238E27FC236}">
                <a16:creationId xmlns:a16="http://schemas.microsoft.com/office/drawing/2014/main" id="{43385F1B-9FE5-4213-B973-8C58516828DC}"/>
              </a:ext>
            </a:extLst>
          </p:cNvPr>
          <p:cNvSpPr/>
          <p:nvPr/>
        </p:nvSpPr>
        <p:spPr>
          <a:xfrm>
            <a:off x="7556500" y="1714500"/>
            <a:ext cx="4318000" cy="3111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3" name="TextBox 122">
            <a:extLst>
              <a:ext uri="{FF2B5EF4-FFF2-40B4-BE49-F238E27FC236}">
                <a16:creationId xmlns:a16="http://schemas.microsoft.com/office/drawing/2014/main" id="{158EEE33-AF62-46C5-ACC0-AFBBAA49E264}"/>
              </a:ext>
            </a:extLst>
          </p:cNvPr>
          <p:cNvSpPr txBox="1"/>
          <p:nvPr/>
        </p:nvSpPr>
        <p:spPr>
          <a:xfrm>
            <a:off x="7810500" y="18542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Étude de cas :</a:t>
            </a:r>
          </a:p>
        </p:txBody>
      </p:sp>
      <p:sp>
        <p:nvSpPr>
          <p:cNvPr id="124" name="TextBox 123">
            <a:extLst>
              <a:ext uri="{FF2B5EF4-FFF2-40B4-BE49-F238E27FC236}">
                <a16:creationId xmlns:a16="http://schemas.microsoft.com/office/drawing/2014/main" id="{0CFF8E6D-667C-4D3F-8444-1DEFF60B539A}"/>
              </a:ext>
            </a:extLst>
          </p:cNvPr>
          <p:cNvSpPr txBox="1"/>
          <p:nvPr/>
        </p:nvSpPr>
        <p:spPr>
          <a:xfrm>
            <a:off x="7810500" y="22987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dirty="0">
                <a:ln>
                  <a:noFill/>
                </a:ln>
                <a:solidFill>
                  <a:srgbClr val="F58220"/>
                </a:solidFill>
                <a:effectLst/>
                <a:uFillTx/>
                <a:latin typeface="Montserrat"/>
                <a:cs typeface="Arial"/>
                <a:sym typeface="Helvetica Neue"/>
              </a:rPr>
              <a:t>optimisation des</a:t>
            </a:r>
          </a:p>
        </p:txBody>
      </p:sp>
      <p:sp>
        <p:nvSpPr>
          <p:cNvPr id="125" name="TextBox 124">
            <a:extLst>
              <a:ext uri="{FF2B5EF4-FFF2-40B4-BE49-F238E27FC236}">
                <a16:creationId xmlns:a16="http://schemas.microsoft.com/office/drawing/2014/main" id="{9F1459E1-C54C-41F3-BB19-908EC103C99B}"/>
              </a:ext>
            </a:extLst>
          </p:cNvPr>
          <p:cNvSpPr txBox="1"/>
          <p:nvPr/>
        </p:nvSpPr>
        <p:spPr>
          <a:xfrm>
            <a:off x="7810500" y="27432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stocks pour un</a:t>
            </a:r>
          </a:p>
        </p:txBody>
      </p:sp>
      <p:sp>
        <p:nvSpPr>
          <p:cNvPr id="126" name="TextBox 125">
            <a:extLst>
              <a:ext uri="{FF2B5EF4-FFF2-40B4-BE49-F238E27FC236}">
                <a16:creationId xmlns:a16="http://schemas.microsoft.com/office/drawing/2014/main" id="{AA9A6BF7-AA93-45B9-8645-533B491F3E29}"/>
              </a:ext>
            </a:extLst>
          </p:cNvPr>
          <p:cNvSpPr txBox="1"/>
          <p:nvPr/>
        </p:nvSpPr>
        <p:spPr>
          <a:xfrm>
            <a:off x="7810500" y="31877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distributeur à</a:t>
            </a:r>
          </a:p>
        </p:txBody>
      </p:sp>
      <p:sp>
        <p:nvSpPr>
          <p:cNvPr id="127" name="TextBox 126">
            <a:extLst>
              <a:ext uri="{FF2B5EF4-FFF2-40B4-BE49-F238E27FC236}">
                <a16:creationId xmlns:a16="http://schemas.microsoft.com/office/drawing/2014/main" id="{79AF836E-A44C-4FE4-962C-13718DDC5B73}"/>
              </a:ext>
            </a:extLst>
          </p:cNvPr>
          <p:cNvSpPr txBox="1"/>
          <p:nvPr/>
        </p:nvSpPr>
        <p:spPr>
          <a:xfrm>
            <a:off x="7810500" y="3632200"/>
            <a:ext cx="3556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Douala</a:t>
            </a:r>
          </a:p>
        </p:txBody>
      </p:sp>
    </p:spTree>
    <p:extLst>
      <p:ext uri="{BB962C8B-B14F-4D97-AF65-F5344CB8AC3E}">
        <p14:creationId xmlns:p14="http://schemas.microsoft.com/office/powerpoint/2010/main" val="3808642273"/>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977EF-B151-B4AE-A8AA-6A54ECBD6CE7}"/>
            </a:ext>
          </a:extLst>
        </p:cNvPr>
        <p:cNvGrpSpPr/>
        <p:nvPr/>
      </p:nvGrpSpPr>
      <p:grpSpPr>
        <a:xfrm>
          <a:off x="0" y="0"/>
          <a:ext cx="0" cy="0"/>
          <a:chOff x="0" y="0"/>
          <a:chExt cx="0" cy="0"/>
        </a:xfrm>
      </p:grpSpPr>
      <p:sp>
        <p:nvSpPr>
          <p:cNvPr id="185" name="Rectangle 184">
            <a:extLst>
              <a:ext uri="{FF2B5EF4-FFF2-40B4-BE49-F238E27FC236}">
                <a16:creationId xmlns:a16="http://schemas.microsoft.com/office/drawing/2014/main" id="{EE69A695-66A5-45DB-910D-7F17EF96654A}"/>
              </a:ext>
            </a:extLst>
          </p:cNvPr>
          <p:cNvSpPr/>
          <p:nvPr/>
        </p:nvSpPr>
        <p:spPr>
          <a:xfrm>
            <a:off x="7721600" y="2095500"/>
            <a:ext cx="4191000" cy="2984500"/>
          </a:xfrm>
          <a:prstGeom prst="rect">
            <a:avLst/>
          </a:prstGeom>
          <a:solidFill>
            <a:srgbClr val="FFFFFF">
              <a:alpha val="100000"/>
            </a:srgb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86" name="TextBox 185">
            <a:extLst>
              <a:ext uri="{FF2B5EF4-FFF2-40B4-BE49-F238E27FC236}">
                <a16:creationId xmlns:a16="http://schemas.microsoft.com/office/drawing/2014/main" id="{45E5434A-1398-4DB2-9737-554DBE6D6207}"/>
              </a:ext>
            </a:extLst>
          </p:cNvPr>
          <p:cNvSpPr txBox="1"/>
          <p:nvPr/>
        </p:nvSpPr>
        <p:spPr>
          <a:xfrm>
            <a:off x="8102600" y="23495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Travail de</a:t>
            </a:r>
          </a:p>
        </p:txBody>
      </p:sp>
      <p:sp>
        <p:nvSpPr>
          <p:cNvPr id="187" name="TextBox 186">
            <a:extLst>
              <a:ext uri="{FF2B5EF4-FFF2-40B4-BE49-F238E27FC236}">
                <a16:creationId xmlns:a16="http://schemas.microsoft.com/office/drawing/2014/main" id="{DDFB87AA-8CAF-4E45-9D99-B57AE662BF65}"/>
              </a:ext>
            </a:extLst>
          </p:cNvPr>
          <p:cNvSpPr txBox="1"/>
          <p:nvPr/>
        </p:nvSpPr>
        <p:spPr>
          <a:xfrm>
            <a:off x="8102600" y="27940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groupe : analyse</a:t>
            </a:r>
          </a:p>
        </p:txBody>
      </p:sp>
      <p:sp>
        <p:nvSpPr>
          <p:cNvPr id="188" name="TextBox 187">
            <a:extLst>
              <a:ext uri="{FF2B5EF4-FFF2-40B4-BE49-F238E27FC236}">
                <a16:creationId xmlns:a16="http://schemas.microsoft.com/office/drawing/2014/main" id="{B4C08085-12DD-40BD-8EB5-B957CF966F83}"/>
              </a:ext>
            </a:extLst>
          </p:cNvPr>
          <p:cNvSpPr txBox="1"/>
          <p:nvPr/>
        </p:nvSpPr>
        <p:spPr>
          <a:xfrm>
            <a:off x="8102600" y="32385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ABC d’un</a:t>
            </a:r>
          </a:p>
        </p:txBody>
      </p:sp>
      <p:sp>
        <p:nvSpPr>
          <p:cNvPr id="189" name="TextBox 188">
            <a:extLst>
              <a:ext uri="{FF2B5EF4-FFF2-40B4-BE49-F238E27FC236}">
                <a16:creationId xmlns:a16="http://schemas.microsoft.com/office/drawing/2014/main" id="{052CC655-F174-489F-82D3-40F2FCEB192A}"/>
              </a:ext>
            </a:extLst>
          </p:cNvPr>
          <p:cNvSpPr txBox="1"/>
          <p:nvPr/>
        </p:nvSpPr>
        <p:spPr>
          <a:xfrm>
            <a:off x="8102600" y="36830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portefeuille de</a:t>
            </a:r>
          </a:p>
        </p:txBody>
      </p:sp>
      <p:sp>
        <p:nvSpPr>
          <p:cNvPr id="190" name="TextBox 189">
            <a:extLst>
              <a:ext uri="{FF2B5EF4-FFF2-40B4-BE49-F238E27FC236}">
                <a16:creationId xmlns:a16="http://schemas.microsoft.com/office/drawing/2014/main" id="{A2D08361-70BF-497D-8781-088AD7D8601F}"/>
              </a:ext>
            </a:extLst>
          </p:cNvPr>
          <p:cNvSpPr txBox="1"/>
          <p:nvPr/>
        </p:nvSpPr>
        <p:spPr>
          <a:xfrm>
            <a:off x="8102600" y="4127500"/>
            <a:ext cx="3175000" cy="444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28C28"/>
                </a:solidFill>
                <a:effectLst/>
                <a:uFillTx/>
                <a:latin typeface="Montserrat"/>
                <a:cs typeface="Arial"/>
                <a:sym typeface="Helvetica Neue"/>
              </a:rPr>
              <a:t>produits</a:t>
            </a:r>
          </a:p>
        </p:txBody>
      </p:sp>
      <p:sp>
        <p:nvSpPr>
          <p:cNvPr id="192" name="TextBox 191">
            <a:extLst>
              <a:ext uri="{FF2B5EF4-FFF2-40B4-BE49-F238E27FC236}">
                <a16:creationId xmlns:a16="http://schemas.microsoft.com/office/drawing/2014/main" id="{C523EC60-A057-48FA-AD35-5C7D2E7E833A}"/>
              </a:ext>
            </a:extLst>
          </p:cNvPr>
          <p:cNvSpPr txBox="1"/>
          <p:nvPr/>
        </p:nvSpPr>
        <p:spPr>
          <a:xfrm>
            <a:off x="355600" y="355600"/>
            <a:ext cx="6985000" cy="330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700" b="1" i="0" u="none" strike="noStrike" cap="none" spc="0" normalizeH="0" baseline="0" dirty="0">
                <a:ln>
                  <a:noFill/>
                </a:ln>
                <a:solidFill>
                  <a:srgbClr val="008C99"/>
                </a:solidFill>
                <a:effectLst/>
                <a:uFillTx/>
                <a:latin typeface="Arial"/>
                <a:cs typeface="Arial"/>
                <a:sym typeface="Helvetica Neue"/>
              </a:rPr>
              <a:t>Portefeuille de produits à analyser</a:t>
            </a:r>
            <a:endParaRPr kumimoji="0" lang="en-GB" sz="1700" b="1" i="0" u="none" strike="noStrike" cap="none" spc="0" normalizeH="0" baseline="0" dirty="0">
              <a:ln>
                <a:noFill/>
              </a:ln>
              <a:solidFill>
                <a:srgbClr val="008C99"/>
              </a:solidFill>
              <a:effectLst/>
              <a:uFillTx/>
              <a:latin typeface="Arial"/>
              <a:cs typeface="Arial"/>
              <a:sym typeface="Helvetica Neue"/>
            </a:endParaRPr>
          </a:p>
        </p:txBody>
      </p:sp>
      <p:graphicFrame>
        <p:nvGraphicFramePr>
          <p:cNvPr id="194" name="Table 193">
            <a:extLst>
              <a:ext uri="{FF2B5EF4-FFF2-40B4-BE49-F238E27FC236}">
                <a16:creationId xmlns:a16="http://schemas.microsoft.com/office/drawing/2014/main" id="{B8DC67A7-C019-4913-BC8F-BB7680C4B2E5}"/>
              </a:ext>
            </a:extLst>
          </p:cNvPr>
          <p:cNvGraphicFramePr>
            <a:graphicFrameLocks noGrp="1"/>
          </p:cNvGraphicFramePr>
          <p:nvPr/>
        </p:nvGraphicFramePr>
        <p:xfrm>
          <a:off x="355600" y="863600"/>
          <a:ext cx="6540500" cy="3810000"/>
        </p:xfrm>
        <a:graphic>
          <a:graphicData uri="http://schemas.openxmlformats.org/drawingml/2006/table">
            <a:tbl>
              <a:tblPr firstRow="1" bandRow="1">
                <a:tableStyleId>{5940675A-B579-460E-94D1-54222C63F5DA}</a:tableStyleId>
              </a:tblPr>
              <a:tblGrid>
                <a:gridCol w="1308100">
                  <a:extLst>
                    <a:ext uri="{9D8B030D-6E8A-4147-A177-3AD203B41FA5}">
                      <a16:colId xmlns:a16="http://schemas.microsoft.com/office/drawing/2014/main" val="2705235029"/>
                    </a:ext>
                  </a:extLst>
                </a:gridCol>
                <a:gridCol w="1308100">
                  <a:extLst>
                    <a:ext uri="{9D8B030D-6E8A-4147-A177-3AD203B41FA5}">
                      <a16:colId xmlns:a16="http://schemas.microsoft.com/office/drawing/2014/main" val="2492931992"/>
                    </a:ext>
                  </a:extLst>
                </a:gridCol>
                <a:gridCol w="1308100">
                  <a:extLst>
                    <a:ext uri="{9D8B030D-6E8A-4147-A177-3AD203B41FA5}">
                      <a16:colId xmlns:a16="http://schemas.microsoft.com/office/drawing/2014/main" val="2166570717"/>
                    </a:ext>
                  </a:extLst>
                </a:gridCol>
                <a:gridCol w="1308100">
                  <a:extLst>
                    <a:ext uri="{9D8B030D-6E8A-4147-A177-3AD203B41FA5}">
                      <a16:colId xmlns:a16="http://schemas.microsoft.com/office/drawing/2014/main" val="1880842330"/>
                    </a:ext>
                  </a:extLst>
                </a:gridCol>
                <a:gridCol w="1308100">
                  <a:extLst>
                    <a:ext uri="{9D8B030D-6E8A-4147-A177-3AD203B41FA5}">
                      <a16:colId xmlns:a16="http://schemas.microsoft.com/office/drawing/2014/main" val="1955120362"/>
                    </a:ext>
                  </a:extLst>
                </a:gridCol>
              </a:tblGrid>
              <a:tr h="476250">
                <a:tc>
                  <a:txBody>
                    <a:bodyPr/>
                    <a:lstStyle/>
                    <a:p>
                      <a:r>
                        <a:rPr lang="en-GB" sz="1200" b="0" i="0">
                          <a:latin typeface="Montserrat"/>
                          <a:ea typeface="Montserrat"/>
                          <a:cs typeface="Montserrat"/>
                        </a:rPr>
                        <a:t>Produit</a:t>
                      </a:r>
                    </a:p>
                  </a:txBody>
                  <a:tcPr/>
                </a:tc>
                <a:tc>
                  <a:txBody>
                    <a:bodyPr/>
                    <a:lstStyle/>
                    <a:p>
                      <a:r>
                        <a:rPr lang="en-GB" sz="1200" b="0" i="0">
                          <a:latin typeface="Montserrat"/>
                          <a:ea typeface="Montserrat"/>
                          <a:cs typeface="Montserrat"/>
                        </a:rPr>
                        <a:t>Quantité/an</a:t>
                      </a:r>
                    </a:p>
                  </a:txBody>
                  <a:tcPr/>
                </a:tc>
                <a:tc>
                  <a:txBody>
                    <a:bodyPr/>
                    <a:lstStyle/>
                    <a:p>
                      <a:r>
                        <a:rPr lang="en-GB" sz="1200" b="0" i="0">
                          <a:latin typeface="Montserrat"/>
                          <a:ea typeface="Montserrat"/>
                          <a:cs typeface="Montserrat"/>
                        </a:rPr>
                        <a:t>Coût unitaire</a:t>
                      </a:r>
                    </a:p>
                  </a:txBody>
                  <a:tcPr/>
                </a:tc>
                <a:tc>
                  <a:txBody>
                    <a:bodyPr/>
                    <a:lstStyle/>
                    <a:p>
                      <a:r>
                        <a:rPr lang="en-GB" sz="1200" b="0" i="0">
                          <a:latin typeface="Montserrat"/>
                          <a:ea typeface="Montserrat"/>
                          <a:cs typeface="Montserrat"/>
                        </a:rPr>
                        <a:t>Valeur annuelle</a:t>
                      </a:r>
                    </a:p>
                  </a:txBody>
                  <a:tcPr/>
                </a:tc>
                <a:tc>
                  <a:txBody>
                    <a:bodyPr/>
                    <a:lstStyle/>
                    <a:p>
                      <a:r>
                        <a:rPr lang="en-GB" sz="1200" b="0" i="0">
                          <a:latin typeface="Montserrat"/>
                          <a:ea typeface="Montserrat"/>
                          <a:cs typeface="Montserrat"/>
                        </a:rPr>
                        <a:t>Classe</a:t>
                      </a:r>
                    </a:p>
                  </a:txBody>
                  <a:tcPr/>
                </a:tc>
                <a:extLst>
                  <a:ext uri="{0D108BD9-81ED-4DB2-BD59-A6C34878D82A}">
                    <a16:rowId xmlns:a16="http://schemas.microsoft.com/office/drawing/2014/main" val="812901614"/>
                  </a:ext>
                </a:extLst>
              </a:tr>
              <a:tr h="476250">
                <a:tc>
                  <a:txBody>
                    <a:bodyPr/>
                    <a:lstStyle/>
                    <a:p>
                      <a:r>
                        <a:rPr lang="en-GB" sz="1200" b="0" i="0">
                          <a:latin typeface="Montserrat"/>
                          <a:ea typeface="Montserrat"/>
                          <a:cs typeface="Montserrat"/>
                        </a:rPr>
                        <a:t>Pneus</a:t>
                      </a:r>
                    </a:p>
                  </a:txBody>
                  <a:tcPr/>
                </a:tc>
                <a:tc>
                  <a:txBody>
                    <a:bodyPr/>
                    <a:lstStyle/>
                    <a:p>
                      <a:r>
                        <a:rPr lang="en-GB" sz="1200" b="0" i="0">
                          <a:latin typeface="Montserrat"/>
                          <a:ea typeface="Montserrat"/>
                          <a:cs typeface="Montserrat"/>
                        </a:rPr>
                        <a:t>1 200</a:t>
                      </a:r>
                    </a:p>
                  </a:txBody>
                  <a:tcPr/>
                </a:tc>
                <a:tc>
                  <a:txBody>
                    <a:bodyPr/>
                    <a:lstStyle/>
                    <a:p>
                      <a:r>
                        <a:rPr lang="en-GB" sz="1200" b="0" i="0">
                          <a:latin typeface="Montserrat"/>
                          <a:ea typeface="Montserrat"/>
                          <a:cs typeface="Montserrat"/>
                        </a:rPr>
                        <a:t>65 $</a:t>
                      </a:r>
                    </a:p>
                  </a:txBody>
                  <a:tcPr/>
                </a:tc>
                <a:tc>
                  <a:txBody>
                    <a:bodyPr/>
                    <a:lstStyle/>
                    <a:p>
                      <a:r>
                        <a:rPr lang="en-GB" sz="1200" b="0" i="0">
                          <a:latin typeface="Montserrat"/>
                          <a:ea typeface="Montserrat"/>
                          <a:cs typeface="Montserrat"/>
                        </a:rPr>
                        <a:t>78 000 $</a:t>
                      </a:r>
                    </a:p>
                  </a:txBody>
                  <a:tcPr/>
                </a:tc>
                <a:tc>
                  <a:txBody>
                    <a:bodyPr/>
                    <a:lstStyle/>
                    <a:p>
                      <a:endParaRPr lang="en-GB" sz="1200" b="0" i="0">
                        <a:latin typeface="Montserrat"/>
                        <a:ea typeface="Montserrat"/>
                        <a:cs typeface="Montserrat"/>
                      </a:endParaRPr>
                    </a:p>
                  </a:txBody>
                  <a:tcPr/>
                </a:tc>
                <a:extLst>
                  <a:ext uri="{0D108BD9-81ED-4DB2-BD59-A6C34878D82A}">
                    <a16:rowId xmlns:a16="http://schemas.microsoft.com/office/drawing/2014/main" val="3683175233"/>
                  </a:ext>
                </a:extLst>
              </a:tr>
              <a:tr h="476250">
                <a:tc>
                  <a:txBody>
                    <a:bodyPr/>
                    <a:lstStyle/>
                    <a:p>
                      <a:r>
                        <a:rPr lang="en-GB" sz="1200" b="0" i="0">
                          <a:latin typeface="Montserrat"/>
                          <a:ea typeface="Montserrat"/>
                          <a:cs typeface="Montserrat"/>
                        </a:rPr>
                        <a:t>Batteries</a:t>
                      </a:r>
                    </a:p>
                  </a:txBody>
                  <a:tcPr/>
                </a:tc>
                <a:tc>
                  <a:txBody>
                    <a:bodyPr/>
                    <a:lstStyle/>
                    <a:p>
                      <a:r>
                        <a:rPr lang="en-GB" sz="1200" b="0" i="0">
                          <a:latin typeface="Montserrat"/>
                          <a:ea typeface="Montserrat"/>
                          <a:cs typeface="Montserrat"/>
                        </a:rPr>
                        <a:t>600</a:t>
                      </a:r>
                    </a:p>
                  </a:txBody>
                  <a:tcPr/>
                </a:tc>
                <a:tc>
                  <a:txBody>
                    <a:bodyPr/>
                    <a:lstStyle/>
                    <a:p>
                      <a:r>
                        <a:rPr lang="en-GB" sz="1200" b="0" i="0">
                          <a:latin typeface="Montserrat"/>
                          <a:ea typeface="Montserrat"/>
                          <a:cs typeface="Montserrat"/>
                        </a:rPr>
                        <a:t>95 $</a:t>
                      </a:r>
                    </a:p>
                  </a:txBody>
                  <a:tcPr/>
                </a:tc>
                <a:tc>
                  <a:txBody>
                    <a:bodyPr/>
                    <a:lstStyle/>
                    <a:p>
                      <a:r>
                        <a:rPr lang="en-GB" sz="1200" b="0" i="0">
                          <a:latin typeface="Montserrat"/>
                          <a:ea typeface="Montserrat"/>
                          <a:cs typeface="Montserrat"/>
                        </a:rPr>
                        <a:t>57 000 $</a:t>
                      </a:r>
                    </a:p>
                  </a:txBody>
                  <a:tcPr/>
                </a:tc>
                <a:tc>
                  <a:txBody>
                    <a:bodyPr/>
                    <a:lstStyle/>
                    <a:p>
                      <a:endParaRPr lang="en-GB" sz="1200" b="0" i="0">
                        <a:latin typeface="Montserrat"/>
                        <a:ea typeface="Montserrat"/>
                        <a:cs typeface="Montserrat"/>
                      </a:endParaRPr>
                    </a:p>
                  </a:txBody>
                  <a:tcPr/>
                </a:tc>
                <a:extLst>
                  <a:ext uri="{0D108BD9-81ED-4DB2-BD59-A6C34878D82A}">
                    <a16:rowId xmlns:a16="http://schemas.microsoft.com/office/drawing/2014/main" val="1404591651"/>
                  </a:ext>
                </a:extLst>
              </a:tr>
              <a:tr h="476250">
                <a:tc>
                  <a:txBody>
                    <a:bodyPr/>
                    <a:lstStyle/>
                    <a:p>
                      <a:r>
                        <a:rPr lang="en-GB" sz="1200" b="0" i="0">
                          <a:latin typeface="Montserrat"/>
                          <a:ea typeface="Montserrat"/>
                          <a:cs typeface="Montserrat"/>
                        </a:rPr>
                        <a:t>Lubrifiants</a:t>
                      </a:r>
                    </a:p>
                  </a:txBody>
                  <a:tcPr/>
                </a:tc>
                <a:tc>
                  <a:txBody>
                    <a:bodyPr/>
                    <a:lstStyle/>
                    <a:p>
                      <a:r>
                        <a:rPr lang="en-GB" sz="1200" b="0" i="0">
                          <a:latin typeface="Montserrat"/>
                          <a:ea typeface="Montserrat"/>
                          <a:cs typeface="Montserrat"/>
                        </a:rPr>
                        <a:t>2 400</a:t>
                      </a:r>
                    </a:p>
                  </a:txBody>
                  <a:tcPr/>
                </a:tc>
                <a:tc>
                  <a:txBody>
                    <a:bodyPr/>
                    <a:lstStyle/>
                    <a:p>
                      <a:r>
                        <a:rPr lang="en-GB" sz="1200" b="0" i="0">
                          <a:latin typeface="Montserrat"/>
                          <a:ea typeface="Montserrat"/>
                          <a:cs typeface="Montserrat"/>
                        </a:rPr>
                        <a:t>8 $</a:t>
                      </a:r>
                    </a:p>
                  </a:txBody>
                  <a:tcPr/>
                </a:tc>
                <a:tc>
                  <a:txBody>
                    <a:bodyPr/>
                    <a:lstStyle/>
                    <a:p>
                      <a:r>
                        <a:rPr lang="en-GB" sz="1200" b="0" i="0">
                          <a:latin typeface="Montserrat"/>
                          <a:ea typeface="Montserrat"/>
                          <a:cs typeface="Montserrat"/>
                        </a:rPr>
                        <a:t>19 200 $</a:t>
                      </a:r>
                    </a:p>
                  </a:txBody>
                  <a:tcPr/>
                </a:tc>
                <a:tc>
                  <a:txBody>
                    <a:bodyPr/>
                    <a:lstStyle/>
                    <a:p>
                      <a:endParaRPr lang="en-GB" sz="1200" b="0" i="0">
                        <a:latin typeface="Montserrat"/>
                        <a:ea typeface="Montserrat"/>
                        <a:cs typeface="Montserrat"/>
                      </a:endParaRPr>
                    </a:p>
                  </a:txBody>
                  <a:tcPr/>
                </a:tc>
                <a:extLst>
                  <a:ext uri="{0D108BD9-81ED-4DB2-BD59-A6C34878D82A}">
                    <a16:rowId xmlns:a16="http://schemas.microsoft.com/office/drawing/2014/main" val="1963279332"/>
                  </a:ext>
                </a:extLst>
              </a:tr>
              <a:tr h="476250">
                <a:tc>
                  <a:txBody>
                    <a:bodyPr/>
                    <a:lstStyle/>
                    <a:p>
                      <a:r>
                        <a:rPr lang="en-GB" sz="1200" b="0" i="0">
                          <a:latin typeface="Montserrat"/>
                          <a:ea typeface="Montserrat"/>
                          <a:cs typeface="Montserrat"/>
                        </a:rPr>
                        <a:t>Filtres</a:t>
                      </a:r>
                    </a:p>
                  </a:txBody>
                  <a:tcPr/>
                </a:tc>
                <a:tc>
                  <a:txBody>
                    <a:bodyPr/>
                    <a:lstStyle/>
                    <a:p>
                      <a:r>
                        <a:rPr lang="en-GB" sz="1200" b="0" i="0">
                          <a:latin typeface="Montserrat"/>
                          <a:ea typeface="Montserrat"/>
                          <a:cs typeface="Montserrat"/>
                        </a:rPr>
                        <a:t>1 680</a:t>
                      </a:r>
                    </a:p>
                  </a:txBody>
                  <a:tcPr/>
                </a:tc>
                <a:tc>
                  <a:txBody>
                    <a:bodyPr/>
                    <a:lstStyle/>
                    <a:p>
                      <a:r>
                        <a:rPr lang="en-GB" sz="1200" b="0" i="0">
                          <a:latin typeface="Montserrat"/>
                          <a:ea typeface="Montserrat"/>
                          <a:cs typeface="Montserrat"/>
                        </a:rPr>
                        <a:t>12 $</a:t>
                      </a:r>
                    </a:p>
                  </a:txBody>
                  <a:tcPr/>
                </a:tc>
                <a:tc>
                  <a:txBody>
                    <a:bodyPr/>
                    <a:lstStyle/>
                    <a:p>
                      <a:r>
                        <a:rPr lang="en-GB" sz="1200" b="0" i="0">
                          <a:latin typeface="Montserrat"/>
                          <a:ea typeface="Montserrat"/>
                          <a:cs typeface="Montserrat"/>
                        </a:rPr>
                        <a:t>20 160 $</a:t>
                      </a:r>
                    </a:p>
                  </a:txBody>
                  <a:tcPr/>
                </a:tc>
                <a:tc>
                  <a:txBody>
                    <a:bodyPr/>
                    <a:lstStyle/>
                    <a:p>
                      <a:endParaRPr lang="en-GB" sz="1200" b="0" i="0">
                        <a:latin typeface="Montserrat"/>
                        <a:ea typeface="Montserrat"/>
                        <a:cs typeface="Montserrat"/>
                      </a:endParaRPr>
                    </a:p>
                  </a:txBody>
                  <a:tcPr/>
                </a:tc>
                <a:extLst>
                  <a:ext uri="{0D108BD9-81ED-4DB2-BD59-A6C34878D82A}">
                    <a16:rowId xmlns:a16="http://schemas.microsoft.com/office/drawing/2014/main" val="3730434786"/>
                  </a:ext>
                </a:extLst>
              </a:tr>
              <a:tr h="476250">
                <a:tc>
                  <a:txBody>
                    <a:bodyPr/>
                    <a:lstStyle/>
                    <a:p>
                      <a:r>
                        <a:rPr lang="en-GB" sz="1200" b="0" i="0">
                          <a:latin typeface="Montserrat"/>
                          <a:ea typeface="Montserrat"/>
                          <a:cs typeface="Montserrat"/>
                        </a:rPr>
                        <a:t>Ampoules</a:t>
                      </a:r>
                    </a:p>
                  </a:txBody>
                  <a:tcPr/>
                </a:tc>
                <a:tc>
                  <a:txBody>
                    <a:bodyPr/>
                    <a:lstStyle/>
                    <a:p>
                      <a:r>
                        <a:rPr lang="en-GB" sz="1200" b="0" i="0">
                          <a:latin typeface="Montserrat"/>
                          <a:ea typeface="Montserrat"/>
                          <a:cs typeface="Montserrat"/>
                        </a:rPr>
                        <a:t>3 000</a:t>
                      </a:r>
                    </a:p>
                  </a:txBody>
                  <a:tcPr/>
                </a:tc>
                <a:tc>
                  <a:txBody>
                    <a:bodyPr/>
                    <a:lstStyle/>
                    <a:p>
                      <a:r>
                        <a:rPr lang="en-GB" sz="1200" b="0" i="0">
                          <a:latin typeface="Montserrat"/>
                          <a:ea typeface="Montserrat"/>
                          <a:cs typeface="Montserrat"/>
                        </a:rPr>
                        <a:t>2 $</a:t>
                      </a:r>
                    </a:p>
                  </a:txBody>
                  <a:tcPr/>
                </a:tc>
                <a:tc>
                  <a:txBody>
                    <a:bodyPr/>
                    <a:lstStyle/>
                    <a:p>
                      <a:r>
                        <a:rPr lang="en-GB" sz="1200" b="0" i="0">
                          <a:latin typeface="Montserrat"/>
                          <a:ea typeface="Montserrat"/>
                          <a:cs typeface="Montserrat"/>
                        </a:rPr>
                        <a:t>6 000 $</a:t>
                      </a:r>
                    </a:p>
                  </a:txBody>
                  <a:tcPr/>
                </a:tc>
                <a:tc>
                  <a:txBody>
                    <a:bodyPr/>
                    <a:lstStyle/>
                    <a:p>
                      <a:endParaRPr lang="en-GB" sz="1200" b="0" i="0">
                        <a:latin typeface="Montserrat"/>
                        <a:ea typeface="Montserrat"/>
                        <a:cs typeface="Montserrat"/>
                      </a:endParaRPr>
                    </a:p>
                  </a:txBody>
                  <a:tcPr/>
                </a:tc>
                <a:extLst>
                  <a:ext uri="{0D108BD9-81ED-4DB2-BD59-A6C34878D82A}">
                    <a16:rowId xmlns:a16="http://schemas.microsoft.com/office/drawing/2014/main" val="3397256741"/>
                  </a:ext>
                </a:extLst>
              </a:tr>
              <a:tr h="476250">
                <a:tc>
                  <a:txBody>
                    <a:bodyPr/>
                    <a:lstStyle/>
                    <a:p>
                      <a:r>
                        <a:rPr lang="en-GB" sz="1200" b="0" i="0">
                          <a:latin typeface="Montserrat"/>
                          <a:ea typeface="Montserrat"/>
                          <a:cs typeface="Montserrat"/>
                        </a:rPr>
                        <a:t>Balais</a:t>
                      </a:r>
                    </a:p>
                  </a:txBody>
                  <a:tcPr/>
                </a:tc>
                <a:tc>
                  <a:txBody>
                    <a:bodyPr/>
                    <a:lstStyle/>
                    <a:p>
                      <a:r>
                        <a:rPr lang="en-GB" sz="1200" b="0" i="0">
                          <a:latin typeface="Montserrat"/>
                          <a:ea typeface="Montserrat"/>
                          <a:cs typeface="Montserrat"/>
                        </a:rPr>
                        <a:t>900</a:t>
                      </a:r>
                    </a:p>
                  </a:txBody>
                  <a:tcPr/>
                </a:tc>
                <a:tc>
                  <a:txBody>
                    <a:bodyPr/>
                    <a:lstStyle/>
                    <a:p>
                      <a:r>
                        <a:rPr lang="en-GB" sz="1200" b="0" i="0">
                          <a:latin typeface="Montserrat"/>
                          <a:ea typeface="Montserrat"/>
                          <a:cs typeface="Montserrat"/>
                        </a:rPr>
                        <a:t>10 $</a:t>
                      </a:r>
                    </a:p>
                  </a:txBody>
                  <a:tcPr/>
                </a:tc>
                <a:tc>
                  <a:txBody>
                    <a:bodyPr/>
                    <a:lstStyle/>
                    <a:p>
                      <a:r>
                        <a:rPr lang="en-GB" sz="1200" b="0" i="0">
                          <a:latin typeface="Montserrat"/>
                          <a:ea typeface="Montserrat"/>
                          <a:cs typeface="Montserrat"/>
                        </a:rPr>
                        <a:t>9 000 $</a:t>
                      </a:r>
                    </a:p>
                  </a:txBody>
                  <a:tcPr/>
                </a:tc>
                <a:tc>
                  <a:txBody>
                    <a:bodyPr/>
                    <a:lstStyle/>
                    <a:p>
                      <a:endParaRPr lang="en-GB" sz="1200" b="0" i="0">
                        <a:latin typeface="Montserrat"/>
                        <a:ea typeface="Montserrat"/>
                        <a:cs typeface="Montserrat"/>
                      </a:endParaRPr>
                    </a:p>
                  </a:txBody>
                  <a:tcPr/>
                </a:tc>
                <a:extLst>
                  <a:ext uri="{0D108BD9-81ED-4DB2-BD59-A6C34878D82A}">
                    <a16:rowId xmlns:a16="http://schemas.microsoft.com/office/drawing/2014/main" val="3007263098"/>
                  </a:ext>
                </a:extLst>
              </a:tr>
              <a:tr h="476250">
                <a:tc>
                  <a:txBody>
                    <a:bodyPr/>
                    <a:lstStyle/>
                    <a:p>
                      <a:r>
                        <a:rPr lang="en-GB" sz="1200" b="0" i="0">
                          <a:latin typeface="Montserrat"/>
                          <a:ea typeface="Montserrat"/>
                          <a:cs typeface="Montserrat"/>
                        </a:rPr>
                        <a:t>Accessoires</a:t>
                      </a:r>
                    </a:p>
                  </a:txBody>
                  <a:tcPr/>
                </a:tc>
                <a:tc>
                  <a:txBody>
                    <a:bodyPr/>
                    <a:lstStyle/>
                    <a:p>
                      <a:r>
                        <a:rPr lang="en-GB" sz="1200" b="0" i="0">
                          <a:latin typeface="Montserrat"/>
                          <a:ea typeface="Montserrat"/>
                          <a:cs typeface="Montserrat"/>
                        </a:rPr>
                        <a:t>1 100</a:t>
                      </a:r>
                    </a:p>
                  </a:txBody>
                  <a:tcPr/>
                </a:tc>
                <a:tc>
                  <a:txBody>
                    <a:bodyPr/>
                    <a:lstStyle/>
                    <a:p>
                      <a:r>
                        <a:rPr lang="en-GB" sz="1200" b="0" i="0">
                          <a:latin typeface="Montserrat"/>
                          <a:ea typeface="Montserrat"/>
                          <a:cs typeface="Montserrat"/>
                        </a:rPr>
                        <a:t>5 $</a:t>
                      </a:r>
                    </a:p>
                  </a:txBody>
                  <a:tcPr/>
                </a:tc>
                <a:tc>
                  <a:txBody>
                    <a:bodyPr/>
                    <a:lstStyle/>
                    <a:p>
                      <a:r>
                        <a:rPr lang="en-GB" sz="1200" b="0" i="0">
                          <a:latin typeface="Montserrat"/>
                          <a:ea typeface="Montserrat"/>
                          <a:cs typeface="Montserrat"/>
                        </a:rPr>
                        <a:t>5 500 $</a:t>
                      </a:r>
                    </a:p>
                  </a:txBody>
                  <a:tcPr/>
                </a:tc>
                <a:tc>
                  <a:txBody>
                    <a:bodyPr/>
                    <a:lstStyle/>
                    <a:p>
                      <a:endParaRPr lang="en-GB" sz="1200" b="0" i="0">
                        <a:latin typeface="Montserrat"/>
                        <a:ea typeface="Montserrat"/>
                        <a:cs typeface="Montserrat"/>
                      </a:endParaRPr>
                    </a:p>
                  </a:txBody>
                  <a:tcPr/>
                </a:tc>
                <a:extLst>
                  <a:ext uri="{0D108BD9-81ED-4DB2-BD59-A6C34878D82A}">
                    <a16:rowId xmlns:a16="http://schemas.microsoft.com/office/drawing/2014/main" val="149336187"/>
                  </a:ext>
                </a:extLst>
              </a:tr>
            </a:tbl>
          </a:graphicData>
        </a:graphic>
      </p:graphicFrame>
      <p:sp>
        <p:nvSpPr>
          <p:cNvPr id="195" name="Rectangle 194">
            <a:extLst>
              <a:ext uri="{FF2B5EF4-FFF2-40B4-BE49-F238E27FC236}">
                <a16:creationId xmlns:a16="http://schemas.microsoft.com/office/drawing/2014/main" id="{8C2314E8-2227-498F-8E72-9992739DB2A8}"/>
              </a:ext>
            </a:extLst>
          </p:cNvPr>
          <p:cNvSpPr/>
          <p:nvPr/>
        </p:nvSpPr>
        <p:spPr>
          <a:xfrm>
            <a:off x="355600" y="4953000"/>
            <a:ext cx="6540500" cy="825500"/>
          </a:xfrm>
          <a:prstGeom prst="rect">
            <a:avLst/>
          </a:prstGeom>
          <a:solidFill>
            <a:srgbClr val="FFFFFF"/>
          </a:solidFill>
          <a:ln w="12700" cap="flat">
            <a:solidFill>
              <a:srgbClr val="9BC53D"/>
            </a:solid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96" name="TextBox 195">
            <a:extLst>
              <a:ext uri="{FF2B5EF4-FFF2-40B4-BE49-F238E27FC236}">
                <a16:creationId xmlns:a16="http://schemas.microsoft.com/office/drawing/2014/main" id="{AF85D779-D1A6-4898-971D-365F6F00B94A}"/>
              </a:ext>
            </a:extLst>
          </p:cNvPr>
          <p:cNvSpPr txBox="1"/>
          <p:nvPr/>
        </p:nvSpPr>
        <p:spPr>
          <a:xfrm>
            <a:off x="533400" y="5130800"/>
            <a:ext cx="6159500" cy="4572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fr-FR" sz="1400" u="none" strike="noStrike" cap="none" spc="0" normalizeH="0" baseline="0" dirty="0">
                <a:ln>
                  <a:noFill/>
                </a:ln>
                <a:solidFill>
                  <a:srgbClr val="111111"/>
                </a:solidFill>
                <a:effectLst/>
                <a:uFillTx/>
                <a:latin typeface="Montserrat"/>
                <a:cs typeface="Arial"/>
                <a:sym typeface="Helvetica Neue"/>
              </a:rPr>
              <a:t>À compléter : trier les articles par valeur annuelle décroissante, calculer le pourcentage cumulé et affecter les classes A, B et C.</a:t>
            </a:r>
            <a:endParaRPr kumimoji="0" lang="en-GB" sz="1400" u="none" strike="noStrike" cap="none" spc="0" normalizeH="0" baseline="0" dirty="0">
              <a:ln>
                <a:noFill/>
              </a:ln>
              <a:solidFill>
                <a:srgbClr val="111111"/>
              </a:solidFill>
              <a:effectLst/>
              <a:uFillTx/>
              <a:latin typeface="Montserrat"/>
              <a:cs typeface="Arial"/>
              <a:sym typeface="Helvetica Neue"/>
            </a:endParaRPr>
          </a:p>
        </p:txBody>
      </p:sp>
      <p:sp>
        <p:nvSpPr>
          <p:cNvPr id="197" name="Rectangle 196">
            <a:extLst>
              <a:ext uri="{FF2B5EF4-FFF2-40B4-BE49-F238E27FC236}">
                <a16:creationId xmlns:a16="http://schemas.microsoft.com/office/drawing/2014/main" id="{E6CC2C27-28D0-41F3-9851-F220182C9782}"/>
              </a:ext>
            </a:extLst>
          </p:cNvPr>
          <p:cNvSpPr/>
          <p:nvPr/>
        </p:nvSpPr>
        <p:spPr>
          <a:xfrm>
            <a:off x="7721600" y="2095500"/>
            <a:ext cx="4191000" cy="595035"/>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sp>
        <p:nvSpPr>
          <p:cNvPr id="198" name="TextBox 197">
            <a:extLst>
              <a:ext uri="{FF2B5EF4-FFF2-40B4-BE49-F238E27FC236}">
                <a16:creationId xmlns:a16="http://schemas.microsoft.com/office/drawing/2014/main" id="{778438C7-1215-4E6F-84A6-DBA5D6A74C90}"/>
              </a:ext>
            </a:extLst>
          </p:cNvPr>
          <p:cNvSpPr txBox="1"/>
          <p:nvPr/>
        </p:nvSpPr>
        <p:spPr>
          <a:xfrm>
            <a:off x="8102600" y="2349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Travail de</a:t>
            </a:r>
          </a:p>
        </p:txBody>
      </p:sp>
      <p:sp>
        <p:nvSpPr>
          <p:cNvPr id="199" name="TextBox 198">
            <a:extLst>
              <a:ext uri="{FF2B5EF4-FFF2-40B4-BE49-F238E27FC236}">
                <a16:creationId xmlns:a16="http://schemas.microsoft.com/office/drawing/2014/main" id="{37E3B602-26B8-4444-A339-B18CBBA8E757}"/>
              </a:ext>
            </a:extLst>
          </p:cNvPr>
          <p:cNvSpPr txBox="1"/>
          <p:nvPr/>
        </p:nvSpPr>
        <p:spPr>
          <a:xfrm>
            <a:off x="8102600" y="27940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groupe : analyse</a:t>
            </a:r>
          </a:p>
        </p:txBody>
      </p:sp>
      <p:sp>
        <p:nvSpPr>
          <p:cNvPr id="200" name="TextBox 199">
            <a:extLst>
              <a:ext uri="{FF2B5EF4-FFF2-40B4-BE49-F238E27FC236}">
                <a16:creationId xmlns:a16="http://schemas.microsoft.com/office/drawing/2014/main" id="{B90FF8D0-7F71-4928-B2CD-D3F0FE03E68C}"/>
              </a:ext>
            </a:extLst>
          </p:cNvPr>
          <p:cNvSpPr txBox="1"/>
          <p:nvPr/>
        </p:nvSpPr>
        <p:spPr>
          <a:xfrm>
            <a:off x="8102600" y="3238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ABC d’un</a:t>
            </a:r>
          </a:p>
        </p:txBody>
      </p:sp>
      <p:sp>
        <p:nvSpPr>
          <p:cNvPr id="201" name="TextBox 200">
            <a:extLst>
              <a:ext uri="{FF2B5EF4-FFF2-40B4-BE49-F238E27FC236}">
                <a16:creationId xmlns:a16="http://schemas.microsoft.com/office/drawing/2014/main" id="{07BDF876-A8CD-48D1-96DD-11B998FD8A6F}"/>
              </a:ext>
            </a:extLst>
          </p:cNvPr>
          <p:cNvSpPr txBox="1"/>
          <p:nvPr/>
        </p:nvSpPr>
        <p:spPr>
          <a:xfrm>
            <a:off x="8102600" y="36830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portefeuille de</a:t>
            </a:r>
          </a:p>
        </p:txBody>
      </p:sp>
      <p:sp>
        <p:nvSpPr>
          <p:cNvPr id="202" name="TextBox 201">
            <a:extLst>
              <a:ext uri="{FF2B5EF4-FFF2-40B4-BE49-F238E27FC236}">
                <a16:creationId xmlns:a16="http://schemas.microsoft.com/office/drawing/2014/main" id="{7F02F90D-3E37-43D4-9820-9326ACDA8FC4}"/>
              </a:ext>
            </a:extLst>
          </p:cNvPr>
          <p:cNvSpPr txBox="1"/>
          <p:nvPr/>
        </p:nvSpPr>
        <p:spPr>
          <a:xfrm>
            <a:off x="8102600" y="4127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produits</a:t>
            </a:r>
          </a:p>
        </p:txBody>
      </p:sp>
      <p:sp>
        <p:nvSpPr>
          <p:cNvPr id="209" name="Rectangle 208">
            <a:extLst>
              <a:ext uri="{FF2B5EF4-FFF2-40B4-BE49-F238E27FC236}">
                <a16:creationId xmlns:a16="http://schemas.microsoft.com/office/drawing/2014/main" id="{3E01B564-D7C4-4993-9E0A-B21E0D70B7CB}"/>
              </a:ext>
            </a:extLst>
          </p:cNvPr>
          <p:cNvSpPr/>
          <p:nvPr/>
        </p:nvSpPr>
        <p:spPr>
          <a:xfrm>
            <a:off x="7848600" y="2159000"/>
            <a:ext cx="3683000" cy="2984500"/>
          </a:xfrm>
          <a:prstGeom prst="rect">
            <a:avLst/>
          </a:prstGeom>
          <a:solidFill>
            <a:srgbClr val="FFFFFF"/>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clip" horzOverflow="clip" vert="horz" wrap="square" lIns="50800" tIns="50800" rIns="50800" bIns="50800" numCol="1" spcCol="38100" rtlCol="0" anchor="t">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en-GB"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210" name="TextBox 209">
            <a:extLst>
              <a:ext uri="{FF2B5EF4-FFF2-40B4-BE49-F238E27FC236}">
                <a16:creationId xmlns:a16="http://schemas.microsoft.com/office/drawing/2014/main" id="{3EA49401-5973-4A6E-820C-950D0F34F32D}"/>
              </a:ext>
            </a:extLst>
          </p:cNvPr>
          <p:cNvSpPr txBox="1"/>
          <p:nvPr/>
        </p:nvSpPr>
        <p:spPr>
          <a:xfrm>
            <a:off x="8102600" y="2349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a:ln>
                  <a:noFill/>
                </a:ln>
                <a:solidFill>
                  <a:srgbClr val="F58220"/>
                </a:solidFill>
                <a:effectLst/>
                <a:uFillTx/>
                <a:latin typeface="Montserrat"/>
                <a:cs typeface="Arial"/>
                <a:sym typeface="Helvetica Neue"/>
              </a:rPr>
              <a:t>Travail de</a:t>
            </a:r>
          </a:p>
        </p:txBody>
      </p:sp>
      <p:sp>
        <p:nvSpPr>
          <p:cNvPr id="211" name="TextBox 210">
            <a:extLst>
              <a:ext uri="{FF2B5EF4-FFF2-40B4-BE49-F238E27FC236}">
                <a16:creationId xmlns:a16="http://schemas.microsoft.com/office/drawing/2014/main" id="{12D7B9D2-975E-4F6F-B2CD-5AB75AA0ABA2}"/>
              </a:ext>
            </a:extLst>
          </p:cNvPr>
          <p:cNvSpPr txBox="1"/>
          <p:nvPr/>
        </p:nvSpPr>
        <p:spPr>
          <a:xfrm>
            <a:off x="8102600" y="27940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groupe</a:t>
            </a:r>
            <a:r>
              <a:rPr kumimoji="0" lang="en-GB" sz="2000" u="none" strike="noStrike" cap="none" spc="0" normalizeH="0" baseline="0" dirty="0">
                <a:ln>
                  <a:noFill/>
                </a:ln>
                <a:solidFill>
                  <a:srgbClr val="F58220"/>
                </a:solidFill>
                <a:effectLst/>
                <a:uFillTx/>
                <a:latin typeface="Montserrat"/>
                <a:cs typeface="Arial"/>
                <a:sym typeface="Helvetica Neue"/>
              </a:rPr>
              <a:t> : analyse</a:t>
            </a:r>
          </a:p>
        </p:txBody>
      </p:sp>
      <p:sp>
        <p:nvSpPr>
          <p:cNvPr id="212" name="TextBox 211">
            <a:extLst>
              <a:ext uri="{FF2B5EF4-FFF2-40B4-BE49-F238E27FC236}">
                <a16:creationId xmlns:a16="http://schemas.microsoft.com/office/drawing/2014/main" id="{3574542F-05F7-4E93-8C0D-C7F74241EC52}"/>
              </a:ext>
            </a:extLst>
          </p:cNvPr>
          <p:cNvSpPr txBox="1"/>
          <p:nvPr/>
        </p:nvSpPr>
        <p:spPr>
          <a:xfrm>
            <a:off x="8102600" y="3238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a:ln>
                  <a:noFill/>
                </a:ln>
                <a:solidFill>
                  <a:srgbClr val="F58220"/>
                </a:solidFill>
                <a:effectLst/>
                <a:uFillTx/>
                <a:latin typeface="Montserrat"/>
                <a:cs typeface="Arial"/>
                <a:sym typeface="Helvetica Neue"/>
              </a:rPr>
              <a:t>ABC d’un</a:t>
            </a:r>
          </a:p>
        </p:txBody>
      </p:sp>
      <p:sp>
        <p:nvSpPr>
          <p:cNvPr id="213" name="TextBox 212">
            <a:extLst>
              <a:ext uri="{FF2B5EF4-FFF2-40B4-BE49-F238E27FC236}">
                <a16:creationId xmlns:a16="http://schemas.microsoft.com/office/drawing/2014/main" id="{EE2D6001-9B0F-4A03-803E-A510E388F28A}"/>
              </a:ext>
            </a:extLst>
          </p:cNvPr>
          <p:cNvSpPr txBox="1"/>
          <p:nvPr/>
        </p:nvSpPr>
        <p:spPr>
          <a:xfrm>
            <a:off x="8102600" y="36830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a:ln>
                  <a:noFill/>
                </a:ln>
                <a:solidFill>
                  <a:srgbClr val="F58220"/>
                </a:solidFill>
                <a:effectLst/>
                <a:uFillTx/>
                <a:latin typeface="Montserrat"/>
                <a:cs typeface="Arial"/>
                <a:sym typeface="Helvetica Neue"/>
              </a:rPr>
              <a:t>portefeuille de</a:t>
            </a:r>
          </a:p>
        </p:txBody>
      </p:sp>
      <p:sp>
        <p:nvSpPr>
          <p:cNvPr id="214" name="TextBox 213">
            <a:extLst>
              <a:ext uri="{FF2B5EF4-FFF2-40B4-BE49-F238E27FC236}">
                <a16:creationId xmlns:a16="http://schemas.microsoft.com/office/drawing/2014/main" id="{856C48FB-3ABD-4461-8C98-EC8217876943}"/>
              </a:ext>
            </a:extLst>
          </p:cNvPr>
          <p:cNvSpPr txBox="1"/>
          <p:nvPr/>
        </p:nvSpPr>
        <p:spPr>
          <a:xfrm>
            <a:off x="8102600" y="4127500"/>
            <a:ext cx="3175000" cy="4318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0"/>
              </a:spcBef>
              <a:spcAft>
                <a:spcPts val="0"/>
              </a:spcAft>
              <a:buClrTx/>
              <a:buSzTx/>
              <a:buFontTx/>
              <a:buNone/>
              <a:tabLst/>
            </a:pPr>
            <a:r>
              <a:rPr kumimoji="0" lang="en-GB" sz="2000" u="none" strike="noStrike" cap="none" spc="0" normalizeH="0" baseline="0" dirty="0" err="1">
                <a:ln>
                  <a:noFill/>
                </a:ln>
                <a:solidFill>
                  <a:srgbClr val="F58220"/>
                </a:solidFill>
                <a:effectLst/>
                <a:uFillTx/>
                <a:latin typeface="Montserrat"/>
                <a:cs typeface="Arial"/>
                <a:sym typeface="Helvetica Neue"/>
              </a:rPr>
              <a:t>produits</a:t>
            </a:r>
            <a:endParaRPr kumimoji="0" lang="en-GB" sz="2000" u="none" strike="noStrike" cap="none" spc="0" normalizeH="0" baseline="0" dirty="0">
              <a:ln>
                <a:noFill/>
              </a:ln>
              <a:solidFill>
                <a:srgbClr val="F58220"/>
              </a:solidFill>
              <a:effectLst/>
              <a:uFillTx/>
              <a:latin typeface="Montserrat"/>
              <a:cs typeface="Arial"/>
              <a:sym typeface="Helvetica Neue"/>
            </a:endParaRPr>
          </a:p>
        </p:txBody>
      </p:sp>
    </p:spTree>
    <p:extLst>
      <p:ext uri="{BB962C8B-B14F-4D97-AF65-F5344CB8AC3E}">
        <p14:creationId xmlns:p14="http://schemas.microsoft.com/office/powerpoint/2010/main" val="33386492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6F40AA7-50BA-420B-83DB-E50D21115D98}">
  <we:reference id="wa200010215" version="2.0.0.0" store="en-US" storeType="OMEX"/>
  <we:alternateReferences>
    <we:reference id="wa200010215" version="2.0.0.0" store="" storeType="OMEX"/>
  </we:alternateReferences>
  <we:properties>
    <we:property name="bps.codex_control.document_id" value="&quot;0d12a8b8-9823-4cc7-9f19-a01699c29b1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69D42255-FE12-45C1-A9F8-70AA1F0CBF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249</TotalTime>
  <Words>1143</Words>
  <Application>Microsoft Office PowerPoint</Application>
  <PresentationFormat>Widescreen</PresentationFormat>
  <Paragraphs>289</Paragraphs>
  <Slides>13</Slides>
  <Notes>12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13</vt:i4>
      </vt:variant>
    </vt:vector>
  </HeadingPairs>
  <TitlesOfParts>
    <vt:vector size="22" baseType="lpstr">
      <vt:lpstr>Aptos</vt:lpstr>
      <vt:lpstr>Arial</vt:lpstr>
      <vt:lpstr>Arial Rounded MT Bold</vt:lpstr>
      <vt:lpstr>Calibri</vt:lpstr>
      <vt:lpstr>Helvetica Neue</vt:lpstr>
      <vt:lpstr>Helvetica Neue Medium</vt:lpstr>
      <vt:lpstr>Montserrat</vt:lpstr>
      <vt:lpstr>Montserrat Regular</vt:lpstr>
      <vt:lpstr>21_BasicWhite</vt:lpstr>
      <vt:lpstr>Exercices pratiques</vt:lpstr>
      <vt:lpstr>Road Transportation Systems Engineering Development in the Sub-Saharan Africa – Modern EU Master Programme &amp; Capacity Building</vt:lpstr>
      <vt:lpstr>PowerPoint Presentation</vt:lpstr>
      <vt:lpstr>aaa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32</cp:revision>
  <dcterms:modified xsi:type="dcterms:W3CDTF">2026-07-13T09:11:02Z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