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41" dt="2026-07-22T20:31:52.7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3T07:11:57.985" v="360"/>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33:49.938" v="258"/>
        <pc:sldMkLst>
          <pc:docMk/>
          <pc:sldMk cId="1117308100" sldId="256"/>
        </pc:sldMkLst>
        <pc:spChg chg="add mod ord">
          <ac:chgData name="office365" userId="5fcdbc0c-b1d0-4b52-bc28-28c25c9fccde" providerId="ADAL" clId="{839C158B-1674-498C-8D10-D29DEC7F3344}" dt="2026-07-22T20:32:04.681" v="248" actId="700"/>
          <ac:spMkLst>
            <pc:docMk/>
            <pc:sldMk cId="1117308100" sldId="256"/>
            <ac:spMk id="4" creationId="{2C8B60B5-3B41-88A9-88C8-4D09335D2906}"/>
          </ac:spMkLst>
        </pc:spChg>
        <pc:spChg chg="add mod ord">
          <ac:chgData name="office365" userId="5fcdbc0c-b1d0-4b52-bc28-28c25c9fccde" providerId="ADAL" clId="{839C158B-1674-498C-8D10-D29DEC7F3344}" dt="2026-07-22T20:32:04.716" v="250" actId="27636"/>
          <ac:spMkLst>
            <pc:docMk/>
            <pc:sldMk cId="1117308100" sldId="256"/>
            <ac:spMk id="5" creationId="{7CBA250D-48D5-A1B6-8040-FB443F437AF2}"/>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33:51.061" v="260"/>
        <pc:sldMkLst>
          <pc:docMk/>
          <pc:sldMk cId="2860047497" sldId="257"/>
        </pc:sldMkLst>
        <pc:spChg chg="add mod ord">
          <ac:chgData name="office365" userId="5fcdbc0c-b1d0-4b52-bc28-28c25c9fccde" providerId="ADAL" clId="{839C158B-1674-498C-8D10-D29DEC7F3344}" dt="2026-07-22T20:32:04.681" v="248" actId="700"/>
          <ac:spMkLst>
            <pc:docMk/>
            <pc:sldMk cId="2860047497" sldId="257"/>
            <ac:spMk id="4" creationId="{9F9F05D2-342C-306A-7043-FE551DD62EF4}"/>
          </ac:spMkLst>
        </pc:spChg>
        <pc:spChg chg="add mod ord">
          <ac:chgData name="office365" userId="5fcdbc0c-b1d0-4b52-bc28-28c25c9fccde" providerId="ADAL" clId="{839C158B-1674-498C-8D10-D29DEC7F3344}" dt="2026-07-22T20:32:04.719" v="251" actId="27636"/>
          <ac:spMkLst>
            <pc:docMk/>
            <pc:sldMk cId="2860047497" sldId="257"/>
            <ac:spMk id="5" creationId="{C046DC8F-B7D4-B15D-7E54-0C77FCF38FE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modSp add del mod setBg modClrScheme chgLayout">
        <pc:chgData name="office365" userId="5fcdbc0c-b1d0-4b52-bc28-28c25c9fccde" providerId="ADAL" clId="{839C158B-1674-498C-8D10-D29DEC7F3344}" dt="2026-07-22T20:33:52.227" v="262"/>
        <pc:sldMkLst>
          <pc:docMk/>
          <pc:sldMk cId="1416357880" sldId="258"/>
        </pc:sldMkLst>
        <pc:spChg chg="add mod ord">
          <ac:chgData name="office365" userId="5fcdbc0c-b1d0-4b52-bc28-28c25c9fccde" providerId="ADAL" clId="{839C158B-1674-498C-8D10-D29DEC7F3344}" dt="2026-07-22T20:32:04.681" v="248" actId="700"/>
          <ac:spMkLst>
            <pc:docMk/>
            <pc:sldMk cId="1416357880" sldId="258"/>
            <ac:spMk id="4" creationId="{68EE6371-69FA-49CA-4F79-88C4087BDDE5}"/>
          </ac:spMkLst>
        </pc:spChg>
        <pc:spChg chg="add mod ord">
          <ac:chgData name="office365" userId="5fcdbc0c-b1d0-4b52-bc28-28c25c9fccde" providerId="ADAL" clId="{839C158B-1674-498C-8D10-D29DEC7F3344}" dt="2026-07-22T20:32:04.721" v="252" actId="27636"/>
          <ac:spMkLst>
            <pc:docMk/>
            <pc:sldMk cId="1416357880" sldId="258"/>
            <ac:spMk id="5" creationId="{E3A107F6-9312-FF31-900E-AC709F0F857C}"/>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33:53.346" v="264"/>
        <pc:sldMkLst>
          <pc:docMk/>
          <pc:sldMk cId="2936248428" sldId="259"/>
        </pc:sldMkLst>
        <pc:spChg chg="add mod ord">
          <ac:chgData name="office365" userId="5fcdbc0c-b1d0-4b52-bc28-28c25c9fccde" providerId="ADAL" clId="{839C158B-1674-498C-8D10-D29DEC7F3344}" dt="2026-07-22T20:32:04.681" v="248" actId="700"/>
          <ac:spMkLst>
            <pc:docMk/>
            <pc:sldMk cId="2936248428" sldId="259"/>
            <ac:spMk id="4" creationId="{2A4CBD13-CD25-234C-2FBE-67DABEA40F16}"/>
          </ac:spMkLst>
        </pc:spChg>
        <pc:spChg chg="add mod ord">
          <ac:chgData name="office365" userId="5fcdbc0c-b1d0-4b52-bc28-28c25c9fccde" providerId="ADAL" clId="{839C158B-1674-498C-8D10-D29DEC7F3344}" dt="2026-07-22T20:32:04.723" v="253" actId="27636"/>
          <ac:spMkLst>
            <pc:docMk/>
            <pc:sldMk cId="2936248428" sldId="259"/>
            <ac:spMk id="5" creationId="{1C70EAF3-3BB2-2831-0503-9796E83C62AA}"/>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33:54.426" v="266"/>
        <pc:sldMkLst>
          <pc:docMk/>
          <pc:sldMk cId="3298608126" sldId="260"/>
        </pc:sldMkLst>
        <pc:spChg chg="add mod ord">
          <ac:chgData name="office365" userId="5fcdbc0c-b1d0-4b52-bc28-28c25c9fccde" providerId="ADAL" clId="{839C158B-1674-498C-8D10-D29DEC7F3344}" dt="2026-07-22T20:32:04.681" v="248" actId="700"/>
          <ac:spMkLst>
            <pc:docMk/>
            <pc:sldMk cId="3298608126" sldId="260"/>
            <ac:spMk id="4" creationId="{3468B63D-DF1A-4622-CDFF-C80A3BAD1F39}"/>
          </ac:spMkLst>
        </pc:spChg>
        <pc:spChg chg="add mod ord">
          <ac:chgData name="office365" userId="5fcdbc0c-b1d0-4b52-bc28-28c25c9fccde" providerId="ADAL" clId="{839C158B-1674-498C-8D10-D29DEC7F3344}" dt="2026-07-22T20:32:04.725" v="254" actId="27636"/>
          <ac:spMkLst>
            <pc:docMk/>
            <pc:sldMk cId="3298608126" sldId="260"/>
            <ac:spMk id="5" creationId="{DEB6FB21-6380-EFA5-4F02-2920F37BD69B}"/>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modSp add del mod setBg modClrScheme chgLayout">
        <pc:chgData name="office365" userId="5fcdbc0c-b1d0-4b52-bc28-28c25c9fccde" providerId="ADAL" clId="{839C158B-1674-498C-8D10-D29DEC7F3344}" dt="2026-07-22T20:33:55.579" v="268"/>
        <pc:sldMkLst>
          <pc:docMk/>
          <pc:sldMk cId="1575674583" sldId="261"/>
        </pc:sldMkLst>
        <pc:spChg chg="add mod ord">
          <ac:chgData name="office365" userId="5fcdbc0c-b1d0-4b52-bc28-28c25c9fccde" providerId="ADAL" clId="{839C158B-1674-498C-8D10-D29DEC7F3344}" dt="2026-07-22T20:32:04.681" v="248" actId="700"/>
          <ac:spMkLst>
            <pc:docMk/>
            <pc:sldMk cId="1575674583" sldId="261"/>
            <ac:spMk id="4" creationId="{6694FD49-FEB0-417F-10E2-0375A9AFB941}"/>
          </ac:spMkLst>
        </pc:spChg>
        <pc:spChg chg="add mod ord">
          <ac:chgData name="office365" userId="5fcdbc0c-b1d0-4b52-bc28-28c25c9fccde" providerId="ADAL" clId="{839C158B-1674-498C-8D10-D29DEC7F3344}" dt="2026-07-22T20:32:04.727" v="255" actId="27636"/>
          <ac:spMkLst>
            <pc:docMk/>
            <pc:sldMk cId="1575674583" sldId="261"/>
            <ac:spMk id="5" creationId="{99326E56-A75D-F551-E278-AFC19BF50503}"/>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modSp add del mod setBg modClrScheme chgLayout">
        <pc:chgData name="office365" userId="5fcdbc0c-b1d0-4b52-bc28-28c25c9fccde" providerId="ADAL" clId="{839C158B-1674-498C-8D10-D29DEC7F3344}" dt="2026-07-22T20:33:56.684" v="270"/>
        <pc:sldMkLst>
          <pc:docMk/>
          <pc:sldMk cId="674511710" sldId="262"/>
        </pc:sldMkLst>
        <pc:spChg chg="add mod ord">
          <ac:chgData name="office365" userId="5fcdbc0c-b1d0-4b52-bc28-28c25c9fccde" providerId="ADAL" clId="{839C158B-1674-498C-8D10-D29DEC7F3344}" dt="2026-07-22T20:32:04.681" v="248" actId="700"/>
          <ac:spMkLst>
            <pc:docMk/>
            <pc:sldMk cId="674511710" sldId="262"/>
            <ac:spMk id="4" creationId="{A09B4C3A-BFA1-2ECE-411B-7CBC3DC7CB3A}"/>
          </ac:spMkLst>
        </pc:spChg>
        <pc:spChg chg="add mod ord">
          <ac:chgData name="office365" userId="5fcdbc0c-b1d0-4b52-bc28-28c25c9fccde" providerId="ADAL" clId="{839C158B-1674-498C-8D10-D29DEC7F3344}" dt="2026-07-22T20:32:04.728" v="256" actId="27636"/>
          <ac:spMkLst>
            <pc:docMk/>
            <pc:sldMk cId="674511710" sldId="262"/>
            <ac:spMk id="5" creationId="{D52D7C09-D481-6283-6D79-8DC3678E4D21}"/>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addSp modSp add del mod setBg modClrScheme chgLayout">
        <pc:chgData name="office365" userId="5fcdbc0c-b1d0-4b52-bc28-28c25c9fccde" providerId="ADAL" clId="{839C158B-1674-498C-8D10-D29DEC7F3344}" dt="2026-07-22T20:33:57.761" v="272"/>
        <pc:sldMkLst>
          <pc:docMk/>
          <pc:sldMk cId="4030604993" sldId="263"/>
        </pc:sldMkLst>
        <pc:spChg chg="add mod ord">
          <ac:chgData name="office365" userId="5fcdbc0c-b1d0-4b52-bc28-28c25c9fccde" providerId="ADAL" clId="{839C158B-1674-498C-8D10-D29DEC7F3344}" dt="2026-07-22T20:32:04.681" v="248" actId="700"/>
          <ac:spMkLst>
            <pc:docMk/>
            <pc:sldMk cId="4030604993" sldId="263"/>
            <ac:spMk id="4" creationId="{7CA641A4-DC4E-6D1C-AC97-7E1AAE7CCDF3}"/>
          </ac:spMkLst>
        </pc:spChg>
        <pc:spChg chg="add mod ord">
          <ac:chgData name="office365" userId="5fcdbc0c-b1d0-4b52-bc28-28c25c9fccde" providerId="ADAL" clId="{839C158B-1674-498C-8D10-D29DEC7F3344}" dt="2026-07-22T20:32:04.692" v="249" actId="27636"/>
          <ac:spMkLst>
            <pc:docMk/>
            <pc:sldMk cId="4030604993" sldId="263"/>
            <ac:spMk id="5" creationId="{92C3633B-1270-F444-AC0F-B4FAC95D2F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3T07:11:46.306" v="330"/>
        <pc:sldMkLst>
          <pc:docMk/>
          <pc:sldMk cId="1352108839" sldId="314"/>
        </pc:sldMkLst>
        <pc:spChg chg="del">
          <ac:chgData name="office365" userId="5fcdbc0c-b1d0-4b52-bc28-28c25c9fccde" providerId="ADAL" clId="{839C158B-1674-498C-8D10-D29DEC7F3344}" dt="2026-07-22T20:34:07.841" v="279"/>
          <ac:spMkLst>
            <pc:docMk/>
            <pc:sldMk cId="1352108839" sldId="314"/>
            <ac:spMk id="2" creationId="{00000000-0000-0000-0000-000000000000}"/>
          </ac:spMkLst>
        </pc:spChg>
        <pc:spChg chg="mod">
          <ac:chgData name="office365" userId="5fcdbc0c-b1d0-4b52-bc28-28c25c9fccde" providerId="ADAL" clId="{839C158B-1674-498C-8D10-D29DEC7F3344}" dt="2026-07-22T20:34:07.841" v="278"/>
          <ac:spMkLst>
            <pc:docMk/>
            <pc:sldMk cId="1352108839" sldId="314"/>
            <ac:spMk id="3" creationId="{00000000-0000-0000-0000-000000000000}"/>
          </ac:spMkLst>
        </pc:spChg>
        <pc:spChg chg="mod">
          <ac:chgData name="office365" userId="5fcdbc0c-b1d0-4b52-bc28-28c25c9fccde" providerId="ADAL" clId="{839C158B-1674-498C-8D10-D29DEC7F3344}" dt="2026-07-22T20:34:07.841" v="276"/>
          <ac:spMkLst>
            <pc:docMk/>
            <pc:sldMk cId="1352108839" sldId="314"/>
            <ac:spMk id="4" creationId="{2C8B60B5-3B41-88A9-88C8-4D09335D2906}"/>
          </ac:spMkLst>
        </pc:spChg>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2T20:31:18.399" v="239" actId="47"/>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3T07:11:47.916" v="334"/>
        <pc:sldMkLst>
          <pc:docMk/>
          <pc:sldMk cId="370359528" sldId="315"/>
        </pc:sldMkLst>
        <pc:spChg chg="del">
          <ac:chgData name="office365" userId="5fcdbc0c-b1d0-4b52-bc28-28c25c9fccde" providerId="ADAL" clId="{839C158B-1674-498C-8D10-D29DEC7F3344}" dt="2026-07-22T20:34:07.843" v="286"/>
          <ac:spMkLst>
            <pc:docMk/>
            <pc:sldMk cId="370359528" sldId="315"/>
            <ac:spMk id="2" creationId="{00000000-0000-0000-0000-000000000000}"/>
          </ac:spMkLst>
        </pc:spChg>
        <pc:spChg chg="mod">
          <ac:chgData name="office365" userId="5fcdbc0c-b1d0-4b52-bc28-28c25c9fccde" providerId="ADAL" clId="{839C158B-1674-498C-8D10-D29DEC7F3344}" dt="2026-07-22T20:34:07.843" v="285"/>
          <ac:spMkLst>
            <pc:docMk/>
            <pc:sldMk cId="370359528" sldId="315"/>
            <ac:spMk id="3" creationId="{00000000-0000-0000-0000-000000000000}"/>
          </ac:spMkLst>
        </pc:spChg>
        <pc:spChg chg="mod">
          <ac:chgData name="office365" userId="5fcdbc0c-b1d0-4b52-bc28-28c25c9fccde" providerId="ADAL" clId="{839C158B-1674-498C-8D10-D29DEC7F3344}" dt="2026-07-22T20:34:07.842" v="283"/>
          <ac:spMkLst>
            <pc:docMk/>
            <pc:sldMk cId="370359528" sldId="315"/>
            <ac:spMk id="4" creationId="{9F9F05D2-342C-306A-7043-FE551DD62EF4}"/>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3T07:11:49.464" v="338"/>
        <pc:sldMkLst>
          <pc:docMk/>
          <pc:sldMk cId="215660017" sldId="316"/>
        </pc:sldMkLst>
        <pc:spChg chg="del">
          <ac:chgData name="office365" userId="5fcdbc0c-b1d0-4b52-bc28-28c25c9fccde" providerId="ADAL" clId="{839C158B-1674-498C-8D10-D29DEC7F3344}" dt="2026-07-22T20:34:07.844" v="293"/>
          <ac:spMkLst>
            <pc:docMk/>
            <pc:sldMk cId="215660017" sldId="316"/>
            <ac:spMk id="2" creationId="{00000000-0000-0000-0000-000000000000}"/>
          </ac:spMkLst>
        </pc:spChg>
        <pc:spChg chg="mod">
          <ac:chgData name="office365" userId="5fcdbc0c-b1d0-4b52-bc28-28c25c9fccde" providerId="ADAL" clId="{839C158B-1674-498C-8D10-D29DEC7F3344}" dt="2026-07-22T20:34:07.844" v="292"/>
          <ac:spMkLst>
            <pc:docMk/>
            <pc:sldMk cId="215660017" sldId="316"/>
            <ac:spMk id="3" creationId="{00000000-0000-0000-0000-000000000000}"/>
          </ac:spMkLst>
        </pc:spChg>
        <pc:spChg chg="mod">
          <ac:chgData name="office365" userId="5fcdbc0c-b1d0-4b52-bc28-28c25c9fccde" providerId="ADAL" clId="{839C158B-1674-498C-8D10-D29DEC7F3344}" dt="2026-07-22T20:34:07.843" v="290"/>
          <ac:spMkLst>
            <pc:docMk/>
            <pc:sldMk cId="215660017" sldId="316"/>
            <ac:spMk id="4" creationId="{68EE6371-69FA-49CA-4F79-88C4087BDDE5}"/>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3T07:11:51.034" v="342"/>
        <pc:sldMkLst>
          <pc:docMk/>
          <pc:sldMk cId="1797087825" sldId="317"/>
        </pc:sldMkLst>
        <pc:spChg chg="del">
          <ac:chgData name="office365" userId="5fcdbc0c-b1d0-4b52-bc28-28c25c9fccde" providerId="ADAL" clId="{839C158B-1674-498C-8D10-D29DEC7F3344}" dt="2026-07-22T20:34:07.845" v="300"/>
          <ac:spMkLst>
            <pc:docMk/>
            <pc:sldMk cId="1797087825" sldId="317"/>
            <ac:spMk id="2" creationId="{00000000-0000-0000-0000-000000000000}"/>
          </ac:spMkLst>
        </pc:spChg>
        <pc:spChg chg="mod">
          <ac:chgData name="office365" userId="5fcdbc0c-b1d0-4b52-bc28-28c25c9fccde" providerId="ADAL" clId="{839C158B-1674-498C-8D10-D29DEC7F3344}" dt="2026-07-22T20:34:07.844" v="299"/>
          <ac:spMkLst>
            <pc:docMk/>
            <pc:sldMk cId="1797087825" sldId="317"/>
            <ac:spMk id="3" creationId="{00000000-0000-0000-0000-000000000000}"/>
          </ac:spMkLst>
        </pc:spChg>
        <pc:spChg chg="mod">
          <ac:chgData name="office365" userId="5fcdbc0c-b1d0-4b52-bc28-28c25c9fccde" providerId="ADAL" clId="{839C158B-1674-498C-8D10-D29DEC7F3344}" dt="2026-07-22T20:34:07.844" v="297"/>
          <ac:spMkLst>
            <pc:docMk/>
            <pc:sldMk cId="1797087825" sldId="317"/>
            <ac:spMk id="4" creationId="{2A4CBD13-CD25-234C-2FBE-67DABEA40F16}"/>
          </ac:spMkLst>
        </pc:spChg>
      </pc:sldChg>
      <pc:sldChg chg="delSp modSp add del mod">
        <pc:chgData name="office365" userId="5fcdbc0c-b1d0-4b52-bc28-28c25c9fccde" providerId="ADAL" clId="{839C158B-1674-498C-8D10-D29DEC7F3344}" dt="2026-07-22T20:31:18.399" v="239" actId="47"/>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3T07:11:52.570" v="346"/>
        <pc:sldMkLst>
          <pc:docMk/>
          <pc:sldMk cId="1646626300" sldId="318"/>
        </pc:sldMkLst>
        <pc:spChg chg="del">
          <ac:chgData name="office365" userId="5fcdbc0c-b1d0-4b52-bc28-28c25c9fccde" providerId="ADAL" clId="{839C158B-1674-498C-8D10-D29DEC7F3344}" dt="2026-07-22T20:34:07.846" v="307"/>
          <ac:spMkLst>
            <pc:docMk/>
            <pc:sldMk cId="1646626300" sldId="318"/>
            <ac:spMk id="2" creationId="{00000000-0000-0000-0000-000000000000}"/>
          </ac:spMkLst>
        </pc:spChg>
        <pc:spChg chg="mod">
          <ac:chgData name="office365" userId="5fcdbc0c-b1d0-4b52-bc28-28c25c9fccde" providerId="ADAL" clId="{839C158B-1674-498C-8D10-D29DEC7F3344}" dt="2026-07-22T20:34:07.846" v="306"/>
          <ac:spMkLst>
            <pc:docMk/>
            <pc:sldMk cId="1646626300" sldId="318"/>
            <ac:spMk id="3" creationId="{00000000-0000-0000-0000-000000000000}"/>
          </ac:spMkLst>
        </pc:spChg>
        <pc:spChg chg="mod">
          <ac:chgData name="office365" userId="5fcdbc0c-b1d0-4b52-bc28-28c25c9fccde" providerId="ADAL" clId="{839C158B-1674-498C-8D10-D29DEC7F3344}" dt="2026-07-22T20:34:07.845" v="304"/>
          <ac:spMkLst>
            <pc:docMk/>
            <pc:sldMk cId="1646626300" sldId="318"/>
            <ac:spMk id="4" creationId="{3468B63D-DF1A-4622-CDFF-C80A3BAD1F39}"/>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2T20:31:18.399" v="239" actId="47"/>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3T07:11:54.096" v="350"/>
        <pc:sldMkLst>
          <pc:docMk/>
          <pc:sldMk cId="1292794031" sldId="319"/>
        </pc:sldMkLst>
        <pc:spChg chg="del">
          <ac:chgData name="office365" userId="5fcdbc0c-b1d0-4b52-bc28-28c25c9fccde" providerId="ADAL" clId="{839C158B-1674-498C-8D10-D29DEC7F3344}" dt="2026-07-22T20:34:07.847" v="314"/>
          <ac:spMkLst>
            <pc:docMk/>
            <pc:sldMk cId="1292794031" sldId="319"/>
            <ac:spMk id="2" creationId="{00000000-0000-0000-0000-000000000000}"/>
          </ac:spMkLst>
        </pc:spChg>
        <pc:spChg chg="mod">
          <ac:chgData name="office365" userId="5fcdbc0c-b1d0-4b52-bc28-28c25c9fccde" providerId="ADAL" clId="{839C158B-1674-498C-8D10-D29DEC7F3344}" dt="2026-07-22T20:34:07.847" v="313"/>
          <ac:spMkLst>
            <pc:docMk/>
            <pc:sldMk cId="1292794031" sldId="319"/>
            <ac:spMk id="3" creationId="{00000000-0000-0000-0000-000000000000}"/>
          </ac:spMkLst>
        </pc:spChg>
        <pc:spChg chg="mod">
          <ac:chgData name="office365" userId="5fcdbc0c-b1d0-4b52-bc28-28c25c9fccde" providerId="ADAL" clId="{839C158B-1674-498C-8D10-D29DEC7F3344}" dt="2026-07-22T20:34:07.846" v="311"/>
          <ac:spMkLst>
            <pc:docMk/>
            <pc:sldMk cId="1292794031" sldId="319"/>
            <ac:spMk id="4" creationId="{6694FD49-FEB0-417F-10E2-0375A9AFB941}"/>
          </ac:spMkLst>
        </pc:spChg>
      </pc:sldChg>
      <pc:sldChg chg="delSp modSp add del mod">
        <pc:chgData name="office365" userId="5fcdbc0c-b1d0-4b52-bc28-28c25c9fccde" providerId="ADAL" clId="{839C158B-1674-498C-8D10-D29DEC7F3344}" dt="2026-07-22T20:31:18.399" v="239" actId="47"/>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3T07:11:55.632" v="354"/>
        <pc:sldMkLst>
          <pc:docMk/>
          <pc:sldMk cId="1851132548" sldId="320"/>
        </pc:sldMkLst>
        <pc:spChg chg="del">
          <ac:chgData name="office365" userId="5fcdbc0c-b1d0-4b52-bc28-28c25c9fccde" providerId="ADAL" clId="{839C158B-1674-498C-8D10-D29DEC7F3344}" dt="2026-07-22T20:34:07.848" v="321"/>
          <ac:spMkLst>
            <pc:docMk/>
            <pc:sldMk cId="1851132548" sldId="320"/>
            <ac:spMk id="2" creationId="{00000000-0000-0000-0000-000000000000}"/>
          </ac:spMkLst>
        </pc:spChg>
        <pc:spChg chg="mod">
          <ac:chgData name="office365" userId="5fcdbc0c-b1d0-4b52-bc28-28c25c9fccde" providerId="ADAL" clId="{839C158B-1674-498C-8D10-D29DEC7F3344}" dt="2026-07-22T20:34:07.848" v="320"/>
          <ac:spMkLst>
            <pc:docMk/>
            <pc:sldMk cId="1851132548" sldId="320"/>
            <ac:spMk id="3" creationId="{00000000-0000-0000-0000-000000000000}"/>
          </ac:spMkLst>
        </pc:spChg>
        <pc:spChg chg="mod">
          <ac:chgData name="office365" userId="5fcdbc0c-b1d0-4b52-bc28-28c25c9fccde" providerId="ADAL" clId="{839C158B-1674-498C-8D10-D29DEC7F3344}" dt="2026-07-22T20:34:07.847" v="318"/>
          <ac:spMkLst>
            <pc:docMk/>
            <pc:sldMk cId="1851132548" sldId="320"/>
            <ac:spMk id="4" creationId="{A09B4C3A-BFA1-2ECE-411B-7CBC3DC7CB3A}"/>
          </ac:spMkLst>
        </pc:spChg>
      </pc:sldChg>
      <pc:sldChg chg="delSp modSp add del mod">
        <pc:chgData name="office365" userId="5fcdbc0c-b1d0-4b52-bc28-28c25c9fccde" providerId="ADAL" clId="{839C158B-1674-498C-8D10-D29DEC7F3344}" dt="2026-07-22T20:31:18.399" v="239" actId="47"/>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3T07:11:57.202" v="358"/>
        <pc:sldMkLst>
          <pc:docMk/>
          <pc:sldMk cId="223912781" sldId="321"/>
        </pc:sldMkLst>
        <pc:spChg chg="del">
          <ac:chgData name="office365" userId="5fcdbc0c-b1d0-4b52-bc28-28c25c9fccde" providerId="ADAL" clId="{839C158B-1674-498C-8D10-D29DEC7F3344}" dt="2026-07-22T20:34:07.849" v="328"/>
          <ac:spMkLst>
            <pc:docMk/>
            <pc:sldMk cId="223912781" sldId="321"/>
            <ac:spMk id="2" creationId="{00000000-0000-0000-0000-000000000000}"/>
          </ac:spMkLst>
        </pc:spChg>
        <pc:spChg chg="mod">
          <ac:chgData name="office365" userId="5fcdbc0c-b1d0-4b52-bc28-28c25c9fccde" providerId="ADAL" clId="{839C158B-1674-498C-8D10-D29DEC7F3344}" dt="2026-07-22T20:34:07.849" v="327"/>
          <ac:spMkLst>
            <pc:docMk/>
            <pc:sldMk cId="223912781" sldId="321"/>
            <ac:spMk id="3" creationId="{00000000-0000-0000-0000-000000000000}"/>
          </ac:spMkLst>
        </pc:spChg>
        <pc:spChg chg="mod">
          <ac:chgData name="office365" userId="5fcdbc0c-b1d0-4b52-bc28-28c25c9fccde" providerId="ADAL" clId="{839C158B-1674-498C-8D10-D29DEC7F3344}" dt="2026-07-22T20:34:07.848" v="325"/>
          <ac:spMkLst>
            <pc:docMk/>
            <pc:sldMk cId="223912781" sldId="321"/>
            <ac:spMk id="4" creationId="{7CA641A4-DC4E-6D1C-AC97-7E1AAE7CCDF3}"/>
          </ac:spMkLst>
        </pc:spChg>
      </pc:sldChg>
      <pc:sldChg chg="delSp modSp add del mod">
        <pc:chgData name="office365" userId="5fcdbc0c-b1d0-4b52-bc28-28c25c9fccde" providerId="ADAL" clId="{839C158B-1674-498C-8D10-D29DEC7F3344}" dt="2026-07-22T20:31:18.399" v="239" actId="47"/>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11:47.116" v="332"/>
        <pc:sldMkLst>
          <pc:docMk/>
          <pc:sldMk cId="1968766732" sldId="322"/>
        </pc:sldMkLst>
      </pc:sldChg>
      <pc:sldChg chg="add">
        <pc:chgData name="office365" userId="5fcdbc0c-b1d0-4b52-bc28-28c25c9fccde" providerId="ADAL" clId="{839C158B-1674-498C-8D10-D29DEC7F3344}" dt="2026-07-23T07:11:47.100" v="331"/>
        <pc:sldMkLst>
          <pc:docMk/>
          <pc:sldMk cId="3753264980" sldId="323"/>
        </pc:sldMkLst>
      </pc:sldChg>
      <pc:sldChg chg="add del">
        <pc:chgData name="office365" userId="5fcdbc0c-b1d0-4b52-bc28-28c25c9fccde" providerId="ADAL" clId="{839C158B-1674-498C-8D10-D29DEC7F3344}" dt="2026-07-23T07:11:48.696" v="336"/>
        <pc:sldMkLst>
          <pc:docMk/>
          <pc:sldMk cId="1850602949" sldId="324"/>
        </pc:sldMkLst>
      </pc:sldChg>
      <pc:sldChg chg="add">
        <pc:chgData name="office365" userId="5fcdbc0c-b1d0-4b52-bc28-28c25c9fccde" providerId="ADAL" clId="{839C158B-1674-498C-8D10-D29DEC7F3344}" dt="2026-07-23T07:11:48.678" v="335"/>
        <pc:sldMkLst>
          <pc:docMk/>
          <pc:sldMk cId="2799376614" sldId="325"/>
        </pc:sldMkLst>
      </pc:sldChg>
      <pc:sldChg chg="add del">
        <pc:chgData name="office365" userId="5fcdbc0c-b1d0-4b52-bc28-28c25c9fccde" providerId="ADAL" clId="{839C158B-1674-498C-8D10-D29DEC7F3344}" dt="2026-07-23T07:11:50.247" v="340"/>
        <pc:sldMkLst>
          <pc:docMk/>
          <pc:sldMk cId="2774288548" sldId="326"/>
        </pc:sldMkLst>
      </pc:sldChg>
      <pc:sldChg chg="add">
        <pc:chgData name="office365" userId="5fcdbc0c-b1d0-4b52-bc28-28c25c9fccde" providerId="ADAL" clId="{839C158B-1674-498C-8D10-D29DEC7F3344}" dt="2026-07-23T07:11:50.232" v="339"/>
        <pc:sldMkLst>
          <pc:docMk/>
          <pc:sldMk cId="1668327657" sldId="327"/>
        </pc:sldMkLst>
      </pc:sldChg>
      <pc:sldChg chg="add del">
        <pc:chgData name="office365" userId="5fcdbc0c-b1d0-4b52-bc28-28c25c9fccde" providerId="ADAL" clId="{839C158B-1674-498C-8D10-D29DEC7F3344}" dt="2026-07-23T07:11:51.804" v="344"/>
        <pc:sldMkLst>
          <pc:docMk/>
          <pc:sldMk cId="1176444611" sldId="328"/>
        </pc:sldMkLst>
      </pc:sldChg>
      <pc:sldChg chg="add">
        <pc:chgData name="office365" userId="5fcdbc0c-b1d0-4b52-bc28-28c25c9fccde" providerId="ADAL" clId="{839C158B-1674-498C-8D10-D29DEC7F3344}" dt="2026-07-23T07:11:51.789" v="343"/>
        <pc:sldMkLst>
          <pc:docMk/>
          <pc:sldMk cId="3781990827" sldId="329"/>
        </pc:sldMkLst>
      </pc:sldChg>
      <pc:sldChg chg="add del">
        <pc:chgData name="office365" userId="5fcdbc0c-b1d0-4b52-bc28-28c25c9fccde" providerId="ADAL" clId="{839C158B-1674-498C-8D10-D29DEC7F3344}" dt="2026-07-23T07:11:53.340" v="348"/>
        <pc:sldMkLst>
          <pc:docMk/>
          <pc:sldMk cId="155083843" sldId="330"/>
        </pc:sldMkLst>
      </pc:sldChg>
      <pc:sldChg chg="add">
        <pc:chgData name="office365" userId="5fcdbc0c-b1d0-4b52-bc28-28c25c9fccde" providerId="ADAL" clId="{839C158B-1674-498C-8D10-D29DEC7F3344}" dt="2026-07-23T07:11:53.325" v="347"/>
        <pc:sldMkLst>
          <pc:docMk/>
          <pc:sldMk cId="1696364689" sldId="331"/>
        </pc:sldMkLst>
      </pc:sldChg>
      <pc:sldChg chg="add del">
        <pc:chgData name="office365" userId="5fcdbc0c-b1d0-4b52-bc28-28c25c9fccde" providerId="ADAL" clId="{839C158B-1674-498C-8D10-D29DEC7F3344}" dt="2026-07-23T07:11:54.876" v="352"/>
        <pc:sldMkLst>
          <pc:docMk/>
          <pc:sldMk cId="1252431776" sldId="332"/>
        </pc:sldMkLst>
      </pc:sldChg>
      <pc:sldChg chg="add">
        <pc:chgData name="office365" userId="5fcdbc0c-b1d0-4b52-bc28-28c25c9fccde" providerId="ADAL" clId="{839C158B-1674-498C-8D10-D29DEC7F3344}" dt="2026-07-23T07:11:54.861" v="351"/>
        <pc:sldMkLst>
          <pc:docMk/>
          <pc:sldMk cId="1929716449" sldId="333"/>
        </pc:sldMkLst>
      </pc:sldChg>
      <pc:sldChg chg="add del">
        <pc:chgData name="office365" userId="5fcdbc0c-b1d0-4b52-bc28-28c25c9fccde" providerId="ADAL" clId="{839C158B-1674-498C-8D10-D29DEC7F3344}" dt="2026-07-23T07:11:56.409" v="356"/>
        <pc:sldMkLst>
          <pc:docMk/>
          <pc:sldMk cId="2434604393" sldId="334"/>
        </pc:sldMkLst>
      </pc:sldChg>
      <pc:sldChg chg="add">
        <pc:chgData name="office365" userId="5fcdbc0c-b1d0-4b52-bc28-28c25c9fccde" providerId="ADAL" clId="{839C158B-1674-498C-8D10-D29DEC7F3344}" dt="2026-07-23T07:11:56.394" v="355"/>
        <pc:sldMkLst>
          <pc:docMk/>
          <pc:sldMk cId="1841611183" sldId="335"/>
        </pc:sldMkLst>
      </pc:sldChg>
      <pc:sldChg chg="add del">
        <pc:chgData name="office365" userId="5fcdbc0c-b1d0-4b52-bc28-28c25c9fccde" providerId="ADAL" clId="{839C158B-1674-498C-8D10-D29DEC7F3344}" dt="2026-07-23T07:11:57.985" v="360"/>
        <pc:sldMkLst>
          <pc:docMk/>
          <pc:sldMk cId="4045005035" sldId="336"/>
        </pc:sldMkLst>
      </pc:sldChg>
      <pc:sldChg chg="add">
        <pc:chgData name="office365" userId="5fcdbc0c-b1d0-4b52-bc28-28c25c9fccde" providerId="ADAL" clId="{839C158B-1674-498C-8D10-D29DEC7F3344}" dt="2026-07-23T07:11:57.971" v="359"/>
        <pc:sldMkLst>
          <pc:docMk/>
          <pc:sldMk cId="2833432292" sldId="337"/>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34443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12769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756506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898255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362832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899773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888923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585118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 bon rapport indique : localisation, preuves, classification, cause probable et recommandation opérationnelle.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 problème dominant doit guider la décision d’entretien, p. ex. rétablir le drainage avant de réparer la surface.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actions immédiates traitent la sécurité et l’accès ; à court terme, elles rétablissent la fonction ; à moyen terme, elles préviennent la récidive.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 présentation doit éviter le jargon excessif et expliquer les conséquences d’un report.</a:t>
            </a:r>
            <a:endParaRPr lang="fr-FR" sz="1800" dirty="0"/>
          </a:p>
        </p:txBody>
      </p:sp>
      <p:sp>
        <p:nvSpPr>
          <p:cNvPr id="4" name="Title 3">
            <a:extLst>
              <a:ext uri="{FF2B5EF4-FFF2-40B4-BE49-F238E27FC236}">
                <a16:creationId xmlns:a16="http://schemas.microsoft.com/office/drawing/2014/main" id="{A09B4C3A-BFA1-2ECE-411B-7CBC3DC7CB3A}"/>
              </a:ext>
            </a:extLst>
          </p:cNvPr>
          <p:cNvSpPr>
            <a:spLocks noGrp="1"/>
          </p:cNvSpPr>
          <p:nvPr>
            <p:ph type="title"/>
          </p:nvPr>
        </p:nvSpPr>
        <p:spPr>
          <a:xfrm>
            <a:off x="603250" y="539750"/>
            <a:ext cx="7874000" cy="838200"/>
          </a:xfrm>
        </p:spPr>
        <p:txBody>
          <a:bodyPr/>
          <a:lstStyle/>
          <a:p>
            <a:r>
              <a:t>Réponse attendue / solution</a:t>
            </a:r>
            <a:endParaRPr lang="fr-FR"/>
          </a:p>
        </p:txBody>
      </p:sp>
      <p:sp>
        <p:nvSpPr>
          <p:cNvPr id="5" name="Text Placeholder 4">
            <a:extLst>
              <a:ext uri="{FF2B5EF4-FFF2-40B4-BE49-F238E27FC236}">
                <a16:creationId xmlns:a16="http://schemas.microsoft.com/office/drawing/2014/main" id="{D52D7C09-D481-6283-6D79-8DC3678E4D21}"/>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4161118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Vérifier que chaque étudiant apporte une contribution définie.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décrire les dégradations sans recommander de décision.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à discuter : un rapport d’entretien est un outil de gestion, pas seulement un inventaire technique.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Prolongement : demander aux étudiants d’ajouter des estimations de coûts et un indicateur de suivi.</a:t>
            </a:r>
            <a:endParaRPr lang="fr-FR" sz="1800" dirty="0"/>
          </a:p>
        </p:txBody>
      </p:sp>
      <p:sp>
        <p:nvSpPr>
          <p:cNvPr id="4" name="Title 3">
            <a:extLst>
              <a:ext uri="{FF2B5EF4-FFF2-40B4-BE49-F238E27FC236}">
                <a16:creationId xmlns:a16="http://schemas.microsoft.com/office/drawing/2014/main" id="{7CA641A4-DC4E-6D1C-AC97-7E1AAE7CCDF3}"/>
              </a:ext>
            </a:extLst>
          </p:cNvPr>
          <p:cNvSpPr>
            <a:spLocks noGrp="1"/>
          </p:cNvSpPr>
          <p:nvPr>
            <p:ph type="title"/>
          </p:nvPr>
        </p:nvSpPr>
        <p:spPr>
          <a:xfrm>
            <a:off x="603250" y="539750"/>
            <a:ext cx="7874000" cy="838200"/>
          </a:xfrm>
        </p:spPr>
        <p:txBody>
          <a:bodyPr/>
          <a:lstStyle/>
          <a:p>
            <a:r>
              <a:t>Notes de l’enseignant</a:t>
            </a:r>
            <a:endParaRPr lang="fr-FR"/>
          </a:p>
        </p:txBody>
      </p:sp>
      <p:sp>
        <p:nvSpPr>
          <p:cNvPr id="5" name="Text Placeholder 4">
            <a:extLst>
              <a:ext uri="{FF2B5EF4-FFF2-40B4-BE49-F238E27FC236}">
                <a16:creationId xmlns:a16="http://schemas.microsoft.com/office/drawing/2014/main" id="{92C3633B-1270-F444-AC0F-B4FAC95D2F4F}"/>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83343229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exercice de synthèse mixte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45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inspection des chaussées et rapports d’entretien</a:t>
            </a:r>
            <a:endParaRPr lang="fr-FR" sz="1800" dirty="0"/>
          </a:p>
        </p:txBody>
      </p:sp>
      <p:sp>
        <p:nvSpPr>
          <p:cNvPr id="4" name="Title 3">
            <a:extLst>
              <a:ext uri="{FF2B5EF4-FFF2-40B4-BE49-F238E27FC236}">
                <a16:creationId xmlns:a16="http://schemas.microsoft.com/office/drawing/2014/main" id="{2C8B60B5-3B41-88A9-88C8-4D09335D2906}"/>
              </a:ext>
            </a:extLst>
          </p:cNvPr>
          <p:cNvSpPr>
            <a:spLocks noGrp="1"/>
          </p:cNvSpPr>
          <p:nvPr>
            <p:ph type="title"/>
          </p:nvPr>
        </p:nvSpPr>
        <p:spPr>
          <a:xfrm>
            <a:off x="603250" y="539750"/>
            <a:ext cx="7874000" cy="838200"/>
          </a:xfrm>
        </p:spPr>
        <p:txBody>
          <a:bodyPr/>
          <a:lstStyle/>
          <a:p>
            <a:r>
              <a:t>Projet 05. Rapport d’inspection et recommandation</a:t>
            </a:r>
            <a:endParaRPr lang="fr-FR"/>
          </a:p>
        </p:txBody>
      </p:sp>
      <p:sp>
        <p:nvSpPr>
          <p:cNvPr id="5" name="Text Placeholder 4">
            <a:extLst>
              <a:ext uri="{FF2B5EF4-FFF2-40B4-BE49-F238E27FC236}">
                <a16:creationId xmlns:a16="http://schemas.microsoft.com/office/drawing/2014/main" id="{7CBA250D-48D5-A1B6-8040-FB443F437AF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75326498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Synthétiser les observations sur l’état de la route dans un format d’ingénierie.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Évaluer la fréquence, l’ampleur, la gravité et les causes probables des dégradations.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Traduire les résultats de l’inspection en besoins d’entretien.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Présenter clairement les recommandations à un décideur non spécialiste.</a:t>
            </a:r>
            <a:endParaRPr lang="fr-FR" sz="1800" dirty="0"/>
          </a:p>
        </p:txBody>
      </p:sp>
      <p:sp>
        <p:nvSpPr>
          <p:cNvPr id="4" name="Title 3">
            <a:extLst>
              <a:ext uri="{FF2B5EF4-FFF2-40B4-BE49-F238E27FC236}">
                <a16:creationId xmlns:a16="http://schemas.microsoft.com/office/drawing/2014/main" id="{9F9F05D2-342C-306A-7043-FE551DD62EF4}"/>
              </a:ext>
            </a:extLst>
          </p:cNvPr>
          <p:cNvSpPr>
            <a:spLocks noGrp="1"/>
          </p:cNvSpPr>
          <p:nvPr>
            <p:ph type="title"/>
          </p:nvPr>
        </p:nvSpPr>
        <p:spPr>
          <a:xfrm>
            <a:off x="603250" y="539750"/>
            <a:ext cx="7874000" cy="838200"/>
          </a:xfrm>
        </p:spPr>
        <p:txBody>
          <a:bodyPr/>
          <a:lstStyle/>
          <a:p>
            <a:r>
              <a:t>Objectifs d’apprentissage</a:t>
            </a:r>
            <a:endParaRPr lang="fr-FR"/>
          </a:p>
        </p:txBody>
      </p:sp>
      <p:sp>
        <p:nvSpPr>
          <p:cNvPr id="5" name="Text Placeholder 4">
            <a:extLst>
              <a:ext uri="{FF2B5EF4-FFF2-40B4-BE49-F238E27FC236}">
                <a16:creationId xmlns:a16="http://schemas.microsoft.com/office/drawing/2014/main" id="{C046DC8F-B7D4-B15D-7E54-0C77FCF38FE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79937661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Chaque groupe d’étudiants a inspecté, ou reçoit, un tronçon routier hypothétique.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L’autorité routière demande une brève présentation avant d’arrêter le plan annuel d’entretien.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 rapport doit être pratique, fondé sur des éléments probants et compréhensible.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doivent utiliser des photographies, des tableaux ou des croquis, s’ils sont disponibles.</a:t>
            </a:r>
            <a:endParaRPr lang="fr-FR" sz="1800" dirty="0"/>
          </a:p>
        </p:txBody>
      </p:sp>
      <p:sp>
        <p:nvSpPr>
          <p:cNvPr id="4" name="Title 3">
            <a:extLst>
              <a:ext uri="{FF2B5EF4-FFF2-40B4-BE49-F238E27FC236}">
                <a16:creationId xmlns:a16="http://schemas.microsoft.com/office/drawing/2014/main" id="{68EE6371-69FA-49CA-4F79-88C4087BDDE5}"/>
              </a:ext>
            </a:extLst>
          </p:cNvPr>
          <p:cNvSpPr>
            <a:spLocks noGrp="1"/>
          </p:cNvSpPr>
          <p:nvPr>
            <p:ph type="title"/>
          </p:nvPr>
        </p:nvSpPr>
        <p:spPr>
          <a:xfrm>
            <a:off x="603250" y="539750"/>
            <a:ext cx="7874000" cy="838200"/>
          </a:xfrm>
        </p:spPr>
        <p:txBody>
          <a:bodyPr/>
          <a:lstStyle/>
          <a:p>
            <a:r>
              <a:t>Contexte / étude de cas</a:t>
            </a:r>
            <a:endParaRPr lang="fr-FR"/>
          </a:p>
        </p:txBody>
      </p:sp>
      <p:sp>
        <p:nvSpPr>
          <p:cNvPr id="5" name="Text Placeholder 4">
            <a:extLst>
              <a:ext uri="{FF2B5EF4-FFF2-40B4-BE49-F238E27FC236}">
                <a16:creationId xmlns:a16="http://schemas.microsoft.com/office/drawing/2014/main" id="{E3A107F6-9312-FF31-900E-AC709F0F857C}"/>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66832765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Préparer un tableau récapitulatif pour un tronçon routier.</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Identifier les dégradations dominantes et leurs causes probables.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Attribuer une classe et un niveau d’état simplifiés.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Recommander des actions d’entretien : immédiates, à court terme et à moyen terme.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5. Préparer un exposé oral de 3 minutes.</a:t>
            </a:r>
            <a:endParaRPr lang="fr-FR" sz="1800" dirty="0"/>
          </a:p>
        </p:txBody>
      </p:sp>
      <p:sp>
        <p:nvSpPr>
          <p:cNvPr id="4" name="Title 3">
            <a:extLst>
              <a:ext uri="{FF2B5EF4-FFF2-40B4-BE49-F238E27FC236}">
                <a16:creationId xmlns:a16="http://schemas.microsoft.com/office/drawing/2014/main" id="{2A4CBD13-CD25-234C-2FBE-67DABEA40F16}"/>
              </a:ext>
            </a:extLst>
          </p:cNvPr>
          <p:cNvSpPr>
            <a:spLocks noGrp="1"/>
          </p:cNvSpPr>
          <p:nvPr>
            <p:ph type="title"/>
          </p:nvPr>
        </p:nvSpPr>
        <p:spPr>
          <a:xfrm>
            <a:off x="603250" y="539750"/>
            <a:ext cx="7874000" cy="838200"/>
          </a:xfrm>
        </p:spPr>
        <p:txBody>
          <a:bodyPr/>
          <a:lstStyle/>
          <a:p>
            <a:r>
              <a:t>Tâche des étudiants</a:t>
            </a:r>
            <a:endParaRPr lang="fr-FR"/>
          </a:p>
        </p:txBody>
      </p:sp>
      <p:sp>
        <p:nvSpPr>
          <p:cNvPr id="5" name="Text Placeholder 4">
            <a:extLst>
              <a:ext uri="{FF2B5EF4-FFF2-40B4-BE49-F238E27FC236}">
                <a16:creationId xmlns:a16="http://schemas.microsoft.com/office/drawing/2014/main" id="{1C70EAF3-3BB2-2831-0503-9796E83C62AA}"/>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78199082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Modèle de rapport proposé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Identifiant de la route ; localisation ; longueur ; type de revêtement ; fonction ; usagers.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Dégradations observées : type, fréquence, ampleur/gravité, cause probable, identifiant de la photo.</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Classe d’état : A bon, B satisfaisant, C insatisfaisant, D mauvais.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Niveau d’état : souhaité, alerte, critique.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Recommandation : traitement, urgence, ressources nécessaires, risque attendu en cas de report.</a:t>
            </a:r>
            <a:endParaRPr lang="fr-FR" sz="1800" dirty="0"/>
          </a:p>
        </p:txBody>
      </p:sp>
      <p:sp>
        <p:nvSpPr>
          <p:cNvPr id="4" name="Title 3">
            <a:extLst>
              <a:ext uri="{FF2B5EF4-FFF2-40B4-BE49-F238E27FC236}">
                <a16:creationId xmlns:a16="http://schemas.microsoft.com/office/drawing/2014/main" id="{3468B63D-DF1A-4622-CDFF-C80A3BAD1F39}"/>
              </a:ext>
            </a:extLst>
          </p:cNvPr>
          <p:cNvSpPr>
            <a:spLocks noGrp="1"/>
          </p:cNvSpPr>
          <p:nvPr>
            <p:ph type="title"/>
          </p:nvPr>
        </p:nvSpPr>
        <p:spPr>
          <a:xfrm>
            <a:off x="603250" y="539750"/>
            <a:ext cx="7874000" cy="838200"/>
          </a:xfrm>
        </p:spPr>
        <p:txBody>
          <a:bodyPr/>
          <a:lstStyle/>
          <a:p>
            <a:r>
              <a:t>Données / supports</a:t>
            </a:r>
            <a:endParaRPr lang="fr-FR"/>
          </a:p>
        </p:txBody>
      </p:sp>
      <p:sp>
        <p:nvSpPr>
          <p:cNvPr id="5" name="Text Placeholder 4">
            <a:extLst>
              <a:ext uri="{FF2B5EF4-FFF2-40B4-BE49-F238E27FC236}">
                <a16:creationId xmlns:a16="http://schemas.microsoft.com/office/drawing/2014/main" id="{DEB6FB21-6380-EFA5-4F02-2920F37BD69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69636468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524000"/>
            <a:ext cx="10789920" cy="501650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Travail individuel : 10 min — rédiger ses propres observations.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Travail en groupe : 20 min — compléter le tableau du rapport.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Présentation : 10 min — les groupes sélectionnés font un exposé de 3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Retour de l’enseignant : 5 min — clarté et utilité pour la décision.</a:t>
            </a:r>
            <a:endParaRPr lang="fr-FR" sz="1800" dirty="0"/>
          </a:p>
        </p:txBody>
      </p:sp>
      <p:sp>
        <p:nvSpPr>
          <p:cNvPr id="4" name="Title 3">
            <a:extLst>
              <a:ext uri="{FF2B5EF4-FFF2-40B4-BE49-F238E27FC236}">
                <a16:creationId xmlns:a16="http://schemas.microsoft.com/office/drawing/2014/main" id="{6694FD49-FEB0-417F-10E2-0375A9AFB941}"/>
              </a:ext>
            </a:extLst>
          </p:cNvPr>
          <p:cNvSpPr>
            <a:spLocks noGrp="1"/>
          </p:cNvSpPr>
          <p:nvPr>
            <p:ph type="title"/>
          </p:nvPr>
        </p:nvSpPr>
        <p:spPr>
          <a:xfrm>
            <a:off x="603250" y="539750"/>
            <a:ext cx="7874000" cy="838200"/>
          </a:xfrm>
        </p:spPr>
        <p:txBody>
          <a:bodyPr/>
          <a:lstStyle/>
          <a:p>
            <a:r>
              <a:t>Organisation du travail</a:t>
            </a:r>
            <a:endParaRPr lang="fr-FR"/>
          </a:p>
        </p:txBody>
      </p:sp>
      <p:sp>
        <p:nvSpPr>
          <p:cNvPr id="5" name="Text Placeholder 4">
            <a:extLst>
              <a:ext uri="{FF2B5EF4-FFF2-40B4-BE49-F238E27FC236}">
                <a16:creationId xmlns:a16="http://schemas.microsoft.com/office/drawing/2014/main" id="{99326E56-A75D-F551-E278-AFC19BF50503}"/>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9297164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4F972F06-4F7B-4B68-AB9C-F1B147E44944}"/>
</file>

<file path=docProps/app.xml><?xml version="1.0" encoding="utf-8"?>
<Properties xmlns="http://schemas.openxmlformats.org/officeDocument/2006/extended-properties" xmlns:vt="http://schemas.openxmlformats.org/officeDocument/2006/docPropsVTypes">
  <TotalTime>63</TotalTime>
  <Words>546</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Projet 05. Rapport d’inspection et recommandation</vt:lpstr>
      <vt:lpstr>Objectifs d’apprentissage</vt:lpstr>
      <vt:lpstr>Contexte / étude de cas</vt:lpstr>
      <vt:lpstr>Tâche des étudiants</vt:lpstr>
      <vt:lpstr>Données / supports</vt:lpstr>
      <vt:lpstr>Organisation du travail</vt:lpstr>
      <vt:lpstr>Réponse attendue / solution</vt:lpstr>
      <vt:lpstr>Notes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