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customXml/item1.xml" ContentType="application/xml"/>
  <Override PartName="/customXml/itemProps1.xml" ContentType="application/vnd.openxmlformats-officedocument.customXmlProperties+xml"/>
  <Override PartName="/customXml/item2.xml" ContentType="application/xml"/>
  <Override PartName="/customXml/itemProps2.xml" ContentType="application/vnd.openxmlformats-officedocument.customXmlProperties+xml"/>
  <Override PartName="/customXml/item3.xml" ContentType="application/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e6618ab45ef6481d" Type="http://schemas.openxmlformats.org/officeDocument/2006/relationships/extended-properties" Target="/docProps/app.xml"/><Relationship Id="rId1" Type="http://schemas.openxmlformats.org/officeDocument/2006/relationships/custom-properties" Target="docProps/custom.xml"/><Relationship Id="R683700daaa5845c0" Type="http://schemas.openxmlformats.org/package/2006/relationships/metadata/core-properties" Target="/docProps/core.xml"/><Relationship Id="R4c9f20fe1f2e4731" Type="http://schemas.openxmlformats.org/officeDocument/2006/relationships/officeDocument" Target="/ppt/presentation.xml"/></Relationships>
</file>

<file path=ppt/presentation.xml><?xml version="1.0" encoding="utf-8"?>
<p:presentation xmlns:p="http://schemas.openxmlformats.org/presentationml/2006/main">
  <p:sldMasterIdLst>
    <p:sldMasterId xmlns:r="http://schemas.openxmlformats.org/officeDocument/2006/relationships" id="2147483648" r:id="R2a8e1193093249f8"/>
  </p:sldMasterIdLst>
  <p:notesMasterIdLst>
    <p:notesMasterId xmlns:r="http://schemas.openxmlformats.org/officeDocument/2006/relationships" r:id="Rfcf839c400b949df"/>
  </p:notesMasterIdLst>
  <p:sldIdLst>
    <p:sldId xmlns:r="http://schemas.openxmlformats.org/officeDocument/2006/relationships" id="256" r:id="R8b144710270a4125"/>
    <p:sldId xmlns:r="http://schemas.openxmlformats.org/officeDocument/2006/relationships" id="257" r:id="Ree6811402de74580"/>
    <p:sldId xmlns:r="http://schemas.openxmlformats.org/officeDocument/2006/relationships" id="258" r:id="Rcf59289907fa441e"/>
    <p:sldId xmlns:r="http://schemas.openxmlformats.org/officeDocument/2006/relationships" id="259" r:id="R1fdfd650960e469a"/>
    <p:sldId xmlns:r="http://schemas.openxmlformats.org/officeDocument/2006/relationships" id="260" r:id="Raf14a9e2fb624fcb"/>
    <p:sldId xmlns:r="http://schemas.openxmlformats.org/officeDocument/2006/relationships" id="261" r:id="R7bf46112a56144cd"/>
    <p:sldId xmlns:r="http://schemas.openxmlformats.org/officeDocument/2006/relationships" id="262" r:id="R4b860a1b22034bab"/>
    <p:sldId xmlns:r="http://schemas.openxmlformats.org/officeDocument/2006/relationships" id="263" r:id="R1d0fc623ad9b4efd"/>
    <p:sldId xmlns:r="http://schemas.openxmlformats.org/officeDocument/2006/relationships" id="264" r:id="Re5d2fd127d3c4716"/>
    <p:sldId xmlns:r="http://schemas.openxmlformats.org/officeDocument/2006/relationships" id="265" r:id="Rc8d9159bc48648dc"/>
    <p:sldId xmlns:r="http://schemas.openxmlformats.org/officeDocument/2006/relationships" id="266" r:id="Rbe6401dc296645e5"/>
    <p:sldId xmlns:r="http://schemas.openxmlformats.org/officeDocument/2006/relationships" id="267" r:id="Rb3209fd660ec4d99"/>
    <p:sldId xmlns:r="http://schemas.openxmlformats.org/officeDocument/2006/relationships" id="268" r:id="Racaf3f4d82bc4d61"/>
    <p:sldId xmlns:r="http://schemas.openxmlformats.org/officeDocument/2006/relationships" id="269" r:id="Re2904a1e6d07485c"/>
    <p:sldId xmlns:r="http://schemas.openxmlformats.org/officeDocument/2006/relationships" id="270" r:id="R65ffbd9e01aa4c5c"/>
    <p:sldId xmlns:r="http://schemas.openxmlformats.org/officeDocument/2006/relationships" id="271" r:id="Ra9b1871f24484893"/>
    <p:sldId xmlns:r="http://schemas.openxmlformats.org/officeDocument/2006/relationships" id="272" r:id="Rf70fe598eb5d4afb"/>
    <p:sldId xmlns:r="http://schemas.openxmlformats.org/officeDocument/2006/relationships" id="273" r:id="Rb4b95a26151d44ee"/>
    <p:sldId xmlns:r="http://schemas.openxmlformats.org/officeDocument/2006/relationships" id="274" r:id="R2da41426826c46c8"/>
    <p:sldId xmlns:r="http://schemas.openxmlformats.org/officeDocument/2006/relationships" id="275" r:id="Rf409dbcee04c4254"/>
    <p:sldId xmlns:r="http://schemas.openxmlformats.org/officeDocument/2006/relationships" id="276" r:id="R15e64737d071414d"/>
    <p:sldId xmlns:r="http://schemas.openxmlformats.org/officeDocument/2006/relationships" id="277" r:id="Rf04ea3cb2e3f493d"/>
    <p:sldId xmlns:r="http://schemas.openxmlformats.org/officeDocument/2006/relationships" id="278" r:id="Red7a0a9ea54b4f57"/>
    <p:sldId xmlns:r="http://schemas.openxmlformats.org/officeDocument/2006/relationships" id="279" r:id="Rc830669020344824"/>
    <p:sldId xmlns:r="http://schemas.openxmlformats.org/officeDocument/2006/relationships" id="280" r:id="Rf7074f210f0c4bd9"/>
    <p:sldId xmlns:r="http://schemas.openxmlformats.org/officeDocument/2006/relationships" id="281" r:id="R5cc0a2822a054ebc"/>
    <p:sldId xmlns:r="http://schemas.openxmlformats.org/officeDocument/2006/relationships" id="282" r:id="R64479af739bc4ec4"/>
  </p:sldIdLst>
  <p:sldSz cx="12192000" cy="6858000"/>
  <p:notesSz cx="6858000" cy="9144000"/>
  <p:defaultTextStyle>
    <a:defPPr xmlns:a="http://schemas.openxmlformats.org/drawingml/2006/main">
      <a:defRPr lang="en-US"/>
    </a:defPPr>
    <a:lvl1pPr xmlns:a="http://schemas.openxmlformats.org/drawingml/2006/main" marL="0" indent="0" algn="l" defTabSz="914400">
      <a:defRPr sz="1800" kern="1200">
        <a:solidFill>
          <a:schemeClr val="tx1"/>
        </a:solidFill>
        <a:latin typeface="+mn-lt"/>
        <a:ea typeface="+mn-ea"/>
        <a:cs typeface="+mn-cs"/>
      </a:defRPr>
    </a:lvl1pPr>
    <a:lvl2pPr xmlns:a="http://schemas.openxmlformats.org/drawingml/2006/main" marL="457200" indent="0" algn="l" defTabSz="914400">
      <a:defRPr sz="1800" kern="1200">
        <a:solidFill>
          <a:schemeClr val="tx1"/>
        </a:solidFill>
        <a:latin typeface="+mn-lt"/>
        <a:ea typeface="+mn-ea"/>
        <a:cs typeface="+mn-cs"/>
      </a:defRPr>
    </a:lvl2pPr>
    <a:lvl3pPr xmlns:a="http://schemas.openxmlformats.org/drawingml/2006/main" marL="914400" indent="0" algn="l" defTabSz="914400">
      <a:defRPr sz="1800" kern="1200">
        <a:solidFill>
          <a:schemeClr val="tx1"/>
        </a:solidFill>
        <a:latin typeface="+mn-lt"/>
        <a:ea typeface="+mn-ea"/>
        <a:cs typeface="+mn-cs"/>
      </a:defRPr>
    </a:lvl3pPr>
    <a:lvl4pPr xmlns:a="http://schemas.openxmlformats.org/drawingml/2006/main" marL="1371600" indent="0" algn="l" defTabSz="914400">
      <a:defRPr sz="1800" kern="1200">
        <a:solidFill>
          <a:schemeClr val="tx1"/>
        </a:solidFill>
        <a:latin typeface="+mn-lt"/>
        <a:ea typeface="+mn-ea"/>
        <a:cs typeface="+mn-cs"/>
      </a:defRPr>
    </a:lvl4pPr>
    <a:lvl5pPr xmlns:a="http://schemas.openxmlformats.org/drawingml/2006/main" marL="1828800" indent="0" algn="l" defTabSz="914400">
      <a:defRPr sz="1800" kern="1200">
        <a:solidFill>
          <a:schemeClr val="tx1"/>
        </a:solidFill>
        <a:latin typeface="+mn-lt"/>
        <a:ea typeface="+mn-ea"/>
        <a:cs typeface="+mn-cs"/>
      </a:defRPr>
    </a:lvl5pPr>
    <a:lvl6pPr xmlns:a="http://schemas.openxmlformats.org/drawingml/2006/main" marL="2286000" indent="0" algn="l" defTabSz="914400">
      <a:defRPr sz="1800" kern="1200">
        <a:solidFill>
          <a:schemeClr val="tx1"/>
        </a:solidFill>
        <a:latin typeface="+mn-lt"/>
        <a:ea typeface="+mn-ea"/>
        <a:cs typeface="+mn-cs"/>
      </a:defRPr>
    </a:lvl6pPr>
    <a:lvl7pPr xmlns:a="http://schemas.openxmlformats.org/drawingml/2006/main" marL="2743200" indent="0" algn="l" defTabSz="914400">
      <a:defRPr sz="1800" kern="1200">
        <a:solidFill>
          <a:schemeClr val="tx1"/>
        </a:solidFill>
        <a:latin typeface="+mn-lt"/>
        <a:ea typeface="+mn-ea"/>
        <a:cs typeface="+mn-cs"/>
      </a:defRPr>
    </a:lvl7pPr>
    <a:lvl8pPr xmlns:a="http://schemas.openxmlformats.org/drawingml/2006/main" marL="3200400" indent="0" algn="l" defTabSz="914400">
      <a:defRPr sz="1800" kern="1200">
        <a:solidFill>
          <a:schemeClr val="tx1"/>
        </a:solidFill>
        <a:latin typeface="+mn-lt"/>
        <a:ea typeface="+mn-ea"/>
        <a:cs typeface="+mn-cs"/>
      </a:defRPr>
    </a:lvl8pPr>
    <a:lvl9pPr xmlns:a="http://schemas.openxmlformats.org/drawingml/2006/main" marL="3657600" indent="0" algn="l" defTabSz="91440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p="http://schemas.openxmlformats.org/presentationml/2006/main">
  <p:slideViewPr>
    <p:cSldViewPr snapToGrid="0">
      <p:cViewPr>
        <p:scale>
          <a:sx xmlns:a="http://schemas.openxmlformats.org/drawingml/2006/main" n="1" d="1"/>
          <a:sy xmlns:a="http://schemas.openxmlformats.org/drawingml/2006/main" n="1" d="1"/>
        </p:scale>
        <p:origin x="0" y="0"/>
      </p:cViewPr>
      <p:guideLst/>
    </p:cSldViewPr>
  </p:slideViewPr>
  <p:gridSpacing cx="76200" cy="76200"/>
</p:viewPr>
</file>

<file path=ppt/_rels/presentation.xml.rels><?xml version="1.0" encoding="UTF-8" standalone="yes"?>
<Relationships xmlns="http://schemas.openxmlformats.org/package/2006/relationships"><Relationship Id="Rfcf839c400b949df" Type="http://schemas.openxmlformats.org/officeDocument/2006/relationships/notesMaster" Target="/ppt/notesMasters/notesMaster1.xml"/><Relationship Id="Refcb1c1845044091" Type="http://schemas.openxmlformats.org/officeDocument/2006/relationships/presProps" Target="/ppt/presProps.xml"/><Relationship Id="R7bf46112a56144cd" Type="http://schemas.openxmlformats.org/officeDocument/2006/relationships/slide" Target="/ppt/slides/slide6.xml"/><Relationship Id="Rc8d9159bc48648dc" Type="http://schemas.openxmlformats.org/officeDocument/2006/relationships/slide" Target="/ppt/slides/slide10.xml"/><Relationship Id="Re2904a1e6d07485c" Type="http://schemas.openxmlformats.org/officeDocument/2006/relationships/slide" Target="/ppt/slides/slide14.xml"/><Relationship Id="Ra9b1871f24484893" Type="http://schemas.openxmlformats.org/officeDocument/2006/relationships/slide" Target="/ppt/slides/slide16.xml"/><Relationship Id="R2da41426826c46c8" Type="http://schemas.openxmlformats.org/officeDocument/2006/relationships/slide" Target="/ppt/slides/slide19.xml"/><Relationship Id="Rf7074f210f0c4bd9" Type="http://schemas.openxmlformats.org/officeDocument/2006/relationships/slide" Target="/ppt/slides/slide25.xml"/><Relationship Id="rId3" Type="http://schemas.openxmlformats.org/officeDocument/2006/relationships/customXml" Target="../customXml/item3.xml"/><Relationship Id="Ree6811402de74580" Type="http://schemas.openxmlformats.org/officeDocument/2006/relationships/slide" Target="/ppt/slides/slide2.xml"/><Relationship Id="R1d0fc623ad9b4efd" Type="http://schemas.openxmlformats.org/officeDocument/2006/relationships/slide" Target="/ppt/slides/slide8.xml"/><Relationship Id="Rc830669020344824" Type="http://schemas.openxmlformats.org/officeDocument/2006/relationships/slide" Target="/ppt/slides/slide24.xml"/><Relationship Id="Raf14a9e2fb624fcb" Type="http://schemas.openxmlformats.org/officeDocument/2006/relationships/slide" Target="/ppt/slides/slide5.xml"/><Relationship Id="Rbe6401dc296645e5" Type="http://schemas.openxmlformats.org/officeDocument/2006/relationships/slide" Target="/ppt/slides/slide11.xml"/><Relationship Id="Rf04ea3cb2e3f493d" Type="http://schemas.openxmlformats.org/officeDocument/2006/relationships/slide" Target="/ppt/slides/slide22.xml"/><Relationship Id="rId2" Type="http://schemas.openxmlformats.org/officeDocument/2006/relationships/customXml" Target="../customXml/item2.xml"/><Relationship Id="R0b6099471ab14abe" Type="http://schemas.openxmlformats.org/officeDocument/2006/relationships/viewProps" Target="/ppt/viewProps.xml"/><Relationship Id="Rc5bfff9327374b42" Type="http://schemas.openxmlformats.org/officeDocument/2006/relationships/tableStyles" Target="/ppt/tableStyles.xml"/><Relationship Id="R8b144710270a4125" Type="http://schemas.openxmlformats.org/officeDocument/2006/relationships/slide" Target="/ppt/slides/slide1.xml"/><Relationship Id="R1fdfd650960e469a" Type="http://schemas.openxmlformats.org/officeDocument/2006/relationships/slide" Target="/ppt/slides/slide4.xml"/><Relationship Id="R4b860a1b22034bab" Type="http://schemas.openxmlformats.org/officeDocument/2006/relationships/slide" Target="/ppt/slides/slide7.xml"/><Relationship Id="Re5d2fd127d3c4716" Type="http://schemas.openxmlformats.org/officeDocument/2006/relationships/slide" Target="/ppt/slides/slide9.xml"/><Relationship Id="Rf70fe598eb5d4afb" Type="http://schemas.openxmlformats.org/officeDocument/2006/relationships/slide" Target="/ppt/slides/slide17.xml"/><Relationship Id="Rb4b95a26151d44ee" Type="http://schemas.openxmlformats.org/officeDocument/2006/relationships/slide" Target="/ppt/slides/slide18.xml"/><Relationship Id="rId1" Type="http://schemas.openxmlformats.org/officeDocument/2006/relationships/customXml" Target="../customXml/item1.xml"/><Relationship Id="Rb3209fd660ec4d99" Type="http://schemas.openxmlformats.org/officeDocument/2006/relationships/slide" Target="/ppt/slides/slide12.xml"/><Relationship Id="R65ffbd9e01aa4c5c" Type="http://schemas.openxmlformats.org/officeDocument/2006/relationships/slide" Target="/ppt/slides/slide15.xml"/><Relationship Id="R2a8e1193093249f8" Type="http://schemas.openxmlformats.org/officeDocument/2006/relationships/slideMaster" Target="/ppt/slideMasters/slideMaster1.xml"/><Relationship Id="Red7a0a9ea54b4f57" Type="http://schemas.openxmlformats.org/officeDocument/2006/relationships/slide" Target="/ppt/slides/slide23.xml"/><Relationship Id="R5cc0a2822a054ebc" Type="http://schemas.openxmlformats.org/officeDocument/2006/relationships/slide" Target="/ppt/slides/slide26.xml"/><Relationship Id="R64479af739bc4ec4" Type="http://schemas.openxmlformats.org/officeDocument/2006/relationships/slide" Target="/ppt/slides/slide27.xml"/><Relationship Id="Rc7a59196c38f47c8" Type="http://schemas.openxmlformats.org/officeDocument/2006/relationships/theme" Target="/ppt/theme/theme1.xml"/><Relationship Id="Rcf59289907fa441e" Type="http://schemas.openxmlformats.org/officeDocument/2006/relationships/slide" Target="/ppt/slides/slide3.xml"/><Relationship Id="Racaf3f4d82bc4d61" Type="http://schemas.openxmlformats.org/officeDocument/2006/relationships/slide" Target="/ppt/slides/slide13.xml"/><Relationship Id="R15e64737d071414d" Type="http://schemas.openxmlformats.org/officeDocument/2006/relationships/slide" Target="/ppt/slides/slide21.xml"/><Relationship Id="Rf409dbcee04c4254" Type="http://schemas.openxmlformats.org/officeDocument/2006/relationships/slide" Target="/ppt/slides/slide20.xml"/></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4b920b067b224ae8"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eb3412e407f34c8e" /><Relationship Type="http://schemas.openxmlformats.org/officeDocument/2006/relationships/notesMaster" Target="/ppt/notesMasters/notesMaster1.xml" Id="R46e16a860b7e4122"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a11352c808764574" /><Relationship Type="http://schemas.openxmlformats.org/officeDocument/2006/relationships/notesMaster" Target="/ppt/notesMasters/notesMaster1.xml" Id="Rdda78f6ac0c44bfe"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ca5fa54bf64b4656" /><Relationship Type="http://schemas.openxmlformats.org/officeDocument/2006/relationships/notesMaster" Target="/ppt/notesMasters/notesMaster1.xml" Id="Ra6cffc8885e0447c"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e9cae0e560274ca2" /><Relationship Type="http://schemas.openxmlformats.org/officeDocument/2006/relationships/notesMaster" Target="/ppt/notesMasters/notesMaster1.xml" Id="Rc439b0061451417b"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36719518956a4b13" /><Relationship Type="http://schemas.openxmlformats.org/officeDocument/2006/relationships/notesMaster" Target="/ppt/notesMasters/notesMaster1.xml" Id="Re7992a23215b404b"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bad449a5a9964e85" /><Relationship Type="http://schemas.openxmlformats.org/officeDocument/2006/relationships/notesMaster" Target="/ppt/notesMasters/notesMaster1.xml" Id="R6a4e3e2f913147b3"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eac5d92bb446462a" /><Relationship Type="http://schemas.openxmlformats.org/officeDocument/2006/relationships/notesMaster" Target="/ppt/notesMasters/notesMaster1.xml" Id="Rba7d50c760544b36"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60487ebaa6044bb5" /><Relationship Type="http://schemas.openxmlformats.org/officeDocument/2006/relationships/notesMaster" Target="/ppt/notesMasters/notesMaster1.xml" Id="R32968642b2e643e2"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b86c57ad17c54d5d" /><Relationship Type="http://schemas.openxmlformats.org/officeDocument/2006/relationships/notesMaster" Target="/ppt/notesMasters/notesMaster1.xml" Id="R06ca9ec58a7041ad"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89fde72ccfa84b0a" /><Relationship Type="http://schemas.openxmlformats.org/officeDocument/2006/relationships/notesMaster" Target="/ppt/notesMasters/notesMaster1.xml" Id="R3f1b5a50a494490b"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da283651d57d498a" /><Relationship Type="http://schemas.openxmlformats.org/officeDocument/2006/relationships/notesMaster" Target="/ppt/notesMasters/notesMaster1.xml" Id="R1ba508fa522143b4" /></Relationships>
</file>

<file path=ppt/notesSlides/_rels/notesSlide2.xml.rels>&#65279;<?xml version="1.0" encoding="utf-8"?><Relationships xmlns="http://schemas.openxmlformats.org/package/2006/relationships"><Relationship Type="http://schemas.openxmlformats.org/officeDocument/2006/relationships/slide" Target="/ppt/slides/slide2.xml" Id="R98f3774ecce9418c" /><Relationship Type="http://schemas.openxmlformats.org/officeDocument/2006/relationships/notesMaster" Target="/ppt/notesMasters/notesMaster1.xml" Id="R1e63427be58f4142"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a6b006fafc9043a3" /><Relationship Type="http://schemas.openxmlformats.org/officeDocument/2006/relationships/notesMaster" Target="/ppt/notesMasters/notesMaster1.xml" Id="R1468afacfb70411e"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09e39baeb2a3489d" /><Relationship Type="http://schemas.openxmlformats.org/officeDocument/2006/relationships/notesMaster" Target="/ppt/notesMasters/notesMaster1.xml" Id="R2d8f6b01342149ed"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dc957e21e1b14462" /><Relationship Type="http://schemas.openxmlformats.org/officeDocument/2006/relationships/notesMaster" Target="/ppt/notesMasters/notesMaster1.xml" Id="Rd45b12a0e10c4b70"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5b0ef421a0f945a3" /><Relationship Type="http://schemas.openxmlformats.org/officeDocument/2006/relationships/notesMaster" Target="/ppt/notesMasters/notesMaster1.xml" Id="R0817970c71b9406a"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527d3fcc89574c17" /><Relationship Type="http://schemas.openxmlformats.org/officeDocument/2006/relationships/notesMaster" Target="/ppt/notesMasters/notesMaster1.xml" Id="R4677d9ec7f034415"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f42658c8411d4dc4" /><Relationship Type="http://schemas.openxmlformats.org/officeDocument/2006/relationships/notesMaster" Target="/ppt/notesMasters/notesMaster1.xml" Id="R09774a6b03a74460"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62c292c0e01249d8" /><Relationship Type="http://schemas.openxmlformats.org/officeDocument/2006/relationships/notesMaster" Target="/ppt/notesMasters/notesMaster1.xml" Id="R2aa338b12b2d427e"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01313e73be0f491f" /><Relationship Type="http://schemas.openxmlformats.org/officeDocument/2006/relationships/notesMaster" Target="/ppt/notesMasters/notesMaster1.xml" Id="R767776c22a1e4889" /></Relationships>
</file>

<file path=ppt/notesSlides/_rels/notesSlide3.xml.rels>&#65279;<?xml version="1.0" encoding="utf-8"?><Relationships xmlns="http://schemas.openxmlformats.org/package/2006/relationships"><Relationship Type="http://schemas.openxmlformats.org/officeDocument/2006/relationships/slide" Target="/ppt/slides/slide3.xml" Id="R8cd0a2193a594beb" /><Relationship Type="http://schemas.openxmlformats.org/officeDocument/2006/relationships/notesMaster" Target="/ppt/notesMasters/notesMaster1.xml" Id="R0221ed05d68e447d" /></Relationships>
</file>

<file path=ppt/notesSlides/_rels/notesSlide4.xml.rels>&#65279;<?xml version="1.0" encoding="utf-8"?><Relationships xmlns="http://schemas.openxmlformats.org/package/2006/relationships"><Relationship Type="http://schemas.openxmlformats.org/officeDocument/2006/relationships/slide" Target="/ppt/slides/slide4.xml" Id="R119c703f10d04a0b" /><Relationship Type="http://schemas.openxmlformats.org/officeDocument/2006/relationships/notesMaster" Target="/ppt/notesMasters/notesMaster1.xml" Id="R08809cfa2e4d46d6" /></Relationships>
</file>

<file path=ppt/notesSlides/_rels/notesSlide5.xml.rels>&#65279;<?xml version="1.0" encoding="utf-8"?><Relationships xmlns="http://schemas.openxmlformats.org/package/2006/relationships"><Relationship Type="http://schemas.openxmlformats.org/officeDocument/2006/relationships/slide" Target="/ppt/slides/slide5.xml" Id="R28ee148f7f0d442a" /><Relationship Type="http://schemas.openxmlformats.org/officeDocument/2006/relationships/notesMaster" Target="/ppt/notesMasters/notesMaster1.xml" Id="Rcf9272819fb2429f" /></Relationships>
</file>

<file path=ppt/notesSlides/_rels/notesSlide6.xml.rels>&#65279;<?xml version="1.0" encoding="utf-8"?><Relationships xmlns="http://schemas.openxmlformats.org/package/2006/relationships"><Relationship Type="http://schemas.openxmlformats.org/officeDocument/2006/relationships/slide" Target="/ppt/slides/slide6.xml" Id="R4243b242840f4563" /><Relationship Type="http://schemas.openxmlformats.org/officeDocument/2006/relationships/notesMaster" Target="/ppt/notesMasters/notesMaster1.xml" Id="R96de59b21ade40f5" /></Relationships>
</file>

<file path=ppt/notesSlides/_rels/notesSlide7.xml.rels>&#65279;<?xml version="1.0" encoding="utf-8"?><Relationships xmlns="http://schemas.openxmlformats.org/package/2006/relationships"><Relationship Type="http://schemas.openxmlformats.org/officeDocument/2006/relationships/slide" Target="/ppt/slides/slide7.xml" Id="R93899acde6614c87" /><Relationship Type="http://schemas.openxmlformats.org/officeDocument/2006/relationships/notesMaster" Target="/ppt/notesMasters/notesMaster1.xml" Id="R74b59d5ef41443ec" /></Relationships>
</file>

<file path=ppt/notesSlides/_rels/notesSlide8.xml.rels>&#65279;<?xml version="1.0" encoding="utf-8"?><Relationships xmlns="http://schemas.openxmlformats.org/package/2006/relationships"><Relationship Type="http://schemas.openxmlformats.org/officeDocument/2006/relationships/slide" Target="/ppt/slides/slide8.xml" Id="R436d5846f2524060" /><Relationship Type="http://schemas.openxmlformats.org/officeDocument/2006/relationships/notesMaster" Target="/ppt/notesMasters/notesMaster1.xml" Id="R81baa2df08714a73" /></Relationships>
</file>

<file path=ppt/notesSlides/_rels/notesSlide9.xml.rels>&#65279;<?xml version="1.0" encoding="utf-8"?><Relationships xmlns="http://schemas.openxmlformats.org/package/2006/relationships"><Relationship Type="http://schemas.openxmlformats.org/officeDocument/2006/relationships/slide" Target="/ppt/slides/slide9.xml" Id="R321489ed99f34930" /><Relationship Type="http://schemas.openxmlformats.org/officeDocument/2006/relationships/notesMaster" Target="/ppt/notesMasters/notesMaster1.xml" Id="R45b9e94a4ce84178"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e6432a6fe79b4016" /><Relationship Type="http://schemas.openxmlformats.org/officeDocument/2006/relationships/image" Target="/ppt/media/image.png" Id="R8371d85b27e944db" /><Relationship Type="http://schemas.openxmlformats.org/officeDocument/2006/relationships/image" Target="/ppt/media/image2.png" Id="Rbf6e2ccaeef64759" /><Relationship Type="http://schemas.openxmlformats.org/officeDocument/2006/relationships/image" Target="/ppt/media/image3.png" Id="R384ab152e1bf45bd" /><Relationship Type="http://schemas.openxmlformats.org/officeDocument/2006/relationships/image" Target="/ppt/media/image4.png" Id="R3b35464f502a425c" /><Relationship Type="http://schemas.openxmlformats.org/officeDocument/2006/relationships/image" Target="/ppt/media/image5.png" Id="Rd6d41334d9f14592" /><Relationship Type="http://schemas.openxmlformats.org/officeDocument/2006/relationships/image" Target="/ppt/media/image.jpeg" Id="R63aa1a89fd374ec0" /><Relationship Type="http://schemas.openxmlformats.org/officeDocument/2006/relationships/image" Target="/ppt/media/image2.jpeg" Id="R1993a384ce3742ab" /><Relationship Type="http://schemas.openxmlformats.org/officeDocument/2006/relationships/image" Target="/ppt/media/image3.jpeg" Id="R712b7ba0a1824623" /><Relationship Type="http://schemas.openxmlformats.org/officeDocument/2006/relationships/image" Target="/ppt/media/image4.jpeg" Id="Rccc76b8665c9493e" /><Relationship Type="http://schemas.openxmlformats.org/officeDocument/2006/relationships/image" Target="/ppt/media/image6.png" Id="R22bdc711da7b45ee" /><Relationship Type="http://schemas.openxmlformats.org/officeDocument/2006/relationships/image" Target="/ppt/media/image7.png" Id="R96a094b143bd4b2c" /><Relationship Type="http://schemas.openxmlformats.org/officeDocument/2006/relationships/image" Target="/ppt/media/image.tiff" Id="Rbead8f567a2e4beb" /></Relationships>
</file>

<file path=ppt/slideLayouts/_rels/slideLayout10.xml.rels>&#65279;<?xml version="1.0" encoding="utf-8"?><Relationships xmlns="http://schemas.openxmlformats.org/package/2006/relationships"><Relationship Type="http://schemas.openxmlformats.org/officeDocument/2006/relationships/slideMaster" Target="/ppt/slideMasters/slideMaster1.xml" Id="R0f01f319a7e04243" /><Relationship Type="http://schemas.openxmlformats.org/officeDocument/2006/relationships/image" Target="/ppt/media/image.png" Id="R96d892f9b96343c8" /><Relationship Type="http://schemas.openxmlformats.org/officeDocument/2006/relationships/image" Target="/ppt/media/image2.png" Id="R05aa4cb07e5e4595" /><Relationship Type="http://schemas.openxmlformats.org/officeDocument/2006/relationships/image" Target="/ppt/media/image3.png" Id="R49754b2ee41f4f0a" /><Relationship Type="http://schemas.openxmlformats.org/officeDocument/2006/relationships/image" Target="/ppt/media/image4.png" Id="R3b1d62355ebb45c1" /><Relationship Type="http://schemas.openxmlformats.org/officeDocument/2006/relationships/image" Target="/ppt/media/image5.png" Id="Rf46f10de66344407" /><Relationship Type="http://schemas.openxmlformats.org/officeDocument/2006/relationships/image" Target="/ppt/media/image.jpeg" Id="Rb84a84820f944131" /><Relationship Type="http://schemas.openxmlformats.org/officeDocument/2006/relationships/image" Target="/ppt/media/image2.jpeg" Id="R97157778650d4be3" /><Relationship Type="http://schemas.openxmlformats.org/officeDocument/2006/relationships/image" Target="/ppt/media/image3.jpeg" Id="R18fbc7e794bf4d0d" /><Relationship Type="http://schemas.openxmlformats.org/officeDocument/2006/relationships/image" Target="/ppt/media/image4.jpeg" Id="R2a842deef0cb462e" /><Relationship Type="http://schemas.openxmlformats.org/officeDocument/2006/relationships/image" Target="/ppt/media/image6.png" Id="R14223c88c90d43e7" /><Relationship Type="http://schemas.openxmlformats.org/officeDocument/2006/relationships/image" Target="/ppt/media/image7.png" Id="Rb39dde581d024ece" /><Relationship Type="http://schemas.openxmlformats.org/officeDocument/2006/relationships/image" Target="/ppt/media/image.tiff" Id="R2a11615e3f7247b0" /></Relationships>
</file>

<file path=ppt/slideLayouts/_rels/slideLayout11.xml.rels>&#65279;<?xml version="1.0" encoding="utf-8"?><Relationships xmlns="http://schemas.openxmlformats.org/package/2006/relationships"><Relationship Type="http://schemas.openxmlformats.org/officeDocument/2006/relationships/slideMaster" Target="/ppt/slideMasters/slideMaster1.xml" Id="R12787492ec5f490f" /></Relationships>
</file>

<file path=ppt/slideLayouts/_rels/slideLayout12.xml.rels>&#65279;<?xml version="1.0" encoding="utf-8"?><Relationships xmlns="http://schemas.openxmlformats.org/package/2006/relationships"><Relationship Type="http://schemas.openxmlformats.org/officeDocument/2006/relationships/slideMaster" Target="/ppt/slideMasters/slideMaster1.xml" Id="R453b9a9703814831"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727a59da82724343" /><Relationship Type="http://schemas.openxmlformats.org/officeDocument/2006/relationships/image" Target="/ppt/media/image3.png" Id="Rdea0664565cb44f4" /><Relationship Type="http://schemas.openxmlformats.org/officeDocument/2006/relationships/image" Target="/ppt/media/image4.png" Id="R19cfce51fe174940" /><Relationship Type="http://schemas.openxmlformats.org/officeDocument/2006/relationships/image" Target="/ppt/media/image8.png" Id="R5994ccf288c147e2" /><Relationship Type="http://schemas.openxmlformats.org/officeDocument/2006/relationships/image" Target="/ppt/media/image5.png" Id="R1f0491c4c5df47c9" /><Relationship Type="http://schemas.openxmlformats.org/officeDocument/2006/relationships/image" Target="/ppt/media/image.jpeg" Id="Rcec9da433c084029" /><Relationship Type="http://schemas.openxmlformats.org/officeDocument/2006/relationships/image" Target="/ppt/media/image2.jpeg" Id="R2059ba52f7b04685" /><Relationship Type="http://schemas.openxmlformats.org/officeDocument/2006/relationships/image" Target="/ppt/media/image3.jpeg" Id="Rf688e9ade69d42ed" /><Relationship Type="http://schemas.openxmlformats.org/officeDocument/2006/relationships/image" Target="/ppt/media/image4.jpeg" Id="Rd58a54ef2fa8483d" /><Relationship Type="http://schemas.openxmlformats.org/officeDocument/2006/relationships/image" Target="/ppt/media/image6.png" Id="R04599c8fd55b463c" /><Relationship Type="http://schemas.openxmlformats.org/officeDocument/2006/relationships/image" Target="/ppt/media/image7.png" Id="Rf9ec9cf8dac54d90" /><Relationship Type="http://schemas.openxmlformats.org/officeDocument/2006/relationships/image" Target="/ppt/media/image.tiff" Id="Re78db93f75fc4a93"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ba8c75feb51f4e4c"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c653714633f5427d"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1.xml" Id="R90cc0b59ae9149f6" /><Relationship Type="http://schemas.openxmlformats.org/officeDocument/2006/relationships/image" Target="/ppt/media/image5.jpeg" Id="R54db8a5097614c83" /></Relationships>
</file>

<file path=ppt/slideLayouts/_rels/slideLayout6.xml.rels>&#65279;<?xml version="1.0" encoding="utf-8"?><Relationships xmlns="http://schemas.openxmlformats.org/package/2006/relationships"><Relationship Type="http://schemas.openxmlformats.org/officeDocument/2006/relationships/slideMaster" Target="/ppt/slideMasters/slideMaster1.xml" Id="R30f4a0a3c3e84029" /></Relationships>
</file>

<file path=ppt/slideLayouts/_rels/slideLayout7.xml.rels>&#65279;<?xml version="1.0" encoding="utf-8"?><Relationships xmlns="http://schemas.openxmlformats.org/package/2006/relationships"><Relationship Type="http://schemas.openxmlformats.org/officeDocument/2006/relationships/slideMaster" Target="/ppt/slideMasters/slideMaster1.xml" Id="R99a79140bd294e24" /></Relationships>
</file>

<file path=ppt/slideLayouts/_rels/slideLayout8.xml.rels>&#65279;<?xml version="1.0" encoding="utf-8"?><Relationships xmlns="http://schemas.openxmlformats.org/package/2006/relationships"><Relationship Type="http://schemas.openxmlformats.org/officeDocument/2006/relationships/slideMaster" Target="/ppt/slideMasters/slideMaster1.xml" Id="Rf6c3a258c654430c" /><Relationship Type="http://schemas.openxmlformats.org/officeDocument/2006/relationships/image" Target="/ppt/media/image9.png" Id="R3844c011a2bd463c" /><Relationship Type="http://schemas.openxmlformats.org/officeDocument/2006/relationships/image" Target="/ppt/media/image3.png" Id="R15cec6f444a941a9" /></Relationships>
</file>

<file path=ppt/slideLayouts/_rels/slideLayout9.xml.rels>&#65279;<?xml version="1.0" encoding="utf-8"?><Relationships xmlns="http://schemas.openxmlformats.org/package/2006/relationships"><Relationship Type="http://schemas.openxmlformats.org/officeDocument/2006/relationships/slideMaster" Target="/ppt/slideMasters/slideMaster1.xml" Id="R2b4ce9aacfba4b7e" /><Relationship Type="http://schemas.openxmlformats.org/officeDocument/2006/relationships/image" Target="/ppt/media/image3.png" Id="Rc532e935bf1b460f" /></Relationships>
</file>

<file path=ppt/slideLayouts/slideLayout1.xml><?xml version="1.0" encoding="utf-8"?>
<p:sldLayout xmlns:p="http://schemas.openxmlformats.org/presentationml/2006/main" preserve="1" userDrawn="1">
  <p:cSld name="Presentation_titl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8371d85b27e944db"/>
          <a:stretch xmlns:a="http://schemas.openxmlformats.org/drawingml/2006/main">
            <a:fillRect l="0" t="0" r="0" b="0"/>
          </a:stretch>
        </p:blipFill>
        <p:spPr>
          <a:xfrm xmlns:a="http://schemas.openxmlformats.org/drawingml/2006/main" rot="0" flipH="0" flipV="0">
            <a:off x="5448300" y="366148"/>
            <a:ext cx="3119096" cy="925849"/>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bf6e2ccaeef64759"/>
          <a:srcRect xmlns:a="http://schemas.openxmlformats.org/drawingml/2006/main" l="3565" t="0" r="5704" b="0"/>
          <a:stretch xmlns:a="http://schemas.openxmlformats.org/drawingml/2006/main"/>
        </p:blipFill>
        <p:spPr>
          <a:xfrm xmlns:a="http://schemas.openxmlformats.org/drawingml/2006/main" rot="0" flipH="0" flipV="0">
            <a:off x="5744066" y="401751"/>
            <a:ext cx="2469152" cy="863748"/>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384ab152e1bf45bd"/>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3b35464f502a425c"/>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p:nvPr>
        </p:nvSpPr>
        <p:spPr>
          <a:xfrm xmlns:a="http://schemas.openxmlformats.org/drawingml/2006/main">
            <a:off x="756196" y="1937759"/>
            <a:ext cx="8910054" cy="1370632"/>
          </a:xfrm>
          <a:prstGeom xmlns:a="http://schemas.openxmlformats.org/drawingml/2006/main" prst="rect">
            <a:avLst/>
          </a:prstGeom>
        </p:spPr>
        <p:txBody>
          <a:bodyPr xmlns:a="http://schemas.openxmlformats.org/drawingml/2006/main" anchor="ctr">
            <a:normAutofit/>
          </a:bodyPr>
          <a:lstStyle xmlns:a="http://schemas.openxmlformats.org/drawingml/2006/main">
            <a:lvl1pPr algn="ctr">
              <a:buNone/>
              <a:defRPr sz="3600" spc="-232">
                <a:solidFill>
                  <a:srgbClr val="F78722"/>
                </a:solidFill>
                <a:latin typeface="Montserrat Regular"/>
                <a:ea typeface="Montserrat Regular"/>
                <a:cs typeface="Montserrat Regular"/>
              </a:defRPr>
            </a:lvl1pPr>
          </a:lstStyle>
          <a:p xmlns:a="http://schemas.openxmlformats.org/drawingml/2006/main"/>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d6d41334d9f14592"/>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63aa1a89fd374ec0"/>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1993a384ce3742ab"/>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712b7ba0a1824623"/>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ccc76b8665c9493e"/>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22bdc711da7b45ee"/>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96a094b143bd4b2c"/>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bead8f567a2e4beb"/>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4" name="Body Level One…">
            <a:extLst xmlns:a="http://schemas.openxmlformats.org/drawingml/2006/main">
              <a:ext uri="{FF2B5EF4-FFF2-40B4-BE49-F238E27FC236}">
                <a16:creationId xmlns:a16="http://schemas.microsoft.com/office/drawing/2014/main" id="{1A6CDE22-E8DA-52CE-374D-E1B0E8D6DCE6}"/>
              </a:ext>
            </a:extLst>
          </p:cNvPr>
          <p:cNvSpPr>
            <a:spLocks xmlns:a="http://schemas.openxmlformats.org/drawingml/2006/main" noGrp="1"/>
          </p:cNvSpPr>
          <p:nvPr>
            <p:ph type="body" idx="1" hasCustomPrompt="1"/>
          </p:nvPr>
        </p:nvSpPr>
        <p:spPr>
          <a:xfrm xmlns:a="http://schemas.openxmlformats.org/drawingml/2006/main">
            <a:off x="767347" y="3907639"/>
            <a:ext cx="9675241" cy="573865"/>
          </a:xfrm>
          <a:prstGeom xmlns:a="http://schemas.openxmlformats.org/drawingml/2006/main" prst="rect">
            <a:avLst/>
          </a:prstGeom>
        </p:spPr>
        <p:txBody>
          <a:bodyPr xmlns:a="http://schemas.openxmlformats.org/drawingml/2006/main">
            <a:noAutofit/>
          </a:bodyPr>
          <a:lstStyle xmlns:a="http://schemas.openxmlformats.org/drawingml/2006/main">
            <a:lvl1pPr marL="0" indent="0" algn="ctr">
              <a:lnSpc>
                <a:spcPct val="100000"/>
              </a:lnSpc>
              <a:spcBef>
                <a:spcPts val="0"/>
              </a:spcBef>
              <a:buNone/>
              <a:defRPr sz="2000" b="1">
                <a:solidFill>
                  <a:srgbClr val="F78722"/>
                </a:solidFill>
                <a:latin typeface="Calibri"/>
                <a:ea typeface="Calibri"/>
                <a:cs typeface="Calibri"/>
              </a:defRPr>
            </a:lvl1pPr>
            <a:lvl2pPr marL="0" indent="457200" algn="ctr">
              <a:lnSpc>
                <a:spcPct val="100000"/>
              </a:lnSpc>
              <a:spcBef>
                <a:spcPts val="0"/>
              </a:spcBef>
              <a:buNone/>
              <a:defRPr sz="2000" b="1">
                <a:solidFill>
                  <a:schemeClr val="tx1"/>
                </a:solidFill>
                <a:latin typeface="Calibri"/>
                <a:ea typeface="Calibri"/>
                <a:cs typeface="Calibri"/>
              </a:defRPr>
            </a:lvl2pPr>
            <a:lvl3pPr marL="0" indent="914400" algn="ctr">
              <a:lnSpc>
                <a:spcPct val="100000"/>
              </a:lnSpc>
              <a:spcBef>
                <a:spcPts val="0"/>
              </a:spcBef>
              <a:buNone/>
              <a:defRPr sz="2000" b="1">
                <a:solidFill>
                  <a:schemeClr val="tx1"/>
                </a:solidFill>
                <a:latin typeface="Calibri"/>
                <a:ea typeface="Calibri"/>
                <a:cs typeface="Calibri"/>
              </a:defRPr>
            </a:lvl3pPr>
            <a:lvl4pPr marL="0" indent="1371600" algn="ctr">
              <a:lnSpc>
                <a:spcPct val="100000"/>
              </a:lnSpc>
              <a:spcBef>
                <a:spcPts val="0"/>
              </a:spcBef>
              <a:buNone/>
              <a:defRPr sz="2000" b="1">
                <a:solidFill>
                  <a:schemeClr val="tx1"/>
                </a:solidFill>
                <a:latin typeface="Calibri"/>
                <a:ea typeface="Calibri"/>
                <a:cs typeface="Calibri"/>
              </a:defRPr>
            </a:lvl4pPr>
            <a:lvl5pPr marL="0" indent="1828800" algn="ctr">
              <a:lnSpc>
                <a:spcPct val="100000"/>
              </a:lnSpc>
              <a:spcBef>
                <a:spcPts val="0"/>
              </a:spcBef>
              <a:buNone/>
              <a:defRPr sz="2000" b="1">
                <a:solidFill>
                  <a:schemeClr val="tx1"/>
                </a:solidFill>
                <a:latin typeface="Calibri"/>
                <a:ea typeface="Calibri"/>
                <a:cs typeface="Calibri"/>
              </a:defRPr>
            </a:lvl5pPr>
          </a:lstStyle>
          <a:p xmlns:a="http://schemas.openxmlformats.org/drawingml/2006/main">
            <a:r>
              <a:t>Presentation Subtitle</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760360" y="1219340"/>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10.xml><?xml version="1.0" encoding="utf-8"?>
<p:sldLayout xmlns:p="http://schemas.openxmlformats.org/presentationml/2006/main" preserve="1" userDrawn="1">
  <p:cSld name="End_slid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96d892f9b96343c8"/>
          <a:stretch xmlns:a="http://schemas.openxmlformats.org/drawingml/2006/main">
            <a:fillRect l="0" t="0" r="0" b="0"/>
          </a:stretch>
        </p:blipFill>
        <p:spPr>
          <a:xfrm xmlns:a="http://schemas.openxmlformats.org/drawingml/2006/main" rot="0" flipH="0" flipV="0">
            <a:off x="3417254" y="1179598"/>
            <a:ext cx="4926646" cy="1706353"/>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05aa4cb07e5e4595"/>
          <a:srcRect xmlns:a="http://schemas.openxmlformats.org/drawingml/2006/main" l="3565" t="0" r="5704" b="0"/>
          <a:stretch xmlns:a="http://schemas.openxmlformats.org/drawingml/2006/main"/>
        </p:blipFill>
        <p:spPr>
          <a:xfrm xmlns:a="http://schemas.openxmlformats.org/drawingml/2006/main" rot="0" flipH="0" flipV="0">
            <a:off x="3884421" y="1245214"/>
            <a:ext cx="3900052" cy="1591901"/>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49754b2ee41f4f0a"/>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3b1d62355ebb45c1"/>
          <a:stretch xmlns:a="http://schemas.openxmlformats.org/drawingml/2006/main">
            <a:fillRect l="0" t="0" r="0" b="0"/>
          </a:stretch>
        </p:blipFill>
        <p:spPr>
          <a:xfrm xmlns:a="http://schemas.openxmlformats.org/drawingml/2006/main">
            <a:off x="292993" y="398036"/>
            <a:ext cx="3124261" cy="694500"/>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hasCustomPrompt="1"/>
          </p:nvPr>
        </p:nvSpPr>
        <p:spPr>
          <a:xfrm xmlns:a="http://schemas.openxmlformats.org/drawingml/2006/main">
            <a:off x="1851416" y="2885952"/>
            <a:ext cx="8910054" cy="949719"/>
          </a:xfrm>
          <a:prstGeom xmlns:a="http://schemas.openxmlformats.org/drawingml/2006/main" prst="rect">
            <a:avLst/>
          </a:prstGeom>
        </p:spPr>
        <p:txBody>
          <a:bodyPr xmlns:a="http://schemas.openxmlformats.org/drawingml/2006/main" anchor="b">
            <a:normAutofit/>
          </a:bodyPr>
          <a:lstStyle xmlns:a="http://schemas.openxmlformats.org/drawingml/2006/main">
            <a:lvl1pPr>
              <a:buNone/>
              <a:defRPr sz="4400" spc="-232">
                <a:solidFill>
                  <a:srgbClr val="F78722"/>
                </a:solidFill>
                <a:latin typeface="Montserrat Regular"/>
                <a:ea typeface="Montserrat Regular"/>
                <a:cs typeface="Montserrat Regular"/>
              </a:defRPr>
            </a:lvl1pPr>
          </a:lstStyle>
          <a:p xmlns:a="http://schemas.openxmlformats.org/drawingml/2006/main">
            <a:r>
              <a:t>Thank</a:t>
            </a:r>
            <a:r>
              <a:t> </a:t>
            </a:r>
            <a:r>
              <a:t>you</a:t>
            </a:r>
            <a:r>
              <a:t> for </a:t>
            </a:r>
            <a:r>
              <a:t>your</a:t>
            </a:r>
            <a:r>
              <a:t> </a:t>
            </a:r>
            <a:r>
              <a:t>attention</a:t>
            </a:r>
            <a:r>
              <a:t>!</a:t>
            </a:r>
          </a:p>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f46f10de66344407"/>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b84a84820f944131"/>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97157778650d4be3"/>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18fbc7e794bf4d0d"/>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2a842deef0cb462e"/>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14223c88c90d43e7"/>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b39dde581d024ece"/>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2a11615e3f7247b0"/>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2401" y="1167068"/>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11.xml><?xml version="1.0" encoding="utf-8"?>
<p:sldLayout xmlns:p="http://schemas.openxmlformats.org/presentationml/2006/main" type="obj">
  <p:cSld name="Tytuł i zawartość">
    <p:bg>
      <p:bgRef idx="1001">
        <a:schemeClr xmlns:a="http://schemas.openxmlformats.org/drawingml/2006/main" val="bg1"/>
      </p:bgRef>
    </p:bg>
    <p:spTree>
      <p:nvGrpSpPr>
        <p:cNvPr id="1" name=""/>
        <p:cNvGrpSpPr/>
        <p:nvPr/>
      </p:nvGrpSpPr>
      <p:grpSpPr>
        <a:xfrm xmlns:a="http://schemas.openxmlformats.org/drawingml/2006/main"/>
      </p:grpSpPr>
      <p:sp>
        <p:nvSpPr>
          <p:cNvPr id="2" name="Tytuł 1">
            <a:extLst xmlns:a="http://schemas.openxmlformats.org/drawingml/2006/main">
              <a:ext uri="{FF2B5EF4-FFF2-40B4-BE49-F238E27FC236}">
                <a16:creationId xmlns:a16="http://schemas.microsoft.com/office/drawing/2014/main" id="{CBAE937F-DD9C-4F9C-9836-785CEDE88B7B}"/>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Kliknij, aby edytować styl</a:t>
            </a:r>
          </a:p>
        </p:txBody>
      </p:sp>
      <p:sp>
        <p:nvSpPr>
          <p:cNvPr id="3" name="Symbol zastępczy zawartości 2">
            <a:extLst xmlns:a="http://schemas.openxmlformats.org/drawingml/2006/main">
              <a:ext uri="{FF2B5EF4-FFF2-40B4-BE49-F238E27FC236}">
                <a16:creationId xmlns:a16="http://schemas.microsoft.com/office/drawing/2014/main" id="{084DE2CA-97D8-4EF9-83F4-4B7E00A81C7C}"/>
              </a:ext>
            </a:extLst>
          </p:cNvPr>
          <p:cNvSpPr>
            <a:spLocks xmlns:a="http://schemas.openxmlformats.org/drawingml/2006/main" noGrp="1"/>
          </p:cNvSpPr>
          <p:nvPr>
            <p:ph idx="1"/>
          </p:nvPr>
        </p:nvSpPr>
        <p:spPr/>
        <p:txBody>
          <a:bodyPr xmlns:a="http://schemas.openxmlformats.org/drawingml/2006/main"/>
          <a:lstStyle xmlns:a="http://schemas.openxmlformats.org/drawingml/2006/main"/>
          <a:p xmlns:a="http://schemas.openxmlformats.org/drawingml/2006/main">
            <a:pPr>
              <a:buNone/>
            </a:pPr>
            <a:r>
              <a:t>Kliknij, aby edytować style wzorca tekstu</a:t>
            </a:r>
          </a:p>
          <a:p xmlns:a="http://schemas.openxmlformats.org/drawingml/2006/main">
            <a:pPr>
              <a:buNone/>
            </a:pPr>
            <a:r>
              <a:t>Drugi poziom</a:t>
            </a:r>
          </a:p>
          <a:p xmlns:a="http://schemas.openxmlformats.org/drawingml/2006/main">
            <a:pPr>
              <a:buNone/>
            </a:pPr>
            <a:r>
              <a:t>Trzeci poziom</a:t>
            </a:r>
          </a:p>
          <a:p xmlns:a="http://schemas.openxmlformats.org/drawingml/2006/main">
            <a:pPr>
              <a:buNone/>
            </a:pPr>
            <a:r>
              <a:t>Czwarty poziom</a:t>
            </a:r>
          </a:p>
          <a:p xmlns:a="http://schemas.openxmlformats.org/drawingml/2006/main">
            <a:pPr>
              <a:buNone/>
            </a:pPr>
            <a:r>
              <a:t>Piąty poziom</a:t>
            </a:r>
          </a:p>
        </p:txBody>
      </p:sp>
      <p:sp>
        <p:nvSpPr>
          <p:cNvPr id="4" name="Symbol zastępczy daty 3">
            <a:extLst xmlns:a="http://schemas.openxmlformats.org/drawingml/2006/main">
              <a:ext uri="{FF2B5EF4-FFF2-40B4-BE49-F238E27FC236}">
                <a16:creationId xmlns:a16="http://schemas.microsoft.com/office/drawing/2014/main" id="{D238EF92-27F0-4774-A009-FD20FF09E9A3}"/>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lvl1pPr>
              <a:buNone/>
              <a:defRPr/>
            </a:lvl1pPr>
          </a:lstStyle>
          <a:p xmlns:a="http://schemas.openxmlformats.org/drawingml/2006/main">
            <a:pPr>
              <a:buNone/>
            </a:pPr>
          </a:p>
        </p:txBody>
      </p:sp>
      <p:sp>
        <p:nvSpPr>
          <p:cNvPr id="5" name="Symbol zastępczy stopki 4">
            <a:extLst xmlns:a="http://schemas.openxmlformats.org/drawingml/2006/main">
              <a:ext uri="{FF2B5EF4-FFF2-40B4-BE49-F238E27FC236}">
                <a16:creationId xmlns:a16="http://schemas.microsoft.com/office/drawing/2014/main" id="{B4067588-56DD-4634-AFD1-F3A015F89682}"/>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lvl1pPr>
              <a:buNone/>
              <a:defRPr/>
            </a:lvl1pPr>
          </a:lstStyle>
          <a:p xmlns:a="http://schemas.openxmlformats.org/drawingml/2006/main">
            <a:r>
              <a:t>Road and </a:t>
            </a:r>
            <a:r>
              <a:t>Highway</a:t>
            </a:r>
            <a:r>
              <a:t> Construction</a:t>
            </a:r>
          </a:p>
        </p:txBody>
      </p:sp>
      <p:sp>
        <p:nvSpPr>
          <p:cNvPr id="6" name="Symbol zastępczy numeru slajdu 5">
            <a:extLst xmlns:a="http://schemas.openxmlformats.org/drawingml/2006/main">
              <a:ext uri="{FF2B5EF4-FFF2-40B4-BE49-F238E27FC236}">
                <a16:creationId xmlns:a16="http://schemas.microsoft.com/office/drawing/2014/main" id="{87A84909-803F-4699-80B8-AE318D0E6EA6}"/>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lvl1pPr>
              <a:buNone/>
              <a:defRPr/>
            </a:lvl1pPr>
          </a:lstStyle>
          <a:p xmlns:a="http://schemas.openxmlformats.org/drawingml/2006/main">
            <a:pPr>
              <a:buNone/>
            </a:pPr>
            <a:fld id="{B9B80F05-CC14-4A86-90CA-8B4C51A6F838}" type="slidenum">
              <a:t>‹#›</a:t>
            </a:fld>
          </a:p>
        </p:txBody>
      </p:sp>
    </p:spTree>
  </p:cSld>
</p:sldLayout>
</file>

<file path=ppt/slideLayouts/slideLayout12.xml><?xml version="1.0" encoding="utf-8"?>
<p:sldLayout xmlns:p="http://schemas.openxmlformats.org/presentationml/2006/main" type="blank">
  <p:cSld name="Pusty">
    <p:spTree>
      <p:nvGrpSpPr>
        <p:cNvPr id="1" name=""/>
        <p:cNvGrpSpPr/>
        <p:nvPr/>
      </p:nvGrpSpPr>
      <p:grpSpPr>
        <a:xfrm xmlns:a="http://schemas.openxmlformats.org/drawingml/2006/main"/>
      </p:grpSpPr>
      <p:sp>
        <p:nvSpPr>
          <p:cNvPr id="2" name="Symbol zastępczy daty 1">
            <a:extLst xmlns:a="http://schemas.openxmlformats.org/drawingml/2006/main">
              <a:ext uri="{FF2B5EF4-FFF2-40B4-BE49-F238E27FC236}">
                <a16:creationId xmlns:a16="http://schemas.microsoft.com/office/drawing/2014/main" id="{161BA249-88C4-25A9-246B-5F27F3722922}"/>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lvl1pPr>
              <a:buNone/>
              <a:defRPr/>
            </a:lvl1pPr>
          </a:lstStyle>
          <a:p xmlns:a="http://schemas.openxmlformats.org/drawingml/2006/main"/>
        </p:txBody>
      </p:sp>
      <p:sp>
        <p:nvSpPr>
          <p:cNvPr id="3" name="Symbol zastępczy stopki 2">
            <a:extLst xmlns:a="http://schemas.openxmlformats.org/drawingml/2006/main">
              <a:ext uri="{FF2B5EF4-FFF2-40B4-BE49-F238E27FC236}">
                <a16:creationId xmlns:a16="http://schemas.microsoft.com/office/drawing/2014/main" id="{DEFD7C21-BFC9-D29C-5B3B-7D9E604CBE4F}"/>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lvl1pPr>
              <a:buNone/>
              <a:defRPr/>
            </a:lvl1pPr>
          </a:lstStyle>
          <a:p xmlns:a="http://schemas.openxmlformats.org/drawingml/2006/main"/>
        </p:txBody>
      </p:sp>
      <p:sp>
        <p:nvSpPr>
          <p:cNvPr id="4" name="Symbol zastępczy numeru slajdu 3">
            <a:extLst xmlns:a="http://schemas.openxmlformats.org/drawingml/2006/main">
              <a:ext uri="{FF2B5EF4-FFF2-40B4-BE49-F238E27FC236}">
                <a16:creationId xmlns:a16="http://schemas.microsoft.com/office/drawing/2014/main" id="{D79AAAFA-4FAE-B2EE-1679-4884C3DB4BF9}"/>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lvl1pPr>
              <a:buNone/>
              <a:defRPr/>
            </a:lvl1pPr>
          </a:lstStyle>
          <a:p xmlns:a="http://schemas.openxmlformats.org/drawingml/2006/main">
            <a:fld id="{915CCE5D-8EAF-41E8-B37D-A704D10EC49A}" type="slidenum">
              <a:t>‹#›</a:t>
            </a:fld>
          </a:p>
        </p:txBody>
      </p:sp>
    </p:spTree>
  </p:cSld>
</p:sldLayout>
</file>

<file path=ppt/slideLayouts/slideLayout2.xml><?xml version="1.0" encoding="utf-8"?>
<p:sldLayout xmlns:p="http://schemas.openxmlformats.org/presentationml/2006/main" userDrawn="1">
  <p:cSld name="Co-funded">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dea0664565cb44f4"/>
          <a:srcRect xmlns:a="http://schemas.openxmlformats.org/drawingml/2006/main" l="0" t="38426" r="28460" b="0"/>
          <a:stretch xmlns:a="http://schemas.openxmlformats.org/drawingml/2006/main"/>
        </p:blipFill>
        <p:spPr>
          <a:xfrm xmlns:a="http://schemas.openxmlformats.org/drawingml/2006/main">
            <a:off x="6901331" y="0"/>
            <a:ext cx="5290669" cy="4882232"/>
          </a:xfrm>
          <a:prstGeom xmlns:a="http://schemas.openxmlformats.org/drawingml/2006/main" prst="rect">
            <a:avLst/>
          </a:prstGeom>
          <a:ln xmlns:a="http://schemas.openxmlformats.org/drawingml/2006/main" w="12700">
            <a:miter/>
          </a:ln>
        </p:spPr>
      </p:pic>
      <p:pic>
        <p:nvPicPr>
          <p:cNvPr id="2" name="Obraz 5"/>
          <p:cNvPicPr>
            <a:picLocks xmlns:a="http://schemas.openxmlformats.org/drawingml/2006/main" noChangeAspect="1"/>
          </p:cNvPicPr>
          <p:nvPr/>
        </p:nvPicPr>
        <p:blipFill>
          <a:blip xmlns:r="http://schemas.openxmlformats.org/officeDocument/2006/relationships" xmlns:a="http://schemas.openxmlformats.org/drawingml/2006/main" r:embed="R19cfce51fe174940"/>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pic>
        <p:nvPicPr>
          <p:cNvPr id="3" name="Picture 3"/>
          <p:cNvPicPr>
            <a:picLocks xmlns:a="http://schemas.openxmlformats.org/drawingml/2006/main" noChangeAspect="1"/>
          </p:cNvPicPr>
          <p:nvPr/>
        </p:nvPicPr>
        <p:blipFill rotWithShape="1">
          <a:blip xmlns:r="http://schemas.openxmlformats.org/officeDocument/2006/relationships" xmlns:a="http://schemas.openxmlformats.org/drawingml/2006/main" r:embed="R5994ccf288c147e2"/>
          <a:srcRect xmlns:a="http://schemas.openxmlformats.org/drawingml/2006/main" l="38862" t="85374" r="24854" b="3187"/>
          <a:stretch xmlns:a="http://schemas.openxmlformats.org/drawingml/2006/main"/>
        </p:blipFill>
        <p:spPr>
          <a:xfrm xmlns:a="http://schemas.openxmlformats.org/drawingml/2006/main">
            <a:off x="5074920" y="2916933"/>
            <a:ext cx="3786276" cy="671496"/>
          </a:xfrm>
          <a:prstGeom xmlns:a="http://schemas.openxmlformats.org/drawingml/2006/main" prst="rect">
            <a:avLst/>
          </a:prstGeom>
          <a:ln xmlns:a="http://schemas.openxmlformats.org/drawingml/2006/main">
            <a:noFill/>
          </a:ln>
        </p:spPr>
      </p:pic>
      <p:pic>
        <p:nvPicPr>
          <p:cNvPr id="4"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1f0491c4c5df47c9"/>
          <a:stretch xmlns:a="http://schemas.openxmlformats.org/drawingml/2006/main">
            <a:fillRect l="0" t="0" r="0" b="0"/>
          </a:stretch>
        </p:blipFill>
        <p:spPr>
          <a:xfrm xmlns:a="http://schemas.openxmlformats.org/drawingml/2006/main" rot="0" flipH="0" flipV="0">
            <a:off x="6661377" y="4064288"/>
            <a:ext cx="735847" cy="852529"/>
          </a:xfrm>
          <a:prstGeom xmlns:a="http://schemas.openxmlformats.org/drawingml/2006/main" prst="rect">
            <a:avLst/>
          </a:prstGeom>
          <a:ln xmlns:a="http://schemas.openxmlformats.org/drawingml/2006/main" w="12700">
            <a:miter/>
          </a:ln>
        </p:spPr>
      </p:pic>
      <p:pic>
        <p:nvPicPr>
          <p:cNvPr id="5"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cec9da433c084029"/>
          <a:stretch xmlns:a="http://schemas.openxmlformats.org/drawingml/2006/main">
            <a:fillRect l="0" t="0" r="0" b="0"/>
          </a:stretch>
        </p:blipFill>
        <p:spPr>
          <a:xfrm xmlns:a="http://schemas.openxmlformats.org/drawingml/2006/main" rot="0" flipH="0" flipV="0">
            <a:off x="4223755" y="5159326"/>
            <a:ext cx="1234867" cy="1234867"/>
          </a:xfrm>
          <a:prstGeom xmlns:a="http://schemas.openxmlformats.org/drawingml/2006/main" prst="rect">
            <a:avLst/>
          </a:prstGeom>
          <a:ln xmlns:a="http://schemas.openxmlformats.org/drawingml/2006/main" w="12700">
            <a:miter/>
          </a:ln>
        </p:spPr>
      </p:pic>
      <p:pic>
        <p:nvPicPr>
          <p:cNvPr id="6"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2059ba52f7b04685"/>
          <a:stretch xmlns:a="http://schemas.openxmlformats.org/drawingml/2006/main">
            <a:fillRect l="0" t="0" r="0" b="0"/>
          </a:stretch>
        </p:blipFill>
        <p:spPr>
          <a:xfrm xmlns:a="http://schemas.openxmlformats.org/drawingml/2006/main" rot="0" flipH="0" flipV="0">
            <a:off x="2539453" y="5286258"/>
            <a:ext cx="966470" cy="974860"/>
          </a:xfrm>
          <a:prstGeom xmlns:a="http://schemas.openxmlformats.org/drawingml/2006/main" prst="rect">
            <a:avLst/>
          </a:prstGeom>
          <a:ln xmlns:a="http://schemas.openxmlformats.org/drawingml/2006/main" w="12700">
            <a:miter/>
          </a:ln>
        </p:spPr>
      </p:pic>
      <p:pic>
        <p:nvPicPr>
          <p:cNvPr id="7"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f688e9ade69d42ed"/>
          <a:stretch xmlns:a="http://schemas.openxmlformats.org/drawingml/2006/main">
            <a:fillRect l="0" t="0" r="0" b="0"/>
          </a:stretch>
        </p:blipFill>
        <p:spPr>
          <a:xfrm xmlns:a="http://schemas.openxmlformats.org/drawingml/2006/main" rot="0" flipH="0" flipV="0">
            <a:off x="8243521" y="4067048"/>
            <a:ext cx="735847" cy="851278"/>
          </a:xfrm>
          <a:prstGeom xmlns:a="http://schemas.openxmlformats.org/drawingml/2006/main" prst="rect">
            <a:avLst/>
          </a:prstGeom>
          <a:ln xmlns:a="http://schemas.openxmlformats.org/drawingml/2006/main" w="12700">
            <a:miter/>
          </a:ln>
        </p:spPr>
      </p:pic>
      <p:pic>
        <p:nvPicPr>
          <p:cNvPr id="8"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d58a54ef2fa8483d"/>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4588063" y="4014620"/>
            <a:ext cx="1234815" cy="954177"/>
          </a:xfrm>
          <a:prstGeom xmlns:a="http://schemas.openxmlformats.org/drawingml/2006/main" prst="rect">
            <a:avLst/>
          </a:prstGeom>
          <a:ln xmlns:a="http://schemas.openxmlformats.org/drawingml/2006/main" w="12700">
            <a:miter/>
          </a:ln>
        </p:spPr>
      </p:pic>
      <p:pic>
        <p:nvPicPr>
          <p:cNvPr id="9" name="Obraz 2"/>
          <p:cNvPicPr>
            <a:picLocks xmlns:a="http://schemas.openxmlformats.org/drawingml/2006/main" noChangeAspect="1"/>
          </p:cNvPicPr>
          <p:nvPr/>
        </p:nvPicPr>
        <p:blipFill>
          <a:blip xmlns:r="http://schemas.openxmlformats.org/officeDocument/2006/relationships" xmlns:a="http://schemas.openxmlformats.org/drawingml/2006/main" r:embed="R04599c8fd55b463c"/>
          <a:stretch xmlns:a="http://schemas.openxmlformats.org/drawingml/2006/main">
            <a:fillRect l="0" t="0" r="0" b="0"/>
          </a:stretch>
        </p:blipFill>
        <p:spPr>
          <a:xfrm xmlns:a="http://schemas.openxmlformats.org/drawingml/2006/main" rot="0" flipH="0" flipV="0">
            <a:off x="6172956" y="5426986"/>
            <a:ext cx="2453669" cy="696529"/>
          </a:xfrm>
          <a:prstGeom xmlns:a="http://schemas.openxmlformats.org/drawingml/2006/main" prst="rect">
            <a:avLst/>
          </a:prstGeom>
        </p:spPr>
      </p:pic>
      <p:pic>
        <p:nvPicPr>
          <p:cNvPr id="10" name="Obraz 4"/>
          <p:cNvPicPr>
            <a:picLocks xmlns:a="http://schemas.openxmlformats.org/drawingml/2006/main" noChangeAspect="1"/>
          </p:cNvPicPr>
          <p:nvPr/>
        </p:nvPicPr>
        <p:blipFill>
          <a:blip xmlns:r="http://schemas.openxmlformats.org/officeDocument/2006/relationships" xmlns:a="http://schemas.openxmlformats.org/drawingml/2006/main" r:embed="Rf9ec9cf8dac54d90"/>
          <a:stretch xmlns:a="http://schemas.openxmlformats.org/drawingml/2006/main">
            <a:fillRect l="0" t="0" r="0" b="0"/>
          </a:stretch>
        </p:blipFill>
        <p:spPr>
          <a:xfrm xmlns:a="http://schemas.openxmlformats.org/drawingml/2006/main" rot="0" flipH="0" flipV="0">
            <a:off x="2293999" y="4069807"/>
            <a:ext cx="1453877" cy="842950"/>
          </a:xfrm>
          <a:prstGeom xmlns:a="http://schemas.openxmlformats.org/drawingml/2006/main" prst="rect">
            <a:avLst/>
          </a:prstGeom>
        </p:spPr>
      </p:pic>
      <p:pic>
        <p:nvPicPr>
          <p:cNvPr id="11" name="Obraz 1"/>
          <p:cNvPicPr>
            <a:picLocks xmlns:a="http://schemas.openxmlformats.org/drawingml/2006/main" noChangeAspect="1"/>
          </p:cNvPicPr>
          <p:nvPr/>
        </p:nvPicPr>
        <p:blipFill>
          <a:blip xmlns:r="http://schemas.openxmlformats.org/officeDocument/2006/relationships" xmlns:a="http://schemas.openxmlformats.org/drawingml/2006/main" r:embed="Re78db93f75fc4a93"/>
          <a:stretch xmlns:a="http://schemas.openxmlformats.org/drawingml/2006/main">
            <a:fillRect l="0" t="0" r="0" b="0"/>
          </a:stretch>
        </p:blipFill>
        <p:spPr>
          <a:xfrm xmlns:a="http://schemas.openxmlformats.org/drawingml/2006/main" rot="0" flipH="0" flipV="0">
            <a:off x="9336285" y="5410430"/>
            <a:ext cx="1236354" cy="726030"/>
          </a:xfrm>
          <a:prstGeom xmlns:a="http://schemas.openxmlformats.org/drawingml/2006/main" prst="rect">
            <a:avLst/>
          </a:prstGeom>
        </p:spPr>
      </p:pic>
      <p:sp>
        <p:nvSpPr>
          <p:cNvPr id="5" name="TextBox 4">
            <a:extLst xmlns:a="http://schemas.openxmlformats.org/drawingml/2006/main">
              <a:ext uri="{FF2B5EF4-FFF2-40B4-BE49-F238E27FC236}">
                <a16:creationId xmlns:a16="http://schemas.microsoft.com/office/drawing/2014/main" id="{7E99E910-D45E-25AF-7503-AE875ECCEB8A}"/>
              </a:ext>
            </a:extLst>
          </p:cNvPr>
          <p:cNvSpPr>
            <a:spLocks xmlns:a="http://schemas.openxmlformats.org/drawingml/2006/main" noGrp="1"/>
          </p:cNvSpPr>
          <p:nvPr/>
        </p:nvSpPr>
        <p:spPr>
          <a:xfrm xmlns:a="http://schemas.openxmlformats.org/drawingml/2006/main">
            <a:off x="3064024" y="1650945"/>
            <a:ext cx="5562601" cy="1265988"/>
          </a:xfrm>
          <a:prstGeom xmlns:a="http://schemas.openxmlformats.org/drawingml/2006/main" prst="rect">
            <a:avLst/>
          </a:prstGeom>
          <a:solidFill xmlns:a="http://schemas.openxmlformats.org/drawingml/2006/main">
            <a:schemeClr val="bg1"/>
          </a:solidFill>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nSpc>
                <a:spcPct val="90000"/>
              </a:lnSpc>
              <a:spcBef>
                <a:spcPts val="0"/>
              </a:spcBef>
              <a:spcAft>
                <a:spcPts val="0"/>
              </a:spcAft>
              <a:buNone/>
            </a:pPr>
            <a:r>
              <a:rPr sz="1400" b="0" i="0" u="none" cap="none">
                <a:ln>
                  <a:noFill/>
                </a:ln>
                <a:solidFill>
                  <a:srgbClr val="00518E"/>
                </a:solidFill>
                <a:latin typeface="+mn-lt"/>
                <a:ea typeface="+mn-lt"/>
                <a:cs typeface="+mn-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cSld>
</p:sldLayout>
</file>

<file path=ppt/slideLayouts/slideLayout3.xml><?xml version="1.0" encoding="utf-8"?>
<p:sldLayout xmlns:p="http://schemas.openxmlformats.org/presentationml/2006/main" preserve="1" userDrawn="1">
  <p:cSld name="Preliminary">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5959060-377F-FDF7-6A0B-608171A92A23}"/>
              </a:ext>
            </a:extLst>
          </p:cNvPr>
          <p:cNvSpPr>
            <a:spLocks xmlns:a="http://schemas.openxmlformats.org/drawingml/2006/main" noGrp="1"/>
          </p:cNvSpPr>
          <p:nvPr>
            <p:ph type="title" idx="0"/>
          </p:nvPr>
        </p:nvSpPr>
        <p:spPr>
          <a:xfrm xmlns:a="http://schemas.openxmlformats.org/drawingml/2006/main">
            <a:off x="654300" y="588322"/>
            <a:ext cx="8807200" cy="1024578"/>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Click to edit Master title style</a:t>
            </a:r>
          </a:p>
        </p:txBody>
      </p:sp>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5" name="Text Placeholder 14">
            <a:extLst xmlns:a="http://schemas.openxmlformats.org/drawingml/2006/main">
              <a:ext uri="{FF2B5EF4-FFF2-40B4-BE49-F238E27FC236}">
                <a16:creationId xmlns:a16="http://schemas.microsoft.com/office/drawing/2014/main" id="{650B9F30-EF70-733D-8FA7-5149A979B909}"/>
              </a:ext>
            </a:extLst>
          </p:cNvPr>
          <p:cNvSpPr>
            <a:spLocks xmlns:a="http://schemas.openxmlformats.org/drawingml/2006/main" noGrp="1"/>
          </p:cNvSpPr>
          <p:nvPr>
            <p:ph type="body" idx="11"/>
          </p:nvPr>
        </p:nvSpPr>
        <p:spPr>
          <a:xfrm xmlns:a="http://schemas.openxmlformats.org/drawingml/2006/main">
            <a:off x="1781971" y="2117727"/>
            <a:ext cx="7392511" cy="3816351"/>
          </a:xfrm>
        </p:spPr>
        <p:txBody>
          <a:bodyPr xmlns:a="http://schemas.openxmlformats.org/drawingml/2006/main">
            <a:normAutofit/>
          </a:bodyPr>
          <a:lstStyle xmlns:a="http://schemas.openxmlformats.org/drawingml/2006/main">
            <a:lvl1pPr marL="457194" indent="-457194">
              <a:buAutoNum type="arabicPeriod"/>
              <a:defRPr sz="2400"/>
            </a:lvl1pPr>
          </a:lstStyle>
          <a:p xmlns:a="http://schemas.openxmlformats.org/drawingml/2006/main">
            <a:pPr>
              <a:buNone/>
            </a:pPr>
            <a:r>
              <a:t>Click to edit Master text styles</a:t>
            </a:r>
          </a:p>
        </p:txBody>
      </p:sp>
    </p:spTree>
  </p:cSld>
</p:sldLayout>
</file>

<file path=ppt/slideLayouts/slideLayout4.xml><?xml version="1.0" encoding="utf-8"?>
<p:sldLayout xmlns:p="http://schemas.openxmlformats.org/presentationml/2006/main" preserve="1" userDrawn="1">
  <p:cSld name="Photo_fix">
    <p:spTree>
      <p:nvGrpSpPr>
        <p:cNvPr id="1" name=""/>
        <p:cNvGrpSpPr/>
        <p:nvPr/>
      </p:nvGrpSpPr>
      <p:grpSpPr>
        <a:xfrm xmlns:a="http://schemas.openxmlformats.org/drawingml/2006/main"/>
      </p:grpSpPr>
      <p:sp>
        <p:nvSpPr>
          <p:cNvPr id="151" name="bowl of salad with fried rice, boiled eggs and chopsticks">
            <a:extLst xmlns:a="http://schemas.openxmlformats.org/drawingml/2006/main">
              <a:ext uri="{FF2B5EF4-FFF2-40B4-BE49-F238E27FC236}">
                <a16:creationId xmlns:a16="http://schemas.microsoft.com/office/drawing/2014/main" id="{B7E0906A-DF7C-4BCA-9188-36EF0FD4B6EC}"/>
              </a:ext>
            </a:extLst>
          </p:cNvPr>
          <p:cNvSpPr>
            <a:spLocks xmlns:a="http://schemas.openxmlformats.org/drawingml/2006/main" noGrp="1"/>
          </p:cNvSpPr>
          <p:nvPr>
            <p:ph type="pic" idx="21"/>
          </p:nvPr>
        </p:nvSpPr>
        <p:spPr>
          <a:xfrm xmlns:a="http://schemas.openxmlformats.org/drawingml/2006/main">
            <a:off x="0" y="0"/>
            <a:ext cx="12192000" cy="6858000"/>
          </a:xfrm>
          <a:prstGeom xmlns:a="http://schemas.openxmlformats.org/drawingml/2006/main" prst="rect">
            <a:avLst/>
          </a:prstGeom>
        </p:spPr>
        <p:txBody>
          <a:bodyPr xmlns:a="http://schemas.openxmlformats.org/drawingml/2006/main" lIns="91439" tIns="45719" rIns="91439" bIns="45719">
            <a:noAutofit/>
          </a:bodyPr>
          <a:lstStyle xmlns:a="http://schemas.openxmlformats.org/drawingml/2006/main">
            <a:lvl1pPr marL="0" indent="0">
              <a:buNone/>
              <a:defRPr/>
            </a:lvl1pPr>
          </a:lstStyle>
          <a:p xmlns:a="http://schemas.openxmlformats.org/drawingml/2006/main"/>
        </p:txBody>
      </p:sp>
    </p:spTree>
  </p:cSld>
</p:sldLayout>
</file>

<file path=ppt/slideLayouts/slideLayout5.xml><?xml version="1.0" encoding="utf-8"?>
<p:sldLayout xmlns:p="http://schemas.openxmlformats.org/presentationml/2006/main" preserve="1" userDrawn="1">
  <p:cSld name="Title, Text_constant">
    <p:spTree>
      <p:nvGrpSpPr>
        <p:cNvPr id="1" name=""/>
        <p:cNvGrpSpPr/>
        <p:nvPr/>
      </p:nvGrpSpPr>
      <p:grpSpPr>
        <a:xfrm xmlns:a="http://schemas.openxmlformats.org/drawingml/2006/main"/>
      </p:grpSpPr>
      <p:sp>
        <p:nvSpPr>
          <p:cNvPr id="60" name="Slide Title">
            <a:extLst xmlns:a="http://schemas.openxmlformats.org/drawingml/2006/main">
              <a:ext uri="{FF2B5EF4-FFF2-40B4-BE49-F238E27FC236}">
                <a16:creationId xmlns:a16="http://schemas.microsoft.com/office/drawing/2014/main" id="{AFDF732B-0658-4859-AA9E-2F029253BC8B}"/>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pic>
        <p:nvPicPr>
          <p:cNvPr id="61" name="AdobeStock_327403039 (1).jpeg"/>
          <p:cNvPicPr>
            <a:picLocks xmlns:a="http://schemas.openxmlformats.org/drawingml/2006/main" noChangeAspect="1"/>
          </p:cNvPicPr>
          <p:nvPr/>
        </p:nvPicPr>
        <p:blipFill>
          <a:blip xmlns:r="http://schemas.openxmlformats.org/officeDocument/2006/relationships" xmlns:a="http://schemas.openxmlformats.org/drawingml/2006/main" r:embed="R54db8a5097614c83"/>
          <a:srcRect xmlns:a="http://schemas.openxmlformats.org/drawingml/2006/main" l="20947" t="0" r="31881" b="0"/>
          <a:stretch xmlns:a="http://schemas.openxmlformats.org/drawingml/2006/main">
            <a:fillRect l="0" t="0" r="0" b="0"/>
          </a:stretch>
        </p:blipFill>
        <p:spPr>
          <a:xfrm xmlns:a="http://schemas.openxmlformats.org/drawingml/2006/main" flipH="1">
            <a:off x="7596329" y="0"/>
            <a:ext cx="4729428" cy="6858000"/>
          </a:xfrm>
          <a:prstGeom xmlns:a="http://schemas.openxmlformats.org/drawingml/2006/main" prst="rect">
            <a:avLst/>
          </a:prstGeom>
          <a:ln xmlns:a="http://schemas.openxmlformats.org/drawingml/2006/main" w="12700">
            <a:miter/>
          </a:ln>
        </p:spPr>
      </p:pic>
      <p:sp>
        <p:nvSpPr>
          <p:cNvPr id="4" name="Body Level One…">
            <a:extLst xmlns:a="http://schemas.openxmlformats.org/drawingml/2006/main">
              <a:ext uri="{FF2B5EF4-FFF2-40B4-BE49-F238E27FC236}">
                <a16:creationId xmlns:a16="http://schemas.microsoft.com/office/drawing/2014/main" id="{81193AA5-7E0E-3068-3555-20A8461E9F01}"/>
              </a:ext>
            </a:extLst>
          </p:cNvPr>
          <p:cNvSpPr>
            <a:spLocks xmlns:a="http://schemas.openxmlformats.org/drawingml/2006/main" noGrp="1"/>
          </p:cNvSpPr>
          <p:nvPr>
            <p:ph type="body" idx="1" hasCustomPrompt="1"/>
          </p:nvPr>
        </p:nvSpPr>
        <p:spPr>
          <a:xfrm xmlns:a="http://schemas.openxmlformats.org/drawingml/2006/main">
            <a:off x="970201" y="1386840"/>
            <a:ext cx="5933876" cy="4556760"/>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6.xml><?xml version="1.0" encoding="utf-8"?>
<p:sldLayout xmlns:p="http://schemas.openxmlformats.org/presentationml/2006/main" preserve="1" userDrawn="1">
  <p:cSld name="Text">
    <p:spTree>
      <p:nvGrpSpPr>
        <p:cNvPr id="1" name=""/>
        <p:cNvGrpSpPr/>
        <p:nvPr/>
      </p:nvGrpSpPr>
      <p:grpSpPr>
        <a:xfrm xmlns:a="http://schemas.openxmlformats.org/drawingml/2006/main"/>
      </p:grpSpPr>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8" name="Slide Number">
            <a:extLst xmlns:a="http://schemas.openxmlformats.org/drawingml/2006/main">
              <a:ext uri="{FF2B5EF4-FFF2-40B4-BE49-F238E27FC236}">
                <a16:creationId xmlns:a16="http://schemas.microsoft.com/office/drawing/2014/main" id="{D429C12A-3B1A-9342-8C6B-1CC6D9C118A8}"/>
              </a:ext>
            </a:extLst>
          </p:cNvPr>
          <p:cNvSpPr>
            <a:spLocks xmlns:a="http://schemas.openxmlformats.org/drawingml/2006/main" noGrp="1"/>
          </p:cNvSpPr>
          <p:nvPr/>
        </p:nvSpPr>
        <p:spPr>
          <a:xfrm xmlns:a="http://schemas.openxmlformats.org/drawingml/2006/main">
            <a:off x="5938106" y="6560485"/>
            <a:ext cx="315792" cy="297517"/>
          </a:xfrm>
          <a:prstGeom xmlns:a="http://schemas.openxmlformats.org/drawingml/2006/main" prst="rect">
            <a:avLst/>
          </a:prstGeom>
          <a:noFill xmlns:a="http://schemas.openxmlformats.org/drawingml/2006/main"/>
          <a:ln xmlns:a="http://schemas.openxmlformats.org/drawingml/2006/main" w="12700"/>
        </p:spPr>
        <p:txBody>
          <a:bodyPr xmlns:a="http://schemas.openxmlformats.org/drawingml/2006/main" wrap="none" lIns="25400" tIns="25400" rIns="25400" bIns="25400" anchor="b">
            <a:spAutoFit/>
          </a:bodyPr>
          <a:lstStyle xmlns:a="http://schemas.openxmlformats.org/drawingml/2006/main">
            <a:lvl1pPr marL="0" indent="0" algn="ctr">
              <a:lnSpc>
                <a:spcPct val="100000"/>
              </a:lnSpc>
              <a:spcBef>
                <a:spcPts val="0"/>
              </a:spcBef>
              <a:spcAft>
                <a:spcPts val="0"/>
              </a:spcAft>
              <a:buNone/>
              <a:defRPr sz="3200" b="0" i="0" u="none" cap="none" spc="0">
                <a:ln>
                  <a:noFill/>
                </a:ln>
                <a:solidFill>
                  <a:srgbClr val="F26211"/>
                </a:solidFill>
                <a:latin typeface="Montserrat Regular"/>
                <a:ea typeface="Montserrat Regular"/>
                <a:cs typeface="Montserrat Regular"/>
              </a:defRPr>
            </a:lvl1pPr>
            <a:lvl2pPr marL="0" indent="457200" algn="l">
              <a:lnSpc>
                <a:spcPct val="90000"/>
              </a:lnSpc>
              <a:spcBef>
                <a:spcPts val="4500"/>
              </a:spcBef>
              <a:spcAft>
                <a:spcPts val="0"/>
              </a:spcAft>
              <a:buNone/>
              <a:defRPr sz="4800" b="0" i="0" u="none" cap="none" spc="0">
                <a:ln>
                  <a:noFill/>
                </a:ln>
                <a:solidFill>
                  <a:srgbClr val="000000"/>
                </a:solidFill>
                <a:latin typeface="+mn-lt"/>
                <a:ea typeface="+mn-lt"/>
                <a:cs typeface="+mn-lt"/>
              </a:defRPr>
            </a:lvl2pPr>
            <a:lvl3pPr marL="0" indent="914400" algn="l">
              <a:lnSpc>
                <a:spcPct val="90000"/>
              </a:lnSpc>
              <a:spcBef>
                <a:spcPts val="4500"/>
              </a:spcBef>
              <a:spcAft>
                <a:spcPts val="0"/>
              </a:spcAft>
              <a:buNone/>
              <a:defRPr sz="4800" b="0" i="0" u="none" cap="none" spc="0">
                <a:ln>
                  <a:noFill/>
                </a:ln>
                <a:solidFill>
                  <a:srgbClr val="000000"/>
                </a:solidFill>
                <a:latin typeface="+mn-lt"/>
                <a:ea typeface="+mn-lt"/>
                <a:cs typeface="+mn-lt"/>
              </a:defRPr>
            </a:lvl3pPr>
            <a:lvl4pPr marL="0" indent="1371600" algn="l">
              <a:lnSpc>
                <a:spcPct val="90000"/>
              </a:lnSpc>
              <a:spcBef>
                <a:spcPts val="4500"/>
              </a:spcBef>
              <a:spcAft>
                <a:spcPts val="0"/>
              </a:spcAft>
              <a:buNone/>
              <a:defRPr sz="4800" b="0" i="0" u="none" cap="none" spc="0">
                <a:ln>
                  <a:noFill/>
                </a:ln>
                <a:solidFill>
                  <a:srgbClr val="000000"/>
                </a:solidFill>
                <a:latin typeface="+mn-lt"/>
                <a:ea typeface="+mn-lt"/>
                <a:cs typeface="+mn-lt"/>
              </a:defRPr>
            </a:lvl4pPr>
            <a:lvl5pPr marL="0" indent="1828800" algn="l">
              <a:lnSpc>
                <a:spcPct val="90000"/>
              </a:lnSpc>
              <a:spcBef>
                <a:spcPts val="4500"/>
              </a:spcBef>
              <a:spcAft>
                <a:spcPts val="0"/>
              </a:spcAft>
              <a:buNone/>
              <a:defRPr sz="4800" b="0" i="0" u="none" cap="none" spc="0">
                <a:ln>
                  <a:noFill/>
                </a:ln>
                <a:solidFill>
                  <a:srgbClr val="000000"/>
                </a:solidFill>
                <a:latin typeface="+mn-lt"/>
                <a:ea typeface="+mn-lt"/>
                <a:cs typeface="+mn-lt"/>
              </a:defRPr>
            </a:lvl5pPr>
            <a:lvl6pPr marL="0" indent="2286000" algn="l">
              <a:lnSpc>
                <a:spcPct val="90000"/>
              </a:lnSpc>
              <a:spcBef>
                <a:spcPts val="4500"/>
              </a:spcBef>
              <a:spcAft>
                <a:spcPts val="0"/>
              </a:spcAft>
              <a:buNone/>
              <a:defRPr sz="4800" b="0" i="0" u="none" cap="none" spc="0">
                <a:ln>
                  <a:noFill/>
                </a:ln>
                <a:solidFill>
                  <a:srgbClr val="000000"/>
                </a:solidFill>
                <a:latin typeface="+mn-lt"/>
                <a:ea typeface="+mn-lt"/>
                <a:cs typeface="+mn-lt"/>
              </a:defRPr>
            </a:lvl6pPr>
            <a:lvl7pPr marL="0" indent="2743200" algn="l">
              <a:lnSpc>
                <a:spcPct val="90000"/>
              </a:lnSpc>
              <a:spcBef>
                <a:spcPts val="4500"/>
              </a:spcBef>
              <a:spcAft>
                <a:spcPts val="0"/>
              </a:spcAft>
              <a:buNone/>
              <a:defRPr sz="4800" b="0" i="0" u="none" cap="none" spc="0">
                <a:ln>
                  <a:noFill/>
                </a:ln>
                <a:solidFill>
                  <a:srgbClr val="000000"/>
                </a:solidFill>
                <a:latin typeface="+mn-lt"/>
                <a:ea typeface="+mn-lt"/>
                <a:cs typeface="+mn-lt"/>
              </a:defRPr>
            </a:lvl7pPr>
            <a:lvl8pPr marL="0" indent="3200400" algn="l">
              <a:lnSpc>
                <a:spcPct val="90000"/>
              </a:lnSpc>
              <a:spcBef>
                <a:spcPts val="4500"/>
              </a:spcBef>
              <a:spcAft>
                <a:spcPts val="0"/>
              </a:spcAft>
              <a:buNone/>
              <a:defRPr sz="4800" b="0" i="0" u="none" cap="none" spc="0">
                <a:ln>
                  <a:noFill/>
                </a:ln>
                <a:solidFill>
                  <a:srgbClr val="000000"/>
                </a:solidFill>
                <a:latin typeface="+mn-lt"/>
                <a:ea typeface="+mn-lt"/>
                <a:cs typeface="+mn-lt"/>
              </a:defRPr>
            </a:lvl8pPr>
            <a:lvl9pPr marL="0" indent="3657600" algn="l">
              <a:lnSpc>
                <a:spcPct val="90000"/>
              </a:lnSpc>
              <a:spcBef>
                <a:spcPts val="4500"/>
              </a:spcBef>
              <a:spcAft>
                <a:spcPts val="0"/>
              </a:spcAft>
              <a:buNone/>
              <a:defRPr sz="4800" b="0" i="0" u="none" cap="none" spc="0">
                <a:ln>
                  <a:noFill/>
                </a:ln>
                <a:solidFill>
                  <a:srgbClr val="000000"/>
                </a:solidFill>
                <a:latin typeface="+mn-lt"/>
                <a:ea typeface="+mn-lt"/>
                <a:cs typeface="+mn-lt"/>
              </a:defRPr>
            </a:lvl9pPr>
          </a:lstStyle>
          <a:p xmlns:a="http://schemas.openxmlformats.org/drawingml/2006/main">
            <a:fld id="{86CB4B4D-7CA3-9044-876B-883B54F8677D}" type="slidenum">
              <a:rPr sz="1600"/>
              <a:t>‹#›</a:t>
            </a:fld>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7.xml><?xml version="1.0" encoding="utf-8"?>
<p:sldLayout xmlns:p="http://schemas.openxmlformats.org/presentationml/2006/main" preserve="1" userDrawn="1">
  <p:cSld name="1_Text">
    <p:spTree>
      <p:nvGrpSpPr>
        <p:cNvPr id="1" name=""/>
        <p:cNvGrpSpPr/>
        <p:nvPr/>
      </p:nvGrpSpPr>
      <p:grpSpPr>
        <a:xfrm xmlns:a="http://schemas.openxmlformats.org/drawingml/2006/main"/>
      </p:grpSpPr>
      <p:sp>
        <p:nvSpPr>
          <p:cNvPr id="2" name="Rectangle">
            <a:extLst xmlns:a="http://schemas.openxmlformats.org/drawingml/2006/main">
              <a:ext uri="{FF2B5EF4-FFF2-40B4-BE49-F238E27FC236}">
                <a16:creationId xmlns:a16="http://schemas.microsoft.com/office/drawing/2014/main" id="{0448F59B-1696-C8F0-6727-7C8C7C76F06C}"/>
              </a:ext>
            </a:extLst>
          </p:cNvPr>
          <p:cNvSpPr>
            <a:spLocks xmlns:a="http://schemas.openxmlformats.org/drawingml/2006/main" noGrp="1"/>
          </p:cNvSpPr>
          <p:nvPr/>
        </p:nvSpPr>
        <p:spPr>
          <a:xfrm xmlns:a="http://schemas.openxmlformats.org/drawingml/2006/main">
            <a:off x="7590680" y="100"/>
            <a:ext cx="4610944"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5" name="Prostokąt 3">
            <a:extLst xmlns:a="http://schemas.openxmlformats.org/drawingml/2006/main">
              <a:ext uri="{FF2B5EF4-FFF2-40B4-BE49-F238E27FC236}">
                <a16:creationId xmlns:a16="http://schemas.microsoft.com/office/drawing/2014/main" id="{6B5EBAE9-110C-F2D1-0E42-07936DE34ED5}"/>
              </a:ext>
            </a:extLst>
          </p:cNvPr>
          <p:cNvSpPr>
            <a:spLocks xmlns:a="http://schemas.openxmlformats.org/drawingml/2006/main" noGrp="1"/>
          </p:cNvSpPr>
          <p:nvPr/>
        </p:nvSpPr>
        <p:spPr>
          <a:xfrm xmlns:a="http://schemas.openxmlformats.org/drawingml/2006/main">
            <a:off x="2445951" y="3274664"/>
            <a:ext cx="7261320" cy="297517"/>
          </a:xfrm>
          <a:prstGeom xmlns:a="http://schemas.openxmlformats.org/drawingml/2006/main" prst="rect">
            <a:avLst/>
          </a:prstGeom>
          <a:solidFill xmlns:a="http://schemas.openxmlformats.org/drawingml/2006/main">
            <a:schemeClr val="bg1"/>
          </a:solidFill>
          <a:ln xmlns:a="http://schemas.openxmlformats.org/drawingml/2006/main" w="12700">
            <a:noFill/>
          </a:ln>
          <a:effectLst xmlns:a="http://schemas.openxmlformats.org/drawingml/2006/main">
            <a:outerShdw blurRad="419100" dist="444500" dir="8520000">
              <a:srgbClr val="FFC000">
                <a:alpha val="15000"/>
              </a:srgbClr>
            </a:outerShdw>
          </a:effectLst>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25400" tIns="25400" rIns="25400" bIns="25400" anchor="ctr">
            <a:spAutoFit/>
          </a:bodyPr>
          <a:lstStyle xmlns:a="http://schemas.openxmlformats.org/drawingml/2006/main"/>
          <a:p xmlns:a="http://schemas.openxmlformats.org/drawingml/2006/main">
            <a:pPr marL="0" indent="0" algn="ctr">
              <a:lnSpc>
                <a:spcPct val="100000"/>
              </a:lnSpc>
              <a:spcBef>
                <a:spcPts val="0"/>
              </a:spcBef>
              <a:spcAft>
                <a:spcPts val="0"/>
              </a:spcAft>
              <a:buNone/>
            </a:pP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2639442" y="2618753"/>
            <a:ext cx="6902765" cy="2602176"/>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0" indent="0">
              <a:buNone/>
              <a:defRPr sz="24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2639443" y="1549867"/>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40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Tree>
  </p:cSld>
</p:sldLayout>
</file>

<file path=ppt/slideLayouts/slideLayout8.xml><?xml version="1.0" encoding="utf-8"?>
<p:sldLayout xmlns:p="http://schemas.openxmlformats.org/presentationml/2006/main" preserve="1" userDrawn="1">
  <p:cSld name="Title&amp;bullets2">
    <p:spTree>
      <p:nvGrpSpPr>
        <p:cNvPr id="1" name=""/>
        <p:cNvGrpSpPr/>
        <p:nvPr/>
      </p:nvGrpSpPr>
      <p:grpSpPr>
        <a:xfrm xmlns:a="http://schemas.openxmlformats.org/drawingml/2006/main"/>
      </p:grpSpPr>
      <p:pic>
        <p:nvPicPr>
          <p:cNvPr id="1" name="Picture 9"/>
          <p:cNvPicPr>
            <a:picLocks xmlns:a="http://schemas.openxmlformats.org/drawingml/2006/main" noChangeAspect="1"/>
          </p:cNvPicPr>
          <p:nvPr/>
        </p:nvPicPr>
        <p:blipFill rotWithShape="1">
          <a:blip xmlns:r="http://schemas.openxmlformats.org/officeDocument/2006/relationships" xmlns:a="http://schemas.openxmlformats.org/drawingml/2006/main" r:embed="R3844c011a2bd463c"/>
          <a:srcRect xmlns:a="http://schemas.openxmlformats.org/drawingml/2006/main" l="20515" t="24855" r="52771" b="56359"/>
          <a:stretch xmlns:a="http://schemas.openxmlformats.org/drawingml/2006/main"/>
        </p:blipFill>
        <p:spPr>
          <a:xfrm xmlns:a="http://schemas.openxmlformats.org/drawingml/2006/main">
            <a:off x="9748685" y="5102941"/>
            <a:ext cx="2443316" cy="1755059"/>
          </a:xfrm>
          <a:prstGeom xmlns:a="http://schemas.openxmlformats.org/drawingml/2006/main" prst="rect">
            <a:avLst/>
          </a:prstGeom>
        </p:spPr>
      </p:pic>
      <p:sp>
        <p:nvSpPr>
          <p:cNvPr id="4" name="Slide Title">
            <a:extLst xmlns:a="http://schemas.openxmlformats.org/drawingml/2006/main">
              <a:ext uri="{FF2B5EF4-FFF2-40B4-BE49-F238E27FC236}">
                <a16:creationId xmlns:a16="http://schemas.microsoft.com/office/drawing/2014/main" id="{6F028D56-E5BA-213C-4BB7-DF98DFBE4946}"/>
              </a:ext>
            </a:extLst>
          </p:cNvPr>
          <p:cNvSpPr>
            <a:spLocks xmlns:a="http://schemas.openxmlformats.org/drawingml/2006/main" noGrp="1"/>
          </p:cNvSpPr>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22860" tIns="22860" rIns="22860" bIns="22860" anchor="t">
            <a:noAutofit/>
          </a:bodyPr>
          <a:lstStyle xmlns:a="http://schemas.openxmlformats.org/drawingml/2006/main">
            <a:lvl1pPr marL="0" indent="0" algn="l">
              <a:lnSpc>
                <a:spcPct val="80000"/>
              </a:lnSpc>
              <a:spcBef>
                <a:spcPts val="0"/>
              </a:spcBef>
              <a:spcAft>
                <a:spcPts val="0"/>
              </a:spcAft>
              <a:buNone/>
              <a:defRPr sz="5600" b="1" i="0" u="none" cap="none" spc="0">
                <a:ln>
                  <a:noFill/>
                </a:ln>
                <a:solidFill>
                  <a:srgbClr val="F26211"/>
                </a:solidFill>
                <a:latin typeface="Montserrat Regular"/>
                <a:ea typeface="Montserrat Regular"/>
                <a:cs typeface="Montserrat Regular"/>
              </a:defRPr>
            </a:lvl1pPr>
            <a:lvl2pPr marL="0" indent="457200" algn="l">
              <a:lnSpc>
                <a:spcPct val="80000"/>
              </a:lnSpc>
              <a:spcBef>
                <a:spcPts val="0"/>
              </a:spcBef>
              <a:spcAft>
                <a:spcPts val="0"/>
              </a:spcAft>
              <a:buNone/>
              <a:defRPr sz="8500" b="1" i="0" u="none" cap="none" spc="-170">
                <a:solidFill>
                  <a:srgbClr val="000000"/>
                </a:solidFill>
                <a:latin typeface="+mn-lt"/>
                <a:ea typeface="+mn-lt"/>
                <a:cs typeface="+mn-lt"/>
              </a:defRPr>
            </a:lvl2pPr>
            <a:lvl3pPr marL="0" indent="914400" algn="l">
              <a:lnSpc>
                <a:spcPct val="80000"/>
              </a:lnSpc>
              <a:spcBef>
                <a:spcPts val="0"/>
              </a:spcBef>
              <a:spcAft>
                <a:spcPts val="0"/>
              </a:spcAft>
              <a:buNone/>
              <a:defRPr sz="8500" b="1" i="0" u="none" cap="none" spc="-170">
                <a:solidFill>
                  <a:srgbClr val="000000"/>
                </a:solidFill>
                <a:latin typeface="+mn-lt"/>
                <a:ea typeface="+mn-lt"/>
                <a:cs typeface="+mn-lt"/>
              </a:defRPr>
            </a:lvl3pPr>
            <a:lvl4pPr marL="0" indent="1371600" algn="l">
              <a:lnSpc>
                <a:spcPct val="80000"/>
              </a:lnSpc>
              <a:spcBef>
                <a:spcPts val="0"/>
              </a:spcBef>
              <a:spcAft>
                <a:spcPts val="0"/>
              </a:spcAft>
              <a:buNone/>
              <a:defRPr sz="8500" b="1" i="0" u="none" cap="none" spc="-170">
                <a:solidFill>
                  <a:srgbClr val="000000"/>
                </a:solidFill>
                <a:latin typeface="+mn-lt"/>
                <a:ea typeface="+mn-lt"/>
                <a:cs typeface="+mn-lt"/>
              </a:defRPr>
            </a:lvl4pPr>
            <a:lvl5pPr marL="0" indent="1828800" algn="l">
              <a:lnSpc>
                <a:spcPct val="80000"/>
              </a:lnSpc>
              <a:spcBef>
                <a:spcPts val="0"/>
              </a:spcBef>
              <a:spcAft>
                <a:spcPts val="0"/>
              </a:spcAft>
              <a:buNone/>
              <a:defRPr sz="8500" b="1" i="0" u="none" cap="none" spc="-170">
                <a:solidFill>
                  <a:srgbClr val="000000"/>
                </a:solidFill>
                <a:latin typeface="+mn-lt"/>
                <a:ea typeface="+mn-lt"/>
                <a:cs typeface="+mn-lt"/>
              </a:defRPr>
            </a:lvl5pPr>
            <a:lvl6pPr marL="0" indent="2286000" algn="l">
              <a:lnSpc>
                <a:spcPct val="80000"/>
              </a:lnSpc>
              <a:spcBef>
                <a:spcPts val="0"/>
              </a:spcBef>
              <a:spcAft>
                <a:spcPts val="0"/>
              </a:spcAft>
              <a:buNone/>
              <a:defRPr sz="8500" b="1" i="0" u="none" cap="none" spc="-170">
                <a:solidFill>
                  <a:srgbClr val="000000"/>
                </a:solidFill>
                <a:latin typeface="+mn-lt"/>
                <a:ea typeface="+mn-lt"/>
                <a:cs typeface="+mn-lt"/>
              </a:defRPr>
            </a:lvl6pPr>
            <a:lvl7pPr marL="0" indent="2743200" algn="l">
              <a:lnSpc>
                <a:spcPct val="80000"/>
              </a:lnSpc>
              <a:spcBef>
                <a:spcPts val="0"/>
              </a:spcBef>
              <a:spcAft>
                <a:spcPts val="0"/>
              </a:spcAft>
              <a:buNone/>
              <a:defRPr sz="8500" b="1" i="0" u="none" cap="none" spc="-170">
                <a:solidFill>
                  <a:srgbClr val="000000"/>
                </a:solidFill>
                <a:latin typeface="+mn-lt"/>
                <a:ea typeface="+mn-lt"/>
                <a:cs typeface="+mn-lt"/>
              </a:defRPr>
            </a:lvl7pPr>
            <a:lvl8pPr marL="0" indent="3200400" algn="l">
              <a:lnSpc>
                <a:spcPct val="80000"/>
              </a:lnSpc>
              <a:spcBef>
                <a:spcPts val="0"/>
              </a:spcBef>
              <a:spcAft>
                <a:spcPts val="0"/>
              </a:spcAft>
              <a:buNone/>
              <a:defRPr sz="8500" b="1" i="0" u="none" cap="none" spc="-170">
                <a:solidFill>
                  <a:srgbClr val="000000"/>
                </a:solidFill>
                <a:latin typeface="+mn-lt"/>
                <a:ea typeface="+mn-lt"/>
                <a:cs typeface="+mn-lt"/>
              </a:defRPr>
            </a:lvl8pPr>
            <a:lvl9pPr marL="0" indent="3657600" algn="l">
              <a:lnSpc>
                <a:spcPct val="80000"/>
              </a:lnSpc>
              <a:spcBef>
                <a:spcPts val="0"/>
              </a:spcBef>
              <a:spcAft>
                <a:spcPts val="0"/>
              </a:spcAft>
              <a:buNone/>
              <a:defRPr sz="8500" b="1" i="0" u="none" cap="none" spc="-170">
                <a:solidFill>
                  <a:srgbClr val="000000"/>
                </a:solidFill>
                <a:latin typeface="+mn-lt"/>
                <a:ea typeface="+mn-lt"/>
                <a:cs typeface="+mn-lt"/>
              </a:defRPr>
            </a:lvl9pPr>
          </a:lstStyle>
          <a:p xmlns:a="http://schemas.openxmlformats.org/drawingml/2006/main">
            <a:pPr>
              <a:lnSpc>
                <a:spcPct val="100000"/>
              </a:lnSpc>
              <a:buNone/>
            </a:pPr>
            <a:r>
              <a:rPr sz="3200"/>
              <a:t>Slide</a:t>
            </a:r>
            <a:r>
              <a:rPr sz="3200"/>
              <a:t> </a:t>
            </a:r>
            <a:r>
              <a:rPr sz="3200"/>
              <a:t>Title</a:t>
            </a:r>
          </a:p>
        </p:txBody>
      </p:sp>
      <p:pic>
        <p:nvPicPr>
          <p:cNvPr id="5"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15cec6f444a941a9"/>
          <a:srcRect xmlns:a="http://schemas.openxmlformats.org/drawingml/2006/main" l="34011" t="-5164" r="-14972" b="73693"/>
          <a:stretch xmlns:a="http://schemas.openxmlformats.org/drawingml/2006/main"/>
        </p:blipFill>
        <p:spPr>
          <a:xfrm xmlns:a="http://schemas.openxmlformats.org/drawingml/2006/main">
            <a:off x="0" y="4681025"/>
            <a:ext cx="5223749" cy="2176977"/>
          </a:xfrm>
          <a:prstGeom xmlns:a="http://schemas.openxmlformats.org/drawingml/2006/main" prst="rect">
            <a:avLst/>
          </a:prstGeom>
          <a:ln xmlns:a="http://schemas.openxmlformats.org/drawingml/2006/main" w="12700">
            <a:miter/>
          </a:ln>
        </p:spPr>
      </p:pic>
      <p:sp>
        <p:nvSpPr>
          <p:cNvPr id="11" name="Body Level One…">
            <a:extLst xmlns:a="http://schemas.openxmlformats.org/drawingml/2006/main">
              <a:ext uri="{FF2B5EF4-FFF2-40B4-BE49-F238E27FC236}">
                <a16:creationId xmlns:a16="http://schemas.microsoft.com/office/drawing/2014/main" id="{483CB89B-51C9-A270-F251-447E8DE9DB5A}"/>
              </a:ext>
            </a:extLst>
          </p:cNvPr>
          <p:cNvSpPr>
            <a:spLocks xmlns:a="http://schemas.openxmlformats.org/drawingml/2006/main" noGrp="1"/>
          </p:cNvSpPr>
          <p:nvPr>
            <p:ph type="body" idx="1" hasCustomPrompt="1"/>
          </p:nvPr>
        </p:nvSpPr>
        <p:spPr>
          <a:xfrm xmlns:a="http://schemas.openxmlformats.org/drawingml/2006/main">
            <a:off x="970200" y="1386840"/>
            <a:ext cx="10407877" cy="4055315"/>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9.xml><?xml version="1.0" encoding="utf-8"?>
<p:sldLayout xmlns:p="http://schemas.openxmlformats.org/presentationml/2006/main" preserve="1" userDrawn="1">
  <p:cSld name="1_Title &amp; Bullets">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c532e935bf1b460f"/>
          <a:srcRect xmlns:a="http://schemas.openxmlformats.org/drawingml/2006/main" l="0" t="26861" r="43957" b="0"/>
          <a:stretch xmlns:a="http://schemas.openxmlformats.org/drawingml/2006/main"/>
        </p:blipFill>
        <p:spPr>
          <a:xfrm xmlns:a="http://schemas.openxmlformats.org/drawingml/2006/main">
            <a:off x="8576053" y="2"/>
            <a:ext cx="3615947" cy="5059521"/>
          </a:xfrm>
          <a:prstGeom xmlns:a="http://schemas.openxmlformats.org/drawingml/2006/main" prst="rect">
            <a:avLst/>
          </a:prstGeom>
          <a:ln xmlns:a="http://schemas.openxmlformats.org/drawingml/2006/main" w="12700">
            <a:miter/>
          </a:ln>
        </p:spPr>
      </p:pic>
      <p:sp>
        <p:nvSpPr>
          <p:cNvPr id="5" name="Slide Title">
            <a:extLst xmlns:a="http://schemas.openxmlformats.org/drawingml/2006/main">
              <a:ext uri="{FF2B5EF4-FFF2-40B4-BE49-F238E27FC236}">
                <a16:creationId xmlns:a16="http://schemas.microsoft.com/office/drawing/2014/main" id="{08014D8F-04FD-678E-AC67-9901AD07829E}"/>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7" name="Body Level One…">
            <a:extLst xmlns:a="http://schemas.openxmlformats.org/drawingml/2006/main">
              <a:ext uri="{FF2B5EF4-FFF2-40B4-BE49-F238E27FC236}">
                <a16:creationId xmlns:a16="http://schemas.microsoft.com/office/drawing/2014/main" id="{D23B232E-4B33-E4C1-DDB0-31B90820D4A6}"/>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c529478e3b1e4cd3" /><Relationship Type="http://schemas.openxmlformats.org/officeDocument/2006/relationships/slideLayout" Target="/ppt/slideLayouts/slideLayout1.xml" Id="R1c937e5f8d884ee2" /><Relationship Type="http://schemas.openxmlformats.org/officeDocument/2006/relationships/slideLayout" Target="/ppt/slideLayouts/slideLayout2.xml" Id="R6300137a26974495" /><Relationship Type="http://schemas.openxmlformats.org/officeDocument/2006/relationships/slideLayout" Target="/ppt/slideLayouts/slideLayout3.xml" Id="R00f4ab6d29a34a5f" /><Relationship Type="http://schemas.openxmlformats.org/officeDocument/2006/relationships/slideLayout" Target="/ppt/slideLayouts/slideLayout4.xml" Id="Rb44ac89cd8d84faf" /><Relationship Type="http://schemas.openxmlformats.org/officeDocument/2006/relationships/slideLayout" Target="/ppt/slideLayouts/slideLayout5.xml" Id="R58732dbcb254456b" /><Relationship Type="http://schemas.openxmlformats.org/officeDocument/2006/relationships/slideLayout" Target="/ppt/slideLayouts/slideLayout6.xml" Id="Rf3a35301de454fcf" /><Relationship Type="http://schemas.openxmlformats.org/officeDocument/2006/relationships/slideLayout" Target="/ppt/slideLayouts/slideLayout7.xml" Id="Ra17f7297da9b44d8" /><Relationship Type="http://schemas.openxmlformats.org/officeDocument/2006/relationships/slideLayout" Target="/ppt/slideLayouts/slideLayout8.xml" Id="Rb5938a155e9f4225" /><Relationship Type="http://schemas.openxmlformats.org/officeDocument/2006/relationships/slideLayout" Target="/ppt/slideLayouts/slideLayout9.xml" Id="R694d7b44ece240bc" /><Relationship Type="http://schemas.openxmlformats.org/officeDocument/2006/relationships/slideLayout" Target="/ppt/slideLayouts/slideLayout10.xml" Id="R3fe0790ff7654720" /><Relationship Type="http://schemas.openxmlformats.org/officeDocument/2006/relationships/slideLayout" Target="/ppt/slideLayouts/slideLayout11.xml" Id="Rdbcc7ff837be4acf" /><Relationship Type="http://schemas.openxmlformats.org/officeDocument/2006/relationships/slideLayout" Target="/ppt/slideLayouts/slideLayout12.xml" Id="Rdc0fe1018de342a7" /></Relationships>
</file>

<file path=ppt/slideMasters/slideMaster1.xml><?xml version="1.0" encoding="utf-8"?>
<p:sldMaster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Slide Title">
            <a:extLst xmlns:a="http://schemas.openxmlformats.org/drawingml/2006/main">
              <a:ext uri="{FF2B5EF4-FFF2-40B4-BE49-F238E27FC236}">
                <a16:creationId xmlns:a16="http://schemas.microsoft.com/office/drawing/2014/main" id="{400C9352-BBC5-4CB9-ABA9-AE2310103E43}"/>
              </a:ext>
            </a:extLst>
          </p:cNvPr>
          <p:cNvSpPr>
            <a:spLocks xmlns:a="http://schemas.openxmlformats.org/drawingml/2006/main" noGrp="1"/>
          </p:cNvSpPr>
          <p:nvPr>
            <p:ph type="title" idx="0" hasCustomPrompt="1"/>
          </p:nvPr>
        </p:nvSpPr>
        <p:spPr>
          <a:xfrm xmlns:a="http://schemas.openxmlformats.org/drawingml/2006/main">
            <a:off x="603253" y="539751"/>
            <a:ext cx="10985500" cy="716581"/>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Title</a:t>
            </a:r>
          </a:p>
        </p:txBody>
      </p:sp>
      <p:sp>
        <p:nvSpPr>
          <p:cNvPr id="3" name="Body Level One…">
            <a:extLst xmlns:a="http://schemas.openxmlformats.org/drawingml/2006/main">
              <a:ext uri="{FF2B5EF4-FFF2-40B4-BE49-F238E27FC236}">
                <a16:creationId xmlns:a16="http://schemas.microsoft.com/office/drawing/2014/main" id="{57759F12-BA34-46B7-84A9-4100CFBE3F3C}"/>
              </a:ext>
            </a:extLst>
          </p:cNvPr>
          <p:cNvSpPr>
            <a:spLocks xmlns:a="http://schemas.openxmlformats.org/drawingml/2006/main" noGrp="1"/>
          </p:cNvSpPr>
          <p:nvPr>
            <p:ph type="body" idx="1" hasCustomPrompt="1"/>
          </p:nvPr>
        </p:nvSpPr>
        <p:spPr>
          <a:xfrm xmlns:a="http://schemas.openxmlformats.org/drawingml/2006/main">
            <a:off x="603253" y="2124254"/>
            <a:ext cx="10985500" cy="4128007"/>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bullet text</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4" name="Slide Number">
            <a:extLst xmlns:a="http://schemas.openxmlformats.org/drawingml/2006/main">
              <a:ext uri="{FF2B5EF4-FFF2-40B4-BE49-F238E27FC236}">
                <a16:creationId xmlns:a16="http://schemas.microsoft.com/office/drawing/2014/main" id="{7315521D-CA71-4341-BC7A-D6E38AB6D6F2}"/>
              </a:ext>
            </a:extLst>
          </p:cNvPr>
          <p:cNvSpPr>
            <a:spLocks xmlns:a="http://schemas.openxmlformats.org/drawingml/2006/main" noGrp="1"/>
          </p:cNvSpPr>
          <p:nvPr>
            <p:ph type="sldNum" idx="2"/>
          </p:nvPr>
        </p:nvSpPr>
        <p:spPr>
          <a:xfrm xmlns:a="http://schemas.openxmlformats.org/drawingml/2006/main">
            <a:off x="5966240" y="6486710"/>
            <a:ext cx="253274" cy="241092"/>
          </a:xfrm>
          <a:prstGeom xmlns:a="http://schemas.openxmlformats.org/drawingml/2006/main" prst="rect">
            <a:avLst/>
          </a:prstGeom>
          <a:ln xmlns:a="http://schemas.openxmlformats.org/drawingml/2006/main" w="12700"/>
        </p:spPr>
        <p:txBody>
          <a:bodyPr xmlns:a="http://schemas.openxmlformats.org/drawingml/2006/main" wrap="none" lIns="50800" tIns="50800" rIns="50800" bIns="50800" anchor="b">
            <a:spAutoFit/>
          </a:bodyPr>
          <a:lstStyle xmlns:a="http://schemas.openxmlformats.org/drawingml/2006/main">
            <a:lvl1pPr algn="ctr">
              <a:lnSpc>
                <a:spcPct val="100000"/>
              </a:lnSpc>
              <a:spcBef>
                <a:spcPts val="0"/>
              </a:spcBef>
              <a:buNone/>
              <a:defRPr sz="900"/>
            </a:lvl1pPr>
          </a:lstStyle>
          <a:p xmlns:a="http://schemas.openxmlformats.org/drawingml/2006/main">
            <a:fld id="{86CB4B4D-7CA3-9044-876B-883B54F8677D}" type="slidenum">
              <a:t>‹#›</a:t>
            </a:fld>
          </a:p>
        </p:txBody>
      </p:sp>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1c937e5f8d884ee2"/>
    <p:sldLayoutId xmlns:r="http://schemas.openxmlformats.org/officeDocument/2006/relationships" id="2147483650" r:id="R6300137a26974495"/>
    <p:sldLayoutId xmlns:r="http://schemas.openxmlformats.org/officeDocument/2006/relationships" id="2147483651" r:id="R00f4ab6d29a34a5f"/>
    <p:sldLayoutId xmlns:r="http://schemas.openxmlformats.org/officeDocument/2006/relationships" id="2147483652" r:id="Rb44ac89cd8d84faf"/>
    <p:sldLayoutId xmlns:r="http://schemas.openxmlformats.org/officeDocument/2006/relationships" id="2147483653" r:id="R58732dbcb254456b"/>
    <p:sldLayoutId xmlns:r="http://schemas.openxmlformats.org/officeDocument/2006/relationships" id="2147483654" r:id="Rf3a35301de454fcf"/>
    <p:sldLayoutId xmlns:r="http://schemas.openxmlformats.org/officeDocument/2006/relationships" id="2147483655" r:id="Ra17f7297da9b44d8"/>
    <p:sldLayoutId xmlns:r="http://schemas.openxmlformats.org/officeDocument/2006/relationships" id="2147483656" r:id="Rb5938a155e9f4225"/>
    <p:sldLayoutId xmlns:r="http://schemas.openxmlformats.org/officeDocument/2006/relationships" id="2147483657" r:id="R694d7b44ece240bc"/>
    <p:sldLayoutId xmlns:r="http://schemas.openxmlformats.org/officeDocument/2006/relationships" id="2147483658" r:id="R3fe0790ff7654720"/>
    <p:sldLayoutId xmlns:r="http://schemas.openxmlformats.org/officeDocument/2006/relationships" id="2147483659" r:id="Rdbcc7ff837be4acf"/>
    <p:sldLayoutId xmlns:r="http://schemas.openxmlformats.org/officeDocument/2006/relationships" id="2147483660" r:id="Rdc0fe1018de342a7"/>
  </p:sldLayoutIdLst>
  <p:txStyles>
    <p:titleStyle>
      <a:lvl1pPr xmlns:a="http://schemas.openxmlformats.org/drawingml/2006/main" marL="0" indent="0" algn="l">
        <a:lnSpc>
          <a:spcPct val="80000"/>
        </a:lnSpc>
        <a:spcBef>
          <a:spcPts val="0"/>
        </a:spcBef>
        <a:spcAft>
          <a:spcPts val="0"/>
        </a:spcAft>
        <a:buNone/>
        <a:defRPr sz="4251" b="1" i="0" u="none" cap="none" spc="-85">
          <a:solidFill>
            <a:srgbClr val="000000"/>
          </a:solidFill>
          <a:latin typeface="+mn-lt"/>
          <a:ea typeface="+mn-lt"/>
          <a:cs typeface="+mn-lt"/>
        </a:defRPr>
      </a:lvl1pPr>
      <a:lvl2pPr xmlns:a="http://schemas.openxmlformats.org/drawingml/2006/main" marL="0" indent="228597" algn="l">
        <a:lnSpc>
          <a:spcPct val="80000"/>
        </a:lnSpc>
        <a:spcBef>
          <a:spcPts val="0"/>
        </a:spcBef>
        <a:spcAft>
          <a:spcPts val="0"/>
        </a:spcAft>
        <a:buNone/>
        <a:defRPr sz="4251" b="1" i="0" u="none" cap="none" spc="-85">
          <a:solidFill>
            <a:srgbClr val="000000"/>
          </a:solidFill>
          <a:latin typeface="+mn-lt"/>
          <a:ea typeface="+mn-lt"/>
          <a:cs typeface="+mn-lt"/>
        </a:defRPr>
      </a:lvl2pPr>
      <a:lvl3pPr xmlns:a="http://schemas.openxmlformats.org/drawingml/2006/main" marL="0" indent="457194" algn="l">
        <a:lnSpc>
          <a:spcPct val="80000"/>
        </a:lnSpc>
        <a:spcBef>
          <a:spcPts val="0"/>
        </a:spcBef>
        <a:spcAft>
          <a:spcPts val="0"/>
        </a:spcAft>
        <a:buNone/>
        <a:defRPr sz="4251" b="1" i="0" u="none" cap="none" spc="-85">
          <a:solidFill>
            <a:srgbClr val="000000"/>
          </a:solidFill>
          <a:latin typeface="+mn-lt"/>
          <a:ea typeface="+mn-lt"/>
          <a:cs typeface="+mn-lt"/>
        </a:defRPr>
      </a:lvl3pPr>
      <a:lvl4pPr xmlns:a="http://schemas.openxmlformats.org/drawingml/2006/main" marL="0" indent="685791" algn="l">
        <a:lnSpc>
          <a:spcPct val="80000"/>
        </a:lnSpc>
        <a:spcBef>
          <a:spcPts val="0"/>
        </a:spcBef>
        <a:spcAft>
          <a:spcPts val="0"/>
        </a:spcAft>
        <a:buNone/>
        <a:defRPr sz="4251" b="1" i="0" u="none" cap="none" spc="-85">
          <a:solidFill>
            <a:srgbClr val="000000"/>
          </a:solidFill>
          <a:latin typeface="+mn-lt"/>
          <a:ea typeface="+mn-lt"/>
          <a:cs typeface="+mn-lt"/>
        </a:defRPr>
      </a:lvl4pPr>
      <a:lvl5pPr xmlns:a="http://schemas.openxmlformats.org/drawingml/2006/main" marL="0" indent="914389" algn="l">
        <a:lnSpc>
          <a:spcPct val="80000"/>
        </a:lnSpc>
        <a:spcBef>
          <a:spcPts val="0"/>
        </a:spcBef>
        <a:spcAft>
          <a:spcPts val="0"/>
        </a:spcAft>
        <a:buNone/>
        <a:defRPr sz="4251" b="1" i="0" u="none" cap="none" spc="-85">
          <a:solidFill>
            <a:srgbClr val="000000"/>
          </a:solidFill>
          <a:latin typeface="+mn-lt"/>
          <a:ea typeface="+mn-lt"/>
          <a:cs typeface="+mn-lt"/>
        </a:defRPr>
      </a:lvl5pPr>
      <a:lvl6pPr xmlns:a="http://schemas.openxmlformats.org/drawingml/2006/main" marL="0" indent="1142986" algn="l">
        <a:lnSpc>
          <a:spcPct val="80000"/>
        </a:lnSpc>
        <a:spcBef>
          <a:spcPts val="0"/>
        </a:spcBef>
        <a:spcAft>
          <a:spcPts val="0"/>
        </a:spcAft>
        <a:buNone/>
        <a:defRPr sz="4251" b="1" i="0" u="none" cap="none" spc="-85">
          <a:solidFill>
            <a:srgbClr val="000000"/>
          </a:solidFill>
          <a:latin typeface="+mn-lt"/>
          <a:ea typeface="+mn-lt"/>
          <a:cs typeface="+mn-lt"/>
        </a:defRPr>
      </a:lvl6pPr>
      <a:lvl7pPr xmlns:a="http://schemas.openxmlformats.org/drawingml/2006/main" marL="0" indent="1371583" algn="l">
        <a:lnSpc>
          <a:spcPct val="80000"/>
        </a:lnSpc>
        <a:spcBef>
          <a:spcPts val="0"/>
        </a:spcBef>
        <a:spcAft>
          <a:spcPts val="0"/>
        </a:spcAft>
        <a:buNone/>
        <a:defRPr sz="4251" b="1" i="0" u="none" cap="none" spc="-85">
          <a:solidFill>
            <a:srgbClr val="000000"/>
          </a:solidFill>
          <a:latin typeface="+mn-lt"/>
          <a:ea typeface="+mn-lt"/>
          <a:cs typeface="+mn-lt"/>
        </a:defRPr>
      </a:lvl7pPr>
      <a:lvl8pPr xmlns:a="http://schemas.openxmlformats.org/drawingml/2006/main" marL="0" indent="1600180" algn="l">
        <a:lnSpc>
          <a:spcPct val="80000"/>
        </a:lnSpc>
        <a:spcBef>
          <a:spcPts val="0"/>
        </a:spcBef>
        <a:spcAft>
          <a:spcPts val="0"/>
        </a:spcAft>
        <a:buNone/>
        <a:defRPr sz="4251" b="1" i="0" u="none" cap="none" spc="-85">
          <a:solidFill>
            <a:srgbClr val="000000"/>
          </a:solidFill>
          <a:latin typeface="+mn-lt"/>
          <a:ea typeface="+mn-lt"/>
          <a:cs typeface="+mn-lt"/>
        </a:defRPr>
      </a:lvl8pPr>
      <a:lvl9pPr xmlns:a="http://schemas.openxmlformats.org/drawingml/2006/main" marL="0" indent="1828777" algn="l">
        <a:lnSpc>
          <a:spcPct val="80000"/>
        </a:lnSpc>
        <a:spcBef>
          <a:spcPts val="0"/>
        </a:spcBef>
        <a:spcAft>
          <a:spcPts val="0"/>
        </a:spcAft>
        <a:buNone/>
        <a:defRPr sz="4251" b="1" i="0" u="none" cap="none" spc="-85">
          <a:solidFill>
            <a:srgbClr val="000000"/>
          </a:solidFill>
          <a:latin typeface="+mn-lt"/>
          <a:ea typeface="+mn-lt"/>
          <a:cs typeface="+mn-lt"/>
        </a:defRPr>
      </a:lvl9pPr>
    </p:titleStyle>
    <p:bodyStyle>
      <a:lvl1pPr xmlns:a="http://schemas.openxmlformats.org/drawingml/2006/main" marL="304796" indent="-304796" algn="l">
        <a:lnSpc>
          <a:spcPct val="90000"/>
        </a:lnSpc>
        <a:spcBef>
          <a:spcPts val="2251"/>
        </a:spcBef>
        <a:spcAft>
          <a:spcPts val="0"/>
        </a:spcAft>
        <a:buChar char="•"/>
        <a:defRPr sz="2400" b="0" i="0" u="none" cap="none" spc="0">
          <a:solidFill>
            <a:srgbClr val="000000"/>
          </a:solidFill>
          <a:latin typeface="+mn-lt"/>
          <a:ea typeface="+mn-lt"/>
          <a:cs typeface="+mn-lt"/>
        </a:defRPr>
      </a:lvl1pPr>
      <a:lvl2pPr xmlns:a="http://schemas.openxmlformats.org/drawingml/2006/main" marL="609593" indent="-304796" algn="l">
        <a:lnSpc>
          <a:spcPct val="90000"/>
        </a:lnSpc>
        <a:spcBef>
          <a:spcPts val="2251"/>
        </a:spcBef>
        <a:spcAft>
          <a:spcPts val="0"/>
        </a:spcAft>
        <a:buChar char="•"/>
        <a:defRPr sz="2400" b="0" i="0" u="none" cap="none" spc="0">
          <a:solidFill>
            <a:srgbClr val="000000"/>
          </a:solidFill>
          <a:latin typeface="+mn-lt"/>
          <a:ea typeface="+mn-lt"/>
          <a:cs typeface="+mn-lt"/>
        </a:defRPr>
      </a:lvl2pPr>
      <a:lvl3pPr xmlns:a="http://schemas.openxmlformats.org/drawingml/2006/main" marL="914389" indent="-304796" algn="l">
        <a:lnSpc>
          <a:spcPct val="90000"/>
        </a:lnSpc>
        <a:spcBef>
          <a:spcPts val="2251"/>
        </a:spcBef>
        <a:spcAft>
          <a:spcPts val="0"/>
        </a:spcAft>
        <a:buChar char="•"/>
        <a:defRPr sz="2400" b="0" i="0" u="none" cap="none" spc="0">
          <a:solidFill>
            <a:srgbClr val="000000"/>
          </a:solidFill>
          <a:latin typeface="+mn-lt"/>
          <a:ea typeface="+mn-lt"/>
          <a:cs typeface="+mn-lt"/>
        </a:defRPr>
      </a:lvl3pPr>
      <a:lvl4pPr xmlns:a="http://schemas.openxmlformats.org/drawingml/2006/main" marL="1219184" indent="-304796" algn="l">
        <a:lnSpc>
          <a:spcPct val="90000"/>
        </a:lnSpc>
        <a:spcBef>
          <a:spcPts val="2251"/>
        </a:spcBef>
        <a:spcAft>
          <a:spcPts val="0"/>
        </a:spcAft>
        <a:buChar char="•"/>
        <a:defRPr sz="2400" b="0" i="0" u="none" cap="none" spc="0">
          <a:solidFill>
            <a:srgbClr val="000000"/>
          </a:solidFill>
          <a:latin typeface="+mn-lt"/>
          <a:ea typeface="+mn-lt"/>
          <a:cs typeface="+mn-lt"/>
        </a:defRPr>
      </a:lvl4pPr>
      <a:lvl5pPr xmlns:a="http://schemas.openxmlformats.org/drawingml/2006/main" marL="1523981" indent="-304796" algn="l">
        <a:lnSpc>
          <a:spcPct val="90000"/>
        </a:lnSpc>
        <a:spcBef>
          <a:spcPts val="2251"/>
        </a:spcBef>
        <a:spcAft>
          <a:spcPts val="0"/>
        </a:spcAft>
        <a:buChar char="•"/>
        <a:defRPr sz="2400" b="0" i="0" u="none" cap="none" spc="0">
          <a:solidFill>
            <a:srgbClr val="000000"/>
          </a:solidFill>
          <a:latin typeface="+mn-lt"/>
          <a:ea typeface="+mn-lt"/>
          <a:cs typeface="+mn-lt"/>
        </a:defRPr>
      </a:lvl5pPr>
      <a:lvl6pPr xmlns:a="http://schemas.openxmlformats.org/drawingml/2006/main" marL="1828777" indent="-304796" algn="l">
        <a:lnSpc>
          <a:spcPct val="90000"/>
        </a:lnSpc>
        <a:spcBef>
          <a:spcPts val="2251"/>
        </a:spcBef>
        <a:spcAft>
          <a:spcPts val="0"/>
        </a:spcAft>
        <a:buChar char="•"/>
        <a:defRPr sz="2400" b="0" i="0" u="none" cap="none" spc="0">
          <a:solidFill>
            <a:srgbClr val="000000"/>
          </a:solidFill>
          <a:latin typeface="+mn-lt"/>
          <a:ea typeface="+mn-lt"/>
          <a:cs typeface="+mn-lt"/>
        </a:defRPr>
      </a:lvl6pPr>
      <a:lvl7pPr xmlns:a="http://schemas.openxmlformats.org/drawingml/2006/main" marL="2133573" indent="-304796" algn="l">
        <a:lnSpc>
          <a:spcPct val="90000"/>
        </a:lnSpc>
        <a:spcBef>
          <a:spcPts val="2251"/>
        </a:spcBef>
        <a:spcAft>
          <a:spcPts val="0"/>
        </a:spcAft>
        <a:buChar char="•"/>
        <a:defRPr sz="2400" b="0" i="0" u="none" cap="none" spc="0">
          <a:solidFill>
            <a:srgbClr val="000000"/>
          </a:solidFill>
          <a:latin typeface="+mn-lt"/>
          <a:ea typeface="+mn-lt"/>
          <a:cs typeface="+mn-lt"/>
        </a:defRPr>
      </a:lvl7pPr>
      <a:lvl8pPr xmlns:a="http://schemas.openxmlformats.org/drawingml/2006/main" marL="2438370" indent="-304796" algn="l">
        <a:lnSpc>
          <a:spcPct val="90000"/>
        </a:lnSpc>
        <a:spcBef>
          <a:spcPts val="2251"/>
        </a:spcBef>
        <a:spcAft>
          <a:spcPts val="0"/>
        </a:spcAft>
        <a:buChar char="•"/>
        <a:defRPr sz="2400" b="0" i="0" u="none" cap="none" spc="0">
          <a:solidFill>
            <a:srgbClr val="000000"/>
          </a:solidFill>
          <a:latin typeface="+mn-lt"/>
          <a:ea typeface="+mn-lt"/>
          <a:cs typeface="+mn-lt"/>
        </a:defRPr>
      </a:lvl8pPr>
      <a:lvl9pPr xmlns:a="http://schemas.openxmlformats.org/drawingml/2006/main" marL="2743166" indent="-304796" algn="l">
        <a:lnSpc>
          <a:spcPct val="90000"/>
        </a:lnSpc>
        <a:spcBef>
          <a:spcPts val="2251"/>
        </a:spcBef>
        <a:spcAft>
          <a:spcPts val="0"/>
        </a:spcAft>
        <a:buChar char="•"/>
        <a:defRPr sz="2400" b="0" i="0" u="none" cap="none" spc="0">
          <a:solidFill>
            <a:srgbClr val="000000"/>
          </a:solidFill>
          <a:latin typeface="+mn-lt"/>
          <a:ea typeface="+mn-lt"/>
          <a:cs typeface="+mn-lt"/>
        </a:defRPr>
      </a:lvl9pPr>
    </p:bodyStyle>
    <p:otherStyle>
      <a:lvl1pPr xmlns:a="http://schemas.openxmlformats.org/drawingml/2006/main" marL="0" indent="0" algn="ctr">
        <a:lnSpc>
          <a:spcPct val="100000"/>
        </a:lnSpc>
        <a:spcBef>
          <a:spcPts val="0"/>
        </a:spcBef>
        <a:spcAft>
          <a:spcPts val="0"/>
        </a:spcAft>
        <a:buNone/>
        <a:defRPr sz="900" b="0" i="0" u="none" cap="none" spc="0">
          <a:solidFill>
            <a:schemeClr val="tx1"/>
          </a:solidFill>
          <a:latin typeface="+mn-lt"/>
          <a:ea typeface="+mn-lt"/>
          <a:cs typeface="+mn-lt"/>
        </a:defRPr>
      </a:lvl1pPr>
      <a:lvl2pPr xmlns:a="http://schemas.openxmlformats.org/drawingml/2006/main" marL="0" indent="228597" algn="ctr">
        <a:lnSpc>
          <a:spcPct val="100000"/>
        </a:lnSpc>
        <a:spcBef>
          <a:spcPts val="0"/>
        </a:spcBef>
        <a:spcAft>
          <a:spcPts val="0"/>
        </a:spcAft>
        <a:buNone/>
        <a:defRPr sz="900" b="0" i="0" u="none" cap="none" spc="0">
          <a:solidFill>
            <a:schemeClr val="tx1"/>
          </a:solidFill>
          <a:latin typeface="+mn-lt"/>
          <a:ea typeface="+mn-lt"/>
          <a:cs typeface="+mn-lt"/>
        </a:defRPr>
      </a:lvl2pPr>
      <a:lvl3pPr xmlns:a="http://schemas.openxmlformats.org/drawingml/2006/main" marL="0" indent="457194" algn="ctr">
        <a:lnSpc>
          <a:spcPct val="100000"/>
        </a:lnSpc>
        <a:spcBef>
          <a:spcPts val="0"/>
        </a:spcBef>
        <a:spcAft>
          <a:spcPts val="0"/>
        </a:spcAft>
        <a:buNone/>
        <a:defRPr sz="900" b="0" i="0" u="none" cap="none" spc="0">
          <a:solidFill>
            <a:schemeClr val="tx1"/>
          </a:solidFill>
          <a:latin typeface="+mn-lt"/>
          <a:ea typeface="+mn-lt"/>
          <a:cs typeface="+mn-lt"/>
        </a:defRPr>
      </a:lvl3pPr>
      <a:lvl4pPr xmlns:a="http://schemas.openxmlformats.org/drawingml/2006/main" marL="0" indent="685791" algn="ctr">
        <a:lnSpc>
          <a:spcPct val="100000"/>
        </a:lnSpc>
        <a:spcBef>
          <a:spcPts val="0"/>
        </a:spcBef>
        <a:spcAft>
          <a:spcPts val="0"/>
        </a:spcAft>
        <a:buNone/>
        <a:defRPr sz="900" b="0" i="0" u="none" cap="none" spc="0">
          <a:solidFill>
            <a:schemeClr val="tx1"/>
          </a:solidFill>
          <a:latin typeface="+mn-lt"/>
          <a:ea typeface="+mn-lt"/>
          <a:cs typeface="+mn-lt"/>
        </a:defRPr>
      </a:lvl4pPr>
      <a:lvl5pPr xmlns:a="http://schemas.openxmlformats.org/drawingml/2006/main" marL="0" indent="914389" algn="ctr">
        <a:lnSpc>
          <a:spcPct val="100000"/>
        </a:lnSpc>
        <a:spcBef>
          <a:spcPts val="0"/>
        </a:spcBef>
        <a:spcAft>
          <a:spcPts val="0"/>
        </a:spcAft>
        <a:buNone/>
        <a:defRPr sz="900" b="0" i="0" u="none" cap="none" spc="0">
          <a:solidFill>
            <a:schemeClr val="tx1"/>
          </a:solidFill>
          <a:latin typeface="+mn-lt"/>
          <a:ea typeface="+mn-lt"/>
          <a:cs typeface="+mn-lt"/>
        </a:defRPr>
      </a:lvl5pPr>
      <a:lvl6pPr xmlns:a="http://schemas.openxmlformats.org/drawingml/2006/main" marL="0" indent="1142986" algn="ctr">
        <a:lnSpc>
          <a:spcPct val="100000"/>
        </a:lnSpc>
        <a:spcBef>
          <a:spcPts val="0"/>
        </a:spcBef>
        <a:spcAft>
          <a:spcPts val="0"/>
        </a:spcAft>
        <a:buNone/>
        <a:defRPr sz="900" b="0" i="0" u="none" cap="none" spc="0">
          <a:solidFill>
            <a:schemeClr val="tx1"/>
          </a:solidFill>
          <a:latin typeface="+mn-lt"/>
          <a:ea typeface="+mn-lt"/>
          <a:cs typeface="+mn-lt"/>
        </a:defRPr>
      </a:lvl6pPr>
      <a:lvl7pPr xmlns:a="http://schemas.openxmlformats.org/drawingml/2006/main" marL="0" indent="1371583" algn="ctr">
        <a:lnSpc>
          <a:spcPct val="100000"/>
        </a:lnSpc>
        <a:spcBef>
          <a:spcPts val="0"/>
        </a:spcBef>
        <a:spcAft>
          <a:spcPts val="0"/>
        </a:spcAft>
        <a:buNone/>
        <a:defRPr sz="900" b="0" i="0" u="none" cap="none" spc="0">
          <a:solidFill>
            <a:schemeClr val="tx1"/>
          </a:solidFill>
          <a:latin typeface="+mn-lt"/>
          <a:ea typeface="+mn-lt"/>
          <a:cs typeface="+mn-lt"/>
        </a:defRPr>
      </a:lvl7pPr>
      <a:lvl8pPr xmlns:a="http://schemas.openxmlformats.org/drawingml/2006/main" marL="0" indent="1600180" algn="ctr">
        <a:lnSpc>
          <a:spcPct val="100000"/>
        </a:lnSpc>
        <a:spcBef>
          <a:spcPts val="0"/>
        </a:spcBef>
        <a:spcAft>
          <a:spcPts val="0"/>
        </a:spcAft>
        <a:buNone/>
        <a:defRPr sz="900" b="0" i="0" u="none" cap="none" spc="0">
          <a:solidFill>
            <a:schemeClr val="tx1"/>
          </a:solidFill>
          <a:latin typeface="+mn-lt"/>
          <a:ea typeface="+mn-lt"/>
          <a:cs typeface="+mn-lt"/>
        </a:defRPr>
      </a:lvl8pPr>
      <a:lvl9pPr xmlns:a="http://schemas.openxmlformats.org/drawingml/2006/main" marL="0" indent="1828777" algn="ctr">
        <a:lnSpc>
          <a:spcPct val="100000"/>
        </a:lnSpc>
        <a:spcBef>
          <a:spcPts val="0"/>
        </a:spcBef>
        <a:spcAft>
          <a:spcPts val="0"/>
        </a:spcAft>
        <a:buNone/>
        <a:defRPr sz="900" b="0" i="0" u="none" cap="none" spc="0">
          <a:solidFill>
            <a:schemeClr val="tx1"/>
          </a:solidFill>
          <a:latin typeface="+mn-lt"/>
          <a:ea typeface="+mn-lt"/>
          <a:cs typeface="+mn-lt"/>
        </a:defRPr>
      </a:lvl9pPr>
    </p:otherStyle>
  </p:txStyles>
</p:sldMaster>
</file>

<file path=ppt/slideMasters/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1be9e57b08c347ce" /><Relationship Type="http://schemas.openxmlformats.org/officeDocument/2006/relationships/notesSlide" Target="/ppt/notesSlides/notesSlide1.xml" Id="R54c02ae8cf7a4f3f" /></Relationships>
</file>

<file path=ppt/slides/_rels/slide10.xml.rels>&#65279;<?xml version="1.0" encoding="utf-8"?><Relationships xmlns="http://schemas.openxmlformats.org/package/2006/relationships"><Relationship Type="http://schemas.openxmlformats.org/officeDocument/2006/relationships/slideLayout" Target="/ppt/slideLayouts/slideLayout3.xml" Id="Rd85c5db4b8cd4326" /><Relationship Type="http://schemas.openxmlformats.org/officeDocument/2006/relationships/notesSlide" Target="/ppt/notesSlides/notesSlide10.xml" Id="Rc39aca91d96541f8" /></Relationships>
</file>

<file path=ppt/slides/_rels/slide11.xml.rels>&#65279;<?xml version="1.0" encoding="utf-8"?><Relationships xmlns="http://schemas.openxmlformats.org/package/2006/relationships"><Relationship Type="http://schemas.openxmlformats.org/officeDocument/2006/relationships/slideLayout" Target="/ppt/slideLayouts/slideLayout3.xml" Id="R2341023b05274b9b" /><Relationship Type="http://schemas.openxmlformats.org/officeDocument/2006/relationships/notesSlide" Target="/ppt/notesSlides/notesSlide11.xml" Id="R09c3713a1cdb411b" /></Relationships>
</file>

<file path=ppt/slides/_rels/slide12.xml.rels>&#65279;<?xml version="1.0" encoding="utf-8"?><Relationships xmlns="http://schemas.openxmlformats.org/package/2006/relationships"><Relationship Type="http://schemas.openxmlformats.org/officeDocument/2006/relationships/slideLayout" Target="/ppt/slideLayouts/slideLayout3.xml" Id="Rf8cfed02361f4ef4" /><Relationship Type="http://schemas.openxmlformats.org/officeDocument/2006/relationships/notesSlide" Target="/ppt/notesSlides/notesSlide12.xml" Id="R9389bbd916434dc3" /></Relationships>
</file>

<file path=ppt/slides/_rels/slide13.xml.rels>&#65279;<?xml version="1.0" encoding="utf-8"?><Relationships xmlns="http://schemas.openxmlformats.org/package/2006/relationships"><Relationship Type="http://schemas.openxmlformats.org/officeDocument/2006/relationships/slideLayout" Target="/ppt/slideLayouts/slideLayout3.xml" Id="R0fa40623429047e8" /><Relationship Type="http://schemas.openxmlformats.org/officeDocument/2006/relationships/image" Target="/ppt/media/image14.png" Id="R2c257146d6794625" /><Relationship Type="http://schemas.openxmlformats.org/officeDocument/2006/relationships/notesSlide" Target="/ppt/notesSlides/notesSlide13.xml" Id="R58c0b2b45d9043a8"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2.xml" Id="R63557cfbfe5c4deb" /><Relationship Type="http://schemas.openxmlformats.org/officeDocument/2006/relationships/image" Target="/ppt/media/image10.png" Id="R59df9f9f9da64403" /><Relationship Type="http://schemas.openxmlformats.org/officeDocument/2006/relationships/notesSlide" Target="/ppt/notesSlides/notesSlide14.xml" Id="Raa91517cc157439e" /></Relationships>
</file>

<file path=ppt/slides/_rels/slide15.xml.rels>&#65279;<?xml version="1.0" encoding="utf-8"?><Relationships xmlns="http://schemas.openxmlformats.org/package/2006/relationships"><Relationship Type="http://schemas.openxmlformats.org/officeDocument/2006/relationships/slideLayout" Target="/ppt/slideLayouts/slideLayout3.xml" Id="R840dea3fa3ed4dbb" /><Relationship Type="http://schemas.openxmlformats.org/officeDocument/2006/relationships/notesSlide" Target="/ppt/notesSlides/notesSlide15.xml" Id="Rff86cb90670e4e5b" /></Relationships>
</file>

<file path=ppt/slides/_rels/slide16.xml.rels>&#65279;<?xml version="1.0" encoding="utf-8"?><Relationships xmlns="http://schemas.openxmlformats.org/package/2006/relationships"><Relationship Type="http://schemas.openxmlformats.org/officeDocument/2006/relationships/slideLayout" Target="/ppt/slideLayouts/slideLayout3.xml" Id="Rd9c0a70e38dc4ccf" /><Relationship Type="http://schemas.openxmlformats.org/officeDocument/2006/relationships/notesSlide" Target="/ppt/notesSlides/notesSlide16.xml" Id="R68934fdbeb06496d" /></Relationships>
</file>

<file path=ppt/slides/_rels/slide17.xml.rels>&#65279;<?xml version="1.0" encoding="utf-8"?><Relationships xmlns="http://schemas.openxmlformats.org/package/2006/relationships"><Relationship Type="http://schemas.openxmlformats.org/officeDocument/2006/relationships/slideLayout" Target="/ppt/slideLayouts/slideLayout3.xml" Id="Rb98f6a9832644e01" /><Relationship Type="http://schemas.openxmlformats.org/officeDocument/2006/relationships/notesSlide" Target="/ppt/notesSlides/notesSlide17.xml" Id="Ree5b18eaafe44f09" /></Relationships>
</file>

<file path=ppt/slides/_rels/slide18.xml.rels>&#65279;<?xml version="1.0" encoding="utf-8"?><Relationships xmlns="http://schemas.openxmlformats.org/package/2006/relationships"><Relationship Type="http://schemas.openxmlformats.org/officeDocument/2006/relationships/slideLayout" Target="/ppt/slideLayouts/slideLayout3.xml" Id="Rf444b426a167436d" /><Relationship Type="http://schemas.openxmlformats.org/officeDocument/2006/relationships/notesSlide" Target="/ppt/notesSlides/notesSlide18.xml" Id="Rc9681f8c6da74b0a" /></Relationships>
</file>

<file path=ppt/slides/_rels/slide19.xml.rels>&#65279;<?xml version="1.0" encoding="utf-8"?><Relationships xmlns="http://schemas.openxmlformats.org/package/2006/relationships"><Relationship Type="http://schemas.openxmlformats.org/officeDocument/2006/relationships/slideLayout" Target="/ppt/slideLayouts/slideLayout3.xml" Id="R5015ec4d85054c54" /><Relationship Type="http://schemas.openxmlformats.org/officeDocument/2006/relationships/notesSlide" Target="/ppt/notesSlides/notesSlide19.xml" Id="Rb8c1e794215b49f2"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5ce386eda1de4e74" /><Relationship Type="http://schemas.openxmlformats.org/officeDocument/2006/relationships/notesSlide" Target="/ppt/notesSlides/notesSlide2.xml" Id="R1ab5d9c40f3b4e15"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2.xml" Id="R26faf21b49764480" /><Relationship Type="http://schemas.openxmlformats.org/officeDocument/2006/relationships/image" Target="/ppt/media/image10.png" Id="Rfa03b9efa52f4062" /><Relationship Type="http://schemas.openxmlformats.org/officeDocument/2006/relationships/notesSlide" Target="/ppt/notesSlides/notesSlide20.xml" Id="Rd32b1737ba544046" /></Relationships>
</file>

<file path=ppt/slides/_rels/slide21.xml.rels>&#65279;<?xml version="1.0" encoding="utf-8"?><Relationships xmlns="http://schemas.openxmlformats.org/package/2006/relationships"><Relationship Type="http://schemas.openxmlformats.org/officeDocument/2006/relationships/slideLayout" Target="/ppt/slideLayouts/slideLayout3.xml" Id="R867327e54b02468b" /><Relationship Type="http://schemas.openxmlformats.org/officeDocument/2006/relationships/notesSlide" Target="/ppt/notesSlides/notesSlide21.xml" Id="R639055a6f9f04981" /></Relationships>
</file>

<file path=ppt/slides/_rels/slide22.xml.rels>&#65279;<?xml version="1.0" encoding="utf-8"?><Relationships xmlns="http://schemas.openxmlformats.org/package/2006/relationships"><Relationship Type="http://schemas.openxmlformats.org/officeDocument/2006/relationships/slideLayout" Target="/ppt/slideLayouts/slideLayout3.xml" Id="R4589c8faa1264bfb" /><Relationship Type="http://schemas.openxmlformats.org/officeDocument/2006/relationships/image" Target="/ppt/media/image15.png" Id="R2b6eec698d604d49" /><Relationship Type="http://schemas.openxmlformats.org/officeDocument/2006/relationships/notesSlide" Target="/ppt/notesSlides/notesSlide22.xml" Id="R9b8dbdf1b49144a9" /></Relationships>
</file>

<file path=ppt/slides/_rels/slide23.xml.rels>&#65279;<?xml version="1.0" encoding="utf-8"?><Relationships xmlns="http://schemas.openxmlformats.org/package/2006/relationships"><Relationship Type="http://schemas.openxmlformats.org/officeDocument/2006/relationships/slideLayout" Target="/ppt/slideLayouts/slideLayout3.xml" Id="R5825dfa9d218443c" /><Relationship Type="http://schemas.openxmlformats.org/officeDocument/2006/relationships/notesSlide" Target="/ppt/notesSlides/notesSlide23.xml" Id="Rc38a19f0e40543d9" /></Relationships>
</file>

<file path=ppt/slides/_rels/slide24.xml.rels>&#65279;<?xml version="1.0" encoding="utf-8"?><Relationships xmlns="http://schemas.openxmlformats.org/package/2006/relationships"><Relationship Type="http://schemas.openxmlformats.org/officeDocument/2006/relationships/slideLayout" Target="/ppt/slideLayouts/slideLayout3.xml" Id="R0d8aea137ae04105" /><Relationship Type="http://schemas.openxmlformats.org/officeDocument/2006/relationships/notesSlide" Target="/ppt/notesSlides/notesSlide24.xml" Id="R7100f85a7f3c4801" /></Relationships>
</file>

<file path=ppt/slides/_rels/slide25.xml.rels>&#65279;<?xml version="1.0" encoding="utf-8"?><Relationships xmlns="http://schemas.openxmlformats.org/package/2006/relationships"><Relationship Type="http://schemas.openxmlformats.org/officeDocument/2006/relationships/slideLayout" Target="/ppt/slideLayouts/slideLayout3.xml" Id="R30231e34e55b4e96" /><Relationship Type="http://schemas.openxmlformats.org/officeDocument/2006/relationships/notesSlide" Target="/ppt/notesSlides/notesSlide25.xml" Id="R1babccbf0a70492d" /></Relationships>
</file>

<file path=ppt/slides/_rels/slide26.xml.rels>&#65279;<?xml version="1.0" encoding="utf-8"?><Relationships xmlns="http://schemas.openxmlformats.org/package/2006/relationships"><Relationship Type="http://schemas.openxmlformats.org/officeDocument/2006/relationships/slideLayout" Target="/ppt/slideLayouts/slideLayout3.xml" Id="R2cf861bae85747fb" /><Relationship Type="http://schemas.openxmlformats.org/officeDocument/2006/relationships/image" Target="/ppt/media/image16.png" Id="R2a849a0fe70c44c8" /><Relationship Type="http://schemas.openxmlformats.org/officeDocument/2006/relationships/notesSlide" Target="/ppt/notesSlides/notesSlide26.xml" Id="R27718239c406499b"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0.xml" Id="Rc3a7e48c43a24f29" /><Relationship Type="http://schemas.openxmlformats.org/officeDocument/2006/relationships/notesSlide" Target="/ppt/notesSlides/notesSlide27.xml" Id="R5cc3ee71ad7b4d72" /></Relationships>
</file>

<file path=ppt/slides/_rels/slide3.xml.rels>&#65279;<?xml version="1.0" encoding="utf-8"?><Relationships xmlns="http://schemas.openxmlformats.org/package/2006/relationships"><Relationship Type="http://schemas.openxmlformats.org/officeDocument/2006/relationships/slideLayout" Target="/ppt/slideLayouts/slideLayout2.xml" Id="Ra6d4f06d9a424e35" /><Relationship Type="http://schemas.openxmlformats.org/officeDocument/2006/relationships/notesSlide" Target="/ppt/notesSlides/notesSlide3.xml" Id="Rff8c4890247742c0" /></Relationships>
</file>

<file path=ppt/slides/_rels/slide4.xml.rels>&#65279;<?xml version="1.0" encoding="utf-8"?><Relationships xmlns="http://schemas.openxmlformats.org/package/2006/relationships"><Relationship Type="http://schemas.openxmlformats.org/officeDocument/2006/relationships/slideLayout" Target="/ppt/slideLayouts/slideLayout12.xml" Id="R6e0e05597c2049d5" /><Relationship Type="http://schemas.openxmlformats.org/officeDocument/2006/relationships/image" Target="/ppt/media/image10.png" Id="R703b236cbe864068" /><Relationship Type="http://schemas.openxmlformats.org/officeDocument/2006/relationships/notesSlide" Target="/ppt/notesSlides/notesSlide4.xml" Id="R8e2dfbcda12b454b" /></Relationships>
</file>

<file path=ppt/slides/_rels/slide5.xml.rels>&#65279;<?xml version="1.0" encoding="utf-8"?><Relationships xmlns="http://schemas.openxmlformats.org/package/2006/relationships"><Relationship Type="http://schemas.openxmlformats.org/officeDocument/2006/relationships/slideLayout" Target="/ppt/slideLayouts/slideLayout3.xml" Id="R90e613e150b44aff" /><Relationship Type="http://schemas.openxmlformats.org/officeDocument/2006/relationships/image" Target="/ppt/media/image11.png" Id="R05ce5e72139f4d0e" /><Relationship Type="http://schemas.openxmlformats.org/officeDocument/2006/relationships/notesSlide" Target="/ppt/notesSlides/notesSlide5.xml" Id="Rc2a5cb9fd469492f" /></Relationships>
</file>

<file path=ppt/slides/_rels/slide6.xml.rels>&#65279;<?xml version="1.0" encoding="utf-8"?><Relationships xmlns="http://schemas.openxmlformats.org/package/2006/relationships"><Relationship Type="http://schemas.openxmlformats.org/officeDocument/2006/relationships/slideLayout" Target="/ppt/slideLayouts/slideLayout3.xml" Id="Ra878a80231ef4e4a" /><Relationship Type="http://schemas.openxmlformats.org/officeDocument/2006/relationships/notesSlide" Target="/ppt/notesSlides/notesSlide6.xml" Id="Re9d0b7619d144d3a" /></Relationships>
</file>

<file path=ppt/slides/_rels/slide7.xml.rels>&#65279;<?xml version="1.0" encoding="utf-8"?><Relationships xmlns="http://schemas.openxmlformats.org/package/2006/relationships"><Relationship Type="http://schemas.openxmlformats.org/officeDocument/2006/relationships/slideLayout" Target="/ppt/slideLayouts/slideLayout3.xml" Id="Rc0d78a22c1634023" /><Relationship Type="http://schemas.openxmlformats.org/officeDocument/2006/relationships/image" Target="/ppt/media/image12.png" Id="R4a5a5c0191f3415f" /><Relationship Type="http://schemas.openxmlformats.org/officeDocument/2006/relationships/notesSlide" Target="/ppt/notesSlides/notesSlide7.xml" Id="Rd8cc9f4427024aad" /></Relationships>
</file>

<file path=ppt/slides/_rels/slide8.xml.rels>&#65279;<?xml version="1.0" encoding="utf-8"?><Relationships xmlns="http://schemas.openxmlformats.org/package/2006/relationships"><Relationship Type="http://schemas.openxmlformats.org/officeDocument/2006/relationships/slideLayout" Target="/ppt/slideLayouts/slideLayout3.xml" Id="R8ebebbc4627f48d8" /><Relationship Type="http://schemas.openxmlformats.org/officeDocument/2006/relationships/image" Target="/ppt/media/image13.png" Id="Rb418529bf3364305" /><Relationship Type="http://schemas.openxmlformats.org/officeDocument/2006/relationships/notesSlide" Target="/ppt/notesSlides/notesSlide8.xml" Id="R9d0d109d0bec4b94" /></Relationships>
</file>

<file path=ppt/slides/_rels/slide9.xml.rels>&#65279;<?xml version="1.0" encoding="utf-8"?><Relationships xmlns="http://schemas.openxmlformats.org/package/2006/relationships"><Relationship Type="http://schemas.openxmlformats.org/officeDocument/2006/relationships/slideLayout" Target="/ppt/slideLayouts/slideLayout3.xml" Id="R43d7d9ad296249ea" /><Relationship Type="http://schemas.openxmlformats.org/officeDocument/2006/relationships/notesSlide" Target="/ppt/notesSlides/notesSlide9.xml" Id="R007ea45631074745"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p:txBody>
          <a:bodyPr xmlns:a="http://schemas.openxmlformats.org/drawingml/2006/main">
            <a:normAutofit fontScale="100000"/>
          </a:bodyPr>
          <a:lstStyle xmlns:a="http://schemas.openxmlformats.org/drawingml/2006/main"/>
          <a:p xmlns:a="http://schemas.openxmlformats.org/drawingml/2006/main">
            <a:r>
              <a:rPr sz="3200">
                <a:latin typeface="Montserrat"/>
                <a:ea typeface="Montserrat"/>
                <a:cs typeface="Montserrat"/>
              </a:rPr>
              <a:t>Cours C.03.06.02</a:t>
            </a:r>
          </a:p>
          <a:p xmlns:a="http://schemas.openxmlformats.org/drawingml/2006/main">
            <a:r>
              <a:rPr sz="3200">
                <a:latin typeface="Montserrat"/>
                <a:ea typeface="Montserrat"/>
                <a:cs typeface="Montserrat"/>
              </a:rPr>
              <a:t>Entretien – Pratique</a:t>
            </a:r>
          </a:p>
        </p:txBody>
      </p:sp>
      <p:sp>
        <p:nvSpPr>
          <p:cNvPr id="3" name="Text Placeholder 2">
            <a:extLst xmlns:a="http://schemas.openxmlformats.org/drawingml/2006/main">
              <a:ext uri="{FF2B5EF4-FFF2-40B4-BE49-F238E27FC236}">
                <a16:creationId xmlns:a16="http://schemas.microsoft.com/office/drawing/2014/main" id="{FFD85AD9-F452-2FFB-4F41-12718A52AA28}"/>
              </a:ext>
            </a:extLst>
          </p:cNvPr>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sz="2400">
                <a:latin typeface="Montserrat"/>
                <a:ea typeface="Montserrat"/>
                <a:cs typeface="Montserrat"/>
              </a:rPr>
              <a:t>Marek Pszczola</a:t>
            </a:r>
          </a:p>
          <a:p xmlns:a="http://schemas.openxmlformats.org/drawingml/2006/main">
            <a:r>
              <a:rPr sz="2400">
                <a:latin typeface="Montserrat"/>
                <a:ea typeface="Montserrat"/>
                <a:cs typeface="Montserrat"/>
              </a:rPr>
              <a:t>(la présentation a été préparée sur la base des documents du Dr Majlun, Pologne)</a:t>
            </a:r>
          </a:p>
        </p:txBody>
      </p:sp>
    </p:spTree>
    <p:extLst>
      <p:ext uri="{BB962C8B-B14F-4D97-AF65-F5344CB8AC3E}">
        <p14:creationId xmlns:p14="http://schemas.microsoft.com/office/powerpoint/2010/main" val="999216440"/>
      </p:ext>
    </p:extLst>
  </p:cSld>
</p:sld>
</file>

<file path=ppt/slides/slide10.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sz="3200">
                <a:solidFill>
                  <a:srgbClr val="F26211"/>
                </a:solidFill>
                <a:latin typeface="Montserrat"/>
                <a:ea typeface="Montserrat"/>
                <a:cs typeface="Montserrat"/>
              </a:rPr>
              <a:t>Système de diagnostic de l’état de la chaussée</a:t>
            </a:r>
          </a:p>
        </p:txBody>
      </p:sp>
      <p:sp>
        <p:nvSpPr>
          <p:cNvPr id="4"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marL="0" indent="0">
              <a:lnSpc>
                <a:spcPct val="100000"/>
              </a:lnSpc>
              <a:spcBef>
                <a:spcPts val="1200"/>
              </a:spcBef>
              <a:spcAft>
                <a:spcPts val="1200"/>
              </a:spcAft>
              <a:buNone/>
            </a:pPr>
            <a:r>
              <a:rPr sz="2400" b="1">
                <a:latin typeface="Montserrat"/>
                <a:ea typeface="Montserrat"/>
                <a:cs typeface="Montserrat"/>
              </a:rPr>
              <a:t>Évaluation de l’état de la chaussée :</a:t>
            </a:r>
          </a:p>
          <a:p xmlns:a="http://schemas.openxmlformats.org/drawingml/2006/main">
            <a:pPr marL="719138" indent="-719138">
              <a:lnSpc>
                <a:spcPct val="100000"/>
              </a:lnSpc>
              <a:spcBef>
                <a:spcPts val="1200"/>
              </a:spcBef>
              <a:buChar char="q"/>
            </a:pPr>
            <a:r>
              <a:rPr sz="2400">
                <a:latin typeface="Montserrat"/>
                <a:ea typeface="Montserrat"/>
                <a:cs typeface="Montserrat"/>
              </a:rPr>
              <a:t>Évaluation générale de l’état actuel</a:t>
            </a:r>
          </a:p>
          <a:p xmlns:a="http://schemas.openxmlformats.org/drawingml/2006/main">
            <a:pPr marL="719138" indent="-719138">
              <a:lnSpc>
                <a:spcPct val="100000"/>
              </a:lnSpc>
              <a:spcBef>
                <a:spcPts val="1200"/>
              </a:spcBef>
              <a:buChar char="q"/>
            </a:pPr>
            <a:r>
              <a:rPr sz="2400">
                <a:latin typeface="Montserrat"/>
                <a:ea typeface="Montserrat"/>
                <a:cs typeface="Montserrat"/>
              </a:rPr>
              <a:t>Évaluation détaillée avant les travaux d’entretien</a:t>
            </a:r>
          </a:p>
        </p:txBody>
      </p:sp>
    </p:spTree>
    <p:extLst>
      <p:ext uri="{BB962C8B-B14F-4D97-AF65-F5344CB8AC3E}">
        <p14:creationId xmlns:p14="http://schemas.microsoft.com/office/powerpoint/2010/main" val="2695911456"/>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sz="3200">
                <a:solidFill>
                  <a:srgbClr val="F26211"/>
                </a:solidFill>
                <a:latin typeface="Montserrat"/>
                <a:ea typeface="Montserrat"/>
                <a:cs typeface="Montserrat"/>
              </a:rPr>
              <a:t>Système de diagnostic de l’état de la chaussée</a:t>
            </a:r>
          </a:p>
        </p:txBody>
      </p:sp>
      <p:sp>
        <p:nvSpPr>
          <p:cNvPr id="4"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marL="0" indent="0">
              <a:lnSpc>
                <a:spcPct val="100000"/>
              </a:lnSpc>
              <a:spcBef>
                <a:spcPts val="1200"/>
              </a:spcBef>
              <a:spcAft>
                <a:spcPts val="1200"/>
              </a:spcAft>
              <a:buNone/>
            </a:pPr>
            <a:r>
              <a:rPr sz="2400" b="1">
                <a:latin typeface="Montserrat"/>
                <a:ea typeface="Montserrat"/>
                <a:cs typeface="Montserrat"/>
              </a:rPr>
              <a:t>Évaluation actuelle de l’état de la chaussée :</a:t>
            </a:r>
          </a:p>
          <a:p xmlns:a="http://schemas.openxmlformats.org/drawingml/2006/main">
            <a:pPr marL="719138" indent="-719138">
              <a:lnSpc>
                <a:spcPct val="100000"/>
              </a:lnSpc>
              <a:spcBef>
                <a:spcPts val="1200"/>
              </a:spcBef>
              <a:buChar char="q"/>
            </a:pPr>
            <a:r>
              <a:rPr sz="2400" b="1" i="1">
                <a:latin typeface="Montserrat"/>
                <a:ea typeface="Montserrat"/>
                <a:cs typeface="Montserrat"/>
              </a:rPr>
              <a:t>Évaluation initiale – tests zéro, qui constituent le point de référence pour évaluer la dégradation de la chaussée</a:t>
            </a:r>
          </a:p>
          <a:p xmlns:a="http://schemas.openxmlformats.org/drawingml/2006/main">
            <a:pPr marL="719138" indent="-719138">
              <a:lnSpc>
                <a:spcPct val="100000"/>
              </a:lnSpc>
              <a:spcBef>
                <a:spcPts val="1200"/>
              </a:spcBef>
              <a:buChar char="q"/>
            </a:pPr>
            <a:r>
              <a:rPr sz="2400" b="1" i="1">
                <a:latin typeface="Montserrat"/>
                <a:ea typeface="Montserrat"/>
                <a:cs typeface="Montserrat"/>
              </a:rPr>
              <a:t>Suivi systématique – mesures continues de caractéristiques sélectionnées pour déterminer l'état de la chaussée</a:t>
            </a:r>
          </a:p>
          <a:p xmlns:a="http://schemas.openxmlformats.org/drawingml/2006/main">
            <a:pPr marL="719138" indent="-719138">
              <a:lnSpc>
                <a:spcPct val="100000"/>
              </a:lnSpc>
              <a:spcBef>
                <a:spcPts val="1200"/>
              </a:spcBef>
              <a:buChar char="q"/>
            </a:pPr>
            <a:r>
              <a:rPr sz="2400" b="1" i="1">
                <a:latin typeface="Montserrat"/>
                <a:ea typeface="Montserrat"/>
                <a:cs typeface="Montserrat"/>
              </a:rPr>
              <a:t>Tests finaux – tests diagnostiquant les causes des dommages et déterminant les travaux de maintenance ou de modernisation nécessaires.</a:t>
            </a:r>
          </a:p>
        </p:txBody>
      </p:sp>
    </p:spTree>
    <p:extLst>
      <p:ext uri="{BB962C8B-B14F-4D97-AF65-F5344CB8AC3E}">
        <p14:creationId xmlns:p14="http://schemas.microsoft.com/office/powerpoint/2010/main" val="941609767"/>
      </p:ext>
    </p:extLst>
  </p:cSld>
</p:sld>
</file>

<file path=ppt/slides/slide12.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sz="3200">
                <a:solidFill>
                  <a:srgbClr val="F26211"/>
                </a:solidFill>
                <a:latin typeface="Montserrat"/>
                <a:ea typeface="Montserrat"/>
                <a:cs typeface="Montserrat"/>
              </a:rPr>
              <a:t>Système de diagnostic de l’état de la chaussée</a:t>
            </a:r>
          </a:p>
        </p:txBody>
      </p:sp>
      <p:sp>
        <p:nvSpPr>
          <p:cNvPr id="4"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marL="0" indent="0">
              <a:lnSpc>
                <a:spcPct val="100000"/>
              </a:lnSpc>
              <a:spcBef>
                <a:spcPts val="1200"/>
              </a:spcBef>
              <a:spcAft>
                <a:spcPts val="1200"/>
              </a:spcAft>
              <a:buNone/>
            </a:pPr>
            <a:r>
              <a:rPr sz="2400" b="1">
                <a:latin typeface="Montserrat"/>
                <a:ea typeface="Montserrat"/>
                <a:cs typeface="Montserrat"/>
              </a:rPr>
              <a:t>Bilan avant travaux de maintenance :</a:t>
            </a:r>
          </a:p>
          <a:p xmlns:a="http://schemas.openxmlformats.org/drawingml/2006/main">
            <a:pPr marL="719138" indent="-719138">
              <a:lnSpc>
                <a:spcPct val="100000"/>
              </a:lnSpc>
              <a:spcBef>
                <a:spcPts val="1200"/>
              </a:spcBef>
              <a:buChar char="q"/>
            </a:pPr>
            <a:r>
              <a:rPr sz="2400">
                <a:latin typeface="Montserrat"/>
                <a:ea typeface="Montserrat"/>
                <a:cs typeface="Montserrat"/>
              </a:rPr>
              <a:t>Évaluation de l'état de la surface existante</a:t>
            </a:r>
          </a:p>
          <a:p xmlns:a="http://schemas.openxmlformats.org/drawingml/2006/main">
            <a:pPr marL="719138" indent="-719138">
              <a:lnSpc>
                <a:spcPct val="100000"/>
              </a:lnSpc>
              <a:spcBef>
                <a:spcPts val="1200"/>
              </a:spcBef>
              <a:buChar char="q"/>
            </a:pPr>
            <a:r>
              <a:rPr sz="2400">
                <a:latin typeface="Montserrat"/>
                <a:ea typeface="Montserrat"/>
                <a:cs typeface="Montserrat"/>
              </a:rPr>
              <a:t>Évaluation de l'état des couches individuelles</a:t>
            </a:r>
          </a:p>
          <a:p xmlns:a="http://schemas.openxmlformats.org/drawingml/2006/main">
            <a:pPr marL="719138" indent="-719138">
              <a:lnSpc>
                <a:spcPct val="100000"/>
              </a:lnSpc>
              <a:spcBef>
                <a:spcPts val="1200"/>
              </a:spcBef>
              <a:buChar char="q"/>
            </a:pPr>
            <a:r>
              <a:rPr sz="2400">
                <a:latin typeface="Montserrat"/>
                <a:ea typeface="Montserrat"/>
                <a:cs typeface="Montserrat"/>
              </a:rPr>
              <a:t>Mener des recherches préliminaires</a:t>
            </a:r>
          </a:p>
          <a:p xmlns:a="http://schemas.openxmlformats.org/drawingml/2006/main">
            <a:pPr marL="719138" indent="-719138">
              <a:lnSpc>
                <a:spcPct val="100000"/>
              </a:lnSpc>
              <a:spcBef>
                <a:spcPts val="1200"/>
              </a:spcBef>
              <a:buChar char="q"/>
            </a:pPr>
            <a:r>
              <a:rPr sz="2400">
                <a:latin typeface="Montserrat"/>
                <a:ea typeface="Montserrat"/>
                <a:cs typeface="Montserrat"/>
              </a:rPr>
              <a:t>Sélection de technologie de rénovation</a:t>
            </a:r>
          </a:p>
          <a:p xmlns:a="http://schemas.openxmlformats.org/drawingml/2006/main">
            <a:pPr marL="719138" indent="-719138">
              <a:lnSpc>
                <a:spcPct val="100000"/>
              </a:lnSpc>
              <a:spcBef>
                <a:spcPts val="1200"/>
              </a:spcBef>
              <a:buChar char="q"/>
            </a:pPr>
            <a:r>
              <a:rPr sz="2400">
                <a:latin typeface="Montserrat"/>
                <a:ea typeface="Montserrat"/>
                <a:cs typeface="Montserrat"/>
              </a:rPr>
              <a:t>Mener des recherches pour la rénovation sélectionnée.</a:t>
            </a:r>
          </a:p>
        </p:txBody>
      </p:sp>
    </p:spTree>
    <p:extLst>
      <p:ext uri="{BB962C8B-B14F-4D97-AF65-F5344CB8AC3E}">
        <p14:creationId xmlns:p14="http://schemas.microsoft.com/office/powerpoint/2010/main" val="660761545"/>
      </p:ext>
    </p:extLst>
  </p:cSld>
</p:sld>
</file>

<file path=ppt/slides/slide13.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sz="3200">
                <a:solidFill>
                  <a:srgbClr val="F26211"/>
                </a:solidFill>
                <a:latin typeface="Montserrat"/>
                <a:ea typeface="Montserrat"/>
                <a:cs typeface="Montserrat"/>
              </a:rPr>
              <a:t>Système de diagnostic de l’état de la chaussée</a:t>
            </a:r>
          </a:p>
        </p:txBody>
      </p:sp>
      <p:sp>
        <p:nvSpPr>
          <p:cNvPr id="4"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a:xfrm xmlns:a="http://schemas.openxmlformats.org/drawingml/2006/main">
            <a:off x="1596620" y="1520824"/>
            <a:ext cx="7392511" cy="3816351"/>
          </a:xfrm>
        </p:spPr>
        <p:txBody>
          <a:bodyPr xmlns:a="http://schemas.openxmlformats.org/drawingml/2006/main">
            <a:noAutofit/>
          </a:bodyPr>
          <a:lstStyle xmlns:a="http://schemas.openxmlformats.org/drawingml/2006/main"/>
          <a:p xmlns:a="http://schemas.openxmlformats.org/drawingml/2006/main">
            <a:pPr marL="0" indent="0">
              <a:lnSpc>
                <a:spcPct val="100000"/>
              </a:lnSpc>
              <a:spcBef>
                <a:spcPts val="1200"/>
              </a:spcBef>
              <a:spcAft>
                <a:spcPts val="1200"/>
              </a:spcAft>
              <a:buNone/>
            </a:pPr>
            <a:r>
              <a:rPr sz="2400" b="1">
                <a:latin typeface="Montserrat"/>
                <a:ea typeface="Montserrat"/>
                <a:cs typeface="Montserrat"/>
              </a:rPr>
              <a:t>Qu'y a-t-il à évaluer ?</a:t>
            </a:r>
          </a:p>
        </p:txBody>
      </p:sp>
      <p:pic>
        <p:nvPicPr>
          <p:cNvPr id="9" name="Obraz 1"/>
          <p:cNvPicPr>
            <a:picLocks xmlns:a="http://schemas.openxmlformats.org/drawingml/2006/main" noChangeAspect="1"/>
          </p:cNvPicPr>
          <p:nvPr/>
        </p:nvPicPr>
        <p:blipFill>
          <a:blip xmlns:r="http://schemas.openxmlformats.org/officeDocument/2006/relationships" xmlns:a="http://schemas.openxmlformats.org/drawingml/2006/main" r:embed="R2c257146d6794625"/>
          <a:stretch xmlns:a="http://schemas.openxmlformats.org/drawingml/2006/main">
            <a:fillRect l="0" t="0" r="0" b="0"/>
          </a:stretch>
        </p:blipFill>
        <p:spPr>
          <a:xfrm xmlns:a="http://schemas.openxmlformats.org/drawingml/2006/main">
            <a:off x="2331336" y="2242225"/>
            <a:ext cx="7529328" cy="4411668"/>
          </a:xfrm>
          <a:prstGeom xmlns:a="http://schemas.openxmlformats.org/drawingml/2006/main" prst="rect">
            <a:avLst/>
          </a:prstGeom>
        </p:spPr>
      </p:pic>
    </p:spTree>
    <p:extLst>
      <p:ext uri="{BB962C8B-B14F-4D97-AF65-F5344CB8AC3E}">
        <p14:creationId xmlns:p14="http://schemas.microsoft.com/office/powerpoint/2010/main" val="2015322654"/>
      </p:ext>
    </p:extLst>
  </p:cSld>
</p:sld>
</file>

<file path=ppt/slides/slide14.xml><?xml version="1.0" encoding="utf-8"?>
<p:sld xmlns:p="http://schemas.openxmlformats.org/presentationml/2006/main">
  <p:cSld>
    <p:spTree>
      <p:nvGrpSpPr>
        <p:cNvPr id="1" name=""/>
        <p:cNvGrpSpPr/>
        <p:nvPr/>
      </p:nvGrpSpPr>
      <p:grpSpPr>
        <a:xfrm xmlns:a="http://schemas.openxmlformats.org/drawingml/2006/main"/>
      </p:grpSpPr>
      <p:pic>
        <p:nvPicPr>
          <p:cNvPr id="136" name="Picture 8"/>
          <p:cNvPicPr>
            <a:picLocks xmlns:a="http://schemas.openxmlformats.org/drawingml/2006/main" noChangeAspect="1"/>
          </p:cNvPicPr>
          <p:nvPr/>
        </p:nvPicPr>
        <p:blipFill rotWithShape="1">
          <a:blip xmlns:r="http://schemas.openxmlformats.org/officeDocument/2006/relationships" xmlns:a="http://schemas.openxmlformats.org/drawingml/2006/main" r:embed="R59df9f9f9da64403"/>
          <a:srcRect xmlns:a="http://schemas.openxmlformats.org/drawingml/2006/main" l="-206" t="6456" r="49787" b="0"/>
          <a:stretch xmlns:a="http://schemas.openxmlformats.org/drawingml/2006/main"/>
        </p:blipFill>
        <p:spPr>
          <a:xfrm xmlns:a="http://schemas.openxmlformats.org/drawingml/2006/main" flipH="1">
            <a:off x="0" y="-2122"/>
            <a:ext cx="4368800" cy="6860122"/>
          </a:xfrm>
          <a:prstGeom xmlns:a="http://schemas.openxmlformats.org/drawingml/2006/main" prst="rect">
            <a:avLst/>
          </a:prstGeom>
          <a:ln xmlns:a="http://schemas.openxmlformats.org/drawingml/2006/main">
            <a:noFill/>
          </a:ln>
        </p:spPr>
      </p:pic>
      <p:sp>
        <p:nvSpPr>
          <p:cNvPr id="130" name="object 4">
            <a:extLst xmlns:a="http://schemas.openxmlformats.org/drawingml/2006/main">
              <a:ext uri="{FF2B5EF4-FFF2-40B4-BE49-F238E27FC236}">
                <a16:creationId xmlns:a16="http://schemas.microsoft.com/office/drawing/2014/main" id="{11441088-4293-45C4-9A94-07F0C11A6BBF}"/>
              </a:ext>
            </a:extLst>
          </p:cNvPr>
          <p:cNvSpPr>
            <a:spLocks xmlns:a="http://schemas.openxmlformats.org/drawingml/2006/main" noGrp="1"/>
          </p:cNvSpPr>
          <p:nvPr/>
        </p:nvSpPr>
        <p:spPr>
          <a:xfrm xmlns:a="http://schemas.openxmlformats.org/drawingml/2006/main">
            <a:off x="1756620" y="2510225"/>
            <a:ext cx="7083031" cy="1837731"/>
          </a:xfrm>
          <a:prstGeom xmlns:a="http://schemas.openxmlformats.org/drawingml/2006/main" prst="rect">
            <a:avLst/>
          </a:prstGeom>
          <a:solidFill xmlns:a="http://schemas.openxmlformats.org/drawingml/2006/main">
            <a:srgbClr val="001526"/>
          </a:solidFill>
          <a:ln xmlns:a="http://schemas.openxmlformats.org/drawingml/2006/main" w="12700">
            <a:noFill/>
          </a:ln>
        </p:spPr>
        <p:txBody>
          <a:bodyPr xmlns:a="http://schemas.openxmlformats.org/drawingml/2006/main" wrap="square" lIns="30479" tIns="30479" rIns="30479" bIns="30479" anchor="t">
            <a:noAutofit/>
          </a:bodyPr>
          <a:lstStyle xmlns:a="http://schemas.openxmlformats.org/drawingml/2006/main"/>
          <a:p xmlns:a="http://schemas.openxmlformats.org/drawingml/2006/main">
            <a:pPr>
              <a:buNone/>
              <a:defRPr>
                <a:latin typeface="Calibri"/>
                <a:ea typeface="Calibri"/>
                <a:cs typeface="Calibri"/>
              </a:defRPr>
            </a:pPr>
          </a:p>
        </p:txBody>
      </p:sp>
      <p:sp>
        <p:nvSpPr>
          <p:cNvPr id="131" name="object 5">
            <a:extLst xmlns:a="http://schemas.openxmlformats.org/drawingml/2006/main">
              <a:ext uri="{FF2B5EF4-FFF2-40B4-BE49-F238E27FC236}">
                <a16:creationId xmlns:a16="http://schemas.microsoft.com/office/drawing/2014/main" id="{DD233714-001E-431D-A524-66C5043502F8}"/>
              </a:ext>
            </a:extLst>
          </p:cNvPr>
          <p:cNvSpPr>
            <a:spLocks xmlns:a="http://schemas.openxmlformats.org/drawingml/2006/main" noGrp="1"/>
          </p:cNvSpPr>
          <p:nvPr/>
        </p:nvSpPr>
        <p:spPr>
          <a:xfrm xmlns:a="http://schemas.openxmlformats.org/drawingml/2006/main">
            <a:off x="5609387" y="4141392"/>
            <a:ext cx="4826092" cy="1"/>
          </a:xfrm>
          <a:prstGeom xmlns:a="http://schemas.openxmlformats.org/drawingml/2006/main" prst="line">
            <a:avLst/>
          </a:prstGeom>
          <a:noFill xmlns:a="http://schemas.openxmlformats.org/drawingml/2006/main"/>
          <a:ln xmlns:a="http://schemas.openxmlformats.org/drawingml/2006/main" w="38099">
            <a:solidFill>
              <a:srgbClr val="000000"/>
            </a:solidFill>
            <a:prstDash val="solid"/>
          </a:ln>
        </p:spPr>
        <p:txBody>
          <a:bodyPr xmlns:a="http://schemas.openxmlformats.org/drawingml/2006/main" wrap="square" lIns="30479" tIns="30479" rIns="30479" bIns="30479" anchor="t">
            <a:noAutofit/>
          </a:bodyPr>
          <a:lstStyle xmlns:a="http://schemas.openxmlformats.org/drawingml/2006/main"/>
          <a:p xmlns:a="http://schemas.openxmlformats.org/drawingml/2006/main"/>
        </p:txBody>
      </p:sp>
      <p:sp>
        <p:nvSpPr>
          <p:cNvPr id="132" name="object 6">
            <a:extLst xmlns:a="http://schemas.openxmlformats.org/drawingml/2006/main">
              <a:ext uri="{FF2B5EF4-FFF2-40B4-BE49-F238E27FC236}">
                <a16:creationId xmlns:a16="http://schemas.microsoft.com/office/drawing/2014/main" id="{9D70A5E4-D201-4C70-A0F0-BF1F62EAF202}"/>
              </a:ext>
            </a:extLst>
          </p:cNvPr>
          <p:cNvSpPr>
            <a:spLocks xmlns:a="http://schemas.openxmlformats.org/drawingml/2006/main" noGrp="1"/>
          </p:cNvSpPr>
          <p:nvPr/>
        </p:nvSpPr>
        <p:spPr>
          <a:xfrm xmlns:a="http://schemas.openxmlformats.org/drawingml/2006/main" flipV="1">
            <a:off x="7360411" y="4138212"/>
            <a:ext cx="1479547" cy="6356"/>
          </a:xfrm>
          <a:prstGeom xmlns:a="http://schemas.openxmlformats.org/drawingml/2006/main" prst="line">
            <a:avLst/>
          </a:prstGeom>
          <a:noFill xmlns:a="http://schemas.openxmlformats.org/drawingml/2006/main"/>
          <a:ln xmlns:a="http://schemas.openxmlformats.org/drawingml/2006/main" w="38100">
            <a:solidFill>
              <a:srgbClr val="FFFFFF"/>
            </a:solidFill>
            <a:prstDash val="solid"/>
          </a:ln>
        </p:spPr>
        <p:txBody>
          <a:bodyPr xmlns:a="http://schemas.openxmlformats.org/drawingml/2006/main" wrap="square" lIns="30479" tIns="30479" rIns="30479" bIns="30479" anchor="t">
            <a:noAutofit/>
          </a:bodyPr>
          <a:lstStyle xmlns:a="http://schemas.openxmlformats.org/drawingml/2006/main"/>
          <a:p xmlns:a="http://schemas.openxmlformats.org/drawingml/2006/main"/>
        </p:txBody>
      </p:sp>
      <p:sp>
        <p:nvSpPr>
          <p:cNvPr id="134" name="object 7">
            <a:extLst xmlns:a="http://schemas.openxmlformats.org/drawingml/2006/main">
              <a:ext uri="{FF2B5EF4-FFF2-40B4-BE49-F238E27FC236}">
                <a16:creationId xmlns:a16="http://schemas.microsoft.com/office/drawing/2014/main" id="{5AD93A30-5E5F-46C5-8582-E4BDF2F9B997}"/>
              </a:ext>
            </a:extLst>
          </p:cNvPr>
          <p:cNvSpPr>
            <a:spLocks xmlns:a="http://schemas.openxmlformats.org/drawingml/2006/main" noGrp="1"/>
          </p:cNvSpPr>
          <p:nvPr>
            <p:ph type="title" idx="4294967295"/>
          </p:nvPr>
        </p:nvSpPr>
        <p:spPr>
          <a:xfrm xmlns:a="http://schemas.openxmlformats.org/drawingml/2006/main">
            <a:off x="2167956" y="2800351"/>
            <a:ext cx="5587511" cy="1344212"/>
          </a:xfrm>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defRPr sz="4400"/>
            </a:pPr>
            <a:r>
              <a:rPr sz="3200">
                <a:solidFill>
                  <a:srgbClr val="F78722"/>
                </a:solidFill>
                <a:latin typeface="Montserrat"/>
                <a:ea typeface="Montserrat"/>
                <a:cs typeface="Montserrat"/>
              </a:rPr>
              <a:t>Paramètres du système de diagnostic de l'état de la chaussée</a:t>
            </a:r>
          </a:p>
        </p:txBody>
      </p:sp>
    </p:spTree>
    <p:extLst>
      <p:ext uri="{BB962C8B-B14F-4D97-AF65-F5344CB8AC3E}">
        <p14:creationId xmlns:p14="http://schemas.microsoft.com/office/powerpoint/2010/main" val="2529787652"/>
      </p:ext>
    </p:extLst>
  </p:cSld>
</p:sld>
</file>

<file path=ppt/slides/slide15.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sz="3200">
                <a:solidFill>
                  <a:srgbClr val="F26211"/>
                </a:solidFill>
                <a:latin typeface="Montserrat"/>
                <a:ea typeface="Montserrat"/>
                <a:cs typeface="Montserrat"/>
              </a:rPr>
              <a:t>État de la surface de la chaussée – paramètres</a:t>
            </a:r>
          </a:p>
        </p:txBody>
      </p:sp>
      <p:sp>
        <p:nvSpPr>
          <p:cNvPr id="4"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marL="719138" indent="-719138">
              <a:lnSpc>
                <a:spcPct val="100000"/>
              </a:lnSpc>
              <a:spcBef>
                <a:spcPts val="1200"/>
              </a:spcBef>
              <a:buChar char="q"/>
            </a:pPr>
            <a:r>
              <a:rPr sz="2400">
                <a:latin typeface="Montserrat"/>
                <a:ea typeface="Montserrat"/>
                <a:cs typeface="Montserrat"/>
              </a:rPr>
              <a:t>durabilité des surfaces</a:t>
            </a:r>
          </a:p>
          <a:p xmlns:a="http://schemas.openxmlformats.org/drawingml/2006/main">
            <a:pPr marL="719138" indent="-719138">
              <a:lnSpc>
                <a:spcPct val="100000"/>
              </a:lnSpc>
              <a:spcBef>
                <a:spcPts val="1200"/>
              </a:spcBef>
              <a:buChar char="q"/>
            </a:pPr>
            <a:r>
              <a:rPr sz="2400">
                <a:latin typeface="Montserrat"/>
                <a:ea typeface="Montserrat"/>
                <a:cs typeface="Montserrat"/>
              </a:rPr>
              <a:t>indice de déflexion de la chaussée</a:t>
            </a:r>
          </a:p>
          <a:p xmlns:a="http://schemas.openxmlformats.org/drawingml/2006/main">
            <a:pPr marL="719138" indent="-719138">
              <a:lnSpc>
                <a:spcPct val="100000"/>
              </a:lnSpc>
              <a:spcBef>
                <a:spcPts val="1200"/>
              </a:spcBef>
              <a:buChar char="q"/>
            </a:pPr>
            <a:r>
              <a:rPr sz="2400">
                <a:latin typeface="Montserrat"/>
                <a:ea typeface="Montserrat"/>
                <a:cs typeface="Montserrat"/>
              </a:rPr>
              <a:t>indice de courbure de déflexion de la chaussée</a:t>
            </a:r>
          </a:p>
          <a:p xmlns:a="http://schemas.openxmlformats.org/drawingml/2006/main">
            <a:pPr marL="719138" indent="-719138">
              <a:lnSpc>
                <a:spcPct val="100000"/>
              </a:lnSpc>
              <a:spcBef>
                <a:spcPts val="1200"/>
              </a:spcBef>
              <a:buChar char="q"/>
            </a:pPr>
            <a:r>
              <a:rPr sz="2400">
                <a:latin typeface="Montserrat"/>
                <a:ea typeface="Montserrat"/>
                <a:cs typeface="Montserrat"/>
              </a:rPr>
              <a:t>état des fissures en surface</a:t>
            </a:r>
          </a:p>
          <a:p xmlns:a="http://schemas.openxmlformats.org/drawingml/2006/main">
            <a:pPr marL="719138" indent="-719138">
              <a:lnSpc>
                <a:spcPct val="100000"/>
              </a:lnSpc>
              <a:spcBef>
                <a:spcPts val="1200"/>
              </a:spcBef>
              <a:buChar char="q"/>
            </a:pPr>
            <a:r>
              <a:rPr sz="2400">
                <a:latin typeface="Montserrat"/>
                <a:ea typeface="Montserrat"/>
                <a:cs typeface="Montserrat"/>
              </a:rPr>
              <a:t>égalité longitudinale</a:t>
            </a:r>
          </a:p>
          <a:p xmlns:a="http://schemas.openxmlformats.org/drawingml/2006/main">
            <a:pPr marL="719138" indent="-719138">
              <a:lnSpc>
                <a:spcPct val="100000"/>
              </a:lnSpc>
              <a:spcBef>
                <a:spcPts val="1200"/>
              </a:spcBef>
              <a:buChar char="q"/>
            </a:pPr>
            <a:r>
              <a:rPr sz="2400">
                <a:latin typeface="Montserrat"/>
                <a:ea typeface="Montserrat"/>
                <a:cs typeface="Montserrat"/>
              </a:rPr>
              <a:t>profondeur des ornières</a:t>
            </a:r>
          </a:p>
          <a:p xmlns:a="http://schemas.openxmlformats.org/drawingml/2006/main">
            <a:pPr marL="719138" indent="-719138">
              <a:lnSpc>
                <a:spcPct val="100000"/>
              </a:lnSpc>
              <a:spcBef>
                <a:spcPts val="1200"/>
              </a:spcBef>
              <a:buChar char="q"/>
            </a:pPr>
            <a:r>
              <a:rPr sz="2400">
                <a:latin typeface="Montserrat"/>
                <a:ea typeface="Montserrat"/>
                <a:cs typeface="Montserrat"/>
              </a:rPr>
              <a:t>coefficient de frottement</a:t>
            </a:r>
          </a:p>
          <a:p xmlns:a="http://schemas.openxmlformats.org/drawingml/2006/main">
            <a:pPr marL="719138" indent="-719138">
              <a:lnSpc>
                <a:spcPct val="100000"/>
              </a:lnSpc>
              <a:spcBef>
                <a:spcPts val="1200"/>
              </a:spcBef>
              <a:buChar char="q"/>
            </a:pPr>
            <a:r>
              <a:rPr sz="2400">
                <a:latin typeface="Montserrat"/>
                <a:ea typeface="Montserrat"/>
                <a:cs typeface="Montserrat"/>
              </a:rPr>
              <a:t>macrotexture superficielle</a:t>
            </a:r>
          </a:p>
          <a:p xmlns:a="http://schemas.openxmlformats.org/drawingml/2006/main">
            <a:pPr marL="719138" indent="-719138">
              <a:lnSpc>
                <a:spcPct val="100000"/>
              </a:lnSpc>
              <a:spcBef>
                <a:spcPts val="1200"/>
              </a:spcBef>
              <a:buChar char="q"/>
            </a:pPr>
            <a:r>
              <a:rPr sz="2400">
                <a:latin typeface="Montserrat"/>
                <a:ea typeface="Montserrat"/>
                <a:cs typeface="Montserrat"/>
              </a:rPr>
              <a:t>état de la chaussée</a:t>
            </a:r>
          </a:p>
        </p:txBody>
      </p:sp>
    </p:spTree>
    <p:extLst>
      <p:ext uri="{BB962C8B-B14F-4D97-AF65-F5344CB8AC3E}">
        <p14:creationId xmlns:p14="http://schemas.microsoft.com/office/powerpoint/2010/main" val="1208158910"/>
      </p:ext>
    </p:extLst>
  </p:cSld>
</p:sld>
</file>

<file path=ppt/slides/slide16.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normAutofit fontScale="100000"/>
          </a:bodyPr>
          <a:lstStyle xmlns:a="http://schemas.openxmlformats.org/drawingml/2006/main"/>
          <a:p xmlns:a="http://schemas.openxmlformats.org/drawingml/2006/main">
            <a:r>
              <a:rPr sz="3200">
                <a:solidFill>
                  <a:srgbClr val="F26211"/>
                </a:solidFill>
                <a:latin typeface="Montserrat"/>
                <a:ea typeface="Montserrat"/>
                <a:cs typeface="Montserrat"/>
              </a:rPr>
              <a:t>Condition de marquage horizontal – paramètres</a:t>
            </a:r>
          </a:p>
        </p:txBody>
      </p:sp>
      <p:sp>
        <p:nvSpPr>
          <p:cNvPr id="4"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marL="719138" indent="-719138">
              <a:lnSpc>
                <a:spcPct val="100000"/>
              </a:lnSpc>
              <a:spcBef>
                <a:spcPts val="1200"/>
              </a:spcBef>
              <a:buChar char="q"/>
            </a:pPr>
            <a:r>
              <a:rPr sz="2400">
                <a:latin typeface="Montserrat"/>
                <a:ea typeface="Montserrat"/>
                <a:cs typeface="Montserrat"/>
              </a:rPr>
              <a:t>coefficient de luminance rétroréfléchissant</a:t>
            </a:r>
          </a:p>
          <a:p xmlns:a="http://schemas.openxmlformats.org/drawingml/2006/main">
            <a:pPr marL="719138" indent="-719138">
              <a:lnSpc>
                <a:spcPct val="100000"/>
              </a:lnSpc>
              <a:spcBef>
                <a:spcPts val="1200"/>
              </a:spcBef>
              <a:buChar char="q"/>
            </a:pPr>
            <a:r>
              <a:rPr sz="2400">
                <a:latin typeface="Montserrat"/>
                <a:ea typeface="Montserrat"/>
                <a:cs typeface="Montserrat"/>
              </a:rPr>
              <a:t>coefficient de luminance sous éclairage diffus</a:t>
            </a:r>
          </a:p>
          <a:p xmlns:a="http://schemas.openxmlformats.org/drawingml/2006/main">
            <a:pPr marL="719138" indent="-719138">
              <a:lnSpc>
                <a:spcPct val="100000"/>
              </a:lnSpc>
              <a:spcBef>
                <a:spcPts val="1200"/>
              </a:spcBef>
              <a:buChar char="q"/>
            </a:pPr>
            <a:r>
              <a:rPr sz="2400">
                <a:latin typeface="Montserrat"/>
                <a:ea typeface="Montserrat"/>
                <a:cs typeface="Montserrat"/>
              </a:rPr>
              <a:t>valeur de résistance au glissement</a:t>
            </a:r>
          </a:p>
        </p:txBody>
      </p:sp>
    </p:spTree>
    <p:extLst>
      <p:ext uri="{BB962C8B-B14F-4D97-AF65-F5344CB8AC3E}">
        <p14:creationId xmlns:p14="http://schemas.microsoft.com/office/powerpoint/2010/main" val="3803789146"/>
      </p:ext>
    </p:extLst>
  </p:cSld>
</p:sld>
</file>

<file path=ppt/slides/slide17.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sz="3200">
                <a:solidFill>
                  <a:srgbClr val="F26211"/>
                </a:solidFill>
                <a:latin typeface="Montserrat"/>
                <a:ea typeface="Montserrat"/>
                <a:cs typeface="Montserrat"/>
              </a:rPr>
              <a:t>Normalisation des valeurs des paramètres</a:t>
            </a:r>
          </a:p>
        </p:txBody>
      </p:sp>
      <p:sp>
        <p:nvSpPr>
          <p:cNvPr id="4"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marL="0" indent="0">
              <a:lnSpc>
                <a:spcPct val="100000"/>
              </a:lnSpc>
              <a:spcBef>
                <a:spcPts val="1200"/>
              </a:spcBef>
              <a:buNone/>
            </a:pPr>
            <a:r>
              <a:rPr sz="2400" b="1" i="1">
                <a:solidFill>
                  <a:srgbClr val="EE230C"/>
                </a:solidFill>
                <a:latin typeface="Montserrat"/>
                <a:ea typeface="Montserrat"/>
                <a:cs typeface="Montserrat"/>
              </a:rPr>
              <a:t>NORMALISATION – processus de transformation d'un paramètre physique décrivant l'état de la surface de la route en un paramètre sans dimension normalisé (sur une échelle de 0 à 100) (valeur de l'état de la chaussée).</a:t>
            </a:r>
          </a:p>
          <a:p xmlns:a="http://schemas.openxmlformats.org/drawingml/2006/main">
            <a:pPr marL="0" indent="0">
              <a:lnSpc>
                <a:spcPct val="100000"/>
              </a:lnSpc>
              <a:spcBef>
                <a:spcPts val="1200"/>
              </a:spcBef>
              <a:buNone/>
            </a:pPr>
            <a:r>
              <a:t/>
            </a:r>
          </a:p>
          <a:p xmlns:a="http://schemas.openxmlformats.org/drawingml/2006/main">
            <a:pPr marL="0" indent="0">
              <a:lnSpc>
                <a:spcPct val="100000"/>
              </a:lnSpc>
              <a:spcBef>
                <a:spcPts val="1200"/>
              </a:spcBef>
              <a:buNone/>
            </a:pPr>
            <a:r>
              <a:rPr sz="2400" b="1">
                <a:solidFill>
                  <a:srgbClr val="FF0000"/>
                </a:solidFill>
                <a:latin typeface="Montserrat"/>
                <a:ea typeface="Montserrat"/>
                <a:cs typeface="Montserrat"/>
              </a:rPr>
              <a:t>Valeur normalisée = 0  pire condition possible</a:t>
            </a:r>
          </a:p>
          <a:p xmlns:a="http://schemas.openxmlformats.org/drawingml/2006/main">
            <a:pPr marL="0" indent="0">
              <a:lnSpc>
                <a:spcPct val="100000"/>
              </a:lnSpc>
              <a:spcBef>
                <a:spcPts val="1200"/>
              </a:spcBef>
              <a:buNone/>
            </a:pPr>
            <a:r>
              <a:rPr sz="2400" b="1">
                <a:solidFill>
                  <a:srgbClr val="00B050"/>
                </a:solidFill>
                <a:latin typeface="Montserrat"/>
                <a:ea typeface="Montserrat"/>
                <a:cs typeface="Montserrat"/>
              </a:rPr>
              <a:t>Valeur normalisée = 100  meilleure condition possible</a:t>
            </a:r>
          </a:p>
        </p:txBody>
      </p:sp>
    </p:spTree>
    <p:extLst>
      <p:ext uri="{BB962C8B-B14F-4D97-AF65-F5344CB8AC3E}">
        <p14:creationId xmlns:p14="http://schemas.microsoft.com/office/powerpoint/2010/main" val="546910259"/>
      </p:ext>
    </p:extLst>
  </p:cSld>
</p:sld>
</file>

<file path=ppt/slides/slide18.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sz="3200">
                <a:solidFill>
                  <a:srgbClr val="F26211"/>
                </a:solidFill>
                <a:latin typeface="Montserrat"/>
                <a:ea typeface="Montserrat"/>
                <a:cs typeface="Montserrat"/>
              </a:rPr>
              <a:t>Valeurs de condition, classes et niveaux</a:t>
            </a:r>
          </a:p>
        </p:txBody>
      </p:sp>
      <p:sp>
        <p:nvSpPr>
          <p:cNvPr id="6"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a:xfrm xmlns:a="http://schemas.openxmlformats.org/drawingml/2006/main">
            <a:off x="951471" y="1100611"/>
            <a:ext cx="8807200" cy="3816351"/>
          </a:xfrm>
        </p:spPr>
        <p:txBody>
          <a:bodyPr xmlns:a="http://schemas.openxmlformats.org/drawingml/2006/main">
            <a:noAutofit/>
          </a:bodyPr>
          <a:lstStyle xmlns:a="http://schemas.openxmlformats.org/drawingml/2006/main"/>
          <a:p xmlns:a="http://schemas.openxmlformats.org/drawingml/2006/main">
            <a:pPr marL="719138" indent="-719138">
              <a:lnSpc>
                <a:spcPct val="100000"/>
              </a:lnSpc>
              <a:spcBef>
                <a:spcPts val="1200"/>
              </a:spcBef>
              <a:buChar char="q"/>
            </a:pPr>
            <a:r>
              <a:rPr sz="2400" b="1">
                <a:latin typeface="Montserrat"/>
                <a:ea typeface="Montserrat"/>
                <a:cs typeface="Montserrat"/>
              </a:rPr>
              <a:t>Valeurs des conditions : </a:t>
            </a:r>
          </a:p>
          <a:p xmlns:a="http://schemas.openxmlformats.org/drawingml/2006/main">
            <a:pPr marL="719138" indent="-719138">
              <a:lnSpc>
                <a:spcPct val="100000"/>
              </a:lnSpc>
              <a:spcBef>
                <a:spcPts val="1200"/>
              </a:spcBef>
              <a:buChar char="q"/>
            </a:pPr>
            <a:r>
              <a:rPr sz="2400" b="1">
                <a:latin typeface="Montserrat"/>
                <a:ea typeface="Montserrat"/>
                <a:cs typeface="Montserrat"/>
              </a:rPr>
              <a:t>– attribuer des valeurs numériques sans dimension aux paramètres individuels de l'état de la chaussée allant de 0 à 100, où des valeurs plus élevées signifient un meilleur état technique de la chaussée.</a:t>
            </a:r>
          </a:p>
          <a:p xmlns:a="http://schemas.openxmlformats.org/drawingml/2006/main">
            <a:pPr marL="719138" indent="-719138">
              <a:lnSpc>
                <a:spcPct val="100000"/>
              </a:lnSpc>
              <a:spcBef>
                <a:spcPts val="1200"/>
              </a:spcBef>
              <a:buChar char="q"/>
            </a:pPr>
            <a:r>
              <a:rPr sz="2400" b="1">
                <a:latin typeface="Montserrat"/>
                <a:ea typeface="Montserrat"/>
                <a:cs typeface="Montserrat"/>
              </a:rPr>
              <a:t>Classes d’état de la chaussée : </a:t>
            </a:r>
          </a:p>
          <a:p xmlns:a="http://schemas.openxmlformats.org/drawingml/2006/main">
            <a:pPr marL="719138" indent="-719138">
              <a:lnSpc>
                <a:spcPct val="100000"/>
              </a:lnSpc>
              <a:spcBef>
                <a:spcPts val="1200"/>
              </a:spcBef>
              <a:buChar char="q"/>
            </a:pPr>
            <a:r>
              <a:rPr sz="2400" b="1">
                <a:latin typeface="Montserrat"/>
                <a:ea typeface="Montserrat"/>
                <a:cs typeface="Montserrat"/>
              </a:rPr>
              <a:t>– classe A (bon état), classe B (état satisfaisant), </a:t>
            </a:r>
          </a:p>
          <a:p xmlns:a="http://schemas.openxmlformats.org/drawingml/2006/main">
            <a:pPr marL="719138" indent="-719138">
              <a:lnSpc>
                <a:spcPct val="100000"/>
              </a:lnSpc>
              <a:spcBef>
                <a:spcPts val="1200"/>
              </a:spcBef>
              <a:buChar char="q"/>
            </a:pPr>
            <a:r>
              <a:rPr sz="2400" b="1">
                <a:latin typeface="Montserrat"/>
                <a:ea typeface="Montserrat"/>
                <a:cs typeface="Montserrat"/>
              </a:rPr>
              <a:t>classe C (état insatisfaisant), classe D (mauvais état).</a:t>
            </a:r>
          </a:p>
          <a:p xmlns:a="http://schemas.openxmlformats.org/drawingml/2006/main">
            <a:pPr marL="719138" indent="-719138">
              <a:lnSpc>
                <a:spcPct val="100000"/>
              </a:lnSpc>
              <a:spcBef>
                <a:spcPts val="1200"/>
              </a:spcBef>
              <a:buChar char="q"/>
            </a:pPr>
            <a:r>
              <a:rPr sz="2400" b="1">
                <a:latin typeface="Montserrat"/>
                <a:ea typeface="Montserrat"/>
                <a:cs typeface="Montserrat"/>
              </a:rPr>
              <a:t>Niveaux d’état de la chaussée : </a:t>
            </a:r>
          </a:p>
          <a:p xmlns:a="http://schemas.openxmlformats.org/drawingml/2006/main">
            <a:pPr marL="719138" indent="-719138">
              <a:lnSpc>
                <a:spcPct val="100000"/>
              </a:lnSpc>
              <a:spcBef>
                <a:spcPts val="1200"/>
              </a:spcBef>
              <a:buChar char="q"/>
            </a:pPr>
            <a:r>
              <a:rPr sz="2400" b="1">
                <a:latin typeface="Montserrat"/>
                <a:ea typeface="Montserrat"/>
                <a:cs typeface="Montserrat"/>
              </a:rPr>
              <a:t>– niveau souhaitable (état bon ou satisfaisant), niveau d'avertissement (état insatisfaisant), niveau critique (mauvais état).</a:t>
            </a:r>
          </a:p>
        </p:txBody>
      </p:sp>
    </p:spTree>
    <p:extLst>
      <p:ext uri="{BB962C8B-B14F-4D97-AF65-F5344CB8AC3E}">
        <p14:creationId xmlns:p14="http://schemas.microsoft.com/office/powerpoint/2010/main" val="1632945530"/>
      </p:ext>
    </p:extLst>
  </p:cSld>
</p:sld>
</file>

<file path=ppt/slides/slide19.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sz="3200">
                <a:solidFill>
                  <a:srgbClr val="F26211"/>
                </a:solidFill>
                <a:latin typeface="Montserrat"/>
                <a:ea typeface="Montserrat"/>
                <a:cs typeface="Montserrat"/>
              </a:rPr>
              <a:t>Paramètres dominants</a:t>
            </a:r>
          </a:p>
        </p:txBody>
      </p:sp>
      <p:sp>
        <p:nvSpPr>
          <p:cNvPr id="6"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marL="719138" indent="-719138">
              <a:lnSpc>
                <a:spcPct val="100000"/>
              </a:lnSpc>
              <a:spcBef>
                <a:spcPts val="1200"/>
              </a:spcBef>
              <a:buChar char="q"/>
            </a:pPr>
            <a:r>
              <a:rPr sz="2400" b="1">
                <a:solidFill>
                  <a:srgbClr val="FF0000"/>
                </a:solidFill>
                <a:latin typeface="Montserrat"/>
                <a:ea typeface="Montserrat"/>
                <a:cs typeface="Montserrat"/>
              </a:rPr>
              <a:t>Paramètre dominant au niveau critique (mauvais état) </a:t>
            </a:r>
          </a:p>
          <a:p xmlns:a="http://schemas.openxmlformats.org/drawingml/2006/main">
            <a:pPr marL="719138" indent="-719138">
              <a:lnSpc>
                <a:spcPct val="100000"/>
              </a:lnSpc>
              <a:spcBef>
                <a:spcPts val="1200"/>
              </a:spcBef>
              <a:buChar char="q"/>
            </a:pPr>
            <a:r>
              <a:rPr sz="2400" b="1">
                <a:solidFill>
                  <a:srgbClr val="FFC000"/>
                </a:solidFill>
                <a:latin typeface="Montserrat"/>
                <a:ea typeface="Montserrat"/>
                <a:cs typeface="Montserrat"/>
              </a:rPr>
              <a:t>– le paramètre qui a été classé en classe D et qui a la priorité la plus élevée.</a:t>
            </a:r>
          </a:p>
          <a:p xmlns:a="http://schemas.openxmlformats.org/drawingml/2006/main">
            <a:pPr marL="719138" indent="-719138">
              <a:lnSpc>
                <a:spcPct val="100000"/>
              </a:lnSpc>
              <a:spcBef>
                <a:spcPts val="1200"/>
              </a:spcBef>
              <a:buChar char="q"/>
            </a:pPr>
            <a:r>
              <a:rPr sz="2400" b="1">
                <a:solidFill>
                  <a:srgbClr val="00B050"/>
                </a:solidFill>
                <a:latin typeface="Montserrat"/>
                <a:ea typeface="Montserrat"/>
                <a:cs typeface="Montserrat"/>
              </a:rPr>
              <a:t>Paramètre dominant au niveau d'avertissement (condition insatisfaisante) </a:t>
            </a:r>
          </a:p>
          <a:p xmlns:a="http://schemas.openxmlformats.org/drawingml/2006/main">
            <a:pPr marL="719138" indent="-719138">
              <a:lnSpc>
                <a:spcPct val="100000"/>
              </a:lnSpc>
              <a:spcBef>
                <a:spcPts val="1200"/>
              </a:spcBef>
              <a:buChar char="q"/>
            </a:pPr>
            <a:r>
              <a:rPr sz="2400" b="1">
                <a:solidFill>
                  <a:srgbClr val="00B050"/>
                </a:solidFill>
                <a:latin typeface="Montserrat"/>
                <a:ea typeface="Montserrat"/>
                <a:cs typeface="Montserrat"/>
              </a:rPr>
              <a:t>– le paramètre qui a été classé en classe C et qui a la priorité la plus élevée.</a:t>
            </a:r>
          </a:p>
          <a:p xmlns:a="http://schemas.openxmlformats.org/drawingml/2006/main">
            <a:pPr marL="719138" indent="-719138">
              <a:lnSpc>
                <a:spcPct val="100000"/>
              </a:lnSpc>
              <a:spcBef>
                <a:spcPts val="1200"/>
              </a:spcBef>
              <a:buChar char="q"/>
            </a:pPr>
            <a:r>
              <a:rPr sz="2400" b="1">
                <a:solidFill>
                  <a:srgbClr val="00B050"/>
                </a:solidFill>
                <a:latin typeface="Montserrat"/>
                <a:ea typeface="Montserrat"/>
                <a:cs typeface="Montserrat"/>
              </a:rPr>
              <a:t>Le paramètre dominant au niveau souhaité (bon état) </a:t>
            </a:r>
          </a:p>
          <a:p xmlns:a="http://schemas.openxmlformats.org/drawingml/2006/main">
            <a:pPr marL="719138" indent="-719138">
              <a:lnSpc>
                <a:spcPct val="100000"/>
              </a:lnSpc>
              <a:spcBef>
                <a:spcPts val="1200"/>
              </a:spcBef>
              <a:buChar char="q"/>
            </a:pPr>
            <a:r>
              <a:rPr sz="2400" b="1">
                <a:solidFill>
                  <a:srgbClr val="00B050"/>
                </a:solidFill>
                <a:latin typeface="Montserrat"/>
                <a:ea typeface="Montserrat"/>
                <a:cs typeface="Montserrat"/>
              </a:rPr>
              <a:t>– ne se produit pas si aucun paramètre n’a été évalué en classe C et D.</a:t>
            </a:r>
          </a:p>
        </p:txBody>
      </p:sp>
    </p:spTree>
    <p:extLst>
      <p:ext uri="{BB962C8B-B14F-4D97-AF65-F5344CB8AC3E}">
        <p14:creationId xmlns:p14="http://schemas.microsoft.com/office/powerpoint/2010/main" val="3282388970"/>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a:xfrm xmlns:a="http://schemas.openxmlformats.org/drawingml/2006/main">
            <a:off x="769449" y="2401585"/>
            <a:ext cx="8910054" cy="2110780"/>
          </a:xfrm>
        </p:spPr>
        <p:txBody>
          <a:bodyPr xmlns:a="http://schemas.openxmlformats.org/drawingml/2006/main">
            <a:normAutofit/>
          </a:bodyPr>
          <a:lstStyle xmlns:a="http://schemas.openxmlformats.org/drawingml/2006/main"/>
          <a:p xmlns:a="http://schemas.openxmlformats.org/drawingml/2006/main">
            <a:r>
              <a:rPr sz="3200">
                <a:latin typeface="Montserrat"/>
                <a:ea typeface="Montserrat"/>
                <a:cs typeface="Montserrat"/>
              </a:rPr>
              <a:t>Road Transportation Systems Engineering </a:t>
            </a:r>
            <a:r>
              <a:rPr sz="3200">
                <a:latin typeface="Montserrat"/>
                <a:ea typeface="Montserrat"/>
                <a:cs typeface="Montserrat"/>
              </a:rPr>
              <a:t>Development</a:t>
            </a:r>
            <a:r>
              <a:rPr sz="3200">
                <a:latin typeface="Montserrat"/>
                <a:ea typeface="Montserrat"/>
                <a:cs typeface="Montserrat"/>
              </a:rPr>
              <a:t> </a:t>
            </a:r>
            <a:r>
              <a:rPr sz="3200">
                <a:latin typeface="Montserrat"/>
                <a:ea typeface="Montserrat"/>
                <a:cs typeface="Montserrat"/>
              </a:rPr>
              <a:t>in the Sub-Saharan Africa – Modern EU Master Programme &amp; Capacity Building</a:t>
            </a:r>
          </a:p>
        </p:txBody>
      </p:sp>
    </p:spTree>
    <p:extLst>
      <p:ext uri="{BB962C8B-B14F-4D97-AF65-F5344CB8AC3E}">
        <p14:creationId xmlns:p14="http://schemas.microsoft.com/office/powerpoint/2010/main" val="3008894424"/>
      </p:ext>
    </p:extLst>
  </p:cSld>
</p:sld>
</file>

<file path=ppt/slides/slide20.xml><?xml version="1.0" encoding="utf-8"?>
<p:sld xmlns:p="http://schemas.openxmlformats.org/presentationml/2006/main">
  <p:cSld>
    <p:spTree>
      <p:nvGrpSpPr>
        <p:cNvPr id="1" name=""/>
        <p:cNvGrpSpPr/>
        <p:nvPr/>
      </p:nvGrpSpPr>
      <p:grpSpPr>
        <a:xfrm xmlns:a="http://schemas.openxmlformats.org/drawingml/2006/main"/>
      </p:grpSpPr>
      <p:pic>
        <p:nvPicPr>
          <p:cNvPr id="136" name="Picture 8"/>
          <p:cNvPicPr>
            <a:picLocks xmlns:a="http://schemas.openxmlformats.org/drawingml/2006/main" noChangeAspect="1"/>
          </p:cNvPicPr>
          <p:nvPr/>
        </p:nvPicPr>
        <p:blipFill rotWithShape="1">
          <a:blip xmlns:r="http://schemas.openxmlformats.org/officeDocument/2006/relationships" xmlns:a="http://schemas.openxmlformats.org/drawingml/2006/main" r:embed="Rfa03b9efa52f4062"/>
          <a:srcRect xmlns:a="http://schemas.openxmlformats.org/drawingml/2006/main" l="-206" t="6456" r="49787" b="0"/>
          <a:stretch xmlns:a="http://schemas.openxmlformats.org/drawingml/2006/main"/>
        </p:blipFill>
        <p:spPr>
          <a:xfrm xmlns:a="http://schemas.openxmlformats.org/drawingml/2006/main" flipH="1">
            <a:off x="0" y="-2122"/>
            <a:ext cx="4368800" cy="6860122"/>
          </a:xfrm>
          <a:prstGeom xmlns:a="http://schemas.openxmlformats.org/drawingml/2006/main" prst="rect">
            <a:avLst/>
          </a:prstGeom>
          <a:ln xmlns:a="http://schemas.openxmlformats.org/drawingml/2006/main">
            <a:noFill/>
          </a:ln>
        </p:spPr>
      </p:pic>
      <p:sp>
        <p:nvSpPr>
          <p:cNvPr id="130" name="object 4">
            <a:extLst xmlns:a="http://schemas.openxmlformats.org/drawingml/2006/main">
              <a:ext uri="{FF2B5EF4-FFF2-40B4-BE49-F238E27FC236}">
                <a16:creationId xmlns:a16="http://schemas.microsoft.com/office/drawing/2014/main" id="{EC699ECB-1F07-453D-85A5-8BD36DB63849}"/>
              </a:ext>
            </a:extLst>
          </p:cNvPr>
          <p:cNvSpPr>
            <a:spLocks xmlns:a="http://schemas.openxmlformats.org/drawingml/2006/main" noGrp="1"/>
          </p:cNvSpPr>
          <p:nvPr/>
        </p:nvSpPr>
        <p:spPr>
          <a:xfrm xmlns:a="http://schemas.openxmlformats.org/drawingml/2006/main">
            <a:off x="1756620" y="2510225"/>
            <a:ext cx="7083031" cy="1837731"/>
          </a:xfrm>
          <a:prstGeom xmlns:a="http://schemas.openxmlformats.org/drawingml/2006/main" prst="rect">
            <a:avLst/>
          </a:prstGeom>
          <a:solidFill xmlns:a="http://schemas.openxmlformats.org/drawingml/2006/main">
            <a:srgbClr val="001526"/>
          </a:solidFill>
          <a:ln xmlns:a="http://schemas.openxmlformats.org/drawingml/2006/main" w="12700">
            <a:noFill/>
          </a:ln>
        </p:spPr>
        <p:txBody>
          <a:bodyPr xmlns:a="http://schemas.openxmlformats.org/drawingml/2006/main" wrap="square" lIns="30479" tIns="30479" rIns="30479" bIns="30479" anchor="t">
            <a:noAutofit/>
          </a:bodyPr>
          <a:lstStyle xmlns:a="http://schemas.openxmlformats.org/drawingml/2006/main"/>
          <a:p xmlns:a="http://schemas.openxmlformats.org/drawingml/2006/main">
            <a:pPr>
              <a:buNone/>
              <a:defRPr>
                <a:latin typeface="Calibri"/>
                <a:ea typeface="Calibri"/>
                <a:cs typeface="Calibri"/>
              </a:defRPr>
            </a:pPr>
          </a:p>
        </p:txBody>
      </p:sp>
      <p:sp>
        <p:nvSpPr>
          <p:cNvPr id="131" name="object 5">
            <a:extLst xmlns:a="http://schemas.openxmlformats.org/drawingml/2006/main">
              <a:ext uri="{FF2B5EF4-FFF2-40B4-BE49-F238E27FC236}">
                <a16:creationId xmlns:a16="http://schemas.microsoft.com/office/drawing/2014/main" id="{FAC2E126-BD31-4A2F-B0A7-BAB2FB282A78}"/>
              </a:ext>
            </a:extLst>
          </p:cNvPr>
          <p:cNvSpPr>
            <a:spLocks xmlns:a="http://schemas.openxmlformats.org/drawingml/2006/main" noGrp="1"/>
          </p:cNvSpPr>
          <p:nvPr/>
        </p:nvSpPr>
        <p:spPr>
          <a:xfrm xmlns:a="http://schemas.openxmlformats.org/drawingml/2006/main">
            <a:off x="5609387" y="4141392"/>
            <a:ext cx="4826092" cy="1"/>
          </a:xfrm>
          <a:prstGeom xmlns:a="http://schemas.openxmlformats.org/drawingml/2006/main" prst="line">
            <a:avLst/>
          </a:prstGeom>
          <a:noFill xmlns:a="http://schemas.openxmlformats.org/drawingml/2006/main"/>
          <a:ln xmlns:a="http://schemas.openxmlformats.org/drawingml/2006/main" w="38099">
            <a:solidFill>
              <a:srgbClr val="000000"/>
            </a:solidFill>
            <a:prstDash val="solid"/>
          </a:ln>
        </p:spPr>
        <p:txBody>
          <a:bodyPr xmlns:a="http://schemas.openxmlformats.org/drawingml/2006/main" wrap="square" lIns="30479" tIns="30479" rIns="30479" bIns="30479" anchor="t">
            <a:noAutofit/>
          </a:bodyPr>
          <a:lstStyle xmlns:a="http://schemas.openxmlformats.org/drawingml/2006/main"/>
          <a:p xmlns:a="http://schemas.openxmlformats.org/drawingml/2006/main"/>
        </p:txBody>
      </p:sp>
      <p:sp>
        <p:nvSpPr>
          <p:cNvPr id="132" name="object 6">
            <a:extLst xmlns:a="http://schemas.openxmlformats.org/drawingml/2006/main">
              <a:ext uri="{FF2B5EF4-FFF2-40B4-BE49-F238E27FC236}">
                <a16:creationId xmlns:a16="http://schemas.microsoft.com/office/drawing/2014/main" id="{6142E591-CAAA-480A-95BC-82A886C1D7D9}"/>
              </a:ext>
            </a:extLst>
          </p:cNvPr>
          <p:cNvSpPr>
            <a:spLocks xmlns:a="http://schemas.openxmlformats.org/drawingml/2006/main" noGrp="1"/>
          </p:cNvSpPr>
          <p:nvPr/>
        </p:nvSpPr>
        <p:spPr>
          <a:xfrm xmlns:a="http://schemas.openxmlformats.org/drawingml/2006/main" flipV="1">
            <a:off x="7360411" y="4138212"/>
            <a:ext cx="1479547" cy="6356"/>
          </a:xfrm>
          <a:prstGeom xmlns:a="http://schemas.openxmlformats.org/drawingml/2006/main" prst="line">
            <a:avLst/>
          </a:prstGeom>
          <a:noFill xmlns:a="http://schemas.openxmlformats.org/drawingml/2006/main"/>
          <a:ln xmlns:a="http://schemas.openxmlformats.org/drawingml/2006/main" w="38100">
            <a:solidFill>
              <a:srgbClr val="FFFFFF"/>
            </a:solidFill>
            <a:prstDash val="solid"/>
          </a:ln>
        </p:spPr>
        <p:txBody>
          <a:bodyPr xmlns:a="http://schemas.openxmlformats.org/drawingml/2006/main" wrap="square" lIns="30479" tIns="30479" rIns="30479" bIns="30479" anchor="t">
            <a:noAutofit/>
          </a:bodyPr>
          <a:lstStyle xmlns:a="http://schemas.openxmlformats.org/drawingml/2006/main"/>
          <a:p xmlns:a="http://schemas.openxmlformats.org/drawingml/2006/main"/>
        </p:txBody>
      </p:sp>
      <p:sp>
        <p:nvSpPr>
          <p:cNvPr id="134" name="object 7">
            <a:extLst xmlns:a="http://schemas.openxmlformats.org/drawingml/2006/main">
              <a:ext uri="{FF2B5EF4-FFF2-40B4-BE49-F238E27FC236}">
                <a16:creationId xmlns:a16="http://schemas.microsoft.com/office/drawing/2014/main" id="{162F03A0-10E7-4F31-8D4F-6946A21BD017}"/>
              </a:ext>
            </a:extLst>
          </p:cNvPr>
          <p:cNvSpPr>
            <a:spLocks xmlns:a="http://schemas.openxmlformats.org/drawingml/2006/main" noGrp="1"/>
          </p:cNvSpPr>
          <p:nvPr>
            <p:ph type="title" idx="4294967295"/>
          </p:nvPr>
        </p:nvSpPr>
        <p:spPr>
          <a:xfrm xmlns:a="http://schemas.openxmlformats.org/drawingml/2006/main">
            <a:off x="2167956" y="2800351"/>
            <a:ext cx="5587511" cy="1344212"/>
          </a:xfrm>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defRPr sz="4400"/>
            </a:pPr>
            <a:r>
              <a:rPr sz="3200">
                <a:solidFill>
                  <a:srgbClr val="F26211"/>
                </a:solidFill>
                <a:latin typeface="Montserrat"/>
                <a:ea typeface="Montserrat"/>
                <a:cs typeface="Montserrat"/>
              </a:rPr>
              <a:t>Détails des devoirs</a:t>
            </a:r>
          </a:p>
        </p:txBody>
      </p:sp>
    </p:spTree>
    <p:extLst>
      <p:ext uri="{BB962C8B-B14F-4D97-AF65-F5344CB8AC3E}">
        <p14:creationId xmlns:p14="http://schemas.microsoft.com/office/powerpoint/2010/main" val="1420652477"/>
      </p:ext>
    </p:extLst>
  </p:cSld>
</p:sld>
</file>

<file path=ppt/slides/slide21.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sz="3200">
                <a:solidFill>
                  <a:srgbClr val="F26211"/>
                </a:solidFill>
                <a:latin typeface="Montserrat"/>
                <a:ea typeface="Montserrat"/>
                <a:cs typeface="Montserrat"/>
              </a:rPr>
              <a:t>Détails des devoirs</a:t>
            </a:r>
          </a:p>
        </p:txBody>
      </p:sp>
      <p:sp>
        <p:nvSpPr>
          <p:cNvPr id="4"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a:xfrm xmlns:a="http://schemas.openxmlformats.org/drawingml/2006/main">
            <a:off x="1806685" y="1302181"/>
            <a:ext cx="7392511" cy="3816351"/>
          </a:xfrm>
        </p:spPr>
        <p:txBody>
          <a:bodyPr xmlns:a="http://schemas.openxmlformats.org/drawingml/2006/main">
            <a:noAutofit/>
          </a:bodyPr>
          <a:lstStyle xmlns:a="http://schemas.openxmlformats.org/drawingml/2006/main"/>
          <a:p xmlns:a="http://schemas.openxmlformats.org/drawingml/2006/main">
            <a:pPr marL="0" indent="0">
              <a:lnSpc>
                <a:spcPct val="100000"/>
              </a:lnSpc>
              <a:spcBef>
                <a:spcPts val="800"/>
              </a:spcBef>
              <a:spcAft>
                <a:spcPts val="1200"/>
              </a:spcAft>
              <a:buNone/>
            </a:pPr>
            <a:r>
              <a:rPr sz="2400" b="1">
                <a:latin typeface="Montserrat"/>
                <a:ea typeface="Montserrat"/>
                <a:cs typeface="Montserrat"/>
              </a:rPr>
              <a:t>La tâche est :</a:t>
            </a:r>
          </a:p>
          <a:p xmlns:a="http://schemas.openxmlformats.org/drawingml/2006/main">
            <a:pPr marL="719138" indent="-719138">
              <a:lnSpc>
                <a:spcPct val="100000"/>
              </a:lnSpc>
              <a:spcBef>
                <a:spcPts val="800"/>
              </a:spcBef>
              <a:buChar char="q"/>
            </a:pPr>
            <a:r>
              <a:rPr sz="2400">
                <a:latin typeface="Montserrat"/>
                <a:ea typeface="Montserrat"/>
                <a:cs typeface="Montserrat"/>
              </a:rPr>
              <a:t>En groupes, préparez une présentation PowerPoint de 30 minutes sur un sujet donné.</a:t>
            </a:r>
          </a:p>
          <a:p xmlns:a="http://schemas.openxmlformats.org/drawingml/2006/main">
            <a:pPr marL="719138" indent="-719138">
              <a:lnSpc>
                <a:spcPct val="100000"/>
              </a:lnSpc>
              <a:spcBef>
                <a:spcPts val="800"/>
              </a:spcBef>
              <a:buChar char="q"/>
            </a:pPr>
            <a:r>
              <a:rPr sz="2400">
                <a:latin typeface="Montserrat"/>
                <a:ea typeface="Montserrat"/>
                <a:cs typeface="Montserrat"/>
              </a:rPr>
              <a:t>Présentez votre présentation à la date indiquée (n° de cours).</a:t>
            </a:r>
          </a:p>
          <a:p xmlns:a="http://schemas.openxmlformats.org/drawingml/2006/main">
            <a:pPr marL="719138" indent="-719138">
              <a:lnSpc>
                <a:spcPct val="100000"/>
              </a:lnSpc>
              <a:spcBef>
                <a:spcPts val="800"/>
              </a:spcBef>
              <a:buChar char="q"/>
            </a:pPr>
            <a:r>
              <a:rPr sz="2400">
                <a:latin typeface="Montserrat"/>
                <a:ea typeface="Montserrat"/>
                <a:cs typeface="Montserrat"/>
              </a:rPr>
              <a:t>Les devoirs doivent être distribués à tous les élèves du groupe. Chaque élève du groupe doit se voir attribuer un certain devoir.</a:t>
            </a:r>
          </a:p>
          <a:p xmlns:a="http://schemas.openxmlformats.org/drawingml/2006/main">
            <a:pPr marL="719138" indent="-719138">
              <a:lnSpc>
                <a:spcPct val="100000"/>
              </a:lnSpc>
              <a:spcBef>
                <a:spcPts val="800"/>
              </a:spcBef>
              <a:buChar char="q"/>
            </a:pPr>
            <a:r>
              <a:rPr sz="2400">
                <a:latin typeface="Montserrat"/>
                <a:ea typeface="Montserrat"/>
                <a:cs typeface="Montserrat"/>
              </a:rPr>
              <a:t>Lors de la présentation en classe, chacun doit présenter (raconter et montrer) les résultats de ses propres devoirs dans le cadre du devoir à la maison.</a:t>
            </a:r>
          </a:p>
        </p:txBody>
      </p:sp>
    </p:spTree>
    <p:extLst>
      <p:ext uri="{BB962C8B-B14F-4D97-AF65-F5344CB8AC3E}">
        <p14:creationId xmlns:p14="http://schemas.microsoft.com/office/powerpoint/2010/main" val="434052350"/>
      </p:ext>
    </p:extLst>
  </p:cSld>
</p:sld>
</file>

<file path=ppt/slides/slide22.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sz="3200">
                <a:solidFill>
                  <a:srgbClr val="F26211"/>
                </a:solidFill>
                <a:latin typeface="Montserrat"/>
                <a:ea typeface="Montserrat"/>
                <a:cs typeface="Montserrat"/>
              </a:rPr>
              <a:t>Détails des devoirs</a:t>
            </a:r>
          </a:p>
        </p:txBody>
      </p:sp>
      <p:sp>
        <p:nvSpPr>
          <p:cNvPr id="4"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a:xfrm xmlns:a="http://schemas.openxmlformats.org/drawingml/2006/main">
            <a:off x="1747595" y="1463458"/>
            <a:ext cx="7392511" cy="3816351"/>
          </a:xfrm>
        </p:spPr>
        <p:txBody>
          <a:bodyPr xmlns:a="http://schemas.openxmlformats.org/drawingml/2006/main">
            <a:noAutofit/>
          </a:bodyPr>
          <a:lstStyle xmlns:a="http://schemas.openxmlformats.org/drawingml/2006/main"/>
          <a:p xmlns:a="http://schemas.openxmlformats.org/drawingml/2006/main">
            <a:pPr marL="0" indent="0">
              <a:lnSpc>
                <a:spcPct val="100000"/>
              </a:lnSpc>
              <a:spcBef>
                <a:spcPts val="1200"/>
              </a:spcBef>
              <a:spcAft>
                <a:spcPts val="1200"/>
              </a:spcAft>
              <a:buNone/>
            </a:pPr>
            <a:r>
              <a:rPr sz="2400" b="1">
                <a:latin typeface="Montserrat"/>
                <a:ea typeface="Montserrat"/>
                <a:cs typeface="Montserrat"/>
              </a:rPr>
              <a:t>Sujets et groupes de travail – prévoyez 10 cours supplémentaires :</a:t>
            </a:r>
          </a:p>
        </p:txBody>
      </p:sp>
      <p:pic>
        <p:nvPicPr>
          <p:cNvPr id="9" name="Obraz 1"/>
          <p:cNvPicPr>
            <a:picLocks xmlns:a="http://schemas.openxmlformats.org/drawingml/2006/main" noChangeAspect="1"/>
          </p:cNvPicPr>
          <p:nvPr/>
        </p:nvPicPr>
        <p:blipFill rotWithShape="1">
          <a:blip xmlns:r="http://schemas.openxmlformats.org/officeDocument/2006/relationships" xmlns:a="http://schemas.openxmlformats.org/drawingml/2006/main" r:embed="R2b6eec698d604d49"/>
          <a:srcRect xmlns:a="http://schemas.openxmlformats.org/drawingml/2006/main" l="0" t="0" r="11275" b="0"/>
          <a:stretch xmlns:a="http://schemas.openxmlformats.org/drawingml/2006/main"/>
        </p:blipFill>
        <p:spPr>
          <a:xfrm xmlns:a="http://schemas.openxmlformats.org/drawingml/2006/main">
            <a:off x="1747595" y="2323475"/>
            <a:ext cx="7118819" cy="4004407"/>
          </a:xfrm>
          <a:prstGeom xmlns:a="http://schemas.openxmlformats.org/drawingml/2006/main" prst="rect">
            <a:avLst/>
          </a:prstGeom>
        </p:spPr>
      </p:pic>
    </p:spTree>
    <p:extLst>
      <p:ext uri="{BB962C8B-B14F-4D97-AF65-F5344CB8AC3E}">
        <p14:creationId xmlns:p14="http://schemas.microsoft.com/office/powerpoint/2010/main" val="1922884893"/>
      </p:ext>
    </p:extLst>
  </p:cSld>
</p:sld>
</file>

<file path=ppt/slides/slide23.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sz="3200">
                <a:solidFill>
                  <a:srgbClr val="F26211"/>
                </a:solidFill>
                <a:latin typeface="Montserrat"/>
                <a:ea typeface="Montserrat"/>
                <a:cs typeface="Montserrat"/>
              </a:rPr>
              <a:t>Détails des devoirs</a:t>
            </a:r>
          </a:p>
        </p:txBody>
      </p:sp>
      <p:sp>
        <p:nvSpPr>
          <p:cNvPr id="4"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marL="0" indent="0">
              <a:lnSpc>
                <a:spcPct val="90000"/>
              </a:lnSpc>
              <a:spcBef>
                <a:spcPts val="400"/>
              </a:spcBef>
              <a:spcAft>
                <a:spcPts val="400"/>
              </a:spcAft>
              <a:buNone/>
            </a:pPr>
            <a:r>
              <a:rPr sz="2400" b="1">
                <a:latin typeface="Montserrat"/>
                <a:ea typeface="Montserrat"/>
                <a:cs typeface="Montserrat"/>
              </a:rPr>
              <a:t>Présentations sur les paramètres de la chaussée :</a:t>
            </a:r>
          </a:p>
          <a:p xmlns:a="http://schemas.openxmlformats.org/drawingml/2006/main">
            <a:pPr marL="719138" indent="-719138">
              <a:lnSpc>
                <a:spcPct val="90000"/>
              </a:lnSpc>
              <a:spcBef>
                <a:spcPts val="400"/>
              </a:spcBef>
              <a:buChar char="q"/>
            </a:pPr>
            <a:r>
              <a:rPr sz="2400">
                <a:latin typeface="Montserrat"/>
                <a:ea typeface="Montserrat"/>
                <a:cs typeface="Montserrat"/>
              </a:rPr>
              <a:t>Quelle est la signification physique du paramètre ?</a:t>
            </a:r>
          </a:p>
          <a:p xmlns:a="http://schemas.openxmlformats.org/drawingml/2006/main">
            <a:pPr marL="719138" indent="-719138">
              <a:lnSpc>
                <a:spcPct val="90000"/>
              </a:lnSpc>
              <a:spcBef>
                <a:spcPts val="400"/>
              </a:spcBef>
              <a:buChar char="q"/>
            </a:pPr>
            <a:r>
              <a:rPr sz="2400">
                <a:latin typeface="Montserrat"/>
                <a:ea typeface="Montserrat"/>
                <a:cs typeface="Montserrat"/>
              </a:rPr>
              <a:t>Quelle est l'unité du paramètre ?</a:t>
            </a:r>
          </a:p>
          <a:p xmlns:a="http://schemas.openxmlformats.org/drawingml/2006/main">
            <a:pPr marL="719138" indent="-719138">
              <a:lnSpc>
                <a:spcPct val="90000"/>
              </a:lnSpc>
              <a:spcBef>
                <a:spcPts val="400"/>
              </a:spcBef>
              <a:buChar char="q"/>
            </a:pPr>
            <a:r>
              <a:rPr sz="2400">
                <a:latin typeface="Montserrat"/>
                <a:ea typeface="Montserrat"/>
                <a:cs typeface="Montserrat"/>
              </a:rPr>
              <a:t>Quelles sont les valeurs limites et acceptables du paramètre ?</a:t>
            </a:r>
          </a:p>
          <a:p xmlns:a="http://schemas.openxmlformats.org/drawingml/2006/main">
            <a:pPr marL="719138" indent="-719138">
              <a:lnSpc>
                <a:spcPct val="90000"/>
              </a:lnSpc>
              <a:spcBef>
                <a:spcPts val="400"/>
              </a:spcBef>
              <a:buChar char="q"/>
            </a:pPr>
            <a:r>
              <a:rPr sz="2400">
                <a:latin typeface="Montserrat"/>
                <a:ea typeface="Montserrat"/>
                <a:cs typeface="Montserrat"/>
              </a:rPr>
              <a:t>Comment mesurer ce paramètre ?</a:t>
            </a:r>
          </a:p>
          <a:p xmlns:a="http://schemas.openxmlformats.org/drawingml/2006/main">
            <a:pPr marL="719138" indent="-719138">
              <a:lnSpc>
                <a:spcPct val="90000"/>
              </a:lnSpc>
              <a:spcBef>
                <a:spcPts val="400"/>
              </a:spcBef>
              <a:buChar char="q"/>
            </a:pPr>
            <a:r>
              <a:rPr sz="2400">
                <a:latin typeface="Montserrat"/>
                <a:ea typeface="Montserrat"/>
                <a:cs typeface="Montserrat"/>
              </a:rPr>
              <a:t>Quel matériel faut-il pour les mesures ?</a:t>
            </a:r>
          </a:p>
          <a:p xmlns:a="http://schemas.openxmlformats.org/drawingml/2006/main">
            <a:pPr marL="719138" indent="-719138">
              <a:lnSpc>
                <a:spcPct val="90000"/>
              </a:lnSpc>
              <a:spcBef>
                <a:spcPts val="400"/>
              </a:spcBef>
              <a:buChar char="q"/>
            </a:pPr>
            <a:r>
              <a:rPr sz="2400">
                <a:latin typeface="Montserrat"/>
                <a:ea typeface="Montserrat"/>
                <a:cs typeface="Montserrat"/>
              </a:rPr>
              <a:t>Comment fonctionne cet équipement ?</a:t>
            </a:r>
          </a:p>
          <a:p xmlns:a="http://schemas.openxmlformats.org/drawingml/2006/main">
            <a:pPr marL="719138" indent="-719138">
              <a:lnSpc>
                <a:spcPct val="90000"/>
              </a:lnSpc>
              <a:spcBef>
                <a:spcPts val="400"/>
              </a:spcBef>
              <a:buChar char="q"/>
            </a:pPr>
            <a:r>
              <a:rPr sz="2400">
                <a:latin typeface="Montserrat"/>
                <a:ea typeface="Montserrat"/>
                <a:cs typeface="Montserrat"/>
              </a:rPr>
              <a:t>Comment évaluer et analyser les résultats de mesure ?</a:t>
            </a:r>
          </a:p>
        </p:txBody>
      </p:sp>
    </p:spTree>
    <p:extLst>
      <p:ext uri="{BB962C8B-B14F-4D97-AF65-F5344CB8AC3E}">
        <p14:creationId xmlns:p14="http://schemas.microsoft.com/office/powerpoint/2010/main" val="1805146643"/>
      </p:ext>
    </p:extLst>
  </p:cSld>
</p:sld>
</file>

<file path=ppt/slides/slide24.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sz="3200">
                <a:solidFill>
                  <a:srgbClr val="F26211"/>
                </a:solidFill>
                <a:latin typeface="Montserrat"/>
                <a:ea typeface="Montserrat"/>
                <a:cs typeface="Montserrat"/>
              </a:rPr>
              <a:t>Détails des devoirs</a:t>
            </a:r>
          </a:p>
        </p:txBody>
      </p:sp>
      <p:sp>
        <p:nvSpPr>
          <p:cNvPr id="4"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marL="0" indent="0">
              <a:lnSpc>
                <a:spcPct val="90000"/>
              </a:lnSpc>
              <a:spcBef>
                <a:spcPts val="400"/>
              </a:spcBef>
              <a:spcAft>
                <a:spcPts val="400"/>
              </a:spcAft>
              <a:buNone/>
            </a:pPr>
            <a:r>
              <a:rPr sz="2400" b="1">
                <a:latin typeface="Montserrat"/>
                <a:ea typeface="Montserrat"/>
                <a:cs typeface="Montserrat"/>
              </a:rPr>
              <a:t>Présentation des stand., classes et niveaux :</a:t>
            </a:r>
          </a:p>
          <a:p xmlns:a="http://schemas.openxmlformats.org/drawingml/2006/main">
            <a:pPr marL="719138" indent="-719138">
              <a:lnSpc>
                <a:spcPct val="90000"/>
              </a:lnSpc>
              <a:spcBef>
                <a:spcPts val="400"/>
              </a:spcBef>
              <a:buChar char="q"/>
            </a:pPr>
            <a:r>
              <a:rPr sz="2400">
                <a:latin typeface="Montserrat"/>
                <a:ea typeface="Montserrat"/>
                <a:cs typeface="Montserrat"/>
              </a:rPr>
              <a:t>Comment standardiser ?</a:t>
            </a:r>
          </a:p>
          <a:p xmlns:a="http://schemas.openxmlformats.org/drawingml/2006/main">
            <a:pPr marL="719138" indent="-719138">
              <a:lnSpc>
                <a:spcPct val="90000"/>
              </a:lnSpc>
              <a:spcBef>
                <a:spcPts val="400"/>
              </a:spcBef>
              <a:buChar char="q"/>
            </a:pPr>
            <a:r>
              <a:rPr sz="2400">
                <a:latin typeface="Montserrat"/>
                <a:ea typeface="Montserrat"/>
                <a:cs typeface="Montserrat"/>
              </a:rPr>
              <a:t>Comment déterminer les classes d’État ?</a:t>
            </a:r>
          </a:p>
          <a:p xmlns:a="http://schemas.openxmlformats.org/drawingml/2006/main">
            <a:pPr marL="719138" indent="-719138">
              <a:lnSpc>
                <a:spcPct val="90000"/>
              </a:lnSpc>
              <a:spcBef>
                <a:spcPts val="400"/>
              </a:spcBef>
              <a:buChar char="q"/>
            </a:pPr>
            <a:r>
              <a:rPr sz="2400">
                <a:latin typeface="Montserrat"/>
                <a:ea typeface="Montserrat"/>
                <a:cs typeface="Montserrat"/>
              </a:rPr>
              <a:t>Comment déterminer les niveaux de statut ?</a:t>
            </a:r>
          </a:p>
          <a:p xmlns:a="http://schemas.openxmlformats.org/drawingml/2006/main">
            <a:pPr marL="719138" indent="-719138">
              <a:lnSpc>
                <a:spcPct val="90000"/>
              </a:lnSpc>
              <a:spcBef>
                <a:spcPts val="400"/>
              </a:spcBef>
              <a:buChar char="q"/>
            </a:pPr>
            <a:r>
              <a:rPr sz="2400">
                <a:latin typeface="Montserrat"/>
                <a:ea typeface="Montserrat"/>
                <a:cs typeface="Montserrat"/>
              </a:rPr>
              <a:t>Quel est le lien entre les valeurs standardisées et les notes et les niveaux de l’État ?</a:t>
            </a:r>
          </a:p>
          <a:p xmlns:a="http://schemas.openxmlformats.org/drawingml/2006/main">
            <a:pPr marL="719138" indent="-719138">
              <a:lnSpc>
                <a:spcPct val="90000"/>
              </a:lnSpc>
              <a:spcBef>
                <a:spcPts val="400"/>
              </a:spcBef>
              <a:buChar char="q"/>
            </a:pPr>
            <a:r>
              <a:rPr sz="2400">
                <a:latin typeface="Montserrat"/>
                <a:ea typeface="Montserrat"/>
                <a:cs typeface="Montserrat"/>
              </a:rPr>
              <a:t>Quelles sont les valeurs limites ?</a:t>
            </a:r>
          </a:p>
          <a:p xmlns:a="http://schemas.openxmlformats.org/drawingml/2006/main">
            <a:pPr marL="719138" indent="-719138">
              <a:lnSpc>
                <a:spcPct val="90000"/>
              </a:lnSpc>
              <a:spcBef>
                <a:spcPts val="400"/>
              </a:spcBef>
              <a:buChar char="q"/>
            </a:pPr>
            <a:r>
              <a:rPr sz="2400">
                <a:latin typeface="Montserrat"/>
                <a:ea typeface="Montserrat"/>
                <a:cs typeface="Montserrat"/>
              </a:rPr>
              <a:t>Comment déterminer les paramètres dominants ?</a:t>
            </a:r>
          </a:p>
          <a:p xmlns:a="http://schemas.openxmlformats.org/drawingml/2006/main">
            <a:pPr marL="719138" indent="-719138">
              <a:lnSpc>
                <a:spcPct val="90000"/>
              </a:lnSpc>
              <a:spcBef>
                <a:spcPts val="400"/>
              </a:spcBef>
              <a:buChar char="q"/>
            </a:pPr>
            <a:r>
              <a:rPr sz="2400">
                <a:latin typeface="Montserrat"/>
                <a:ea typeface="Montserrat"/>
                <a:cs typeface="Montserrat"/>
              </a:rPr>
              <a:t>Comment associer les paramètres dominants aux classes et aux niveaux d’État ?</a:t>
            </a:r>
          </a:p>
        </p:txBody>
      </p:sp>
    </p:spTree>
    <p:extLst>
      <p:ext uri="{BB962C8B-B14F-4D97-AF65-F5344CB8AC3E}">
        <p14:creationId xmlns:p14="http://schemas.microsoft.com/office/powerpoint/2010/main" val="2494795903"/>
      </p:ext>
    </p:extLst>
  </p:cSld>
</p:sld>
</file>

<file path=ppt/slides/slide25.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sz="3200">
                <a:solidFill>
                  <a:srgbClr val="F26211"/>
                </a:solidFill>
                <a:latin typeface="Montserrat"/>
                <a:ea typeface="Montserrat"/>
                <a:cs typeface="Montserrat"/>
              </a:rPr>
              <a:t>Détails des devoirs</a:t>
            </a:r>
          </a:p>
        </p:txBody>
      </p:sp>
      <p:sp>
        <p:nvSpPr>
          <p:cNvPr id="4"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marL="0" indent="0">
              <a:lnSpc>
                <a:spcPct val="100000"/>
              </a:lnSpc>
              <a:spcBef>
                <a:spcPts val="1200"/>
              </a:spcBef>
              <a:spcAft>
                <a:spcPts val="1200"/>
              </a:spcAft>
              <a:buNone/>
            </a:pPr>
            <a:r>
              <a:rPr sz="2400" b="1">
                <a:latin typeface="Montserrat"/>
                <a:ea typeface="Montserrat"/>
                <a:cs typeface="Montserrat"/>
              </a:rPr>
              <a:t>N'oubliez pas non plus :</a:t>
            </a:r>
          </a:p>
          <a:p xmlns:a="http://schemas.openxmlformats.org/drawingml/2006/main">
            <a:pPr marL="719138" indent="-719138">
              <a:lnSpc>
                <a:spcPct val="100000"/>
              </a:lnSpc>
              <a:spcBef>
                <a:spcPts val="1200"/>
              </a:spcBef>
              <a:buChar char="q"/>
            </a:pPr>
            <a:r>
              <a:rPr sz="2400">
                <a:latin typeface="Montserrat"/>
                <a:ea typeface="Montserrat"/>
                <a:cs typeface="Montserrat"/>
              </a:rPr>
              <a:t>Fournissez les sources documentaires que vous utilisez...</a:t>
            </a:r>
          </a:p>
          <a:p xmlns:a="http://schemas.openxmlformats.org/drawingml/2006/main">
            <a:pPr marL="719138" indent="-719138">
              <a:lnSpc>
                <a:spcPct val="100000"/>
              </a:lnSpc>
              <a:spcBef>
                <a:spcPts val="1200"/>
              </a:spcBef>
              <a:buChar char="q"/>
            </a:pPr>
            <a:r>
              <a:rPr sz="2400">
                <a:latin typeface="Montserrat"/>
                <a:ea typeface="Montserrat"/>
                <a:cs typeface="Montserrat"/>
              </a:rPr>
              <a:t>Explorez le sujet avant de commencer à développer votre présentation...</a:t>
            </a:r>
          </a:p>
          <a:p xmlns:a="http://schemas.openxmlformats.org/drawingml/2006/main">
            <a:pPr marL="719138" indent="-719138">
              <a:lnSpc>
                <a:spcPct val="100000"/>
              </a:lnSpc>
              <a:spcBef>
                <a:spcPts val="1200"/>
              </a:spcBef>
              <a:buChar char="q"/>
            </a:pPr>
            <a:r>
              <a:rPr sz="2400">
                <a:latin typeface="Montserrat"/>
                <a:ea typeface="Montserrat"/>
                <a:cs typeface="Montserrat"/>
              </a:rPr>
              <a:t>Une présentation simple, claire et compréhensible du sujet à d'autres personnes...</a:t>
            </a:r>
          </a:p>
          <a:p xmlns:a="http://schemas.openxmlformats.org/drawingml/2006/main">
            <a:pPr marL="719138" indent="-719138">
              <a:lnSpc>
                <a:spcPct val="100000"/>
              </a:lnSpc>
              <a:spcBef>
                <a:spcPts val="1200"/>
              </a:spcBef>
              <a:buChar char="q"/>
            </a:pPr>
            <a:r>
              <a:rPr sz="2400">
                <a:latin typeface="Montserrat"/>
                <a:ea typeface="Montserrat"/>
                <a:cs typeface="Montserrat"/>
              </a:rPr>
              <a:t>Les connaissances que vous transmettrez serviront de base à une réflexion ultérieure sur l'entretien de la surface (étude approfondie et approfondie de la problématique)...</a:t>
            </a:r>
          </a:p>
        </p:txBody>
      </p:sp>
    </p:spTree>
    <p:extLst>
      <p:ext uri="{BB962C8B-B14F-4D97-AF65-F5344CB8AC3E}">
        <p14:creationId xmlns:p14="http://schemas.microsoft.com/office/powerpoint/2010/main" val="1182591982"/>
      </p:ext>
    </p:extLst>
  </p:cSld>
</p:sld>
</file>

<file path=ppt/slides/slide26.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sz="3200">
                <a:solidFill>
                  <a:srgbClr val="F26211"/>
                </a:solidFill>
                <a:latin typeface="Montserrat"/>
                <a:ea typeface="Montserrat"/>
                <a:cs typeface="Montserrat"/>
              </a:rPr>
              <a:t>Détails des devoirs</a:t>
            </a:r>
          </a:p>
        </p:txBody>
      </p:sp>
      <p:sp>
        <p:nvSpPr>
          <p:cNvPr id="4"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marL="0" indent="0">
              <a:lnSpc>
                <a:spcPct val="100000"/>
              </a:lnSpc>
              <a:spcBef>
                <a:spcPts val="1200"/>
              </a:spcBef>
              <a:spcAft>
                <a:spcPts val="1200"/>
              </a:spcAft>
              <a:buNone/>
            </a:pPr>
            <a:r>
              <a:rPr sz="2400" b="1">
                <a:latin typeface="Montserrat"/>
                <a:ea typeface="Montserrat"/>
                <a:cs typeface="Montserrat"/>
              </a:rPr>
              <a:t>Répartition en groupes de travail :</a:t>
            </a:r>
          </a:p>
        </p:txBody>
      </p:sp>
      <p:pic>
        <p:nvPicPr>
          <p:cNvPr id="9" name="Obraz 1"/>
          <p:cNvPicPr>
            <a:picLocks xmlns:a="http://schemas.openxmlformats.org/drawingml/2006/main" noChangeAspect="1"/>
          </p:cNvPicPr>
          <p:nvPr/>
        </p:nvPicPr>
        <p:blipFill>
          <a:blip xmlns:r="http://schemas.openxmlformats.org/officeDocument/2006/relationships" xmlns:a="http://schemas.openxmlformats.org/drawingml/2006/main" r:embed="R2a849a0fe70c44c8"/>
          <a:stretch xmlns:a="http://schemas.openxmlformats.org/drawingml/2006/main">
            <a:fillRect l="0" t="0" r="0" b="0"/>
          </a:stretch>
        </p:blipFill>
        <p:spPr>
          <a:xfrm xmlns:a="http://schemas.openxmlformats.org/drawingml/2006/main">
            <a:off x="1448635" y="2678727"/>
            <a:ext cx="9294730" cy="3391548"/>
          </a:xfrm>
          <a:prstGeom xmlns:a="http://schemas.openxmlformats.org/drawingml/2006/main" prst="rect">
            <a:avLst/>
          </a:prstGeom>
        </p:spPr>
      </p:pic>
    </p:spTree>
    <p:extLst>
      <p:ext uri="{BB962C8B-B14F-4D97-AF65-F5344CB8AC3E}">
        <p14:creationId xmlns:p14="http://schemas.microsoft.com/office/powerpoint/2010/main" val="207332925"/>
      </p:ext>
    </p:extLst>
  </p:cSld>
</p:sld>
</file>

<file path=ppt/slides/slide27.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856D842-4E1E-E72D-536F-78F068E62B09}"/>
              </a:ext>
            </a:extLst>
          </p:cNvPr>
          <p:cNvSpPr>
            <a:spLocks xmlns:a="http://schemas.openxmlformats.org/drawingml/2006/main" noGrp="1"/>
          </p:cNvSpPr>
          <p:nvPr>
            <p:ph type="title" idx="0"/>
          </p:nvPr>
        </p:nvSpPr>
        <p:spPr/>
        <p:txBody>
          <a:bodyPr xmlns:a="http://schemas.openxmlformats.org/drawingml/2006/main">
            <a:normAutofit/>
          </a:bodyPr>
          <a:lstStyle xmlns:a="http://schemas.openxmlformats.org/drawingml/2006/main"/>
          <a:p xmlns:a="http://schemas.openxmlformats.org/drawingml/2006/main"/>
        </p:txBody>
      </p:sp>
    </p:spTree>
    <p:extLst>
      <p:ext uri="{BB962C8B-B14F-4D97-AF65-F5344CB8AC3E}">
        <p14:creationId xmlns:p14="http://schemas.microsoft.com/office/powerpoint/2010/main" val="3356544066"/>
      </p:ext>
    </p:extLst>
  </p:cSld>
</p:sld>
</file>

<file path=ppt/slides/slide3.xml><?xml version="1.0" encoding="utf-8"?>
<p:sld xmlns:p="http://schemas.openxmlformats.org/presentationml/2006/main">
  <p:cSld>
    <p:spTree>
      <p:nvGrpSpPr>
        <p:cNvPr id="1" name=""/>
        <p:cNvGrpSpPr/>
        <p:nvPr/>
      </p:nvGrpSpPr>
      <p:grpSpPr>
        <a:xfrm xmlns:a="http://schemas.openxmlformats.org/drawingml/2006/main"/>
      </p:grpSpPr>
    </p:spTree>
    <p:extLst>
      <p:ext uri="{BB962C8B-B14F-4D97-AF65-F5344CB8AC3E}">
        <p14:creationId xmlns:p14="http://schemas.microsoft.com/office/powerpoint/2010/main" val="2642866930"/>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pic>
        <p:nvPicPr>
          <p:cNvPr id="136" name="Picture 8"/>
          <p:cNvPicPr>
            <a:picLocks xmlns:a="http://schemas.openxmlformats.org/drawingml/2006/main" noChangeAspect="1"/>
          </p:cNvPicPr>
          <p:nvPr/>
        </p:nvPicPr>
        <p:blipFill rotWithShape="1">
          <a:blip xmlns:r="http://schemas.openxmlformats.org/officeDocument/2006/relationships" xmlns:a="http://schemas.openxmlformats.org/drawingml/2006/main" r:embed="R703b236cbe864068"/>
          <a:srcRect xmlns:a="http://schemas.openxmlformats.org/drawingml/2006/main" l="-206" t="6456" r="49787" b="0"/>
          <a:stretch xmlns:a="http://schemas.openxmlformats.org/drawingml/2006/main"/>
        </p:blipFill>
        <p:spPr>
          <a:xfrm xmlns:a="http://schemas.openxmlformats.org/drawingml/2006/main" flipH="1">
            <a:off x="0" y="-2122"/>
            <a:ext cx="4368800" cy="6860122"/>
          </a:xfrm>
          <a:prstGeom xmlns:a="http://schemas.openxmlformats.org/drawingml/2006/main" prst="rect">
            <a:avLst/>
          </a:prstGeom>
          <a:ln xmlns:a="http://schemas.openxmlformats.org/drawingml/2006/main">
            <a:noFill/>
          </a:ln>
        </p:spPr>
      </p:pic>
      <p:sp>
        <p:nvSpPr>
          <p:cNvPr id="130" name="object 4">
            <a:extLst xmlns:a="http://schemas.openxmlformats.org/drawingml/2006/main">
              <a:ext uri="{FF2B5EF4-FFF2-40B4-BE49-F238E27FC236}">
                <a16:creationId xmlns:a16="http://schemas.microsoft.com/office/drawing/2014/main" id="{7E9C23C9-A848-444C-93D0-B5C19A45E9D8}"/>
              </a:ext>
            </a:extLst>
          </p:cNvPr>
          <p:cNvSpPr>
            <a:spLocks xmlns:a="http://schemas.openxmlformats.org/drawingml/2006/main" noGrp="1"/>
          </p:cNvSpPr>
          <p:nvPr/>
        </p:nvSpPr>
        <p:spPr>
          <a:xfrm xmlns:a="http://schemas.openxmlformats.org/drawingml/2006/main">
            <a:off x="1756619" y="2510225"/>
            <a:ext cx="6900271" cy="1837731"/>
          </a:xfrm>
          <a:prstGeom xmlns:a="http://schemas.openxmlformats.org/drawingml/2006/main" prst="rect">
            <a:avLst/>
          </a:prstGeom>
          <a:solidFill xmlns:a="http://schemas.openxmlformats.org/drawingml/2006/main">
            <a:srgbClr val="001526"/>
          </a:solidFill>
          <a:ln xmlns:a="http://schemas.openxmlformats.org/drawingml/2006/main" w="12700">
            <a:noFill/>
          </a:ln>
        </p:spPr>
        <p:txBody>
          <a:bodyPr xmlns:a="http://schemas.openxmlformats.org/drawingml/2006/main" wrap="square" lIns="30479" tIns="30479" rIns="30479" bIns="30479" anchor="t">
            <a:noAutofit/>
          </a:bodyPr>
          <a:lstStyle xmlns:a="http://schemas.openxmlformats.org/drawingml/2006/main"/>
          <a:p xmlns:a="http://schemas.openxmlformats.org/drawingml/2006/main">
            <a:pPr>
              <a:buNone/>
              <a:defRPr>
                <a:latin typeface="Calibri"/>
                <a:ea typeface="Calibri"/>
                <a:cs typeface="Calibri"/>
              </a:defRPr>
            </a:pPr>
          </a:p>
        </p:txBody>
      </p:sp>
      <p:sp>
        <p:nvSpPr>
          <p:cNvPr id="131" name="object 5">
            <a:extLst xmlns:a="http://schemas.openxmlformats.org/drawingml/2006/main">
              <a:ext uri="{FF2B5EF4-FFF2-40B4-BE49-F238E27FC236}">
                <a16:creationId xmlns:a16="http://schemas.microsoft.com/office/drawing/2014/main" id="{0D52854E-0A5A-49C3-995B-008CF603BEDD}"/>
              </a:ext>
            </a:extLst>
          </p:cNvPr>
          <p:cNvSpPr>
            <a:spLocks xmlns:a="http://schemas.openxmlformats.org/drawingml/2006/main" noGrp="1"/>
          </p:cNvSpPr>
          <p:nvPr/>
        </p:nvSpPr>
        <p:spPr>
          <a:xfrm xmlns:a="http://schemas.openxmlformats.org/drawingml/2006/main">
            <a:off x="5609387" y="4141392"/>
            <a:ext cx="4826092" cy="1"/>
          </a:xfrm>
          <a:prstGeom xmlns:a="http://schemas.openxmlformats.org/drawingml/2006/main" prst="line">
            <a:avLst/>
          </a:prstGeom>
          <a:noFill xmlns:a="http://schemas.openxmlformats.org/drawingml/2006/main"/>
          <a:ln xmlns:a="http://schemas.openxmlformats.org/drawingml/2006/main" w="38099">
            <a:solidFill>
              <a:srgbClr val="000000"/>
            </a:solidFill>
            <a:prstDash val="solid"/>
          </a:ln>
        </p:spPr>
        <p:txBody>
          <a:bodyPr xmlns:a="http://schemas.openxmlformats.org/drawingml/2006/main" wrap="square" lIns="30479" tIns="30479" rIns="30479" bIns="30479" anchor="t">
            <a:noAutofit/>
          </a:bodyPr>
          <a:lstStyle xmlns:a="http://schemas.openxmlformats.org/drawingml/2006/main"/>
          <a:p xmlns:a="http://schemas.openxmlformats.org/drawingml/2006/main"/>
        </p:txBody>
      </p:sp>
      <p:sp>
        <p:nvSpPr>
          <p:cNvPr id="132" name="object 6">
            <a:extLst xmlns:a="http://schemas.openxmlformats.org/drawingml/2006/main">
              <a:ext uri="{FF2B5EF4-FFF2-40B4-BE49-F238E27FC236}">
                <a16:creationId xmlns:a16="http://schemas.microsoft.com/office/drawing/2014/main" id="{96CBF2B1-5491-4DDB-8E0C-DF28FE2E62CC}"/>
              </a:ext>
            </a:extLst>
          </p:cNvPr>
          <p:cNvSpPr>
            <a:spLocks xmlns:a="http://schemas.openxmlformats.org/drawingml/2006/main" noGrp="1"/>
          </p:cNvSpPr>
          <p:nvPr/>
        </p:nvSpPr>
        <p:spPr>
          <a:xfrm xmlns:a="http://schemas.openxmlformats.org/drawingml/2006/main" flipV="1">
            <a:off x="7360411" y="4138212"/>
            <a:ext cx="1479547" cy="6356"/>
          </a:xfrm>
          <a:prstGeom xmlns:a="http://schemas.openxmlformats.org/drawingml/2006/main" prst="line">
            <a:avLst/>
          </a:prstGeom>
          <a:noFill xmlns:a="http://schemas.openxmlformats.org/drawingml/2006/main"/>
          <a:ln xmlns:a="http://schemas.openxmlformats.org/drawingml/2006/main" w="38100">
            <a:solidFill>
              <a:srgbClr val="FFFFFF"/>
            </a:solidFill>
            <a:prstDash val="solid"/>
          </a:ln>
        </p:spPr>
        <p:txBody>
          <a:bodyPr xmlns:a="http://schemas.openxmlformats.org/drawingml/2006/main" wrap="square" lIns="30479" tIns="30479" rIns="30479" bIns="30479" anchor="t">
            <a:noAutofit/>
          </a:bodyPr>
          <a:lstStyle xmlns:a="http://schemas.openxmlformats.org/drawingml/2006/main"/>
          <a:p xmlns:a="http://schemas.openxmlformats.org/drawingml/2006/main"/>
        </p:txBody>
      </p:sp>
      <p:sp>
        <p:nvSpPr>
          <p:cNvPr id="134" name="object 7">
            <a:extLst xmlns:a="http://schemas.openxmlformats.org/drawingml/2006/main">
              <a:ext uri="{FF2B5EF4-FFF2-40B4-BE49-F238E27FC236}">
                <a16:creationId xmlns:a16="http://schemas.microsoft.com/office/drawing/2014/main" id="{94048197-1EDC-4A6C-85C8-2191A556F850}"/>
              </a:ext>
            </a:extLst>
          </p:cNvPr>
          <p:cNvSpPr>
            <a:spLocks xmlns:a="http://schemas.openxmlformats.org/drawingml/2006/main" noGrp="1"/>
          </p:cNvSpPr>
          <p:nvPr>
            <p:ph type="title" idx="4294967295"/>
          </p:nvPr>
        </p:nvSpPr>
        <p:spPr>
          <a:xfrm xmlns:a="http://schemas.openxmlformats.org/drawingml/2006/main">
            <a:off x="2167956" y="2800351"/>
            <a:ext cx="5587511" cy="1344212"/>
          </a:xfrm>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defRPr sz="4400"/>
            </a:pPr>
            <a:r>
              <a:rPr sz="3200">
                <a:solidFill>
                  <a:srgbClr val="F78722"/>
                </a:solidFill>
                <a:latin typeface="Montserrat"/>
                <a:ea typeface="Montserrat"/>
                <a:cs typeface="Montserrat"/>
              </a:rPr>
              <a:t>Système de diagnostic de l’état de la chaussée</a:t>
            </a:r>
          </a:p>
        </p:txBody>
      </p:sp>
    </p:spTree>
    <p:extLst>
      <p:ext uri="{BB962C8B-B14F-4D97-AF65-F5344CB8AC3E}">
        <p14:creationId xmlns:p14="http://schemas.microsoft.com/office/powerpoint/2010/main" val="3904194554"/>
      </p:ext>
    </p:extLst>
  </p:cSld>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sz="3200">
                <a:solidFill>
                  <a:srgbClr val="F26211"/>
                </a:solidFill>
                <a:latin typeface="Montserrat"/>
                <a:ea typeface="Montserrat"/>
                <a:cs typeface="Montserrat"/>
              </a:rPr>
              <a:t>Système de diagnostic de l’état de la chaussée</a:t>
            </a:r>
          </a:p>
        </p:txBody>
      </p:sp>
      <p:sp>
        <p:nvSpPr>
          <p:cNvPr id="2" name="Text Placeholder 1">
            <a:extLst xmlns:a="http://schemas.openxmlformats.org/drawingml/2006/main">
              <a:ext uri="{FF2B5EF4-FFF2-40B4-BE49-F238E27FC236}">
                <a16:creationId xmlns:a16="http://schemas.microsoft.com/office/drawing/2014/main" id="{EEF46E3E-DB50-B831-186A-0EB14F875CFD}"/>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9" name="Obraz 6"/>
          <p:cNvPicPr>
            <a:picLocks xmlns:a="http://schemas.openxmlformats.org/drawingml/2006/main" noChangeAspect="1"/>
          </p:cNvPicPr>
          <p:nvPr/>
        </p:nvPicPr>
        <p:blipFill>
          <a:blip xmlns:r="http://schemas.openxmlformats.org/officeDocument/2006/relationships" xmlns:a="http://schemas.openxmlformats.org/drawingml/2006/main" r:embed="R05ce5e72139f4d0e"/>
          <a:stretch xmlns:a="http://schemas.openxmlformats.org/drawingml/2006/main">
            <a:fillRect l="0" t="0" r="0" b="0"/>
          </a:stretch>
        </p:blipFill>
        <p:spPr>
          <a:xfrm xmlns:a="http://schemas.openxmlformats.org/drawingml/2006/main">
            <a:off x="3010513" y="1574512"/>
            <a:ext cx="6170973" cy="4623087"/>
          </a:xfrm>
          <a:prstGeom xmlns:a="http://schemas.openxmlformats.org/drawingml/2006/main" prst="rect">
            <a:avLst/>
          </a:prstGeom>
        </p:spPr>
      </p:pic>
    </p:spTree>
    <p:extLst>
      <p:ext uri="{BB962C8B-B14F-4D97-AF65-F5344CB8AC3E}">
        <p14:creationId xmlns:p14="http://schemas.microsoft.com/office/powerpoint/2010/main" val="3732636107"/>
      </p:ext>
    </p:extLst>
  </p:cSld>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sz="3200">
                <a:solidFill>
                  <a:srgbClr val="F26211"/>
                </a:solidFill>
                <a:latin typeface="Montserrat"/>
                <a:ea typeface="Montserrat"/>
                <a:cs typeface="Montserrat"/>
              </a:rPr>
              <a:t>Système de diagnostic de l’état de la chaussée</a:t>
            </a:r>
          </a:p>
        </p:txBody>
      </p:sp>
      <p:sp>
        <p:nvSpPr>
          <p:cNvPr id="4"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marL="0" indent="0">
              <a:lnSpc>
                <a:spcPct val="90000"/>
              </a:lnSpc>
              <a:spcBef>
                <a:spcPts val="300"/>
              </a:spcBef>
              <a:spcAft>
                <a:spcPts val="300"/>
              </a:spcAft>
              <a:buNone/>
            </a:pPr>
            <a:r>
              <a:rPr sz="1800" b="1">
                <a:latin typeface="Montserrat"/>
                <a:ea typeface="Montserrat"/>
                <a:cs typeface="Montserrat"/>
              </a:rPr>
              <a:t>Contenu des lignes directrices du Pav. Cond. Diagnostic. Système :</a:t>
            </a:r>
          </a:p>
          <a:p xmlns:a="http://schemas.openxmlformats.org/drawingml/2006/main">
            <a:pPr marL="711200" indent="-711200">
              <a:lnSpc>
                <a:spcPct val="90000"/>
              </a:lnSpc>
              <a:spcBef>
                <a:spcPts val="300"/>
              </a:spcBef>
              <a:buChar char="q"/>
            </a:pPr>
            <a:r>
              <a:rPr sz="1800">
                <a:latin typeface="Montserrat"/>
                <a:ea typeface="Montserrat"/>
                <a:cs typeface="Montserrat"/>
              </a:rPr>
              <a:t>Définitions des quantités, plages et qualité des données de mesure</a:t>
            </a:r>
          </a:p>
          <a:p xmlns:a="http://schemas.openxmlformats.org/drawingml/2006/main">
            <a:pPr marL="711200" indent="-711200">
              <a:lnSpc>
                <a:spcPct val="90000"/>
              </a:lnSpc>
              <a:spcBef>
                <a:spcPts val="300"/>
              </a:spcBef>
              <a:buChar char="q"/>
            </a:pPr>
            <a:r>
              <a:rPr sz="1800">
                <a:latin typeface="Montserrat"/>
                <a:ea typeface="Montserrat"/>
                <a:cs typeface="Montserrat"/>
              </a:rPr>
              <a:t>Règles de réalisation des mesures sur le réseau routier</a:t>
            </a:r>
          </a:p>
          <a:p xmlns:a="http://schemas.openxmlformats.org/drawingml/2006/main">
            <a:pPr marL="711200" indent="-711200">
              <a:lnSpc>
                <a:spcPct val="90000"/>
              </a:lnSpc>
              <a:spcBef>
                <a:spcPts val="300"/>
              </a:spcBef>
              <a:buChar char="q"/>
            </a:pPr>
            <a:r>
              <a:rPr sz="1800">
                <a:latin typeface="Montserrat"/>
                <a:ea typeface="Montserrat"/>
                <a:cs typeface="Montserrat"/>
              </a:rPr>
              <a:t>Règles d'enregistrement et de collecte des résultats de mesure</a:t>
            </a:r>
          </a:p>
          <a:p xmlns:a="http://schemas.openxmlformats.org/drawingml/2006/main">
            <a:pPr marL="711200" indent="-711200">
              <a:lnSpc>
                <a:spcPct val="90000"/>
              </a:lnSpc>
              <a:spcBef>
                <a:spcPts val="300"/>
              </a:spcBef>
              <a:buChar char="q"/>
            </a:pPr>
            <a:r>
              <a:rPr sz="1800">
                <a:latin typeface="Montserrat"/>
                <a:ea typeface="Montserrat"/>
                <a:cs typeface="Montserrat"/>
              </a:rPr>
              <a:t>Méthodes et principes de traitement des résultats de mesure</a:t>
            </a:r>
          </a:p>
          <a:p xmlns:a="http://schemas.openxmlformats.org/drawingml/2006/main">
            <a:pPr marL="711200" indent="-711200">
              <a:lnSpc>
                <a:spcPct val="90000"/>
              </a:lnSpc>
              <a:spcBef>
                <a:spcPts val="300"/>
              </a:spcBef>
              <a:buChar char="q"/>
            </a:pPr>
            <a:r>
              <a:rPr sz="1800">
                <a:latin typeface="Montserrat"/>
                <a:ea typeface="Montserrat"/>
                <a:cs typeface="Montserrat"/>
              </a:rPr>
              <a:t>Principes d'analyse, d'évaluation et de priorisation des données collectées</a:t>
            </a:r>
          </a:p>
          <a:p xmlns:a="http://schemas.openxmlformats.org/drawingml/2006/main">
            <a:pPr marL="711200" indent="-711200">
              <a:lnSpc>
                <a:spcPct val="90000"/>
              </a:lnSpc>
              <a:spcBef>
                <a:spcPts val="300"/>
              </a:spcBef>
              <a:buChar char="q"/>
            </a:pPr>
            <a:r>
              <a:rPr sz="1800">
                <a:latin typeface="Montserrat"/>
                <a:ea typeface="Montserrat"/>
                <a:cs typeface="Montserrat"/>
              </a:rPr>
              <a:t>Principes de priorisation des actions correctives stratégiques</a:t>
            </a:r>
          </a:p>
          <a:p xmlns:a="http://schemas.openxmlformats.org/drawingml/2006/main">
            <a:pPr marL="711200" indent="-711200">
              <a:lnSpc>
                <a:spcPct val="90000"/>
              </a:lnSpc>
              <a:spcBef>
                <a:spcPts val="300"/>
              </a:spcBef>
              <a:buChar char="q"/>
            </a:pPr>
            <a:r>
              <a:rPr sz="1800">
                <a:latin typeface="Montserrat"/>
                <a:ea typeface="Montserrat"/>
                <a:cs typeface="Montserrat"/>
              </a:rPr>
              <a:t>Organisation du système informatique (base de données)</a:t>
            </a:r>
          </a:p>
          <a:p xmlns:a="http://schemas.openxmlformats.org/drawingml/2006/main">
            <a:pPr marL="711200" indent="-711200">
              <a:lnSpc>
                <a:spcPct val="90000"/>
              </a:lnSpc>
              <a:spcBef>
                <a:spcPts val="300"/>
              </a:spcBef>
              <a:buChar char="q"/>
            </a:pPr>
            <a:r>
              <a:rPr sz="1800">
                <a:latin typeface="Montserrat"/>
                <a:ea typeface="Montserrat"/>
                <a:cs typeface="Montserrat"/>
              </a:rPr>
              <a:t>Répartition des responsabilités des participants à la mise en œuvre du système</a:t>
            </a:r>
          </a:p>
          <a:p xmlns:a="http://schemas.openxmlformats.org/drawingml/2006/main">
            <a:pPr marL="711200" indent="-711200">
              <a:lnSpc>
                <a:spcPct val="90000"/>
              </a:lnSpc>
              <a:spcBef>
                <a:spcPts val="300"/>
              </a:spcBef>
              <a:buChar char="q"/>
            </a:pPr>
            <a:r>
              <a:rPr sz="1800">
                <a:latin typeface="Montserrat"/>
                <a:ea typeface="Montserrat"/>
                <a:cs typeface="Montserrat"/>
              </a:rPr>
              <a:t>Modes de financement des activités au sein du système.</a:t>
            </a:r>
          </a:p>
        </p:txBody>
      </p:sp>
    </p:spTree>
    <p:extLst>
      <p:ext uri="{BB962C8B-B14F-4D97-AF65-F5344CB8AC3E}">
        <p14:creationId xmlns:p14="http://schemas.microsoft.com/office/powerpoint/2010/main" val="2814644"/>
      </p:ext>
    </p:extLst>
  </p:cSld>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sz="3200">
                <a:solidFill>
                  <a:srgbClr val="F26211"/>
                </a:solidFill>
                <a:latin typeface="Montserrat"/>
                <a:ea typeface="Montserrat"/>
                <a:cs typeface="Montserrat"/>
              </a:rPr>
              <a:t>Système de diagnostic de l’état de la chaussée</a:t>
            </a:r>
          </a:p>
        </p:txBody>
      </p:sp>
      <p:sp>
        <p:nvSpPr>
          <p:cNvPr id="7"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marL="0" indent="0">
              <a:lnSpc>
                <a:spcPct val="100000"/>
              </a:lnSpc>
              <a:spcBef>
                <a:spcPts val="1200"/>
              </a:spcBef>
              <a:buNone/>
            </a:pPr>
            <a:r>
              <a:rPr sz="2400" b="1">
                <a:latin typeface="Montserrat"/>
                <a:ea typeface="Montserrat"/>
                <a:cs typeface="Montserrat"/>
              </a:rPr>
              <a:t>Mise à jour périodique des données</a:t>
            </a:r>
          </a:p>
        </p:txBody>
      </p:sp>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4a5a5c0191f3415f"/>
          <a:stretch xmlns:a="http://schemas.openxmlformats.org/drawingml/2006/main">
            <a:fillRect l="0" t="0" r="0" b="0"/>
          </a:stretch>
        </p:blipFill>
        <p:spPr>
          <a:xfrm xmlns:a="http://schemas.openxmlformats.org/drawingml/2006/main">
            <a:off x="2158417" y="2702641"/>
            <a:ext cx="7875166" cy="3809740"/>
          </a:xfrm>
          <a:prstGeom xmlns:a="http://schemas.openxmlformats.org/drawingml/2006/main" prst="rect">
            <a:avLst/>
          </a:prstGeom>
        </p:spPr>
      </p:pic>
    </p:spTree>
    <p:extLst>
      <p:ext uri="{BB962C8B-B14F-4D97-AF65-F5344CB8AC3E}">
        <p14:creationId xmlns:p14="http://schemas.microsoft.com/office/powerpoint/2010/main" val="560177129"/>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sz="3200">
                <a:solidFill>
                  <a:srgbClr val="F26211"/>
                </a:solidFill>
                <a:latin typeface="Montserrat"/>
                <a:ea typeface="Montserrat"/>
                <a:cs typeface="Montserrat"/>
              </a:rPr>
              <a:t>Système de diagnostic de l’état de la chaussée</a:t>
            </a:r>
          </a:p>
        </p:txBody>
      </p:sp>
      <p:sp>
        <p:nvSpPr>
          <p:cNvPr id="3" name="Text Placeholder 2">
            <a:extLst xmlns:a="http://schemas.openxmlformats.org/drawingml/2006/main">
              <a:ext uri="{FF2B5EF4-FFF2-40B4-BE49-F238E27FC236}">
                <a16:creationId xmlns:a16="http://schemas.microsoft.com/office/drawing/2014/main" id="{C275C0D0-0488-452A-8A50-A1C3278A7BC2}"/>
              </a:ext>
            </a:extLst>
          </p:cNvPr>
          <p:cNvSpPr>
            <a:spLocks xmlns:a="http://schemas.openxmlformats.org/drawingml/2006/main" noGrp="1"/>
          </p:cNvSpPr>
          <p:nvPr>
            <p:ph type="body" idx="11"/>
          </p:nvPr>
        </p:nvSpPr>
        <p:spPr/>
        <p:txBody>
          <a:bodyPr xmlns:a="http://schemas.openxmlformats.org/drawingml/2006/main"/>
          <a:lstStyle xmlns:a="http://schemas.openxmlformats.org/drawingml/2006/main"/>
          <a:p xmlns:a="http://schemas.openxmlformats.org/drawingml/2006/main"/>
        </p:txBody>
      </p:sp>
      <p:pic>
        <p:nvPicPr>
          <p:cNvPr id="11" name="Obraz 1"/>
          <p:cNvPicPr>
            <a:picLocks xmlns:a="http://schemas.openxmlformats.org/drawingml/2006/main" noChangeAspect="1"/>
          </p:cNvPicPr>
          <p:nvPr/>
        </p:nvPicPr>
        <p:blipFill>
          <a:blip xmlns:r="http://schemas.openxmlformats.org/officeDocument/2006/relationships" xmlns:a="http://schemas.openxmlformats.org/drawingml/2006/main" r:embed="Rb418529bf3364305"/>
          <a:stretch xmlns:a="http://schemas.openxmlformats.org/drawingml/2006/main">
            <a:fillRect l="0" t="0" r="0" b="0"/>
          </a:stretch>
        </p:blipFill>
        <p:spPr>
          <a:xfrm xmlns:a="http://schemas.openxmlformats.org/drawingml/2006/main">
            <a:off x="1149716" y="2137626"/>
            <a:ext cx="9892568" cy="4443056"/>
          </a:xfrm>
          <a:prstGeom xmlns:a="http://schemas.openxmlformats.org/drawingml/2006/main" prst="rect">
            <a:avLst/>
          </a:prstGeom>
        </p:spPr>
      </p:pic>
      <p:sp>
        <p:nvSpPr>
          <p:cNvPr id="7"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nvSpPr>
        <p:spPr>
          <a:xfrm xmlns:a="http://schemas.openxmlformats.org/drawingml/2006/main">
            <a:off x="680803" y="1599487"/>
            <a:ext cx="10515600" cy="3660775"/>
          </a:xfrm>
          <a:prstGeom xmlns:a="http://schemas.openxmlformats.org/drawingml/2006/main" prst="rect">
            <a:avLst/>
          </a:prstGeom>
        </p:spPr>
        <p:txBody>
          <a:bodyPr xmlns:a="http://schemas.openxmlformats.org/drawingml/2006/main" vert="horz" lIns="91440" tIns="45720" rIns="91440" bIns="45720">
            <a:noAutofit/>
          </a:bodyPr>
          <a:lstStyle xmlns:a="http://schemas.openxmlformats.org/drawingml/2006/main">
            <a:lvl1pPr marL="228600" indent="-228600" algn="l">
              <a:lnSpc>
                <a:spcPct val="90000"/>
              </a:lnSpc>
              <a:spcBef>
                <a:spcPts val="1000"/>
              </a:spcBef>
              <a:buChar char="•"/>
              <a:defRPr sz="2800">
                <a:solidFill>
                  <a:schemeClr val="tx1"/>
                </a:solidFill>
                <a:latin typeface="Arial"/>
                <a:ea typeface="Arial"/>
                <a:cs typeface="Arial"/>
              </a:defRPr>
            </a:lvl1pPr>
            <a:lvl2pPr marL="685800" indent="-228600" algn="l">
              <a:lnSpc>
                <a:spcPct val="90000"/>
              </a:lnSpc>
              <a:spcBef>
                <a:spcPts val="500"/>
              </a:spcBef>
              <a:buChar char="•"/>
              <a:defRPr sz="2400">
                <a:solidFill>
                  <a:schemeClr val="tx1"/>
                </a:solidFill>
                <a:latin typeface="Arial"/>
                <a:ea typeface="Arial"/>
                <a:cs typeface="Arial"/>
              </a:defRPr>
            </a:lvl2pPr>
            <a:lvl3pPr marL="1143000" indent="-228600" algn="l">
              <a:lnSpc>
                <a:spcPct val="90000"/>
              </a:lnSpc>
              <a:spcBef>
                <a:spcPts val="500"/>
              </a:spcBef>
              <a:buChar char="•"/>
              <a:defRPr sz="2000">
                <a:solidFill>
                  <a:schemeClr val="tx1"/>
                </a:solidFill>
                <a:latin typeface="Arial"/>
                <a:ea typeface="Arial"/>
                <a:cs typeface="Arial"/>
              </a:defRPr>
            </a:lvl3pPr>
            <a:lvl4pPr marL="1600200" indent="-228600" algn="l">
              <a:lnSpc>
                <a:spcPct val="90000"/>
              </a:lnSpc>
              <a:spcBef>
                <a:spcPts val="500"/>
              </a:spcBef>
              <a:buChar char="•"/>
              <a:defRPr sz="1800">
                <a:solidFill>
                  <a:schemeClr val="tx1"/>
                </a:solidFill>
                <a:latin typeface="Arial"/>
                <a:ea typeface="Arial"/>
                <a:cs typeface="Arial"/>
              </a:defRPr>
            </a:lvl4pPr>
            <a:lvl5pPr marL="2057400" indent="-228600" algn="l">
              <a:lnSpc>
                <a:spcPct val="90000"/>
              </a:lnSpc>
              <a:spcBef>
                <a:spcPts val="500"/>
              </a:spcBef>
              <a:buChar char="•"/>
              <a:defRPr sz="1800">
                <a:solidFill>
                  <a:schemeClr val="tx1"/>
                </a:solidFill>
                <a:latin typeface="Arial"/>
                <a:ea typeface="Arial"/>
                <a:cs typeface="Arial"/>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a:lstStyle>
          <a:p xmlns:a="http://schemas.openxmlformats.org/drawingml/2006/main">
            <a:pPr marL="0" indent="0">
              <a:lnSpc>
                <a:spcPct val="100000"/>
              </a:lnSpc>
              <a:spcBef>
                <a:spcPts val="1200"/>
              </a:spcBef>
              <a:buNone/>
            </a:pPr>
            <a:r>
              <a:rPr sz="2400" b="1">
                <a:latin typeface="Montserrat"/>
                <a:ea typeface="Montserrat"/>
                <a:cs typeface="Montserrat"/>
              </a:rPr>
              <a:t>Approche générale</a:t>
            </a:r>
          </a:p>
        </p:txBody>
      </p:sp>
    </p:spTree>
    <p:extLst>
      <p:ext uri="{BB962C8B-B14F-4D97-AF65-F5344CB8AC3E}">
        <p14:creationId xmlns:p14="http://schemas.microsoft.com/office/powerpoint/2010/main" val="2783036439"/>
      </p:ext>
    </p:extLst>
  </p:cSld>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rPr sz="3200">
                <a:solidFill>
                  <a:srgbClr val="F26211"/>
                </a:solidFill>
                <a:latin typeface="Montserrat"/>
                <a:ea typeface="Montserrat"/>
                <a:cs typeface="Montserrat"/>
              </a:rPr>
              <a:t>Système de diagnostic de l’état de la chaussée</a:t>
            </a:r>
          </a:p>
        </p:txBody>
      </p:sp>
      <p:sp>
        <p:nvSpPr>
          <p:cNvPr id="4"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p:txBody>
          <a:bodyPr xmlns:a="http://schemas.openxmlformats.org/drawingml/2006/main">
            <a:noAutofit/>
          </a:bodyPr>
          <a:lstStyle xmlns:a="http://schemas.openxmlformats.org/drawingml/2006/main"/>
          <a:p xmlns:a="http://schemas.openxmlformats.org/drawingml/2006/main">
            <a:pPr marL="0" indent="0">
              <a:lnSpc>
                <a:spcPct val="100000"/>
              </a:lnSpc>
              <a:spcBef>
                <a:spcPts val="1200"/>
              </a:spcBef>
              <a:spcAft>
                <a:spcPts val="1200"/>
              </a:spcAft>
              <a:buNone/>
            </a:pPr>
            <a:r>
              <a:rPr sz="2400" b="1">
                <a:latin typeface="Montserrat"/>
                <a:ea typeface="Montserrat"/>
                <a:cs typeface="Montserrat"/>
              </a:rPr>
              <a:t>Procédure générale :</a:t>
            </a:r>
          </a:p>
          <a:p xmlns:a="http://schemas.openxmlformats.org/drawingml/2006/main">
            <a:pPr marL="711200" indent="-711200">
              <a:lnSpc>
                <a:spcPct val="100000"/>
              </a:lnSpc>
              <a:spcBef>
                <a:spcPts val="1200"/>
              </a:spcBef>
              <a:buAutoNum type="arabicPeriod"/>
            </a:pPr>
            <a:r>
              <a:rPr sz="2400">
                <a:latin typeface="Montserrat"/>
                <a:ea typeface="Montserrat"/>
                <a:cs typeface="Montserrat"/>
              </a:rPr>
              <a:t>Campagne de mesure.</a:t>
            </a:r>
          </a:p>
          <a:p xmlns:a="http://schemas.openxmlformats.org/drawingml/2006/main">
            <a:pPr marL="711200" indent="-711200">
              <a:lnSpc>
                <a:spcPct val="100000"/>
              </a:lnSpc>
              <a:spcBef>
                <a:spcPts val="1200"/>
              </a:spcBef>
              <a:buAutoNum type="arabicPeriod"/>
            </a:pPr>
            <a:r>
              <a:rPr sz="2400">
                <a:latin typeface="Montserrat"/>
                <a:ea typeface="Montserrat"/>
                <a:cs typeface="Montserrat"/>
              </a:rPr>
              <a:t>Sections fiables et marquantes.</a:t>
            </a:r>
          </a:p>
          <a:p xmlns:a="http://schemas.openxmlformats.org/drawingml/2006/main">
            <a:pPr marL="711200" indent="-711200">
              <a:lnSpc>
                <a:spcPct val="100000"/>
              </a:lnSpc>
              <a:spcBef>
                <a:spcPts val="1200"/>
              </a:spcBef>
              <a:buAutoNum type="arabicPeriod"/>
            </a:pPr>
            <a:r>
              <a:rPr sz="2400">
                <a:latin typeface="Montserrat"/>
                <a:ea typeface="Montserrat"/>
                <a:cs typeface="Montserrat"/>
              </a:rPr>
              <a:t>Notes de section et niveau moyen des notes de section.</a:t>
            </a:r>
          </a:p>
          <a:p xmlns:a="http://schemas.openxmlformats.org/drawingml/2006/main">
            <a:pPr marL="711200" indent="-711200">
              <a:lnSpc>
                <a:spcPct val="100000"/>
              </a:lnSpc>
              <a:spcBef>
                <a:spcPts val="1200"/>
              </a:spcBef>
              <a:buAutoNum type="arabicPeriod"/>
            </a:pPr>
            <a:r>
              <a:rPr sz="2400">
                <a:latin typeface="Montserrat"/>
                <a:ea typeface="Montserrat"/>
                <a:cs typeface="Montserrat"/>
              </a:rPr>
              <a:t>Paramètre(s) dominant(s) au niveau d’avertissement et au niveau critique.</a:t>
            </a:r>
          </a:p>
          <a:p xmlns:a="http://schemas.openxmlformats.org/drawingml/2006/main">
            <a:pPr marL="711200" indent="-711200">
              <a:lnSpc>
                <a:spcPct val="100000"/>
              </a:lnSpc>
              <a:spcBef>
                <a:spcPts val="1200"/>
              </a:spcBef>
              <a:buAutoNum type="arabicPeriod"/>
            </a:pPr>
            <a:r>
              <a:rPr sz="2400">
                <a:latin typeface="Montserrat"/>
                <a:ea typeface="Montserrat"/>
                <a:cs typeface="Montserrat"/>
              </a:rPr>
              <a:t>Besoins de rénovation.</a:t>
            </a:r>
          </a:p>
          <a:p xmlns:a="http://schemas.openxmlformats.org/drawingml/2006/main">
            <a:pPr marL="711200" indent="-711200">
              <a:lnSpc>
                <a:spcPct val="100000"/>
              </a:lnSpc>
              <a:spcBef>
                <a:spcPts val="1200"/>
              </a:spcBef>
              <a:buAutoNum type="arabicPeriod"/>
            </a:pPr>
            <a:r>
              <a:rPr sz="2400">
                <a:latin typeface="Montserrat"/>
                <a:ea typeface="Montserrat"/>
                <a:cs typeface="Montserrat"/>
              </a:rPr>
              <a:t>Évaluation globale de l'état de la chaussée.</a:t>
            </a:r>
          </a:p>
        </p:txBody>
      </p:sp>
    </p:spTree>
    <p:extLst>
      <p:ext uri="{BB962C8B-B14F-4D97-AF65-F5344CB8AC3E}">
        <p14:creationId xmlns:p14="http://schemas.microsoft.com/office/powerpoint/2010/main" val="2726479989"/>
      </p:ext>
    </p:extLst>
  </p:cSl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itle0 xmlns="597320a7-26c9-4ada-a5d3-9ce4cfbbe2be" xsi:nil="true"/>
    <lcf76f155ced4ddcb4097134ff3c332f xmlns="597320a7-26c9-4ada-a5d3-9ce4cfbbe2be">
      <Terms xmlns="http://schemas.microsoft.com/office/infopath/2007/PartnerControls"/>
    </lcf76f155ced4ddcb4097134ff3c332f>
    <TaxCatchAll xmlns="d7c2d7e5-d637-40e7-a03d-32f79b35a394" xsi:nil="true"/>
  </documentManagement>
</p:properties>
</file>

<file path=customXml/itemProps1.xml><?xml version="1.0" encoding="utf-8"?>
<ds:datastoreItem xmlns:ds="http://schemas.openxmlformats.org/officeDocument/2006/customXml" ds:itemID="{1B2E8508-338D-4243-8AD5-0D02DB574034}"/>
</file>

<file path=customXml/itemProps2.xml><?xml version="1.0" encoding="utf-8"?>
<ds:datastoreItem xmlns:ds="http://schemas.openxmlformats.org/officeDocument/2006/customXml" ds:itemID="{609A38D3-3290-41D1-B090-486186DB98E7}"/>
</file>

<file path=customXml/itemProps3.xml><?xml version="1.0" encoding="utf-8"?>
<ds:datastoreItem xmlns:ds="http://schemas.openxmlformats.org/officeDocument/2006/customXml" ds:itemID="{77184005-0F87-4FF4-B5F5-76D427EE40ED}"/>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Walnut Exporter</cp:lastModifiedBy>
  <dcterms:created xsi:type="dcterms:W3CDTF">2026-07-22T21:35:55Z</dcterms:created>
  <dcterms:modified xsi:type="dcterms:W3CDTF">2026-07-22T21:35:55Z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0x0101009A3EF0A11BD24C4C9008F746CD06379C</vt:lpwstr>
  </property>
</Properties>
</file>