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handoutMasterIdLst>
    <p:handoutMasterId r:id="rId35"/>
  </p:handoutMasterIdLst>
  <p:sldIdLst>
    <p:sldId id="377" r:id="rId5"/>
    <p:sldId id="378" r:id="rId6"/>
    <p:sldId id="379" r:id="rId7"/>
    <p:sldId id="380" r:id="rId8"/>
    <p:sldId id="381" r:id="rId9"/>
    <p:sldId id="382" r:id="rId10"/>
    <p:sldId id="410" r:id="rId11"/>
    <p:sldId id="384" r:id="rId12"/>
    <p:sldId id="385" r:id="rId13"/>
    <p:sldId id="386" r:id="rId14"/>
    <p:sldId id="387" r:id="rId15"/>
    <p:sldId id="388" r:id="rId16"/>
    <p:sldId id="389" r:id="rId17"/>
    <p:sldId id="390" r:id="rId18"/>
    <p:sldId id="391" r:id="rId19"/>
    <p:sldId id="392" r:id="rId20"/>
    <p:sldId id="393" r:id="rId21"/>
    <p:sldId id="394" r:id="rId22"/>
    <p:sldId id="395" r:id="rId23"/>
    <p:sldId id="396" r:id="rId24"/>
    <p:sldId id="397" r:id="rId25"/>
    <p:sldId id="398" r:id="rId26"/>
    <p:sldId id="399" r:id="rId27"/>
    <p:sldId id="400" r:id="rId28"/>
    <p:sldId id="407" r:id="rId29"/>
    <p:sldId id="402" r:id="rId30"/>
    <p:sldId id="408" r:id="rId31"/>
    <p:sldId id="411" r:id="rId32"/>
    <p:sldId id="404" r:id="rId3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D74FA8"/>
    <a:srgbClr val="27A9CF"/>
    <a:srgbClr val="EA4E4F"/>
    <a:srgbClr val="DFCE00"/>
    <a:srgbClr val="4E85E5"/>
    <a:srgbClr val="E68428"/>
    <a:srgbClr val="8ABF2D"/>
    <a:srgbClr val="F26211"/>
    <a:srgbClr val="EE23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715EDD-5D06-452B-A0FE-AD3AB211A904}" v="18" dt="2026-07-18T13:36:50.26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0" d="100"/>
          <a:sy n="100" d="100"/>
        </p:scale>
        <p:origin x="912" y="112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redo custSel addSld delSld modSld">
      <pc:chgData name="Wojciech Kustra" userId="afebd3d0-216b-4c4f-8992-1bf1fda6d5e8" providerId="ADAL" clId="{1D307E72-7901-4E61-A01B-3C4232ABCF63}" dt="2026-07-18T13:47:18.463" v="2835" actId="14100"/>
      <pc:docMkLst>
        <pc:docMk/>
      </pc:docMkLst>
      <pc:sldChg chg="del">
        <pc:chgData name="Wojciech Kustra" userId="afebd3d0-216b-4c4f-8992-1bf1fda6d5e8" providerId="ADAL" clId="{1D307E72-7901-4E61-A01B-3C4232ABCF63}" dt="2026-07-18T13:39:01.612" v="2744"/>
        <pc:sldMkLst>
          <pc:docMk/>
          <pc:sldMk cId="2642866930" sldId="307"/>
        </pc:sldMkLst>
      </pc:sldChg>
      <pc:sldChg chg="del">
        <pc:chgData name="Wojciech Kustra" userId="afebd3d0-216b-4c4f-8992-1bf1fda6d5e8" providerId="ADAL" clId="{1D307E72-7901-4E61-A01B-3C4232ABCF63}" dt="2026-07-18T13:41:29.467" v="2798"/>
        <pc:sldMkLst>
          <pc:docMk/>
          <pc:sldMk cId="2250183073" sldId="309"/>
        </pc:sldMkLst>
      </pc:sldChg>
      <pc:sldChg chg="modSp del mod">
        <pc:chgData name="Wojciech Kustra" userId="afebd3d0-216b-4c4f-8992-1bf1fda6d5e8" providerId="ADAL" clId="{1D307E72-7901-4E61-A01B-3C4232ABCF63}" dt="2026-07-18T13:41:19.919" v="2792"/>
        <pc:sldMkLst>
          <pc:docMk/>
          <pc:sldMk cId="4226527047" sldId="328"/>
        </pc:sldMkLst>
        <pc:spChg chg="mod">
          <ac:chgData name="Wojciech Kustra" userId="afebd3d0-216b-4c4f-8992-1bf1fda6d5e8" providerId="ADAL" clId="{1D307E72-7901-4E61-A01B-3C4232ABCF63}" dt="2026-07-18T13:30:21.443" v="2649" actId="948"/>
          <ac:spMkLst>
            <pc:docMk/>
            <pc:sldMk cId="4226527047" sldId="328"/>
            <ac:spMk id="9" creationId="{2F77E809-8F71-4DE8-B221-E7C14B971DD1}"/>
          </ac:spMkLst>
        </pc:spChg>
        <pc:spChg chg="mod">
          <ac:chgData name="Wojciech Kustra" userId="afebd3d0-216b-4c4f-8992-1bf1fda6d5e8" providerId="ADAL" clId="{1D307E72-7901-4E61-A01B-3C4232ABCF63}" dt="2026-07-18T13:33:10.779" v="2693" actId="20577"/>
          <ac:spMkLst>
            <pc:docMk/>
            <pc:sldMk cId="4226527047" sldId="328"/>
            <ac:spMk id="12" creationId="{C4FA57F0-8930-42AF-819B-FBD11A475413}"/>
          </ac:spMkLst>
        </pc:spChg>
        <pc:spChg chg="mod">
          <ac:chgData name="Wojciech Kustra" userId="afebd3d0-216b-4c4f-8992-1bf1fda6d5e8" providerId="ADAL" clId="{1D307E72-7901-4E61-A01B-3C4232ABCF63}" dt="2026-07-18T13:31:25.699" v="2663" actId="554"/>
          <ac:spMkLst>
            <pc:docMk/>
            <pc:sldMk cId="4226527047" sldId="328"/>
            <ac:spMk id="14" creationId="{53E173E5-0C43-4642-BCD8-DA38C9028FC3}"/>
          </ac:spMkLst>
        </pc:spChg>
        <pc:spChg chg="mod">
          <ac:chgData name="Wojciech Kustra" userId="afebd3d0-216b-4c4f-8992-1bf1fda6d5e8" providerId="ADAL" clId="{1D307E72-7901-4E61-A01B-3C4232ABCF63}" dt="2026-07-18T13:32:47.800" v="2685" actId="14100"/>
          <ac:spMkLst>
            <pc:docMk/>
            <pc:sldMk cId="4226527047" sldId="328"/>
            <ac:spMk id="16" creationId="{35570CF1-AF68-497E-B343-A5F61F447899}"/>
          </ac:spMkLst>
        </pc:spChg>
        <pc:spChg chg="mod">
          <ac:chgData name="Wojciech Kustra" userId="afebd3d0-216b-4c4f-8992-1bf1fda6d5e8" providerId="ADAL" clId="{1D307E72-7901-4E61-A01B-3C4232ABCF63}" dt="2026-07-18T13:33:07.010" v="2691" actId="14100"/>
          <ac:spMkLst>
            <pc:docMk/>
            <pc:sldMk cId="4226527047" sldId="328"/>
            <ac:spMk id="18" creationId="{977AFBB0-8322-45C0-8846-BD184C0D90A4}"/>
          </ac:spMkLst>
        </pc:spChg>
        <pc:spChg chg="mod">
          <ac:chgData name="Wojciech Kustra" userId="afebd3d0-216b-4c4f-8992-1bf1fda6d5e8" providerId="ADAL" clId="{1D307E72-7901-4E61-A01B-3C4232ABCF63}" dt="2026-07-18T13:33:04.490" v="2690" actId="14100"/>
          <ac:spMkLst>
            <pc:docMk/>
            <pc:sldMk cId="4226527047" sldId="328"/>
            <ac:spMk id="20" creationId="{CB7B35D0-F150-408C-B759-693CEFD4D19B}"/>
          </ac:spMkLst>
        </pc:spChg>
        <pc:spChg chg="mod">
          <ac:chgData name="Wojciech Kustra" userId="afebd3d0-216b-4c4f-8992-1bf1fda6d5e8" providerId="ADAL" clId="{1D307E72-7901-4E61-A01B-3C4232ABCF63}" dt="2026-07-18T13:32:16.336" v="2676" actId="113"/>
          <ac:spMkLst>
            <pc:docMk/>
            <pc:sldMk cId="4226527047" sldId="328"/>
            <ac:spMk id="22" creationId="{7971A580-9E8A-4003-B2A3-1C3AC5D05B82}"/>
          </ac:spMkLst>
        </pc:spChg>
        <pc:spChg chg="mod">
          <ac:chgData name="Wojciech Kustra" userId="afebd3d0-216b-4c4f-8992-1bf1fda6d5e8" providerId="ADAL" clId="{1D307E72-7901-4E61-A01B-3C4232ABCF63}" dt="2026-07-18T13:32:22.884" v="2678" actId="113"/>
          <ac:spMkLst>
            <pc:docMk/>
            <pc:sldMk cId="4226527047" sldId="328"/>
            <ac:spMk id="24" creationId="{7209B025-C22F-4FBB-9907-7D7C923B4527}"/>
          </ac:spMkLst>
        </pc:spChg>
        <pc:spChg chg="mod">
          <ac:chgData name="Wojciech Kustra" userId="afebd3d0-216b-4c4f-8992-1bf1fda6d5e8" providerId="ADAL" clId="{1D307E72-7901-4E61-A01B-3C4232ABCF63}" dt="2026-07-18T13:31:44.148" v="2669" actId="14100"/>
          <ac:spMkLst>
            <pc:docMk/>
            <pc:sldMk cId="4226527047" sldId="328"/>
            <ac:spMk id="26" creationId="{BBF83D63-3482-47B7-8C18-3609E92A1D09}"/>
          </ac:spMkLst>
        </pc:spChg>
        <pc:spChg chg="mod">
          <ac:chgData name="Wojciech Kustra" userId="afebd3d0-216b-4c4f-8992-1bf1fda6d5e8" providerId="ADAL" clId="{1D307E72-7901-4E61-A01B-3C4232ABCF63}" dt="2026-07-18T13:31:52.363" v="2671" actId="113"/>
          <ac:spMkLst>
            <pc:docMk/>
            <pc:sldMk cId="4226527047" sldId="328"/>
            <ac:spMk id="28" creationId="{B234EE57-8D25-4C45-A52F-C15DC3F2CE02}"/>
          </ac:spMkLst>
        </pc:spChg>
      </pc:sldChg>
      <pc:sldChg chg="addSp delSp modSp del mod">
        <pc:chgData name="Wojciech Kustra" userId="afebd3d0-216b-4c4f-8992-1bf1fda6d5e8" providerId="ADAL" clId="{1D307E72-7901-4E61-A01B-3C4232ABCF63}" dt="2026-07-18T13:40:19.842" v="2762"/>
        <pc:sldMkLst>
          <pc:docMk/>
          <pc:sldMk cId="1830132735" sldId="335"/>
        </pc:sldMkLst>
        <pc:spChg chg="mod">
          <ac:chgData name="Wojciech Kustra" userId="afebd3d0-216b-4c4f-8992-1bf1fda6d5e8" providerId="ADAL" clId="{1D307E72-7901-4E61-A01B-3C4232ABCF63}" dt="2026-07-18T13:13:45.457" v="2388" actId="14100"/>
          <ac:spMkLst>
            <pc:docMk/>
            <pc:sldMk cId="1830132735" sldId="335"/>
            <ac:spMk id="7" creationId="{371C7D57-BE65-4CD9-9147-9BDB2DB81075}"/>
          </ac:spMkLst>
        </pc:spChg>
        <pc:spChg chg="del">
          <ac:chgData name="Wojciech Kustra" userId="afebd3d0-216b-4c4f-8992-1bf1fda6d5e8" providerId="ADAL" clId="{1D307E72-7901-4E61-A01B-3C4232ABCF63}" dt="2026-07-18T13:12:27.524" v="2362" actId="478"/>
          <ac:spMkLst>
            <pc:docMk/>
            <pc:sldMk cId="1830132735" sldId="335"/>
            <ac:spMk id="9" creationId="{0899AD77-275C-40C8-B4B2-629C78EEED6D}"/>
          </ac:spMkLst>
        </pc:spChg>
        <pc:spChg chg="add del mod">
          <ac:chgData name="Wojciech Kustra" userId="afebd3d0-216b-4c4f-8992-1bf1fda6d5e8" providerId="ADAL" clId="{1D307E72-7901-4E61-A01B-3C4232ABCF63}" dt="2026-07-18T13:12:47.445" v="2371" actId="14100"/>
          <ac:spMkLst>
            <pc:docMk/>
            <pc:sldMk cId="1830132735" sldId="335"/>
            <ac:spMk id="10" creationId="{F4556B20-FC38-421B-BDC1-DEDE46C792E5}"/>
          </ac:spMkLst>
        </pc:spChg>
        <pc:spChg chg="del">
          <ac:chgData name="Wojciech Kustra" userId="afebd3d0-216b-4c4f-8992-1bf1fda6d5e8" providerId="ADAL" clId="{1D307E72-7901-4E61-A01B-3C4232ABCF63}" dt="2026-07-18T13:12:35.621" v="2366" actId="478"/>
          <ac:spMkLst>
            <pc:docMk/>
            <pc:sldMk cId="1830132735" sldId="335"/>
            <ac:spMk id="11" creationId="{DFF5508B-CAFD-455E-B6EB-B38BBCB2527D}"/>
          </ac:spMkLst>
        </pc:spChg>
        <pc:spChg chg="del">
          <ac:chgData name="Wojciech Kustra" userId="afebd3d0-216b-4c4f-8992-1bf1fda6d5e8" providerId="ADAL" clId="{1D307E72-7901-4E61-A01B-3C4232ABCF63}" dt="2026-07-18T13:11:59.584" v="2349" actId="478"/>
          <ac:spMkLst>
            <pc:docMk/>
            <pc:sldMk cId="1830132735" sldId="335"/>
            <ac:spMk id="13" creationId="{DFCA1733-C780-47E5-BA8C-47CE3A7A3A95}"/>
          </ac:spMkLst>
        </pc:spChg>
        <pc:spChg chg="del">
          <ac:chgData name="Wojciech Kustra" userId="afebd3d0-216b-4c4f-8992-1bf1fda6d5e8" providerId="ADAL" clId="{1D307E72-7901-4E61-A01B-3C4232ABCF63}" dt="2026-07-18T13:12:07.069" v="2353" actId="478"/>
          <ac:spMkLst>
            <pc:docMk/>
            <pc:sldMk cId="1830132735" sldId="335"/>
            <ac:spMk id="15" creationId="{67C85907-27C3-4E7D-A66B-FCA0F445B9F9}"/>
          </ac:spMkLst>
        </pc:spChg>
        <pc:spChg chg="del">
          <ac:chgData name="Wojciech Kustra" userId="afebd3d0-216b-4c4f-8992-1bf1fda6d5e8" providerId="ADAL" clId="{1D307E72-7901-4E61-A01B-3C4232ABCF63}" dt="2026-07-18T13:13:32.448" v="2383" actId="478"/>
          <ac:spMkLst>
            <pc:docMk/>
            <pc:sldMk cId="1830132735" sldId="335"/>
            <ac:spMk id="16" creationId="{27479AFB-FFF2-4817-9925-955D6AC2D0FB}"/>
          </ac:spMkLst>
        </pc:spChg>
        <pc:spChg chg="del">
          <ac:chgData name="Wojciech Kustra" userId="afebd3d0-216b-4c4f-8992-1bf1fda6d5e8" providerId="ADAL" clId="{1D307E72-7901-4E61-A01B-3C4232ABCF63}" dt="2026-07-18T13:11:54.084" v="2346" actId="478"/>
          <ac:spMkLst>
            <pc:docMk/>
            <pc:sldMk cId="1830132735" sldId="335"/>
            <ac:spMk id="17" creationId="{1D03C117-6B2D-4D52-B1EB-E6E80DA1E33B}"/>
          </ac:spMkLst>
        </pc:spChg>
        <pc:spChg chg="del">
          <ac:chgData name="Wojciech Kustra" userId="afebd3d0-216b-4c4f-8992-1bf1fda6d5e8" providerId="ADAL" clId="{1D307E72-7901-4E61-A01B-3C4232ABCF63}" dt="2026-07-18T13:12:25.020" v="2361" actId="478"/>
          <ac:spMkLst>
            <pc:docMk/>
            <pc:sldMk cId="1830132735" sldId="335"/>
            <ac:spMk id="19" creationId="{F63493C0-2B53-4DC8-8ED2-7B0D082DCB6C}"/>
          </ac:spMkLst>
        </pc:spChg>
        <pc:spChg chg="del">
          <ac:chgData name="Wojciech Kustra" userId="afebd3d0-216b-4c4f-8992-1bf1fda6d5e8" providerId="ADAL" clId="{1D307E72-7901-4E61-A01B-3C4232ABCF63}" dt="2026-07-18T13:12:37.358" v="2367" actId="478"/>
          <ac:spMkLst>
            <pc:docMk/>
            <pc:sldMk cId="1830132735" sldId="335"/>
            <ac:spMk id="20" creationId="{19EEA423-9D77-4BE9-8A6F-616F532D3D61}"/>
          </ac:spMkLst>
        </pc:spChg>
        <pc:spChg chg="del">
          <ac:chgData name="Wojciech Kustra" userId="afebd3d0-216b-4c4f-8992-1bf1fda6d5e8" providerId="ADAL" clId="{1D307E72-7901-4E61-A01B-3C4232ABCF63}" dt="2026-07-18T13:12:33.875" v="2365" actId="478"/>
          <ac:spMkLst>
            <pc:docMk/>
            <pc:sldMk cId="1830132735" sldId="335"/>
            <ac:spMk id="21" creationId="{B104F5F8-484E-4AD2-8C75-0609F28BCB3D}"/>
          </ac:spMkLst>
        </pc:spChg>
        <pc:spChg chg="del">
          <ac:chgData name="Wojciech Kustra" userId="afebd3d0-216b-4c4f-8992-1bf1fda6d5e8" providerId="ADAL" clId="{1D307E72-7901-4E61-A01B-3C4232ABCF63}" dt="2026-07-18T13:11:57.979" v="2348" actId="478"/>
          <ac:spMkLst>
            <pc:docMk/>
            <pc:sldMk cId="1830132735" sldId="335"/>
            <ac:spMk id="23" creationId="{6D203D8F-7E4C-4FCA-9E34-32D595F795AF}"/>
          </ac:spMkLst>
        </pc:spChg>
        <pc:spChg chg="del">
          <ac:chgData name="Wojciech Kustra" userId="afebd3d0-216b-4c4f-8992-1bf1fda6d5e8" providerId="ADAL" clId="{1D307E72-7901-4E61-A01B-3C4232ABCF63}" dt="2026-07-18T13:12:05.370" v="2352" actId="478"/>
          <ac:spMkLst>
            <pc:docMk/>
            <pc:sldMk cId="1830132735" sldId="335"/>
            <ac:spMk id="25" creationId="{E97D170F-6B75-4222-A949-582812A63EF9}"/>
          </ac:spMkLst>
        </pc:spChg>
        <pc:spChg chg="del">
          <ac:chgData name="Wojciech Kustra" userId="afebd3d0-216b-4c4f-8992-1bf1fda6d5e8" providerId="ADAL" clId="{1D307E72-7901-4E61-A01B-3C4232ABCF63}" dt="2026-07-18T13:13:31.567" v="2382" actId="478"/>
          <ac:spMkLst>
            <pc:docMk/>
            <pc:sldMk cId="1830132735" sldId="335"/>
            <ac:spMk id="26" creationId="{07636943-A6CA-4226-A677-2F2FC7AC89E3}"/>
          </ac:spMkLst>
        </pc:spChg>
        <pc:spChg chg="del">
          <ac:chgData name="Wojciech Kustra" userId="afebd3d0-216b-4c4f-8992-1bf1fda6d5e8" providerId="ADAL" clId="{1D307E72-7901-4E61-A01B-3C4232ABCF63}" dt="2026-07-18T13:11:52.272" v="2345" actId="478"/>
          <ac:spMkLst>
            <pc:docMk/>
            <pc:sldMk cId="1830132735" sldId="335"/>
            <ac:spMk id="27" creationId="{62C61C10-113A-4F01-829E-21B8688366CF}"/>
          </ac:spMkLst>
        </pc:spChg>
        <pc:spChg chg="del">
          <ac:chgData name="Wojciech Kustra" userId="afebd3d0-216b-4c4f-8992-1bf1fda6d5e8" providerId="ADAL" clId="{1D307E72-7901-4E61-A01B-3C4232ABCF63}" dt="2026-07-18T13:12:23.250" v="2360" actId="478"/>
          <ac:spMkLst>
            <pc:docMk/>
            <pc:sldMk cId="1830132735" sldId="335"/>
            <ac:spMk id="28" creationId="{5DE6ECEC-70D9-4981-A459-DAD634D8D034}"/>
          </ac:spMkLst>
        </pc:spChg>
        <pc:spChg chg="mod">
          <ac:chgData name="Wojciech Kustra" userId="afebd3d0-216b-4c4f-8992-1bf1fda6d5e8" providerId="ADAL" clId="{1D307E72-7901-4E61-A01B-3C4232ABCF63}" dt="2026-07-18T13:13:50.996" v="2389" actId="255"/>
          <ac:spMkLst>
            <pc:docMk/>
            <pc:sldMk cId="1830132735" sldId="335"/>
            <ac:spMk id="29" creationId="{8E593C39-EDB0-426A-9B49-62DB29AE187F}"/>
          </ac:spMkLst>
        </pc:spChg>
        <pc:spChg chg="del">
          <ac:chgData name="Wojciech Kustra" userId="afebd3d0-216b-4c4f-8992-1bf1fda6d5e8" providerId="ADAL" clId="{1D307E72-7901-4E61-A01B-3C4232ABCF63}" dt="2026-07-18T13:12:32.197" v="2364" actId="478"/>
          <ac:spMkLst>
            <pc:docMk/>
            <pc:sldMk cId="1830132735" sldId="335"/>
            <ac:spMk id="30" creationId="{83F91B5A-E49D-4080-945A-1AFDAB9FCB7C}"/>
          </ac:spMkLst>
        </pc:spChg>
        <pc:spChg chg="mod">
          <ac:chgData name="Wojciech Kustra" userId="afebd3d0-216b-4c4f-8992-1bf1fda6d5e8" providerId="ADAL" clId="{1D307E72-7901-4E61-A01B-3C4232ABCF63}" dt="2026-07-18T13:13:50.996" v="2389" actId="255"/>
          <ac:spMkLst>
            <pc:docMk/>
            <pc:sldMk cId="1830132735" sldId="335"/>
            <ac:spMk id="31" creationId="{EBA48660-BF79-4C2A-AB6A-A268C485677E}"/>
          </ac:spMkLst>
        </pc:spChg>
        <pc:spChg chg="mod">
          <ac:chgData name="Wojciech Kustra" userId="afebd3d0-216b-4c4f-8992-1bf1fda6d5e8" providerId="ADAL" clId="{1D307E72-7901-4E61-A01B-3C4232ABCF63}" dt="2026-07-18T13:13:50.996" v="2389" actId="255"/>
          <ac:spMkLst>
            <pc:docMk/>
            <pc:sldMk cId="1830132735" sldId="335"/>
            <ac:spMk id="33" creationId="{765D30C1-D5C6-42AB-8047-FCB958A597C4}"/>
          </ac:spMkLst>
        </pc:spChg>
        <pc:spChg chg="del">
          <ac:chgData name="Wojciech Kustra" userId="afebd3d0-216b-4c4f-8992-1bf1fda6d5e8" providerId="ADAL" clId="{1D307E72-7901-4E61-A01B-3C4232ABCF63}" dt="2026-07-18T13:12:03.808" v="2351" actId="478"/>
          <ac:spMkLst>
            <pc:docMk/>
            <pc:sldMk cId="1830132735" sldId="335"/>
            <ac:spMk id="34" creationId="{365EA0C8-447D-4F0B-9A88-078B506AF988}"/>
          </ac:spMkLst>
        </pc:spChg>
        <pc:spChg chg="mod">
          <ac:chgData name="Wojciech Kustra" userId="afebd3d0-216b-4c4f-8992-1bf1fda6d5e8" providerId="ADAL" clId="{1D307E72-7901-4E61-A01B-3C4232ABCF63}" dt="2026-07-18T13:13:50.996" v="2389" actId="255"/>
          <ac:spMkLst>
            <pc:docMk/>
            <pc:sldMk cId="1830132735" sldId="335"/>
            <ac:spMk id="35" creationId="{BA119376-CE82-447A-B339-D95D4BA59617}"/>
          </ac:spMkLst>
        </pc:spChg>
        <pc:picChg chg="mod">
          <ac:chgData name="Wojciech Kustra" userId="afebd3d0-216b-4c4f-8992-1bf1fda6d5e8" providerId="ADAL" clId="{1D307E72-7901-4E61-A01B-3C4232ABCF63}" dt="2026-07-18T13:12:18.769" v="2358" actId="1076"/>
          <ac:picMkLst>
            <pc:docMk/>
            <pc:sldMk cId="1830132735" sldId="335"/>
            <ac:picMk id="2050" creationId="{34D93D29-881E-BAA2-E8A2-6E933F6FB89B}"/>
          </ac:picMkLst>
        </pc:picChg>
      </pc:sldChg>
      <pc:sldChg chg="addSp delSp modSp del mod">
        <pc:chgData name="Wojciech Kustra" userId="afebd3d0-216b-4c4f-8992-1bf1fda6d5e8" providerId="ADAL" clId="{1D307E72-7901-4E61-A01B-3C4232ABCF63}" dt="2026-07-18T13:37:40.155" v="2738"/>
        <pc:sldMkLst>
          <pc:docMk/>
          <pc:sldMk cId="1640559326" sldId="349"/>
        </pc:sldMkLst>
        <pc:spChg chg="add mod">
          <ac:chgData name="Wojciech Kustra" userId="afebd3d0-216b-4c4f-8992-1bf1fda6d5e8" providerId="ADAL" clId="{1D307E72-7901-4E61-A01B-3C4232ABCF63}" dt="2026-07-18T13:36:58.779" v="2736" actId="207"/>
          <ac:spMkLst>
            <pc:docMk/>
            <pc:sldMk cId="1640559326" sldId="349"/>
            <ac:spMk id="2" creationId="{B2DDBB3A-73C6-4B3A-C791-76EA749A1B01}"/>
          </ac:spMkLst>
        </pc:spChg>
        <pc:spChg chg="mod">
          <ac:chgData name="Wojciech Kustra" userId="afebd3d0-216b-4c4f-8992-1bf1fda6d5e8" providerId="ADAL" clId="{1D307E72-7901-4E61-A01B-3C4232ABCF63}" dt="2026-07-18T13:35:09.268" v="2719" actId="207"/>
          <ac:spMkLst>
            <pc:docMk/>
            <pc:sldMk cId="1640559326" sldId="349"/>
            <ac:spMk id="5" creationId="{8DDE61CE-5C9C-4BFF-8E09-63628891AFD0}"/>
          </ac:spMkLst>
        </pc:spChg>
        <pc:spChg chg="mod">
          <ac:chgData name="Wojciech Kustra" userId="afebd3d0-216b-4c4f-8992-1bf1fda6d5e8" providerId="ADAL" clId="{1D307E72-7901-4E61-A01B-3C4232ABCF63}" dt="2026-07-18T13:35:48.764" v="2731" actId="14100"/>
          <ac:spMkLst>
            <pc:docMk/>
            <pc:sldMk cId="1640559326" sldId="349"/>
            <ac:spMk id="7" creationId="{57504B2A-7627-49EF-A6EA-425E79D4490D}"/>
          </ac:spMkLst>
        </pc:spChg>
        <pc:spChg chg="mod">
          <ac:chgData name="Wojciech Kustra" userId="afebd3d0-216b-4c4f-8992-1bf1fda6d5e8" providerId="ADAL" clId="{1D307E72-7901-4E61-A01B-3C4232ABCF63}" dt="2026-07-18T13:35:51.606" v="2732" actId="1076"/>
          <ac:spMkLst>
            <pc:docMk/>
            <pc:sldMk cId="1640559326" sldId="349"/>
            <ac:spMk id="9" creationId="{65076ED1-9489-4CD0-B5F7-175B5AECC69F}"/>
          </ac:spMkLst>
        </pc:spChg>
        <pc:spChg chg="mod">
          <ac:chgData name="Wojciech Kustra" userId="afebd3d0-216b-4c4f-8992-1bf1fda6d5e8" providerId="ADAL" clId="{1D307E72-7901-4E61-A01B-3C4232ABCF63}" dt="2026-07-18T13:35:54.134" v="2733" actId="14100"/>
          <ac:spMkLst>
            <pc:docMk/>
            <pc:sldMk cId="1640559326" sldId="349"/>
            <ac:spMk id="12" creationId="{980A637D-099E-4F3F-BB04-26B01DDA56B6}"/>
          </ac:spMkLst>
        </pc:spChg>
        <pc:spChg chg="mod">
          <ac:chgData name="Wojciech Kustra" userId="afebd3d0-216b-4c4f-8992-1bf1fda6d5e8" providerId="ADAL" clId="{1D307E72-7901-4E61-A01B-3C4232ABCF63}" dt="2026-07-18T13:36:00.322" v="2734" actId="14100"/>
          <ac:spMkLst>
            <pc:docMk/>
            <pc:sldMk cId="1640559326" sldId="349"/>
            <ac:spMk id="14" creationId="{5A7A97CF-441B-4058-A245-649F1CAD62AA}"/>
          </ac:spMkLst>
        </pc:spChg>
        <pc:spChg chg="mod">
          <ac:chgData name="Wojciech Kustra" userId="afebd3d0-216b-4c4f-8992-1bf1fda6d5e8" providerId="ADAL" clId="{1D307E72-7901-4E61-A01B-3C4232ABCF63}" dt="2026-07-18T13:36:00.322" v="2734" actId="14100"/>
          <ac:spMkLst>
            <pc:docMk/>
            <pc:sldMk cId="1640559326" sldId="349"/>
            <ac:spMk id="16" creationId="{75391AD8-9A38-46C7-9BC3-F6D25DD82BE9}"/>
          </ac:spMkLst>
        </pc:spChg>
        <pc:spChg chg="mod">
          <ac:chgData name="Wojciech Kustra" userId="afebd3d0-216b-4c4f-8992-1bf1fda6d5e8" providerId="ADAL" clId="{1D307E72-7901-4E61-A01B-3C4232ABCF63}" dt="2026-07-18T13:36:00.322" v="2734" actId="14100"/>
          <ac:spMkLst>
            <pc:docMk/>
            <pc:sldMk cId="1640559326" sldId="349"/>
            <ac:spMk id="18" creationId="{4348E28E-84EB-43EE-9714-8854365C1F1D}"/>
          </ac:spMkLst>
        </pc:spChg>
        <pc:picChg chg="add del mod">
          <ac:chgData name="Wojciech Kustra" userId="afebd3d0-216b-4c4f-8992-1bf1fda6d5e8" providerId="ADAL" clId="{1D307E72-7901-4E61-A01B-3C4232ABCF63}" dt="2026-07-18T13:34:56.564" v="2718" actId="166"/>
          <ac:picMkLst>
            <pc:docMk/>
            <pc:sldMk cId="1640559326" sldId="349"/>
            <ac:picMk id="3074" creationId="{21949C3F-D0B2-17AE-CDA4-BCCB08E0F714}"/>
          </ac:picMkLst>
        </pc:picChg>
      </pc:sldChg>
      <pc:sldChg chg="del">
        <pc:chgData name="Wojciech Kustra" userId="afebd3d0-216b-4c4f-8992-1bf1fda6d5e8" providerId="ADAL" clId="{1D307E72-7901-4E61-A01B-3C4232ABCF63}" dt="2026-07-18T13:38:57.644" v="2740"/>
        <pc:sldMkLst>
          <pc:docMk/>
          <pc:sldMk cId="4127244825" sldId="351"/>
        </pc:sldMkLst>
      </pc:sldChg>
      <pc:sldChg chg="del">
        <pc:chgData name="Wojciech Kustra" userId="afebd3d0-216b-4c4f-8992-1bf1fda6d5e8" providerId="ADAL" clId="{1D307E72-7901-4E61-A01B-3C4232ABCF63}" dt="2026-07-18T13:38:59.497" v="2742"/>
        <pc:sldMkLst>
          <pc:docMk/>
          <pc:sldMk cId="1379227081" sldId="352"/>
        </pc:sldMkLst>
      </pc:sldChg>
      <pc:sldChg chg="modSp del mod">
        <pc:chgData name="Wojciech Kustra" userId="afebd3d0-216b-4c4f-8992-1bf1fda6d5e8" providerId="ADAL" clId="{1D307E72-7901-4E61-A01B-3C4232ABCF63}" dt="2026-07-18T13:39:03.839" v="2746"/>
        <pc:sldMkLst>
          <pc:docMk/>
          <pc:sldMk cId="1112906733" sldId="353"/>
        </pc:sldMkLst>
        <pc:spChg chg="mod">
          <ac:chgData name="Wojciech Kustra" userId="afebd3d0-216b-4c4f-8992-1bf1fda6d5e8" providerId="ADAL" clId="{1D307E72-7901-4E61-A01B-3C4232ABCF63}" dt="2026-07-18T12:20:07.362" v="2036" actId="255"/>
          <ac:spMkLst>
            <pc:docMk/>
            <pc:sldMk cId="1112906733" sldId="353"/>
            <ac:spMk id="3" creationId="{842D0BFD-B883-9EEB-020D-38BA427E4553}"/>
          </ac:spMkLst>
        </pc:spChg>
      </pc:sldChg>
      <pc:sldChg chg="addSp delSp modSp add del mod">
        <pc:chgData name="Wojciech Kustra" userId="afebd3d0-216b-4c4f-8992-1bf1fda6d5e8" providerId="ADAL" clId="{1D307E72-7901-4E61-A01B-3C4232ABCF63}" dt="2026-07-18T13:39:06.100" v="2748"/>
        <pc:sldMkLst>
          <pc:docMk/>
          <pc:sldMk cId="951932537" sldId="354"/>
        </pc:sldMkLst>
        <pc:spChg chg="mod">
          <ac:chgData name="Wojciech Kustra" userId="afebd3d0-216b-4c4f-8992-1bf1fda6d5e8" providerId="ADAL" clId="{1D307E72-7901-4E61-A01B-3C4232ABCF63}" dt="2026-07-18T12:45:30.674" v="2052" actId="207"/>
          <ac:spMkLst>
            <pc:docMk/>
            <pc:sldMk cId="951932537" sldId="354"/>
            <ac:spMk id="4" creationId="{E2A7BC84-0777-4D13-9F0D-4677628220F4}"/>
          </ac:spMkLst>
        </pc:spChg>
        <pc:spChg chg="del">
          <ac:chgData name="Wojciech Kustra" userId="afebd3d0-216b-4c4f-8992-1bf1fda6d5e8" providerId="ADAL" clId="{1D307E72-7901-4E61-A01B-3C4232ABCF63}" dt="2026-07-18T12:19:30.216" v="2024" actId="478"/>
          <ac:spMkLst>
            <pc:docMk/>
            <pc:sldMk cId="951932537" sldId="354"/>
            <ac:spMk id="5" creationId="{B7C07A05-DA9F-42C5-A273-A803FD124181}"/>
          </ac:spMkLst>
        </pc:spChg>
        <pc:spChg chg="del">
          <ac:chgData name="Wojciech Kustra" userId="afebd3d0-216b-4c4f-8992-1bf1fda6d5e8" providerId="ADAL" clId="{1D307E72-7901-4E61-A01B-3C4232ABCF63}" dt="2026-07-18T12:19:29.407" v="2023" actId="478"/>
          <ac:spMkLst>
            <pc:docMk/>
            <pc:sldMk cId="951932537" sldId="354"/>
            <ac:spMk id="6" creationId="{B37F98E5-E30D-4D97-A74F-4BD0D4521D17}"/>
          </ac:spMkLst>
        </pc:spChg>
        <pc:spChg chg="del">
          <ac:chgData name="Wojciech Kustra" userId="afebd3d0-216b-4c4f-8992-1bf1fda6d5e8" providerId="ADAL" clId="{1D307E72-7901-4E61-A01B-3C4232ABCF63}" dt="2026-07-18T12:19:27.315" v="2022" actId="478"/>
          <ac:spMkLst>
            <pc:docMk/>
            <pc:sldMk cId="951932537" sldId="354"/>
            <ac:spMk id="8" creationId="{515BE221-7FDE-4E52-BD22-4E69C56B366B}"/>
          </ac:spMkLst>
        </pc:spChg>
        <pc:spChg chg="add del mod ord">
          <ac:chgData name="Wojciech Kustra" userId="afebd3d0-216b-4c4f-8992-1bf1fda6d5e8" providerId="ADAL" clId="{1D307E72-7901-4E61-A01B-3C4232ABCF63}" dt="2026-07-18T12:19:34.259" v="2025" actId="478"/>
          <ac:spMkLst>
            <pc:docMk/>
            <pc:sldMk cId="951932537" sldId="354"/>
            <ac:spMk id="9" creationId="{8C7D8965-4636-46C0-8EAD-2AA69890A766}"/>
          </ac:spMkLst>
        </pc:spChg>
      </pc:sldChg>
      <pc:sldChg chg="delSp modSp del mod">
        <pc:chgData name="Wojciech Kustra" userId="afebd3d0-216b-4c4f-8992-1bf1fda6d5e8" providerId="ADAL" clId="{1D307E72-7901-4E61-A01B-3C4232ABCF63}" dt="2026-07-18T13:39:08.882" v="2750"/>
        <pc:sldMkLst>
          <pc:docMk/>
          <pc:sldMk cId="4179948947" sldId="355"/>
        </pc:sldMkLst>
        <pc:spChg chg="mod">
          <ac:chgData name="Wojciech Kustra" userId="afebd3d0-216b-4c4f-8992-1bf1fda6d5e8" providerId="ADAL" clId="{1D307E72-7901-4E61-A01B-3C4232ABCF63}" dt="2026-07-18T12:47:04.808" v="2068" actId="20577"/>
          <ac:spMkLst>
            <pc:docMk/>
            <pc:sldMk cId="4179948947" sldId="355"/>
            <ac:spMk id="4" creationId="{F9765F1E-26E3-4DBF-AEB3-A783AF8DF332}"/>
          </ac:spMkLst>
        </pc:spChg>
        <pc:spChg chg="mod">
          <ac:chgData name="Wojciech Kustra" userId="afebd3d0-216b-4c4f-8992-1bf1fda6d5e8" providerId="ADAL" clId="{1D307E72-7901-4E61-A01B-3C4232ABCF63}" dt="2026-07-18T12:48:03.969" v="2083" actId="20577"/>
          <ac:spMkLst>
            <pc:docMk/>
            <pc:sldMk cId="4179948947" sldId="355"/>
            <ac:spMk id="6" creationId="{785F48AC-B6F1-4D4B-92E4-F80DEE71C4C0}"/>
          </ac:spMkLst>
        </pc:spChg>
        <pc:spChg chg="del">
          <ac:chgData name="Wojciech Kustra" userId="afebd3d0-216b-4c4f-8992-1bf1fda6d5e8" providerId="ADAL" clId="{1D307E72-7901-4E61-A01B-3C4232ABCF63}" dt="2026-07-18T12:47:08.622" v="2070" actId="478"/>
          <ac:spMkLst>
            <pc:docMk/>
            <pc:sldMk cId="4179948947" sldId="355"/>
            <ac:spMk id="7" creationId="{B4C0AD4B-A9B2-4C1F-A83D-3D523F558E3E}"/>
          </ac:spMkLst>
        </pc:spChg>
        <pc:spChg chg="del mod">
          <ac:chgData name="Wojciech Kustra" userId="afebd3d0-216b-4c4f-8992-1bf1fda6d5e8" providerId="ADAL" clId="{1D307E72-7901-4E61-A01B-3C4232ABCF63}" dt="2026-07-18T12:47:06.768" v="2069" actId="478"/>
          <ac:spMkLst>
            <pc:docMk/>
            <pc:sldMk cId="4179948947" sldId="355"/>
            <ac:spMk id="8" creationId="{82656072-D6CE-4032-9F70-3C515518BF3D}"/>
          </ac:spMkLst>
        </pc:spChg>
      </pc:sldChg>
      <pc:sldChg chg="addSp delSp modSp del mod">
        <pc:chgData name="Wojciech Kustra" userId="afebd3d0-216b-4c4f-8992-1bf1fda6d5e8" providerId="ADAL" clId="{1D307E72-7901-4E61-A01B-3C4232ABCF63}" dt="2026-07-18T13:39:11.212" v="2752"/>
        <pc:sldMkLst>
          <pc:docMk/>
          <pc:sldMk cId="3403892931" sldId="356"/>
        </pc:sldMkLst>
        <pc:spChg chg="add del mod">
          <ac:chgData name="Wojciech Kustra" userId="afebd3d0-216b-4c4f-8992-1bf1fda6d5e8" providerId="ADAL" clId="{1D307E72-7901-4E61-A01B-3C4232ABCF63}" dt="2026-07-18T12:49:17.964" v="2105" actId="207"/>
          <ac:spMkLst>
            <pc:docMk/>
            <pc:sldMk cId="3403892931" sldId="356"/>
            <ac:spMk id="6" creationId="{E936E318-E8E0-44D4-95DA-DE0465DC642B}"/>
          </ac:spMkLst>
        </pc:spChg>
        <pc:spChg chg="add del mod">
          <ac:chgData name="Wojciech Kustra" userId="afebd3d0-216b-4c4f-8992-1bf1fda6d5e8" providerId="ADAL" clId="{1D307E72-7901-4E61-A01B-3C4232ABCF63}" dt="2026-07-18T12:52:11.411" v="2147" actId="21"/>
          <ac:spMkLst>
            <pc:docMk/>
            <pc:sldMk cId="3403892931" sldId="356"/>
            <ac:spMk id="8" creationId="{F788CE09-AE66-4E6C-90A5-EADFE77A8B4E}"/>
          </ac:spMkLst>
        </pc:spChg>
        <pc:spChg chg="del">
          <ac:chgData name="Wojciech Kustra" userId="afebd3d0-216b-4c4f-8992-1bf1fda6d5e8" providerId="ADAL" clId="{1D307E72-7901-4E61-A01B-3C4232ABCF63}" dt="2026-07-18T12:51:09.793" v="2138" actId="478"/>
          <ac:spMkLst>
            <pc:docMk/>
            <pc:sldMk cId="3403892931" sldId="356"/>
            <ac:spMk id="9" creationId="{BBB5B175-F617-4499-9128-4C2B416F60C5}"/>
          </ac:spMkLst>
        </pc:spChg>
        <pc:spChg chg="mod">
          <ac:chgData name="Wojciech Kustra" userId="afebd3d0-216b-4c4f-8992-1bf1fda6d5e8" providerId="ADAL" clId="{1D307E72-7901-4E61-A01B-3C4232ABCF63}" dt="2026-07-18T12:52:36.451" v="2158" actId="113"/>
          <ac:spMkLst>
            <pc:docMk/>
            <pc:sldMk cId="3403892931" sldId="356"/>
            <ac:spMk id="10" creationId="{7086991C-87B9-4A0E-A1CB-EF897CE5CE3E}"/>
          </ac:spMkLst>
        </pc:spChg>
        <pc:spChg chg="del">
          <ac:chgData name="Wojciech Kustra" userId="afebd3d0-216b-4c4f-8992-1bf1fda6d5e8" providerId="ADAL" clId="{1D307E72-7901-4E61-A01B-3C4232ABCF63}" dt="2026-07-18T12:50:54.062" v="2130" actId="478"/>
          <ac:spMkLst>
            <pc:docMk/>
            <pc:sldMk cId="3403892931" sldId="356"/>
            <ac:spMk id="12" creationId="{48FC4902-4A62-4E70-92F6-2A479E67E379}"/>
          </ac:spMkLst>
        </pc:spChg>
        <pc:spChg chg="add del">
          <ac:chgData name="Wojciech Kustra" userId="afebd3d0-216b-4c4f-8992-1bf1fda6d5e8" providerId="ADAL" clId="{1D307E72-7901-4E61-A01B-3C4232ABCF63}" dt="2026-07-18T12:48:51.815" v="2097" actId="478"/>
          <ac:spMkLst>
            <pc:docMk/>
            <pc:sldMk cId="3403892931" sldId="356"/>
            <ac:spMk id="13" creationId="{7DEA683E-035D-4A0C-8B87-9E44C0DE6D13}"/>
          </ac:spMkLst>
        </pc:spChg>
        <pc:spChg chg="add del mod">
          <ac:chgData name="Wojciech Kustra" userId="afebd3d0-216b-4c4f-8992-1bf1fda6d5e8" providerId="ADAL" clId="{1D307E72-7901-4E61-A01B-3C4232ABCF63}" dt="2026-07-18T12:48:50.995" v="2096" actId="478"/>
          <ac:spMkLst>
            <pc:docMk/>
            <pc:sldMk cId="3403892931" sldId="356"/>
            <ac:spMk id="14" creationId="{CB5DFF49-C3E5-40EF-83C6-0A47F1779598}"/>
          </ac:spMkLst>
        </pc:spChg>
        <pc:spChg chg="del">
          <ac:chgData name="Wojciech Kustra" userId="afebd3d0-216b-4c4f-8992-1bf1fda6d5e8" providerId="ADAL" clId="{1D307E72-7901-4E61-A01B-3C4232ABCF63}" dt="2026-07-18T12:51:05.180" v="2136" actId="478"/>
          <ac:spMkLst>
            <pc:docMk/>
            <pc:sldMk cId="3403892931" sldId="356"/>
            <ac:spMk id="15" creationId="{63E9CFFB-3154-4B3B-8A60-A99995032B2A}"/>
          </ac:spMkLst>
        </pc:spChg>
        <pc:spChg chg="del">
          <ac:chgData name="Wojciech Kustra" userId="afebd3d0-216b-4c4f-8992-1bf1fda6d5e8" providerId="ADAL" clId="{1D307E72-7901-4E61-A01B-3C4232ABCF63}" dt="2026-07-18T12:51:03.141" v="2135" actId="478"/>
          <ac:spMkLst>
            <pc:docMk/>
            <pc:sldMk cId="3403892931" sldId="356"/>
            <ac:spMk id="16" creationId="{8E841B83-D71C-420C-B498-FF0DD92AC70E}"/>
          </ac:spMkLst>
        </pc:spChg>
        <pc:spChg chg="del mod">
          <ac:chgData name="Wojciech Kustra" userId="afebd3d0-216b-4c4f-8992-1bf1fda6d5e8" providerId="ADAL" clId="{1D307E72-7901-4E61-A01B-3C4232ABCF63}" dt="2026-07-18T12:50:16.729" v="2120" actId="478"/>
          <ac:spMkLst>
            <pc:docMk/>
            <pc:sldMk cId="3403892931" sldId="356"/>
            <ac:spMk id="17" creationId="{3A22DECE-1677-4F12-B060-2B965D426C07}"/>
          </ac:spMkLst>
        </pc:spChg>
        <pc:spChg chg="del mod">
          <ac:chgData name="Wojciech Kustra" userId="afebd3d0-216b-4c4f-8992-1bf1fda6d5e8" providerId="ADAL" clId="{1D307E72-7901-4E61-A01B-3C4232ABCF63}" dt="2026-07-18T12:50:01.080" v="2114" actId="478"/>
          <ac:spMkLst>
            <pc:docMk/>
            <pc:sldMk cId="3403892931" sldId="356"/>
            <ac:spMk id="18" creationId="{6ECE98EE-6A8C-4A88-8EF4-3A38D0E578C3}"/>
          </ac:spMkLst>
        </pc:spChg>
        <pc:spChg chg="del">
          <ac:chgData name="Wojciech Kustra" userId="afebd3d0-216b-4c4f-8992-1bf1fda6d5e8" providerId="ADAL" clId="{1D307E72-7901-4E61-A01B-3C4232ABCF63}" dt="2026-07-18T12:50:57.516" v="2132" actId="478"/>
          <ac:spMkLst>
            <pc:docMk/>
            <pc:sldMk cId="3403892931" sldId="356"/>
            <ac:spMk id="20" creationId="{94FC34D5-9EEE-4900-8C02-BFAB68EE2393}"/>
          </ac:spMkLst>
        </pc:spChg>
        <pc:spChg chg="del">
          <ac:chgData name="Wojciech Kustra" userId="afebd3d0-216b-4c4f-8992-1bf1fda6d5e8" providerId="ADAL" clId="{1D307E72-7901-4E61-A01B-3C4232ABCF63}" dt="2026-07-18T12:44:19.744" v="2040" actId="478"/>
          <ac:spMkLst>
            <pc:docMk/>
            <pc:sldMk cId="3403892931" sldId="356"/>
            <ac:spMk id="21" creationId="{868DFB36-4A1F-44D8-BF49-A9691D771989}"/>
          </ac:spMkLst>
        </pc:spChg>
        <pc:spChg chg="del mod">
          <ac:chgData name="Wojciech Kustra" userId="afebd3d0-216b-4c4f-8992-1bf1fda6d5e8" providerId="ADAL" clId="{1D307E72-7901-4E61-A01B-3C4232ABCF63}" dt="2026-07-18T12:44:22.124" v="2041" actId="478"/>
          <ac:spMkLst>
            <pc:docMk/>
            <pc:sldMk cId="3403892931" sldId="356"/>
            <ac:spMk id="22" creationId="{0D67AACA-63D3-4173-AC35-2BBC0B60886C}"/>
          </ac:spMkLst>
        </pc:spChg>
        <pc:spChg chg="del">
          <ac:chgData name="Wojciech Kustra" userId="afebd3d0-216b-4c4f-8992-1bf1fda6d5e8" providerId="ADAL" clId="{1D307E72-7901-4E61-A01B-3C4232ABCF63}" dt="2026-07-18T12:51:01.480" v="2134" actId="478"/>
          <ac:spMkLst>
            <pc:docMk/>
            <pc:sldMk cId="3403892931" sldId="356"/>
            <ac:spMk id="23" creationId="{A03542B6-D21C-44A0-8A91-63804893A763}"/>
          </ac:spMkLst>
        </pc:spChg>
        <pc:spChg chg="del">
          <ac:chgData name="Wojciech Kustra" userId="afebd3d0-216b-4c4f-8992-1bf1fda6d5e8" providerId="ADAL" clId="{1D307E72-7901-4E61-A01B-3C4232ABCF63}" dt="2026-07-18T12:50:59.901" v="2133" actId="478"/>
          <ac:spMkLst>
            <pc:docMk/>
            <pc:sldMk cId="3403892931" sldId="356"/>
            <ac:spMk id="24" creationId="{B2456206-A904-4FE2-BF34-E844C4082334}"/>
          </ac:spMkLst>
        </pc:spChg>
        <pc:spChg chg="del">
          <ac:chgData name="Wojciech Kustra" userId="afebd3d0-216b-4c4f-8992-1bf1fda6d5e8" providerId="ADAL" clId="{1D307E72-7901-4E61-A01B-3C4232ABCF63}" dt="2026-07-18T12:49:55.887" v="2112" actId="478"/>
          <ac:spMkLst>
            <pc:docMk/>
            <pc:sldMk cId="3403892931" sldId="356"/>
            <ac:spMk id="25" creationId="{78BE58B2-22B0-4985-9CCD-70B1DFBD5430}"/>
          </ac:spMkLst>
        </pc:spChg>
        <pc:spChg chg="add del mod">
          <ac:chgData name="Wojciech Kustra" userId="afebd3d0-216b-4c4f-8992-1bf1fda6d5e8" providerId="ADAL" clId="{1D307E72-7901-4E61-A01B-3C4232ABCF63}" dt="2026-07-18T12:52:32.217" v="2157" actId="122"/>
          <ac:spMkLst>
            <pc:docMk/>
            <pc:sldMk cId="3403892931" sldId="356"/>
            <ac:spMk id="26" creationId="{F9EAD2F7-6348-40EA-ADB1-96160AA1668E}"/>
          </ac:spMkLst>
        </pc:spChg>
        <pc:spChg chg="del">
          <ac:chgData name="Wojciech Kustra" userId="afebd3d0-216b-4c4f-8992-1bf1fda6d5e8" providerId="ADAL" clId="{1D307E72-7901-4E61-A01B-3C4232ABCF63}" dt="2026-07-18T12:50:55.849" v="2131" actId="478"/>
          <ac:spMkLst>
            <pc:docMk/>
            <pc:sldMk cId="3403892931" sldId="356"/>
            <ac:spMk id="27" creationId="{500C1544-71AD-44F6-A580-B32D260B7B8C}"/>
          </ac:spMkLst>
        </pc:spChg>
        <pc:spChg chg="mod">
          <ac:chgData name="Wojciech Kustra" userId="afebd3d0-216b-4c4f-8992-1bf1fda6d5e8" providerId="ADAL" clId="{1D307E72-7901-4E61-A01B-3C4232ABCF63}" dt="2026-07-18T12:52:38.220" v="2159" actId="113"/>
          <ac:spMkLst>
            <pc:docMk/>
            <pc:sldMk cId="3403892931" sldId="356"/>
            <ac:spMk id="28" creationId="{77BC0AE0-1639-43BF-82B5-3D0B96797D81}"/>
          </ac:spMkLst>
        </pc:spChg>
      </pc:sldChg>
      <pc:sldChg chg="delSp modSp del mod">
        <pc:chgData name="Wojciech Kustra" userId="afebd3d0-216b-4c4f-8992-1bf1fda6d5e8" providerId="ADAL" clId="{1D307E72-7901-4E61-A01B-3C4232ABCF63}" dt="2026-07-18T13:39:13.428" v="2754"/>
        <pc:sldMkLst>
          <pc:docMk/>
          <pc:sldMk cId="3416078440" sldId="357"/>
        </pc:sldMkLst>
        <pc:spChg chg="mod">
          <ac:chgData name="Wojciech Kustra" userId="afebd3d0-216b-4c4f-8992-1bf1fda6d5e8" providerId="ADAL" clId="{1D307E72-7901-4E61-A01B-3C4232ABCF63}" dt="2026-07-18T12:53:46.826" v="2181" actId="207"/>
          <ac:spMkLst>
            <pc:docMk/>
            <pc:sldMk cId="3416078440" sldId="357"/>
            <ac:spMk id="5" creationId="{23CAF5C2-8FE7-4C14-B72D-A4FEF495A7AE}"/>
          </ac:spMkLst>
        </pc:spChg>
        <pc:spChg chg="del">
          <ac:chgData name="Wojciech Kustra" userId="afebd3d0-216b-4c4f-8992-1bf1fda6d5e8" providerId="ADAL" clId="{1D307E72-7901-4E61-A01B-3C4232ABCF63}" dt="2026-07-18T12:53:03.098" v="2164" actId="478"/>
          <ac:spMkLst>
            <pc:docMk/>
            <pc:sldMk cId="3416078440" sldId="357"/>
            <ac:spMk id="6" creationId="{B6F9413C-7ABC-4DAF-8CEA-9EE4949AD07F}"/>
          </ac:spMkLst>
        </pc:spChg>
        <pc:spChg chg="del mod">
          <ac:chgData name="Wojciech Kustra" userId="afebd3d0-216b-4c4f-8992-1bf1fda6d5e8" providerId="ADAL" clId="{1D307E72-7901-4E61-A01B-3C4232ABCF63}" dt="2026-07-18T12:53:02.252" v="2163" actId="478"/>
          <ac:spMkLst>
            <pc:docMk/>
            <pc:sldMk cId="3416078440" sldId="357"/>
            <ac:spMk id="7" creationId="{0D9F3F1F-2B55-46D6-850E-253D8289A93A}"/>
          </ac:spMkLst>
        </pc:spChg>
        <pc:spChg chg="del">
          <ac:chgData name="Wojciech Kustra" userId="afebd3d0-216b-4c4f-8992-1bf1fda6d5e8" providerId="ADAL" clId="{1D307E72-7901-4E61-A01B-3C4232ABCF63}" dt="2026-07-18T12:52:53.044" v="2161" actId="478"/>
          <ac:spMkLst>
            <pc:docMk/>
            <pc:sldMk cId="3416078440" sldId="357"/>
            <ac:spMk id="8" creationId="{F606E2FF-D090-4885-92E6-AF0EDC1E246F}"/>
          </ac:spMkLst>
        </pc:spChg>
        <pc:spChg chg="del">
          <ac:chgData name="Wojciech Kustra" userId="afebd3d0-216b-4c4f-8992-1bf1fda6d5e8" providerId="ADAL" clId="{1D307E72-7901-4E61-A01B-3C4232ABCF63}" dt="2026-07-18T12:52:52.162" v="2160" actId="478"/>
          <ac:spMkLst>
            <pc:docMk/>
            <pc:sldMk cId="3416078440" sldId="357"/>
            <ac:spMk id="9" creationId="{FAFC078E-99FF-4FF9-97B6-DD20C879CFC2}"/>
          </ac:spMkLst>
        </pc:spChg>
      </pc:sldChg>
      <pc:sldChg chg="delSp modSp del mod">
        <pc:chgData name="Wojciech Kustra" userId="afebd3d0-216b-4c4f-8992-1bf1fda6d5e8" providerId="ADAL" clId="{1D307E72-7901-4E61-A01B-3C4232ABCF63}" dt="2026-07-18T13:39:15.526" v="2756"/>
        <pc:sldMkLst>
          <pc:docMk/>
          <pc:sldMk cId="3695675166" sldId="358"/>
        </pc:sldMkLst>
        <pc:spChg chg="mod">
          <ac:chgData name="Wojciech Kustra" userId="afebd3d0-216b-4c4f-8992-1bf1fda6d5e8" providerId="ADAL" clId="{1D307E72-7901-4E61-A01B-3C4232ABCF63}" dt="2026-07-18T12:54:38.277" v="2193" actId="207"/>
          <ac:spMkLst>
            <pc:docMk/>
            <pc:sldMk cId="3695675166" sldId="358"/>
            <ac:spMk id="4" creationId="{BF36CA32-F6AB-48D2-9D64-0D68E29478B4}"/>
          </ac:spMkLst>
        </pc:spChg>
        <pc:spChg chg="del">
          <ac:chgData name="Wojciech Kustra" userId="afebd3d0-216b-4c4f-8992-1bf1fda6d5e8" providerId="ADAL" clId="{1D307E72-7901-4E61-A01B-3C4232ABCF63}" dt="2026-07-18T12:54:02.032" v="2185" actId="478"/>
          <ac:spMkLst>
            <pc:docMk/>
            <pc:sldMk cId="3695675166" sldId="358"/>
            <ac:spMk id="6" creationId="{FCBC7153-50B8-4618-A041-79160E0A0479}"/>
          </ac:spMkLst>
        </pc:spChg>
        <pc:spChg chg="del">
          <ac:chgData name="Wojciech Kustra" userId="afebd3d0-216b-4c4f-8992-1bf1fda6d5e8" providerId="ADAL" clId="{1D307E72-7901-4E61-A01B-3C4232ABCF63}" dt="2026-07-18T12:53:59.901" v="2184" actId="478"/>
          <ac:spMkLst>
            <pc:docMk/>
            <pc:sldMk cId="3695675166" sldId="358"/>
            <ac:spMk id="7" creationId="{96D38611-0A3E-4480-9B40-F357D2DBD86A}"/>
          </ac:spMkLst>
        </pc:spChg>
        <pc:spChg chg="del">
          <ac:chgData name="Wojciech Kustra" userId="afebd3d0-216b-4c4f-8992-1bf1fda6d5e8" providerId="ADAL" clId="{1D307E72-7901-4E61-A01B-3C4232ABCF63}" dt="2026-07-18T12:53:57.923" v="2183" actId="478"/>
          <ac:spMkLst>
            <pc:docMk/>
            <pc:sldMk cId="3695675166" sldId="358"/>
            <ac:spMk id="8" creationId="{ED555BF7-C906-4790-BE25-EA6DF8FC193A}"/>
          </ac:spMkLst>
        </pc:spChg>
        <pc:spChg chg="del">
          <ac:chgData name="Wojciech Kustra" userId="afebd3d0-216b-4c4f-8992-1bf1fda6d5e8" providerId="ADAL" clId="{1D307E72-7901-4E61-A01B-3C4232ABCF63}" dt="2026-07-18T12:53:57.008" v="2182" actId="478"/>
          <ac:spMkLst>
            <pc:docMk/>
            <pc:sldMk cId="3695675166" sldId="358"/>
            <ac:spMk id="9" creationId="{20434597-65E4-4AD2-A347-C0A9FEAC9EEB}"/>
          </ac:spMkLst>
        </pc:spChg>
      </pc:sldChg>
      <pc:sldChg chg="addSp delSp modSp del mod">
        <pc:chgData name="Wojciech Kustra" userId="afebd3d0-216b-4c4f-8992-1bf1fda6d5e8" providerId="ADAL" clId="{1D307E72-7901-4E61-A01B-3C4232ABCF63}" dt="2026-07-18T13:39:17.258" v="2758"/>
        <pc:sldMkLst>
          <pc:docMk/>
          <pc:sldMk cId="446404083" sldId="359"/>
        </pc:sldMkLst>
        <pc:spChg chg="add del mod ord">
          <ac:chgData name="Wojciech Kustra" userId="afebd3d0-216b-4c4f-8992-1bf1fda6d5e8" providerId="ADAL" clId="{1D307E72-7901-4E61-A01B-3C4232ABCF63}" dt="2026-07-18T13:11:00.824" v="2331" actId="207"/>
          <ac:spMkLst>
            <pc:docMk/>
            <pc:sldMk cId="446404083" sldId="359"/>
            <ac:spMk id="5" creationId="{AB05425F-F908-4575-B92C-AF987171D3D1}"/>
          </ac:spMkLst>
        </pc:spChg>
        <pc:spChg chg="del">
          <ac:chgData name="Wojciech Kustra" userId="afebd3d0-216b-4c4f-8992-1bf1fda6d5e8" providerId="ADAL" clId="{1D307E72-7901-4E61-A01B-3C4232ABCF63}" dt="2026-07-18T13:10:35.523" v="2322" actId="478"/>
          <ac:spMkLst>
            <pc:docMk/>
            <pc:sldMk cId="446404083" sldId="359"/>
            <ac:spMk id="7" creationId="{13E56BEF-AE79-40FA-8BAB-E1B1E40E6563}"/>
          </ac:spMkLst>
        </pc:spChg>
        <pc:spChg chg="del">
          <ac:chgData name="Wojciech Kustra" userId="afebd3d0-216b-4c4f-8992-1bf1fda6d5e8" providerId="ADAL" clId="{1D307E72-7901-4E61-A01B-3C4232ABCF63}" dt="2026-07-18T13:10:23.532" v="2318" actId="478"/>
          <ac:spMkLst>
            <pc:docMk/>
            <pc:sldMk cId="446404083" sldId="359"/>
            <ac:spMk id="8" creationId="{A0AEB0FA-3C31-4879-8382-527AE337CAFB}"/>
          </ac:spMkLst>
        </pc:spChg>
        <pc:spChg chg="del mod">
          <ac:chgData name="Wojciech Kustra" userId="afebd3d0-216b-4c4f-8992-1bf1fda6d5e8" providerId="ADAL" clId="{1D307E72-7901-4E61-A01B-3C4232ABCF63}" dt="2026-07-18T13:10:20.485" v="2317" actId="478"/>
          <ac:spMkLst>
            <pc:docMk/>
            <pc:sldMk cId="446404083" sldId="359"/>
            <ac:spMk id="9" creationId="{D9073671-471F-497C-AE75-33B91870859D}"/>
          </ac:spMkLst>
        </pc:spChg>
      </pc:sldChg>
      <pc:sldChg chg="delSp modSp del mod">
        <pc:chgData name="Wojciech Kustra" userId="afebd3d0-216b-4c4f-8992-1bf1fda6d5e8" providerId="ADAL" clId="{1D307E72-7901-4E61-A01B-3C4232ABCF63}" dt="2026-07-18T13:40:17.776" v="2760"/>
        <pc:sldMkLst>
          <pc:docMk/>
          <pc:sldMk cId="3944439089" sldId="360"/>
        </pc:sldMkLst>
        <pc:spChg chg="mod">
          <ac:chgData name="Wojciech Kustra" userId="afebd3d0-216b-4c4f-8992-1bf1fda6d5e8" providerId="ADAL" clId="{1D307E72-7901-4E61-A01B-3C4232ABCF63}" dt="2026-07-18T13:11:41.490" v="2343" actId="207"/>
          <ac:spMkLst>
            <pc:docMk/>
            <pc:sldMk cId="3944439089" sldId="360"/>
            <ac:spMk id="4" creationId="{ED304CC2-5681-48E6-B5CB-895CB349CF9F}"/>
          </ac:spMkLst>
        </pc:spChg>
        <pc:spChg chg="del">
          <ac:chgData name="Wojciech Kustra" userId="afebd3d0-216b-4c4f-8992-1bf1fda6d5e8" providerId="ADAL" clId="{1D307E72-7901-4E61-A01B-3C4232ABCF63}" dt="2026-07-18T13:11:14.914" v="2335" actId="478"/>
          <ac:spMkLst>
            <pc:docMk/>
            <pc:sldMk cId="3944439089" sldId="360"/>
            <ac:spMk id="6" creationId="{7DFC3079-75CC-4473-823A-0C567283C1D0}"/>
          </ac:spMkLst>
        </pc:spChg>
        <pc:spChg chg="del">
          <ac:chgData name="Wojciech Kustra" userId="afebd3d0-216b-4c4f-8992-1bf1fda6d5e8" providerId="ADAL" clId="{1D307E72-7901-4E61-A01B-3C4232ABCF63}" dt="2026-07-18T13:11:12.514" v="2334" actId="478"/>
          <ac:spMkLst>
            <pc:docMk/>
            <pc:sldMk cId="3944439089" sldId="360"/>
            <ac:spMk id="7" creationId="{E76ED474-3C3F-4A2E-B934-1DCCBA80210A}"/>
          </ac:spMkLst>
        </pc:spChg>
        <pc:spChg chg="del">
          <ac:chgData name="Wojciech Kustra" userId="afebd3d0-216b-4c4f-8992-1bf1fda6d5e8" providerId="ADAL" clId="{1D307E72-7901-4E61-A01B-3C4232ABCF63}" dt="2026-07-18T13:11:11.113" v="2333" actId="478"/>
          <ac:spMkLst>
            <pc:docMk/>
            <pc:sldMk cId="3944439089" sldId="360"/>
            <ac:spMk id="8" creationId="{FCCD1DAD-B9F6-4A30-BC44-CB917715E12F}"/>
          </ac:spMkLst>
        </pc:spChg>
        <pc:spChg chg="del">
          <ac:chgData name="Wojciech Kustra" userId="afebd3d0-216b-4c4f-8992-1bf1fda6d5e8" providerId="ADAL" clId="{1D307E72-7901-4E61-A01B-3C4232ABCF63}" dt="2026-07-18T13:11:10.013" v="2332" actId="478"/>
          <ac:spMkLst>
            <pc:docMk/>
            <pc:sldMk cId="3944439089" sldId="360"/>
            <ac:spMk id="9" creationId="{3304F4F3-57F2-49EC-AF5F-BB6A3B5D8AF2}"/>
          </ac:spMkLst>
        </pc:spChg>
      </pc:sldChg>
      <pc:sldChg chg="delSp modSp del mod">
        <pc:chgData name="Wojciech Kustra" userId="afebd3d0-216b-4c4f-8992-1bf1fda6d5e8" providerId="ADAL" clId="{1D307E72-7901-4E61-A01B-3C4232ABCF63}" dt="2026-07-18T13:40:21.655" v="2764"/>
        <pc:sldMkLst>
          <pc:docMk/>
          <pc:sldMk cId="396598054" sldId="361"/>
        </pc:sldMkLst>
        <pc:spChg chg="mod">
          <ac:chgData name="Wojciech Kustra" userId="afebd3d0-216b-4c4f-8992-1bf1fda6d5e8" providerId="ADAL" clId="{1D307E72-7901-4E61-A01B-3C4232ABCF63}" dt="2026-07-18T13:15:04.325" v="2413" actId="20577"/>
          <ac:spMkLst>
            <pc:docMk/>
            <pc:sldMk cId="396598054" sldId="361"/>
            <ac:spMk id="5" creationId="{4C6A6371-403D-40D9-80DE-C9061E2AD6B6}"/>
          </ac:spMkLst>
        </pc:spChg>
        <pc:spChg chg="del">
          <ac:chgData name="Wojciech Kustra" userId="afebd3d0-216b-4c4f-8992-1bf1fda6d5e8" providerId="ADAL" clId="{1D307E72-7901-4E61-A01B-3C4232ABCF63}" dt="2026-07-18T13:14:06.911" v="2393" actId="478"/>
          <ac:spMkLst>
            <pc:docMk/>
            <pc:sldMk cId="396598054" sldId="361"/>
            <ac:spMk id="6" creationId="{B13510AD-1FF0-4FD7-8B53-A38A20F5F570}"/>
          </ac:spMkLst>
        </pc:spChg>
        <pc:spChg chg="del">
          <ac:chgData name="Wojciech Kustra" userId="afebd3d0-216b-4c4f-8992-1bf1fda6d5e8" providerId="ADAL" clId="{1D307E72-7901-4E61-A01B-3C4232ABCF63}" dt="2026-07-18T13:14:06.027" v="2392" actId="478"/>
          <ac:spMkLst>
            <pc:docMk/>
            <pc:sldMk cId="396598054" sldId="361"/>
            <ac:spMk id="7" creationId="{261036F4-2079-4EEC-A5B0-0E0BE5B825C9}"/>
          </ac:spMkLst>
        </pc:spChg>
        <pc:spChg chg="del">
          <ac:chgData name="Wojciech Kustra" userId="afebd3d0-216b-4c4f-8992-1bf1fda6d5e8" providerId="ADAL" clId="{1D307E72-7901-4E61-A01B-3C4232ABCF63}" dt="2026-07-18T13:14:05.150" v="2391" actId="478"/>
          <ac:spMkLst>
            <pc:docMk/>
            <pc:sldMk cId="396598054" sldId="361"/>
            <ac:spMk id="8" creationId="{3EACF08A-D1B9-4BCF-AD77-755F7F1C0353}"/>
          </ac:spMkLst>
        </pc:spChg>
        <pc:spChg chg="del">
          <ac:chgData name="Wojciech Kustra" userId="afebd3d0-216b-4c4f-8992-1bf1fda6d5e8" providerId="ADAL" clId="{1D307E72-7901-4E61-A01B-3C4232ABCF63}" dt="2026-07-18T13:14:04.217" v="2390" actId="478"/>
          <ac:spMkLst>
            <pc:docMk/>
            <pc:sldMk cId="396598054" sldId="361"/>
            <ac:spMk id="9" creationId="{7284EDAB-90F5-4327-9AEC-66CCE2AEA51B}"/>
          </ac:spMkLst>
        </pc:spChg>
      </pc:sldChg>
      <pc:sldChg chg="addSp delSp modSp del mod">
        <pc:chgData name="Wojciech Kustra" userId="afebd3d0-216b-4c4f-8992-1bf1fda6d5e8" providerId="ADAL" clId="{1D307E72-7901-4E61-A01B-3C4232ABCF63}" dt="2026-07-18T13:40:23.974" v="2766"/>
        <pc:sldMkLst>
          <pc:docMk/>
          <pc:sldMk cId="2039509778" sldId="362"/>
        </pc:sldMkLst>
        <pc:spChg chg="mod">
          <ac:chgData name="Wojciech Kustra" userId="afebd3d0-216b-4c4f-8992-1bf1fda6d5e8" providerId="ADAL" clId="{1D307E72-7901-4E61-A01B-3C4232ABCF63}" dt="2026-07-18T13:15:21.029" v="2414" actId="948"/>
          <ac:spMkLst>
            <pc:docMk/>
            <pc:sldMk cId="2039509778" sldId="362"/>
            <ac:spMk id="4" creationId="{99ABCCAF-FEEC-4A9D-A506-3366D0CF513E}"/>
          </ac:spMkLst>
        </pc:spChg>
        <pc:spChg chg="mod">
          <ac:chgData name="Wojciech Kustra" userId="afebd3d0-216b-4c4f-8992-1bf1fda6d5e8" providerId="ADAL" clId="{1D307E72-7901-4E61-A01B-3C4232ABCF63}" dt="2026-07-18T13:15:34.470" v="2422" actId="948"/>
          <ac:spMkLst>
            <pc:docMk/>
            <pc:sldMk cId="2039509778" sldId="362"/>
            <ac:spMk id="6" creationId="{2F9E029C-E155-4E55-A4E7-5772EA9DF9C2}"/>
          </ac:spMkLst>
        </pc:spChg>
        <pc:spChg chg="mod">
          <ac:chgData name="Wojciech Kustra" userId="afebd3d0-216b-4c4f-8992-1bf1fda6d5e8" providerId="ADAL" clId="{1D307E72-7901-4E61-A01B-3C4232ABCF63}" dt="2026-07-18T13:15:32.561" v="2421" actId="948"/>
          <ac:spMkLst>
            <pc:docMk/>
            <pc:sldMk cId="2039509778" sldId="362"/>
            <ac:spMk id="8" creationId="{73609E95-A36D-4765-9488-96EF738F0728}"/>
          </ac:spMkLst>
        </pc:spChg>
        <pc:spChg chg="mod">
          <ac:chgData name="Wojciech Kustra" userId="afebd3d0-216b-4c4f-8992-1bf1fda6d5e8" providerId="ADAL" clId="{1D307E72-7901-4E61-A01B-3C4232ABCF63}" dt="2026-07-18T13:15:35.974" v="2423" actId="948"/>
          <ac:spMkLst>
            <pc:docMk/>
            <pc:sldMk cId="2039509778" sldId="362"/>
            <ac:spMk id="10" creationId="{13E99B9D-6F5E-4E4E-9854-3E40147B251B}"/>
          </ac:spMkLst>
        </pc:spChg>
        <pc:spChg chg="add del mod">
          <ac:chgData name="Wojciech Kustra" userId="afebd3d0-216b-4c4f-8992-1bf1fda6d5e8" providerId="ADAL" clId="{1D307E72-7901-4E61-A01B-3C4232ABCF63}" dt="2026-07-18T13:15:43.104" v="2427" actId="14100"/>
          <ac:spMkLst>
            <pc:docMk/>
            <pc:sldMk cId="2039509778" sldId="362"/>
            <ac:spMk id="11" creationId="{22816A0E-0023-4AE1-B267-EA97762FE9F2}"/>
          </ac:spMkLst>
        </pc:spChg>
        <pc:spChg chg="mod">
          <ac:chgData name="Wojciech Kustra" userId="afebd3d0-216b-4c4f-8992-1bf1fda6d5e8" providerId="ADAL" clId="{1D307E72-7901-4E61-A01B-3C4232ABCF63}" dt="2026-07-18T13:15:38.454" v="2424" actId="14100"/>
          <ac:spMkLst>
            <pc:docMk/>
            <pc:sldMk cId="2039509778" sldId="362"/>
            <ac:spMk id="12" creationId="{3771C791-70BA-44BE-B10E-E3F851E781F6}"/>
          </ac:spMkLst>
        </pc:spChg>
        <pc:spChg chg="mod">
          <ac:chgData name="Wojciech Kustra" userId="afebd3d0-216b-4c4f-8992-1bf1fda6d5e8" providerId="ADAL" clId="{1D307E72-7901-4E61-A01B-3C4232ABCF63}" dt="2026-07-18T13:15:25.178" v="2416" actId="948"/>
          <ac:spMkLst>
            <pc:docMk/>
            <pc:sldMk cId="2039509778" sldId="362"/>
            <ac:spMk id="14" creationId="{BA049876-7166-4EBA-A73E-F48C74EECCEC}"/>
          </ac:spMkLst>
        </pc:spChg>
        <pc:spChg chg="mod">
          <ac:chgData name="Wojciech Kustra" userId="afebd3d0-216b-4c4f-8992-1bf1fda6d5e8" providerId="ADAL" clId="{1D307E72-7901-4E61-A01B-3C4232ABCF63}" dt="2026-07-18T13:16:06.429" v="2433" actId="1076"/>
          <ac:spMkLst>
            <pc:docMk/>
            <pc:sldMk cId="2039509778" sldId="362"/>
            <ac:spMk id="15" creationId="{B674975B-352B-4F9D-ADA4-11E3D2C444AA}"/>
          </ac:spMkLst>
        </pc:spChg>
        <pc:spChg chg="mod">
          <ac:chgData name="Wojciech Kustra" userId="afebd3d0-216b-4c4f-8992-1bf1fda6d5e8" providerId="ADAL" clId="{1D307E72-7901-4E61-A01B-3C4232ABCF63}" dt="2026-07-18T13:15:59.761" v="2432" actId="1076"/>
          <ac:spMkLst>
            <pc:docMk/>
            <pc:sldMk cId="2039509778" sldId="362"/>
            <ac:spMk id="16" creationId="{187EC401-421C-4AEB-AF71-D6D3FFA66949}"/>
          </ac:spMkLst>
        </pc:spChg>
        <pc:spChg chg="mod">
          <ac:chgData name="Wojciech Kustra" userId="afebd3d0-216b-4c4f-8992-1bf1fda6d5e8" providerId="ADAL" clId="{1D307E72-7901-4E61-A01B-3C4232ABCF63}" dt="2026-07-18T13:16:10.681" v="2435" actId="14100"/>
          <ac:spMkLst>
            <pc:docMk/>
            <pc:sldMk cId="2039509778" sldId="362"/>
            <ac:spMk id="17" creationId="{4876036B-19CF-4CF8-B511-30C5BE7C2E88}"/>
          </ac:spMkLst>
        </pc:spChg>
        <pc:spChg chg="mod">
          <ac:chgData name="Wojciech Kustra" userId="afebd3d0-216b-4c4f-8992-1bf1fda6d5e8" providerId="ADAL" clId="{1D307E72-7901-4E61-A01B-3C4232ABCF63}" dt="2026-07-18T13:16:08.861" v="2434" actId="14100"/>
          <ac:spMkLst>
            <pc:docMk/>
            <pc:sldMk cId="2039509778" sldId="362"/>
            <ac:spMk id="18" creationId="{D085E173-4FA5-4A4F-AF12-493D91C5DF05}"/>
          </ac:spMkLst>
        </pc:spChg>
        <pc:spChg chg="mod">
          <ac:chgData name="Wojciech Kustra" userId="afebd3d0-216b-4c4f-8992-1bf1fda6d5e8" providerId="ADAL" clId="{1D307E72-7901-4E61-A01B-3C4232ABCF63}" dt="2026-07-18T13:15:47.649" v="2429" actId="14100"/>
          <ac:spMkLst>
            <pc:docMk/>
            <pc:sldMk cId="2039509778" sldId="362"/>
            <ac:spMk id="19" creationId="{7AD603EC-1C23-4429-892B-0BC973B076ED}"/>
          </ac:spMkLst>
        </pc:spChg>
        <pc:spChg chg="mod">
          <ac:chgData name="Wojciech Kustra" userId="afebd3d0-216b-4c4f-8992-1bf1fda6d5e8" providerId="ADAL" clId="{1D307E72-7901-4E61-A01B-3C4232ABCF63}" dt="2026-07-18T13:15:45.894" v="2428" actId="14100"/>
          <ac:spMkLst>
            <pc:docMk/>
            <pc:sldMk cId="2039509778" sldId="362"/>
            <ac:spMk id="20" creationId="{BB31791A-3543-4541-9DCE-39673BAE0EBB}"/>
          </ac:spMkLst>
        </pc:spChg>
        <pc:spChg chg="mod">
          <ac:chgData name="Wojciech Kustra" userId="afebd3d0-216b-4c4f-8992-1bf1fda6d5e8" providerId="ADAL" clId="{1D307E72-7901-4E61-A01B-3C4232ABCF63}" dt="2026-07-18T13:15:55.913" v="2431" actId="1076"/>
          <ac:spMkLst>
            <pc:docMk/>
            <pc:sldMk cId="2039509778" sldId="362"/>
            <ac:spMk id="21" creationId="{5ED71E5C-9782-4EF6-B8BD-5D79D3152C71}"/>
          </ac:spMkLst>
        </pc:spChg>
        <pc:spChg chg="mod">
          <ac:chgData name="Wojciech Kustra" userId="afebd3d0-216b-4c4f-8992-1bf1fda6d5e8" providerId="ADAL" clId="{1D307E72-7901-4E61-A01B-3C4232ABCF63}" dt="2026-07-18T13:15:52.516" v="2430" actId="1076"/>
          <ac:spMkLst>
            <pc:docMk/>
            <pc:sldMk cId="2039509778" sldId="362"/>
            <ac:spMk id="22" creationId="{21352031-966E-487D-8554-E1276F8B8D47}"/>
          </ac:spMkLst>
        </pc:spChg>
      </pc:sldChg>
      <pc:sldChg chg="addSp delSp modSp del mod">
        <pc:chgData name="Wojciech Kustra" userId="afebd3d0-216b-4c4f-8992-1bf1fda6d5e8" providerId="ADAL" clId="{1D307E72-7901-4E61-A01B-3C4232ABCF63}" dt="2026-07-18T13:40:25.605" v="2768"/>
        <pc:sldMkLst>
          <pc:docMk/>
          <pc:sldMk cId="3593786677" sldId="363"/>
        </pc:sldMkLst>
        <pc:spChg chg="mod">
          <ac:chgData name="Wojciech Kustra" userId="afebd3d0-216b-4c4f-8992-1bf1fda6d5e8" providerId="ADAL" clId="{1D307E72-7901-4E61-A01B-3C4232ABCF63}" dt="2026-07-18T13:17:04.516" v="2450" actId="14100"/>
          <ac:spMkLst>
            <pc:docMk/>
            <pc:sldMk cId="3593786677" sldId="363"/>
            <ac:spMk id="4" creationId="{CB2A1111-A431-48C5-8B62-FE4C24561D84}"/>
          </ac:spMkLst>
        </pc:spChg>
        <pc:spChg chg="mod">
          <ac:chgData name="Wojciech Kustra" userId="afebd3d0-216b-4c4f-8992-1bf1fda6d5e8" providerId="ADAL" clId="{1D307E72-7901-4E61-A01B-3C4232ABCF63}" dt="2026-07-18T13:16:57.038" v="2447" actId="14100"/>
          <ac:spMkLst>
            <pc:docMk/>
            <pc:sldMk cId="3593786677" sldId="363"/>
            <ac:spMk id="6" creationId="{42863E6F-5C11-4A25-BFAA-4219B272E2DC}"/>
          </ac:spMkLst>
        </pc:spChg>
        <pc:spChg chg="mod">
          <ac:chgData name="Wojciech Kustra" userId="afebd3d0-216b-4c4f-8992-1bf1fda6d5e8" providerId="ADAL" clId="{1D307E72-7901-4E61-A01B-3C4232ABCF63}" dt="2026-07-18T13:17:00.843" v="2448" actId="20577"/>
          <ac:spMkLst>
            <pc:docMk/>
            <pc:sldMk cId="3593786677" sldId="363"/>
            <ac:spMk id="8" creationId="{3EDBD17B-EB2F-48CD-A521-28FEDA6CBD41}"/>
          </ac:spMkLst>
        </pc:spChg>
        <pc:picChg chg="add del">
          <ac:chgData name="Wojciech Kustra" userId="afebd3d0-216b-4c4f-8992-1bf1fda6d5e8" providerId="ADAL" clId="{1D307E72-7901-4E61-A01B-3C4232ABCF63}" dt="2026-07-18T13:17:10.235" v="2452" actId="478"/>
          <ac:picMkLst>
            <pc:docMk/>
            <pc:sldMk cId="3593786677" sldId="363"/>
            <ac:picMk id="5122" creationId="{73BD4A1F-BC45-E867-004A-02DF236BA195}"/>
          </ac:picMkLst>
        </pc:picChg>
      </pc:sldChg>
      <pc:sldChg chg="modSp del mod">
        <pc:chgData name="Wojciech Kustra" userId="afebd3d0-216b-4c4f-8992-1bf1fda6d5e8" providerId="ADAL" clId="{1D307E72-7901-4E61-A01B-3C4232ABCF63}" dt="2026-07-18T13:40:27.217" v="2770"/>
        <pc:sldMkLst>
          <pc:docMk/>
          <pc:sldMk cId="799809234" sldId="364"/>
        </pc:sldMkLst>
        <pc:spChg chg="mod">
          <ac:chgData name="Wojciech Kustra" userId="afebd3d0-216b-4c4f-8992-1bf1fda6d5e8" providerId="ADAL" clId="{1D307E72-7901-4E61-A01B-3C4232ABCF63}" dt="2026-07-18T13:17:40.006" v="2455" actId="207"/>
          <ac:spMkLst>
            <pc:docMk/>
            <pc:sldMk cId="799809234" sldId="364"/>
            <ac:spMk id="4" creationId="{C86C95B2-DD3D-4312-BEC4-0DD48CB46511}"/>
          </ac:spMkLst>
        </pc:spChg>
        <pc:spChg chg="mod">
          <ac:chgData name="Wojciech Kustra" userId="afebd3d0-216b-4c4f-8992-1bf1fda6d5e8" providerId="ADAL" clId="{1D307E72-7901-4E61-A01B-3C4232ABCF63}" dt="2026-07-18T13:18:24.381" v="2469" actId="113"/>
          <ac:spMkLst>
            <pc:docMk/>
            <pc:sldMk cId="799809234" sldId="364"/>
            <ac:spMk id="6" creationId="{81C27C05-EAC3-4EDF-AE45-2D6BD91F8D97}"/>
          </ac:spMkLst>
        </pc:spChg>
        <pc:spChg chg="mod">
          <ac:chgData name="Wojciech Kustra" userId="afebd3d0-216b-4c4f-8992-1bf1fda6d5e8" providerId="ADAL" clId="{1D307E72-7901-4E61-A01B-3C4232ABCF63}" dt="2026-07-18T13:17:59.334" v="2461" actId="255"/>
          <ac:spMkLst>
            <pc:docMk/>
            <pc:sldMk cId="799809234" sldId="364"/>
            <ac:spMk id="7" creationId="{30AA8A04-EFEA-4F98-B9D7-5AFE02934FB1}"/>
          </ac:spMkLst>
        </pc:spChg>
        <pc:spChg chg="mod">
          <ac:chgData name="Wojciech Kustra" userId="afebd3d0-216b-4c4f-8992-1bf1fda6d5e8" providerId="ADAL" clId="{1D307E72-7901-4E61-A01B-3C4232ABCF63}" dt="2026-07-18T13:18:28.748" v="2472" actId="113"/>
          <ac:spMkLst>
            <pc:docMk/>
            <pc:sldMk cId="799809234" sldId="364"/>
            <ac:spMk id="8" creationId="{66303FFF-E13E-45FB-A7C1-EFF7A302F2B2}"/>
          </ac:spMkLst>
        </pc:spChg>
        <pc:spChg chg="mod">
          <ac:chgData name="Wojciech Kustra" userId="afebd3d0-216b-4c4f-8992-1bf1fda6d5e8" providerId="ADAL" clId="{1D307E72-7901-4E61-A01B-3C4232ABCF63}" dt="2026-07-18T13:18:25.999" v="2470" actId="113"/>
          <ac:spMkLst>
            <pc:docMk/>
            <pc:sldMk cId="799809234" sldId="364"/>
            <ac:spMk id="10" creationId="{12D05647-3EFF-481B-AD71-37B8A50CDE9F}"/>
          </ac:spMkLst>
        </pc:spChg>
        <pc:spChg chg="mod">
          <ac:chgData name="Wojciech Kustra" userId="afebd3d0-216b-4c4f-8992-1bf1fda6d5e8" providerId="ADAL" clId="{1D307E72-7901-4E61-A01B-3C4232ABCF63}" dt="2026-07-18T13:18:27.569" v="2471" actId="113"/>
          <ac:spMkLst>
            <pc:docMk/>
            <pc:sldMk cId="799809234" sldId="364"/>
            <ac:spMk id="12" creationId="{5C640A75-8127-4559-BCB5-74D47F1C7B6B}"/>
          </ac:spMkLst>
        </pc:spChg>
      </pc:sldChg>
      <pc:sldChg chg="addSp delSp modSp del mod">
        <pc:chgData name="Wojciech Kustra" userId="afebd3d0-216b-4c4f-8992-1bf1fda6d5e8" providerId="ADAL" clId="{1D307E72-7901-4E61-A01B-3C4232ABCF63}" dt="2026-07-18T13:40:28.919" v="2772"/>
        <pc:sldMkLst>
          <pc:docMk/>
          <pc:sldMk cId="522019958" sldId="365"/>
        </pc:sldMkLst>
        <pc:spChg chg="mod ord">
          <ac:chgData name="Wojciech Kustra" userId="afebd3d0-216b-4c4f-8992-1bf1fda6d5e8" providerId="ADAL" clId="{1D307E72-7901-4E61-A01B-3C4232ABCF63}" dt="2026-07-18T13:19:28.383" v="2489" actId="14100"/>
          <ac:spMkLst>
            <pc:docMk/>
            <pc:sldMk cId="522019958" sldId="365"/>
            <ac:spMk id="3" creationId="{14E80C31-EC5F-48D8-B029-2DE6C359C7AF}"/>
          </ac:spMkLst>
        </pc:spChg>
        <pc:spChg chg="add del mod ord">
          <ac:chgData name="Wojciech Kustra" userId="afebd3d0-216b-4c4f-8992-1bf1fda6d5e8" providerId="ADAL" clId="{1D307E72-7901-4E61-A01B-3C4232ABCF63}" dt="2026-07-18T13:20:15.299" v="2503" actId="207"/>
          <ac:spMkLst>
            <pc:docMk/>
            <pc:sldMk cId="522019958" sldId="365"/>
            <ac:spMk id="5" creationId="{2517EF22-8D50-4F96-8CB9-B3F32345CAB9}"/>
          </ac:spMkLst>
        </pc:spChg>
        <pc:picChg chg="ord">
          <ac:chgData name="Wojciech Kustra" userId="afebd3d0-216b-4c4f-8992-1bf1fda6d5e8" providerId="ADAL" clId="{1D307E72-7901-4E61-A01B-3C4232ABCF63}" dt="2026-07-18T13:19:23.603" v="2487" actId="167"/>
          <ac:picMkLst>
            <pc:docMk/>
            <pc:sldMk cId="522019958" sldId="365"/>
            <ac:picMk id="4" creationId="{6EB61966-5D29-201F-3760-14098AA0A158}"/>
          </ac:picMkLst>
        </pc:picChg>
      </pc:sldChg>
      <pc:sldChg chg="delSp modSp del mod">
        <pc:chgData name="Wojciech Kustra" userId="afebd3d0-216b-4c4f-8992-1bf1fda6d5e8" providerId="ADAL" clId="{1D307E72-7901-4E61-A01B-3C4232ABCF63}" dt="2026-07-18T13:40:30.599" v="2774"/>
        <pc:sldMkLst>
          <pc:docMk/>
          <pc:sldMk cId="3426199765" sldId="366"/>
        </pc:sldMkLst>
        <pc:spChg chg="mod">
          <ac:chgData name="Wojciech Kustra" userId="afebd3d0-216b-4c4f-8992-1bf1fda6d5e8" providerId="ADAL" clId="{1D307E72-7901-4E61-A01B-3C4232ABCF63}" dt="2026-07-18T13:20:30.802" v="2505" actId="948"/>
          <ac:spMkLst>
            <pc:docMk/>
            <pc:sldMk cId="3426199765" sldId="366"/>
            <ac:spMk id="4" creationId="{7663F7F7-194A-4838-86AB-FDDD6F005E9A}"/>
          </ac:spMkLst>
        </pc:spChg>
        <pc:spChg chg="del">
          <ac:chgData name="Wojciech Kustra" userId="afebd3d0-216b-4c4f-8992-1bf1fda6d5e8" providerId="ADAL" clId="{1D307E72-7901-4E61-A01B-3C4232ABCF63}" dt="2026-07-18T13:20:51.553" v="2510" actId="478"/>
          <ac:spMkLst>
            <pc:docMk/>
            <pc:sldMk cId="3426199765" sldId="366"/>
            <ac:spMk id="5" creationId="{17D7BDEE-9E6A-43A8-8C91-561A2587E011}"/>
          </ac:spMkLst>
        </pc:spChg>
        <pc:spChg chg="mod">
          <ac:chgData name="Wojciech Kustra" userId="afebd3d0-216b-4c4f-8992-1bf1fda6d5e8" providerId="ADAL" clId="{1D307E72-7901-4E61-A01B-3C4232ABCF63}" dt="2026-07-18T13:21:42.467" v="2527" actId="552"/>
          <ac:spMkLst>
            <pc:docMk/>
            <pc:sldMk cId="3426199765" sldId="366"/>
            <ac:spMk id="6" creationId="{D090CB5A-5A36-41AC-9A7B-F3837E3A9D1F}"/>
          </ac:spMkLst>
        </pc:spChg>
        <pc:spChg chg="del">
          <ac:chgData name="Wojciech Kustra" userId="afebd3d0-216b-4c4f-8992-1bf1fda6d5e8" providerId="ADAL" clId="{1D307E72-7901-4E61-A01B-3C4232ABCF63}" dt="2026-07-18T13:21:03.752" v="2516" actId="478"/>
          <ac:spMkLst>
            <pc:docMk/>
            <pc:sldMk cId="3426199765" sldId="366"/>
            <ac:spMk id="7" creationId="{BE6DCCF8-6BAA-4B83-8709-52A4AD9ED08D}"/>
          </ac:spMkLst>
        </pc:spChg>
        <pc:spChg chg="mod">
          <ac:chgData name="Wojciech Kustra" userId="afebd3d0-216b-4c4f-8992-1bf1fda6d5e8" providerId="ADAL" clId="{1D307E72-7901-4E61-A01B-3C4232ABCF63}" dt="2026-07-18T13:22:04.570" v="2533" actId="465"/>
          <ac:spMkLst>
            <pc:docMk/>
            <pc:sldMk cId="3426199765" sldId="366"/>
            <ac:spMk id="8" creationId="{A1878664-CDC7-4E29-9D3E-E9B185938289}"/>
          </ac:spMkLst>
        </pc:spChg>
        <pc:spChg chg="del">
          <ac:chgData name="Wojciech Kustra" userId="afebd3d0-216b-4c4f-8992-1bf1fda6d5e8" providerId="ADAL" clId="{1D307E72-7901-4E61-A01B-3C4232ABCF63}" dt="2026-07-18T13:21:09.565" v="2519" actId="478"/>
          <ac:spMkLst>
            <pc:docMk/>
            <pc:sldMk cId="3426199765" sldId="366"/>
            <ac:spMk id="9" creationId="{32507804-139A-4BEC-A4FA-0031F46F0F29}"/>
          </ac:spMkLst>
        </pc:spChg>
        <pc:spChg chg="mod">
          <ac:chgData name="Wojciech Kustra" userId="afebd3d0-216b-4c4f-8992-1bf1fda6d5e8" providerId="ADAL" clId="{1D307E72-7901-4E61-A01B-3C4232ABCF63}" dt="2026-07-18T13:22:04.570" v="2533" actId="465"/>
          <ac:spMkLst>
            <pc:docMk/>
            <pc:sldMk cId="3426199765" sldId="366"/>
            <ac:spMk id="10" creationId="{BBCA509E-F1A2-4FCE-9B4B-BB7F0FB3B99B}"/>
          </ac:spMkLst>
        </pc:spChg>
        <pc:spChg chg="mod">
          <ac:chgData name="Wojciech Kustra" userId="afebd3d0-216b-4c4f-8992-1bf1fda6d5e8" providerId="ADAL" clId="{1D307E72-7901-4E61-A01B-3C4232ABCF63}" dt="2026-07-18T13:22:04.570" v="2533" actId="465"/>
          <ac:spMkLst>
            <pc:docMk/>
            <pc:sldMk cId="3426199765" sldId="366"/>
            <ac:spMk id="12" creationId="{A8BAC7A4-B9C9-4B24-A61B-533E5EC55061}"/>
          </ac:spMkLst>
        </pc:spChg>
        <pc:spChg chg="mod">
          <ac:chgData name="Wojciech Kustra" userId="afebd3d0-216b-4c4f-8992-1bf1fda6d5e8" providerId="ADAL" clId="{1D307E72-7901-4E61-A01B-3C4232ABCF63}" dt="2026-07-18T13:21:57.064" v="2532" actId="1076"/>
          <ac:spMkLst>
            <pc:docMk/>
            <pc:sldMk cId="3426199765" sldId="366"/>
            <ac:spMk id="14" creationId="{4DE335A5-4124-429E-9C39-CDDF678CCB7F}"/>
          </ac:spMkLst>
        </pc:spChg>
        <pc:picChg chg="mod">
          <ac:chgData name="Wojciech Kustra" userId="afebd3d0-216b-4c4f-8992-1bf1fda6d5e8" providerId="ADAL" clId="{1D307E72-7901-4E61-A01B-3C4232ABCF63}" dt="2026-07-18T13:21:50.434" v="2531" actId="1076"/>
          <ac:picMkLst>
            <pc:docMk/>
            <pc:sldMk cId="3426199765" sldId="366"/>
            <ac:picMk id="7170" creationId="{69EE851A-C3DC-317A-762E-EB53BBDBAC8C}"/>
          </ac:picMkLst>
        </pc:picChg>
      </pc:sldChg>
      <pc:sldChg chg="addSp delSp modSp del mod">
        <pc:chgData name="Wojciech Kustra" userId="afebd3d0-216b-4c4f-8992-1bf1fda6d5e8" providerId="ADAL" clId="{1D307E72-7901-4E61-A01B-3C4232ABCF63}" dt="2026-07-18T13:40:32.278" v="2776"/>
        <pc:sldMkLst>
          <pc:docMk/>
          <pc:sldMk cId="1933737708" sldId="367"/>
        </pc:sldMkLst>
        <pc:spChg chg="del mod">
          <ac:chgData name="Wojciech Kustra" userId="afebd3d0-216b-4c4f-8992-1bf1fda6d5e8" providerId="ADAL" clId="{1D307E72-7901-4E61-A01B-3C4232ABCF63}" dt="2026-07-18T13:23:44.351" v="2564" actId="478"/>
          <ac:spMkLst>
            <pc:docMk/>
            <pc:sldMk cId="1933737708" sldId="367"/>
            <ac:spMk id="3" creationId="{C801C2C1-9ADE-4240-ADA1-D6B5E6033F76}"/>
          </ac:spMkLst>
        </pc:spChg>
        <pc:spChg chg="mod">
          <ac:chgData name="Wojciech Kustra" userId="afebd3d0-216b-4c4f-8992-1bf1fda6d5e8" providerId="ADAL" clId="{1D307E72-7901-4E61-A01B-3C4232ABCF63}" dt="2026-07-18T13:24:00.535" v="2568" actId="552"/>
          <ac:spMkLst>
            <pc:docMk/>
            <pc:sldMk cId="1933737708" sldId="367"/>
            <ac:spMk id="4" creationId="{8CBC1670-EEFB-44C2-BAB0-5E8739DC3719}"/>
          </ac:spMkLst>
        </pc:spChg>
        <pc:spChg chg="del mod">
          <ac:chgData name="Wojciech Kustra" userId="afebd3d0-216b-4c4f-8992-1bf1fda6d5e8" providerId="ADAL" clId="{1D307E72-7901-4E61-A01B-3C4232ABCF63}" dt="2026-07-18T13:23:39.535" v="2560" actId="478"/>
          <ac:spMkLst>
            <pc:docMk/>
            <pc:sldMk cId="1933737708" sldId="367"/>
            <ac:spMk id="5" creationId="{0E378B12-8605-44A6-81A7-E20795D82112}"/>
          </ac:spMkLst>
        </pc:spChg>
        <pc:spChg chg="mod">
          <ac:chgData name="Wojciech Kustra" userId="afebd3d0-216b-4c4f-8992-1bf1fda6d5e8" providerId="ADAL" clId="{1D307E72-7901-4E61-A01B-3C4232ABCF63}" dt="2026-07-18T13:24:00.535" v="2568" actId="552"/>
          <ac:spMkLst>
            <pc:docMk/>
            <pc:sldMk cId="1933737708" sldId="367"/>
            <ac:spMk id="6" creationId="{7E677E7A-3E38-4B9B-80CD-8D1A49286A0B}"/>
          </ac:spMkLst>
        </pc:spChg>
        <pc:spChg chg="del mod">
          <ac:chgData name="Wojciech Kustra" userId="afebd3d0-216b-4c4f-8992-1bf1fda6d5e8" providerId="ADAL" clId="{1D307E72-7901-4E61-A01B-3C4232ABCF63}" dt="2026-07-18T13:22:57.161" v="2546" actId="478"/>
          <ac:spMkLst>
            <pc:docMk/>
            <pc:sldMk cId="1933737708" sldId="367"/>
            <ac:spMk id="7" creationId="{0D83E52D-98EF-4B96-81BA-56B0858295AC}"/>
          </ac:spMkLst>
        </pc:spChg>
        <pc:spChg chg="mod">
          <ac:chgData name="Wojciech Kustra" userId="afebd3d0-216b-4c4f-8992-1bf1fda6d5e8" providerId="ADAL" clId="{1D307E72-7901-4E61-A01B-3C4232ABCF63}" dt="2026-07-18T13:24:00.535" v="2568" actId="552"/>
          <ac:spMkLst>
            <pc:docMk/>
            <pc:sldMk cId="1933737708" sldId="367"/>
            <ac:spMk id="8" creationId="{A8FAF7DC-66F9-4657-B14D-0AF2861640F5}"/>
          </ac:spMkLst>
        </pc:spChg>
        <pc:spChg chg="del mod">
          <ac:chgData name="Wojciech Kustra" userId="afebd3d0-216b-4c4f-8992-1bf1fda6d5e8" providerId="ADAL" clId="{1D307E72-7901-4E61-A01B-3C4232ABCF63}" dt="2026-07-18T13:22:48.821" v="2542" actId="478"/>
          <ac:spMkLst>
            <pc:docMk/>
            <pc:sldMk cId="1933737708" sldId="367"/>
            <ac:spMk id="9" creationId="{65227A96-BBB0-4041-A341-2954AA380F4B}"/>
          </ac:spMkLst>
        </pc:spChg>
        <pc:spChg chg="add del mod">
          <ac:chgData name="Wojciech Kustra" userId="afebd3d0-216b-4c4f-8992-1bf1fda6d5e8" providerId="ADAL" clId="{1D307E72-7901-4E61-A01B-3C4232ABCF63}" dt="2026-07-18T13:24:00.535" v="2568" actId="552"/>
          <ac:spMkLst>
            <pc:docMk/>
            <pc:sldMk cId="1933737708" sldId="367"/>
            <ac:spMk id="10" creationId="{2DEF2748-B957-449E-AACB-8FF843DF1F16}"/>
          </ac:spMkLst>
        </pc:spChg>
      </pc:sldChg>
      <pc:sldChg chg="delSp modSp del mod">
        <pc:chgData name="Wojciech Kustra" userId="afebd3d0-216b-4c4f-8992-1bf1fda6d5e8" providerId="ADAL" clId="{1D307E72-7901-4E61-A01B-3C4232ABCF63}" dt="2026-07-18T13:40:34.304" v="2778"/>
        <pc:sldMkLst>
          <pc:docMk/>
          <pc:sldMk cId="1546120690" sldId="368"/>
        </pc:sldMkLst>
        <pc:spChg chg="mod">
          <ac:chgData name="Wojciech Kustra" userId="afebd3d0-216b-4c4f-8992-1bf1fda6d5e8" providerId="ADAL" clId="{1D307E72-7901-4E61-A01B-3C4232ABCF63}" dt="2026-07-18T13:24:59.161" v="2577" actId="113"/>
          <ac:spMkLst>
            <pc:docMk/>
            <pc:sldMk cId="1546120690" sldId="368"/>
            <ac:spMk id="4" creationId="{6A1ED0F1-CA64-42FC-B755-2DFC6D1A3D47}"/>
          </ac:spMkLst>
        </pc:spChg>
        <pc:spChg chg="mod">
          <ac:chgData name="Wojciech Kustra" userId="afebd3d0-216b-4c4f-8992-1bf1fda6d5e8" providerId="ADAL" clId="{1D307E72-7901-4E61-A01B-3C4232ABCF63}" dt="2026-07-18T13:25:46.500" v="2596" actId="14100"/>
          <ac:spMkLst>
            <pc:docMk/>
            <pc:sldMk cId="1546120690" sldId="368"/>
            <ac:spMk id="6" creationId="{8CCCF701-5FE4-4520-8553-9E5AA2266BD2}"/>
          </ac:spMkLst>
        </pc:spChg>
        <pc:spChg chg="mod">
          <ac:chgData name="Wojciech Kustra" userId="afebd3d0-216b-4c4f-8992-1bf1fda6d5e8" providerId="ADAL" clId="{1D307E72-7901-4E61-A01B-3C4232ABCF63}" dt="2026-07-18T13:25:17.586" v="2585" actId="1076"/>
          <ac:spMkLst>
            <pc:docMk/>
            <pc:sldMk cId="1546120690" sldId="368"/>
            <ac:spMk id="8" creationId="{7F53A0C4-5B98-4E78-A126-54E834C7ABEE}"/>
          </ac:spMkLst>
        </pc:spChg>
        <pc:spChg chg="mod">
          <ac:chgData name="Wojciech Kustra" userId="afebd3d0-216b-4c4f-8992-1bf1fda6d5e8" providerId="ADAL" clId="{1D307E72-7901-4E61-A01B-3C4232ABCF63}" dt="2026-07-18T13:25:15.434" v="2584" actId="1076"/>
          <ac:spMkLst>
            <pc:docMk/>
            <pc:sldMk cId="1546120690" sldId="368"/>
            <ac:spMk id="10" creationId="{20EF7EE3-092C-43C2-94BD-A35AA8D0A698}"/>
          </ac:spMkLst>
        </pc:spChg>
        <pc:spChg chg="mod">
          <ac:chgData name="Wojciech Kustra" userId="afebd3d0-216b-4c4f-8992-1bf1fda6d5e8" providerId="ADAL" clId="{1D307E72-7901-4E61-A01B-3C4232ABCF63}" dt="2026-07-18T13:25:23.931" v="2588" actId="1076"/>
          <ac:spMkLst>
            <pc:docMk/>
            <pc:sldMk cId="1546120690" sldId="368"/>
            <ac:spMk id="12" creationId="{CC1956CB-64DC-4501-A38B-5BBD398683B2}"/>
          </ac:spMkLst>
        </pc:spChg>
        <pc:spChg chg="del">
          <ac:chgData name="Wojciech Kustra" userId="afebd3d0-216b-4c4f-8992-1bf1fda6d5e8" providerId="ADAL" clId="{1D307E72-7901-4E61-A01B-3C4232ABCF63}" dt="2026-07-18T13:25:33.629" v="2592" actId="478"/>
          <ac:spMkLst>
            <pc:docMk/>
            <pc:sldMk cId="1546120690" sldId="368"/>
            <ac:spMk id="13" creationId="{2D159676-0D37-46E4-9A1A-BD94681AEE8C}"/>
          </ac:spMkLst>
        </pc:spChg>
        <pc:spChg chg="mod">
          <ac:chgData name="Wojciech Kustra" userId="afebd3d0-216b-4c4f-8992-1bf1fda6d5e8" providerId="ADAL" clId="{1D307E72-7901-4E61-A01B-3C4232ABCF63}" dt="2026-07-18T13:25:31.410" v="2591" actId="1076"/>
          <ac:spMkLst>
            <pc:docMk/>
            <pc:sldMk cId="1546120690" sldId="368"/>
            <ac:spMk id="14" creationId="{699A4AAA-2AEA-4DAD-8425-F200DEA8984E}"/>
          </ac:spMkLst>
        </pc:spChg>
      </pc:sldChg>
      <pc:sldChg chg="modSp del mod">
        <pc:chgData name="Wojciech Kustra" userId="afebd3d0-216b-4c4f-8992-1bf1fda6d5e8" providerId="ADAL" clId="{1D307E72-7901-4E61-A01B-3C4232ABCF63}" dt="2026-07-18T13:41:05.909" v="2781"/>
        <pc:sldMkLst>
          <pc:docMk/>
          <pc:sldMk cId="3094363721" sldId="369"/>
        </pc:sldMkLst>
        <pc:spChg chg="mod">
          <ac:chgData name="Wojciech Kustra" userId="afebd3d0-216b-4c4f-8992-1bf1fda6d5e8" providerId="ADAL" clId="{1D307E72-7901-4E61-A01B-3C4232ABCF63}" dt="2026-07-18T13:26:11.874" v="2600" actId="207"/>
          <ac:spMkLst>
            <pc:docMk/>
            <pc:sldMk cId="3094363721" sldId="369"/>
            <ac:spMk id="4" creationId="{95827314-9DFE-4AF2-9B24-1F7FEE9491A0}"/>
          </ac:spMkLst>
        </pc:spChg>
      </pc:sldChg>
      <pc:sldChg chg="modSp del mod">
        <pc:chgData name="Wojciech Kustra" userId="afebd3d0-216b-4c4f-8992-1bf1fda6d5e8" providerId="ADAL" clId="{1D307E72-7901-4E61-A01B-3C4232ABCF63}" dt="2026-07-18T13:41:12.181" v="2784"/>
        <pc:sldMkLst>
          <pc:docMk/>
          <pc:sldMk cId="1913302958" sldId="370"/>
        </pc:sldMkLst>
        <pc:spChg chg="mod">
          <ac:chgData name="Wojciech Kustra" userId="afebd3d0-216b-4c4f-8992-1bf1fda6d5e8" providerId="ADAL" clId="{1D307E72-7901-4E61-A01B-3C4232ABCF63}" dt="2026-07-18T13:26:55.552" v="2612" actId="1076"/>
          <ac:spMkLst>
            <pc:docMk/>
            <pc:sldMk cId="1913302958" sldId="370"/>
            <ac:spMk id="4" creationId="{E23EA27D-F900-46B3-B68C-4AEFC19FD915}"/>
          </ac:spMkLst>
        </pc:spChg>
        <pc:spChg chg="mod">
          <ac:chgData name="Wojciech Kustra" userId="afebd3d0-216b-4c4f-8992-1bf1fda6d5e8" providerId="ADAL" clId="{1D307E72-7901-4E61-A01B-3C4232ABCF63}" dt="2026-07-18T13:26:41.599" v="2605" actId="113"/>
          <ac:spMkLst>
            <pc:docMk/>
            <pc:sldMk cId="1913302958" sldId="370"/>
            <ac:spMk id="6" creationId="{F9D6830D-D1DB-4F9C-89F8-204A9155901A}"/>
          </ac:spMkLst>
        </pc:spChg>
        <pc:spChg chg="mod">
          <ac:chgData name="Wojciech Kustra" userId="afebd3d0-216b-4c4f-8992-1bf1fda6d5e8" providerId="ADAL" clId="{1D307E72-7901-4E61-A01B-3C4232ABCF63}" dt="2026-07-18T13:26:45.873" v="2607" actId="113"/>
          <ac:spMkLst>
            <pc:docMk/>
            <pc:sldMk cId="1913302958" sldId="370"/>
            <ac:spMk id="8" creationId="{B33B282A-69B7-44BC-8CCE-C7B532513D9C}"/>
          </ac:spMkLst>
        </pc:spChg>
        <pc:spChg chg="mod">
          <ac:chgData name="Wojciech Kustra" userId="afebd3d0-216b-4c4f-8992-1bf1fda6d5e8" providerId="ADAL" clId="{1D307E72-7901-4E61-A01B-3C4232ABCF63}" dt="2026-07-18T13:26:49.967" v="2609" actId="113"/>
          <ac:spMkLst>
            <pc:docMk/>
            <pc:sldMk cId="1913302958" sldId="370"/>
            <ac:spMk id="10" creationId="{9D1C252E-9F11-4BF1-B367-3901E2C1F640}"/>
          </ac:spMkLst>
        </pc:spChg>
      </pc:sldChg>
      <pc:sldChg chg="modSp del mod">
        <pc:chgData name="Wojciech Kustra" userId="afebd3d0-216b-4c4f-8992-1bf1fda6d5e8" providerId="ADAL" clId="{1D307E72-7901-4E61-A01B-3C4232ABCF63}" dt="2026-07-18T13:41:14.802" v="2787"/>
        <pc:sldMkLst>
          <pc:docMk/>
          <pc:sldMk cId="4147980483" sldId="371"/>
        </pc:sldMkLst>
        <pc:spChg chg="mod">
          <ac:chgData name="Wojciech Kustra" userId="afebd3d0-216b-4c4f-8992-1bf1fda6d5e8" providerId="ADAL" clId="{1D307E72-7901-4E61-A01B-3C4232ABCF63}" dt="2026-07-18T13:29:20.462" v="2642" actId="255"/>
          <ac:spMkLst>
            <pc:docMk/>
            <pc:sldMk cId="4147980483" sldId="371"/>
            <ac:spMk id="4" creationId="{BB091F21-D2E6-479C-8E15-58DD59D91BEF}"/>
          </ac:spMkLst>
        </pc:spChg>
        <pc:spChg chg="mod">
          <ac:chgData name="Wojciech Kustra" userId="afebd3d0-216b-4c4f-8992-1bf1fda6d5e8" providerId="ADAL" clId="{1D307E72-7901-4E61-A01B-3C4232ABCF63}" dt="2026-07-18T13:29:20.462" v="2642" actId="255"/>
          <ac:spMkLst>
            <pc:docMk/>
            <pc:sldMk cId="4147980483" sldId="371"/>
            <ac:spMk id="6" creationId="{E11C2CE6-2D1D-4401-B879-8D80864B9655}"/>
          </ac:spMkLst>
        </pc:spChg>
        <pc:spChg chg="mod">
          <ac:chgData name="Wojciech Kustra" userId="afebd3d0-216b-4c4f-8992-1bf1fda6d5e8" providerId="ADAL" clId="{1D307E72-7901-4E61-A01B-3C4232ABCF63}" dt="2026-07-18T13:29:20.462" v="2642" actId="255"/>
          <ac:spMkLst>
            <pc:docMk/>
            <pc:sldMk cId="4147980483" sldId="371"/>
            <ac:spMk id="8" creationId="{3855FF2B-8FAB-4221-AA0A-78E263D77E1F}"/>
          </ac:spMkLst>
        </pc:spChg>
        <pc:spChg chg="mod">
          <ac:chgData name="Wojciech Kustra" userId="afebd3d0-216b-4c4f-8992-1bf1fda6d5e8" providerId="ADAL" clId="{1D307E72-7901-4E61-A01B-3C4232ABCF63}" dt="2026-07-18T13:29:20.462" v="2642" actId="255"/>
          <ac:spMkLst>
            <pc:docMk/>
            <pc:sldMk cId="4147980483" sldId="371"/>
            <ac:spMk id="10" creationId="{6FB5BBEF-B008-4BF5-8D0B-BDE03983FCF7}"/>
          </ac:spMkLst>
        </pc:spChg>
        <pc:spChg chg="mod">
          <ac:chgData name="Wojciech Kustra" userId="afebd3d0-216b-4c4f-8992-1bf1fda6d5e8" providerId="ADAL" clId="{1D307E72-7901-4E61-A01B-3C4232ABCF63}" dt="2026-07-18T13:29:20.462" v="2642" actId="255"/>
          <ac:spMkLst>
            <pc:docMk/>
            <pc:sldMk cId="4147980483" sldId="371"/>
            <ac:spMk id="12" creationId="{2AEC5CD3-BCB5-4428-A3E3-24CC7B42B139}"/>
          </ac:spMkLst>
        </pc:spChg>
        <pc:spChg chg="mod">
          <ac:chgData name="Wojciech Kustra" userId="afebd3d0-216b-4c4f-8992-1bf1fda6d5e8" providerId="ADAL" clId="{1D307E72-7901-4E61-A01B-3C4232ABCF63}" dt="2026-07-18T13:29:20.462" v="2642" actId="255"/>
          <ac:spMkLst>
            <pc:docMk/>
            <pc:sldMk cId="4147980483" sldId="371"/>
            <ac:spMk id="14" creationId="{6683836D-D952-439F-8FDF-222D228745BA}"/>
          </ac:spMkLst>
        </pc:spChg>
        <pc:picChg chg="mod">
          <ac:chgData name="Wojciech Kustra" userId="afebd3d0-216b-4c4f-8992-1bf1fda6d5e8" providerId="ADAL" clId="{1D307E72-7901-4E61-A01B-3C4232ABCF63}" dt="2026-07-18T13:27:42.167" v="2620" actId="14100"/>
          <ac:picMkLst>
            <pc:docMk/>
            <pc:sldMk cId="4147980483" sldId="371"/>
            <ac:picMk id="13314" creationId="{A12C145C-C108-4868-C30E-DED414F3346F}"/>
          </ac:picMkLst>
        </pc:picChg>
      </pc:sldChg>
      <pc:sldChg chg="addSp delSp modSp del mod">
        <pc:chgData name="Wojciech Kustra" userId="afebd3d0-216b-4c4f-8992-1bf1fda6d5e8" providerId="ADAL" clId="{1D307E72-7901-4E61-A01B-3C4232ABCF63}" dt="2026-07-18T13:41:17.289" v="2790"/>
        <pc:sldMkLst>
          <pc:docMk/>
          <pc:sldMk cId="3504546237" sldId="372"/>
        </pc:sldMkLst>
        <pc:spChg chg="add del">
          <ac:chgData name="Wojciech Kustra" userId="afebd3d0-216b-4c4f-8992-1bf1fda6d5e8" providerId="ADAL" clId="{1D307E72-7901-4E61-A01B-3C4232ABCF63}" dt="2026-07-18T13:28:58.738" v="2637" actId="478"/>
          <ac:spMkLst>
            <pc:docMk/>
            <pc:sldMk cId="3504546237" sldId="372"/>
            <ac:spMk id="3" creationId="{7FE31BF7-6D57-44B5-AAB2-6D82E58AB9B0}"/>
          </ac:spMkLst>
        </pc:spChg>
        <pc:spChg chg="add del mod">
          <ac:chgData name="Wojciech Kustra" userId="afebd3d0-216b-4c4f-8992-1bf1fda6d5e8" providerId="ADAL" clId="{1D307E72-7901-4E61-A01B-3C4232ABCF63}" dt="2026-07-18T13:29:38.659" v="2646" actId="207"/>
          <ac:spMkLst>
            <pc:docMk/>
            <pc:sldMk cId="3504546237" sldId="372"/>
            <ac:spMk id="5" creationId="{C82AF4B9-1709-4AAC-947B-4BE01054B18D}"/>
          </ac:spMkLst>
        </pc:spChg>
        <pc:spChg chg="mod">
          <ac:chgData name="Wojciech Kustra" userId="afebd3d0-216b-4c4f-8992-1bf1fda6d5e8" providerId="ADAL" clId="{1D307E72-7901-4E61-A01B-3C4232ABCF63}" dt="2026-07-18T13:29:44.329" v="2648" actId="207"/>
          <ac:spMkLst>
            <pc:docMk/>
            <pc:sldMk cId="3504546237" sldId="372"/>
            <ac:spMk id="8" creationId="{6D1C5591-81A6-4625-84A7-B0DE062F5ADF}"/>
          </ac:spMkLst>
        </pc:spChg>
      </pc:sldChg>
      <pc:sldChg chg="modSp del mod">
        <pc:chgData name="Wojciech Kustra" userId="afebd3d0-216b-4c4f-8992-1bf1fda6d5e8" providerId="ADAL" clId="{1D307E72-7901-4E61-A01B-3C4232ABCF63}" dt="2026-07-18T13:41:22.791" v="2794"/>
        <pc:sldMkLst>
          <pc:docMk/>
          <pc:sldMk cId="1162626921" sldId="373"/>
        </pc:sldMkLst>
        <pc:spChg chg="mod">
          <ac:chgData name="Wojciech Kustra" userId="afebd3d0-216b-4c4f-8992-1bf1fda6d5e8" providerId="ADAL" clId="{1D307E72-7901-4E61-A01B-3C4232ABCF63}" dt="2026-07-18T13:34:24.043" v="2713" actId="1076"/>
          <ac:spMkLst>
            <pc:docMk/>
            <pc:sldMk cId="1162626921" sldId="373"/>
            <ac:spMk id="8" creationId="{EBA3C1F2-1963-4CF0-B147-5A97D917C829}"/>
          </ac:spMkLst>
        </pc:spChg>
        <pc:spChg chg="mod">
          <ac:chgData name="Wojciech Kustra" userId="afebd3d0-216b-4c4f-8992-1bf1fda6d5e8" providerId="ADAL" clId="{1D307E72-7901-4E61-A01B-3C4232ABCF63}" dt="2026-07-18T13:34:15.166" v="2711" actId="113"/>
          <ac:spMkLst>
            <pc:docMk/>
            <pc:sldMk cId="1162626921" sldId="373"/>
            <ac:spMk id="10" creationId="{16921E77-9219-4C75-9453-A7AE1BB23327}"/>
          </ac:spMkLst>
        </pc:spChg>
        <pc:spChg chg="mod">
          <ac:chgData name="Wojciech Kustra" userId="afebd3d0-216b-4c4f-8992-1bf1fda6d5e8" providerId="ADAL" clId="{1D307E72-7901-4E61-A01B-3C4232ABCF63}" dt="2026-07-18T13:34:09.651" v="2708" actId="14100"/>
          <ac:spMkLst>
            <pc:docMk/>
            <pc:sldMk cId="1162626921" sldId="373"/>
            <ac:spMk id="12" creationId="{526D657B-08B8-4C5C-B986-BCE2D210D10B}"/>
          </ac:spMkLst>
        </pc:spChg>
        <pc:spChg chg="mod">
          <ac:chgData name="Wojciech Kustra" userId="afebd3d0-216b-4c4f-8992-1bf1fda6d5e8" providerId="ADAL" clId="{1D307E72-7901-4E61-A01B-3C4232ABCF63}" dt="2026-07-18T13:34:04.778" v="2705" actId="113"/>
          <ac:spMkLst>
            <pc:docMk/>
            <pc:sldMk cId="1162626921" sldId="373"/>
            <ac:spMk id="14" creationId="{F04B169B-98D8-41C7-BD14-BB34EF91A455}"/>
          </ac:spMkLst>
        </pc:spChg>
        <pc:spChg chg="mod">
          <ac:chgData name="Wojciech Kustra" userId="afebd3d0-216b-4c4f-8992-1bf1fda6d5e8" providerId="ADAL" clId="{1D307E72-7901-4E61-A01B-3C4232ABCF63}" dt="2026-07-18T13:34:01.397" v="2703" actId="113"/>
          <ac:spMkLst>
            <pc:docMk/>
            <pc:sldMk cId="1162626921" sldId="373"/>
            <ac:spMk id="16" creationId="{0A8B1C40-49B4-46F2-9D73-8EB240C2C9E6}"/>
          </ac:spMkLst>
        </pc:spChg>
        <pc:spChg chg="mod">
          <ac:chgData name="Wojciech Kustra" userId="afebd3d0-216b-4c4f-8992-1bf1fda6d5e8" providerId="ADAL" clId="{1D307E72-7901-4E61-A01B-3C4232ABCF63}" dt="2026-07-18T13:33:55.238" v="2700" actId="113"/>
          <ac:spMkLst>
            <pc:docMk/>
            <pc:sldMk cId="1162626921" sldId="373"/>
            <ac:spMk id="18" creationId="{1E98B89F-CFB3-4AAC-B858-BFD56810C502}"/>
          </ac:spMkLst>
        </pc:spChg>
      </pc:sldChg>
      <pc:sldChg chg="delSp modSp del mod">
        <pc:chgData name="Wojciech Kustra" userId="afebd3d0-216b-4c4f-8992-1bf1fda6d5e8" providerId="ADAL" clId="{1D307E72-7901-4E61-A01B-3C4232ABCF63}" dt="2026-07-18T13:41:26.628" v="2796"/>
        <pc:sldMkLst>
          <pc:docMk/>
          <pc:sldMk cId="319288815" sldId="375"/>
        </pc:sldMkLst>
        <pc:spChg chg="del mod">
          <ac:chgData name="Wojciech Kustra" userId="afebd3d0-216b-4c4f-8992-1bf1fda6d5e8" providerId="ADAL" clId="{1D307E72-7901-4E61-A01B-3C4232ABCF63}" dt="2026-07-18T13:02:52.690" v="2200" actId="478"/>
          <ac:spMkLst>
            <pc:docMk/>
            <pc:sldMk cId="319288815" sldId="375"/>
            <ac:spMk id="3" creationId="{A15863B2-9E9C-4AA4-8813-066C27490F11}"/>
          </ac:spMkLst>
        </pc:spChg>
        <pc:spChg chg="mod">
          <ac:chgData name="Wojciech Kustra" userId="afebd3d0-216b-4c4f-8992-1bf1fda6d5e8" providerId="ADAL" clId="{1D307E72-7901-4E61-A01B-3C4232ABCF63}" dt="2026-07-18T13:03:51.708" v="2211" actId="20577"/>
          <ac:spMkLst>
            <pc:docMk/>
            <pc:sldMk cId="319288815" sldId="375"/>
            <ac:spMk id="4" creationId="{B41A318A-CD52-48D7-8E06-981ABA450884}"/>
          </ac:spMkLst>
        </pc:spChg>
        <pc:spChg chg="del">
          <ac:chgData name="Wojciech Kustra" userId="afebd3d0-216b-4c4f-8992-1bf1fda6d5e8" providerId="ADAL" clId="{1D307E72-7901-4E61-A01B-3C4232ABCF63}" dt="2026-07-18T13:05:28.808" v="2233" actId="478"/>
          <ac:spMkLst>
            <pc:docMk/>
            <pc:sldMk cId="319288815" sldId="375"/>
            <ac:spMk id="5" creationId="{0E0B18F5-DC24-459E-AA60-445BA4064364}"/>
          </ac:spMkLst>
        </pc:spChg>
        <pc:spChg chg="mod">
          <ac:chgData name="Wojciech Kustra" userId="afebd3d0-216b-4c4f-8992-1bf1fda6d5e8" providerId="ADAL" clId="{1D307E72-7901-4E61-A01B-3C4232ABCF63}" dt="2026-07-18T13:06:10.241" v="2247" actId="113"/>
          <ac:spMkLst>
            <pc:docMk/>
            <pc:sldMk cId="319288815" sldId="375"/>
            <ac:spMk id="6" creationId="{4DEF02AB-4600-4CA7-A3E0-C61106970C84}"/>
          </ac:spMkLst>
        </pc:spChg>
        <pc:spChg chg="del">
          <ac:chgData name="Wojciech Kustra" userId="afebd3d0-216b-4c4f-8992-1bf1fda6d5e8" providerId="ADAL" clId="{1D307E72-7901-4E61-A01B-3C4232ABCF63}" dt="2026-07-18T13:07:32.282" v="2276" actId="478"/>
          <ac:spMkLst>
            <pc:docMk/>
            <pc:sldMk cId="319288815" sldId="375"/>
            <ac:spMk id="7" creationId="{8CF0BA1E-A7BA-4F7F-A668-8CB30B834B83}"/>
          </ac:spMkLst>
        </pc:spChg>
        <pc:spChg chg="mod">
          <ac:chgData name="Wojciech Kustra" userId="afebd3d0-216b-4c4f-8992-1bf1fda6d5e8" providerId="ADAL" clId="{1D307E72-7901-4E61-A01B-3C4232ABCF63}" dt="2026-07-18T13:08:22.444" v="2288" actId="113"/>
          <ac:spMkLst>
            <pc:docMk/>
            <pc:sldMk cId="319288815" sldId="375"/>
            <ac:spMk id="8" creationId="{38CAF842-43D4-4224-8748-B3690BC52AFE}"/>
          </ac:spMkLst>
        </pc:spChg>
        <pc:spChg chg="del">
          <ac:chgData name="Wojciech Kustra" userId="afebd3d0-216b-4c4f-8992-1bf1fda6d5e8" providerId="ADAL" clId="{1D307E72-7901-4E61-A01B-3C4232ABCF63}" dt="2026-07-18T13:08:46.019" v="2294" actId="478"/>
          <ac:spMkLst>
            <pc:docMk/>
            <pc:sldMk cId="319288815" sldId="375"/>
            <ac:spMk id="9" creationId="{C89FE911-27D5-4486-B7DF-363CD0C1468B}"/>
          </ac:spMkLst>
        </pc:spChg>
        <pc:spChg chg="mod">
          <ac:chgData name="Wojciech Kustra" userId="afebd3d0-216b-4c4f-8992-1bf1fda6d5e8" providerId="ADAL" clId="{1D307E72-7901-4E61-A01B-3C4232ABCF63}" dt="2026-07-18T13:09:26.842" v="2307" actId="113"/>
          <ac:spMkLst>
            <pc:docMk/>
            <pc:sldMk cId="319288815" sldId="375"/>
            <ac:spMk id="10" creationId="{0B40A18E-06F4-4D9C-ACAA-D1C2266BC249}"/>
          </ac:spMkLst>
        </pc:spChg>
        <pc:spChg chg="del">
          <ac:chgData name="Wojciech Kustra" userId="afebd3d0-216b-4c4f-8992-1bf1fda6d5e8" providerId="ADAL" clId="{1D307E72-7901-4E61-A01B-3C4232ABCF63}" dt="2026-07-18T13:04:04.791" v="2214" actId="478"/>
          <ac:spMkLst>
            <pc:docMk/>
            <pc:sldMk cId="319288815" sldId="375"/>
            <ac:spMk id="11" creationId="{457E8AA7-05CB-428D-B85D-90301AA82977}"/>
          </ac:spMkLst>
        </pc:spChg>
        <pc:spChg chg="mod">
          <ac:chgData name="Wojciech Kustra" userId="afebd3d0-216b-4c4f-8992-1bf1fda6d5e8" providerId="ADAL" clId="{1D307E72-7901-4E61-A01B-3C4232ABCF63}" dt="2026-07-18T13:04:26.486" v="2220" actId="20577"/>
          <ac:spMkLst>
            <pc:docMk/>
            <pc:sldMk cId="319288815" sldId="375"/>
            <ac:spMk id="12" creationId="{DB03AC99-5C94-4CEB-943C-836A3058F5DD}"/>
          </ac:spMkLst>
        </pc:spChg>
        <pc:spChg chg="del">
          <ac:chgData name="Wojciech Kustra" userId="afebd3d0-216b-4c4f-8992-1bf1fda6d5e8" providerId="ADAL" clId="{1D307E72-7901-4E61-A01B-3C4232ABCF63}" dt="2026-07-18T13:06:19.586" v="2251" actId="478"/>
          <ac:spMkLst>
            <pc:docMk/>
            <pc:sldMk cId="319288815" sldId="375"/>
            <ac:spMk id="13" creationId="{C39A6696-5FA9-44ED-8D40-9FE990AA7EA6}"/>
          </ac:spMkLst>
        </pc:spChg>
        <pc:spChg chg="mod">
          <ac:chgData name="Wojciech Kustra" userId="afebd3d0-216b-4c4f-8992-1bf1fda6d5e8" providerId="ADAL" clId="{1D307E72-7901-4E61-A01B-3C4232ABCF63}" dt="2026-07-18T13:06:48.225" v="2260" actId="113"/>
          <ac:spMkLst>
            <pc:docMk/>
            <pc:sldMk cId="319288815" sldId="375"/>
            <ac:spMk id="14" creationId="{29BE0F11-A923-4623-A236-563251453442}"/>
          </ac:spMkLst>
        </pc:spChg>
        <pc:spChg chg="del">
          <ac:chgData name="Wojciech Kustra" userId="afebd3d0-216b-4c4f-8992-1bf1fda6d5e8" providerId="ADAL" clId="{1D307E72-7901-4E61-A01B-3C4232ABCF63}" dt="2026-07-18T13:07:31.808" v="2275" actId="478"/>
          <ac:spMkLst>
            <pc:docMk/>
            <pc:sldMk cId="319288815" sldId="375"/>
            <ac:spMk id="15" creationId="{7CF774D2-8DAB-4C25-B88B-C3AA8DDD1D29}"/>
          </ac:spMkLst>
        </pc:spChg>
        <pc:spChg chg="mod">
          <ac:chgData name="Wojciech Kustra" userId="afebd3d0-216b-4c4f-8992-1bf1fda6d5e8" providerId="ADAL" clId="{1D307E72-7901-4E61-A01B-3C4232ABCF63}" dt="2026-07-18T13:08:18.667" v="2286" actId="113"/>
          <ac:spMkLst>
            <pc:docMk/>
            <pc:sldMk cId="319288815" sldId="375"/>
            <ac:spMk id="16" creationId="{BEA8B27D-63B1-4F53-BA12-69C5F8ACC97F}"/>
          </ac:spMkLst>
        </pc:spChg>
        <pc:spChg chg="del">
          <ac:chgData name="Wojciech Kustra" userId="afebd3d0-216b-4c4f-8992-1bf1fda6d5e8" providerId="ADAL" clId="{1D307E72-7901-4E61-A01B-3C4232ABCF63}" dt="2026-07-18T13:08:46.019" v="2294" actId="478"/>
          <ac:spMkLst>
            <pc:docMk/>
            <pc:sldMk cId="319288815" sldId="375"/>
            <ac:spMk id="17" creationId="{99C08011-3A07-46B6-B0BF-D9A39B694837}"/>
          </ac:spMkLst>
        </pc:spChg>
        <pc:spChg chg="mod">
          <ac:chgData name="Wojciech Kustra" userId="afebd3d0-216b-4c4f-8992-1bf1fda6d5e8" providerId="ADAL" clId="{1D307E72-7901-4E61-A01B-3C4232ABCF63}" dt="2026-07-18T13:09:33.495" v="2310" actId="113"/>
          <ac:spMkLst>
            <pc:docMk/>
            <pc:sldMk cId="319288815" sldId="375"/>
            <ac:spMk id="18" creationId="{26F6D10C-C9F9-498B-A20D-5654C2DBEE31}"/>
          </ac:spMkLst>
        </pc:spChg>
        <pc:spChg chg="mod">
          <ac:chgData name="Wojciech Kustra" userId="afebd3d0-216b-4c4f-8992-1bf1fda6d5e8" providerId="ADAL" clId="{1D307E72-7901-4E61-A01B-3C4232ABCF63}" dt="2026-07-18T13:05:17.575" v="2229" actId="113"/>
          <ac:spMkLst>
            <pc:docMk/>
            <pc:sldMk cId="319288815" sldId="375"/>
            <ac:spMk id="20" creationId="{69F085D3-1C4C-4DAB-A152-A83480B0F109}"/>
          </ac:spMkLst>
        </pc:spChg>
        <pc:spChg chg="del">
          <ac:chgData name="Wojciech Kustra" userId="afebd3d0-216b-4c4f-8992-1bf1fda6d5e8" providerId="ADAL" clId="{1D307E72-7901-4E61-A01B-3C4232ABCF63}" dt="2026-07-18T13:06:29.805" v="2255" actId="478"/>
          <ac:spMkLst>
            <pc:docMk/>
            <pc:sldMk cId="319288815" sldId="375"/>
            <ac:spMk id="21" creationId="{6082F202-067E-4494-BA7E-DDD89C14FC10}"/>
          </ac:spMkLst>
        </pc:spChg>
        <pc:spChg chg="mod">
          <ac:chgData name="Wojciech Kustra" userId="afebd3d0-216b-4c4f-8992-1bf1fda6d5e8" providerId="ADAL" clId="{1D307E72-7901-4E61-A01B-3C4232ABCF63}" dt="2026-07-18T13:07:07.805" v="2267" actId="113"/>
          <ac:spMkLst>
            <pc:docMk/>
            <pc:sldMk cId="319288815" sldId="375"/>
            <ac:spMk id="22" creationId="{3CCF1A95-083C-4D12-93B3-51620DBDC84D}"/>
          </ac:spMkLst>
        </pc:spChg>
        <pc:spChg chg="del">
          <ac:chgData name="Wojciech Kustra" userId="afebd3d0-216b-4c4f-8992-1bf1fda6d5e8" providerId="ADAL" clId="{1D307E72-7901-4E61-A01B-3C4232ABCF63}" dt="2026-07-18T13:07:30.806" v="2274" actId="478"/>
          <ac:spMkLst>
            <pc:docMk/>
            <pc:sldMk cId="319288815" sldId="375"/>
            <ac:spMk id="23" creationId="{D0951DD6-D218-4120-9659-2D531595733D}"/>
          </ac:spMkLst>
        </pc:spChg>
        <pc:spChg chg="mod">
          <ac:chgData name="Wojciech Kustra" userId="afebd3d0-216b-4c4f-8992-1bf1fda6d5e8" providerId="ADAL" clId="{1D307E72-7901-4E61-A01B-3C4232ABCF63}" dt="2026-07-18T13:08:15.454" v="2284" actId="113"/>
          <ac:spMkLst>
            <pc:docMk/>
            <pc:sldMk cId="319288815" sldId="375"/>
            <ac:spMk id="24" creationId="{28342846-8AA4-426F-8818-6A75A1A8E32D}"/>
          </ac:spMkLst>
        </pc:spChg>
        <pc:spChg chg="del">
          <ac:chgData name="Wojciech Kustra" userId="afebd3d0-216b-4c4f-8992-1bf1fda6d5e8" providerId="ADAL" clId="{1D307E72-7901-4E61-A01B-3C4232ABCF63}" dt="2026-07-18T13:08:46.019" v="2294" actId="478"/>
          <ac:spMkLst>
            <pc:docMk/>
            <pc:sldMk cId="319288815" sldId="375"/>
            <ac:spMk id="25" creationId="{39AEDCA8-59BB-4CCB-8B6B-29B2A5F868E0}"/>
          </ac:spMkLst>
        </pc:spChg>
        <pc:spChg chg="mod">
          <ac:chgData name="Wojciech Kustra" userId="afebd3d0-216b-4c4f-8992-1bf1fda6d5e8" providerId="ADAL" clId="{1D307E72-7901-4E61-A01B-3C4232ABCF63}" dt="2026-07-18T13:09:31.078" v="2309" actId="113"/>
          <ac:spMkLst>
            <pc:docMk/>
            <pc:sldMk cId="319288815" sldId="375"/>
            <ac:spMk id="26" creationId="{2347AFEA-A6D6-433B-9073-87C379432BE7}"/>
          </ac:spMkLst>
        </pc:spChg>
      </pc:sldChg>
      <pc:sldChg chg="add del">
        <pc:chgData name="Wojciech Kustra" userId="afebd3d0-216b-4c4f-8992-1bf1fda6d5e8" providerId="ADAL" clId="{1D307E72-7901-4E61-A01B-3C4232ABCF63}" dt="2026-07-18T13:41:38.102" v="2801"/>
        <pc:sldMkLst>
          <pc:docMk/>
          <pc:sldMk cId="1217479248" sldId="376"/>
        </pc:sldMkLst>
      </pc:sldChg>
      <pc:sldChg chg="add">
        <pc:chgData name="Wojciech Kustra" userId="afebd3d0-216b-4c4f-8992-1bf1fda6d5e8" providerId="ADAL" clId="{1D307E72-7901-4E61-A01B-3C4232ABCF63}" dt="2026-07-18T13:38:57.538" v="2739"/>
        <pc:sldMkLst>
          <pc:docMk/>
          <pc:sldMk cId="2478500566" sldId="377"/>
        </pc:sldMkLst>
      </pc:sldChg>
      <pc:sldChg chg="add">
        <pc:chgData name="Wojciech Kustra" userId="afebd3d0-216b-4c4f-8992-1bf1fda6d5e8" providerId="ADAL" clId="{1D307E72-7901-4E61-A01B-3C4232ABCF63}" dt="2026-07-18T13:38:59.410" v="2741"/>
        <pc:sldMkLst>
          <pc:docMk/>
          <pc:sldMk cId="366219701" sldId="378"/>
        </pc:sldMkLst>
      </pc:sldChg>
      <pc:sldChg chg="add">
        <pc:chgData name="Wojciech Kustra" userId="afebd3d0-216b-4c4f-8992-1bf1fda6d5e8" providerId="ADAL" clId="{1D307E72-7901-4E61-A01B-3C4232ABCF63}" dt="2026-07-18T13:39:01.504" v="2743"/>
        <pc:sldMkLst>
          <pc:docMk/>
          <pc:sldMk cId="2542325565" sldId="379"/>
        </pc:sldMkLst>
      </pc:sldChg>
      <pc:sldChg chg="add">
        <pc:chgData name="Wojciech Kustra" userId="afebd3d0-216b-4c4f-8992-1bf1fda6d5e8" providerId="ADAL" clId="{1D307E72-7901-4E61-A01B-3C4232ABCF63}" dt="2026-07-18T13:39:03.777" v="2745"/>
        <pc:sldMkLst>
          <pc:docMk/>
          <pc:sldMk cId="975172368" sldId="380"/>
        </pc:sldMkLst>
      </pc:sldChg>
      <pc:sldChg chg="add">
        <pc:chgData name="Wojciech Kustra" userId="afebd3d0-216b-4c4f-8992-1bf1fda6d5e8" providerId="ADAL" clId="{1D307E72-7901-4E61-A01B-3C4232ABCF63}" dt="2026-07-18T13:39:05.990" v="2747"/>
        <pc:sldMkLst>
          <pc:docMk/>
          <pc:sldMk cId="2190286299" sldId="381"/>
        </pc:sldMkLst>
      </pc:sldChg>
      <pc:sldChg chg="add">
        <pc:chgData name="Wojciech Kustra" userId="afebd3d0-216b-4c4f-8992-1bf1fda6d5e8" providerId="ADAL" clId="{1D307E72-7901-4E61-A01B-3C4232ABCF63}" dt="2026-07-18T13:39:08.794" v="2749"/>
        <pc:sldMkLst>
          <pc:docMk/>
          <pc:sldMk cId="1564881850" sldId="382"/>
        </pc:sldMkLst>
      </pc:sldChg>
      <pc:sldChg chg="add del">
        <pc:chgData name="Wojciech Kustra" userId="afebd3d0-216b-4c4f-8992-1bf1fda6d5e8" providerId="ADAL" clId="{1D307E72-7901-4E61-A01B-3C4232ABCF63}" dt="2026-07-18T13:42:34.161" v="2818"/>
        <pc:sldMkLst>
          <pc:docMk/>
          <pc:sldMk cId="1921845395" sldId="383"/>
        </pc:sldMkLst>
      </pc:sldChg>
      <pc:sldChg chg="add">
        <pc:chgData name="Wojciech Kustra" userId="afebd3d0-216b-4c4f-8992-1bf1fda6d5e8" providerId="ADAL" clId="{1D307E72-7901-4E61-A01B-3C4232ABCF63}" dt="2026-07-18T13:39:13.329" v="2753"/>
        <pc:sldMkLst>
          <pc:docMk/>
          <pc:sldMk cId="2026647606" sldId="384"/>
        </pc:sldMkLst>
      </pc:sldChg>
      <pc:sldChg chg="add">
        <pc:chgData name="Wojciech Kustra" userId="afebd3d0-216b-4c4f-8992-1bf1fda6d5e8" providerId="ADAL" clId="{1D307E72-7901-4E61-A01B-3C4232ABCF63}" dt="2026-07-18T13:39:15.454" v="2755"/>
        <pc:sldMkLst>
          <pc:docMk/>
          <pc:sldMk cId="3834430212" sldId="385"/>
        </pc:sldMkLst>
      </pc:sldChg>
      <pc:sldChg chg="add">
        <pc:chgData name="Wojciech Kustra" userId="afebd3d0-216b-4c4f-8992-1bf1fda6d5e8" providerId="ADAL" clId="{1D307E72-7901-4E61-A01B-3C4232ABCF63}" dt="2026-07-18T13:39:17.134" v="2757"/>
        <pc:sldMkLst>
          <pc:docMk/>
          <pc:sldMk cId="3219386679" sldId="386"/>
        </pc:sldMkLst>
      </pc:sldChg>
      <pc:sldChg chg="add">
        <pc:chgData name="Wojciech Kustra" userId="afebd3d0-216b-4c4f-8992-1bf1fda6d5e8" providerId="ADAL" clId="{1D307E72-7901-4E61-A01B-3C4232ABCF63}" dt="2026-07-18T13:40:17.715" v="2759"/>
        <pc:sldMkLst>
          <pc:docMk/>
          <pc:sldMk cId="2447805977" sldId="387"/>
        </pc:sldMkLst>
      </pc:sldChg>
      <pc:sldChg chg="add">
        <pc:chgData name="Wojciech Kustra" userId="afebd3d0-216b-4c4f-8992-1bf1fda6d5e8" providerId="ADAL" clId="{1D307E72-7901-4E61-A01B-3C4232ABCF63}" dt="2026-07-18T13:40:19.783" v="2761"/>
        <pc:sldMkLst>
          <pc:docMk/>
          <pc:sldMk cId="1297076923" sldId="388"/>
        </pc:sldMkLst>
      </pc:sldChg>
      <pc:sldChg chg="add">
        <pc:chgData name="Wojciech Kustra" userId="afebd3d0-216b-4c4f-8992-1bf1fda6d5e8" providerId="ADAL" clId="{1D307E72-7901-4E61-A01B-3C4232ABCF63}" dt="2026-07-18T13:40:21.598" v="2763"/>
        <pc:sldMkLst>
          <pc:docMk/>
          <pc:sldMk cId="2693995428" sldId="389"/>
        </pc:sldMkLst>
      </pc:sldChg>
      <pc:sldChg chg="add">
        <pc:chgData name="Wojciech Kustra" userId="afebd3d0-216b-4c4f-8992-1bf1fda6d5e8" providerId="ADAL" clId="{1D307E72-7901-4E61-A01B-3C4232ABCF63}" dt="2026-07-18T13:40:23.918" v="2765"/>
        <pc:sldMkLst>
          <pc:docMk/>
          <pc:sldMk cId="2108961584" sldId="390"/>
        </pc:sldMkLst>
      </pc:sldChg>
      <pc:sldChg chg="add">
        <pc:chgData name="Wojciech Kustra" userId="afebd3d0-216b-4c4f-8992-1bf1fda6d5e8" providerId="ADAL" clId="{1D307E72-7901-4E61-A01B-3C4232ABCF63}" dt="2026-07-18T13:40:25.552" v="2767"/>
        <pc:sldMkLst>
          <pc:docMk/>
          <pc:sldMk cId="2230202069" sldId="391"/>
        </pc:sldMkLst>
      </pc:sldChg>
      <pc:sldChg chg="add">
        <pc:chgData name="Wojciech Kustra" userId="afebd3d0-216b-4c4f-8992-1bf1fda6d5e8" providerId="ADAL" clId="{1D307E72-7901-4E61-A01B-3C4232ABCF63}" dt="2026-07-18T13:40:27.164" v="2769"/>
        <pc:sldMkLst>
          <pc:docMk/>
          <pc:sldMk cId="3059941287" sldId="392"/>
        </pc:sldMkLst>
      </pc:sldChg>
      <pc:sldChg chg="modSp add mod">
        <pc:chgData name="Wojciech Kustra" userId="afebd3d0-216b-4c4f-8992-1bf1fda6d5e8" providerId="ADAL" clId="{1D307E72-7901-4E61-A01B-3C4232ABCF63}" dt="2026-07-18T13:40:57.694" v="2779" actId="207"/>
        <pc:sldMkLst>
          <pc:docMk/>
          <pc:sldMk cId="786436497" sldId="393"/>
        </pc:sldMkLst>
        <pc:spChg chg="mod">
          <ac:chgData name="Wojciech Kustra" userId="afebd3d0-216b-4c4f-8992-1bf1fda6d5e8" providerId="ADAL" clId="{1D307E72-7901-4E61-A01B-3C4232ABCF63}" dt="2026-07-18T13:40:57.694" v="2779" actId="207"/>
          <ac:spMkLst>
            <pc:docMk/>
            <pc:sldMk cId="786436497" sldId="393"/>
            <ac:spMk id="5" creationId="{2517EF22-8D50-4F96-8CB9-B3F32345CAB9}"/>
          </ac:spMkLst>
        </pc:spChg>
      </pc:sldChg>
      <pc:sldChg chg="add">
        <pc:chgData name="Wojciech Kustra" userId="afebd3d0-216b-4c4f-8992-1bf1fda6d5e8" providerId="ADAL" clId="{1D307E72-7901-4E61-A01B-3C4232ABCF63}" dt="2026-07-18T13:40:30.539" v="2773"/>
        <pc:sldMkLst>
          <pc:docMk/>
          <pc:sldMk cId="3992129586" sldId="394"/>
        </pc:sldMkLst>
      </pc:sldChg>
      <pc:sldChg chg="modSp add mod">
        <pc:chgData name="Wojciech Kustra" userId="afebd3d0-216b-4c4f-8992-1bf1fda6d5e8" providerId="ADAL" clId="{1D307E72-7901-4E61-A01B-3C4232ABCF63}" dt="2026-07-18T13:41:16.997" v="2788" actId="1076"/>
        <pc:sldMkLst>
          <pc:docMk/>
          <pc:sldMk cId="4081519909" sldId="395"/>
        </pc:sldMkLst>
        <pc:spChg chg="mod">
          <ac:chgData name="Wojciech Kustra" userId="afebd3d0-216b-4c4f-8992-1bf1fda6d5e8" providerId="ADAL" clId="{1D307E72-7901-4E61-A01B-3C4232ABCF63}" dt="2026-07-18T13:41:16.997" v="2788" actId="1076"/>
          <ac:spMkLst>
            <pc:docMk/>
            <pc:sldMk cId="4081519909" sldId="395"/>
            <ac:spMk id="4" creationId="{8CBC1670-EEFB-44C2-BAB0-5E8739DC3719}"/>
          </ac:spMkLst>
        </pc:spChg>
      </pc:sldChg>
      <pc:sldChg chg="add">
        <pc:chgData name="Wojciech Kustra" userId="afebd3d0-216b-4c4f-8992-1bf1fda6d5e8" providerId="ADAL" clId="{1D307E72-7901-4E61-A01B-3C4232ABCF63}" dt="2026-07-18T13:40:34.232" v="2777"/>
        <pc:sldMkLst>
          <pc:docMk/>
          <pc:sldMk cId="2010311533" sldId="396"/>
        </pc:sldMkLst>
      </pc:sldChg>
      <pc:sldChg chg="add">
        <pc:chgData name="Wojciech Kustra" userId="afebd3d0-216b-4c4f-8992-1bf1fda6d5e8" providerId="ADAL" clId="{1D307E72-7901-4E61-A01B-3C4232ABCF63}" dt="2026-07-18T13:41:05.856" v="2780"/>
        <pc:sldMkLst>
          <pc:docMk/>
          <pc:sldMk cId="249666683" sldId="397"/>
        </pc:sldMkLst>
      </pc:sldChg>
      <pc:sldChg chg="add">
        <pc:chgData name="Wojciech Kustra" userId="afebd3d0-216b-4c4f-8992-1bf1fda6d5e8" providerId="ADAL" clId="{1D307E72-7901-4E61-A01B-3C4232ABCF63}" dt="2026-07-18T13:41:12.136" v="2783"/>
        <pc:sldMkLst>
          <pc:docMk/>
          <pc:sldMk cId="4132203026" sldId="398"/>
        </pc:sldMkLst>
      </pc:sldChg>
      <pc:sldChg chg="addSp delSp modSp add mod">
        <pc:chgData name="Wojciech Kustra" userId="afebd3d0-216b-4c4f-8992-1bf1fda6d5e8" providerId="ADAL" clId="{1D307E72-7901-4E61-A01B-3C4232ABCF63}" dt="2026-07-18T13:41:55.037" v="2808" actId="1076"/>
        <pc:sldMkLst>
          <pc:docMk/>
          <pc:sldMk cId="305537561" sldId="399"/>
        </pc:sldMkLst>
        <pc:spChg chg="add del mod">
          <ac:chgData name="Wojciech Kustra" userId="afebd3d0-216b-4c4f-8992-1bf1fda6d5e8" providerId="ADAL" clId="{1D307E72-7901-4E61-A01B-3C4232ABCF63}" dt="2026-07-18T13:41:55.037" v="2808" actId="1076"/>
          <ac:spMkLst>
            <pc:docMk/>
            <pc:sldMk cId="305537561" sldId="399"/>
            <ac:spMk id="3" creationId="{21A07902-36AC-4FDB-8B5C-A6664A9D4917}"/>
          </ac:spMkLst>
        </pc:spChg>
        <pc:spChg chg="add del mod">
          <ac:chgData name="Wojciech Kustra" userId="afebd3d0-216b-4c4f-8992-1bf1fda6d5e8" providerId="ADAL" clId="{1D307E72-7901-4E61-A01B-3C4232ABCF63}" dt="2026-07-18T13:41:51.071" v="2806" actId="478"/>
          <ac:spMkLst>
            <pc:docMk/>
            <pc:sldMk cId="305537561" sldId="399"/>
            <ac:spMk id="4" creationId="{BB091F21-D2E6-479C-8E15-58DD59D91BEF}"/>
          </ac:spMkLst>
        </pc:spChg>
        <pc:spChg chg="mod">
          <ac:chgData name="Wojciech Kustra" userId="afebd3d0-216b-4c4f-8992-1bf1fda6d5e8" providerId="ADAL" clId="{1D307E72-7901-4E61-A01B-3C4232ABCF63}" dt="2026-07-18T13:41:40.846" v="2802" actId="255"/>
          <ac:spMkLst>
            <pc:docMk/>
            <pc:sldMk cId="305537561" sldId="399"/>
            <ac:spMk id="6" creationId="{E11C2CE6-2D1D-4401-B879-8D80864B9655}"/>
          </ac:spMkLst>
        </pc:spChg>
        <pc:spChg chg="mod">
          <ac:chgData name="Wojciech Kustra" userId="afebd3d0-216b-4c4f-8992-1bf1fda6d5e8" providerId="ADAL" clId="{1D307E72-7901-4E61-A01B-3C4232ABCF63}" dt="2026-07-18T13:41:40.846" v="2802" actId="255"/>
          <ac:spMkLst>
            <pc:docMk/>
            <pc:sldMk cId="305537561" sldId="399"/>
            <ac:spMk id="8" creationId="{3855FF2B-8FAB-4221-AA0A-78E263D77E1F}"/>
          </ac:spMkLst>
        </pc:spChg>
        <pc:spChg chg="mod">
          <ac:chgData name="Wojciech Kustra" userId="afebd3d0-216b-4c4f-8992-1bf1fda6d5e8" providerId="ADAL" clId="{1D307E72-7901-4E61-A01B-3C4232ABCF63}" dt="2026-07-18T13:41:35.183" v="2799" actId="255"/>
          <ac:spMkLst>
            <pc:docMk/>
            <pc:sldMk cId="305537561" sldId="399"/>
            <ac:spMk id="10" creationId="{6FB5BBEF-B008-4BF5-8D0B-BDE03983FCF7}"/>
          </ac:spMkLst>
        </pc:spChg>
        <pc:spChg chg="mod">
          <ac:chgData name="Wojciech Kustra" userId="afebd3d0-216b-4c4f-8992-1bf1fda6d5e8" providerId="ADAL" clId="{1D307E72-7901-4E61-A01B-3C4232ABCF63}" dt="2026-07-18T13:41:40.846" v="2802" actId="255"/>
          <ac:spMkLst>
            <pc:docMk/>
            <pc:sldMk cId="305537561" sldId="399"/>
            <ac:spMk id="12" creationId="{2AEC5CD3-BCB5-4428-A3E3-24CC7B42B139}"/>
          </ac:spMkLst>
        </pc:spChg>
        <pc:spChg chg="mod">
          <ac:chgData name="Wojciech Kustra" userId="afebd3d0-216b-4c4f-8992-1bf1fda6d5e8" providerId="ADAL" clId="{1D307E72-7901-4E61-A01B-3C4232ABCF63}" dt="2026-07-18T13:41:40.846" v="2802" actId="255"/>
          <ac:spMkLst>
            <pc:docMk/>
            <pc:sldMk cId="305537561" sldId="399"/>
            <ac:spMk id="14" creationId="{6683836D-D952-439F-8FDF-222D228745BA}"/>
          </ac:spMkLst>
        </pc:spChg>
      </pc:sldChg>
      <pc:sldChg chg="add">
        <pc:chgData name="Wojciech Kustra" userId="afebd3d0-216b-4c4f-8992-1bf1fda6d5e8" providerId="ADAL" clId="{1D307E72-7901-4E61-A01B-3C4232ABCF63}" dt="2026-07-18T13:41:17.236" v="2789"/>
        <pc:sldMkLst>
          <pc:docMk/>
          <pc:sldMk cId="3389334238" sldId="400"/>
        </pc:sldMkLst>
      </pc:sldChg>
      <pc:sldChg chg="addSp delSp modSp add del mod modClrScheme chgLayout">
        <pc:chgData name="Wojciech Kustra" userId="afebd3d0-216b-4c4f-8992-1bf1fda6d5e8" providerId="ADAL" clId="{1D307E72-7901-4E61-A01B-3C4232ABCF63}" dt="2026-07-18T13:42:36.562" v="2822"/>
        <pc:sldMkLst>
          <pc:docMk/>
          <pc:sldMk cId="1008480533" sldId="401"/>
        </pc:sldMkLst>
        <pc:spChg chg="add del mod ord">
          <ac:chgData name="Wojciech Kustra" userId="afebd3d0-216b-4c4f-8992-1bf1fda6d5e8" providerId="ADAL" clId="{1D307E72-7901-4E61-A01B-3C4232ABCF63}" dt="2026-07-18T13:42:30.588" v="2815" actId="478"/>
          <ac:spMkLst>
            <pc:docMk/>
            <pc:sldMk cId="1008480533" sldId="401"/>
            <ac:spMk id="2" creationId="{2BD9E8BD-3CBC-03A0-07FD-BEF92582FBD7}"/>
          </ac:spMkLst>
        </pc:spChg>
        <pc:spChg chg="add del mod ord">
          <ac:chgData name="Wojciech Kustra" userId="afebd3d0-216b-4c4f-8992-1bf1fda6d5e8" providerId="ADAL" clId="{1D307E72-7901-4E61-A01B-3C4232ABCF63}" dt="2026-07-18T13:42:31.814" v="2816" actId="478"/>
          <ac:spMkLst>
            <pc:docMk/>
            <pc:sldMk cId="1008480533" sldId="401"/>
            <ac:spMk id="3" creationId="{2C93B46B-CF2D-1643-31CC-653B37EEE448}"/>
          </ac:spMkLst>
        </pc:spChg>
        <pc:spChg chg="add mod ord">
          <ac:chgData name="Wojciech Kustra" userId="afebd3d0-216b-4c4f-8992-1bf1fda6d5e8" providerId="ADAL" clId="{1D307E72-7901-4E61-A01B-3C4232ABCF63}" dt="2026-07-18T13:42:35.952" v="2819" actId="700"/>
          <ac:spMkLst>
            <pc:docMk/>
            <pc:sldMk cId="1008480533" sldId="401"/>
            <ac:spMk id="4" creationId="{B29BD352-819A-F298-8102-13AB189511BF}"/>
          </ac:spMkLst>
        </pc:spChg>
        <pc:spChg chg="add mod ord">
          <ac:chgData name="Wojciech Kustra" userId="afebd3d0-216b-4c4f-8992-1bf1fda6d5e8" providerId="ADAL" clId="{1D307E72-7901-4E61-A01B-3C4232ABCF63}" dt="2026-07-18T13:42:35.971" v="2820" actId="27636"/>
          <ac:spMkLst>
            <pc:docMk/>
            <pc:sldMk cId="1008480533" sldId="401"/>
            <ac:spMk id="5" creationId="{3B43A3F2-4A74-A42E-242D-1AD31770625C}"/>
          </ac:spMkLst>
        </pc:spChg>
      </pc:sldChg>
      <pc:sldChg chg="modSp add mod">
        <pc:chgData name="Wojciech Kustra" userId="afebd3d0-216b-4c4f-8992-1bf1fda6d5e8" providerId="ADAL" clId="{1D307E72-7901-4E61-A01B-3C4232ABCF63}" dt="2026-07-18T13:47:18.463" v="2835" actId="14100"/>
        <pc:sldMkLst>
          <pc:docMk/>
          <pc:sldMk cId="3726833000" sldId="402"/>
        </pc:sldMkLst>
        <pc:spChg chg="mod">
          <ac:chgData name="Wojciech Kustra" userId="afebd3d0-216b-4c4f-8992-1bf1fda6d5e8" providerId="ADAL" clId="{1D307E72-7901-4E61-A01B-3C4232ABCF63}" dt="2026-07-18T13:47:18.463" v="2835" actId="14100"/>
          <ac:spMkLst>
            <pc:docMk/>
            <pc:sldMk cId="3726833000" sldId="402"/>
            <ac:spMk id="12" creationId="{526D657B-08B8-4C5C-B986-BCE2D210D10B}"/>
          </ac:spMkLst>
        </pc:spChg>
      </pc:sldChg>
      <pc:sldChg chg="add del">
        <pc:chgData name="Wojciech Kustra" userId="afebd3d0-216b-4c4f-8992-1bf1fda6d5e8" providerId="ADAL" clId="{1D307E72-7901-4E61-A01B-3C4232ABCF63}" dt="2026-07-18T13:42:41.467" v="2826"/>
        <pc:sldMkLst>
          <pc:docMk/>
          <pc:sldMk cId="1626997180" sldId="403"/>
        </pc:sldMkLst>
      </pc:sldChg>
      <pc:sldChg chg="add">
        <pc:chgData name="Wojciech Kustra" userId="afebd3d0-216b-4c4f-8992-1bf1fda6d5e8" providerId="ADAL" clId="{1D307E72-7901-4E61-A01B-3C4232ABCF63}" dt="2026-07-18T13:41:29.385" v="2797"/>
        <pc:sldMkLst>
          <pc:docMk/>
          <pc:sldMk cId="3670789178" sldId="404"/>
        </pc:sldMkLst>
      </pc:sldChg>
      <pc:sldChg chg="delSp modSp add del mod">
        <pc:chgData name="Wojciech Kustra" userId="afebd3d0-216b-4c4f-8992-1bf1fda6d5e8" providerId="ADAL" clId="{1D307E72-7901-4E61-A01B-3C4232ABCF63}" dt="2026-07-18T13:42:39.307" v="2824"/>
        <pc:sldMkLst>
          <pc:docMk/>
          <pc:sldMk cId="3425354364" sldId="405"/>
        </pc:sldMkLst>
        <pc:spChg chg="mod">
          <ac:chgData name="Wojciech Kustra" userId="afebd3d0-216b-4c4f-8992-1bf1fda6d5e8" providerId="ADAL" clId="{1D307E72-7901-4E61-A01B-3C4232ABCF63}" dt="2026-07-18T13:42:08.538" v="2809" actId="552"/>
          <ac:spMkLst>
            <pc:docMk/>
            <pc:sldMk cId="3425354364" sldId="405"/>
            <ac:spMk id="7" creationId="{57504B2A-7627-49EF-A6EA-425E79D4490D}"/>
          </ac:spMkLst>
        </pc:spChg>
        <pc:spChg chg="mod">
          <ac:chgData name="Wojciech Kustra" userId="afebd3d0-216b-4c4f-8992-1bf1fda6d5e8" providerId="ADAL" clId="{1D307E72-7901-4E61-A01B-3C4232ABCF63}" dt="2026-07-18T13:42:14.749" v="2811" actId="14100"/>
          <ac:spMkLst>
            <pc:docMk/>
            <pc:sldMk cId="3425354364" sldId="405"/>
            <ac:spMk id="9" creationId="{65076ED1-9489-4CD0-B5F7-175B5AECC69F}"/>
          </ac:spMkLst>
        </pc:spChg>
        <pc:spChg chg="del">
          <ac:chgData name="Wojciech Kustra" userId="afebd3d0-216b-4c4f-8992-1bf1fda6d5e8" providerId="ADAL" clId="{1D307E72-7901-4E61-A01B-3C4232ABCF63}" dt="2026-07-18T13:42:20.467" v="2812" actId="478"/>
          <ac:spMkLst>
            <pc:docMk/>
            <pc:sldMk cId="3425354364" sldId="405"/>
            <ac:spMk id="10" creationId="{B97718AB-D693-5BB1-6611-E87963869768}"/>
          </ac:spMkLst>
        </pc:spChg>
        <pc:spChg chg="mod">
          <ac:chgData name="Wojciech Kustra" userId="afebd3d0-216b-4c4f-8992-1bf1fda6d5e8" providerId="ADAL" clId="{1D307E72-7901-4E61-A01B-3C4232ABCF63}" dt="2026-07-18T13:42:08.538" v="2809" actId="552"/>
          <ac:spMkLst>
            <pc:docMk/>
            <pc:sldMk cId="3425354364" sldId="405"/>
            <ac:spMk id="12" creationId="{980A637D-099E-4F3F-BB04-26B01DDA56B6}"/>
          </ac:spMkLst>
        </pc:spChg>
      </pc:sldChg>
      <pc:sldChg chg="add del">
        <pc:chgData name="Wojciech Kustra" userId="afebd3d0-216b-4c4f-8992-1bf1fda6d5e8" providerId="ADAL" clId="{1D307E72-7901-4E61-A01B-3C4232ABCF63}" dt="2026-07-18T13:43:03.886" v="2832"/>
        <pc:sldMkLst>
          <pc:docMk/>
          <pc:sldMk cId="921943015" sldId="406"/>
        </pc:sldMkLst>
      </pc:sldChg>
      <pc:sldChg chg="add">
        <pc:chgData name="Wojciech Kustra" userId="afebd3d0-216b-4c4f-8992-1bf1fda6d5e8" providerId="ADAL" clId="{1D307E72-7901-4E61-A01B-3C4232ABCF63}" dt="2026-07-18T13:42:36.495" v="2821"/>
        <pc:sldMkLst>
          <pc:docMk/>
          <pc:sldMk cId="1594980110" sldId="407"/>
        </pc:sldMkLst>
      </pc:sldChg>
      <pc:sldChg chg="addSp delSp modSp add mod modClrScheme chgLayout">
        <pc:chgData name="Wojciech Kustra" userId="afebd3d0-216b-4c4f-8992-1bf1fda6d5e8" providerId="ADAL" clId="{1D307E72-7901-4E61-A01B-3C4232ABCF63}" dt="2026-07-18T13:42:49.975" v="2830" actId="478"/>
        <pc:sldMkLst>
          <pc:docMk/>
          <pc:sldMk cId="879179521" sldId="408"/>
        </pc:sldMkLst>
        <pc:spChg chg="add del mod ord">
          <ac:chgData name="Wojciech Kustra" userId="afebd3d0-216b-4c4f-8992-1bf1fda6d5e8" providerId="ADAL" clId="{1D307E72-7901-4E61-A01B-3C4232ABCF63}" dt="2026-07-18T13:42:49.975" v="2830" actId="478"/>
          <ac:spMkLst>
            <pc:docMk/>
            <pc:sldMk cId="879179521" sldId="408"/>
            <ac:spMk id="3" creationId="{012D14ED-8780-A70A-4313-9691D4289ABB}"/>
          </ac:spMkLst>
        </pc:spChg>
        <pc:spChg chg="add del mod ord">
          <ac:chgData name="Wojciech Kustra" userId="afebd3d0-216b-4c4f-8992-1bf1fda6d5e8" providerId="ADAL" clId="{1D307E72-7901-4E61-A01B-3C4232ABCF63}" dt="2026-07-18T13:42:49.179" v="2829" actId="478"/>
          <ac:spMkLst>
            <pc:docMk/>
            <pc:sldMk cId="879179521" sldId="408"/>
            <ac:spMk id="10" creationId="{4E5C8017-1A9B-1EED-839E-6E2A5993FEEF}"/>
          </ac:spMkLst>
        </pc:spChg>
      </pc:sldChg>
      <pc:sldChg chg="add del">
        <pc:chgData name="Wojciech Kustra" userId="afebd3d0-216b-4c4f-8992-1bf1fda6d5e8" providerId="ADAL" clId="{1D307E72-7901-4E61-A01B-3C4232ABCF63}" dt="2026-07-18T13:43:06.592" v="2834"/>
        <pc:sldMkLst>
          <pc:docMk/>
          <pc:sldMk cId="2761330452" sldId="409"/>
        </pc:sldMkLst>
      </pc:sldChg>
      <pc:sldChg chg="add">
        <pc:chgData name="Wojciech Kustra" userId="afebd3d0-216b-4c4f-8992-1bf1fda6d5e8" providerId="ADAL" clId="{1D307E72-7901-4E61-A01B-3C4232ABCF63}" dt="2026-07-18T13:43:03.754" v="2831"/>
        <pc:sldMkLst>
          <pc:docMk/>
          <pc:sldMk cId="3945698005" sldId="410"/>
        </pc:sldMkLst>
      </pc:sldChg>
      <pc:sldChg chg="add">
        <pc:chgData name="Wojciech Kustra" userId="afebd3d0-216b-4c4f-8992-1bf1fda6d5e8" providerId="ADAL" clId="{1D307E72-7901-4E61-A01B-3C4232ABCF63}" dt="2026-07-18T13:43:06.503" v="2833"/>
        <pc:sldMkLst>
          <pc:docMk/>
          <pc:sldMk cId="1646243882" sldId="41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18.07.2026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3541046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pl-PL" sz="1400" b="0" i="0" u="none" strike="noStrike" cap="none" spc="0" normalizeH="0" baseline="0" dirty="0">
                <a:ln>
                  <a:noFill/>
                </a:ln>
                <a:solidFill>
                  <a:srgbClr val="00518E"/>
                </a:solidFill>
                <a:effectLst/>
                <a:uFillTx/>
                <a:latin typeface="+mn-lt"/>
                <a:ea typeface="+mn-ea"/>
                <a:cs typeface="+mn-cs"/>
                <a:sym typeface="Helvetica Neue"/>
              </a:rPr>
              <a:t>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fr-FR" dirty="0"/>
              <a:t>Chaînes d’approvisionnement durables et éthiques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lstStyle/>
          <a:p>
            <a:r>
              <a:rPr lang="pl-PL" dirty="0">
                <a:latin typeface="Montserrat"/>
                <a:ea typeface="Montserrat"/>
                <a:cs typeface="Montserrat"/>
              </a:rPr>
              <a:t>Daniel Kaszubowski</a:t>
            </a:r>
          </a:p>
        </p:txBody>
      </p:sp>
    </p:spTree>
    <p:extLst>
      <p:ext uri="{BB962C8B-B14F-4D97-AF65-F5344CB8AC3E}">
        <p14:creationId xmlns:p14="http://schemas.microsoft.com/office/powerpoint/2010/main" val="247850056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51830-36DA-7DBC-FB9E-5BE8ACB903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D54B2F-1257-85AC-BCEA-88ACC25F0BEB}"/>
              </a:ext>
            </a:extLst>
          </p:cNvPr>
          <p:cNvSpPr>
            <a:spLocks noGrp="1"/>
          </p:cNvSpPr>
          <p:nvPr>
            <p:ph type="title"/>
          </p:nvPr>
        </p:nvSpPr>
        <p:spPr>
          <a:xfrm>
            <a:off x="603253" y="539751"/>
            <a:ext cx="8573998" cy="717551"/>
          </a:xfrm>
        </p:spPr>
        <p:txBody>
          <a:bodyPr/>
          <a:lstStyle/>
          <a:p>
            <a:r>
              <a:rPr lang="fr-FR" dirty="0"/>
              <a:t>Mesures pratiques pour réduire l’intensité du transport</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9072A7C0-B566-0C25-3AF2-8900EFE62BF9}"/>
              </a:ext>
            </a:extLst>
          </p:cNvPr>
          <p:cNvPicPr>
            <a:picLocks noChangeAspect="1"/>
          </p:cNvPicPr>
          <p:nvPr/>
        </p:nvPicPr>
        <p:blipFill>
          <a:blip r:embed="rId2"/>
          <a:stretch>
            <a:fillRect/>
          </a:stretch>
        </p:blipFill>
        <p:spPr>
          <a:xfrm>
            <a:off x="603253" y="1846037"/>
            <a:ext cx="10448536" cy="3656988"/>
          </a:xfrm>
          <a:prstGeom prst="rect">
            <a:avLst/>
          </a:prstGeom>
        </p:spPr>
      </p:pic>
      <p:sp>
        <p:nvSpPr>
          <p:cNvPr id="3" name="Rectangle 2">
            <a:extLst>
              <a:ext uri="{FF2B5EF4-FFF2-40B4-BE49-F238E27FC236}">
                <a16:creationId xmlns:a16="http://schemas.microsoft.com/office/drawing/2014/main" id="{61DDEDED-7CDE-42D3-9218-6E17950BC92B}"/>
              </a:ext>
            </a:extLst>
          </p:cNvPr>
          <p:cNvSpPr/>
          <p:nvPr/>
        </p:nvSpPr>
        <p:spPr>
          <a:xfrm>
            <a:off x="596900" y="1841500"/>
            <a:ext cx="10414000" cy="36576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Rectangle 5">
            <a:extLst>
              <a:ext uri="{FF2B5EF4-FFF2-40B4-BE49-F238E27FC236}">
                <a16:creationId xmlns:a16="http://schemas.microsoft.com/office/drawing/2014/main" id="{CAF6C001-9471-40E9-AA2E-4D0A58A48D6F}"/>
              </a:ext>
            </a:extLst>
          </p:cNvPr>
          <p:cNvSpPr/>
          <p:nvPr/>
        </p:nvSpPr>
        <p:spPr>
          <a:xfrm>
            <a:off x="596900" y="1841500"/>
            <a:ext cx="10414000" cy="41910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TextBox 4">
            <a:extLst>
              <a:ext uri="{FF2B5EF4-FFF2-40B4-BE49-F238E27FC236}">
                <a16:creationId xmlns:a16="http://schemas.microsoft.com/office/drawing/2014/main" id="{AB05425F-F908-4575-B92C-AF987171D3D1}"/>
              </a:ext>
            </a:extLst>
          </p:cNvPr>
          <p:cNvSpPr txBox="1"/>
          <p:nvPr/>
        </p:nvSpPr>
        <p:spPr>
          <a:xfrm>
            <a:off x="787400" y="2106238"/>
            <a:ext cx="10414000" cy="3657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1. Revoir la conception du produit et la nomenclature</a:t>
            </a:r>
            <a:r>
              <a:rPr kumimoji="0" lang="fr-FR" sz="1400" i="0" u="none" strike="noStrike" cap="none" spc="0" normalizeH="0" baseline="0" dirty="0">
                <a:ln>
                  <a:noFill/>
                </a:ln>
                <a:solidFill>
                  <a:srgbClr val="333333"/>
                </a:solidFill>
                <a:effectLst/>
                <a:uFillTx/>
                <a:latin typeface="Arial"/>
                <a:cs typeface="Arial"/>
                <a:sym typeface="Helvetica Neue"/>
              </a:rPr>
              <a:t>
• Concevoir les produits pour faciliter le transport (densité plus faible, volume réduit)
• Choisir des matériaux d’emballage recyclables/réutilisables
• Concevoir en vue du recyclage et de l’élimination en fin de vie
</a:t>
            </a:r>
            <a:r>
              <a:rPr kumimoji="0" lang="fr-FR" sz="1400" b="1" i="0" u="none" strike="noStrike" cap="none" spc="0" normalizeH="0" baseline="0" dirty="0">
                <a:ln>
                  <a:noFill/>
                </a:ln>
                <a:solidFill>
                  <a:srgbClr val="00518E"/>
                </a:solidFill>
                <a:effectLst/>
                <a:uFillTx/>
                <a:latin typeface="Arial"/>
                <a:cs typeface="Arial"/>
                <a:sym typeface="Helvetica Neue"/>
              </a:rPr>
              <a:t>2. Revoir la stratégie d’approvisionnement</a:t>
            </a:r>
            <a:r>
              <a:rPr kumimoji="0" lang="fr-FR" sz="1400" i="0" u="none" strike="noStrike" cap="none" spc="0" normalizeH="0" baseline="0" dirty="0">
                <a:ln>
                  <a:noFill/>
                </a:ln>
                <a:solidFill>
                  <a:srgbClr val="333333"/>
                </a:solidFill>
                <a:effectLst/>
                <a:uFillTx/>
                <a:latin typeface="Arial"/>
                <a:cs typeface="Arial"/>
                <a:sym typeface="Helvetica Neue"/>
              </a:rPr>
              <a:t>
• Approvisionnement local = moins de miles = moins de carbone
• Mais PAS toujours optimal : considérer le coût total de possession (TCO)
• Intégrer l’EMPREINTE CARBONE dans le TCO, pas seulement le prix unitaire
• Exemple : papier journal suédois (hydroélectrique) vs papier journal britannique (charbon) = la Suède est plus verte malgré une distance plus longue</a:t>
            </a:r>
            <a:endParaRPr kumimoji="0" lang="en-GB" sz="1400" i="0" u="none" strike="noStrike" cap="none" spc="0" normalizeH="0" baseline="0" dirty="0">
              <a:ln>
                <a:noFill/>
              </a:ln>
              <a:solidFill>
                <a:srgbClr val="333333"/>
              </a:solidFill>
              <a:effectLst/>
              <a:uFillTx/>
              <a:latin typeface="Arial"/>
              <a:cs typeface="Arial"/>
              <a:sym typeface="Helvetica Neue"/>
            </a:endParaRPr>
          </a:p>
        </p:txBody>
      </p:sp>
    </p:spTree>
    <p:extLst>
      <p:ext uri="{BB962C8B-B14F-4D97-AF65-F5344CB8AC3E}">
        <p14:creationId xmlns:p14="http://schemas.microsoft.com/office/powerpoint/2010/main" val="321938667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B5802-0CEC-6B80-A008-A3C31F9B93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0371A-18E9-78B0-65A7-6C0A38F3FF6D}"/>
              </a:ext>
            </a:extLst>
          </p:cNvPr>
          <p:cNvSpPr>
            <a:spLocks noGrp="1"/>
          </p:cNvSpPr>
          <p:nvPr>
            <p:ph type="title"/>
          </p:nvPr>
        </p:nvSpPr>
        <p:spPr>
          <a:xfrm>
            <a:off x="603253" y="539751"/>
            <a:ext cx="8573998" cy="717551"/>
          </a:xfrm>
        </p:spPr>
        <p:txBody>
          <a:bodyPr/>
          <a:lstStyle/>
          <a:p>
            <a:r>
              <a:rPr lang="fr-FR" dirty="0"/>
              <a:t>Mesures pratiques pour réduire l’intensité du transport</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878A445A-1DEB-3CA3-B9CA-73A856287EA7}"/>
              </a:ext>
            </a:extLst>
          </p:cNvPr>
          <p:cNvPicPr>
            <a:picLocks noChangeAspect="1"/>
          </p:cNvPicPr>
          <p:nvPr/>
        </p:nvPicPr>
        <p:blipFill>
          <a:blip r:embed="rId2"/>
          <a:stretch>
            <a:fillRect/>
          </a:stretch>
        </p:blipFill>
        <p:spPr>
          <a:xfrm>
            <a:off x="485506" y="1680968"/>
            <a:ext cx="9672647" cy="4537227"/>
          </a:xfrm>
          <a:prstGeom prst="rect">
            <a:avLst/>
          </a:prstGeom>
        </p:spPr>
      </p:pic>
      <p:sp>
        <p:nvSpPr>
          <p:cNvPr id="3" name="Rectangle 2">
            <a:extLst>
              <a:ext uri="{FF2B5EF4-FFF2-40B4-BE49-F238E27FC236}">
                <a16:creationId xmlns:a16="http://schemas.microsoft.com/office/drawing/2014/main" id="{8D38E08B-6C2F-4E74-BB88-54CCFEA9F614}"/>
              </a:ext>
            </a:extLst>
          </p:cNvPr>
          <p:cNvSpPr/>
          <p:nvPr/>
        </p:nvSpPr>
        <p:spPr>
          <a:xfrm>
            <a:off x="495300" y="1676400"/>
            <a:ext cx="9652000" cy="45466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ED304CC2-5681-48E6-B5CB-895CB349CF9F}"/>
              </a:ext>
            </a:extLst>
          </p:cNvPr>
          <p:cNvSpPr txBox="1"/>
          <p:nvPr/>
        </p:nvSpPr>
        <p:spPr>
          <a:xfrm>
            <a:off x="495300" y="1676400"/>
            <a:ext cx="9652000" cy="4546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3. Revoir les options de transport et le choix modal</a:t>
            </a:r>
            <a:r>
              <a:rPr kumimoji="0" lang="fr-FR" sz="1400" i="0" u="none" strike="noStrike" cap="none" spc="0" normalizeH="0" baseline="0" dirty="0">
                <a:ln>
                  <a:noFill/>
                </a:ln>
                <a:solidFill>
                  <a:srgbClr val="333333"/>
                </a:solidFill>
                <a:effectLst/>
                <a:uFillTx/>
                <a:latin typeface="Arial"/>
                <a:cs typeface="Arial"/>
                <a:sym typeface="Helvetica Neue"/>
              </a:rPr>
              <a:t>
• Les différents modes ont des émissions différentes : fret aérien ≫ route ≫ rail ≫ mer
• Les plus grands porte-conteneurs = intensité de transport plus faible par unité
</a:t>
            </a:r>
            <a:r>
              <a:rPr kumimoji="0" lang="fr-FR" sz="1400" b="1" i="0" u="none" strike="noStrike" cap="none" spc="0" normalizeH="0" baseline="0" dirty="0">
                <a:ln>
                  <a:noFill/>
                </a:ln>
                <a:solidFill>
                  <a:srgbClr val="00518E"/>
                </a:solidFill>
                <a:effectLst/>
                <a:uFillTx/>
                <a:latin typeface="Arial"/>
                <a:cs typeface="Arial"/>
                <a:sym typeface="Helvetica Neue"/>
              </a:rPr>
              <a:t>
4. Améliorer l’utilisation du transport (réduire les trajets à vide)</a:t>
            </a:r>
            <a:r>
              <a:rPr kumimoji="0" lang="fr-FR" sz="1400" i="0" u="none" strike="noStrike" cap="none" spc="0" normalizeH="0" baseline="0" dirty="0">
                <a:ln>
                  <a:noFill/>
                </a:ln>
                <a:solidFill>
                  <a:srgbClr val="333333"/>
                </a:solidFill>
                <a:effectLst/>
                <a:uFillTx/>
                <a:latin typeface="Arial"/>
                <a:cs typeface="Arial"/>
                <a:sym typeface="Helvetica Neue"/>
              </a:rPr>
              <a:t>
• Problème sectoriel : jusqu’à 1/3 des camions européens roulent À VIDE faute de fret retour
• Programme VICS </a:t>
            </a:r>
            <a:r>
              <a:rPr kumimoji="0" lang="fr-FR" sz="1400" i="0" u="none" strike="noStrike" cap="none" spc="0" normalizeH="0" baseline="0" dirty="0" err="1">
                <a:ln>
                  <a:noFill/>
                </a:ln>
                <a:solidFill>
                  <a:srgbClr val="333333"/>
                </a:solidFill>
                <a:effectLst/>
                <a:uFillTx/>
                <a:latin typeface="Arial"/>
                <a:cs typeface="Arial"/>
                <a:sym typeface="Helvetica Neue"/>
              </a:rPr>
              <a:t>Empty</a:t>
            </a:r>
            <a:r>
              <a:rPr kumimoji="0" lang="fr-FR" sz="1400" i="0" u="none" strike="noStrike" cap="none" spc="0" normalizeH="0" baseline="0" dirty="0">
                <a:ln>
                  <a:noFill/>
                </a:ln>
                <a:solidFill>
                  <a:srgbClr val="333333"/>
                </a:solidFill>
                <a:effectLst/>
                <a:uFillTx/>
                <a:latin typeface="Arial"/>
                <a:cs typeface="Arial"/>
                <a:sym typeface="Helvetica Neue"/>
              </a:rPr>
              <a:t> Miles : J.C. Penney a économisé 5,6 M USD en 2009 + émissions réduites
• Initiative logistique de détail au Royaume-Uni : 40 grands détaillants/fabricants mutualisent le transport → 120 millions de miles routiers supprimés en 3 ans
• Solution : réseaux de distribution partagés, meilleur routage/ordonnancement des véhicules, meilleures pratiques de chargement
</a:t>
            </a:r>
            <a:r>
              <a:rPr kumimoji="0" lang="fr-FR" sz="1400" b="1" i="0" u="none" strike="noStrike" cap="none" spc="0" normalizeH="0" baseline="0" dirty="0">
                <a:ln>
                  <a:noFill/>
                </a:ln>
                <a:solidFill>
                  <a:srgbClr val="00518E"/>
                </a:solidFill>
                <a:effectLst/>
                <a:uFillTx/>
                <a:latin typeface="Arial"/>
                <a:cs typeface="Arial"/>
                <a:sym typeface="Helvetica Neue"/>
              </a:rPr>
              <a:t>5. Utiliser des stratégies de différenciation retardée</a:t>
            </a:r>
            <a:r>
              <a:rPr kumimoji="0" lang="fr-FR" sz="1400" i="0" u="none" strike="noStrike" cap="none" spc="0" normalizeH="0" baseline="0" dirty="0">
                <a:ln>
                  <a:noFill/>
                </a:ln>
                <a:solidFill>
                  <a:srgbClr val="333333"/>
                </a:solidFill>
                <a:effectLst/>
                <a:uFillTx/>
                <a:latin typeface="Arial"/>
                <a:cs typeface="Arial"/>
                <a:sym typeface="Helvetica Neue"/>
              </a:rPr>
              <a:t>
• Expédier les produits génériques/en vrac sur de longues distances
• Personnaliser/assembler localement près des clients
• Résultat : intensité globale du transport réduite</a:t>
            </a:r>
            <a:endParaRPr kumimoji="0" lang="en-GB" sz="1400" i="0" u="none" strike="noStrike" cap="none" spc="0" normalizeH="0" baseline="0" dirty="0">
              <a:ln>
                <a:noFill/>
              </a:ln>
              <a:solidFill>
                <a:srgbClr val="333333"/>
              </a:solidFill>
              <a:effectLst/>
              <a:uFillTx/>
              <a:latin typeface="Arial"/>
              <a:cs typeface="Arial"/>
              <a:sym typeface="Helvetica Neue"/>
            </a:endParaRPr>
          </a:p>
        </p:txBody>
      </p:sp>
    </p:spTree>
    <p:extLst>
      <p:ext uri="{BB962C8B-B14F-4D97-AF65-F5344CB8AC3E}">
        <p14:creationId xmlns:p14="http://schemas.microsoft.com/office/powerpoint/2010/main" val="244780597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BF036-B375-8401-A610-A7EFBE13E8F6}"/>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34D93D29-881E-BAA2-E8A2-6E933F6FB89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25" t="5248" r="6205" b="9362"/>
          <a:stretch>
            <a:fillRect/>
          </a:stretch>
        </p:blipFill>
        <p:spPr bwMode="auto">
          <a:xfrm>
            <a:off x="165369" y="0"/>
            <a:ext cx="9396919" cy="66709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5B0D59B-9573-44D8-91FA-8EE5698865D8}"/>
              </a:ext>
            </a:extLst>
          </p:cNvPr>
          <p:cNvSpPr/>
          <p:nvPr/>
        </p:nvSpPr>
        <p:spPr>
          <a:xfrm>
            <a:off x="2667000" y="63500"/>
            <a:ext cx="6858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TextBox 4">
            <a:extLst>
              <a:ext uri="{FF2B5EF4-FFF2-40B4-BE49-F238E27FC236}">
                <a16:creationId xmlns:a16="http://schemas.microsoft.com/office/drawing/2014/main" id="{7451CCF3-E121-41DE-9CA3-D9204EEE7BDB}"/>
              </a:ext>
            </a:extLst>
          </p:cNvPr>
          <p:cNvSpPr txBox="1"/>
          <p:nvPr/>
        </p:nvSpPr>
        <p:spPr>
          <a:xfrm>
            <a:off x="2667000" y="63500"/>
            <a:ext cx="68580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2000" b="1" i="0" u="none" strike="noStrike" cap="none" spc="0" normalizeH="0" baseline="0">
                <a:ln>
                  <a:noFill/>
                </a:ln>
                <a:solidFill>
                  <a:srgbClr val="4A4A4A"/>
                </a:solidFill>
                <a:effectLst/>
                <a:uFillTx/>
                <a:latin typeface="+mn-lt"/>
                <a:ea typeface="+mn-ea"/>
                <a:cs typeface="+mn-cs"/>
                <a:sym typeface="Helvetica Neue"/>
              </a:rPr>
              <a:t>Comment réduire l’intensité du transport ?</a:t>
            </a:r>
            <a:endParaRPr kumimoji="0" lang="en-GB" sz="2000" b="1" i="0" u="none" strike="noStrike" cap="none" spc="0" normalizeH="0" baseline="0">
              <a:ln>
                <a:noFill/>
              </a:ln>
              <a:solidFill>
                <a:srgbClr val="4A4A4A"/>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2B660C9F-92D2-4375-AF58-F8A7A8112D0D}"/>
              </a:ext>
            </a:extLst>
          </p:cNvPr>
          <p:cNvSpPr/>
          <p:nvPr/>
        </p:nvSpPr>
        <p:spPr>
          <a:xfrm>
            <a:off x="3746500" y="1270000"/>
            <a:ext cx="2349500" cy="965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371C7D57-BE65-4CD9-9147-9BDB2DB81075}"/>
              </a:ext>
            </a:extLst>
          </p:cNvPr>
          <p:cNvSpPr txBox="1"/>
          <p:nvPr/>
        </p:nvSpPr>
        <p:spPr>
          <a:xfrm>
            <a:off x="4000500" y="1008380"/>
            <a:ext cx="3053944" cy="965200"/>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20AADB"/>
                </a:solidFill>
                <a:effectLst/>
                <a:uFillTx/>
                <a:latin typeface="Montserrat"/>
                <a:cs typeface="Montserrat"/>
                <a:sym typeface="Helvetica Neue"/>
              </a:rPr>
              <a:t>Revoir les options de transport
Choisir des modes à émissions plus faibles et des navires porte-conteneurs plus grands.</a:t>
            </a:r>
            <a:endParaRPr kumimoji="0" lang="en-GB" sz="1400" b="1" i="0" u="none" strike="noStrike" cap="none" spc="0" normalizeH="0" baseline="0" dirty="0">
              <a:ln>
                <a:noFill/>
              </a:ln>
              <a:solidFill>
                <a:srgbClr val="20AADB"/>
              </a:solidFill>
              <a:effectLst/>
              <a:uFillTx/>
              <a:latin typeface="Montserrat"/>
              <a:cs typeface="Montserrat"/>
              <a:sym typeface="Helvetica Neue"/>
            </a:endParaRPr>
          </a:p>
        </p:txBody>
      </p:sp>
      <p:sp>
        <p:nvSpPr>
          <p:cNvPr id="8" name="Rectangle 7">
            <a:extLst>
              <a:ext uri="{FF2B5EF4-FFF2-40B4-BE49-F238E27FC236}">
                <a16:creationId xmlns:a16="http://schemas.microsoft.com/office/drawing/2014/main" id="{47922CF5-BA75-4F4A-B615-6E9486A9A122}"/>
              </a:ext>
            </a:extLst>
          </p:cNvPr>
          <p:cNvSpPr/>
          <p:nvPr/>
        </p:nvSpPr>
        <p:spPr>
          <a:xfrm>
            <a:off x="215900" y="4114800"/>
            <a:ext cx="2603500" cy="965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Rectangle 9">
            <a:extLst>
              <a:ext uri="{FF2B5EF4-FFF2-40B4-BE49-F238E27FC236}">
                <a16:creationId xmlns:a16="http://schemas.microsoft.com/office/drawing/2014/main" id="{F4556B20-FC38-421B-BDC1-DEDE46C792E5}"/>
              </a:ext>
            </a:extLst>
          </p:cNvPr>
          <p:cNvSpPr/>
          <p:nvPr/>
        </p:nvSpPr>
        <p:spPr>
          <a:xfrm>
            <a:off x="412750" y="5362828"/>
            <a:ext cx="2406650" cy="961772"/>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Rectangle 11">
            <a:extLst>
              <a:ext uri="{FF2B5EF4-FFF2-40B4-BE49-F238E27FC236}">
                <a16:creationId xmlns:a16="http://schemas.microsoft.com/office/drawing/2014/main" id="{A9217031-A9F8-4D90-B6D1-939089EF85FA}"/>
              </a:ext>
            </a:extLst>
          </p:cNvPr>
          <p:cNvSpPr/>
          <p:nvPr/>
        </p:nvSpPr>
        <p:spPr>
          <a:xfrm>
            <a:off x="7188200" y="3327400"/>
            <a:ext cx="2603500" cy="1270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Rectangle 13">
            <a:extLst>
              <a:ext uri="{FF2B5EF4-FFF2-40B4-BE49-F238E27FC236}">
                <a16:creationId xmlns:a16="http://schemas.microsoft.com/office/drawing/2014/main" id="{2D867D85-AC30-444D-A96E-17194A656E9C}"/>
              </a:ext>
            </a:extLst>
          </p:cNvPr>
          <p:cNvSpPr/>
          <p:nvPr/>
        </p:nvSpPr>
        <p:spPr>
          <a:xfrm>
            <a:off x="7213600" y="5054600"/>
            <a:ext cx="2603500" cy="1270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Rectangle 17">
            <a:extLst>
              <a:ext uri="{FF2B5EF4-FFF2-40B4-BE49-F238E27FC236}">
                <a16:creationId xmlns:a16="http://schemas.microsoft.com/office/drawing/2014/main" id="{B7960CC8-78C6-4A9B-BDC0-8E6225D3064F}"/>
              </a:ext>
            </a:extLst>
          </p:cNvPr>
          <p:cNvSpPr/>
          <p:nvPr/>
        </p:nvSpPr>
        <p:spPr>
          <a:xfrm>
            <a:off x="254000" y="4064000"/>
            <a:ext cx="2667000" cy="889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Rectangle 21">
            <a:extLst>
              <a:ext uri="{FF2B5EF4-FFF2-40B4-BE49-F238E27FC236}">
                <a16:creationId xmlns:a16="http://schemas.microsoft.com/office/drawing/2014/main" id="{F19ABEDC-45EC-40F6-AD36-C536D9F23641}"/>
              </a:ext>
            </a:extLst>
          </p:cNvPr>
          <p:cNvSpPr/>
          <p:nvPr/>
        </p:nvSpPr>
        <p:spPr>
          <a:xfrm>
            <a:off x="7175500" y="3302000"/>
            <a:ext cx="2667000" cy="1270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Rectangle 23">
            <a:extLst>
              <a:ext uri="{FF2B5EF4-FFF2-40B4-BE49-F238E27FC236}">
                <a16:creationId xmlns:a16="http://schemas.microsoft.com/office/drawing/2014/main" id="{EE80B0BC-D849-4A90-BEB3-6924439B6452}"/>
              </a:ext>
            </a:extLst>
          </p:cNvPr>
          <p:cNvSpPr/>
          <p:nvPr/>
        </p:nvSpPr>
        <p:spPr>
          <a:xfrm>
            <a:off x="7213600" y="5054600"/>
            <a:ext cx="2667000" cy="1270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TextBox 28">
            <a:extLst>
              <a:ext uri="{FF2B5EF4-FFF2-40B4-BE49-F238E27FC236}">
                <a16:creationId xmlns:a16="http://schemas.microsoft.com/office/drawing/2014/main" id="{8E593C39-EDB0-426A-9B49-62DB29AE187F}"/>
              </a:ext>
            </a:extLst>
          </p:cNvPr>
          <p:cNvSpPr txBox="1"/>
          <p:nvPr/>
        </p:nvSpPr>
        <p:spPr>
          <a:xfrm>
            <a:off x="364490" y="3760914"/>
            <a:ext cx="2667000" cy="889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4D87E8"/>
                </a:solidFill>
                <a:effectLst/>
                <a:uFillTx/>
                <a:latin typeface="Montserrat"/>
                <a:cs typeface="Montserrat"/>
                <a:sym typeface="Helvetica Neue"/>
              </a:rPr>
              <a:t>Revoir la stratégie d’approvisionnement
Approvisionnement local et empreinte carbone dans le TCO.</a:t>
            </a:r>
            <a:endParaRPr kumimoji="0" lang="en-GB" sz="1400" b="1" i="0" u="none" strike="noStrike" cap="none" spc="0" normalizeH="0" baseline="0" dirty="0">
              <a:ln>
                <a:noFill/>
              </a:ln>
              <a:solidFill>
                <a:srgbClr val="4D87E8"/>
              </a:solidFill>
              <a:effectLst/>
              <a:uFillTx/>
              <a:latin typeface="Montserrat"/>
              <a:cs typeface="Montserrat"/>
              <a:sym typeface="Helvetica Neue"/>
            </a:endParaRPr>
          </a:p>
        </p:txBody>
      </p:sp>
      <p:sp>
        <p:nvSpPr>
          <p:cNvPr id="31" name="TextBox 30">
            <a:extLst>
              <a:ext uri="{FF2B5EF4-FFF2-40B4-BE49-F238E27FC236}">
                <a16:creationId xmlns:a16="http://schemas.microsoft.com/office/drawing/2014/main" id="{EBA48660-BF79-4C2A-AB6A-A268C485677E}"/>
              </a:ext>
            </a:extLst>
          </p:cNvPr>
          <p:cNvSpPr txBox="1"/>
          <p:nvPr/>
        </p:nvSpPr>
        <p:spPr>
          <a:xfrm>
            <a:off x="521106" y="5362828"/>
            <a:ext cx="24130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34C77D"/>
                </a:solidFill>
                <a:effectLst/>
                <a:uFillTx/>
                <a:latin typeface="Montserrat"/>
                <a:cs typeface="Montserrat"/>
                <a:sym typeface="Helvetica Neue"/>
              </a:rPr>
              <a:t>Revoir la conception produit
Conception facilitant le transport et emballages durables.</a:t>
            </a:r>
            <a:endParaRPr kumimoji="0" lang="en-GB" sz="1400" b="1" i="0" u="none" strike="noStrike" cap="none" spc="0" normalizeH="0" baseline="0" dirty="0">
              <a:ln>
                <a:noFill/>
              </a:ln>
              <a:solidFill>
                <a:srgbClr val="34C77D"/>
              </a:solidFill>
              <a:effectLst/>
              <a:uFillTx/>
              <a:latin typeface="Montserrat"/>
              <a:cs typeface="Montserrat"/>
              <a:sym typeface="Helvetica Neue"/>
            </a:endParaRPr>
          </a:p>
        </p:txBody>
      </p:sp>
      <p:sp>
        <p:nvSpPr>
          <p:cNvPr id="32" name="Rectangle 31">
            <a:extLst>
              <a:ext uri="{FF2B5EF4-FFF2-40B4-BE49-F238E27FC236}">
                <a16:creationId xmlns:a16="http://schemas.microsoft.com/office/drawing/2014/main" id="{B81CB031-5050-4F72-99B4-5118ED20B75E}"/>
              </a:ext>
            </a:extLst>
          </p:cNvPr>
          <p:cNvSpPr/>
          <p:nvPr/>
        </p:nvSpPr>
        <p:spPr>
          <a:xfrm>
            <a:off x="7175500" y="3302000"/>
            <a:ext cx="2667000" cy="1270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3" name="TextBox 32">
            <a:extLst>
              <a:ext uri="{FF2B5EF4-FFF2-40B4-BE49-F238E27FC236}">
                <a16:creationId xmlns:a16="http://schemas.microsoft.com/office/drawing/2014/main" id="{765D30C1-D5C6-42AB-8047-FCB958A597C4}"/>
              </a:ext>
            </a:extLst>
          </p:cNvPr>
          <p:cNvSpPr txBox="1"/>
          <p:nvPr/>
        </p:nvSpPr>
        <p:spPr>
          <a:xfrm>
            <a:off x="7124700" y="2941160"/>
            <a:ext cx="2667000" cy="1270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8BBE2A"/>
                </a:solidFill>
                <a:effectLst/>
                <a:uFillTx/>
                <a:latin typeface="Montserrat"/>
                <a:cs typeface="Montserrat"/>
                <a:sym typeface="Helvetica Neue"/>
              </a:rPr>
              <a:t>Améliorer l’utilisation du transport
Réseaux partagés et itinéraires optimisés pour réduire les kilomètres à vide.</a:t>
            </a:r>
            <a:endParaRPr kumimoji="0" lang="en-GB" sz="1400" b="1" i="0" u="none" strike="noStrike" cap="none" spc="0" normalizeH="0" baseline="0" dirty="0">
              <a:ln>
                <a:noFill/>
              </a:ln>
              <a:solidFill>
                <a:srgbClr val="8BBE2A"/>
              </a:solidFill>
              <a:effectLst/>
              <a:uFillTx/>
              <a:latin typeface="Montserrat"/>
              <a:cs typeface="Montserrat"/>
              <a:sym typeface="Helvetica Neue"/>
            </a:endParaRPr>
          </a:p>
        </p:txBody>
      </p:sp>
      <p:sp>
        <p:nvSpPr>
          <p:cNvPr id="35" name="TextBox 34">
            <a:extLst>
              <a:ext uri="{FF2B5EF4-FFF2-40B4-BE49-F238E27FC236}">
                <a16:creationId xmlns:a16="http://schemas.microsoft.com/office/drawing/2014/main" id="{BA119376-CE82-447A-B339-D95D4BA59617}"/>
              </a:ext>
            </a:extLst>
          </p:cNvPr>
          <p:cNvSpPr txBox="1"/>
          <p:nvPr/>
        </p:nvSpPr>
        <p:spPr>
          <a:xfrm>
            <a:off x="7054444" y="4925504"/>
            <a:ext cx="2667000" cy="1270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E68428"/>
                </a:solidFill>
                <a:effectLst/>
                <a:uFillTx/>
                <a:latin typeface="Montserrat"/>
                <a:cs typeface="Montserrat"/>
                <a:sym typeface="Helvetica Neue"/>
              </a:rPr>
              <a:t>Différenciation retardée
Expédier les produits génériques et personnaliser localement.</a:t>
            </a:r>
            <a:endParaRPr kumimoji="0" lang="en-GB" sz="1400" b="1" i="0" u="none" strike="noStrike" cap="none" spc="0" normalizeH="0" baseline="0" dirty="0">
              <a:ln>
                <a:noFill/>
              </a:ln>
              <a:solidFill>
                <a:srgbClr val="E68428"/>
              </a:solidFill>
              <a:effectLst/>
              <a:uFillTx/>
              <a:latin typeface="Montserrat"/>
              <a:cs typeface="Montserrat"/>
              <a:sym typeface="Helvetica Neue"/>
            </a:endParaRPr>
          </a:p>
        </p:txBody>
      </p:sp>
    </p:spTree>
    <p:extLst>
      <p:ext uri="{BB962C8B-B14F-4D97-AF65-F5344CB8AC3E}">
        <p14:creationId xmlns:p14="http://schemas.microsoft.com/office/powerpoint/2010/main" val="129707692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D8486-48F6-C286-FA72-EE9F9A3EC2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945FA9-55BB-7023-D009-D86BD53E0F6F}"/>
              </a:ext>
            </a:extLst>
          </p:cNvPr>
          <p:cNvSpPr>
            <a:spLocks noGrp="1"/>
          </p:cNvSpPr>
          <p:nvPr>
            <p:ph type="title"/>
          </p:nvPr>
        </p:nvSpPr>
        <p:spPr>
          <a:xfrm>
            <a:off x="603253" y="539751"/>
            <a:ext cx="8573998" cy="717551"/>
          </a:xfrm>
        </p:spPr>
        <p:txBody>
          <a:bodyPr/>
          <a:lstStyle/>
          <a:p>
            <a:r>
              <a:rPr lang="fr-FR" dirty="0"/>
              <a:t>4. Au-delà de l’empreinte carbone – l’empreinte ressources</a:t>
            </a:r>
          </a:p>
        </p:txBody>
      </p:sp>
      <p:pic>
        <p:nvPicPr>
          <p:cNvPr id="4" name="Obraz 3" descr="Obraz zawierający tekst, zrzut ekranu, Czcionka, numer&#10;&#10;Zawartość wygenerowana przez AI może być niepoprawna.">
            <a:extLst>
              <a:ext uri="{FF2B5EF4-FFF2-40B4-BE49-F238E27FC236}">
                <a16:creationId xmlns:a16="http://schemas.microsoft.com/office/drawing/2014/main" id="{8F0E9BE7-DDBD-19CE-6BA5-ABDB1004A42C}"/>
              </a:ext>
            </a:extLst>
          </p:cNvPr>
          <p:cNvPicPr>
            <a:picLocks noChangeAspect="1"/>
          </p:cNvPicPr>
          <p:nvPr/>
        </p:nvPicPr>
        <p:blipFill>
          <a:blip r:embed="rId2"/>
          <a:stretch>
            <a:fillRect/>
          </a:stretch>
        </p:blipFill>
        <p:spPr>
          <a:xfrm>
            <a:off x="603253" y="1584916"/>
            <a:ext cx="9326038" cy="5273084"/>
          </a:xfrm>
          <a:prstGeom prst="rect">
            <a:avLst/>
          </a:prstGeom>
        </p:spPr>
      </p:pic>
      <p:sp>
        <p:nvSpPr>
          <p:cNvPr id="3" name="Rectangle 2">
            <a:extLst>
              <a:ext uri="{FF2B5EF4-FFF2-40B4-BE49-F238E27FC236}">
                <a16:creationId xmlns:a16="http://schemas.microsoft.com/office/drawing/2014/main" id="{35F5A907-A96E-4B4F-9F43-05A3D732BD65}"/>
              </a:ext>
            </a:extLst>
          </p:cNvPr>
          <p:cNvSpPr/>
          <p:nvPr/>
        </p:nvSpPr>
        <p:spPr>
          <a:xfrm>
            <a:off x="596900" y="1752600"/>
            <a:ext cx="9334500" cy="50546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TextBox 4">
            <a:extLst>
              <a:ext uri="{FF2B5EF4-FFF2-40B4-BE49-F238E27FC236}">
                <a16:creationId xmlns:a16="http://schemas.microsoft.com/office/drawing/2014/main" id="{4C6A6371-403D-40D9-80DE-C9061E2AD6B6}"/>
              </a:ext>
            </a:extLst>
          </p:cNvPr>
          <p:cNvSpPr txBox="1"/>
          <p:nvPr/>
        </p:nvSpPr>
        <p:spPr>
          <a:xfrm>
            <a:off x="596900" y="1752600"/>
            <a:ext cx="9334500" cy="5054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5. Au-delà de l’empreinte carbone – l’empreinte ressources</a:t>
            </a:r>
            <a:r>
              <a:rPr kumimoji="0" lang="fr-FR" sz="1400" i="0" u="none" strike="noStrike" cap="none" spc="0" normalizeH="0" baseline="0" dirty="0">
                <a:ln>
                  <a:noFill/>
                </a:ln>
                <a:solidFill>
                  <a:srgbClr val="333333"/>
                </a:solidFill>
                <a:effectLst/>
                <a:uFillTx/>
                <a:latin typeface="Arial"/>
                <a:cs typeface="Arial"/>
                <a:sym typeface="Helvetica Neue"/>
              </a:rPr>
              <a:t>
</a:t>
            </a:r>
            <a:r>
              <a:rPr kumimoji="0" lang="fr-FR" sz="1400" b="1" i="0" u="none" strike="noStrike" cap="none" spc="0" normalizeH="0" baseline="0" dirty="0">
                <a:ln>
                  <a:noFill/>
                </a:ln>
                <a:solidFill>
                  <a:srgbClr val="00518E"/>
                </a:solidFill>
                <a:effectLst/>
                <a:uFillTx/>
                <a:latin typeface="Arial"/>
                <a:cs typeface="Arial"/>
                <a:sym typeface="Helvetica Neue"/>
              </a:rPr>
              <a:t>Principe clé : </a:t>
            </a:r>
            <a:r>
              <a:rPr kumimoji="0" lang="fr-FR" sz="1400" i="0" u="none" strike="noStrike" cap="none" spc="0" normalizeH="0" baseline="0" dirty="0">
                <a:ln>
                  <a:noFill/>
                </a:ln>
                <a:solidFill>
                  <a:srgbClr val="333333"/>
                </a:solidFill>
                <a:effectLst/>
                <a:uFillTx/>
                <a:latin typeface="Arial"/>
                <a:cs typeface="Arial"/>
                <a:sym typeface="Helvetica Neue"/>
              </a:rPr>
              <a:t>le carbone est important, mais l’eau, les minerais, les forêts et les matériaux rares le sont aussi. Les décisions de chaîne d’approvisionnement ont un impact sur PLUSIEURS ressources.</a:t>
            </a:r>
            <a:endParaRPr kumimoji="0" lang="pl-PL" sz="1400" i="0" u="none" strike="noStrike" cap="none" spc="0" normalizeH="0" baseline="0" dirty="0">
              <a:ln>
                <a:noFill/>
              </a:ln>
              <a:solidFill>
                <a:srgbClr val="333333"/>
              </a:solidFill>
              <a:effectLst/>
              <a:uFillTx/>
              <a:latin typeface="Arial"/>
              <a:cs typeface="Arial"/>
              <a:sym typeface="Helvetica Neue"/>
            </a:endParaRPr>
          </a:p>
          <a:p>
            <a:pPr marL="0" marR="0" indent="0" algn="l" defTabSz="2438338" rtl="0" fontAlgn="auto" latinLnBrk="0" hangingPunct="0">
              <a:lnSpc>
                <a:spcPct val="90000"/>
              </a:lnSpc>
              <a:spcBef>
                <a:spcPts val="1000"/>
              </a:spcBef>
              <a:spcAft>
                <a:spcPts val="0"/>
              </a:spcAft>
              <a:buClrTx/>
              <a:buSzTx/>
              <a:buFontTx/>
              <a:buNone/>
              <a:tabLst/>
            </a:pPr>
            <a:r>
              <a:rPr kumimoji="0" lang="fr-FR" sz="1400" i="0" u="none" strike="noStrike" cap="none" spc="0" normalizeH="0" baseline="0" dirty="0">
                <a:ln>
                  <a:noFill/>
                </a:ln>
                <a:solidFill>
                  <a:srgbClr val="333333"/>
                </a:solidFill>
                <a:effectLst/>
                <a:uFillTx/>
                <a:latin typeface="Arial"/>
                <a:cs typeface="Arial"/>
                <a:sym typeface="Helvetica Neue"/>
              </a:rPr>
              <a:t>
</a:t>
            </a:r>
            <a:r>
              <a:rPr kumimoji="0" lang="fr-FR" sz="1400" b="1" i="0" u="none" strike="noStrike" cap="none" spc="0" normalizeH="0" baseline="0" dirty="0">
                <a:ln>
                  <a:noFill/>
                </a:ln>
                <a:solidFill>
                  <a:srgbClr val="00518E"/>
                </a:solidFill>
                <a:effectLst/>
                <a:uFillTx/>
                <a:latin typeface="Arial"/>
                <a:cs typeface="Arial"/>
                <a:sym typeface="Helvetica Neue"/>
              </a:rPr>
              <a:t>Exemples d’EMPREINTE EAU :</a:t>
            </a:r>
            <a:r>
              <a:rPr kumimoji="0" lang="fr-FR" sz="1400" i="0" u="none" strike="noStrike" cap="none" spc="0" normalizeH="0" baseline="0" dirty="0">
                <a:ln>
                  <a:noFill/>
                </a:ln>
                <a:solidFill>
                  <a:srgbClr val="333333"/>
                </a:solidFill>
                <a:effectLst/>
                <a:uFillTx/>
                <a:latin typeface="Arial"/>
                <a:cs typeface="Arial"/>
                <a:sym typeface="Helvetica Neue"/>
              </a:rPr>
              <a:t>
• Café (1 tasse) = 140 litres d’eau | Lait (1 litre) = 1 000 litres d’eau
• Hamburger = 2 400 litres d’eau | T-shirt = 2 500 litres d’eau | Jeans = 10 850 litres d’eau | Bœuf (1 kg) = 16 000 litres d’eau</a:t>
            </a:r>
            <a:endParaRPr kumimoji="0" lang="pl-PL" sz="1400" i="0" u="none" strike="noStrike" cap="none" spc="0" normalizeH="0" baseline="0" dirty="0">
              <a:ln>
                <a:noFill/>
              </a:ln>
              <a:solidFill>
                <a:srgbClr val="333333"/>
              </a:solidFill>
              <a:effectLst/>
              <a:uFillTx/>
              <a:latin typeface="Arial"/>
              <a:cs typeface="Arial"/>
              <a:sym typeface="Helvetica Neue"/>
            </a:endParaRPr>
          </a:p>
          <a:p>
            <a:pPr marL="0" marR="0" indent="0" algn="l" defTabSz="2438338" rtl="0" fontAlgn="auto" latinLnBrk="0" hangingPunct="0">
              <a:lnSpc>
                <a:spcPct val="90000"/>
              </a:lnSpc>
              <a:spcBef>
                <a:spcPts val="1000"/>
              </a:spcBef>
              <a:spcAft>
                <a:spcPts val="0"/>
              </a:spcAft>
              <a:buClrTx/>
              <a:buSzTx/>
              <a:buFontTx/>
              <a:buNone/>
              <a:tabLst/>
            </a:pPr>
            <a:r>
              <a:rPr kumimoji="0" lang="fr-FR" sz="1400" i="0" u="none" strike="noStrike" cap="none" spc="0" normalizeH="0" baseline="0" dirty="0">
                <a:ln>
                  <a:noFill/>
                </a:ln>
                <a:solidFill>
                  <a:srgbClr val="333333"/>
                </a:solidFill>
                <a:effectLst/>
                <a:uFillTx/>
                <a:latin typeface="Arial"/>
                <a:cs typeface="Arial"/>
                <a:sym typeface="Helvetica Neue"/>
              </a:rPr>
              <a:t>
</a:t>
            </a:r>
            <a:r>
              <a:rPr kumimoji="0" lang="fr-FR" sz="1400" b="1" i="0" u="none" strike="noStrike" cap="none" spc="0" normalizeH="0" baseline="0" dirty="0">
                <a:ln>
                  <a:noFill/>
                </a:ln>
                <a:solidFill>
                  <a:srgbClr val="00518E"/>
                </a:solidFill>
                <a:effectLst/>
                <a:uFillTx/>
                <a:latin typeface="Arial"/>
                <a:cs typeface="Arial"/>
                <a:sym typeface="Helvetica Neue"/>
              </a:rPr>
              <a:t>Exemple </a:t>
            </a:r>
            <a:r>
              <a:rPr kumimoji="0" lang="fr-FR" sz="1400" b="1" i="0" u="none" strike="noStrike" cap="none" spc="0" normalizeH="0" baseline="0" dirty="0" err="1">
                <a:ln>
                  <a:noFill/>
                </a:ln>
                <a:solidFill>
                  <a:srgbClr val="00518E"/>
                </a:solidFill>
                <a:effectLst/>
                <a:uFillTx/>
                <a:latin typeface="Arial"/>
                <a:cs typeface="Arial"/>
                <a:sym typeface="Helvetica Neue"/>
              </a:rPr>
              <a:t>SABMiller</a:t>
            </a:r>
            <a:r>
              <a:rPr kumimoji="0" lang="fr-FR" sz="1400" b="1" i="0" u="none" strike="noStrike" cap="none" spc="0" normalizeH="0" baseline="0" dirty="0">
                <a:ln>
                  <a:noFill/>
                </a:ln>
                <a:solidFill>
                  <a:srgbClr val="00518E"/>
                </a:solidFill>
                <a:effectLst/>
                <a:uFillTx/>
                <a:latin typeface="Arial"/>
                <a:cs typeface="Arial"/>
                <a:sym typeface="Helvetica Neue"/>
              </a:rPr>
              <a:t> : </a:t>
            </a:r>
            <a:r>
              <a:rPr kumimoji="0" lang="fr-FR" sz="1400" i="0" u="none" strike="noStrike" cap="none" spc="0" normalizeH="0" baseline="0" dirty="0">
                <a:ln>
                  <a:noFill/>
                </a:ln>
                <a:solidFill>
                  <a:srgbClr val="333333"/>
                </a:solidFill>
                <a:effectLst/>
                <a:uFillTx/>
                <a:latin typeface="Arial"/>
                <a:cs typeface="Arial"/>
                <a:sym typeface="Helvetica Neue"/>
              </a:rPr>
              <a:t>empreinte eau de la production de bière en Afrique du Sud (155 litres/litre de bière) vs République tchèque (45 litres/litre). LE LIEU D’APPROVISIONNEMENT COMPTE pour l’impact environnemental.
</a:t>
            </a:r>
            <a:r>
              <a:rPr kumimoji="0" lang="fr-FR" sz="1400" b="1" i="0" u="none" strike="noStrike" cap="none" spc="0" normalizeH="0" baseline="0" dirty="0">
                <a:ln>
                  <a:noFill/>
                </a:ln>
                <a:solidFill>
                  <a:srgbClr val="00518E"/>
                </a:solidFill>
                <a:effectLst/>
                <a:uFillTx/>
                <a:latin typeface="Arial"/>
                <a:cs typeface="Arial"/>
                <a:sym typeface="Helvetica Neue"/>
              </a:rPr>
              <a:t>Métaux des terres rares : les </a:t>
            </a:r>
            <a:r>
              <a:rPr kumimoji="0" lang="fr-FR" sz="1400" i="0" u="none" strike="noStrike" cap="none" spc="0" normalizeH="0" baseline="0" dirty="0">
                <a:ln>
                  <a:noFill/>
                </a:ln>
                <a:solidFill>
                  <a:srgbClr val="333333"/>
                </a:solidFill>
                <a:effectLst/>
                <a:uFillTx/>
                <a:latin typeface="Arial"/>
                <a:cs typeface="Arial"/>
                <a:sym typeface="Helvetica Neue"/>
              </a:rPr>
              <a:t>produits de haute technologie dépendent du dysprosium, du néodyme et d’autres terres rares. L’offre est LIMITÉE et GÉOPOLITIQUEMENT SENSIBLE.
</a:t>
            </a:r>
            <a:r>
              <a:rPr kumimoji="0" lang="fr-FR" sz="1400" b="1" i="0" u="none" strike="noStrike" cap="none" spc="0" normalizeH="0" baseline="0" dirty="0">
                <a:ln>
                  <a:noFill/>
                </a:ln>
                <a:solidFill>
                  <a:srgbClr val="00518E"/>
                </a:solidFill>
                <a:effectLst/>
                <a:uFillTx/>
                <a:latin typeface="Arial"/>
                <a:cs typeface="Arial"/>
                <a:sym typeface="Helvetica Neue"/>
              </a:rPr>
              <a:t>L’ÉTAPE DE CONCEPTION EST CRITIQUE : </a:t>
            </a:r>
            <a:r>
              <a:rPr kumimoji="0" lang="fr-FR" sz="1400" i="0" u="none" strike="noStrike" cap="none" spc="0" normalizeH="0" baseline="0" dirty="0">
                <a:ln>
                  <a:noFill/>
                </a:ln>
                <a:solidFill>
                  <a:srgbClr val="333333"/>
                </a:solidFill>
                <a:effectLst/>
                <a:uFillTx/>
                <a:latin typeface="Arial"/>
                <a:cs typeface="Arial"/>
                <a:sym typeface="Helvetica Neue"/>
              </a:rPr>
              <a:t>les concepteurs doivent comprendre les implications ressources des choix de matériaux.</a:t>
            </a:r>
            <a:endParaRPr kumimoji="0" lang="en-GB" sz="1400" i="0" u="none" strike="noStrike" cap="none" spc="0" normalizeH="0" baseline="0" dirty="0">
              <a:ln>
                <a:noFill/>
              </a:ln>
              <a:solidFill>
                <a:srgbClr val="333333"/>
              </a:solidFill>
              <a:effectLst/>
              <a:uFillTx/>
              <a:latin typeface="Arial"/>
              <a:cs typeface="Arial"/>
              <a:sym typeface="Helvetica Neue"/>
            </a:endParaRPr>
          </a:p>
        </p:txBody>
      </p:sp>
    </p:spTree>
    <p:extLst>
      <p:ext uri="{BB962C8B-B14F-4D97-AF65-F5344CB8AC3E}">
        <p14:creationId xmlns:p14="http://schemas.microsoft.com/office/powerpoint/2010/main" val="269399542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B437-010A-9825-1481-FC3D393F86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A6AD6A-B4BB-CE1A-14DF-2D266EB68567}"/>
              </a:ext>
            </a:extLst>
          </p:cNvPr>
          <p:cNvSpPr>
            <a:spLocks noGrp="1"/>
          </p:cNvSpPr>
          <p:nvPr>
            <p:ph type="title"/>
          </p:nvPr>
        </p:nvSpPr>
        <p:spPr>
          <a:xfrm>
            <a:off x="603253" y="539751"/>
            <a:ext cx="8573998" cy="717551"/>
          </a:xfrm>
        </p:spPr>
        <p:txBody>
          <a:bodyPr/>
          <a:lstStyle/>
          <a:p>
            <a:r>
              <a:rPr lang="fr-FR" dirty="0"/>
              <a:t>5. Économie circulaire et 3R – réduire, réutiliser, recycler</a:t>
            </a:r>
          </a:p>
        </p:txBody>
      </p:sp>
      <p:pic>
        <p:nvPicPr>
          <p:cNvPr id="4098" name="Picture 2">
            <a:extLst>
              <a:ext uri="{FF2B5EF4-FFF2-40B4-BE49-F238E27FC236}">
                <a16:creationId xmlns:a16="http://schemas.microsoft.com/office/drawing/2014/main" id="{01D3B204-AF76-FB92-4965-AE371966930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12422"/>
            <a:ext cx="11225321" cy="37549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C323FA5B-77E7-427D-8E4C-D4C98C63A82F}"/>
              </a:ext>
            </a:extLst>
          </p:cNvPr>
          <p:cNvSpPr/>
          <p:nvPr/>
        </p:nvSpPr>
        <p:spPr>
          <a:xfrm>
            <a:off x="3556000" y="2286000"/>
            <a:ext cx="3175000" cy="330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99ABCCAF-FEEC-4A9D-A506-3366D0CF513E}"/>
              </a:ext>
            </a:extLst>
          </p:cNvPr>
          <p:cNvSpPr txBox="1"/>
          <p:nvPr/>
        </p:nvSpPr>
        <p:spPr>
          <a:xfrm>
            <a:off x="3556000" y="2286000"/>
            <a:ext cx="3175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Modèles d’économie linéaire et circulaire</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5" name="Rectangle 4">
            <a:extLst>
              <a:ext uri="{FF2B5EF4-FFF2-40B4-BE49-F238E27FC236}">
                <a16:creationId xmlns:a16="http://schemas.microsoft.com/office/drawing/2014/main" id="{A05FD569-1098-4E17-8383-47C6745BE1D0}"/>
              </a:ext>
            </a:extLst>
          </p:cNvPr>
          <p:cNvSpPr/>
          <p:nvPr/>
        </p:nvSpPr>
        <p:spPr>
          <a:xfrm>
            <a:off x="723900" y="3238500"/>
            <a:ext cx="1041400" cy="546100"/>
          </a:xfrm>
          <a:prstGeom prst="rect">
            <a:avLst/>
          </a:prstGeom>
          <a:solidFill>
            <a:srgbClr val="C9C9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2F9E029C-E155-4E55-A4E7-5772EA9DF9C2}"/>
              </a:ext>
            </a:extLst>
          </p:cNvPr>
          <p:cNvSpPr txBox="1"/>
          <p:nvPr/>
        </p:nvSpPr>
        <p:spPr>
          <a:xfrm>
            <a:off x="723900" y="3238500"/>
            <a:ext cx="1041400" cy="546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err="1">
                <a:ln>
                  <a:noFill/>
                </a:ln>
                <a:solidFill>
                  <a:srgbClr val="4A4A4A"/>
                </a:solidFill>
                <a:effectLst/>
                <a:uFillTx/>
                <a:latin typeface="Montserrat"/>
                <a:cs typeface="Montserrat"/>
                <a:sym typeface="Helvetica Neue"/>
              </a:rPr>
              <a:t>Économie</a:t>
            </a:r>
            <a:r>
              <a:rPr kumimoji="0" lang="en-GB" sz="1200" b="1" i="0" u="none" strike="noStrike" cap="none" spc="0" normalizeH="0" baseline="0" dirty="0">
                <a:ln>
                  <a:noFill/>
                </a:ln>
                <a:solidFill>
                  <a:srgbClr val="4A4A4A"/>
                </a:solidFill>
                <a:effectLst/>
                <a:uFillTx/>
                <a:latin typeface="Montserrat"/>
                <a:cs typeface="Montserrat"/>
                <a:sym typeface="Helvetica Neue"/>
              </a:rPr>
              <a:t>
</a:t>
            </a:r>
            <a:r>
              <a:rPr kumimoji="0" lang="en-GB" sz="1200" b="1" i="0" u="none" strike="noStrike" cap="none" spc="0" normalizeH="0" baseline="0" dirty="0" err="1">
                <a:ln>
                  <a:noFill/>
                </a:ln>
                <a:solidFill>
                  <a:srgbClr val="4A4A4A"/>
                </a:solidFill>
                <a:effectLst/>
                <a:uFillTx/>
                <a:latin typeface="Montserrat"/>
                <a:cs typeface="Montserrat"/>
                <a:sym typeface="Helvetica Neue"/>
              </a:rPr>
              <a:t>linéaire</a:t>
            </a:r>
            <a:endParaRPr kumimoji="0" lang="en-GB" sz="1200" b="1" i="0" u="none" strike="noStrike" cap="none" spc="0" normalizeH="0" baseline="0" dirty="0">
              <a:ln>
                <a:noFill/>
              </a:ln>
              <a:solidFill>
                <a:srgbClr val="4A4A4A"/>
              </a:solidFill>
              <a:effectLst/>
              <a:uFillTx/>
              <a:latin typeface="Montserrat"/>
              <a:cs typeface="Montserrat"/>
              <a:sym typeface="Helvetica Neue"/>
            </a:endParaRPr>
          </a:p>
        </p:txBody>
      </p:sp>
      <p:sp>
        <p:nvSpPr>
          <p:cNvPr id="7" name="Rectangle 6">
            <a:extLst>
              <a:ext uri="{FF2B5EF4-FFF2-40B4-BE49-F238E27FC236}">
                <a16:creationId xmlns:a16="http://schemas.microsoft.com/office/drawing/2014/main" id="{0D44FB78-9A60-4E2E-982F-25D3827F7B39}"/>
              </a:ext>
            </a:extLst>
          </p:cNvPr>
          <p:cNvSpPr/>
          <p:nvPr/>
        </p:nvSpPr>
        <p:spPr>
          <a:xfrm>
            <a:off x="711200" y="4343400"/>
            <a:ext cx="1117600" cy="558800"/>
          </a:xfrm>
          <a:prstGeom prst="rect">
            <a:avLst/>
          </a:prstGeom>
          <a:solidFill>
            <a:srgbClr val="C9C9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73609E95-A36D-4765-9488-96EF738F0728}"/>
              </a:ext>
            </a:extLst>
          </p:cNvPr>
          <p:cNvSpPr txBox="1"/>
          <p:nvPr/>
        </p:nvSpPr>
        <p:spPr>
          <a:xfrm>
            <a:off x="711200" y="4343400"/>
            <a:ext cx="1117600" cy="558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err="1">
                <a:ln>
                  <a:noFill/>
                </a:ln>
                <a:solidFill>
                  <a:srgbClr val="4A4A4A"/>
                </a:solidFill>
                <a:effectLst/>
                <a:uFillTx/>
                <a:latin typeface="Montserrat"/>
                <a:cs typeface="Montserrat"/>
                <a:sym typeface="Helvetica Neue"/>
              </a:rPr>
              <a:t>Économie</a:t>
            </a:r>
            <a:r>
              <a:rPr kumimoji="0" lang="en-GB" sz="1200" b="1" i="0" u="none" strike="noStrike" cap="none" spc="0" normalizeH="0" baseline="0" dirty="0">
                <a:ln>
                  <a:noFill/>
                </a:ln>
                <a:solidFill>
                  <a:srgbClr val="4A4A4A"/>
                </a:solidFill>
                <a:effectLst/>
                <a:uFillTx/>
                <a:latin typeface="Montserrat"/>
                <a:cs typeface="Montserrat"/>
                <a:sym typeface="Helvetica Neue"/>
              </a:rPr>
              <a:t>
</a:t>
            </a:r>
            <a:r>
              <a:rPr kumimoji="0" lang="en-GB" sz="1200" b="1" i="0" u="none" strike="noStrike" cap="none" spc="0" normalizeH="0" baseline="0" dirty="0" err="1">
                <a:ln>
                  <a:noFill/>
                </a:ln>
                <a:solidFill>
                  <a:srgbClr val="4A4A4A"/>
                </a:solidFill>
                <a:effectLst/>
                <a:uFillTx/>
                <a:latin typeface="Montserrat"/>
                <a:cs typeface="Montserrat"/>
                <a:sym typeface="Helvetica Neue"/>
              </a:rPr>
              <a:t>circulaire</a:t>
            </a:r>
            <a:endParaRPr kumimoji="0" lang="en-GB" sz="1200" b="1" i="0" u="none" strike="noStrike" cap="none" spc="0" normalizeH="0" baseline="0" dirty="0">
              <a:ln>
                <a:noFill/>
              </a:ln>
              <a:solidFill>
                <a:srgbClr val="4A4A4A"/>
              </a:solidFill>
              <a:effectLst/>
              <a:uFillTx/>
              <a:latin typeface="Montserrat"/>
              <a:cs typeface="Montserrat"/>
              <a:sym typeface="Helvetica Neue"/>
            </a:endParaRPr>
          </a:p>
        </p:txBody>
      </p:sp>
      <p:sp>
        <p:nvSpPr>
          <p:cNvPr id="9" name="Rectangle 8">
            <a:extLst>
              <a:ext uri="{FF2B5EF4-FFF2-40B4-BE49-F238E27FC236}">
                <a16:creationId xmlns:a16="http://schemas.microsoft.com/office/drawing/2014/main" id="{8F3EC877-7F03-4C9F-9137-F602834E5600}"/>
              </a:ext>
            </a:extLst>
          </p:cNvPr>
          <p:cNvSpPr/>
          <p:nvPr/>
        </p:nvSpPr>
        <p:spPr>
          <a:xfrm>
            <a:off x="2870200" y="3378200"/>
            <a:ext cx="1168400" cy="317500"/>
          </a:xfrm>
          <a:prstGeom prst="rect">
            <a:avLst/>
          </a:prstGeom>
          <a:solidFill>
            <a:srgbClr val="39C0E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13E99B9D-6F5E-4E4E-9854-3E40147B251B}"/>
              </a:ext>
            </a:extLst>
          </p:cNvPr>
          <p:cNvSpPr txBox="1"/>
          <p:nvPr/>
        </p:nvSpPr>
        <p:spPr>
          <a:xfrm>
            <a:off x="2870200" y="3378200"/>
            <a:ext cx="11684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a:ln>
                  <a:noFill/>
                </a:ln>
                <a:solidFill>
                  <a:srgbClr val="4A4A4A"/>
                </a:solidFill>
                <a:effectLst/>
                <a:uFillTx/>
                <a:latin typeface="Montserrat"/>
                <a:cs typeface="Montserrat"/>
                <a:sym typeface="Helvetica Neue"/>
              </a:rPr>
              <a:t>Prendre</a:t>
            </a:r>
          </a:p>
        </p:txBody>
      </p:sp>
      <p:sp>
        <p:nvSpPr>
          <p:cNvPr id="11" name="Rectangle 10">
            <a:extLst>
              <a:ext uri="{FF2B5EF4-FFF2-40B4-BE49-F238E27FC236}">
                <a16:creationId xmlns:a16="http://schemas.microsoft.com/office/drawing/2014/main" id="{22816A0E-0023-4AE1-B267-EA97762FE9F2}"/>
              </a:ext>
            </a:extLst>
          </p:cNvPr>
          <p:cNvSpPr/>
          <p:nvPr/>
        </p:nvSpPr>
        <p:spPr>
          <a:xfrm>
            <a:off x="5181600" y="3378200"/>
            <a:ext cx="1028700" cy="317500"/>
          </a:xfrm>
          <a:prstGeom prst="rect">
            <a:avLst/>
          </a:prstGeom>
          <a:solidFill>
            <a:srgbClr val="39C0E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3771C791-70BA-44BE-B10E-E3F851E781F6}"/>
              </a:ext>
            </a:extLst>
          </p:cNvPr>
          <p:cNvSpPr txBox="1"/>
          <p:nvPr/>
        </p:nvSpPr>
        <p:spPr>
          <a:xfrm>
            <a:off x="5181600" y="3378200"/>
            <a:ext cx="10287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dirty="0" err="1">
                <a:ln>
                  <a:noFill/>
                </a:ln>
                <a:solidFill>
                  <a:srgbClr val="4A4A4A"/>
                </a:solidFill>
                <a:effectLst/>
                <a:uFillTx/>
                <a:latin typeface="Montserrat"/>
                <a:cs typeface="Montserrat"/>
                <a:sym typeface="Helvetica Neue"/>
              </a:rPr>
              <a:t>Fabriquer</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13" name="Rectangle 12">
            <a:extLst>
              <a:ext uri="{FF2B5EF4-FFF2-40B4-BE49-F238E27FC236}">
                <a16:creationId xmlns:a16="http://schemas.microsoft.com/office/drawing/2014/main" id="{86D65E3C-9544-4D77-A262-35D302E96478}"/>
              </a:ext>
            </a:extLst>
          </p:cNvPr>
          <p:cNvSpPr/>
          <p:nvPr/>
        </p:nvSpPr>
        <p:spPr>
          <a:xfrm>
            <a:off x="7366000" y="3378200"/>
            <a:ext cx="1143000" cy="317500"/>
          </a:xfrm>
          <a:prstGeom prst="rect">
            <a:avLst/>
          </a:prstGeom>
          <a:solidFill>
            <a:srgbClr val="39C0E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BA049876-7166-4EBA-A73E-F48C74EECCEC}"/>
              </a:ext>
            </a:extLst>
          </p:cNvPr>
          <p:cNvSpPr txBox="1"/>
          <p:nvPr/>
        </p:nvSpPr>
        <p:spPr>
          <a:xfrm>
            <a:off x="7366000" y="3378200"/>
            <a:ext cx="1143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a:ln>
                  <a:noFill/>
                </a:ln>
                <a:solidFill>
                  <a:srgbClr val="4A4A4A"/>
                </a:solidFill>
                <a:effectLst/>
                <a:uFillTx/>
                <a:latin typeface="Montserrat"/>
                <a:cs typeface="Montserrat"/>
                <a:sym typeface="Helvetica Neue"/>
              </a:rPr>
              <a:t>Jeter</a:t>
            </a:r>
          </a:p>
        </p:txBody>
      </p:sp>
      <p:sp>
        <p:nvSpPr>
          <p:cNvPr id="15" name="Rectangle 14">
            <a:extLst>
              <a:ext uri="{FF2B5EF4-FFF2-40B4-BE49-F238E27FC236}">
                <a16:creationId xmlns:a16="http://schemas.microsoft.com/office/drawing/2014/main" id="{B674975B-352B-4F9D-ADA4-11E3D2C444AA}"/>
              </a:ext>
            </a:extLst>
          </p:cNvPr>
          <p:cNvSpPr/>
          <p:nvPr/>
        </p:nvSpPr>
        <p:spPr>
          <a:xfrm>
            <a:off x="2851150" y="4318000"/>
            <a:ext cx="1206500" cy="431800"/>
          </a:xfrm>
          <a:prstGeom prst="rect">
            <a:avLst/>
          </a:prstGeom>
          <a:solidFill>
            <a:srgbClr val="39C0E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187EC401-421C-4AEB-AF71-D6D3FFA66949}"/>
              </a:ext>
            </a:extLst>
          </p:cNvPr>
          <p:cNvSpPr txBox="1"/>
          <p:nvPr/>
        </p:nvSpPr>
        <p:spPr>
          <a:xfrm>
            <a:off x="2895600" y="4320540"/>
            <a:ext cx="12065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err="1">
                <a:ln>
                  <a:noFill/>
                </a:ln>
                <a:solidFill>
                  <a:srgbClr val="4A4A4A"/>
                </a:solidFill>
                <a:effectLst/>
                <a:uFillTx/>
                <a:latin typeface="Montserrat"/>
                <a:cs typeface="Montserrat"/>
                <a:sym typeface="Helvetica Neue"/>
              </a:rPr>
              <a:t>Concevoir</a:t>
            </a:r>
            <a:r>
              <a:rPr kumimoji="0" lang="en-GB" sz="1200" b="1" i="0" u="none" strike="noStrike" cap="none" spc="0" normalizeH="0" baseline="0" dirty="0">
                <a:ln>
                  <a:noFill/>
                </a:ln>
                <a:solidFill>
                  <a:srgbClr val="4A4A4A"/>
                </a:solidFill>
                <a:effectLst/>
                <a:uFillTx/>
                <a:latin typeface="Montserrat"/>
                <a:cs typeface="Montserrat"/>
                <a:sym typeface="Helvetica Neue"/>
              </a:rPr>
              <a:t>
pour </a:t>
            </a:r>
            <a:r>
              <a:rPr kumimoji="0" lang="en-GB" sz="1200" b="1" i="0" u="none" strike="noStrike" cap="none" spc="0" normalizeH="0" baseline="0" dirty="0" err="1">
                <a:ln>
                  <a:noFill/>
                </a:ln>
                <a:solidFill>
                  <a:srgbClr val="4A4A4A"/>
                </a:solidFill>
                <a:effectLst/>
                <a:uFillTx/>
                <a:latin typeface="Montserrat"/>
                <a:cs typeface="Montserrat"/>
                <a:sym typeface="Helvetica Neue"/>
              </a:rPr>
              <a:t>réutiliser</a:t>
            </a:r>
            <a:endParaRPr kumimoji="0" lang="en-GB" sz="1200" b="1" i="0" u="none" strike="noStrike" cap="none" spc="0" normalizeH="0" baseline="0" dirty="0">
              <a:ln>
                <a:noFill/>
              </a:ln>
              <a:solidFill>
                <a:srgbClr val="4A4A4A"/>
              </a:solidFill>
              <a:effectLst/>
              <a:uFillTx/>
              <a:latin typeface="Montserrat"/>
              <a:cs typeface="Montserrat"/>
              <a:sym typeface="Helvetica Neue"/>
            </a:endParaRPr>
          </a:p>
        </p:txBody>
      </p:sp>
      <p:sp>
        <p:nvSpPr>
          <p:cNvPr id="17" name="Rectangle 16">
            <a:extLst>
              <a:ext uri="{FF2B5EF4-FFF2-40B4-BE49-F238E27FC236}">
                <a16:creationId xmlns:a16="http://schemas.microsoft.com/office/drawing/2014/main" id="{4876036B-19CF-4CF8-B511-30C5BE7C2E88}"/>
              </a:ext>
            </a:extLst>
          </p:cNvPr>
          <p:cNvSpPr/>
          <p:nvPr/>
        </p:nvSpPr>
        <p:spPr>
          <a:xfrm>
            <a:off x="5194300" y="4457700"/>
            <a:ext cx="1028700" cy="317500"/>
          </a:xfrm>
          <a:prstGeom prst="rect">
            <a:avLst/>
          </a:prstGeom>
          <a:solidFill>
            <a:srgbClr val="39C0E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D085E173-4FA5-4A4F-AF12-493D91C5DF05}"/>
              </a:ext>
            </a:extLst>
          </p:cNvPr>
          <p:cNvSpPr txBox="1"/>
          <p:nvPr/>
        </p:nvSpPr>
        <p:spPr>
          <a:xfrm>
            <a:off x="5194300" y="4457700"/>
            <a:ext cx="1016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dirty="0">
                <a:ln>
                  <a:noFill/>
                </a:ln>
                <a:solidFill>
                  <a:srgbClr val="4A4A4A"/>
                </a:solidFill>
                <a:effectLst/>
                <a:uFillTx/>
                <a:latin typeface="Montserrat"/>
                <a:cs typeface="Montserrat"/>
                <a:sym typeface="Helvetica Neue"/>
              </a:rPr>
              <a:t>Recycler</a:t>
            </a:r>
          </a:p>
        </p:txBody>
      </p:sp>
      <p:sp>
        <p:nvSpPr>
          <p:cNvPr id="19" name="Rectangle 18">
            <a:extLst>
              <a:ext uri="{FF2B5EF4-FFF2-40B4-BE49-F238E27FC236}">
                <a16:creationId xmlns:a16="http://schemas.microsoft.com/office/drawing/2014/main" id="{7AD603EC-1C23-4429-892B-0BC973B076ED}"/>
              </a:ext>
            </a:extLst>
          </p:cNvPr>
          <p:cNvSpPr/>
          <p:nvPr/>
        </p:nvSpPr>
        <p:spPr>
          <a:xfrm>
            <a:off x="7239000" y="4457700"/>
            <a:ext cx="1270000" cy="317500"/>
          </a:xfrm>
          <a:prstGeom prst="rect">
            <a:avLst/>
          </a:prstGeom>
          <a:solidFill>
            <a:srgbClr val="39C0E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TextBox 19">
            <a:extLst>
              <a:ext uri="{FF2B5EF4-FFF2-40B4-BE49-F238E27FC236}">
                <a16:creationId xmlns:a16="http://schemas.microsoft.com/office/drawing/2014/main" id="{BB31791A-3543-4541-9DCE-39673BAE0EBB}"/>
              </a:ext>
            </a:extLst>
          </p:cNvPr>
          <p:cNvSpPr txBox="1"/>
          <p:nvPr/>
        </p:nvSpPr>
        <p:spPr>
          <a:xfrm>
            <a:off x="7239000" y="4457700"/>
            <a:ext cx="1270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b="1" i="0" u="none" strike="noStrike" cap="none" spc="0" normalizeH="0" baseline="0" dirty="0" err="1">
                <a:ln>
                  <a:noFill/>
                </a:ln>
                <a:solidFill>
                  <a:srgbClr val="4A4A4A"/>
                </a:solidFill>
                <a:effectLst/>
                <a:uFillTx/>
                <a:latin typeface="Montserrat"/>
                <a:cs typeface="Montserrat"/>
                <a:sym typeface="Helvetica Neue"/>
              </a:rPr>
              <a:t>Zéro</a:t>
            </a:r>
            <a:r>
              <a:rPr kumimoji="0" lang="en-GB" sz="1400" b="1" i="0" u="none" strike="noStrike" cap="none" spc="0" normalizeH="0" baseline="0" dirty="0">
                <a:ln>
                  <a:noFill/>
                </a:ln>
                <a:solidFill>
                  <a:srgbClr val="4A4A4A"/>
                </a:solidFill>
                <a:effectLst/>
                <a:uFillTx/>
                <a:latin typeface="Montserrat"/>
                <a:cs typeface="Montserrat"/>
                <a:sym typeface="Helvetica Neue"/>
              </a:rPr>
              <a:t> </a:t>
            </a:r>
            <a:r>
              <a:rPr kumimoji="0" lang="en-GB" sz="1400" b="1" i="0" u="none" strike="noStrike" cap="none" spc="0" normalizeH="0" baseline="0" dirty="0" err="1">
                <a:ln>
                  <a:noFill/>
                </a:ln>
                <a:solidFill>
                  <a:srgbClr val="4A4A4A"/>
                </a:solidFill>
                <a:effectLst/>
                <a:uFillTx/>
                <a:latin typeface="Montserrat"/>
                <a:cs typeface="Montserrat"/>
                <a:sym typeface="Helvetica Neue"/>
              </a:rPr>
              <a:t>déchet</a:t>
            </a:r>
            <a:endParaRPr kumimoji="0" lang="en-GB" sz="1400" b="1" i="0" u="none" strike="noStrike" cap="none" spc="0" normalizeH="0" baseline="0" dirty="0">
              <a:ln>
                <a:noFill/>
              </a:ln>
              <a:solidFill>
                <a:srgbClr val="4A4A4A"/>
              </a:solidFill>
              <a:effectLst/>
              <a:uFillTx/>
              <a:latin typeface="Montserrat"/>
              <a:cs typeface="Montserrat"/>
              <a:sym typeface="Helvetica Neue"/>
            </a:endParaRPr>
          </a:p>
        </p:txBody>
      </p:sp>
      <p:sp>
        <p:nvSpPr>
          <p:cNvPr id="21" name="Rectangle 20">
            <a:extLst>
              <a:ext uri="{FF2B5EF4-FFF2-40B4-BE49-F238E27FC236}">
                <a16:creationId xmlns:a16="http://schemas.microsoft.com/office/drawing/2014/main" id="{5ED71E5C-9782-4EF6-B8BD-5D79D3152C71}"/>
              </a:ext>
            </a:extLst>
          </p:cNvPr>
          <p:cNvSpPr/>
          <p:nvPr/>
        </p:nvSpPr>
        <p:spPr>
          <a:xfrm>
            <a:off x="9652000" y="4328160"/>
            <a:ext cx="1219200" cy="482600"/>
          </a:xfrm>
          <a:prstGeom prst="rect">
            <a:avLst/>
          </a:prstGeom>
          <a:solidFill>
            <a:srgbClr val="39C0E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TextBox 21">
            <a:extLst>
              <a:ext uri="{FF2B5EF4-FFF2-40B4-BE49-F238E27FC236}">
                <a16:creationId xmlns:a16="http://schemas.microsoft.com/office/drawing/2014/main" id="{21352031-966E-487D-8554-E1276F8B8D47}"/>
              </a:ext>
            </a:extLst>
          </p:cNvPr>
          <p:cNvSpPr txBox="1"/>
          <p:nvPr/>
        </p:nvSpPr>
        <p:spPr>
          <a:xfrm>
            <a:off x="9652000" y="4292600"/>
            <a:ext cx="1219200" cy="482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err="1">
                <a:ln>
                  <a:noFill/>
                </a:ln>
                <a:solidFill>
                  <a:srgbClr val="4A4A4A"/>
                </a:solidFill>
                <a:effectLst/>
                <a:uFillTx/>
                <a:latin typeface="Montserrat"/>
                <a:cs typeface="Montserrat"/>
                <a:sym typeface="Helvetica Neue"/>
              </a:rPr>
              <a:t>Opportunité</a:t>
            </a:r>
            <a:r>
              <a:rPr kumimoji="0" lang="en-GB" sz="1200" b="1" i="0" u="none" strike="noStrike" cap="none" spc="0" normalizeH="0" baseline="0" dirty="0">
                <a:ln>
                  <a:noFill/>
                </a:ln>
                <a:solidFill>
                  <a:srgbClr val="4A4A4A"/>
                </a:solidFill>
                <a:effectLst/>
                <a:uFillTx/>
                <a:latin typeface="Montserrat"/>
                <a:cs typeface="Montserrat"/>
                <a:sym typeface="Helvetica Neue"/>
              </a:rPr>
              <a:t>
de </a:t>
            </a:r>
            <a:r>
              <a:rPr kumimoji="0" lang="en-GB" sz="1200" b="1" i="0" u="none" strike="noStrike" cap="none" spc="0" normalizeH="0" baseline="0" dirty="0" err="1">
                <a:ln>
                  <a:noFill/>
                </a:ln>
                <a:solidFill>
                  <a:srgbClr val="4A4A4A"/>
                </a:solidFill>
                <a:effectLst/>
                <a:uFillTx/>
                <a:latin typeface="Montserrat"/>
                <a:cs typeface="Montserrat"/>
                <a:sym typeface="Helvetica Neue"/>
              </a:rPr>
              <a:t>revenus</a:t>
            </a:r>
            <a:endParaRPr kumimoji="0" lang="en-GB" sz="1200" b="1" i="0" u="none" strike="noStrike" cap="none" spc="0" normalizeH="0" baseline="0" dirty="0">
              <a:ln>
                <a:noFill/>
              </a:ln>
              <a:solidFill>
                <a:srgbClr val="4A4A4A"/>
              </a:solidFill>
              <a:effectLst/>
              <a:uFillTx/>
              <a:latin typeface="Montserrat"/>
              <a:cs typeface="Montserrat"/>
              <a:sym typeface="Helvetica Neue"/>
            </a:endParaRPr>
          </a:p>
        </p:txBody>
      </p:sp>
    </p:spTree>
    <p:extLst>
      <p:ext uri="{BB962C8B-B14F-4D97-AF65-F5344CB8AC3E}">
        <p14:creationId xmlns:p14="http://schemas.microsoft.com/office/powerpoint/2010/main" val="2108961584"/>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0A090-8E13-F330-40A0-DEC41E332F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5C1C7-D49B-1EF6-6839-B305E6B09C1C}"/>
              </a:ext>
            </a:extLst>
          </p:cNvPr>
          <p:cNvSpPr>
            <a:spLocks noGrp="1"/>
          </p:cNvSpPr>
          <p:nvPr>
            <p:ph type="title"/>
          </p:nvPr>
        </p:nvSpPr>
        <p:spPr>
          <a:xfrm>
            <a:off x="603253" y="539751"/>
            <a:ext cx="8573998" cy="717551"/>
          </a:xfrm>
        </p:spPr>
        <p:txBody>
          <a:bodyPr/>
          <a:lstStyle/>
          <a:p>
            <a:r>
              <a:rPr lang="fr-FR" dirty="0"/>
              <a:t>Le cadre des 3R</a:t>
            </a:r>
          </a:p>
        </p:txBody>
      </p:sp>
      <p:pic>
        <p:nvPicPr>
          <p:cNvPr id="5122" name="Picture 2">
            <a:extLst>
              <a:ext uri="{FF2B5EF4-FFF2-40B4-BE49-F238E27FC236}">
                <a16:creationId xmlns:a16="http://schemas.microsoft.com/office/drawing/2014/main" id="{73BD4A1F-BC45-E867-004A-02DF236BA19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525" t="14184" b="7870"/>
          <a:stretch>
            <a:fillRect/>
          </a:stretch>
        </p:blipFill>
        <p:spPr bwMode="auto">
          <a:xfrm>
            <a:off x="321013" y="1118680"/>
            <a:ext cx="8699720" cy="534548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712DEC3-CDD7-4BA1-BA8E-867F7CD13213}"/>
              </a:ext>
            </a:extLst>
          </p:cNvPr>
          <p:cNvSpPr/>
          <p:nvPr/>
        </p:nvSpPr>
        <p:spPr>
          <a:xfrm>
            <a:off x="3810000" y="1219200"/>
            <a:ext cx="1714500" cy="889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CB2A1111-A431-48C5-8B62-FE4C24561D84}"/>
              </a:ext>
            </a:extLst>
          </p:cNvPr>
          <p:cNvSpPr txBox="1"/>
          <p:nvPr/>
        </p:nvSpPr>
        <p:spPr>
          <a:xfrm>
            <a:off x="3810000" y="1219200"/>
            <a:ext cx="2903220" cy="889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89BE2E"/>
                </a:solidFill>
                <a:effectLst/>
                <a:uFillTx/>
                <a:latin typeface="Montserrat"/>
                <a:cs typeface="Montserrat"/>
                <a:sym typeface="Helvetica Neue"/>
              </a:rPr>
              <a:t>Réduire
les matériaux</a:t>
            </a:r>
            <a:endParaRPr kumimoji="0" lang="pl-PL" sz="1400" i="0" u="none" strike="noStrike" cap="none" spc="0" normalizeH="0" baseline="0" dirty="0">
              <a:ln>
                <a:noFill/>
              </a:ln>
              <a:solidFill>
                <a:srgbClr val="89BE2E"/>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89BE2E"/>
                </a:solidFill>
                <a:effectLst/>
                <a:uFillTx/>
                <a:latin typeface="Montserrat"/>
                <a:cs typeface="Montserrat"/>
                <a:sym typeface="Helvetica Neue"/>
              </a:rPr>
              <a:t>
Minimiser l’utilisation de matériaux dans les produits et emballages</a:t>
            </a:r>
            <a:endParaRPr kumimoji="0" lang="en-GB" sz="1400" i="0" u="none" strike="noStrike" cap="none" spc="0" normalizeH="0" baseline="0" dirty="0">
              <a:ln>
                <a:noFill/>
              </a:ln>
              <a:solidFill>
                <a:srgbClr val="89BE2E"/>
              </a:solidFill>
              <a:effectLst/>
              <a:uFillTx/>
              <a:latin typeface="Montserrat"/>
              <a:cs typeface="Montserrat"/>
              <a:sym typeface="Helvetica Neue"/>
            </a:endParaRPr>
          </a:p>
        </p:txBody>
      </p:sp>
      <p:sp>
        <p:nvSpPr>
          <p:cNvPr id="5" name="Rectangle 4">
            <a:extLst>
              <a:ext uri="{FF2B5EF4-FFF2-40B4-BE49-F238E27FC236}">
                <a16:creationId xmlns:a16="http://schemas.microsoft.com/office/drawing/2014/main" id="{9C8B7B94-F09C-4B35-B9DA-C0E51006549C}"/>
              </a:ext>
            </a:extLst>
          </p:cNvPr>
          <p:cNvSpPr/>
          <p:nvPr/>
        </p:nvSpPr>
        <p:spPr>
          <a:xfrm>
            <a:off x="609600" y="5156200"/>
            <a:ext cx="1841500" cy="952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42863E6F-5C11-4A25-BFAA-4219B272E2DC}"/>
              </a:ext>
            </a:extLst>
          </p:cNvPr>
          <p:cNvSpPr txBox="1"/>
          <p:nvPr/>
        </p:nvSpPr>
        <p:spPr>
          <a:xfrm>
            <a:off x="321013" y="5168900"/>
            <a:ext cx="2201208" cy="952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D87E8"/>
                </a:solidFill>
                <a:effectLst/>
                <a:uFillTx/>
                <a:latin typeface="Montserrat"/>
                <a:cs typeface="Montserrat"/>
                <a:sym typeface="Helvetica Neue"/>
              </a:rPr>
              <a:t>Recycler
les matériaux</a:t>
            </a:r>
            <a:endParaRPr kumimoji="0" lang="pl-PL" sz="1400" i="0" u="none" strike="noStrike" cap="none" spc="0" normalizeH="0" baseline="0" dirty="0">
              <a:ln>
                <a:noFill/>
              </a:ln>
              <a:solidFill>
                <a:srgbClr val="4D87E8"/>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D87E8"/>
                </a:solidFill>
                <a:effectLst/>
                <a:uFillTx/>
                <a:latin typeface="Montserrat"/>
                <a:cs typeface="Montserrat"/>
                <a:sym typeface="Helvetica Neue"/>
              </a:rPr>
              <a:t>
Concevoir pour la récupération et le retraitement en fin de vie</a:t>
            </a:r>
            <a:endParaRPr kumimoji="0" lang="en-GB" sz="1400" i="0" u="none" strike="noStrike" cap="none" spc="0" normalizeH="0" baseline="0" dirty="0">
              <a:ln>
                <a:noFill/>
              </a:ln>
              <a:solidFill>
                <a:srgbClr val="4D87E8"/>
              </a:solidFill>
              <a:effectLst/>
              <a:uFillTx/>
              <a:latin typeface="Montserrat"/>
              <a:cs typeface="Montserrat"/>
              <a:sym typeface="Helvetica Neue"/>
            </a:endParaRPr>
          </a:p>
        </p:txBody>
      </p:sp>
      <p:sp>
        <p:nvSpPr>
          <p:cNvPr id="7" name="Rectangle 6">
            <a:extLst>
              <a:ext uri="{FF2B5EF4-FFF2-40B4-BE49-F238E27FC236}">
                <a16:creationId xmlns:a16="http://schemas.microsoft.com/office/drawing/2014/main" id="{5D1B8E98-E4E3-45A2-96B2-295F787149C8}"/>
              </a:ext>
            </a:extLst>
          </p:cNvPr>
          <p:cNvSpPr/>
          <p:nvPr/>
        </p:nvSpPr>
        <p:spPr>
          <a:xfrm>
            <a:off x="7061200" y="5168900"/>
            <a:ext cx="2095500" cy="952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3EDBD17B-EB2F-48CD-A521-28FEDA6CBD41}"/>
              </a:ext>
            </a:extLst>
          </p:cNvPr>
          <p:cNvSpPr txBox="1"/>
          <p:nvPr/>
        </p:nvSpPr>
        <p:spPr>
          <a:xfrm>
            <a:off x="7061200" y="5168900"/>
            <a:ext cx="2961640" cy="952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20AADB"/>
                </a:solidFill>
                <a:effectLst/>
                <a:uFillTx/>
                <a:latin typeface="Montserrat"/>
                <a:cs typeface="Montserrat"/>
                <a:sym typeface="Helvetica Neue"/>
              </a:rPr>
              <a:t>Réutiliser
les produits</a:t>
            </a:r>
            <a:endParaRPr kumimoji="0" lang="pl-PL" sz="1400" i="0" u="none" strike="noStrike" cap="none" spc="0" normalizeH="0" baseline="0" dirty="0">
              <a:ln>
                <a:noFill/>
              </a:ln>
              <a:solidFill>
                <a:srgbClr val="20AADB"/>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20AADB"/>
                </a:solidFill>
                <a:effectLst/>
                <a:uFillTx/>
                <a:latin typeface="Montserrat"/>
                <a:cs typeface="Montserrat"/>
                <a:sym typeface="Helvetica Neue"/>
              </a:rPr>
              <a:t>
Concevoir pour plusieurs cycles d’utilisation</a:t>
            </a:r>
            <a:endParaRPr kumimoji="0" lang="en-GB" sz="1400" i="0" u="none" strike="noStrike" cap="none" spc="0" normalizeH="0" baseline="0" dirty="0">
              <a:ln>
                <a:noFill/>
              </a:ln>
              <a:solidFill>
                <a:srgbClr val="20AADB"/>
              </a:solidFill>
              <a:effectLst/>
              <a:uFillTx/>
              <a:latin typeface="Montserrat"/>
              <a:cs typeface="Montserrat"/>
              <a:sym typeface="Helvetica Neue"/>
            </a:endParaRPr>
          </a:p>
        </p:txBody>
      </p:sp>
    </p:spTree>
    <p:extLst>
      <p:ext uri="{BB962C8B-B14F-4D97-AF65-F5344CB8AC3E}">
        <p14:creationId xmlns:p14="http://schemas.microsoft.com/office/powerpoint/2010/main" val="223020206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E1AE4-053A-A268-B179-181351F27E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A2F0D-4439-E3FB-CAC8-E93F2BD16D67}"/>
              </a:ext>
            </a:extLst>
          </p:cNvPr>
          <p:cNvSpPr>
            <a:spLocks noGrp="1"/>
          </p:cNvSpPr>
          <p:nvPr>
            <p:ph type="title"/>
          </p:nvPr>
        </p:nvSpPr>
        <p:spPr>
          <a:xfrm>
            <a:off x="603253" y="675433"/>
            <a:ext cx="7080343" cy="581869"/>
          </a:xfrm>
        </p:spPr>
        <p:txBody>
          <a:bodyPr/>
          <a:lstStyle/>
          <a:p>
            <a:r>
              <a:rPr lang="fr-FR" dirty="0"/>
              <a:t>6. Responsabilité sociale dans les chaînes d’approvisionnement</a:t>
            </a:r>
          </a:p>
        </p:txBody>
      </p:sp>
      <p:pic>
        <p:nvPicPr>
          <p:cNvPr id="6146" name="Picture 2">
            <a:extLst>
              <a:ext uri="{FF2B5EF4-FFF2-40B4-BE49-F238E27FC236}">
                <a16:creationId xmlns:a16="http://schemas.microsoft.com/office/drawing/2014/main" id="{F8BF4F6C-6028-B23D-8333-2B6D86E1FD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3253" y="1194715"/>
            <a:ext cx="7769975" cy="566328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B4FF2C7-000F-4334-833B-AC5996E7B566}"/>
              </a:ext>
            </a:extLst>
          </p:cNvPr>
          <p:cNvSpPr/>
          <p:nvPr/>
        </p:nvSpPr>
        <p:spPr>
          <a:xfrm>
            <a:off x="3556000" y="1778000"/>
            <a:ext cx="4064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C86C95B2-DD3D-4312-BEC4-0DD48CB46511}"/>
              </a:ext>
            </a:extLst>
          </p:cNvPr>
          <p:cNvSpPr txBox="1"/>
          <p:nvPr/>
        </p:nvSpPr>
        <p:spPr>
          <a:xfrm>
            <a:off x="2385060" y="1778000"/>
            <a:ext cx="523494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1" i="0" u="none" strike="noStrike" cap="none" spc="0" normalizeH="0" baseline="0" dirty="0">
                <a:ln>
                  <a:noFill/>
                </a:ln>
                <a:solidFill>
                  <a:srgbClr val="4A4A4A"/>
                </a:solidFill>
                <a:effectLst/>
                <a:uFillTx/>
                <a:latin typeface="Montserrat"/>
                <a:cs typeface="Montserrat"/>
                <a:sym typeface="Helvetica Neue"/>
              </a:rPr>
              <a:t>Piliers des chaînes d’approvisionnement éthiques</a:t>
            </a:r>
            <a:endParaRPr kumimoji="0" lang="en-GB" sz="1600" b="1" i="0" u="none" strike="noStrike" cap="none" spc="0" normalizeH="0" baseline="0" dirty="0">
              <a:ln>
                <a:noFill/>
              </a:ln>
              <a:solidFill>
                <a:srgbClr val="4A4A4A"/>
              </a:solidFill>
              <a:effectLst/>
              <a:uFillTx/>
              <a:latin typeface="Montserrat"/>
              <a:cs typeface="Montserrat"/>
              <a:sym typeface="Helvetica Neue"/>
            </a:endParaRPr>
          </a:p>
        </p:txBody>
      </p:sp>
      <p:sp>
        <p:nvSpPr>
          <p:cNvPr id="5" name="Rectangle 4">
            <a:extLst>
              <a:ext uri="{FF2B5EF4-FFF2-40B4-BE49-F238E27FC236}">
                <a16:creationId xmlns:a16="http://schemas.microsoft.com/office/drawing/2014/main" id="{12CB7D46-213C-49E6-9522-B6FC330E5A3F}"/>
              </a:ext>
            </a:extLst>
          </p:cNvPr>
          <p:cNvSpPr/>
          <p:nvPr/>
        </p:nvSpPr>
        <p:spPr>
          <a:xfrm>
            <a:off x="1308100" y="2603500"/>
            <a:ext cx="13335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81C27C05-EAC3-4EDF-AE45-2D6BD91F8D97}"/>
              </a:ext>
            </a:extLst>
          </p:cNvPr>
          <p:cNvSpPr txBox="1"/>
          <p:nvPr/>
        </p:nvSpPr>
        <p:spPr>
          <a:xfrm>
            <a:off x="923885" y="2603500"/>
            <a:ext cx="1717715"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CDBD00"/>
                </a:solidFill>
                <a:effectLst/>
                <a:uFillTx/>
                <a:latin typeface="Montserrat"/>
                <a:cs typeface="Montserrat"/>
                <a:sym typeface="Helvetica Neue"/>
              </a:rPr>
              <a:t>Répartition
équitable</a:t>
            </a:r>
            <a:endParaRPr kumimoji="0" lang="pl-PL" sz="1400" b="1" i="0" u="none" strike="noStrike" cap="none" spc="0" normalizeH="0" baseline="0" dirty="0">
              <a:ln>
                <a:noFill/>
              </a:ln>
              <a:solidFill>
                <a:srgbClr val="CDBD00"/>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CDBD00"/>
                </a:solidFill>
                <a:effectLst/>
                <a:uFillTx/>
                <a:latin typeface="Montserrat"/>
                <a:cs typeface="Montserrat"/>
                <a:sym typeface="Helvetica Neue"/>
              </a:rPr>
              <a:t>
</a:t>
            </a:r>
            <a:r>
              <a:rPr kumimoji="0" lang="fr-FR" sz="1400" i="0" u="none" strike="noStrike" cap="none" spc="0" normalizeH="0" baseline="0" dirty="0">
                <a:ln>
                  <a:noFill/>
                </a:ln>
                <a:solidFill>
                  <a:schemeClr val="tx1"/>
                </a:solidFill>
                <a:effectLst/>
                <a:uFillTx/>
                <a:latin typeface="Montserrat"/>
                <a:cs typeface="Montserrat"/>
                <a:sym typeface="Helvetica Neue"/>
              </a:rPr>
              <a:t>Promouvoir une allocation équilibrée des ressources</a:t>
            </a:r>
            <a:endParaRPr kumimoji="0" lang="en-GB" sz="1400" i="0" u="none" strike="noStrike" cap="none" spc="0" normalizeH="0" baseline="0" dirty="0">
              <a:ln>
                <a:noFill/>
              </a:ln>
              <a:solidFill>
                <a:schemeClr val="tx1"/>
              </a:solidFill>
              <a:effectLst/>
              <a:uFillTx/>
              <a:latin typeface="Montserrat"/>
              <a:cs typeface="Montserrat"/>
              <a:sym typeface="Helvetica Neue"/>
            </a:endParaRPr>
          </a:p>
        </p:txBody>
      </p:sp>
      <p:sp>
        <p:nvSpPr>
          <p:cNvPr id="7" name="Rectangle 6">
            <a:extLst>
              <a:ext uri="{FF2B5EF4-FFF2-40B4-BE49-F238E27FC236}">
                <a16:creationId xmlns:a16="http://schemas.microsoft.com/office/drawing/2014/main" id="{30AA8A04-EFEA-4F98-B9D7-5AFE02934FB1}"/>
              </a:ext>
            </a:extLst>
          </p:cNvPr>
          <p:cNvSpPr/>
          <p:nvPr/>
        </p:nvSpPr>
        <p:spPr>
          <a:xfrm>
            <a:off x="6172200" y="2819400"/>
            <a:ext cx="2286000" cy="31803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14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66303FFF-E13E-45FB-A7C1-EFF7A302F2B2}"/>
              </a:ext>
            </a:extLst>
          </p:cNvPr>
          <p:cNvSpPr txBox="1"/>
          <p:nvPr/>
        </p:nvSpPr>
        <p:spPr>
          <a:xfrm>
            <a:off x="6096000" y="2959100"/>
            <a:ext cx="2944654" cy="939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22AFDF"/>
                </a:solidFill>
                <a:effectLst/>
                <a:uFillTx/>
                <a:latin typeface="Montserrat"/>
                <a:cs typeface="Montserrat"/>
                <a:sym typeface="Helvetica Neue"/>
              </a:rPr>
              <a:t>Traitement
équitable</a:t>
            </a:r>
            <a:endParaRPr kumimoji="0" lang="pl-PL" sz="1400" b="1" i="0" u="none" strike="noStrike" cap="none" spc="0" normalizeH="0" baseline="0" dirty="0">
              <a:ln>
                <a:noFill/>
              </a:ln>
              <a:solidFill>
                <a:srgbClr val="22AFD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22AFDF"/>
                </a:solidFill>
                <a:effectLst/>
                <a:uFillTx/>
                <a:latin typeface="Montserrat"/>
                <a:cs typeface="Montserrat"/>
                <a:sym typeface="Helvetica Neue"/>
              </a:rPr>
              <a:t>
</a:t>
            </a:r>
            <a:r>
              <a:rPr kumimoji="0" lang="fr-FR" sz="1400" i="0" u="none" strike="noStrike" cap="none" spc="0" normalizeH="0" baseline="0" dirty="0">
                <a:ln>
                  <a:noFill/>
                </a:ln>
                <a:solidFill>
                  <a:schemeClr val="tx1"/>
                </a:solidFill>
                <a:effectLst/>
                <a:uFillTx/>
                <a:latin typeface="Montserrat"/>
                <a:cs typeface="Montserrat"/>
                <a:sym typeface="Helvetica Neue"/>
              </a:rPr>
              <a:t>Veiller au respect des droits des travailleurs</a:t>
            </a:r>
            <a:endParaRPr kumimoji="0" lang="en-GB" sz="1400" i="0" u="none" strike="noStrike" cap="none" spc="0" normalizeH="0" baseline="0" dirty="0">
              <a:ln>
                <a:noFill/>
              </a:ln>
              <a:solidFill>
                <a:schemeClr val="tx1"/>
              </a:solidFill>
              <a:effectLst/>
              <a:uFillTx/>
              <a:latin typeface="Montserrat"/>
              <a:cs typeface="Montserrat"/>
              <a:sym typeface="Helvetica Neue"/>
            </a:endParaRPr>
          </a:p>
        </p:txBody>
      </p:sp>
      <p:sp>
        <p:nvSpPr>
          <p:cNvPr id="9" name="Rectangle 8">
            <a:extLst>
              <a:ext uri="{FF2B5EF4-FFF2-40B4-BE49-F238E27FC236}">
                <a16:creationId xmlns:a16="http://schemas.microsoft.com/office/drawing/2014/main" id="{6422A0D0-60ED-4799-BD77-51E916EA0B7A}"/>
              </a:ext>
            </a:extLst>
          </p:cNvPr>
          <p:cNvSpPr/>
          <p:nvPr/>
        </p:nvSpPr>
        <p:spPr>
          <a:xfrm>
            <a:off x="1270000" y="5080000"/>
            <a:ext cx="14605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12D05647-3EFF-481B-AD71-37B8A50CDE9F}"/>
              </a:ext>
            </a:extLst>
          </p:cNvPr>
          <p:cNvSpPr txBox="1"/>
          <p:nvPr/>
        </p:nvSpPr>
        <p:spPr>
          <a:xfrm>
            <a:off x="849193" y="5080000"/>
            <a:ext cx="1881307" cy="133604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83B934"/>
                </a:solidFill>
                <a:effectLst/>
                <a:uFillTx/>
                <a:latin typeface="Montserrat"/>
                <a:cs typeface="Montserrat"/>
                <a:sym typeface="Helvetica Neue"/>
              </a:rPr>
              <a:t>Avantages
communautaires</a:t>
            </a:r>
            <a:endParaRPr kumimoji="0" lang="pl-PL" sz="1400" b="1" i="0" u="none" strike="noStrike" cap="none" spc="0" normalizeH="0" baseline="0" dirty="0">
              <a:ln>
                <a:noFill/>
              </a:ln>
              <a:solidFill>
                <a:srgbClr val="83B934"/>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83B934"/>
                </a:solidFill>
                <a:effectLst/>
                <a:uFillTx/>
                <a:latin typeface="Montserrat"/>
                <a:cs typeface="Montserrat"/>
                <a:sym typeface="Helvetica Neue"/>
              </a:rPr>
              <a:t>
</a:t>
            </a:r>
            <a:r>
              <a:rPr kumimoji="0" lang="fr-FR" sz="1400" i="0" u="none" strike="noStrike" cap="none" spc="0" normalizeH="0" baseline="0" dirty="0">
                <a:ln>
                  <a:noFill/>
                </a:ln>
                <a:solidFill>
                  <a:schemeClr val="tx1"/>
                </a:solidFill>
                <a:effectLst/>
                <a:uFillTx/>
                <a:latin typeface="Montserrat"/>
                <a:cs typeface="Montserrat"/>
                <a:sym typeface="Helvetica Neue"/>
              </a:rPr>
              <a:t>Contribuer au bien-être des communautés</a:t>
            </a:r>
            <a:endParaRPr kumimoji="0" lang="en-GB" sz="1400" i="0" u="none" strike="noStrike" cap="none" spc="0" normalizeH="0" baseline="0" dirty="0">
              <a:ln>
                <a:noFill/>
              </a:ln>
              <a:solidFill>
                <a:schemeClr val="tx1"/>
              </a:solidFill>
              <a:effectLst/>
              <a:uFillTx/>
              <a:latin typeface="Montserrat"/>
              <a:cs typeface="Montserrat"/>
              <a:sym typeface="Helvetica Neue"/>
            </a:endParaRPr>
          </a:p>
        </p:txBody>
      </p:sp>
      <p:sp>
        <p:nvSpPr>
          <p:cNvPr id="11" name="Rectangle 10">
            <a:extLst>
              <a:ext uri="{FF2B5EF4-FFF2-40B4-BE49-F238E27FC236}">
                <a16:creationId xmlns:a16="http://schemas.microsoft.com/office/drawing/2014/main" id="{0A30D9AC-470D-4FB4-92EC-F9771F45CD15}"/>
              </a:ext>
            </a:extLst>
          </p:cNvPr>
          <p:cNvSpPr/>
          <p:nvPr/>
        </p:nvSpPr>
        <p:spPr>
          <a:xfrm>
            <a:off x="6146800" y="5435600"/>
            <a:ext cx="2286000" cy="914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5C640A75-8127-4559-BCB5-74D47F1C7B6B}"/>
              </a:ext>
            </a:extLst>
          </p:cNvPr>
          <p:cNvSpPr txBox="1"/>
          <p:nvPr/>
        </p:nvSpPr>
        <p:spPr>
          <a:xfrm>
            <a:off x="6146800" y="5435600"/>
            <a:ext cx="2944654" cy="914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33C779"/>
                </a:solidFill>
                <a:effectLst/>
                <a:uFillTx/>
                <a:latin typeface="Montserrat"/>
                <a:cs typeface="Montserrat"/>
                <a:sym typeface="Helvetica Neue"/>
              </a:rPr>
              <a:t>Conditions sûres</a:t>
            </a:r>
            <a:endParaRPr kumimoji="0" lang="pl-PL" sz="1400" b="1" i="0" u="none" strike="noStrike" cap="none" spc="0" normalizeH="0" baseline="0" dirty="0">
              <a:ln>
                <a:noFill/>
              </a:ln>
              <a:solidFill>
                <a:srgbClr val="33C779"/>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33C779"/>
                </a:solidFill>
                <a:effectLst/>
                <a:uFillTx/>
                <a:latin typeface="Montserrat"/>
                <a:cs typeface="Montserrat"/>
                <a:sym typeface="Helvetica Neue"/>
              </a:rPr>
              <a:t>
</a:t>
            </a:r>
            <a:r>
              <a:rPr kumimoji="0" lang="fr-FR" sz="1400" i="0" u="none" strike="noStrike" cap="none" spc="0" normalizeH="0" baseline="0" dirty="0">
                <a:ln>
                  <a:noFill/>
                </a:ln>
                <a:solidFill>
                  <a:schemeClr val="tx1"/>
                </a:solidFill>
                <a:effectLst/>
                <a:uFillTx/>
                <a:latin typeface="Montserrat"/>
                <a:cs typeface="Montserrat"/>
                <a:sym typeface="Helvetica Neue"/>
              </a:rPr>
              <a:t>Donner la priorité à la sécurité des travailleurs</a:t>
            </a:r>
            <a:endParaRPr kumimoji="0" lang="en-GB" sz="1400" i="0" u="none" strike="noStrike" cap="none" spc="0" normalizeH="0" baseline="0" dirty="0">
              <a:ln>
                <a:noFill/>
              </a:ln>
              <a:solidFill>
                <a:schemeClr val="tx1"/>
              </a:solidFill>
              <a:effectLst/>
              <a:uFillTx/>
              <a:latin typeface="Montserrat"/>
              <a:cs typeface="Montserrat"/>
              <a:sym typeface="Helvetica Neue"/>
            </a:endParaRPr>
          </a:p>
        </p:txBody>
      </p:sp>
    </p:spTree>
    <p:extLst>
      <p:ext uri="{BB962C8B-B14F-4D97-AF65-F5344CB8AC3E}">
        <p14:creationId xmlns:p14="http://schemas.microsoft.com/office/powerpoint/2010/main" val="305994128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578A4-6FCE-2C37-D309-4CCFB6E25666}"/>
            </a:ext>
          </a:extLst>
        </p:cNvPr>
        <p:cNvGrpSpPr/>
        <p:nvPr/>
      </p:nvGrpSpPr>
      <p:grpSpPr>
        <a:xfrm>
          <a:off x="0" y="0"/>
          <a:ext cx="0" cy="0"/>
          <a:chOff x="0" y="0"/>
          <a:chExt cx="0" cy="0"/>
        </a:xfrm>
      </p:grpSpPr>
      <p:pic>
        <p:nvPicPr>
          <p:cNvPr id="4" name="Obraz 3" descr="Obraz zawierający tekst, zrzut ekranu, Czcionka, dokument&#10;&#10;Zawartość wygenerowana przez AI może być niepoprawna.">
            <a:extLst>
              <a:ext uri="{FF2B5EF4-FFF2-40B4-BE49-F238E27FC236}">
                <a16:creationId xmlns:a16="http://schemas.microsoft.com/office/drawing/2014/main" id="{6EB61966-5D29-201F-3760-14098AA0A158}"/>
              </a:ext>
            </a:extLst>
          </p:cNvPr>
          <p:cNvPicPr>
            <a:picLocks noChangeAspect="1"/>
          </p:cNvPicPr>
          <p:nvPr/>
        </p:nvPicPr>
        <p:blipFill>
          <a:blip r:embed="rId2"/>
          <a:stretch>
            <a:fillRect/>
          </a:stretch>
        </p:blipFill>
        <p:spPr>
          <a:xfrm>
            <a:off x="603253" y="1624846"/>
            <a:ext cx="7457143" cy="5038095"/>
          </a:xfrm>
          <a:prstGeom prst="rect">
            <a:avLst/>
          </a:prstGeom>
        </p:spPr>
      </p:pic>
      <p:sp>
        <p:nvSpPr>
          <p:cNvPr id="3" name="Rectangle 2">
            <a:extLst>
              <a:ext uri="{FF2B5EF4-FFF2-40B4-BE49-F238E27FC236}">
                <a16:creationId xmlns:a16="http://schemas.microsoft.com/office/drawing/2014/main" id="{14E80C31-EC5F-48D8-B029-2DE6C359C7AF}"/>
              </a:ext>
            </a:extLst>
          </p:cNvPr>
          <p:cNvSpPr/>
          <p:nvPr/>
        </p:nvSpPr>
        <p:spPr>
          <a:xfrm>
            <a:off x="596900" y="1625600"/>
            <a:ext cx="10673080" cy="50546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TextBox 4">
            <a:extLst>
              <a:ext uri="{FF2B5EF4-FFF2-40B4-BE49-F238E27FC236}">
                <a16:creationId xmlns:a16="http://schemas.microsoft.com/office/drawing/2014/main" id="{2517EF22-8D50-4F96-8CB9-B3F32345CAB9}"/>
              </a:ext>
            </a:extLst>
          </p:cNvPr>
          <p:cNvSpPr txBox="1"/>
          <p:nvPr/>
        </p:nvSpPr>
        <p:spPr>
          <a:xfrm>
            <a:off x="603253" y="1520185"/>
            <a:ext cx="10558774" cy="5054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5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OÙ les risques sociaux sont les plus élevés :</a:t>
            </a:r>
            <a:r>
              <a:rPr kumimoji="0" lang="fr-FR" sz="1400" i="0" u="none" strike="noStrike" cap="none" spc="0" normalizeH="0" baseline="0" dirty="0">
                <a:ln>
                  <a:noFill/>
                </a:ln>
                <a:solidFill>
                  <a:srgbClr val="333333"/>
                </a:solidFill>
                <a:effectLst/>
                <a:uFillTx/>
                <a:latin typeface="Arial"/>
                <a:cs typeface="Arial"/>
                <a:sym typeface="Helvetica Neue"/>
              </a:rPr>
              <a:t>
• Pays en développement avec faible application du droit du travail
• Fournisseurs de rang 2+ (hors visibilité directe)
• 40–60 % estimés de l’empreinte carbone chez les FOURNISSEURS pour les fabricants ; 80 % pour les détaillants
</a:t>
            </a:r>
            <a:endParaRPr kumimoji="0" lang="pl-PL" sz="1400" i="0" u="none" strike="noStrike" cap="none" spc="0" normalizeH="0" baseline="0" dirty="0">
              <a:ln>
                <a:noFill/>
              </a:ln>
              <a:solidFill>
                <a:srgbClr val="333333"/>
              </a:solidFill>
              <a:effectLst/>
              <a:uFillTx/>
              <a:latin typeface="Arial"/>
              <a:cs typeface="Arial"/>
              <a:sym typeface="Helvetica Neue"/>
            </a:endParaRPr>
          </a:p>
          <a:p>
            <a:pPr marL="0" marR="0" indent="0" algn="l" defTabSz="2438338" rtl="0" fontAlgn="auto" latinLnBrk="0" hangingPunct="0">
              <a:lnSpc>
                <a:spcPct val="90000"/>
              </a:lnSpc>
              <a:spcBef>
                <a:spcPts val="5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Indicateurs sociaux clés à surveiller :</a:t>
            </a:r>
            <a:r>
              <a:rPr kumimoji="0" lang="fr-FR" sz="1400" i="0" u="none" strike="noStrike" cap="none" spc="0" normalizeH="0" baseline="0" dirty="0">
                <a:ln>
                  <a:noFill/>
                </a:ln>
                <a:solidFill>
                  <a:srgbClr val="333333"/>
                </a:solidFill>
                <a:effectLst/>
                <a:uFillTx/>
                <a:latin typeface="Arial"/>
                <a:cs typeface="Arial"/>
                <a:sym typeface="Helvetica Neue"/>
              </a:rPr>
              <a:t>
• Conformité au salaire minimum et aux avantages | Heures de travail et heures supplémentaires | Prévention du travail des enfants
• Santé et sécurité au travail | Droits syndicaux et de négociation collective | Liberté d’association
• Logement et conditions de vie | Accès à l’éducation | Prévention de la discrimination
</a:t>
            </a:r>
            <a:endParaRPr kumimoji="0" lang="pl-PL" sz="1400" i="0" u="none" strike="noStrike" cap="none" spc="0" normalizeH="0" baseline="0" dirty="0">
              <a:ln>
                <a:noFill/>
              </a:ln>
              <a:solidFill>
                <a:srgbClr val="333333"/>
              </a:solidFill>
              <a:effectLst/>
              <a:uFillTx/>
              <a:latin typeface="Arial"/>
              <a:cs typeface="Arial"/>
              <a:sym typeface="Helvetica Neue"/>
            </a:endParaRPr>
          </a:p>
          <a:p>
            <a:pPr marL="0" marR="0" indent="0" algn="l" defTabSz="2438338" rtl="0" fontAlgn="auto" latinLnBrk="0" hangingPunct="0">
              <a:lnSpc>
                <a:spcPct val="90000"/>
              </a:lnSpc>
              <a:spcBef>
                <a:spcPts val="5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Impératif de transparence de la chaîne :</a:t>
            </a:r>
            <a:r>
              <a:rPr kumimoji="0" lang="fr-FR" sz="1400" i="0" u="none" strike="noStrike" cap="none" spc="0" normalizeH="0" baseline="0" dirty="0">
                <a:ln>
                  <a:noFill/>
                </a:ln>
                <a:solidFill>
                  <a:srgbClr val="333333"/>
                </a:solidFill>
                <a:effectLst/>
                <a:uFillTx/>
                <a:latin typeface="Arial"/>
                <a:cs typeface="Arial"/>
                <a:sym typeface="Helvetica Neue"/>
              </a:rPr>
              <a:t>
• Savoir qui approvisionne vos fournisseurs (visibilité multi-niveaux)
• Auditer régulièrement les conditions de travail
• Faire appliquer contractuellement les normes
</a:t>
            </a:r>
            <a:endParaRPr kumimoji="0" lang="pl-PL" sz="1400" b="1" i="0" u="none" strike="noStrike" cap="none" spc="0" normalizeH="0" baseline="0" dirty="0">
              <a:ln>
                <a:noFill/>
              </a:ln>
              <a:solidFill>
                <a:srgbClr val="00518E"/>
              </a:solidFill>
              <a:effectLst/>
              <a:uFillTx/>
              <a:latin typeface="Arial"/>
              <a:cs typeface="Arial"/>
              <a:sym typeface="Helvetica Neue"/>
            </a:endParaRPr>
          </a:p>
          <a:p>
            <a:pPr marL="0" marR="0" indent="0" algn="l" defTabSz="2438338" rtl="0" fontAlgn="auto" latinLnBrk="0" hangingPunct="0">
              <a:lnSpc>
                <a:spcPct val="90000"/>
              </a:lnSpc>
              <a:spcBef>
                <a:spcPts val="5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Contexte régional (Cameroun/Congo) :</a:t>
            </a:r>
            <a:r>
              <a:rPr kumimoji="0" lang="fr-FR" sz="1400" i="0" u="none" strike="noStrike" cap="none" spc="0" normalizeH="0" baseline="0" dirty="0">
                <a:ln>
                  <a:noFill/>
                </a:ln>
                <a:solidFill>
                  <a:srgbClr val="333333"/>
                </a:solidFill>
                <a:effectLst/>
                <a:uFillTx/>
                <a:latin typeface="Arial"/>
                <a:cs typeface="Arial"/>
                <a:sym typeface="Helvetica Neue"/>
              </a:rPr>
              <a:t>
• Application formelle limitée du droit du travail = risque élevé d’exploitation
• Nombreux fournisseurs informels (pas d’enregistrement officiel, peu de dossiers)
• Défi : relever les normes sans supprimer les moyens de subsistance
• Stratégie : amélioration progressive par la formation et l’investissement dans des systèmes formels</a:t>
            </a:r>
            <a:endParaRPr kumimoji="0" lang="en-GB" sz="1400" i="0" u="none" strike="noStrike" cap="none" spc="0" normalizeH="0" baseline="0" dirty="0">
              <a:ln>
                <a:noFill/>
              </a:ln>
              <a:solidFill>
                <a:srgbClr val="333333"/>
              </a:solidFill>
              <a:effectLst/>
              <a:uFillTx/>
              <a:latin typeface="Arial"/>
              <a:cs typeface="Arial"/>
              <a:sym typeface="Helvetica Neue"/>
            </a:endParaRPr>
          </a:p>
        </p:txBody>
      </p:sp>
      <p:sp>
        <p:nvSpPr>
          <p:cNvPr id="2" name="Title 1">
            <a:extLst>
              <a:ext uri="{FF2B5EF4-FFF2-40B4-BE49-F238E27FC236}">
                <a16:creationId xmlns:a16="http://schemas.microsoft.com/office/drawing/2014/main" id="{D3E40527-20B9-34E4-746F-255CE4524179}"/>
              </a:ext>
            </a:extLst>
          </p:cNvPr>
          <p:cNvSpPr>
            <a:spLocks noGrp="1"/>
          </p:cNvSpPr>
          <p:nvPr>
            <p:ph type="title"/>
          </p:nvPr>
        </p:nvSpPr>
        <p:spPr>
          <a:xfrm>
            <a:off x="603253" y="675433"/>
            <a:ext cx="7080343" cy="581869"/>
          </a:xfrm>
        </p:spPr>
        <p:txBody>
          <a:bodyPr/>
          <a:lstStyle/>
          <a:p>
            <a:r>
              <a:rPr lang="fr-FR" dirty="0"/>
              <a:t>6. Responsabilité sociale dans les chaînes d’approvisionnement</a:t>
            </a:r>
          </a:p>
        </p:txBody>
      </p:sp>
    </p:spTree>
    <p:extLst>
      <p:ext uri="{BB962C8B-B14F-4D97-AF65-F5344CB8AC3E}">
        <p14:creationId xmlns:p14="http://schemas.microsoft.com/office/powerpoint/2010/main" val="78643649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51E8F-5090-1DB8-28FC-5BE4DB1996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18767-8591-923C-FB24-6A8ACC39FC8D}"/>
              </a:ext>
            </a:extLst>
          </p:cNvPr>
          <p:cNvSpPr>
            <a:spLocks noGrp="1"/>
          </p:cNvSpPr>
          <p:nvPr>
            <p:ph type="title"/>
          </p:nvPr>
        </p:nvSpPr>
        <p:spPr>
          <a:xfrm>
            <a:off x="603253" y="666736"/>
            <a:ext cx="6596604" cy="590566"/>
          </a:xfrm>
        </p:spPr>
        <p:txBody>
          <a:bodyPr/>
          <a:lstStyle/>
          <a:p>
            <a:r>
              <a:rPr lang="fr-FR" dirty="0"/>
              <a:t>7. Approvisionnement éthique et achats responsables</a:t>
            </a:r>
          </a:p>
        </p:txBody>
      </p:sp>
      <p:pic>
        <p:nvPicPr>
          <p:cNvPr id="7170" name="Picture 2">
            <a:extLst>
              <a:ext uri="{FF2B5EF4-FFF2-40B4-BE49-F238E27FC236}">
                <a16:creationId xmlns:a16="http://schemas.microsoft.com/office/drawing/2014/main" id="{69EE851A-C3DC-317A-762E-EB53BBDBAC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675" y="1257302"/>
            <a:ext cx="8753956" cy="564434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83E5E1C-6324-47F8-B3F4-9A45936D854D}"/>
              </a:ext>
            </a:extLst>
          </p:cNvPr>
          <p:cNvSpPr/>
          <p:nvPr/>
        </p:nvSpPr>
        <p:spPr>
          <a:xfrm>
            <a:off x="3352800" y="1778000"/>
            <a:ext cx="2984500" cy="342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7663F7F7-194A-4838-86AB-FDDD6F005E9A}"/>
              </a:ext>
            </a:extLst>
          </p:cNvPr>
          <p:cNvSpPr txBox="1"/>
          <p:nvPr/>
        </p:nvSpPr>
        <p:spPr>
          <a:xfrm>
            <a:off x="3352800" y="1778000"/>
            <a:ext cx="2984500" cy="3429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dirty="0" err="1">
                <a:ln>
                  <a:noFill/>
                </a:ln>
                <a:solidFill>
                  <a:srgbClr val="4A4A4A"/>
                </a:solidFill>
                <a:effectLst/>
                <a:uFillTx/>
                <a:latin typeface="Montserrat"/>
                <a:cs typeface="Montserrat"/>
                <a:sym typeface="Helvetica Neue"/>
              </a:rPr>
              <a:t>Pyramide</a:t>
            </a:r>
            <a:r>
              <a:rPr kumimoji="0" lang="en-GB" sz="1600" b="1" i="0" u="none" strike="noStrike" cap="none" spc="0" normalizeH="0" baseline="0" dirty="0">
                <a:ln>
                  <a:noFill/>
                </a:ln>
                <a:solidFill>
                  <a:srgbClr val="4A4A4A"/>
                </a:solidFill>
                <a:effectLst/>
                <a:uFillTx/>
                <a:latin typeface="Montserrat"/>
                <a:cs typeface="Montserrat"/>
                <a:sym typeface="Helvetica Neue"/>
              </a:rPr>
              <a:t> de </a:t>
            </a:r>
            <a:r>
              <a:rPr kumimoji="0" lang="en-GB" sz="1600" b="1" i="0" u="none" strike="noStrike" cap="none" spc="0" normalizeH="0" baseline="0" dirty="0" err="1">
                <a:ln>
                  <a:noFill/>
                </a:ln>
                <a:solidFill>
                  <a:srgbClr val="4A4A4A"/>
                </a:solidFill>
                <a:effectLst/>
                <a:uFillTx/>
                <a:latin typeface="Montserrat"/>
                <a:cs typeface="Montserrat"/>
                <a:sym typeface="Helvetica Neue"/>
              </a:rPr>
              <a:t>l’approvisionnement</a:t>
            </a:r>
            <a:r>
              <a:rPr kumimoji="0" lang="en-GB" sz="1600" b="1" i="0" u="none" strike="noStrike" cap="none" spc="0" normalizeH="0" baseline="0" dirty="0">
                <a:ln>
                  <a:noFill/>
                </a:ln>
                <a:solidFill>
                  <a:srgbClr val="4A4A4A"/>
                </a:solidFill>
                <a:effectLst/>
                <a:uFillTx/>
                <a:latin typeface="Montserrat"/>
                <a:cs typeface="Montserrat"/>
                <a:sym typeface="Helvetica Neue"/>
              </a:rPr>
              <a:t> </a:t>
            </a:r>
            <a:r>
              <a:rPr kumimoji="0" lang="en-GB" sz="1600" b="1" i="0" u="none" strike="noStrike" cap="none" spc="0" normalizeH="0" baseline="0" dirty="0" err="1">
                <a:ln>
                  <a:noFill/>
                </a:ln>
                <a:solidFill>
                  <a:srgbClr val="4A4A4A"/>
                </a:solidFill>
                <a:effectLst/>
                <a:uFillTx/>
                <a:latin typeface="Montserrat"/>
                <a:cs typeface="Montserrat"/>
                <a:sym typeface="Helvetica Neue"/>
              </a:rPr>
              <a:t>éthique</a:t>
            </a:r>
            <a:endParaRPr kumimoji="0" lang="en-GB" sz="1600" b="1" i="0" u="none" strike="noStrike" cap="none" spc="0" normalizeH="0" baseline="0" dirty="0">
              <a:ln>
                <a:noFill/>
              </a:ln>
              <a:solidFill>
                <a:srgbClr val="4A4A4A"/>
              </a:solidFill>
              <a:effectLst/>
              <a:uFillTx/>
              <a:latin typeface="Montserrat"/>
              <a:cs typeface="Montserrat"/>
              <a:sym typeface="Helvetica Neue"/>
            </a:endParaRPr>
          </a:p>
        </p:txBody>
      </p:sp>
      <p:sp>
        <p:nvSpPr>
          <p:cNvPr id="6" name="TextBox 5">
            <a:extLst>
              <a:ext uri="{FF2B5EF4-FFF2-40B4-BE49-F238E27FC236}">
                <a16:creationId xmlns:a16="http://schemas.microsoft.com/office/drawing/2014/main" id="{D090CB5A-5A36-41AC-9A7B-F3837E3A9D1F}"/>
              </a:ext>
            </a:extLst>
          </p:cNvPr>
          <p:cNvSpPr txBox="1"/>
          <p:nvPr/>
        </p:nvSpPr>
        <p:spPr>
          <a:xfrm>
            <a:off x="4572000" y="3017520"/>
            <a:ext cx="4020820" cy="57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Contribue aux objectifs environnementaux et sociaux à long terme</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8" name="TextBox 7">
            <a:extLst>
              <a:ext uri="{FF2B5EF4-FFF2-40B4-BE49-F238E27FC236}">
                <a16:creationId xmlns:a16="http://schemas.microsoft.com/office/drawing/2014/main" id="{A1878664-CDC7-4E29-9D3E-E9B185938289}"/>
              </a:ext>
            </a:extLst>
          </p:cNvPr>
          <p:cNvSpPr txBox="1"/>
          <p:nvPr/>
        </p:nvSpPr>
        <p:spPr>
          <a:xfrm>
            <a:off x="4572000" y="3681497"/>
            <a:ext cx="4127500" cy="469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a:ln>
                  <a:noFill/>
                </a:ln>
                <a:solidFill>
                  <a:srgbClr val="4A4A4A"/>
                </a:solidFill>
                <a:effectLst/>
                <a:uFillTx/>
                <a:latin typeface="Montserrat"/>
                <a:cs typeface="Montserrat"/>
                <a:sym typeface="Helvetica Neue"/>
              </a:rPr>
              <a:t>Favorise le traitement équitable des travailleurs</a:t>
            </a:r>
            <a:endParaRPr kumimoji="0" lang="en-GB" sz="1400" i="0" u="none" strike="noStrike" cap="none" spc="0" normalizeH="0" baseline="0">
              <a:ln>
                <a:noFill/>
              </a:ln>
              <a:solidFill>
                <a:srgbClr val="4A4A4A"/>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BBCA509E-F1A2-4FCE-9B4B-BB7F0FB3B99B}"/>
              </a:ext>
            </a:extLst>
          </p:cNvPr>
          <p:cNvSpPr txBox="1"/>
          <p:nvPr/>
        </p:nvSpPr>
        <p:spPr>
          <a:xfrm>
            <a:off x="4572000" y="4243874"/>
            <a:ext cx="4191000" cy="72944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Renforce l’ouverture et la responsabilité dans la chaîne d’approvisionnement</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11" name="Rectangle 10">
            <a:extLst>
              <a:ext uri="{FF2B5EF4-FFF2-40B4-BE49-F238E27FC236}">
                <a16:creationId xmlns:a16="http://schemas.microsoft.com/office/drawing/2014/main" id="{2A5E9027-72BD-4AF8-82C2-48118E77A554}"/>
              </a:ext>
            </a:extLst>
          </p:cNvPr>
          <p:cNvSpPr/>
          <p:nvPr/>
        </p:nvSpPr>
        <p:spPr>
          <a:xfrm>
            <a:off x="4699000" y="5156200"/>
            <a:ext cx="3175000" cy="596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A8BAC7A4-B9C9-4B24-A61B-533E5EC55061}"/>
              </a:ext>
            </a:extLst>
          </p:cNvPr>
          <p:cNvSpPr txBox="1"/>
          <p:nvPr/>
        </p:nvSpPr>
        <p:spPr>
          <a:xfrm>
            <a:off x="4572000" y="5065796"/>
            <a:ext cx="3962400" cy="5969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Assure le respect des normes éthiques et juridiques</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13" name="Rectangle 12">
            <a:extLst>
              <a:ext uri="{FF2B5EF4-FFF2-40B4-BE49-F238E27FC236}">
                <a16:creationId xmlns:a16="http://schemas.microsoft.com/office/drawing/2014/main" id="{2E8B17B1-342B-4441-B540-14E50E74D88E}"/>
              </a:ext>
            </a:extLst>
          </p:cNvPr>
          <p:cNvSpPr/>
          <p:nvPr/>
        </p:nvSpPr>
        <p:spPr>
          <a:xfrm>
            <a:off x="4699000" y="5969000"/>
            <a:ext cx="3048000" cy="584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4DE335A5-4124-429E-9C39-CDDF678CCB7F}"/>
              </a:ext>
            </a:extLst>
          </p:cNvPr>
          <p:cNvSpPr txBox="1"/>
          <p:nvPr/>
        </p:nvSpPr>
        <p:spPr>
          <a:xfrm>
            <a:off x="4572000" y="5755173"/>
            <a:ext cx="3878580" cy="584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Les fournisseurs conduisent leurs activités de manière éthique et légale</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Tree>
    <p:extLst>
      <p:ext uri="{BB962C8B-B14F-4D97-AF65-F5344CB8AC3E}">
        <p14:creationId xmlns:p14="http://schemas.microsoft.com/office/powerpoint/2010/main" val="399212958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3AD44-BC50-8684-28FF-BE3354569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9E3137-C558-67AF-8891-4D458D8E596B}"/>
              </a:ext>
            </a:extLst>
          </p:cNvPr>
          <p:cNvSpPr>
            <a:spLocks noGrp="1"/>
          </p:cNvSpPr>
          <p:nvPr>
            <p:ph type="title"/>
          </p:nvPr>
        </p:nvSpPr>
        <p:spPr>
          <a:xfrm>
            <a:off x="603253" y="666736"/>
            <a:ext cx="6596604" cy="590566"/>
          </a:xfrm>
        </p:spPr>
        <p:txBody>
          <a:bodyPr/>
          <a:lstStyle/>
          <a:p>
            <a:r>
              <a:rPr lang="fr-FR" dirty="0"/>
              <a:t>Cadre d’approvisionnement éthique</a:t>
            </a:r>
          </a:p>
        </p:txBody>
      </p:sp>
      <p:pic>
        <p:nvPicPr>
          <p:cNvPr id="9218" name="Picture 2">
            <a:extLst>
              <a:ext uri="{FF2B5EF4-FFF2-40B4-BE49-F238E27FC236}">
                <a16:creationId xmlns:a16="http://schemas.microsoft.com/office/drawing/2014/main" id="{E66BE372-3321-0171-5A57-973F2C0BAEE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2351" b="8882"/>
          <a:stretch>
            <a:fillRect/>
          </a:stretch>
        </p:blipFill>
        <p:spPr bwMode="auto">
          <a:xfrm>
            <a:off x="1436716" y="1186774"/>
            <a:ext cx="5279968" cy="567122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CBC1670-EEFB-44C2-BAB0-5E8739DC3719}"/>
              </a:ext>
            </a:extLst>
          </p:cNvPr>
          <p:cNvSpPr txBox="1"/>
          <p:nvPr/>
        </p:nvSpPr>
        <p:spPr>
          <a:xfrm>
            <a:off x="2832100" y="1511337"/>
            <a:ext cx="3017520" cy="1069600"/>
          </a:xfrm>
          <a:prstGeom prst="rect">
            <a:avLst/>
          </a:prstGeom>
          <a:solidFill>
            <a:srgbClr val="DED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Critères de sélection
Stabilité financière, pratiques de travail, gestion environnementale, conformité réglementaire, éthique des affaires.</a:t>
            </a:r>
            <a:endParaRPr kumimoji="0" lang="en-GB" sz="1400" b="1" i="0" u="none" strike="noStrike" cap="none" spc="0" normalizeH="0" baseline="0" dirty="0">
              <a:ln>
                <a:noFill/>
              </a:ln>
              <a:solidFill>
                <a:srgbClr val="FFFFFF"/>
              </a:solidFill>
              <a:effectLst/>
              <a:uFillTx/>
              <a:latin typeface="Montserrat"/>
              <a:cs typeface="Montserrat"/>
              <a:sym typeface="Helvetica Neue"/>
            </a:endParaRPr>
          </a:p>
        </p:txBody>
      </p:sp>
      <p:sp>
        <p:nvSpPr>
          <p:cNvPr id="6" name="TextBox 5">
            <a:extLst>
              <a:ext uri="{FF2B5EF4-FFF2-40B4-BE49-F238E27FC236}">
                <a16:creationId xmlns:a16="http://schemas.microsoft.com/office/drawing/2014/main" id="{7E677E7A-3E38-4B9B-80CD-8D1A49286A0B}"/>
              </a:ext>
            </a:extLst>
          </p:cNvPr>
          <p:cNvSpPr txBox="1"/>
          <p:nvPr/>
        </p:nvSpPr>
        <p:spPr>
          <a:xfrm>
            <a:off x="2832100" y="3007395"/>
            <a:ext cx="3175000" cy="934284"/>
          </a:xfrm>
          <a:prstGeom prst="rect">
            <a:avLst/>
          </a:prstGeom>
          <a:solidFill>
            <a:srgbClr val="E6842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Audits et suivi
Audits indépendants, inspections sur site, entretiens avec les travailleurs, revues documentaires.</a:t>
            </a:r>
            <a:endParaRPr kumimoji="0" lang="en-GB" sz="1400" b="1" i="0" u="none" strike="noStrike" cap="none" spc="0" normalizeH="0" baseline="0" dirty="0">
              <a:ln>
                <a:noFill/>
              </a:ln>
              <a:solidFill>
                <a:srgbClr val="FFFFFF"/>
              </a:solidFill>
              <a:effectLst/>
              <a:uFillTx/>
              <a:latin typeface="Montserrat"/>
              <a:cs typeface="Montserrat"/>
              <a:sym typeface="Helvetica Neue"/>
            </a:endParaRPr>
          </a:p>
        </p:txBody>
      </p:sp>
      <p:sp>
        <p:nvSpPr>
          <p:cNvPr id="8" name="TextBox 7">
            <a:extLst>
              <a:ext uri="{FF2B5EF4-FFF2-40B4-BE49-F238E27FC236}">
                <a16:creationId xmlns:a16="http://schemas.microsoft.com/office/drawing/2014/main" id="{A8FAF7DC-66F9-4657-B14D-0AF2861640F5}"/>
              </a:ext>
            </a:extLst>
          </p:cNvPr>
          <p:cNvSpPr txBox="1"/>
          <p:nvPr/>
        </p:nvSpPr>
        <p:spPr>
          <a:xfrm>
            <a:off x="2832100" y="4368137"/>
            <a:ext cx="3237204" cy="818473"/>
          </a:xfrm>
          <a:prstGeom prst="rect">
            <a:avLst/>
          </a:prstGeom>
          <a:solidFill>
            <a:srgbClr val="EA4E4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Application contractuelle
Code de conduite clair, clauses de performance, droit d’audit, délais d’action corrective.</a:t>
            </a:r>
            <a:endParaRPr kumimoji="0" lang="en-GB" sz="1400" b="1" i="0" u="none" strike="noStrike" cap="none" spc="0" normalizeH="0" baseline="0" dirty="0">
              <a:ln>
                <a:noFill/>
              </a:ln>
              <a:solidFill>
                <a:srgbClr val="FFFFFF"/>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2DEF2748-B957-449E-AACB-8FF843DF1F16}"/>
              </a:ext>
            </a:extLst>
          </p:cNvPr>
          <p:cNvSpPr txBox="1"/>
          <p:nvPr/>
        </p:nvSpPr>
        <p:spPr>
          <a:xfrm>
            <a:off x="2832100" y="5613068"/>
            <a:ext cx="3017520" cy="1001092"/>
          </a:xfrm>
          <a:prstGeom prst="rect">
            <a:avLst/>
          </a:prstGeom>
          <a:solidFill>
            <a:srgbClr val="D94F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Renforcement des capacités
Formation, investissement dans la sécurité, amélioration des processus, partenariats à long terme.</a:t>
            </a:r>
            <a:endParaRPr kumimoji="0" lang="en-GB" sz="1400" b="1" i="0" u="none" strike="noStrike" cap="none" spc="0" normalizeH="0" baseline="0" dirty="0">
              <a:ln>
                <a:noFill/>
              </a:ln>
              <a:solidFill>
                <a:srgbClr val="FFFFFF"/>
              </a:solidFill>
              <a:effectLst/>
              <a:uFillTx/>
              <a:latin typeface="Montserrat"/>
              <a:cs typeface="Montserrat"/>
              <a:sym typeface="Helvetica Neue"/>
            </a:endParaRPr>
          </a:p>
        </p:txBody>
      </p:sp>
    </p:spTree>
    <p:extLst>
      <p:ext uri="{BB962C8B-B14F-4D97-AF65-F5344CB8AC3E}">
        <p14:creationId xmlns:p14="http://schemas.microsoft.com/office/powerpoint/2010/main" val="408151990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fontScale="90000"/>
          </a:bodyPr>
          <a:lstStyle/>
          <a:p>
            <a:r>
              <a:rPr lang="fr-FR" dirty="0"/>
              <a:t>Développement de l’ingénierie des systèmes de transport routier en Afrique subsaharienne – programme de master moderne de l’UE et renforcement des capacités</a:t>
            </a:r>
          </a:p>
        </p:txBody>
      </p:sp>
    </p:spTree>
    <p:extLst>
      <p:ext uri="{BB962C8B-B14F-4D97-AF65-F5344CB8AC3E}">
        <p14:creationId xmlns:p14="http://schemas.microsoft.com/office/powerpoint/2010/main" val="36621970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9FD7F-180A-806C-205F-6A09A79DA4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A621F-1CBB-0647-B1D8-94FDAA1A64D0}"/>
              </a:ext>
            </a:extLst>
          </p:cNvPr>
          <p:cNvSpPr>
            <a:spLocks noGrp="1"/>
          </p:cNvSpPr>
          <p:nvPr>
            <p:ph type="title"/>
          </p:nvPr>
        </p:nvSpPr>
        <p:spPr>
          <a:xfrm>
            <a:off x="603253" y="675433"/>
            <a:ext cx="7080343" cy="581869"/>
          </a:xfrm>
        </p:spPr>
        <p:txBody>
          <a:bodyPr/>
          <a:lstStyle/>
          <a:p>
            <a:r>
              <a:rPr lang="fr-FR" dirty="0"/>
              <a:t>8. Principes du commerce équitable</a:t>
            </a:r>
          </a:p>
        </p:txBody>
      </p:sp>
      <p:pic>
        <p:nvPicPr>
          <p:cNvPr id="11266" name="Picture 2">
            <a:extLst>
              <a:ext uri="{FF2B5EF4-FFF2-40B4-BE49-F238E27FC236}">
                <a16:creationId xmlns:a16="http://schemas.microsoft.com/office/drawing/2014/main" id="{655213D2-7B4F-A8A1-F4FA-6A5EF97105C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65" t="14610" b="5248"/>
          <a:stretch>
            <a:fillRect/>
          </a:stretch>
        </p:blipFill>
        <p:spPr bwMode="auto">
          <a:xfrm>
            <a:off x="389106" y="1177046"/>
            <a:ext cx="6952034" cy="549612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5FC06E79-D7D7-42AB-9D89-494A97B42EF5}"/>
              </a:ext>
            </a:extLst>
          </p:cNvPr>
          <p:cNvSpPr/>
          <p:nvPr/>
        </p:nvSpPr>
        <p:spPr>
          <a:xfrm>
            <a:off x="1422400" y="1320800"/>
            <a:ext cx="1333500" cy="133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6A1ED0F1-CA64-42FC-B755-2DFC6D1A3D47}"/>
              </a:ext>
            </a:extLst>
          </p:cNvPr>
          <p:cNvSpPr txBox="1"/>
          <p:nvPr/>
        </p:nvSpPr>
        <p:spPr>
          <a:xfrm>
            <a:off x="1079500" y="1488440"/>
            <a:ext cx="16764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Gouvernance
démocratique</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
Encourage la transparence et la participation.</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5" name="Rectangle 4">
            <a:extLst>
              <a:ext uri="{FF2B5EF4-FFF2-40B4-BE49-F238E27FC236}">
                <a16:creationId xmlns:a16="http://schemas.microsoft.com/office/drawing/2014/main" id="{BAFAA6D7-0EEE-40D2-B038-7509AC665526}"/>
              </a:ext>
            </a:extLst>
          </p:cNvPr>
          <p:cNvSpPr/>
          <p:nvPr/>
        </p:nvSpPr>
        <p:spPr>
          <a:xfrm>
            <a:off x="4724400" y="1397000"/>
            <a:ext cx="1600200" cy="1270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8CCCF701-5FE4-4520-8553-9E5AA2266BD2}"/>
              </a:ext>
            </a:extLst>
          </p:cNvPr>
          <p:cNvSpPr txBox="1"/>
          <p:nvPr/>
        </p:nvSpPr>
        <p:spPr>
          <a:xfrm>
            <a:off x="4546600" y="1302425"/>
            <a:ext cx="1752600" cy="157010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Prix équitables</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
</a:t>
            </a:r>
            <a:r>
              <a:rPr kumimoji="0" lang="fr-FR" sz="1400" i="0" u="none" strike="noStrike" cap="none" spc="0" normalizeH="0" baseline="0" dirty="0">
                <a:ln>
                  <a:noFill/>
                </a:ln>
                <a:solidFill>
                  <a:srgbClr val="4A4A4A"/>
                </a:solidFill>
                <a:effectLst/>
                <a:uFillTx/>
                <a:latin typeface="Montserrat"/>
                <a:cs typeface="Montserrat"/>
                <a:sym typeface="Helvetica Neue"/>
              </a:rPr>
              <a:t>Les producteurs reçoivent des prix nettement supérieurs aux prix du marché.</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7" name="Rectangle 6">
            <a:extLst>
              <a:ext uri="{FF2B5EF4-FFF2-40B4-BE49-F238E27FC236}">
                <a16:creationId xmlns:a16="http://schemas.microsoft.com/office/drawing/2014/main" id="{C1B6C5DA-1A22-4DA3-B084-A61BF8415705}"/>
              </a:ext>
            </a:extLst>
          </p:cNvPr>
          <p:cNvSpPr/>
          <p:nvPr/>
        </p:nvSpPr>
        <p:spPr>
          <a:xfrm>
            <a:off x="5422900" y="3429000"/>
            <a:ext cx="15875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7F53A0C4-5B98-4E78-A126-54E834C7ABEE}"/>
              </a:ext>
            </a:extLst>
          </p:cNvPr>
          <p:cNvSpPr txBox="1"/>
          <p:nvPr/>
        </p:nvSpPr>
        <p:spPr>
          <a:xfrm>
            <a:off x="5201920" y="3332480"/>
            <a:ext cx="15875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Relations
directes</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
Élimine l’exploitation en réduisant les intermédiaires.</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9" name="Rectangle 8">
            <a:extLst>
              <a:ext uri="{FF2B5EF4-FFF2-40B4-BE49-F238E27FC236}">
                <a16:creationId xmlns:a16="http://schemas.microsoft.com/office/drawing/2014/main" id="{938FCF51-A780-4E2C-B543-71A849407664}"/>
              </a:ext>
            </a:extLst>
          </p:cNvPr>
          <p:cNvSpPr/>
          <p:nvPr/>
        </p:nvSpPr>
        <p:spPr>
          <a:xfrm>
            <a:off x="4724400" y="5486400"/>
            <a:ext cx="17526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20EF7EE3-092C-43C2-94BD-A35AA8D0A698}"/>
              </a:ext>
            </a:extLst>
          </p:cNvPr>
          <p:cNvSpPr txBox="1"/>
          <p:nvPr/>
        </p:nvSpPr>
        <p:spPr>
          <a:xfrm>
            <a:off x="4464050" y="5103067"/>
            <a:ext cx="17526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Contrats à long terme</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
Assurent stabilité et sécurité aux producteurs.</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11" name="Rectangle 10">
            <a:extLst>
              <a:ext uri="{FF2B5EF4-FFF2-40B4-BE49-F238E27FC236}">
                <a16:creationId xmlns:a16="http://schemas.microsoft.com/office/drawing/2014/main" id="{B2918C47-F731-42D6-92B5-9EB6377F3643}"/>
              </a:ext>
            </a:extLst>
          </p:cNvPr>
          <p:cNvSpPr/>
          <p:nvPr/>
        </p:nvSpPr>
        <p:spPr>
          <a:xfrm>
            <a:off x="1079500" y="5524500"/>
            <a:ext cx="15875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CC1956CB-64DC-4501-A38B-5BBD398683B2}"/>
              </a:ext>
            </a:extLst>
          </p:cNvPr>
          <p:cNvSpPr txBox="1"/>
          <p:nvPr/>
        </p:nvSpPr>
        <p:spPr>
          <a:xfrm>
            <a:off x="1168400" y="5141204"/>
            <a:ext cx="15875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Conditions de travail sûres</a:t>
            </a:r>
            <a:endParaRPr kumimoji="0" lang="pl-PL" sz="1400"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
Garantissent des pratiques de travail sûres et éthiques.</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699A4AAA-2AEA-4DAD-8425-F200DEA8984E}"/>
              </a:ext>
            </a:extLst>
          </p:cNvPr>
          <p:cNvSpPr txBox="1"/>
          <p:nvPr/>
        </p:nvSpPr>
        <p:spPr>
          <a:xfrm>
            <a:off x="546100" y="3370580"/>
            <a:ext cx="17526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Durabilité
environnementale</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
</a:t>
            </a:r>
            <a:r>
              <a:rPr kumimoji="0" lang="fr-FR" sz="1400" i="0" u="none" strike="noStrike" cap="none" spc="0" normalizeH="0" baseline="0" dirty="0">
                <a:ln>
                  <a:noFill/>
                </a:ln>
                <a:solidFill>
                  <a:srgbClr val="4A4A4A"/>
                </a:solidFill>
                <a:effectLst/>
                <a:uFillTx/>
                <a:latin typeface="Montserrat"/>
                <a:cs typeface="Montserrat"/>
                <a:sym typeface="Helvetica Neue"/>
              </a:rPr>
              <a:t>Favorise les pratiques respectueuses de l’environnement.</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Tree>
    <p:extLst>
      <p:ext uri="{BB962C8B-B14F-4D97-AF65-F5344CB8AC3E}">
        <p14:creationId xmlns:p14="http://schemas.microsoft.com/office/powerpoint/2010/main" val="201031153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539B3-F6B1-E921-5A11-B9A4BF7C9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68963E-75D8-361D-8F58-75E7436D990C}"/>
              </a:ext>
            </a:extLst>
          </p:cNvPr>
          <p:cNvSpPr>
            <a:spLocks noGrp="1"/>
          </p:cNvSpPr>
          <p:nvPr>
            <p:ph type="title"/>
          </p:nvPr>
        </p:nvSpPr>
        <p:spPr>
          <a:xfrm>
            <a:off x="603253" y="675433"/>
            <a:ext cx="7080343" cy="581869"/>
          </a:xfrm>
        </p:spPr>
        <p:txBody>
          <a:bodyPr/>
          <a:lstStyle/>
          <a:p>
            <a:r>
              <a:rPr lang="fr-FR" dirty="0"/>
              <a:t>Secteurs où le commerce équitable est bien implanté</a:t>
            </a:r>
          </a:p>
        </p:txBody>
      </p:sp>
      <p:pic>
        <p:nvPicPr>
          <p:cNvPr id="5" name="Obraz 4" descr="Obraz zawierający tekst, Czcionka, zrzut ekranu, algebra&#10;&#10;Zawartość wygenerowana przez AI może być niepoprawna.">
            <a:extLst>
              <a:ext uri="{FF2B5EF4-FFF2-40B4-BE49-F238E27FC236}">
                <a16:creationId xmlns:a16="http://schemas.microsoft.com/office/drawing/2014/main" id="{2B1B2416-F764-D68A-C31B-9C745FDB68B2}"/>
              </a:ext>
            </a:extLst>
          </p:cNvPr>
          <p:cNvPicPr>
            <a:picLocks noChangeAspect="1"/>
          </p:cNvPicPr>
          <p:nvPr/>
        </p:nvPicPr>
        <p:blipFill>
          <a:blip r:embed="rId2"/>
          <a:stretch>
            <a:fillRect/>
          </a:stretch>
        </p:blipFill>
        <p:spPr>
          <a:xfrm>
            <a:off x="603252" y="2062910"/>
            <a:ext cx="10457737" cy="2924726"/>
          </a:xfrm>
          <a:prstGeom prst="rect">
            <a:avLst/>
          </a:prstGeom>
        </p:spPr>
      </p:pic>
      <p:sp>
        <p:nvSpPr>
          <p:cNvPr id="3" name="Rectangle 2">
            <a:extLst>
              <a:ext uri="{FF2B5EF4-FFF2-40B4-BE49-F238E27FC236}">
                <a16:creationId xmlns:a16="http://schemas.microsoft.com/office/drawing/2014/main" id="{AC2434D5-857D-4409-877B-27EC88E15163}"/>
              </a:ext>
            </a:extLst>
          </p:cNvPr>
          <p:cNvSpPr/>
          <p:nvPr/>
        </p:nvSpPr>
        <p:spPr>
          <a:xfrm>
            <a:off x="596900" y="2057400"/>
            <a:ext cx="10452100" cy="29210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95827314-9DFE-4AF2-9B24-1F7FEE9491A0}"/>
              </a:ext>
            </a:extLst>
          </p:cNvPr>
          <p:cNvSpPr txBox="1"/>
          <p:nvPr/>
        </p:nvSpPr>
        <p:spPr>
          <a:xfrm>
            <a:off x="596900" y="2057400"/>
            <a:ext cx="10452100" cy="292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i="0" u="none" strike="noStrike" cap="none" spc="0" normalizeH="0" baseline="0" dirty="0">
                <a:ln>
                  <a:noFill/>
                </a:ln>
                <a:solidFill>
                  <a:srgbClr val="333333"/>
                </a:solidFill>
                <a:effectLst/>
                <a:uFillTx/>
                <a:latin typeface="Arial"/>
                <a:cs typeface="Arial"/>
                <a:sym typeface="Helvetica Neue"/>
              </a:rPr>
              <a:t>• Café (le plus reconnu)
• Cacao et chocolat
• Bananes
• Coton
• Thé
• Sucre
</a:t>
            </a:r>
            <a:r>
              <a:rPr kumimoji="0" lang="fr-FR" sz="1600" b="1" i="0" u="none" strike="noStrike" cap="none" spc="0" normalizeH="0" baseline="0" dirty="0">
                <a:ln>
                  <a:noFill/>
                </a:ln>
                <a:solidFill>
                  <a:srgbClr val="00518E"/>
                </a:solidFill>
                <a:effectLst/>
                <a:uFillTx/>
                <a:latin typeface="Arial"/>
                <a:cs typeface="Arial"/>
                <a:sym typeface="Helvetica Neue"/>
              </a:rPr>
              <a:t>Certification commerce équitable : </a:t>
            </a:r>
            <a:r>
              <a:rPr kumimoji="0" lang="fr-FR" sz="1600" i="0" u="none" strike="noStrike" cap="none" spc="0" normalizeH="0" baseline="0" dirty="0">
                <a:ln>
                  <a:noFill/>
                </a:ln>
                <a:solidFill>
                  <a:srgbClr val="333333"/>
                </a:solidFill>
                <a:effectLst/>
                <a:uFillTx/>
                <a:latin typeface="Arial"/>
                <a:cs typeface="Arial"/>
                <a:sym typeface="Helvetica Neue"/>
              </a:rPr>
              <a:t>des organismes certificateurs tiers vérifient la conformité et attribuent des labels de commerce équitable (p. ex. Fairtrade International, UTZ </a:t>
            </a:r>
            <a:r>
              <a:rPr kumimoji="0" lang="fr-FR" sz="1600" i="0" u="none" strike="noStrike" cap="none" spc="0" normalizeH="0" baseline="0" dirty="0" err="1">
                <a:ln>
                  <a:noFill/>
                </a:ln>
                <a:solidFill>
                  <a:srgbClr val="333333"/>
                </a:solidFill>
                <a:effectLst/>
                <a:uFillTx/>
                <a:latin typeface="Arial"/>
                <a:cs typeface="Arial"/>
                <a:sym typeface="Helvetica Neue"/>
              </a:rPr>
              <a:t>Certified</a:t>
            </a:r>
            <a:r>
              <a:rPr kumimoji="0" lang="fr-FR" sz="1600" i="0" u="none" strike="noStrike" cap="none" spc="0" normalizeH="0" baseline="0" dirty="0">
                <a:ln>
                  <a:noFill/>
                </a:ln>
                <a:solidFill>
                  <a:srgbClr val="333333"/>
                </a:solidFill>
                <a:effectLst/>
                <a:uFillTx/>
                <a:latin typeface="Arial"/>
                <a:cs typeface="Arial"/>
                <a:sym typeface="Helvetica Neue"/>
              </a:rPr>
              <a:t>)</a:t>
            </a:r>
            <a:endParaRPr kumimoji="0" lang="en-GB" sz="1600" i="0" u="none" strike="noStrike" cap="none" spc="0" normalizeH="0" baseline="0" dirty="0">
              <a:ln>
                <a:noFill/>
              </a:ln>
              <a:solidFill>
                <a:srgbClr val="333333"/>
              </a:solidFill>
              <a:effectLst/>
              <a:uFillTx/>
              <a:latin typeface="Arial"/>
              <a:cs typeface="Arial"/>
              <a:sym typeface="Helvetica Neue"/>
            </a:endParaRPr>
          </a:p>
        </p:txBody>
      </p:sp>
    </p:spTree>
    <p:extLst>
      <p:ext uri="{BB962C8B-B14F-4D97-AF65-F5344CB8AC3E}">
        <p14:creationId xmlns:p14="http://schemas.microsoft.com/office/powerpoint/2010/main" val="24966668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8D9A6-929C-38DF-6C4A-72385E2D85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5E66B1-7D5C-C392-2152-6C6FE3A49C95}"/>
              </a:ext>
            </a:extLst>
          </p:cNvPr>
          <p:cNvSpPr>
            <a:spLocks noGrp="1"/>
          </p:cNvSpPr>
          <p:nvPr>
            <p:ph type="title"/>
          </p:nvPr>
        </p:nvSpPr>
        <p:spPr>
          <a:xfrm>
            <a:off x="603253" y="675433"/>
            <a:ext cx="7080343" cy="581869"/>
          </a:xfrm>
        </p:spPr>
        <p:txBody>
          <a:bodyPr/>
          <a:lstStyle/>
          <a:p>
            <a:r>
              <a:rPr lang="fr-FR" dirty="0"/>
              <a:t>Argumentaire économique en faveur du commerce équitable</a:t>
            </a:r>
          </a:p>
        </p:txBody>
      </p:sp>
      <p:pic>
        <p:nvPicPr>
          <p:cNvPr id="12290" name="Picture 2">
            <a:extLst>
              <a:ext uri="{FF2B5EF4-FFF2-40B4-BE49-F238E27FC236}">
                <a16:creationId xmlns:a16="http://schemas.microsoft.com/office/drawing/2014/main" id="{C14C8E67-4F40-FECF-AF8A-CA091AB3933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5461" b="11490"/>
          <a:stretch>
            <a:fillRect/>
          </a:stretch>
        </p:blipFill>
        <p:spPr bwMode="auto">
          <a:xfrm>
            <a:off x="203302" y="1381328"/>
            <a:ext cx="7680325" cy="500974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F1C65443-F58E-4498-9539-7630ED3F5674}"/>
              </a:ext>
            </a:extLst>
          </p:cNvPr>
          <p:cNvSpPr/>
          <p:nvPr/>
        </p:nvSpPr>
        <p:spPr>
          <a:xfrm>
            <a:off x="660400" y="1524000"/>
            <a:ext cx="2159000" cy="133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E23EA27D-F900-46B3-B68C-4AEFC19FD915}"/>
              </a:ext>
            </a:extLst>
          </p:cNvPr>
          <p:cNvSpPr txBox="1"/>
          <p:nvPr/>
        </p:nvSpPr>
        <p:spPr>
          <a:xfrm>
            <a:off x="736600" y="1651000"/>
            <a:ext cx="2159000" cy="133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Réduction du
risque réputationnel
</a:t>
            </a:r>
            <a:endParaRPr kumimoji="0" lang="pl-PL" sz="1400"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Des chaînes transparentes réduisent l’exposition aux scandales sociaux.</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5" name="Rectangle 4">
            <a:extLst>
              <a:ext uri="{FF2B5EF4-FFF2-40B4-BE49-F238E27FC236}">
                <a16:creationId xmlns:a16="http://schemas.microsoft.com/office/drawing/2014/main" id="{6908C1BD-208C-4C0E-8EB7-354177624BC3}"/>
              </a:ext>
            </a:extLst>
          </p:cNvPr>
          <p:cNvSpPr/>
          <p:nvPr/>
        </p:nvSpPr>
        <p:spPr>
          <a:xfrm>
            <a:off x="5562600" y="1651000"/>
            <a:ext cx="2032000" cy="1206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F9D6830D-D1DB-4F9C-89F8-204A9155901A}"/>
              </a:ext>
            </a:extLst>
          </p:cNvPr>
          <p:cNvSpPr txBox="1"/>
          <p:nvPr/>
        </p:nvSpPr>
        <p:spPr>
          <a:xfrm>
            <a:off x="5562600" y="1651000"/>
            <a:ext cx="2032000" cy="1206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Disposition
des consommateurs</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
</a:t>
            </a:r>
            <a:r>
              <a:rPr kumimoji="0" lang="fr-FR" sz="1400" i="0" u="none" strike="noStrike" cap="none" spc="0" normalizeH="0" baseline="0" dirty="0">
                <a:ln>
                  <a:noFill/>
                </a:ln>
                <a:solidFill>
                  <a:srgbClr val="4A4A4A"/>
                </a:solidFill>
                <a:effectLst/>
                <a:uFillTx/>
                <a:latin typeface="Montserrat"/>
                <a:cs typeface="Montserrat"/>
                <a:sym typeface="Helvetica Neue"/>
              </a:rPr>
              <a:t>Fort intérêt pour les produits du commerce équitable.</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7" name="Rectangle 6">
            <a:extLst>
              <a:ext uri="{FF2B5EF4-FFF2-40B4-BE49-F238E27FC236}">
                <a16:creationId xmlns:a16="http://schemas.microsoft.com/office/drawing/2014/main" id="{C3A1BA24-D71A-4C8A-B00A-B152E2E36458}"/>
              </a:ext>
            </a:extLst>
          </p:cNvPr>
          <p:cNvSpPr/>
          <p:nvPr/>
        </p:nvSpPr>
        <p:spPr>
          <a:xfrm>
            <a:off x="5562600" y="5143500"/>
            <a:ext cx="2095500" cy="1143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B33B282A-69B7-44BC-8CCE-C7B532513D9C}"/>
              </a:ext>
            </a:extLst>
          </p:cNvPr>
          <p:cNvSpPr txBox="1"/>
          <p:nvPr/>
        </p:nvSpPr>
        <p:spPr>
          <a:xfrm>
            <a:off x="5562600" y="5143500"/>
            <a:ext cx="2095500" cy="1143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Fidélité à la marque</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
Le commerce équitable renforce la fidélité client et l’identité de marque.</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9" name="Rectangle 8">
            <a:extLst>
              <a:ext uri="{FF2B5EF4-FFF2-40B4-BE49-F238E27FC236}">
                <a16:creationId xmlns:a16="http://schemas.microsoft.com/office/drawing/2014/main" id="{5F58CB0F-C5D2-4ED7-BC75-ECCD8BD2AEF4}"/>
              </a:ext>
            </a:extLst>
          </p:cNvPr>
          <p:cNvSpPr/>
          <p:nvPr/>
        </p:nvSpPr>
        <p:spPr>
          <a:xfrm>
            <a:off x="736600" y="5143500"/>
            <a:ext cx="2095500" cy="1143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9D1C252E-9F11-4BF1-B367-3901E2C1F640}"/>
              </a:ext>
            </a:extLst>
          </p:cNvPr>
          <p:cNvSpPr txBox="1"/>
          <p:nvPr/>
        </p:nvSpPr>
        <p:spPr>
          <a:xfrm>
            <a:off x="736600" y="5143500"/>
            <a:ext cx="2095500" cy="1143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Stabilité
de l’approvisionnement
</a:t>
            </a:r>
            <a:endParaRPr kumimoji="0" lang="pl-PL" sz="1400"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Les partenariats équitables assurent des chaînes d’approvisionnement constantes.</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Tree>
    <p:extLst>
      <p:ext uri="{BB962C8B-B14F-4D97-AF65-F5344CB8AC3E}">
        <p14:creationId xmlns:p14="http://schemas.microsoft.com/office/powerpoint/2010/main" val="413220302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7E84C-EC29-6A82-F25E-05321CDFE1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0742B-E682-658E-EA81-F485A00444DF}"/>
              </a:ext>
            </a:extLst>
          </p:cNvPr>
          <p:cNvSpPr>
            <a:spLocks noGrp="1"/>
          </p:cNvSpPr>
          <p:nvPr>
            <p:ph type="title"/>
          </p:nvPr>
        </p:nvSpPr>
        <p:spPr>
          <a:xfrm>
            <a:off x="603253" y="675433"/>
            <a:ext cx="7080343" cy="581869"/>
          </a:xfrm>
        </p:spPr>
        <p:txBody>
          <a:bodyPr/>
          <a:lstStyle/>
          <a:p>
            <a:r>
              <a:rPr lang="fr-FR" dirty="0"/>
              <a:t>Défis liés à la mise en œuvre du commerce équitable</a:t>
            </a:r>
          </a:p>
        </p:txBody>
      </p:sp>
      <p:pic>
        <p:nvPicPr>
          <p:cNvPr id="13314" name="Picture 2">
            <a:extLst>
              <a:ext uri="{FF2B5EF4-FFF2-40B4-BE49-F238E27FC236}">
                <a16:creationId xmlns:a16="http://schemas.microsoft.com/office/drawing/2014/main" id="{A12C145C-C108-4868-C30E-DED414F3346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334" b="8369"/>
          <a:stretch>
            <a:fillRect/>
          </a:stretch>
        </p:blipFill>
        <p:spPr bwMode="auto">
          <a:xfrm>
            <a:off x="-201950" y="1646408"/>
            <a:ext cx="9209087" cy="502676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1A07902-36AC-4FDB-8B5C-A6664A9D4917}"/>
              </a:ext>
            </a:extLst>
          </p:cNvPr>
          <p:cNvSpPr/>
          <p:nvPr/>
        </p:nvSpPr>
        <p:spPr>
          <a:xfrm>
            <a:off x="619463" y="3136900"/>
            <a:ext cx="1460500" cy="1244600"/>
          </a:xfrm>
          <a:prstGeom prst="rect">
            <a:avLst/>
          </a:prstGeom>
          <a:solidFill>
            <a:srgbClr val="E6842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BB091F21-D2E6-479C-8E15-58DD59D91BEF}"/>
              </a:ext>
            </a:extLst>
          </p:cNvPr>
          <p:cNvSpPr txBox="1"/>
          <p:nvPr/>
        </p:nvSpPr>
        <p:spPr>
          <a:xfrm>
            <a:off x="603253" y="3054350"/>
            <a:ext cx="1460500" cy="1244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FFFFFF"/>
                </a:solidFill>
                <a:effectLst/>
                <a:uFillTx/>
                <a:latin typeface="Montserrat"/>
                <a:cs typeface="Montserrat"/>
                <a:sym typeface="Helvetica Neue"/>
              </a:rPr>
              <a:t>Prix
majorés</a:t>
            </a:r>
            <a:endParaRPr kumimoji="0" lang="pl-PL" sz="12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FFFFFF"/>
                </a:solidFill>
                <a:effectLst/>
                <a:uFillTx/>
                <a:latin typeface="Montserrat"/>
                <a:cs typeface="Montserrat"/>
                <a:sym typeface="Helvetica Neue"/>
              </a:rPr>
              <a:t>
Augmente le coût des produits</a:t>
            </a:r>
            <a:endParaRPr kumimoji="0" lang="en-GB" sz="1200" b="1" i="0" u="none" strike="noStrike" cap="none" spc="0" normalizeH="0" baseline="0" dirty="0">
              <a:ln>
                <a:noFill/>
              </a:ln>
              <a:solidFill>
                <a:srgbClr val="FFFFFF"/>
              </a:solidFill>
              <a:effectLst/>
              <a:uFillTx/>
              <a:latin typeface="Montserrat"/>
              <a:cs typeface="Montserrat"/>
              <a:sym typeface="Helvetica Neue"/>
            </a:endParaRPr>
          </a:p>
        </p:txBody>
      </p:sp>
      <p:sp>
        <p:nvSpPr>
          <p:cNvPr id="5" name="Rectangle 4">
            <a:extLst>
              <a:ext uri="{FF2B5EF4-FFF2-40B4-BE49-F238E27FC236}">
                <a16:creationId xmlns:a16="http://schemas.microsoft.com/office/drawing/2014/main" id="{1EF61C04-7CF3-4715-A905-3455A24190EF}"/>
              </a:ext>
            </a:extLst>
          </p:cNvPr>
          <p:cNvSpPr/>
          <p:nvPr/>
        </p:nvSpPr>
        <p:spPr>
          <a:xfrm>
            <a:off x="2794000" y="3581400"/>
            <a:ext cx="1397000" cy="800100"/>
          </a:xfrm>
          <a:prstGeom prst="rect">
            <a:avLst/>
          </a:prstGeom>
          <a:solidFill>
            <a:srgbClr val="D9C9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E11C2CE6-2D1D-4401-B879-8D80864B9655}"/>
              </a:ext>
            </a:extLst>
          </p:cNvPr>
          <p:cNvSpPr txBox="1"/>
          <p:nvPr/>
        </p:nvSpPr>
        <p:spPr>
          <a:xfrm>
            <a:off x="2794000" y="3581400"/>
            <a:ext cx="1397000" cy="800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err="1">
                <a:ln>
                  <a:noFill/>
                </a:ln>
                <a:solidFill>
                  <a:srgbClr val="FFFFFF"/>
                </a:solidFill>
                <a:effectLst/>
                <a:uFillTx/>
                <a:latin typeface="Montserrat"/>
                <a:cs typeface="Montserrat"/>
                <a:sym typeface="Helvetica Neue"/>
              </a:rPr>
              <a:t>Complexité</a:t>
            </a:r>
            <a:r>
              <a:rPr kumimoji="0" lang="en-GB" sz="1200" b="1" i="0" u="none" strike="noStrike" cap="none" spc="0" normalizeH="0" baseline="0" dirty="0">
                <a:ln>
                  <a:noFill/>
                </a:ln>
                <a:solidFill>
                  <a:srgbClr val="FFFFFF"/>
                </a:solidFill>
                <a:effectLst/>
                <a:uFillTx/>
                <a:latin typeface="Montserrat"/>
                <a:cs typeface="Montserrat"/>
                <a:sym typeface="Helvetica Neue"/>
              </a:rPr>
              <a:t> de
la certification</a:t>
            </a:r>
          </a:p>
        </p:txBody>
      </p:sp>
      <p:sp>
        <p:nvSpPr>
          <p:cNvPr id="7" name="Rectangle 6">
            <a:extLst>
              <a:ext uri="{FF2B5EF4-FFF2-40B4-BE49-F238E27FC236}">
                <a16:creationId xmlns:a16="http://schemas.microsoft.com/office/drawing/2014/main" id="{C74D10D5-6DE5-4521-8B9C-85A7C76E2CDB}"/>
              </a:ext>
            </a:extLst>
          </p:cNvPr>
          <p:cNvSpPr/>
          <p:nvPr/>
        </p:nvSpPr>
        <p:spPr>
          <a:xfrm>
            <a:off x="2794000" y="4546600"/>
            <a:ext cx="1397000" cy="660400"/>
          </a:xfrm>
          <a:prstGeom prst="rect">
            <a:avLst/>
          </a:prstGeom>
          <a:solidFill>
            <a:srgbClr val="D9C9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3855FF2B-8FAB-4221-AA0A-78E263D77E1F}"/>
              </a:ext>
            </a:extLst>
          </p:cNvPr>
          <p:cNvSpPr txBox="1"/>
          <p:nvPr/>
        </p:nvSpPr>
        <p:spPr>
          <a:xfrm>
            <a:off x="2794000" y="4546600"/>
            <a:ext cx="1397000" cy="660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err="1">
                <a:ln>
                  <a:noFill/>
                </a:ln>
                <a:solidFill>
                  <a:srgbClr val="FFFFFF"/>
                </a:solidFill>
                <a:effectLst/>
                <a:uFillTx/>
                <a:latin typeface="Montserrat"/>
                <a:cs typeface="Montserrat"/>
                <a:sym typeface="Helvetica Neue"/>
              </a:rPr>
              <a:t>Coûts</a:t>
            </a:r>
            <a:r>
              <a:rPr kumimoji="0" lang="en-GB" sz="1200" b="1" i="0" u="none" strike="noStrike" cap="none" spc="0" normalizeH="0" baseline="0" dirty="0">
                <a:ln>
                  <a:noFill/>
                </a:ln>
                <a:solidFill>
                  <a:srgbClr val="FFFFFF"/>
                </a:solidFill>
                <a:effectLst/>
                <a:uFillTx/>
                <a:latin typeface="Montserrat"/>
                <a:cs typeface="Montserrat"/>
                <a:sym typeface="Helvetica Neue"/>
              </a:rPr>
              <a:t> </a:t>
            </a:r>
            <a:r>
              <a:rPr kumimoji="0" lang="en-GB" sz="1200" b="1" i="0" u="none" strike="noStrike" cap="none" spc="0" normalizeH="0" baseline="0" dirty="0" err="1">
                <a:ln>
                  <a:noFill/>
                </a:ln>
                <a:solidFill>
                  <a:srgbClr val="FFFFFF"/>
                </a:solidFill>
                <a:effectLst/>
                <a:uFillTx/>
                <a:latin typeface="Montserrat"/>
                <a:cs typeface="Montserrat"/>
                <a:sym typeface="Helvetica Neue"/>
              </a:rPr>
              <a:t>élevés</a:t>
            </a:r>
            <a:r>
              <a:rPr kumimoji="0" lang="en-GB" sz="1200" b="1" i="0" u="none" strike="noStrike" cap="none" spc="0" normalizeH="0" baseline="0" dirty="0">
                <a:ln>
                  <a:noFill/>
                </a:ln>
                <a:solidFill>
                  <a:srgbClr val="FFFFFF"/>
                </a:solidFill>
                <a:effectLst/>
                <a:uFillTx/>
                <a:latin typeface="Montserrat"/>
                <a:cs typeface="Montserrat"/>
                <a:sym typeface="Helvetica Neue"/>
              </a:rPr>
              <a:t>
de </a:t>
            </a:r>
            <a:r>
              <a:rPr kumimoji="0" lang="en-GB" sz="1200" b="1" i="0" u="none" strike="noStrike" cap="none" spc="0" normalizeH="0" baseline="0" dirty="0" err="1">
                <a:ln>
                  <a:noFill/>
                </a:ln>
                <a:solidFill>
                  <a:srgbClr val="FFFFFF"/>
                </a:solidFill>
                <a:effectLst/>
                <a:uFillTx/>
                <a:latin typeface="Montserrat"/>
                <a:cs typeface="Montserrat"/>
                <a:sym typeface="Helvetica Neue"/>
              </a:rPr>
              <a:t>conformité</a:t>
            </a:r>
            <a:endParaRPr kumimoji="0" lang="en-GB" sz="1200" b="1" i="0" u="none" strike="noStrike" cap="none" spc="0" normalizeH="0" baseline="0" dirty="0">
              <a:ln>
                <a:noFill/>
              </a:ln>
              <a:solidFill>
                <a:srgbClr val="FFFFFF"/>
              </a:solidFill>
              <a:effectLst/>
              <a:uFillTx/>
              <a:latin typeface="Montserrat"/>
              <a:cs typeface="Montserrat"/>
              <a:sym typeface="Helvetica Neue"/>
            </a:endParaRPr>
          </a:p>
        </p:txBody>
      </p:sp>
      <p:sp>
        <p:nvSpPr>
          <p:cNvPr id="9" name="Rectangle 8">
            <a:extLst>
              <a:ext uri="{FF2B5EF4-FFF2-40B4-BE49-F238E27FC236}">
                <a16:creationId xmlns:a16="http://schemas.microsoft.com/office/drawing/2014/main" id="{66771A08-5FE0-450C-A5AC-4ABA9B3A6A48}"/>
              </a:ext>
            </a:extLst>
          </p:cNvPr>
          <p:cNvSpPr/>
          <p:nvPr/>
        </p:nvSpPr>
        <p:spPr>
          <a:xfrm>
            <a:off x="4610100" y="3175000"/>
            <a:ext cx="1625600" cy="1206500"/>
          </a:xfrm>
          <a:prstGeom prst="rect">
            <a:avLst/>
          </a:prstGeom>
          <a:solidFill>
            <a:srgbClr val="39C77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6FB5BBEF-B008-4BF5-8D0B-BDE03983FCF7}"/>
              </a:ext>
            </a:extLst>
          </p:cNvPr>
          <p:cNvSpPr txBox="1"/>
          <p:nvPr/>
        </p:nvSpPr>
        <p:spPr>
          <a:xfrm>
            <a:off x="4610100" y="3175000"/>
            <a:ext cx="1625600" cy="1206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FFFFFF"/>
                </a:solidFill>
                <a:effectLst/>
                <a:uFillTx/>
                <a:latin typeface="Montserrat"/>
                <a:cs typeface="Montserrat"/>
                <a:sym typeface="Helvetica Neue"/>
              </a:rPr>
              <a:t>Sensibilisation
limitée</a:t>
            </a:r>
            <a:endParaRPr kumimoji="0" lang="pl-PL" sz="12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FFFFFF"/>
                </a:solidFill>
                <a:effectLst/>
                <a:uFillTx/>
                <a:latin typeface="Montserrat"/>
                <a:cs typeface="Montserrat"/>
                <a:sym typeface="Helvetica Neue"/>
              </a:rPr>
              <a:t>
Faible connaissance des consommateurs</a:t>
            </a:r>
            <a:endParaRPr kumimoji="0" lang="en-GB" sz="1200" b="1" i="0" u="none" strike="noStrike" cap="none" spc="0" normalizeH="0" baseline="0" dirty="0">
              <a:ln>
                <a:noFill/>
              </a:ln>
              <a:solidFill>
                <a:srgbClr val="FFFFFF"/>
              </a:solidFill>
              <a:effectLst/>
              <a:uFillTx/>
              <a:latin typeface="Montserrat"/>
              <a:cs typeface="Montserrat"/>
              <a:sym typeface="Helvetica Neue"/>
            </a:endParaRPr>
          </a:p>
        </p:txBody>
      </p:sp>
      <p:sp>
        <p:nvSpPr>
          <p:cNvPr id="11" name="Rectangle 10">
            <a:extLst>
              <a:ext uri="{FF2B5EF4-FFF2-40B4-BE49-F238E27FC236}">
                <a16:creationId xmlns:a16="http://schemas.microsoft.com/office/drawing/2014/main" id="{9FF00178-F9D4-4DCE-88C8-3F2C6C5E1F0E}"/>
              </a:ext>
            </a:extLst>
          </p:cNvPr>
          <p:cNvSpPr/>
          <p:nvPr/>
        </p:nvSpPr>
        <p:spPr>
          <a:xfrm>
            <a:off x="6667500" y="3581400"/>
            <a:ext cx="1625600" cy="800100"/>
          </a:xfrm>
          <a:prstGeom prst="rect">
            <a:avLst/>
          </a:prstGeom>
          <a:solidFill>
            <a:srgbClr val="4F83E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2AEC5CD3-BCB5-4428-A3E3-24CC7B42B139}"/>
              </a:ext>
            </a:extLst>
          </p:cNvPr>
          <p:cNvSpPr txBox="1"/>
          <p:nvPr/>
        </p:nvSpPr>
        <p:spPr>
          <a:xfrm>
            <a:off x="6667500" y="3581400"/>
            <a:ext cx="1625600" cy="800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b="1" i="0" u="none" strike="noStrike" cap="none" spc="0" normalizeH="0" baseline="0" dirty="0">
                <a:ln>
                  <a:noFill/>
                </a:ln>
                <a:solidFill>
                  <a:srgbClr val="FFFFFF"/>
                </a:solidFill>
                <a:effectLst/>
                <a:uFillTx/>
                <a:latin typeface="Montserrat"/>
                <a:cs typeface="Montserrat"/>
                <a:sym typeface="Helvetica Neue"/>
              </a:rPr>
              <a:t>Concentration
du </a:t>
            </a:r>
            <a:r>
              <a:rPr kumimoji="0" lang="en-GB" sz="1200" b="1" i="0" u="none" strike="noStrike" cap="none" spc="0" normalizeH="0" baseline="0" dirty="0" err="1">
                <a:ln>
                  <a:noFill/>
                </a:ln>
                <a:solidFill>
                  <a:srgbClr val="FFFFFF"/>
                </a:solidFill>
                <a:effectLst/>
                <a:uFillTx/>
                <a:latin typeface="Montserrat"/>
                <a:cs typeface="Montserrat"/>
                <a:sym typeface="Helvetica Neue"/>
              </a:rPr>
              <a:t>marché</a:t>
            </a:r>
            <a:endParaRPr kumimoji="0" lang="en-GB" sz="1200" b="1" i="0" u="none" strike="noStrike" cap="none" spc="0" normalizeH="0" baseline="0" dirty="0">
              <a:ln>
                <a:noFill/>
              </a:ln>
              <a:solidFill>
                <a:srgbClr val="FFFFFF"/>
              </a:solidFill>
              <a:effectLst/>
              <a:uFillTx/>
              <a:latin typeface="Montserrat"/>
              <a:cs typeface="Montserrat"/>
              <a:sym typeface="Helvetica Neue"/>
            </a:endParaRPr>
          </a:p>
        </p:txBody>
      </p:sp>
      <p:sp>
        <p:nvSpPr>
          <p:cNvPr id="13" name="Rectangle 12">
            <a:extLst>
              <a:ext uri="{FF2B5EF4-FFF2-40B4-BE49-F238E27FC236}">
                <a16:creationId xmlns:a16="http://schemas.microsoft.com/office/drawing/2014/main" id="{C0F8C637-2CC2-4EB3-9412-A9ADB7AD8F7D}"/>
              </a:ext>
            </a:extLst>
          </p:cNvPr>
          <p:cNvSpPr/>
          <p:nvPr/>
        </p:nvSpPr>
        <p:spPr>
          <a:xfrm>
            <a:off x="6667500" y="4559300"/>
            <a:ext cx="1625600" cy="647700"/>
          </a:xfrm>
          <a:prstGeom prst="rect">
            <a:avLst/>
          </a:prstGeom>
          <a:solidFill>
            <a:srgbClr val="4F83E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6683836D-D952-439F-8FDF-222D228745BA}"/>
              </a:ext>
            </a:extLst>
          </p:cNvPr>
          <p:cNvSpPr txBox="1"/>
          <p:nvPr/>
        </p:nvSpPr>
        <p:spPr>
          <a:xfrm>
            <a:off x="6667500" y="4559300"/>
            <a:ext cx="1625600" cy="6477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FFFFFF"/>
                </a:solidFill>
                <a:effectLst/>
                <a:uFillTx/>
                <a:latin typeface="Montserrat"/>
                <a:cs typeface="Montserrat"/>
                <a:sym typeface="Helvetica Neue"/>
              </a:rPr>
              <a:t>Les détaillants contrôlent l’espace en rayon</a:t>
            </a:r>
            <a:endParaRPr kumimoji="0" lang="en-GB" sz="1200" b="1" i="0" u="none" strike="noStrike" cap="none" spc="0" normalizeH="0" baseline="0" dirty="0">
              <a:ln>
                <a:noFill/>
              </a:ln>
              <a:solidFill>
                <a:srgbClr val="FFFFFF"/>
              </a:solidFill>
              <a:effectLst/>
              <a:uFillTx/>
              <a:latin typeface="Montserrat"/>
              <a:cs typeface="Montserrat"/>
              <a:sym typeface="Helvetica Neue"/>
            </a:endParaRPr>
          </a:p>
        </p:txBody>
      </p:sp>
    </p:spTree>
    <p:extLst>
      <p:ext uri="{BB962C8B-B14F-4D97-AF65-F5344CB8AC3E}">
        <p14:creationId xmlns:p14="http://schemas.microsoft.com/office/powerpoint/2010/main" val="30553756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BE34C-0A41-39AA-ED69-79B4878B9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4B4C98-EE74-EEF1-AD11-A667C9F7392C}"/>
              </a:ext>
            </a:extLst>
          </p:cNvPr>
          <p:cNvSpPr>
            <a:spLocks noGrp="1"/>
          </p:cNvSpPr>
          <p:nvPr>
            <p:ph type="title"/>
          </p:nvPr>
        </p:nvSpPr>
        <p:spPr>
          <a:xfrm>
            <a:off x="603253" y="675433"/>
            <a:ext cx="7080343" cy="581869"/>
          </a:xfrm>
        </p:spPr>
        <p:txBody>
          <a:bodyPr/>
          <a:lstStyle/>
          <a:p>
            <a:r>
              <a:rPr lang="fr-FR" dirty="0"/>
              <a:t>9. Minerais de conflit et approvisionnement responsable</a:t>
            </a:r>
          </a:p>
        </p:txBody>
      </p:sp>
      <p:pic>
        <p:nvPicPr>
          <p:cNvPr id="4" name="Obraz 3">
            <a:extLst>
              <a:ext uri="{FF2B5EF4-FFF2-40B4-BE49-F238E27FC236}">
                <a16:creationId xmlns:a16="http://schemas.microsoft.com/office/drawing/2014/main" id="{31241BDB-7926-F596-A91D-B24B1FFB6353}"/>
              </a:ext>
            </a:extLst>
          </p:cNvPr>
          <p:cNvPicPr>
            <a:picLocks noChangeAspect="1"/>
          </p:cNvPicPr>
          <p:nvPr/>
        </p:nvPicPr>
        <p:blipFill>
          <a:blip r:embed="rId2"/>
          <a:stretch>
            <a:fillRect/>
          </a:stretch>
        </p:blipFill>
        <p:spPr>
          <a:xfrm>
            <a:off x="603253" y="2069733"/>
            <a:ext cx="9588151" cy="720564"/>
          </a:xfrm>
          <a:prstGeom prst="rect">
            <a:avLst/>
          </a:prstGeom>
        </p:spPr>
      </p:pic>
      <p:pic>
        <p:nvPicPr>
          <p:cNvPr id="7" name="Obraz 6" descr="Obraz zawierający tekst, Czcionka, zrzut ekranu, linia&#10;&#10;Zawartość wygenerowana przez AI może być niepoprawna.">
            <a:extLst>
              <a:ext uri="{FF2B5EF4-FFF2-40B4-BE49-F238E27FC236}">
                <a16:creationId xmlns:a16="http://schemas.microsoft.com/office/drawing/2014/main" id="{4FB4EB8A-EEB6-CB61-730C-A70D81BA331E}"/>
              </a:ext>
            </a:extLst>
          </p:cNvPr>
          <p:cNvPicPr>
            <a:picLocks noChangeAspect="1"/>
          </p:cNvPicPr>
          <p:nvPr/>
        </p:nvPicPr>
        <p:blipFill>
          <a:blip r:embed="rId3"/>
          <a:stretch>
            <a:fillRect/>
          </a:stretch>
        </p:blipFill>
        <p:spPr>
          <a:xfrm>
            <a:off x="603253" y="3116148"/>
            <a:ext cx="9682460" cy="1705234"/>
          </a:xfrm>
          <a:prstGeom prst="rect">
            <a:avLst/>
          </a:prstGeom>
        </p:spPr>
      </p:pic>
      <p:sp>
        <p:nvSpPr>
          <p:cNvPr id="3" name="Rectangle 2">
            <a:extLst>
              <a:ext uri="{FF2B5EF4-FFF2-40B4-BE49-F238E27FC236}">
                <a16:creationId xmlns:a16="http://schemas.microsoft.com/office/drawing/2014/main" id="{7FE31BF7-6D57-44B5-AAB2-6D82E58AB9B0}"/>
              </a:ext>
            </a:extLst>
          </p:cNvPr>
          <p:cNvSpPr/>
          <p:nvPr/>
        </p:nvSpPr>
        <p:spPr>
          <a:xfrm>
            <a:off x="596900" y="2070100"/>
            <a:ext cx="9588500" cy="6985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TextBox 4">
            <a:extLst>
              <a:ext uri="{FF2B5EF4-FFF2-40B4-BE49-F238E27FC236}">
                <a16:creationId xmlns:a16="http://schemas.microsoft.com/office/drawing/2014/main" id="{C82AF4B9-1709-4AAC-947B-4BE01054B18D}"/>
              </a:ext>
            </a:extLst>
          </p:cNvPr>
          <p:cNvSpPr txBox="1"/>
          <p:nvPr/>
        </p:nvSpPr>
        <p:spPr>
          <a:xfrm>
            <a:off x="596900" y="2070100"/>
            <a:ext cx="9588500" cy="69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1" i="0" u="none" strike="noStrike" cap="none" spc="0" normalizeH="0" baseline="0" dirty="0">
                <a:ln>
                  <a:noFill/>
                </a:ln>
                <a:solidFill>
                  <a:srgbClr val="00518E"/>
                </a:solidFill>
                <a:effectLst/>
                <a:uFillTx/>
                <a:latin typeface="Arial"/>
                <a:cs typeface="Arial"/>
                <a:sym typeface="Helvetica Neue"/>
              </a:rPr>
              <a:t>Que sont les minerais de conflit ? </a:t>
            </a:r>
            <a:r>
              <a:rPr kumimoji="0" lang="fr-FR" sz="1600" i="0" u="none" strike="noStrike" cap="none" spc="0" normalizeH="0" baseline="0" dirty="0">
                <a:ln>
                  <a:noFill/>
                </a:ln>
                <a:solidFill>
                  <a:srgbClr val="333333"/>
                </a:solidFill>
                <a:effectLst/>
                <a:uFillTx/>
                <a:latin typeface="Arial"/>
                <a:cs typeface="Arial"/>
                <a:sym typeface="Helvetica Neue"/>
              </a:rPr>
              <a:t>Matières premières extraites dans des zones de conflit et vendues pour financer des conflits armés ou des violations des droits humains. Principaux minerais : étain, tantale, tungstène, or (3TG).</a:t>
            </a:r>
            <a:endParaRPr kumimoji="0" lang="en-GB" sz="1600" i="0" u="none" strike="noStrike" cap="none" spc="0" normalizeH="0" baseline="0" dirty="0">
              <a:ln>
                <a:noFill/>
              </a:ln>
              <a:solidFill>
                <a:srgbClr val="333333"/>
              </a:solidFill>
              <a:effectLst/>
              <a:uFillTx/>
              <a:latin typeface="Arial"/>
              <a:cs typeface="Arial"/>
              <a:sym typeface="Helvetica Neue"/>
            </a:endParaRPr>
          </a:p>
        </p:txBody>
      </p:sp>
      <p:sp>
        <p:nvSpPr>
          <p:cNvPr id="6" name="Rectangle 5">
            <a:extLst>
              <a:ext uri="{FF2B5EF4-FFF2-40B4-BE49-F238E27FC236}">
                <a16:creationId xmlns:a16="http://schemas.microsoft.com/office/drawing/2014/main" id="{320E9F31-821A-47C8-87FA-F4F5C68188E1}"/>
              </a:ext>
            </a:extLst>
          </p:cNvPr>
          <p:cNvSpPr/>
          <p:nvPr/>
        </p:nvSpPr>
        <p:spPr>
          <a:xfrm>
            <a:off x="673100" y="3149600"/>
            <a:ext cx="9588500" cy="16256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6D1C5591-81A6-4625-84A7-B0DE062F5ADF}"/>
              </a:ext>
            </a:extLst>
          </p:cNvPr>
          <p:cNvSpPr txBox="1"/>
          <p:nvPr/>
        </p:nvSpPr>
        <p:spPr>
          <a:xfrm>
            <a:off x="673100" y="3149600"/>
            <a:ext cx="9588500" cy="162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1" i="0" u="none" strike="noStrike" cap="none" spc="0" normalizeH="0" baseline="0" dirty="0">
                <a:ln>
                  <a:noFill/>
                </a:ln>
                <a:solidFill>
                  <a:srgbClr val="00518E"/>
                </a:solidFill>
                <a:effectLst/>
                <a:uFillTx/>
                <a:latin typeface="Montserrat"/>
                <a:cs typeface="Montserrat"/>
                <a:sym typeface="Helvetica Neue"/>
              </a:rPr>
              <a:t>PROBLÈME DE TRAÇABILITÉ DE LA CHAÎNE D’APPROVISIONNEMENT :</a:t>
            </a:r>
            <a:r>
              <a:rPr kumimoji="0" lang="fr-FR" sz="1600" i="0" u="none" strike="noStrike" cap="none" spc="0" normalizeH="0" baseline="0" dirty="0">
                <a:ln>
                  <a:noFill/>
                </a:ln>
                <a:solidFill>
                  <a:srgbClr val="333333"/>
                </a:solidFill>
                <a:effectLst/>
                <a:uFillTx/>
                <a:latin typeface="Montserrat"/>
                <a:cs typeface="Montserrat"/>
                <a:sym typeface="Helvetica Neue"/>
              </a:rPr>
              <a:t>
• Des minerais du Congo sont mélangés à des minerais non conflictuels au stade de l’exportation
• Le « blanchiment » se produit : des minerais sont passés en contrebande par les pays voisins pour masquer leur origine
• La plupart des fabricants électroniques ne savent pas si leur tantale/tungstène/or/étain provient de zones de conflit
• Les acheteurs en aval (Apple, Intel, Samsung) font face à une responsabilité JURIDIQUE et ÉTHIQUE</a:t>
            </a:r>
            <a:endParaRPr kumimoji="0" lang="en-GB" sz="1600" i="0" u="none" strike="noStrike" cap="none" spc="0" normalizeH="0" baseline="0" dirty="0">
              <a:ln>
                <a:noFill/>
              </a:ln>
              <a:solidFill>
                <a:srgbClr val="333333"/>
              </a:solidFill>
              <a:effectLst/>
              <a:uFillTx/>
              <a:latin typeface="Montserrat"/>
              <a:cs typeface="Montserrat"/>
              <a:sym typeface="Helvetica Neue"/>
            </a:endParaRPr>
          </a:p>
        </p:txBody>
      </p:sp>
    </p:spTree>
    <p:extLst>
      <p:ext uri="{BB962C8B-B14F-4D97-AF65-F5344CB8AC3E}">
        <p14:creationId xmlns:p14="http://schemas.microsoft.com/office/powerpoint/2010/main" val="338933423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pic>
        <p:nvPicPr>
          <p:cNvPr id="1028" name="Picture 4">
            <a:extLst>
              <a:ext uri="{FF2B5EF4-FFF2-40B4-BE49-F238E27FC236}">
                <a16:creationId xmlns:a16="http://schemas.microsoft.com/office/drawing/2014/main" id="{D58B2A9D-BE6C-59FF-AC75-6577052957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0425" y="0"/>
            <a:ext cx="7929563"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157A1D8F-6D38-4A78-837B-071AABED0250}"/>
              </a:ext>
            </a:extLst>
          </p:cNvPr>
          <p:cNvSpPr/>
          <p:nvPr/>
        </p:nvSpPr>
        <p:spPr>
          <a:xfrm>
            <a:off x="2413000" y="228600"/>
            <a:ext cx="7874000" cy="914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TextBox 8">
            <a:extLst>
              <a:ext uri="{FF2B5EF4-FFF2-40B4-BE49-F238E27FC236}">
                <a16:creationId xmlns:a16="http://schemas.microsoft.com/office/drawing/2014/main" id="{2F77E809-8F71-4DE8-B221-E7C14B971DD1}"/>
              </a:ext>
            </a:extLst>
          </p:cNvPr>
          <p:cNvSpPr txBox="1"/>
          <p:nvPr/>
        </p:nvSpPr>
        <p:spPr>
          <a:xfrm>
            <a:off x="2413000" y="457200"/>
            <a:ext cx="78740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50800" rIns="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900" b="1" i="0" u="none" strike="noStrike" cap="none" spc="0" normalizeH="0" baseline="0" dirty="0">
                <a:ln>
                  <a:noFill/>
                </a:ln>
                <a:solidFill>
                  <a:srgbClr val="4A4A4A"/>
                </a:solidFill>
                <a:effectLst/>
                <a:uFillTx/>
                <a:latin typeface="+mn-lt"/>
                <a:ea typeface="+mn-ea"/>
                <a:cs typeface="+mn-cs"/>
                <a:sym typeface="Helvetica Neue"/>
              </a:rPr>
              <a:t>Étapes clés de l’approvisionnement minier responsable</a:t>
            </a:r>
            <a:endParaRPr kumimoji="0" lang="en-GB" sz="1900" b="1" i="0" u="none" strike="noStrike" cap="none" spc="0" normalizeH="0" baseline="0" dirty="0">
              <a:ln>
                <a:noFill/>
              </a:ln>
              <a:solidFill>
                <a:srgbClr val="4A4A4A"/>
              </a:solidFill>
              <a:effectLst/>
              <a:uFillTx/>
              <a:latin typeface="+mn-lt"/>
              <a:ea typeface="+mn-ea"/>
              <a:cs typeface="+mn-cs"/>
              <a:sym typeface="Helvetica Neue"/>
            </a:endParaRPr>
          </a:p>
        </p:txBody>
      </p:sp>
      <p:sp>
        <p:nvSpPr>
          <p:cNvPr id="11" name="Rectangle 10">
            <a:extLst>
              <a:ext uri="{FF2B5EF4-FFF2-40B4-BE49-F238E27FC236}">
                <a16:creationId xmlns:a16="http://schemas.microsoft.com/office/drawing/2014/main" id="{6D34B136-86D5-43A3-B4E5-170062A21615}"/>
              </a:ext>
            </a:extLst>
          </p:cNvPr>
          <p:cNvSpPr/>
          <p:nvPr/>
        </p:nvSpPr>
        <p:spPr>
          <a:xfrm>
            <a:off x="2755900" y="1320800"/>
            <a:ext cx="952500" cy="1041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C4FA57F0-8930-42AF-819B-FBD11A475413}"/>
              </a:ext>
            </a:extLst>
          </p:cNvPr>
          <p:cNvSpPr txBox="1"/>
          <p:nvPr/>
        </p:nvSpPr>
        <p:spPr>
          <a:xfrm>
            <a:off x="1990725" y="1066800"/>
            <a:ext cx="1717675" cy="1295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50800" rIns="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Établir la liste
des fournisseurs</a:t>
            </a:r>
            <a:endParaRPr kumimoji="0" lang="pl-PL" sz="12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
</a:t>
            </a:r>
            <a:r>
              <a:rPr kumimoji="0" lang="fr-FR" sz="1200" i="0" u="none" strike="noStrike" cap="none" spc="0" normalizeH="0" baseline="0" dirty="0">
                <a:ln>
                  <a:noFill/>
                </a:ln>
                <a:solidFill>
                  <a:srgbClr val="4A4A4A"/>
                </a:solidFill>
                <a:effectLst/>
                <a:uFillTx/>
                <a:latin typeface="Montserrat"/>
                <a:cs typeface="Montserrat"/>
                <a:sym typeface="Helvetica Neue"/>
              </a:rPr>
              <a:t>Documenter tous les fournisseurs et sous-fournisseurs manipulant les 3TG</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13" name="Rectangle 12">
            <a:extLst>
              <a:ext uri="{FF2B5EF4-FFF2-40B4-BE49-F238E27FC236}">
                <a16:creationId xmlns:a16="http://schemas.microsoft.com/office/drawing/2014/main" id="{EAF330A9-E6D8-44DA-B8CE-81B3B7240A2D}"/>
              </a:ext>
            </a:extLst>
          </p:cNvPr>
          <p:cNvSpPr/>
          <p:nvPr/>
        </p:nvSpPr>
        <p:spPr>
          <a:xfrm>
            <a:off x="4089400" y="1358900"/>
            <a:ext cx="1117600" cy="990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53E173E5-0C43-4642-BCD8-DA38C9028FC3}"/>
              </a:ext>
            </a:extLst>
          </p:cNvPr>
          <p:cNvSpPr txBox="1"/>
          <p:nvPr/>
        </p:nvSpPr>
        <p:spPr>
          <a:xfrm>
            <a:off x="4089399" y="1066800"/>
            <a:ext cx="1387475" cy="990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50800" rIns="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Vérifier la liste OCDE</a:t>
            </a:r>
            <a:endParaRPr kumimoji="0" lang="pl-PL" sz="12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4A4A4A"/>
                </a:solidFill>
                <a:effectLst/>
                <a:uFillTx/>
                <a:latin typeface="Montserrat"/>
                <a:cs typeface="Montserrat"/>
                <a:sym typeface="Helvetica Neue"/>
              </a:rPr>
              <a:t>
Identifier les fournisseurs issus de pays touchés par des conflits</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15" name="Rectangle 14">
            <a:extLst>
              <a:ext uri="{FF2B5EF4-FFF2-40B4-BE49-F238E27FC236}">
                <a16:creationId xmlns:a16="http://schemas.microsoft.com/office/drawing/2014/main" id="{CF4C56A5-7C6D-4569-8C16-DD3504054AE5}"/>
              </a:ext>
            </a:extLst>
          </p:cNvPr>
          <p:cNvSpPr/>
          <p:nvPr/>
        </p:nvSpPr>
        <p:spPr>
          <a:xfrm>
            <a:off x="5588000" y="1371600"/>
            <a:ext cx="1155700" cy="990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35570CF1-AF68-497E-B343-A5F61F447899}"/>
              </a:ext>
            </a:extLst>
          </p:cNvPr>
          <p:cNvSpPr txBox="1"/>
          <p:nvPr/>
        </p:nvSpPr>
        <p:spPr>
          <a:xfrm>
            <a:off x="5476874" y="1066800"/>
            <a:ext cx="1431926" cy="990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50800" rIns="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Consigner les étapes
d’atténuation des risques</a:t>
            </a:r>
            <a:endParaRPr kumimoji="0" lang="pl-PL" sz="12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
</a:t>
            </a:r>
            <a:r>
              <a:rPr kumimoji="0" lang="fr-FR" sz="1200" i="0" u="none" strike="noStrike" cap="none" spc="0" normalizeH="0" baseline="0" dirty="0">
                <a:ln>
                  <a:noFill/>
                </a:ln>
                <a:solidFill>
                  <a:srgbClr val="4A4A4A"/>
                </a:solidFill>
                <a:effectLst/>
                <a:uFillTx/>
                <a:latin typeface="Montserrat"/>
                <a:cs typeface="Montserrat"/>
                <a:sym typeface="Helvetica Neue"/>
              </a:rPr>
              <a:t>Documenter les mesures prises</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17" name="Rectangle 16">
            <a:extLst>
              <a:ext uri="{FF2B5EF4-FFF2-40B4-BE49-F238E27FC236}">
                <a16:creationId xmlns:a16="http://schemas.microsoft.com/office/drawing/2014/main" id="{2715EC04-B718-49E9-8704-2ADEF99F515D}"/>
              </a:ext>
            </a:extLst>
          </p:cNvPr>
          <p:cNvSpPr/>
          <p:nvPr/>
        </p:nvSpPr>
        <p:spPr>
          <a:xfrm>
            <a:off x="7048500" y="1206500"/>
            <a:ext cx="11049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977AFBB0-8322-45C0-8846-BD184C0D90A4}"/>
              </a:ext>
            </a:extLst>
          </p:cNvPr>
          <p:cNvSpPr txBox="1"/>
          <p:nvPr/>
        </p:nvSpPr>
        <p:spPr>
          <a:xfrm>
            <a:off x="6908800" y="1066800"/>
            <a:ext cx="1371600" cy="1409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50800" rIns="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Exclure les fournisseurs non traçables</a:t>
            </a:r>
            <a:endParaRPr kumimoji="0" lang="pl-PL" sz="12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
</a:t>
            </a:r>
            <a:r>
              <a:rPr kumimoji="0" lang="fr-FR" sz="1200" i="0" u="none" strike="noStrike" cap="none" spc="0" normalizeH="0" baseline="0" dirty="0">
                <a:ln>
                  <a:noFill/>
                </a:ln>
                <a:solidFill>
                  <a:srgbClr val="4A4A4A"/>
                </a:solidFill>
                <a:effectLst/>
                <a:uFillTx/>
                <a:latin typeface="Montserrat"/>
                <a:cs typeface="Montserrat"/>
                <a:sym typeface="Helvetica Neue"/>
              </a:rPr>
              <a:t>Exclure ceux qui ne peuvent ou ne veulent fournir la traçabilité</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19" name="Rectangle 18">
            <a:extLst>
              <a:ext uri="{FF2B5EF4-FFF2-40B4-BE49-F238E27FC236}">
                <a16:creationId xmlns:a16="http://schemas.microsoft.com/office/drawing/2014/main" id="{653D589B-B2ED-4793-828E-81B9FFF1AEC9}"/>
              </a:ext>
            </a:extLst>
          </p:cNvPr>
          <p:cNvSpPr/>
          <p:nvPr/>
        </p:nvSpPr>
        <p:spPr>
          <a:xfrm>
            <a:off x="8445500" y="1231900"/>
            <a:ext cx="12065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 name="TextBox 19">
            <a:extLst>
              <a:ext uri="{FF2B5EF4-FFF2-40B4-BE49-F238E27FC236}">
                <a16:creationId xmlns:a16="http://schemas.microsoft.com/office/drawing/2014/main" id="{CB7B35D0-F150-408C-B759-693CEFD4D19B}"/>
              </a:ext>
            </a:extLst>
          </p:cNvPr>
          <p:cNvSpPr txBox="1"/>
          <p:nvPr/>
        </p:nvSpPr>
        <p:spPr>
          <a:xfrm>
            <a:off x="8340726" y="1066800"/>
            <a:ext cx="1311274" cy="1295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50800" rIns="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Promouvoir les programmes sans conflit</a:t>
            </a:r>
            <a:endParaRPr kumimoji="0" lang="pl-PL" sz="12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
</a:t>
            </a:r>
            <a:r>
              <a:rPr kumimoji="0" lang="fr-FR" sz="1200" i="0" u="none" strike="noStrike" cap="none" spc="0" normalizeH="0" baseline="0" dirty="0">
                <a:ln>
                  <a:noFill/>
                </a:ln>
                <a:solidFill>
                  <a:srgbClr val="4A4A4A"/>
                </a:solidFill>
                <a:effectLst/>
                <a:uFillTx/>
                <a:latin typeface="Montserrat"/>
                <a:cs typeface="Montserrat"/>
                <a:sym typeface="Helvetica Neue"/>
              </a:rPr>
              <a:t>Soutenir CFSI et ARM</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21" name="Rectangle 20">
            <a:extLst>
              <a:ext uri="{FF2B5EF4-FFF2-40B4-BE49-F238E27FC236}">
                <a16:creationId xmlns:a16="http://schemas.microsoft.com/office/drawing/2014/main" id="{BCF37044-365E-4B54-8746-1484D58D906B}"/>
              </a:ext>
            </a:extLst>
          </p:cNvPr>
          <p:cNvSpPr/>
          <p:nvPr/>
        </p:nvSpPr>
        <p:spPr>
          <a:xfrm>
            <a:off x="3340100" y="5003800"/>
            <a:ext cx="1206500" cy="1092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TextBox 21">
            <a:extLst>
              <a:ext uri="{FF2B5EF4-FFF2-40B4-BE49-F238E27FC236}">
                <a16:creationId xmlns:a16="http://schemas.microsoft.com/office/drawing/2014/main" id="{7971A580-9E8A-4003-B2A3-1C3AC5D05B82}"/>
              </a:ext>
            </a:extLst>
          </p:cNvPr>
          <p:cNvSpPr txBox="1"/>
          <p:nvPr/>
        </p:nvSpPr>
        <p:spPr>
          <a:xfrm>
            <a:off x="3340100" y="4991100"/>
            <a:ext cx="1206500" cy="1092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50800" rIns="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Tracer jusqu’à la mine d’origine</a:t>
            </a:r>
            <a:endParaRPr kumimoji="0" lang="pl-PL" sz="12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
</a:t>
            </a:r>
            <a:r>
              <a:rPr kumimoji="0" lang="fr-FR" sz="1200" i="0" u="none" strike="noStrike" cap="none" spc="0" normalizeH="0" baseline="0" dirty="0">
                <a:ln>
                  <a:noFill/>
                </a:ln>
                <a:solidFill>
                  <a:srgbClr val="4A4A4A"/>
                </a:solidFill>
                <a:effectLst/>
                <a:uFillTx/>
                <a:latin typeface="Montserrat"/>
                <a:cs typeface="Montserrat"/>
                <a:sym typeface="Helvetica Neue"/>
              </a:rPr>
              <a:t>Remonter au pays et au site minier précis</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23" name="Rectangle 22">
            <a:extLst>
              <a:ext uri="{FF2B5EF4-FFF2-40B4-BE49-F238E27FC236}">
                <a16:creationId xmlns:a16="http://schemas.microsoft.com/office/drawing/2014/main" id="{EF57F494-88DA-4A8B-AC9A-DEA799C74703}"/>
              </a:ext>
            </a:extLst>
          </p:cNvPr>
          <p:cNvSpPr/>
          <p:nvPr/>
        </p:nvSpPr>
        <p:spPr>
          <a:xfrm>
            <a:off x="4787900" y="4991100"/>
            <a:ext cx="1206500" cy="1206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7209B025-C22F-4FBB-9907-7D7C923B4527}"/>
              </a:ext>
            </a:extLst>
          </p:cNvPr>
          <p:cNvSpPr txBox="1"/>
          <p:nvPr/>
        </p:nvSpPr>
        <p:spPr>
          <a:xfrm>
            <a:off x="4606925" y="4991099"/>
            <a:ext cx="1387475" cy="153352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50800" rIns="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Évaluer les risques de conflit et de droits humains
</a:t>
            </a:r>
            <a:r>
              <a:rPr kumimoji="0" lang="fr-FR" sz="1200" i="0" u="none" strike="noStrike" cap="none" spc="0" normalizeH="0" baseline="0" dirty="0">
                <a:ln>
                  <a:noFill/>
                </a:ln>
                <a:solidFill>
                  <a:srgbClr val="4A4A4A"/>
                </a:solidFill>
                <a:effectLst/>
                <a:uFillTx/>
                <a:latin typeface="Montserrat"/>
                <a:cs typeface="Montserrat"/>
                <a:sym typeface="Helvetica Neue"/>
              </a:rPr>
              <a:t>Évaluer probabilité et gravité</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25" name="Rectangle 24">
            <a:extLst>
              <a:ext uri="{FF2B5EF4-FFF2-40B4-BE49-F238E27FC236}">
                <a16:creationId xmlns:a16="http://schemas.microsoft.com/office/drawing/2014/main" id="{72CA5F63-B9AE-4E0B-BB1F-2D6C1E37C700}"/>
              </a:ext>
            </a:extLst>
          </p:cNvPr>
          <p:cNvSpPr/>
          <p:nvPr/>
        </p:nvSpPr>
        <p:spPr>
          <a:xfrm>
            <a:off x="6286500" y="4991100"/>
            <a:ext cx="1219200" cy="1206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TextBox 25">
            <a:extLst>
              <a:ext uri="{FF2B5EF4-FFF2-40B4-BE49-F238E27FC236}">
                <a16:creationId xmlns:a16="http://schemas.microsoft.com/office/drawing/2014/main" id="{BBF83D63-3482-47B7-8C18-3609E92A1D09}"/>
              </a:ext>
            </a:extLst>
          </p:cNvPr>
          <p:cNvSpPr txBox="1"/>
          <p:nvPr/>
        </p:nvSpPr>
        <p:spPr>
          <a:xfrm>
            <a:off x="6134100" y="4991100"/>
            <a:ext cx="1371600" cy="1409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50800" rIns="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Exiger la divulgation et la conformité</a:t>
            </a:r>
            <a:endParaRPr kumimoji="0" lang="pl-PL" sz="12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4A4A4A"/>
                </a:solidFill>
                <a:effectLst/>
                <a:uFillTx/>
                <a:latin typeface="Montserrat"/>
                <a:cs typeface="Montserrat"/>
                <a:sym typeface="Helvetica Neue"/>
              </a:rPr>
              <a:t>
Exiger la divulgation des sources et la conformité OCDE</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27" name="Rectangle 26">
            <a:extLst>
              <a:ext uri="{FF2B5EF4-FFF2-40B4-BE49-F238E27FC236}">
                <a16:creationId xmlns:a16="http://schemas.microsoft.com/office/drawing/2014/main" id="{FA8389A7-788A-4C51-969D-31785C4EA2A0}"/>
              </a:ext>
            </a:extLst>
          </p:cNvPr>
          <p:cNvSpPr/>
          <p:nvPr/>
        </p:nvSpPr>
        <p:spPr>
          <a:xfrm>
            <a:off x="7874000" y="5003800"/>
            <a:ext cx="12065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50800" rIns="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8" name="TextBox 27">
            <a:extLst>
              <a:ext uri="{FF2B5EF4-FFF2-40B4-BE49-F238E27FC236}">
                <a16:creationId xmlns:a16="http://schemas.microsoft.com/office/drawing/2014/main" id="{B234EE57-8D25-4C45-A52F-C15DC3F2CE02}"/>
              </a:ext>
            </a:extLst>
          </p:cNvPr>
          <p:cNvSpPr txBox="1"/>
          <p:nvPr/>
        </p:nvSpPr>
        <p:spPr>
          <a:xfrm>
            <a:off x="7505700" y="4991100"/>
            <a:ext cx="15748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50800" rIns="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Faire pression sur les fonderies/affineries</a:t>
            </a:r>
            <a:endParaRPr kumimoji="0" lang="pl-PL" sz="12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rgbClr val="4A4A4A"/>
                </a:solidFill>
                <a:effectLst/>
                <a:uFillTx/>
                <a:latin typeface="Montserrat"/>
                <a:cs typeface="Montserrat"/>
                <a:sym typeface="Helvetica Neue"/>
              </a:rPr>
              <a:t>
S’approvisionner auprès de mines sans conflit</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Tree>
    <p:extLst>
      <p:ext uri="{BB962C8B-B14F-4D97-AF65-F5344CB8AC3E}">
        <p14:creationId xmlns:p14="http://schemas.microsoft.com/office/powerpoint/2010/main" val="159498011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3783E-47A3-1DC6-BD90-2BCBA8CA04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B1B74-064D-F93B-13D1-F256F18793FA}"/>
              </a:ext>
            </a:extLst>
          </p:cNvPr>
          <p:cNvSpPr>
            <a:spLocks noGrp="1"/>
          </p:cNvSpPr>
          <p:nvPr>
            <p:ph type="title"/>
          </p:nvPr>
        </p:nvSpPr>
        <p:spPr>
          <a:xfrm>
            <a:off x="7728020" y="2178356"/>
            <a:ext cx="3478243" cy="1250644"/>
          </a:xfrm>
        </p:spPr>
        <p:txBody>
          <a:bodyPr/>
          <a:lstStyle/>
          <a:p>
            <a:r>
              <a:rPr lang="fr-FR" sz="2400" dirty="0"/>
              <a:t>10. Stratégie de mise en œuvre – transition vers des chaînes d’approvisionnement durables</a:t>
            </a:r>
          </a:p>
        </p:txBody>
      </p:sp>
      <p:pic>
        <p:nvPicPr>
          <p:cNvPr id="2050" name="Picture 2">
            <a:extLst>
              <a:ext uri="{FF2B5EF4-FFF2-40B4-BE49-F238E27FC236}">
                <a16:creationId xmlns:a16="http://schemas.microsoft.com/office/drawing/2014/main" id="{13720E2F-1598-CC2F-8931-DFCB87ADD59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916" t="5815" r="7549" b="5815"/>
          <a:stretch>
            <a:fillRect/>
          </a:stretch>
        </p:blipFill>
        <p:spPr bwMode="auto">
          <a:xfrm>
            <a:off x="0" y="31617"/>
            <a:ext cx="7653151" cy="662210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78DB0FA-2227-46F5-9FD1-6290244E55FE}"/>
              </a:ext>
            </a:extLst>
          </p:cNvPr>
          <p:cNvSpPr/>
          <p:nvPr/>
        </p:nvSpPr>
        <p:spPr>
          <a:xfrm>
            <a:off x="889000" y="88900"/>
            <a:ext cx="59690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EBA3C1F2-1963-4CF0-B147-5A97D917C829}"/>
              </a:ext>
            </a:extLst>
          </p:cNvPr>
          <p:cNvSpPr txBox="1"/>
          <p:nvPr/>
        </p:nvSpPr>
        <p:spPr>
          <a:xfrm>
            <a:off x="889000" y="850900"/>
            <a:ext cx="5969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3000" b="1" i="0" u="none" strike="noStrike" cap="none" spc="0" normalizeH="0" baseline="0" dirty="0">
                <a:ln>
                  <a:noFill/>
                </a:ln>
                <a:solidFill>
                  <a:srgbClr val="4A4A4A"/>
                </a:solidFill>
                <a:effectLst/>
                <a:uFillTx/>
                <a:latin typeface="+mn-lt"/>
                <a:ea typeface="+mn-ea"/>
                <a:cs typeface="+mn-cs"/>
                <a:sym typeface="Helvetica Neue"/>
              </a:rPr>
              <a:t>Lever les obstacles à la durabilité</a:t>
            </a:r>
            <a:endParaRPr kumimoji="0" lang="en-GB" sz="3000" b="1" i="0" u="none" strike="noStrike" cap="none" spc="0" normalizeH="0" baseline="0" dirty="0">
              <a:ln>
                <a:noFill/>
              </a:ln>
              <a:solidFill>
                <a:srgbClr val="4A4A4A"/>
              </a:solidFill>
              <a:effectLst/>
              <a:uFillTx/>
              <a:latin typeface="+mn-lt"/>
              <a:ea typeface="+mn-ea"/>
              <a:cs typeface="+mn-cs"/>
              <a:sym typeface="Helvetica Neue"/>
            </a:endParaRPr>
          </a:p>
        </p:txBody>
      </p:sp>
      <p:sp>
        <p:nvSpPr>
          <p:cNvPr id="9" name="Rectangle 8">
            <a:extLst>
              <a:ext uri="{FF2B5EF4-FFF2-40B4-BE49-F238E27FC236}">
                <a16:creationId xmlns:a16="http://schemas.microsoft.com/office/drawing/2014/main" id="{4EAC51E6-CF13-47EE-BDC4-44A5D213AD5E}"/>
              </a:ext>
            </a:extLst>
          </p:cNvPr>
          <p:cNvSpPr/>
          <p:nvPr/>
        </p:nvSpPr>
        <p:spPr>
          <a:xfrm>
            <a:off x="38100" y="4749800"/>
            <a:ext cx="1397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TextBox 9">
            <a:extLst>
              <a:ext uri="{FF2B5EF4-FFF2-40B4-BE49-F238E27FC236}">
                <a16:creationId xmlns:a16="http://schemas.microsoft.com/office/drawing/2014/main" id="{16921E77-9219-4C75-9453-A7AE1BB23327}"/>
              </a:ext>
            </a:extLst>
          </p:cNvPr>
          <p:cNvSpPr txBox="1"/>
          <p:nvPr/>
        </p:nvSpPr>
        <p:spPr>
          <a:xfrm>
            <a:off x="38100" y="4749800"/>
            <a:ext cx="1397000" cy="1168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Coûts élevés</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
Les dépenses à court terme sont dissuasives</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11" name="Rectangle 10">
            <a:extLst>
              <a:ext uri="{FF2B5EF4-FFF2-40B4-BE49-F238E27FC236}">
                <a16:creationId xmlns:a16="http://schemas.microsoft.com/office/drawing/2014/main" id="{9F80BBEC-3B32-45E8-B150-7CBA4E68472F}"/>
              </a:ext>
            </a:extLst>
          </p:cNvPr>
          <p:cNvSpPr/>
          <p:nvPr/>
        </p:nvSpPr>
        <p:spPr>
          <a:xfrm>
            <a:off x="1841500" y="5638800"/>
            <a:ext cx="1651000" cy="914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526D657B-08B8-4C5C-B986-BCE2D210D10B}"/>
              </a:ext>
            </a:extLst>
          </p:cNvPr>
          <p:cNvSpPr txBox="1"/>
          <p:nvPr/>
        </p:nvSpPr>
        <p:spPr>
          <a:xfrm>
            <a:off x="1435100" y="5638800"/>
            <a:ext cx="1930400" cy="914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Visibilité complexe</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
</a:t>
            </a:r>
            <a:r>
              <a:rPr kumimoji="0" lang="fr-FR" sz="1400" i="0" u="none" strike="noStrike" cap="none" spc="0" normalizeH="0" baseline="0" dirty="0">
                <a:ln>
                  <a:noFill/>
                </a:ln>
                <a:solidFill>
                  <a:srgbClr val="4A4A4A"/>
                </a:solidFill>
                <a:effectLst/>
                <a:uFillTx/>
                <a:latin typeface="Montserrat"/>
                <a:cs typeface="Montserrat"/>
                <a:sym typeface="Helvetica Neue"/>
              </a:rPr>
              <a:t>Le suivi multi-niveaux est difficile</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13" name="Rectangle 12">
            <a:extLst>
              <a:ext uri="{FF2B5EF4-FFF2-40B4-BE49-F238E27FC236}">
                <a16:creationId xmlns:a16="http://schemas.microsoft.com/office/drawing/2014/main" id="{08AEBE95-6BDD-49DE-BBC6-8FB5EFC5D109}"/>
              </a:ext>
            </a:extLst>
          </p:cNvPr>
          <p:cNvSpPr/>
          <p:nvPr/>
        </p:nvSpPr>
        <p:spPr>
          <a:xfrm>
            <a:off x="3365500" y="4800600"/>
            <a:ext cx="12700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F04B169B-98D8-41C7-BD14-BB34EF91A455}"/>
              </a:ext>
            </a:extLst>
          </p:cNvPr>
          <p:cNvSpPr txBox="1"/>
          <p:nvPr/>
        </p:nvSpPr>
        <p:spPr>
          <a:xfrm>
            <a:off x="3365500" y="4800600"/>
            <a:ext cx="1270000" cy="1117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Capacité des fournisseurs</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
</a:t>
            </a:r>
            <a:r>
              <a:rPr kumimoji="0" lang="fr-FR" sz="1400" i="0" u="none" strike="noStrike" cap="none" spc="0" normalizeH="0" baseline="0" dirty="0">
                <a:ln>
                  <a:noFill/>
                </a:ln>
                <a:solidFill>
                  <a:srgbClr val="4A4A4A"/>
                </a:solidFill>
                <a:effectLst/>
                <a:uFillTx/>
                <a:latin typeface="Montserrat"/>
                <a:cs typeface="Montserrat"/>
                <a:sym typeface="Helvetica Neue"/>
              </a:rPr>
              <a:t>Manque de ressources pour la conformité</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15" name="Rectangle 14">
            <a:extLst>
              <a:ext uri="{FF2B5EF4-FFF2-40B4-BE49-F238E27FC236}">
                <a16:creationId xmlns:a16="http://schemas.microsoft.com/office/drawing/2014/main" id="{34AB45D8-0682-4812-8F30-186988697AE5}"/>
              </a:ext>
            </a:extLst>
          </p:cNvPr>
          <p:cNvSpPr/>
          <p:nvPr/>
        </p:nvSpPr>
        <p:spPr>
          <a:xfrm>
            <a:off x="4813300" y="5588000"/>
            <a:ext cx="1270000" cy="952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0A8B1C40-49B4-46F2-9D73-8EB240C2C9E6}"/>
              </a:ext>
            </a:extLst>
          </p:cNvPr>
          <p:cNvSpPr txBox="1"/>
          <p:nvPr/>
        </p:nvSpPr>
        <p:spPr>
          <a:xfrm>
            <a:off x="4813300" y="5588000"/>
            <a:ext cx="1447800" cy="952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Problèmes de mesure</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
La collecte de données pose des difficultés</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17" name="Rectangle 16">
            <a:extLst>
              <a:ext uri="{FF2B5EF4-FFF2-40B4-BE49-F238E27FC236}">
                <a16:creationId xmlns:a16="http://schemas.microsoft.com/office/drawing/2014/main" id="{6384BF6B-049B-49D0-A514-E559D5898708}"/>
              </a:ext>
            </a:extLst>
          </p:cNvPr>
          <p:cNvSpPr/>
          <p:nvPr/>
        </p:nvSpPr>
        <p:spPr>
          <a:xfrm>
            <a:off x="6502400" y="4813300"/>
            <a:ext cx="1651000" cy="1016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1E98B89F-CFB3-4AAC-B858-BFD56810C502}"/>
              </a:ext>
            </a:extLst>
          </p:cNvPr>
          <p:cNvSpPr txBox="1"/>
          <p:nvPr/>
        </p:nvSpPr>
        <p:spPr>
          <a:xfrm>
            <a:off x="6261100" y="4813300"/>
            <a:ext cx="1892300" cy="1016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Objectifs contradictoires</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
La durabilité crée des arbitrages</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Tree>
    <p:extLst>
      <p:ext uri="{BB962C8B-B14F-4D97-AF65-F5344CB8AC3E}">
        <p14:creationId xmlns:p14="http://schemas.microsoft.com/office/powerpoint/2010/main" val="372683300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36565-F576-2EC3-501E-C2E0B22CE46B}"/>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21949C3F-D0B2-17AE-CDA4-BCCB08E0F7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838" y="0"/>
            <a:ext cx="107283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EDCEBFB-E2DE-466F-BBB2-0B9ADDF7637F}"/>
              </a:ext>
            </a:extLst>
          </p:cNvPr>
          <p:cNvSpPr/>
          <p:nvPr/>
        </p:nvSpPr>
        <p:spPr>
          <a:xfrm>
            <a:off x="2032000" y="355600"/>
            <a:ext cx="8128000" cy="736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TextBox 4">
            <a:extLst>
              <a:ext uri="{FF2B5EF4-FFF2-40B4-BE49-F238E27FC236}">
                <a16:creationId xmlns:a16="http://schemas.microsoft.com/office/drawing/2014/main" id="{8DDE61CE-5C9C-4BFF-8E09-63628891AFD0}"/>
              </a:ext>
            </a:extLst>
          </p:cNvPr>
          <p:cNvSpPr txBox="1"/>
          <p:nvPr/>
        </p:nvSpPr>
        <p:spPr>
          <a:xfrm>
            <a:off x="2032000" y="355600"/>
            <a:ext cx="8128000" cy="736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2000" b="1" i="0" u="none" strike="noStrike" cap="none" spc="0" normalizeH="0" baseline="0" dirty="0">
                <a:ln>
                  <a:noFill/>
                </a:ln>
                <a:solidFill>
                  <a:srgbClr val="4A4A4A"/>
                </a:solidFill>
                <a:effectLst/>
                <a:uFillTx/>
                <a:latin typeface="+mn-lt"/>
                <a:ea typeface="+mn-ea"/>
                <a:cs typeface="+mn-cs"/>
                <a:sym typeface="Helvetica Neue"/>
              </a:rPr>
              <a:t>Approche progressive de la durabilité
de la chaîne d’approvisionnement</a:t>
            </a:r>
            <a:endParaRPr kumimoji="0" lang="en-GB" sz="2000" b="1" i="0" u="none" strike="noStrike" cap="none" spc="0" normalizeH="0" baseline="0" dirty="0">
              <a:ln>
                <a:noFill/>
              </a:ln>
              <a:solidFill>
                <a:srgbClr val="4A4A4A"/>
              </a:solidFill>
              <a:effectLst/>
              <a:uFillTx/>
              <a:latin typeface="+mn-lt"/>
              <a:ea typeface="+mn-ea"/>
              <a:cs typeface="+mn-cs"/>
              <a:sym typeface="Helvetica Neue"/>
            </a:endParaRPr>
          </a:p>
        </p:txBody>
      </p:sp>
      <p:sp>
        <p:nvSpPr>
          <p:cNvPr id="6" name="Rectangle 5">
            <a:extLst>
              <a:ext uri="{FF2B5EF4-FFF2-40B4-BE49-F238E27FC236}">
                <a16:creationId xmlns:a16="http://schemas.microsoft.com/office/drawing/2014/main" id="{5E6904C3-FAA5-4111-8A3B-669E07439F22}"/>
              </a:ext>
            </a:extLst>
          </p:cNvPr>
          <p:cNvSpPr/>
          <p:nvPr/>
        </p:nvSpPr>
        <p:spPr>
          <a:xfrm>
            <a:off x="1460500" y="1803400"/>
            <a:ext cx="2794000" cy="1079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Box 6">
            <a:extLst>
              <a:ext uri="{FF2B5EF4-FFF2-40B4-BE49-F238E27FC236}">
                <a16:creationId xmlns:a16="http://schemas.microsoft.com/office/drawing/2014/main" id="{57504B2A-7627-49EF-A6EA-425E79D4490D}"/>
              </a:ext>
            </a:extLst>
          </p:cNvPr>
          <p:cNvSpPr txBox="1"/>
          <p:nvPr/>
        </p:nvSpPr>
        <p:spPr>
          <a:xfrm>
            <a:off x="1179241" y="1603375"/>
            <a:ext cx="3100659" cy="1397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b="1" i="0" u="none" strike="noStrike" cap="none" spc="0" normalizeH="0" baseline="0" dirty="0">
                <a:ln>
                  <a:noFill/>
                </a:ln>
                <a:solidFill>
                  <a:srgbClr val="4A4A4A"/>
                </a:solidFill>
                <a:effectLst/>
                <a:uFillTx/>
                <a:latin typeface="Montserrat"/>
                <a:cs typeface="Montserrat"/>
                <a:sym typeface="Helvetica Neue"/>
              </a:rPr>
              <a:t>Déployer et institutionnaliser</a:t>
            </a:r>
            <a:endParaRPr kumimoji="0" lang="pl-PL" sz="16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600" b="1" i="0" u="none" strike="noStrike" cap="none" spc="0" normalizeH="0" baseline="0" dirty="0">
                <a:ln>
                  <a:noFill/>
                </a:ln>
                <a:solidFill>
                  <a:srgbClr val="4A4A4A"/>
                </a:solidFill>
                <a:effectLst/>
                <a:uFillTx/>
                <a:latin typeface="Montserrat"/>
                <a:cs typeface="Montserrat"/>
                <a:sym typeface="Helvetica Neue"/>
              </a:rPr>
              <a:t>
</a:t>
            </a:r>
            <a:r>
              <a:rPr kumimoji="0" lang="fr-FR" sz="1600" i="0" u="none" strike="noStrike" cap="none" spc="0" normalizeH="0" baseline="0" dirty="0">
                <a:ln>
                  <a:noFill/>
                </a:ln>
                <a:solidFill>
                  <a:srgbClr val="4A4A4A"/>
                </a:solidFill>
                <a:effectLst/>
                <a:uFillTx/>
                <a:latin typeface="Montserrat"/>
                <a:cs typeface="Montserrat"/>
                <a:sym typeface="Helvetica Neue"/>
              </a:rPr>
              <a:t>Suivi carbone complet, diligence minerais de conflit et tableaux de bord fournisseurs</a:t>
            </a:r>
            <a:endParaRPr kumimoji="0" lang="en-GB" sz="1600" i="0" u="none" strike="noStrike" cap="none" spc="0" normalizeH="0" baseline="0" dirty="0">
              <a:ln>
                <a:noFill/>
              </a:ln>
              <a:solidFill>
                <a:srgbClr val="4A4A4A"/>
              </a:solidFill>
              <a:effectLst/>
              <a:uFillTx/>
              <a:latin typeface="Montserrat"/>
              <a:cs typeface="Montserrat"/>
              <a:sym typeface="Helvetica Neue"/>
            </a:endParaRPr>
          </a:p>
        </p:txBody>
      </p:sp>
      <p:sp>
        <p:nvSpPr>
          <p:cNvPr id="8" name="Rectangle 7">
            <a:extLst>
              <a:ext uri="{FF2B5EF4-FFF2-40B4-BE49-F238E27FC236}">
                <a16:creationId xmlns:a16="http://schemas.microsoft.com/office/drawing/2014/main" id="{ADA6B2DE-185A-4DB1-8DD1-5A802B3E69C4}"/>
              </a:ext>
            </a:extLst>
          </p:cNvPr>
          <p:cNvSpPr/>
          <p:nvPr/>
        </p:nvSpPr>
        <p:spPr>
          <a:xfrm>
            <a:off x="1524000" y="3403600"/>
            <a:ext cx="2730500" cy="889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TextBox 8">
            <a:extLst>
              <a:ext uri="{FF2B5EF4-FFF2-40B4-BE49-F238E27FC236}">
                <a16:creationId xmlns:a16="http://schemas.microsoft.com/office/drawing/2014/main" id="{65076ED1-9489-4CD0-B5F7-175B5AECC69F}"/>
              </a:ext>
            </a:extLst>
          </p:cNvPr>
          <p:cNvSpPr txBox="1"/>
          <p:nvPr/>
        </p:nvSpPr>
        <p:spPr>
          <a:xfrm>
            <a:off x="1179241" y="3289300"/>
            <a:ext cx="3173684" cy="11366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Pilotes et normes</a:t>
            </a:r>
            <a:endParaRPr kumimoji="0" lang="pl-PL" sz="12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A4A4A"/>
                </a:solidFill>
                <a:effectLst/>
                <a:uFillTx/>
                <a:latin typeface="Montserrat"/>
                <a:cs typeface="Montserrat"/>
                <a:sym typeface="Helvetica Neue"/>
              </a:rPr>
              <a:t>
</a:t>
            </a:r>
            <a:r>
              <a:rPr kumimoji="0" lang="fr-FR" sz="1200" i="0" u="none" strike="noStrike" cap="none" spc="0" normalizeH="0" baseline="0" dirty="0">
                <a:ln>
                  <a:noFill/>
                </a:ln>
                <a:solidFill>
                  <a:srgbClr val="4A4A4A"/>
                </a:solidFill>
                <a:effectLst/>
                <a:uFillTx/>
                <a:latin typeface="Montserrat"/>
                <a:cs typeface="Montserrat"/>
                <a:sym typeface="Helvetica Neue"/>
              </a:rPr>
              <a:t>Piloter la comptabilité carbone, les audits sociaux et élaborer un code fournisseur</a:t>
            </a:r>
            <a:endParaRPr kumimoji="0" lang="en-GB" sz="1200" i="0" u="none" strike="noStrike" cap="none" spc="0" normalizeH="0" baseline="0" dirty="0">
              <a:ln>
                <a:noFill/>
              </a:ln>
              <a:solidFill>
                <a:srgbClr val="4A4A4A"/>
              </a:solidFill>
              <a:effectLst/>
              <a:uFillTx/>
              <a:latin typeface="Montserrat"/>
              <a:cs typeface="Montserrat"/>
              <a:sym typeface="Helvetica Neue"/>
            </a:endParaRPr>
          </a:p>
        </p:txBody>
      </p:sp>
      <p:sp>
        <p:nvSpPr>
          <p:cNvPr id="11" name="Rectangle 10">
            <a:extLst>
              <a:ext uri="{FF2B5EF4-FFF2-40B4-BE49-F238E27FC236}">
                <a16:creationId xmlns:a16="http://schemas.microsoft.com/office/drawing/2014/main" id="{CB6004D7-9640-46B4-989F-1A2D25D2997F}"/>
              </a:ext>
            </a:extLst>
          </p:cNvPr>
          <p:cNvSpPr/>
          <p:nvPr/>
        </p:nvSpPr>
        <p:spPr>
          <a:xfrm>
            <a:off x="1676400" y="4851400"/>
            <a:ext cx="2603500" cy="889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980A637D-099E-4F3F-BB04-26B01DDA56B6}"/>
              </a:ext>
            </a:extLst>
          </p:cNvPr>
          <p:cNvSpPr txBox="1"/>
          <p:nvPr/>
        </p:nvSpPr>
        <p:spPr>
          <a:xfrm>
            <a:off x="1179241" y="4603750"/>
            <a:ext cx="2889250" cy="113665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Montserrat"/>
                <a:cs typeface="Montserrat"/>
                <a:sym typeface="Helvetica Neue"/>
              </a:rPr>
              <a:t>Fondation</a:t>
            </a:r>
            <a:endParaRPr kumimoji="0" lang="pl-PL" sz="1400" b="1" i="0" u="none" strike="noStrike" cap="none" spc="0" normalizeH="0" baseline="0" dirty="0">
              <a:ln>
                <a:noFill/>
              </a:ln>
              <a:solidFill>
                <a:srgbClr val="4A4A4A"/>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Montserrat"/>
                <a:cs typeface="Montserrat"/>
                <a:sym typeface="Helvetica Neue"/>
              </a:rPr>
              <a:t>
Cartographier la chaîne, identifier les risques et communiquer les attentes</a:t>
            </a:r>
            <a:endParaRPr kumimoji="0" lang="en-GB" sz="1400" i="0" u="none" strike="noStrike" cap="none" spc="0" normalizeH="0" baseline="0" dirty="0">
              <a:ln>
                <a:noFill/>
              </a:ln>
              <a:solidFill>
                <a:srgbClr val="4A4A4A"/>
              </a:solidFill>
              <a:effectLst/>
              <a:uFillTx/>
              <a:latin typeface="Montserrat"/>
              <a:cs typeface="Montserrat"/>
              <a:sym typeface="Helvetica Neue"/>
            </a:endParaRPr>
          </a:p>
        </p:txBody>
      </p:sp>
      <p:sp>
        <p:nvSpPr>
          <p:cNvPr id="13" name="Rectangle 12">
            <a:extLst>
              <a:ext uri="{FF2B5EF4-FFF2-40B4-BE49-F238E27FC236}">
                <a16:creationId xmlns:a16="http://schemas.microsoft.com/office/drawing/2014/main" id="{835C516D-0A19-4A0E-BC03-3ACDF15C0C17}"/>
              </a:ext>
            </a:extLst>
          </p:cNvPr>
          <p:cNvSpPr/>
          <p:nvPr/>
        </p:nvSpPr>
        <p:spPr>
          <a:xfrm>
            <a:off x="6604000" y="5080000"/>
            <a:ext cx="13970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5A7A97CF-441B-4058-A245-649F1CAD62AA}"/>
              </a:ext>
            </a:extLst>
          </p:cNvPr>
          <p:cNvSpPr txBox="1"/>
          <p:nvPr/>
        </p:nvSpPr>
        <p:spPr>
          <a:xfrm>
            <a:off x="6603999" y="5080000"/>
            <a:ext cx="1571625"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a:ln>
                  <a:noFill/>
                </a:ln>
                <a:solidFill>
                  <a:srgbClr val="4A4A4A"/>
                </a:solidFill>
                <a:effectLst/>
                <a:uFillTx/>
                <a:latin typeface="Montserrat"/>
                <a:cs typeface="Montserrat"/>
                <a:sym typeface="Helvetica Neue"/>
              </a:rPr>
              <a:t>Mois 1–3</a:t>
            </a:r>
          </a:p>
        </p:txBody>
      </p:sp>
      <p:sp>
        <p:nvSpPr>
          <p:cNvPr id="15" name="Rectangle 14">
            <a:extLst>
              <a:ext uri="{FF2B5EF4-FFF2-40B4-BE49-F238E27FC236}">
                <a16:creationId xmlns:a16="http://schemas.microsoft.com/office/drawing/2014/main" id="{258B08B4-2AA8-4070-9847-4B1B59A61B2A}"/>
              </a:ext>
            </a:extLst>
          </p:cNvPr>
          <p:cNvSpPr/>
          <p:nvPr/>
        </p:nvSpPr>
        <p:spPr>
          <a:xfrm>
            <a:off x="7429500" y="4064000"/>
            <a:ext cx="13335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75391AD8-9A38-46C7-9BC3-F6D25DD82BE9}"/>
              </a:ext>
            </a:extLst>
          </p:cNvPr>
          <p:cNvSpPr txBox="1"/>
          <p:nvPr/>
        </p:nvSpPr>
        <p:spPr>
          <a:xfrm>
            <a:off x="7429500" y="4064000"/>
            <a:ext cx="1500188"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dirty="0" err="1">
                <a:ln>
                  <a:noFill/>
                </a:ln>
                <a:solidFill>
                  <a:srgbClr val="4A4A4A"/>
                </a:solidFill>
                <a:effectLst/>
                <a:uFillTx/>
                <a:latin typeface="Montserrat"/>
                <a:cs typeface="Montserrat"/>
                <a:sym typeface="Helvetica Neue"/>
              </a:rPr>
              <a:t>Mois</a:t>
            </a:r>
            <a:r>
              <a:rPr kumimoji="0" lang="en-GB" sz="1600" b="1" i="0" u="none" strike="noStrike" cap="none" spc="0" normalizeH="0" baseline="0" dirty="0">
                <a:ln>
                  <a:noFill/>
                </a:ln>
                <a:solidFill>
                  <a:srgbClr val="4A4A4A"/>
                </a:solidFill>
                <a:effectLst/>
                <a:uFillTx/>
                <a:latin typeface="Montserrat"/>
                <a:cs typeface="Montserrat"/>
                <a:sym typeface="Helvetica Neue"/>
              </a:rPr>
              <a:t> 4–9</a:t>
            </a:r>
          </a:p>
        </p:txBody>
      </p:sp>
      <p:sp>
        <p:nvSpPr>
          <p:cNvPr id="17" name="Rectangle 16">
            <a:extLst>
              <a:ext uri="{FF2B5EF4-FFF2-40B4-BE49-F238E27FC236}">
                <a16:creationId xmlns:a16="http://schemas.microsoft.com/office/drawing/2014/main" id="{C3C1875E-01C5-4C70-9401-02BE3A6E7148}"/>
              </a:ext>
            </a:extLst>
          </p:cNvPr>
          <p:cNvSpPr/>
          <p:nvPr/>
        </p:nvSpPr>
        <p:spPr>
          <a:xfrm>
            <a:off x="8445500" y="3251200"/>
            <a:ext cx="15240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 name="TextBox 17">
            <a:extLst>
              <a:ext uri="{FF2B5EF4-FFF2-40B4-BE49-F238E27FC236}">
                <a16:creationId xmlns:a16="http://schemas.microsoft.com/office/drawing/2014/main" id="{4348E28E-84EB-43EE-9714-8854365C1F1D}"/>
              </a:ext>
            </a:extLst>
          </p:cNvPr>
          <p:cNvSpPr txBox="1"/>
          <p:nvPr/>
        </p:nvSpPr>
        <p:spPr>
          <a:xfrm>
            <a:off x="8445500" y="3251200"/>
            <a:ext cx="17145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b="1" i="0" u="none" strike="noStrike" cap="none" spc="0" normalizeH="0" baseline="0">
                <a:ln>
                  <a:noFill/>
                </a:ln>
                <a:solidFill>
                  <a:srgbClr val="4A4A4A"/>
                </a:solidFill>
                <a:effectLst/>
                <a:uFillTx/>
                <a:latin typeface="Montserrat"/>
                <a:cs typeface="Montserrat"/>
                <a:sym typeface="Helvetica Neue"/>
              </a:rPr>
              <a:t>Mois 10–24</a:t>
            </a:r>
          </a:p>
        </p:txBody>
      </p:sp>
      <p:sp>
        <p:nvSpPr>
          <p:cNvPr id="2" name="Rectangle 1">
            <a:extLst>
              <a:ext uri="{FF2B5EF4-FFF2-40B4-BE49-F238E27FC236}">
                <a16:creationId xmlns:a16="http://schemas.microsoft.com/office/drawing/2014/main" id="{B2DDBB3A-73C6-4B3A-C791-76EA749A1B01}"/>
              </a:ext>
            </a:extLst>
          </p:cNvPr>
          <p:cNvSpPr/>
          <p:nvPr/>
        </p:nvSpPr>
        <p:spPr>
          <a:xfrm>
            <a:off x="5191125" y="3251200"/>
            <a:ext cx="1905000" cy="473075"/>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87917952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51330-C6FE-FB76-52EE-93FFA8995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9FB13F-CDE4-1308-EC57-7681BB71AC2D}"/>
              </a:ext>
            </a:extLst>
          </p:cNvPr>
          <p:cNvSpPr>
            <a:spLocks noGrp="1"/>
          </p:cNvSpPr>
          <p:nvPr>
            <p:ph type="title"/>
          </p:nvPr>
        </p:nvSpPr>
        <p:spPr>
          <a:xfrm>
            <a:off x="603253" y="597612"/>
            <a:ext cx="7080343" cy="581869"/>
          </a:xfrm>
        </p:spPr>
        <p:txBody>
          <a:bodyPr/>
          <a:lstStyle/>
          <a:p>
            <a:r>
              <a:rPr lang="fr-FR" dirty="0"/>
              <a:t>Définitions clés</a:t>
            </a:r>
          </a:p>
        </p:txBody>
      </p:sp>
      <p:pic>
        <p:nvPicPr>
          <p:cNvPr id="4098" name="Picture 2">
            <a:extLst>
              <a:ext uri="{FF2B5EF4-FFF2-40B4-BE49-F238E27FC236}">
                <a16:creationId xmlns:a16="http://schemas.microsoft.com/office/drawing/2014/main" id="{64EABF68-46D9-B5A2-4D74-215E7A7A78E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432" t="12198" b="9220"/>
          <a:stretch>
            <a:fillRect/>
          </a:stretch>
        </p:blipFill>
        <p:spPr bwMode="auto">
          <a:xfrm>
            <a:off x="509041" y="990840"/>
            <a:ext cx="7778925" cy="58430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41A318A-CD52-48D7-8E06-981ABA450884}"/>
              </a:ext>
            </a:extLst>
          </p:cNvPr>
          <p:cNvSpPr txBox="1"/>
          <p:nvPr/>
        </p:nvSpPr>
        <p:spPr>
          <a:xfrm>
            <a:off x="603253" y="1089660"/>
            <a:ext cx="1764081" cy="1475740"/>
          </a:xfrm>
          <a:prstGeom prst="rect">
            <a:avLst/>
          </a:prstGeom>
          <a:solidFill>
            <a:srgbClr val="DEC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Durabilité</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
</a:t>
            </a:r>
            <a:r>
              <a:rPr kumimoji="0" lang="fr-FR" sz="1400" i="0" u="none" strike="noStrike" cap="none" spc="0" normalizeH="0" baseline="0" dirty="0">
                <a:ln>
                  <a:noFill/>
                </a:ln>
                <a:solidFill>
                  <a:srgbClr val="FFFFFF"/>
                </a:solidFill>
                <a:effectLst/>
                <a:uFillTx/>
                <a:latin typeface="Montserrat"/>
                <a:cs typeface="Montserrat"/>
                <a:sym typeface="Helvetica Neue"/>
              </a:rPr>
              <a:t>Répondre aux besoins présents sans compromettre les générations futures.</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6" name="TextBox 5">
            <a:extLst>
              <a:ext uri="{FF2B5EF4-FFF2-40B4-BE49-F238E27FC236}">
                <a16:creationId xmlns:a16="http://schemas.microsoft.com/office/drawing/2014/main" id="{4DEF02AB-4600-4CA7-A3E0-C61106970C84}"/>
              </a:ext>
            </a:extLst>
          </p:cNvPr>
          <p:cNvSpPr txBox="1"/>
          <p:nvPr/>
        </p:nvSpPr>
        <p:spPr>
          <a:xfrm>
            <a:off x="2461546" y="1096010"/>
            <a:ext cx="1785484" cy="2231390"/>
          </a:xfrm>
          <a:prstGeom prst="rect">
            <a:avLst/>
          </a:prstGeom>
          <a:solidFill>
            <a:srgbClr val="E6842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Triple résultat</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
</a:t>
            </a:r>
            <a:r>
              <a:rPr kumimoji="0" lang="fr-FR" sz="1400" i="0" u="none" strike="noStrike" cap="none" spc="0" normalizeH="0" baseline="0" dirty="0">
                <a:ln>
                  <a:noFill/>
                </a:ln>
                <a:solidFill>
                  <a:srgbClr val="FFFFFF"/>
                </a:solidFill>
                <a:effectLst/>
                <a:uFillTx/>
                <a:latin typeface="Montserrat"/>
                <a:cs typeface="Montserrat"/>
                <a:sym typeface="Helvetica Neue"/>
              </a:rPr>
              <a:t>Évaluer la performance de l’entreprise selon les dimensions sociale, environnementale et économique.</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8" name="TextBox 7">
            <a:extLst>
              <a:ext uri="{FF2B5EF4-FFF2-40B4-BE49-F238E27FC236}">
                <a16:creationId xmlns:a16="http://schemas.microsoft.com/office/drawing/2014/main" id="{38CAF842-43D4-4224-8748-B3690BC52AFE}"/>
              </a:ext>
            </a:extLst>
          </p:cNvPr>
          <p:cNvSpPr txBox="1"/>
          <p:nvPr/>
        </p:nvSpPr>
        <p:spPr>
          <a:xfrm>
            <a:off x="4280208" y="1096010"/>
            <a:ext cx="1815792" cy="1883410"/>
          </a:xfrm>
          <a:prstGeom prst="rect">
            <a:avLst/>
          </a:prstGeom>
          <a:solidFill>
            <a:srgbClr val="EA4E4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Empreinte carbone
</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FFFFFF"/>
                </a:solidFill>
                <a:effectLst/>
                <a:uFillTx/>
                <a:latin typeface="Montserrat"/>
                <a:cs typeface="Montserrat"/>
                <a:sym typeface="Helvetica Neue"/>
              </a:rPr>
              <a:t>Total des émissions de GES dues à une activité ou à une chaîne.</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10" name="TextBox 9">
            <a:extLst>
              <a:ext uri="{FF2B5EF4-FFF2-40B4-BE49-F238E27FC236}">
                <a16:creationId xmlns:a16="http://schemas.microsoft.com/office/drawing/2014/main" id="{0B40A18E-06F4-4D9C-ACAA-D1C2266BC249}"/>
              </a:ext>
            </a:extLst>
          </p:cNvPr>
          <p:cNvSpPr txBox="1"/>
          <p:nvPr/>
        </p:nvSpPr>
        <p:spPr>
          <a:xfrm>
            <a:off x="6178334" y="1096010"/>
            <a:ext cx="1815792" cy="1738630"/>
          </a:xfrm>
          <a:prstGeom prst="rect">
            <a:avLst/>
          </a:prstGeom>
          <a:solidFill>
            <a:srgbClr val="D74FA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Intensité du transport</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
</a:t>
            </a:r>
            <a:r>
              <a:rPr kumimoji="0" lang="fr-FR" sz="1400" i="0" u="none" strike="noStrike" cap="none" spc="0" normalizeH="0" baseline="0" dirty="0">
                <a:ln>
                  <a:noFill/>
                </a:ln>
                <a:solidFill>
                  <a:srgbClr val="FFFFFF"/>
                </a:solidFill>
                <a:effectLst/>
                <a:uFillTx/>
                <a:latin typeface="Montserrat"/>
                <a:cs typeface="Montserrat"/>
                <a:sym typeface="Helvetica Neue"/>
              </a:rPr>
              <a:t>Miles/kilomètres parcourus par unité de produit expédiée.</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12" name="TextBox 11">
            <a:extLst>
              <a:ext uri="{FF2B5EF4-FFF2-40B4-BE49-F238E27FC236}">
                <a16:creationId xmlns:a16="http://schemas.microsoft.com/office/drawing/2014/main" id="{DB03AC99-5C94-4CEB-943C-836A3058F5DD}"/>
              </a:ext>
            </a:extLst>
          </p:cNvPr>
          <p:cNvSpPr txBox="1"/>
          <p:nvPr/>
        </p:nvSpPr>
        <p:spPr>
          <a:xfrm>
            <a:off x="590549" y="2664219"/>
            <a:ext cx="1764081" cy="1628381"/>
          </a:xfrm>
          <a:prstGeom prst="rect">
            <a:avLst/>
          </a:prstGeom>
          <a:solidFill>
            <a:srgbClr val="B851D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Éco-efficience</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
</a:t>
            </a:r>
            <a:r>
              <a:rPr kumimoji="0" lang="fr-FR" sz="1400" i="0" u="none" strike="noStrike" cap="none" spc="0" normalizeH="0" baseline="0" dirty="0">
                <a:ln>
                  <a:noFill/>
                </a:ln>
                <a:solidFill>
                  <a:srgbClr val="FFFFFF"/>
                </a:solidFill>
                <a:effectLst/>
                <a:uFillTx/>
                <a:latin typeface="Montserrat"/>
                <a:cs typeface="Montserrat"/>
                <a:sym typeface="Helvetica Neue"/>
              </a:rPr>
              <a:t>Atteindre les objectifs environnementaux tout en réduisant les coûts.</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14" name="TextBox 13">
            <a:extLst>
              <a:ext uri="{FF2B5EF4-FFF2-40B4-BE49-F238E27FC236}">
                <a16:creationId xmlns:a16="http://schemas.microsoft.com/office/drawing/2014/main" id="{29BE0F11-A923-4623-A236-563251453442}"/>
              </a:ext>
            </a:extLst>
          </p:cNvPr>
          <p:cNvSpPr txBox="1"/>
          <p:nvPr/>
        </p:nvSpPr>
        <p:spPr>
          <a:xfrm>
            <a:off x="2436138" y="3423436"/>
            <a:ext cx="1798096" cy="1407643"/>
          </a:xfrm>
          <a:prstGeom prst="rect">
            <a:avLst/>
          </a:prstGeom>
          <a:solidFill>
            <a:srgbClr val="4E85E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Empreinte eau</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
</a:t>
            </a:r>
            <a:r>
              <a:rPr kumimoji="0" lang="fr-FR" sz="1400" i="0" u="none" strike="noStrike" cap="none" spc="0" normalizeH="0" baseline="0" dirty="0">
                <a:ln>
                  <a:noFill/>
                </a:ln>
                <a:solidFill>
                  <a:srgbClr val="FFFFFF"/>
                </a:solidFill>
                <a:effectLst/>
                <a:uFillTx/>
                <a:latin typeface="Montserrat"/>
                <a:cs typeface="Montserrat"/>
                <a:sym typeface="Helvetica Neue"/>
              </a:rPr>
              <a:t>Eau totale consommée pour produire un produit ou exploiter un processus.</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16" name="TextBox 15">
            <a:extLst>
              <a:ext uri="{FF2B5EF4-FFF2-40B4-BE49-F238E27FC236}">
                <a16:creationId xmlns:a16="http://schemas.microsoft.com/office/drawing/2014/main" id="{BEA8B27D-63B1-4F53-BA12-69C5F8ACC97F}"/>
              </a:ext>
            </a:extLst>
          </p:cNvPr>
          <p:cNvSpPr txBox="1"/>
          <p:nvPr/>
        </p:nvSpPr>
        <p:spPr>
          <a:xfrm>
            <a:off x="4303039" y="3073156"/>
            <a:ext cx="1764080" cy="1883409"/>
          </a:xfrm>
          <a:prstGeom prst="rect">
            <a:avLst/>
          </a:prstGeom>
          <a:solidFill>
            <a:srgbClr val="27A9C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Économie circulaire</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
</a:t>
            </a:r>
            <a:r>
              <a:rPr kumimoji="0" lang="fr-FR" sz="1400" i="0" u="none" strike="noStrike" cap="none" spc="0" normalizeH="0" baseline="0" dirty="0">
                <a:ln>
                  <a:noFill/>
                </a:ln>
                <a:solidFill>
                  <a:srgbClr val="FFFFFF"/>
                </a:solidFill>
                <a:effectLst/>
                <a:uFillTx/>
                <a:latin typeface="Montserrat"/>
                <a:cs typeface="Montserrat"/>
                <a:sym typeface="Helvetica Neue"/>
              </a:rPr>
              <a:t>Modèle conçu pour la réutilisation, la réparation et le recyclage.</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18" name="TextBox 17">
            <a:extLst>
              <a:ext uri="{FF2B5EF4-FFF2-40B4-BE49-F238E27FC236}">
                <a16:creationId xmlns:a16="http://schemas.microsoft.com/office/drawing/2014/main" id="{26F6D10C-C9F9-498B-A20D-5654C2DBEE31}"/>
              </a:ext>
            </a:extLst>
          </p:cNvPr>
          <p:cNvSpPr txBox="1"/>
          <p:nvPr/>
        </p:nvSpPr>
        <p:spPr>
          <a:xfrm>
            <a:off x="6161331" y="2979420"/>
            <a:ext cx="1841494" cy="1799939"/>
          </a:xfrm>
          <a:prstGeom prst="rect">
            <a:avLst/>
          </a:prstGeom>
          <a:solidFill>
            <a:srgbClr val="3CC27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Logistique inverse</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
</a:t>
            </a:r>
            <a:r>
              <a:rPr kumimoji="0" lang="fr-FR" sz="1400" i="0" u="none" strike="noStrike" cap="none" spc="0" normalizeH="0" baseline="0" dirty="0">
                <a:ln>
                  <a:noFill/>
                </a:ln>
                <a:solidFill>
                  <a:srgbClr val="FFFFFF"/>
                </a:solidFill>
                <a:effectLst/>
                <a:uFillTx/>
                <a:latin typeface="Montserrat"/>
                <a:cs typeface="Montserrat"/>
                <a:sym typeface="Helvetica Neue"/>
              </a:rPr>
              <a:t>Flux de biens revenant des consommateurs vers les fabricants.</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19" name="Rectangle 18">
            <a:extLst>
              <a:ext uri="{FF2B5EF4-FFF2-40B4-BE49-F238E27FC236}">
                <a16:creationId xmlns:a16="http://schemas.microsoft.com/office/drawing/2014/main" id="{1633709A-1FC3-47D9-AF4A-8E7D3EF8E4AA}"/>
              </a:ext>
            </a:extLst>
          </p:cNvPr>
          <p:cNvSpPr/>
          <p:nvPr/>
        </p:nvSpPr>
        <p:spPr>
          <a:xfrm>
            <a:off x="939800" y="4889500"/>
            <a:ext cx="1117600" cy="1117600"/>
          </a:xfrm>
          <a:prstGeom prst="rect">
            <a:avLst/>
          </a:prstGeom>
          <a:solidFill>
            <a:srgbClr val="8ABF2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0" tIns="0" rIns="0" bIns="0" numCol="1" spcCol="38100" rtlCol="0" anchor="t">
            <a:spAutoFit/>
          </a:bodyPr>
          <a:lstStyle/>
          <a:p>
            <a:pPr marL="0" marR="0" indent="0" algn="ctr" defTabSz="825500" rtl="0" fontAlgn="auto" latinLnBrk="0" hangingPunct="0">
              <a:lnSpc>
                <a:spcPct val="9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20" name="TextBox 19">
            <a:extLst>
              <a:ext uri="{FF2B5EF4-FFF2-40B4-BE49-F238E27FC236}">
                <a16:creationId xmlns:a16="http://schemas.microsoft.com/office/drawing/2014/main" id="{69F085D3-1C4C-4DAB-A152-A83480B0F109}"/>
              </a:ext>
            </a:extLst>
          </p:cNvPr>
          <p:cNvSpPr txBox="1"/>
          <p:nvPr/>
        </p:nvSpPr>
        <p:spPr>
          <a:xfrm>
            <a:off x="546620" y="4363478"/>
            <a:ext cx="1820713" cy="2083041"/>
          </a:xfrm>
          <a:prstGeom prst="rect">
            <a:avLst/>
          </a:prstGeom>
          <a:solidFill>
            <a:srgbClr val="8ABF2D"/>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50" normalizeH="0" baseline="0" dirty="0">
                <a:ln>
                  <a:noFill/>
                </a:ln>
                <a:solidFill>
                  <a:srgbClr val="FFFFFF"/>
                </a:solidFill>
                <a:effectLst/>
                <a:uFillTx/>
                <a:latin typeface="Montserrat"/>
                <a:cs typeface="Montserrat"/>
                <a:sym typeface="Helvetica Neue"/>
              </a:rPr>
              <a:t>Approvisionnement éthique</a:t>
            </a:r>
            <a:endParaRPr kumimoji="0" lang="pl-PL" sz="1400" b="1" i="0" u="none" strike="noStrike" cap="none" spc="-5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FFFFFF"/>
                </a:solidFill>
                <a:effectLst/>
                <a:uFillTx/>
                <a:latin typeface="Montserrat"/>
                <a:cs typeface="Montserrat"/>
                <a:sym typeface="Helvetica Neue"/>
              </a:rPr>
              <a:t>
Achats garantissant des opérations fournisseurs éthiques et légales.</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22" name="TextBox 21">
            <a:extLst>
              <a:ext uri="{FF2B5EF4-FFF2-40B4-BE49-F238E27FC236}">
                <a16:creationId xmlns:a16="http://schemas.microsoft.com/office/drawing/2014/main" id="{3CCF1A95-083C-4D12-93B3-51620DBDC84D}"/>
              </a:ext>
            </a:extLst>
          </p:cNvPr>
          <p:cNvSpPr txBox="1"/>
          <p:nvPr/>
        </p:nvSpPr>
        <p:spPr>
          <a:xfrm>
            <a:off x="2421916" y="4889500"/>
            <a:ext cx="1820712" cy="1846580"/>
          </a:xfrm>
          <a:prstGeom prst="rect">
            <a:avLst/>
          </a:prstGeom>
          <a:solidFill>
            <a:srgbClr val="DFCE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Commerce équitable</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FFFFFF"/>
                </a:solidFill>
                <a:effectLst/>
                <a:uFillTx/>
                <a:latin typeface="Montserrat"/>
                <a:cs typeface="Montserrat"/>
                <a:sym typeface="Helvetica Neue"/>
              </a:rPr>
              <a:t>
Partenariat garantissant des prix équitables et des moyens de subsistance durables.</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24" name="TextBox 23">
            <a:extLst>
              <a:ext uri="{FF2B5EF4-FFF2-40B4-BE49-F238E27FC236}">
                <a16:creationId xmlns:a16="http://schemas.microsoft.com/office/drawing/2014/main" id="{28342846-8AA4-426F-8818-6A75A1A8E32D}"/>
              </a:ext>
            </a:extLst>
          </p:cNvPr>
          <p:cNvSpPr txBox="1"/>
          <p:nvPr/>
        </p:nvSpPr>
        <p:spPr>
          <a:xfrm>
            <a:off x="4292908" y="5033010"/>
            <a:ext cx="1764080" cy="1800924"/>
          </a:xfrm>
          <a:prstGeom prst="rect">
            <a:avLst/>
          </a:prstGeom>
          <a:solidFill>
            <a:srgbClr val="E6842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Minerais de conflit</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
</a:t>
            </a:r>
            <a:r>
              <a:rPr kumimoji="0" lang="fr-FR" sz="1400" i="0" u="none" strike="noStrike" cap="none" spc="0" normalizeH="0" baseline="0" dirty="0">
                <a:ln>
                  <a:noFill/>
                </a:ln>
                <a:solidFill>
                  <a:srgbClr val="FFFFFF"/>
                </a:solidFill>
                <a:effectLst/>
                <a:uFillTx/>
                <a:latin typeface="Montserrat"/>
                <a:cs typeface="Montserrat"/>
                <a:sym typeface="Helvetica Neue"/>
              </a:rPr>
              <a:t>Minerais extraits en zones de conflit finançant des conflits armés.</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
        <p:nvSpPr>
          <p:cNvPr id="26" name="TextBox 25">
            <a:extLst>
              <a:ext uri="{FF2B5EF4-FFF2-40B4-BE49-F238E27FC236}">
                <a16:creationId xmlns:a16="http://schemas.microsoft.com/office/drawing/2014/main" id="{2347AFEA-A6D6-433B-9073-87C379432BE7}"/>
              </a:ext>
            </a:extLst>
          </p:cNvPr>
          <p:cNvSpPr txBox="1"/>
          <p:nvPr/>
        </p:nvSpPr>
        <p:spPr>
          <a:xfrm>
            <a:off x="6161330" y="4889500"/>
            <a:ext cx="1831363" cy="1663700"/>
          </a:xfrm>
          <a:prstGeom prst="rect">
            <a:avLst/>
          </a:prstGeom>
          <a:solidFill>
            <a:srgbClr val="EA4E4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Diligence raisonnable</a:t>
            </a:r>
            <a:endParaRPr kumimoji="0" lang="pl-PL" sz="1400" b="1" i="0" u="none" strike="noStrike" cap="none" spc="0" normalizeH="0" baseline="0" dirty="0">
              <a:ln>
                <a:noFill/>
              </a:ln>
              <a:solidFill>
                <a:srgbClr val="FFFFFF"/>
              </a:solidFill>
              <a:effectLst/>
              <a:uFillTx/>
              <a:latin typeface="Montserrat"/>
              <a:cs typeface="Montserrat"/>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FFFFFF"/>
                </a:solidFill>
                <a:effectLst/>
                <a:uFillTx/>
                <a:latin typeface="Montserrat"/>
                <a:cs typeface="Montserrat"/>
                <a:sym typeface="Helvetica Neue"/>
              </a:rPr>
              <a:t>
</a:t>
            </a:r>
            <a:r>
              <a:rPr kumimoji="0" lang="fr-FR" sz="1400" i="0" u="none" strike="noStrike" cap="none" spc="0" normalizeH="0" baseline="0" dirty="0">
                <a:ln>
                  <a:noFill/>
                </a:ln>
                <a:solidFill>
                  <a:srgbClr val="FFFFFF"/>
                </a:solidFill>
                <a:effectLst/>
                <a:uFillTx/>
                <a:latin typeface="Montserrat"/>
                <a:cs typeface="Montserrat"/>
                <a:sym typeface="Helvetica Neue"/>
              </a:rPr>
              <a:t>Processus pour identifier et atténuer les risques de la chaîne.</a:t>
            </a:r>
            <a:endParaRPr kumimoji="0" lang="en-GB" sz="1400" i="0" u="none" strike="noStrike" cap="none" spc="0" normalizeH="0" baseline="0" dirty="0">
              <a:ln>
                <a:noFill/>
              </a:ln>
              <a:solidFill>
                <a:srgbClr val="FFFFFF"/>
              </a:solidFill>
              <a:effectLst/>
              <a:uFillTx/>
              <a:latin typeface="Montserrat"/>
              <a:cs typeface="Montserrat"/>
              <a:sym typeface="Helvetica Neue"/>
            </a:endParaRPr>
          </a:p>
        </p:txBody>
      </p:sp>
    </p:spTree>
    <p:extLst>
      <p:ext uri="{BB962C8B-B14F-4D97-AF65-F5344CB8AC3E}">
        <p14:creationId xmlns:p14="http://schemas.microsoft.com/office/powerpoint/2010/main" val="164624388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3670789178"/>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32556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fr-FR" dirty="0"/>
              <a:t>Objectifs d’apprentissage</a:t>
            </a:r>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Autofit/>
          </a:bodyPr>
          <a:lstStyle/>
          <a:p>
            <a:pPr>
              <a:buFont typeface="Wingdings" panose="05000000000000000000" pitchFamily="2" charset="2"/>
              <a:buChar char="§"/>
            </a:pPr>
            <a:r>
              <a:rPr lang="fr-FR" sz="2000" dirty="0">
                <a:latin typeface="Montserrat"/>
                <a:ea typeface="Montserrat"/>
                <a:cs typeface="Montserrat"/>
              </a:rPr>
              <a:t>Définir la chaîne d'approvisionnement durable et comprendre le concept du triple résultat</a:t>
            </a:r>
            <a:endParaRPr lang="pl-PL" sz="2000" dirty="0">
              <a:latin typeface="Montserrat"/>
              <a:ea typeface="Montserrat"/>
              <a:cs typeface="Montserrat"/>
            </a:endParaRPr>
          </a:p>
          <a:p>
            <a:pPr>
              <a:buFont typeface="Wingdings" panose="05000000000000000000" pitchFamily="2" charset="2"/>
              <a:buChar char="§"/>
            </a:pPr>
            <a:r>
              <a:rPr lang="fr-FR" sz="2000" dirty="0">
                <a:latin typeface="Montserrat"/>
                <a:ea typeface="Montserrat"/>
                <a:cs typeface="Montserrat"/>
              </a:rPr>
              <a:t>Calculer et réduire l'empreinte carbone et comprendre la logistique verte</a:t>
            </a:r>
            <a:endParaRPr lang="pl-PL" sz="2000" dirty="0">
              <a:latin typeface="Montserrat"/>
              <a:ea typeface="Montserrat"/>
              <a:cs typeface="Montserrat"/>
            </a:endParaRPr>
          </a:p>
          <a:p>
            <a:pPr>
              <a:buFont typeface="Wingdings" panose="05000000000000000000" pitchFamily="2" charset="2"/>
              <a:buChar char="§"/>
            </a:pPr>
            <a:r>
              <a:rPr lang="fr-FR" sz="2000" dirty="0">
                <a:latin typeface="Montserrat"/>
                <a:ea typeface="Montserrat"/>
                <a:cs typeface="Montserrat"/>
              </a:rPr>
              <a:t>Appliquer les principes de l'économie circulaire pour réduire les déchets et favoriser la réutilisation et le recyclage</a:t>
            </a:r>
            <a:endParaRPr lang="pl-PL" sz="2000" dirty="0">
              <a:latin typeface="Montserrat"/>
              <a:ea typeface="Montserrat"/>
              <a:cs typeface="Montserrat"/>
            </a:endParaRPr>
          </a:p>
          <a:p>
            <a:pPr>
              <a:buFont typeface="Wingdings" panose="05000000000000000000" pitchFamily="2" charset="2"/>
              <a:buChar char="§"/>
            </a:pPr>
            <a:r>
              <a:rPr lang="fr-FR" sz="2000" dirty="0">
                <a:latin typeface="Montserrat"/>
                <a:ea typeface="Montserrat"/>
                <a:cs typeface="Montserrat"/>
              </a:rPr>
              <a:t>Mettre en œuvre des pratiques de responsabilité sociale dans les chaînes d'approvisionnement</a:t>
            </a:r>
            <a:endParaRPr lang="pl-PL" sz="2000" dirty="0">
              <a:latin typeface="Montserrat"/>
              <a:ea typeface="Montserrat"/>
              <a:cs typeface="Montserrat"/>
            </a:endParaRPr>
          </a:p>
          <a:p>
            <a:pPr>
              <a:buFont typeface="Wingdings" panose="05000000000000000000" pitchFamily="2" charset="2"/>
              <a:buChar char="§"/>
            </a:pPr>
            <a:r>
              <a:rPr lang="fr-FR" sz="2000" dirty="0">
                <a:latin typeface="Montserrat"/>
                <a:ea typeface="Montserrat"/>
                <a:cs typeface="Montserrat"/>
              </a:rPr>
              <a:t>Appliquer les principes d'approvisionnement éthique et de commerce équitable dans les achats</a:t>
            </a:r>
            <a:endParaRPr lang="pl-PL" sz="2000" dirty="0">
              <a:latin typeface="Montserrat"/>
              <a:ea typeface="Montserrat"/>
              <a:cs typeface="Montserrat"/>
            </a:endParaRPr>
          </a:p>
          <a:p>
            <a:pPr>
              <a:buFont typeface="Wingdings" panose="05000000000000000000" pitchFamily="2" charset="2"/>
              <a:buChar char="§"/>
            </a:pPr>
            <a:r>
              <a:rPr lang="fr-FR" sz="2000" dirty="0">
                <a:latin typeface="Montserrat"/>
                <a:ea typeface="Montserrat"/>
                <a:cs typeface="Montserrat"/>
              </a:rPr>
              <a:t>Gérer les minerais provenant de zones de conflit (particulièrement pertinent pour le Congo) et garantir un approvisionnement responsable</a:t>
            </a:r>
          </a:p>
        </p:txBody>
      </p:sp>
    </p:spTree>
    <p:extLst>
      <p:ext uri="{BB962C8B-B14F-4D97-AF65-F5344CB8AC3E}">
        <p14:creationId xmlns:p14="http://schemas.microsoft.com/office/powerpoint/2010/main" val="9751723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8008732" cy="717551"/>
          </a:xfrm>
        </p:spPr>
        <p:txBody>
          <a:bodyPr/>
          <a:lstStyle/>
          <a:p>
            <a:r>
              <a:rPr lang="fr-FR" dirty="0"/>
              <a:t>Focus : le coût caché des chaînes d’approvisionnement mondiales</a:t>
            </a:r>
          </a:p>
        </p:txBody>
      </p:sp>
      <p:pic>
        <p:nvPicPr>
          <p:cNvPr id="7" name="Obraz 6" descr="Obraz zawierający tekst, Czcionka, zrzut ekranu, linia&#10;&#10;Zawartość wygenerowana przez AI może być niepoprawna.">
            <a:extLst>
              <a:ext uri="{FF2B5EF4-FFF2-40B4-BE49-F238E27FC236}">
                <a16:creationId xmlns:a16="http://schemas.microsoft.com/office/drawing/2014/main" id="{C4F0D500-0D66-4C25-3ECF-4A41FF0F1955}"/>
              </a:ext>
            </a:extLst>
          </p:cNvPr>
          <p:cNvPicPr>
            <a:picLocks noChangeAspect="1"/>
          </p:cNvPicPr>
          <p:nvPr/>
        </p:nvPicPr>
        <p:blipFill>
          <a:blip r:embed="rId2"/>
          <a:stretch>
            <a:fillRect/>
          </a:stretch>
        </p:blipFill>
        <p:spPr>
          <a:xfrm>
            <a:off x="526666" y="1781381"/>
            <a:ext cx="9541408" cy="1926095"/>
          </a:xfrm>
          <a:prstGeom prst="rect">
            <a:avLst/>
          </a:prstGeom>
        </p:spPr>
      </p:pic>
      <p:sp>
        <p:nvSpPr>
          <p:cNvPr id="3" name="Rectangle 2">
            <a:extLst>
              <a:ext uri="{FF2B5EF4-FFF2-40B4-BE49-F238E27FC236}">
                <a16:creationId xmlns:a16="http://schemas.microsoft.com/office/drawing/2014/main" id="{20D88BB9-1362-407F-854A-9ACADB7E5858}"/>
              </a:ext>
            </a:extLst>
          </p:cNvPr>
          <p:cNvSpPr/>
          <p:nvPr/>
        </p:nvSpPr>
        <p:spPr>
          <a:xfrm>
            <a:off x="533400" y="1778000"/>
            <a:ext cx="9550400" cy="19304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E2A7BC84-0777-4D13-9F0D-4677628220F4}"/>
              </a:ext>
            </a:extLst>
          </p:cNvPr>
          <p:cNvSpPr txBox="1"/>
          <p:nvPr/>
        </p:nvSpPr>
        <p:spPr>
          <a:xfrm>
            <a:off x="533400" y="1778000"/>
            <a:ext cx="9550400" cy="1930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i="0" u="none" strike="noStrike" cap="none" spc="0" normalizeH="0" baseline="0" dirty="0">
                <a:ln>
                  <a:noFill/>
                </a:ln>
                <a:solidFill>
                  <a:srgbClr val="333333"/>
                </a:solidFill>
                <a:effectLst/>
                <a:uFillTx/>
                <a:latin typeface="Arial"/>
                <a:cs typeface="Arial"/>
                <a:sym typeface="Helvetica Neue"/>
              </a:rPr>
              <a:t>Une entreprise écossaise de produits de la mer envoie des langoustines en Thaïlande pour un aller-retour de 19 300 km afin que les carapaces soient retirées à la main (main-d’œuvre à 25 ¢/h), puis les réexpédie en Écosse. Pourquoi ? Les salaires au Royaume-Uni (6 £/h) sont prohibitifs. Coût : 120 emplois perdus en Écosse. Impact environnemental : empreinte carbone massive liée à l’arbitrage salarial.</a:t>
            </a:r>
            <a:endParaRPr lang="pl-PL" sz="1400" dirty="0">
              <a:solidFill>
                <a:srgbClr val="333333"/>
              </a:solidFill>
              <a:latin typeface="Arial"/>
              <a:cs typeface="Arial"/>
            </a:endParaRPr>
          </a:p>
          <a:p>
            <a:pPr marL="0" marR="0" indent="0" algn="l" defTabSz="2438338" rtl="0" fontAlgn="auto" latinLnBrk="0" hangingPunct="0">
              <a:lnSpc>
                <a:spcPct val="90000"/>
              </a:lnSpc>
              <a:spcBef>
                <a:spcPts val="0"/>
              </a:spcBef>
              <a:spcAft>
                <a:spcPts val="0"/>
              </a:spcAft>
              <a:buClrTx/>
              <a:buSzTx/>
              <a:buFontTx/>
              <a:buNone/>
              <a:tabLst/>
            </a:pPr>
            <a:endParaRPr kumimoji="0" lang="pl-PL" sz="1400" i="0" u="none" strike="noStrike" cap="none" spc="0" normalizeH="0" baseline="0" dirty="0">
              <a:ln>
                <a:noFill/>
              </a:ln>
              <a:solidFill>
                <a:srgbClr val="333333"/>
              </a:solidFill>
              <a:effectLst/>
              <a:uFillTx/>
              <a:latin typeface="Arial"/>
              <a:cs typeface="Arial"/>
              <a:sym typeface="Helvetica Neue"/>
            </a:endParaRPr>
          </a:p>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La question : </a:t>
            </a:r>
            <a:r>
              <a:rPr kumimoji="0" lang="fr-FR" sz="1400" i="0" u="none" strike="noStrike" cap="none" spc="0" normalizeH="0" baseline="0" dirty="0">
                <a:ln>
                  <a:noFill/>
                </a:ln>
                <a:solidFill>
                  <a:srgbClr val="333333"/>
                </a:solidFill>
                <a:effectLst/>
                <a:uFillTx/>
                <a:latin typeface="Arial"/>
                <a:cs typeface="Arial"/>
                <a:sym typeface="Helvetica Neue"/>
              </a:rPr>
              <a:t>cette chaîne d’approvisionnement est-elle efficace OU durable ? Qu’en est-il des travailleurs en Thaïlande ? Qu’en est-il de la planète ?</a:t>
            </a:r>
            <a:endParaRPr kumimoji="0" lang="en-GB" sz="1400" i="0" u="none" strike="noStrike" cap="none" spc="0" normalizeH="0" baseline="0" dirty="0">
              <a:ln>
                <a:noFill/>
              </a:ln>
              <a:solidFill>
                <a:srgbClr val="333333"/>
              </a:solidFill>
              <a:effectLst/>
              <a:uFillTx/>
              <a:latin typeface="Arial"/>
              <a:cs typeface="Arial"/>
              <a:sym typeface="Helvetica Neue"/>
            </a:endParaRPr>
          </a:p>
        </p:txBody>
      </p:sp>
    </p:spTree>
    <p:extLst>
      <p:ext uri="{BB962C8B-B14F-4D97-AF65-F5344CB8AC3E}">
        <p14:creationId xmlns:p14="http://schemas.microsoft.com/office/powerpoint/2010/main" val="219028629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63A62-FD2E-7B30-F54E-40734464C5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0282B5-D0E0-0D2D-B353-936F6419D28C}"/>
              </a:ext>
            </a:extLst>
          </p:cNvPr>
          <p:cNvSpPr>
            <a:spLocks noGrp="1"/>
          </p:cNvSpPr>
          <p:nvPr>
            <p:ph type="title"/>
          </p:nvPr>
        </p:nvSpPr>
        <p:spPr>
          <a:xfrm>
            <a:off x="603253" y="539751"/>
            <a:ext cx="8008732" cy="717551"/>
          </a:xfrm>
        </p:spPr>
        <p:txBody>
          <a:bodyPr/>
          <a:lstStyle/>
          <a:p>
            <a:r>
              <a:rPr lang="fr-FR" dirty="0"/>
              <a:t>1. Chaîne d’approvisionnement durable – le triple résultat</a:t>
            </a:r>
          </a:p>
        </p:txBody>
      </p:sp>
      <p:pic>
        <p:nvPicPr>
          <p:cNvPr id="9" name="Obraz 8" descr="Obraz zawierający tekst, zrzut ekranu, Czcionka&#10;&#10;Zawartość wygenerowana przez AI może być niepoprawna.">
            <a:extLst>
              <a:ext uri="{FF2B5EF4-FFF2-40B4-BE49-F238E27FC236}">
                <a16:creationId xmlns:a16="http://schemas.microsoft.com/office/drawing/2014/main" id="{22B08180-EA64-B02F-2D78-2D02941753D1}"/>
              </a:ext>
            </a:extLst>
          </p:cNvPr>
          <p:cNvPicPr>
            <a:picLocks noChangeAspect="1"/>
          </p:cNvPicPr>
          <p:nvPr/>
        </p:nvPicPr>
        <p:blipFill>
          <a:blip r:embed="rId2"/>
          <a:stretch>
            <a:fillRect/>
          </a:stretch>
        </p:blipFill>
        <p:spPr>
          <a:xfrm>
            <a:off x="603253" y="1471856"/>
            <a:ext cx="10269794" cy="4995131"/>
          </a:xfrm>
          <a:prstGeom prst="rect">
            <a:avLst/>
          </a:prstGeom>
        </p:spPr>
      </p:pic>
      <p:sp>
        <p:nvSpPr>
          <p:cNvPr id="3" name="Rectangle 2">
            <a:extLst>
              <a:ext uri="{FF2B5EF4-FFF2-40B4-BE49-F238E27FC236}">
                <a16:creationId xmlns:a16="http://schemas.microsoft.com/office/drawing/2014/main" id="{99E14860-8F81-418D-B20A-8BA51C0003D2}"/>
              </a:ext>
            </a:extLst>
          </p:cNvPr>
          <p:cNvSpPr/>
          <p:nvPr/>
        </p:nvSpPr>
        <p:spPr>
          <a:xfrm>
            <a:off x="596900" y="1473200"/>
            <a:ext cx="10287000" cy="49911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F9765F1E-26E3-4DBF-AEB3-A783AF8DF332}"/>
              </a:ext>
            </a:extLst>
          </p:cNvPr>
          <p:cNvSpPr txBox="1"/>
          <p:nvPr/>
        </p:nvSpPr>
        <p:spPr>
          <a:xfrm>
            <a:off x="596900" y="1473200"/>
            <a:ext cx="10287000" cy="4991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i="0" u="none" strike="noStrike" cap="none" spc="0" normalizeH="0" baseline="0" dirty="0">
                <a:ln>
                  <a:noFill/>
                </a:ln>
                <a:solidFill>
                  <a:srgbClr val="333333"/>
                </a:solidFill>
                <a:effectLst/>
                <a:uFillTx/>
                <a:latin typeface="Montserrat"/>
                <a:cs typeface="Montserrat"/>
                <a:sym typeface="Helvetica Neue"/>
              </a:rPr>
              <a:t>Définition de la durabilité : répondre aux besoins du présent sans compromettre la capacité des générations futures à répondre aux leurs (Commission Brundtland de l’ONU, 1987)
Concept du triple résultat = 3P : Personnes + Planète + Profit
PERSONNES (social)
• Protection des droits humains | Normes d’éducation | Pratiques de travail équitables | Conditions de travail sûre
PLANÈTE (environnement)
• Atténuation du changement climatique | Efficacité énergétique | Gestion de l’eau | Protection de la biodiversité
• Réduction de la pollution | Gestion des déchets | Approvisionnement durable | Réduction des produits chimiques/toxiques
PROFIT (économique)
• Viabilité de l’entreprise | Retour sur investissement | Salaires des employés et création d’emplois | Réduction de la pauvreté
• Contribution fiscale | Activités sans corruption | Rentabilité à long terme | Prix équitables</a:t>
            </a:r>
            <a:endParaRPr kumimoji="0" lang="en-GB" sz="1200" i="0" u="none" strike="noStrike" cap="none" spc="0" normalizeH="0" baseline="0" dirty="0">
              <a:ln>
                <a:noFill/>
              </a:ln>
              <a:solidFill>
                <a:srgbClr val="333333"/>
              </a:solidFill>
              <a:effectLst/>
              <a:uFillTx/>
              <a:latin typeface="Montserrat"/>
              <a:cs typeface="Montserrat"/>
              <a:sym typeface="Helvetica Neue"/>
            </a:endParaRPr>
          </a:p>
        </p:txBody>
      </p:sp>
      <p:sp>
        <p:nvSpPr>
          <p:cNvPr id="5" name="Rectangle 4">
            <a:extLst>
              <a:ext uri="{FF2B5EF4-FFF2-40B4-BE49-F238E27FC236}">
                <a16:creationId xmlns:a16="http://schemas.microsoft.com/office/drawing/2014/main" id="{873A696F-9923-41ED-BF92-DE4EA431A810}"/>
              </a:ext>
            </a:extLst>
          </p:cNvPr>
          <p:cNvSpPr/>
          <p:nvPr/>
        </p:nvSpPr>
        <p:spPr>
          <a:xfrm>
            <a:off x="596900" y="1473200"/>
            <a:ext cx="10287000" cy="49911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785F48AC-B6F1-4D4B-92E4-F80DEE71C4C0}"/>
              </a:ext>
            </a:extLst>
          </p:cNvPr>
          <p:cNvSpPr txBox="1"/>
          <p:nvPr/>
        </p:nvSpPr>
        <p:spPr>
          <a:xfrm>
            <a:off x="596900" y="1473200"/>
            <a:ext cx="10287000" cy="4991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lang="fr-FR" sz="1800" b="1" dirty="0">
                <a:solidFill>
                  <a:srgbClr val="00518E"/>
                </a:solidFill>
                <a:latin typeface="Arial"/>
                <a:cs typeface="Arial"/>
              </a:rPr>
              <a:t>Définition de la durabilité : </a:t>
            </a:r>
            <a:r>
              <a:rPr kumimoji="0" lang="fr-FR" sz="1800" i="0" u="none" strike="noStrike" cap="none" spc="0" normalizeH="0" baseline="0" dirty="0">
                <a:ln>
                  <a:noFill/>
                </a:ln>
                <a:solidFill>
                  <a:srgbClr val="222222"/>
                </a:solidFill>
                <a:effectLst/>
                <a:uFillTx/>
                <a:latin typeface="Arial"/>
                <a:cs typeface="Arial"/>
                <a:sym typeface="Helvetica Neue"/>
              </a:rPr>
              <a:t>répondre aux besoins du présent sans compromettre la capacité des générations futures à répondre aux leurs (Commission Brundtland de l’ONU, 1987).
</a:t>
            </a:r>
            <a:endParaRPr kumimoji="0" lang="pl-PL" sz="1800" i="0" u="none" strike="noStrike" cap="none" spc="0" normalizeH="0" baseline="0" dirty="0">
              <a:ln>
                <a:noFill/>
              </a:ln>
              <a:solidFill>
                <a:srgbClr val="222222"/>
              </a:solidFill>
              <a:effectLst/>
              <a:uFillTx/>
              <a:latin typeface="Arial"/>
              <a:cs typeface="Arial"/>
              <a:sym typeface="Helvetica Neue"/>
            </a:endParaRPr>
          </a:p>
          <a:p>
            <a:pPr marL="0" marR="0" indent="0" algn="l" defTabSz="2438338" rtl="0" fontAlgn="auto" latinLnBrk="0" hangingPunct="0">
              <a:lnSpc>
                <a:spcPct val="90000"/>
              </a:lnSpc>
              <a:spcBef>
                <a:spcPts val="1000"/>
              </a:spcBef>
              <a:spcAft>
                <a:spcPts val="0"/>
              </a:spcAft>
              <a:buClrTx/>
              <a:buSzTx/>
              <a:buFontTx/>
              <a:buNone/>
              <a:tabLst/>
            </a:pPr>
            <a:r>
              <a:rPr lang="fr-FR" sz="1800" b="1" dirty="0">
                <a:solidFill>
                  <a:srgbClr val="00518E"/>
                </a:solidFill>
                <a:latin typeface="Arial"/>
                <a:cs typeface="Arial"/>
              </a:rPr>
              <a:t>Concept du triple résultat = 3P : </a:t>
            </a:r>
            <a:r>
              <a:rPr kumimoji="0" lang="fr-FR" sz="1800" i="0" u="none" strike="noStrike" cap="none" spc="0" normalizeH="0" baseline="0" dirty="0">
                <a:ln>
                  <a:noFill/>
                </a:ln>
                <a:solidFill>
                  <a:srgbClr val="222222"/>
                </a:solidFill>
                <a:effectLst/>
                <a:uFillTx/>
                <a:latin typeface="Arial"/>
                <a:cs typeface="Arial"/>
                <a:sym typeface="Helvetica Neue"/>
              </a:rPr>
              <a:t>Personnes + Planète + Profit.
</a:t>
            </a:r>
            <a:endParaRPr kumimoji="0" lang="pl-PL" sz="1800" i="0" u="none" strike="noStrike" cap="none" spc="0" normalizeH="0" baseline="0" dirty="0">
              <a:ln>
                <a:noFill/>
              </a:ln>
              <a:solidFill>
                <a:srgbClr val="222222"/>
              </a:solidFill>
              <a:effectLst/>
              <a:uFillTx/>
              <a:latin typeface="Arial"/>
              <a:cs typeface="Arial"/>
              <a:sym typeface="Helvetica Neue"/>
            </a:endParaRPr>
          </a:p>
          <a:p>
            <a:pPr marL="0" marR="0" indent="0" algn="l" defTabSz="2438338" rtl="0" fontAlgn="auto" latinLnBrk="0" hangingPunct="0">
              <a:lnSpc>
                <a:spcPct val="90000"/>
              </a:lnSpc>
              <a:spcBef>
                <a:spcPts val="1000"/>
              </a:spcBef>
              <a:spcAft>
                <a:spcPts val="0"/>
              </a:spcAft>
              <a:buClrTx/>
              <a:buSzTx/>
              <a:buFontTx/>
              <a:buNone/>
              <a:tabLst/>
            </a:pPr>
            <a:r>
              <a:rPr lang="fr-FR" sz="1800" b="1" dirty="0">
                <a:solidFill>
                  <a:srgbClr val="00518E"/>
                </a:solidFill>
                <a:latin typeface="Arial"/>
                <a:cs typeface="Arial"/>
              </a:rPr>
              <a:t>PERSONNES (social) : </a:t>
            </a:r>
            <a:r>
              <a:rPr kumimoji="0" lang="fr-FR" sz="1800" i="0" u="none" strike="noStrike" cap="none" spc="0" normalizeH="0" baseline="0" dirty="0">
                <a:ln>
                  <a:noFill/>
                </a:ln>
                <a:solidFill>
                  <a:srgbClr val="222222"/>
                </a:solidFill>
                <a:effectLst/>
                <a:uFillTx/>
                <a:latin typeface="Arial"/>
                <a:cs typeface="Arial"/>
                <a:sym typeface="Helvetica Neue"/>
              </a:rPr>
              <a:t>droits humains ; éducation ; pratiques de travail équitables ; conditions de travail sûres ; services de base ; santé et sécurité ; impact communautaire ; diversité et inclusion.
</a:t>
            </a:r>
            <a:endParaRPr kumimoji="0" lang="pl-PL" sz="1800" i="0" u="none" strike="noStrike" cap="none" spc="0" normalizeH="0" baseline="0" dirty="0">
              <a:ln>
                <a:noFill/>
              </a:ln>
              <a:solidFill>
                <a:srgbClr val="222222"/>
              </a:solidFill>
              <a:effectLst/>
              <a:uFillTx/>
              <a:latin typeface="Arial"/>
              <a:cs typeface="Arial"/>
              <a:sym typeface="Helvetica Neue"/>
            </a:endParaRPr>
          </a:p>
          <a:p>
            <a:pPr marL="0" marR="0" indent="0" algn="l" defTabSz="2438338" rtl="0" fontAlgn="auto" latinLnBrk="0" hangingPunct="0">
              <a:lnSpc>
                <a:spcPct val="90000"/>
              </a:lnSpc>
              <a:spcBef>
                <a:spcPts val="1000"/>
              </a:spcBef>
              <a:spcAft>
                <a:spcPts val="0"/>
              </a:spcAft>
              <a:buClrTx/>
              <a:buSzTx/>
              <a:buFontTx/>
              <a:buNone/>
              <a:tabLst/>
            </a:pPr>
            <a:r>
              <a:rPr lang="fr-FR" sz="1800" b="1" dirty="0">
                <a:solidFill>
                  <a:srgbClr val="00518E"/>
                </a:solidFill>
                <a:latin typeface="Arial"/>
                <a:cs typeface="Arial"/>
              </a:rPr>
              <a:t>PLANÈTE (environnement) : </a:t>
            </a:r>
            <a:r>
              <a:rPr kumimoji="0" lang="fr-FR" sz="1800" i="0" u="none" strike="noStrike" cap="none" spc="0" normalizeH="0" baseline="0" dirty="0">
                <a:ln>
                  <a:noFill/>
                </a:ln>
                <a:solidFill>
                  <a:srgbClr val="222222"/>
                </a:solidFill>
                <a:effectLst/>
                <a:uFillTx/>
                <a:latin typeface="Arial"/>
                <a:cs typeface="Arial"/>
                <a:sym typeface="Helvetica Neue"/>
              </a:rPr>
              <a:t>atténuation climatique ; efficacité énergétique ; gestion de l’eau ; biodiversité ; réduction de la pollution ; déchets ; approvisionnement durable ; réduction des produits chimiques/toxiques.
</a:t>
            </a:r>
            <a:endParaRPr kumimoji="0" lang="pl-PL" sz="1800" i="0" u="none" strike="noStrike" cap="none" spc="0" normalizeH="0" baseline="0" dirty="0">
              <a:ln>
                <a:noFill/>
              </a:ln>
              <a:solidFill>
                <a:srgbClr val="222222"/>
              </a:solidFill>
              <a:effectLst/>
              <a:uFillTx/>
              <a:latin typeface="Arial"/>
              <a:cs typeface="Arial"/>
              <a:sym typeface="Helvetica Neue"/>
            </a:endParaRPr>
          </a:p>
          <a:p>
            <a:pPr marL="0" marR="0" indent="0" algn="l" defTabSz="2438338" rtl="0" fontAlgn="auto" latinLnBrk="0" hangingPunct="0">
              <a:lnSpc>
                <a:spcPct val="90000"/>
              </a:lnSpc>
              <a:spcBef>
                <a:spcPts val="1000"/>
              </a:spcBef>
              <a:spcAft>
                <a:spcPts val="0"/>
              </a:spcAft>
              <a:buClrTx/>
              <a:buSzTx/>
              <a:buFontTx/>
              <a:buNone/>
              <a:tabLst/>
            </a:pPr>
            <a:r>
              <a:rPr kumimoji="0" lang="fr-FR" sz="1800" b="1" i="0" u="none" strike="noStrike" cap="none" spc="0" normalizeH="0" baseline="0" dirty="0">
                <a:ln>
                  <a:noFill/>
                </a:ln>
                <a:solidFill>
                  <a:srgbClr val="00518E"/>
                </a:solidFill>
                <a:effectLst/>
                <a:uFillTx/>
                <a:latin typeface="Arial"/>
                <a:cs typeface="Arial"/>
                <a:sym typeface="Helvetica Neue"/>
              </a:rPr>
              <a:t>PROFIT (économique) : </a:t>
            </a:r>
            <a:r>
              <a:rPr kumimoji="0" lang="fr-FR" sz="1800" i="0" u="none" strike="noStrike" cap="none" spc="0" normalizeH="0" baseline="0" dirty="0">
                <a:ln>
                  <a:noFill/>
                </a:ln>
                <a:solidFill>
                  <a:srgbClr val="222222"/>
                </a:solidFill>
                <a:effectLst/>
                <a:uFillTx/>
                <a:latin typeface="Arial"/>
                <a:cs typeface="Arial"/>
                <a:sym typeface="Helvetica Neue"/>
              </a:rPr>
              <a:t>viabilité ; retour sur investissement ; salaires et création d’emplois ; réduction de la pauvreté ; fiscalité ; opérations sans corruption ; rentabilité à long terme ; prix équitables.</a:t>
            </a:r>
            <a:endParaRPr kumimoji="0" lang="en-GB" sz="1800" i="0" u="none" strike="noStrike" cap="none" spc="0" normalizeH="0" baseline="0" dirty="0">
              <a:ln>
                <a:noFill/>
              </a:ln>
              <a:solidFill>
                <a:srgbClr val="222222"/>
              </a:solidFill>
              <a:effectLst/>
              <a:uFillTx/>
              <a:latin typeface="Arial"/>
              <a:cs typeface="Arial"/>
              <a:sym typeface="Helvetica Neue"/>
            </a:endParaRPr>
          </a:p>
        </p:txBody>
      </p:sp>
    </p:spTree>
    <p:extLst>
      <p:ext uri="{BB962C8B-B14F-4D97-AF65-F5344CB8AC3E}">
        <p14:creationId xmlns:p14="http://schemas.microsoft.com/office/powerpoint/2010/main" val="15648818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A59A6-2832-0948-34CD-14AE7FDA7C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419FB9-8674-E441-0F26-7577671F38A1}"/>
              </a:ext>
            </a:extLst>
          </p:cNvPr>
          <p:cNvSpPr>
            <a:spLocks noGrp="1"/>
          </p:cNvSpPr>
          <p:nvPr>
            <p:ph type="title"/>
          </p:nvPr>
        </p:nvSpPr>
        <p:spPr>
          <a:xfrm>
            <a:off x="603253" y="539751"/>
            <a:ext cx="8008732" cy="717551"/>
          </a:xfrm>
        </p:spPr>
        <p:txBody>
          <a:bodyPr/>
          <a:lstStyle/>
          <a:p>
            <a:r>
              <a:rPr lang="fr-FR" dirty="0"/>
              <a:t>1. Chaîne d’approvisionnement durable – le triple résultat</a:t>
            </a:r>
          </a:p>
        </p:txBody>
      </p:sp>
      <p:pic>
        <p:nvPicPr>
          <p:cNvPr id="3" name="Picture 2">
            <a:extLst>
              <a:ext uri="{FF2B5EF4-FFF2-40B4-BE49-F238E27FC236}">
                <a16:creationId xmlns:a16="http://schemas.microsoft.com/office/drawing/2014/main" id="{1B97676F-A4B8-E939-4F8F-9055FD31BCC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9045" b="11220"/>
          <a:stretch>
            <a:fillRect/>
          </a:stretch>
        </p:blipFill>
        <p:spPr bwMode="auto">
          <a:xfrm>
            <a:off x="995577" y="3746417"/>
            <a:ext cx="9587758" cy="3103737"/>
          </a:xfrm>
          <a:prstGeom prst="rect">
            <a:avLst/>
          </a:prstGeom>
          <a:noFill/>
          <a:extLst>
            <a:ext uri="{909E8E84-426E-40DD-AFC4-6F175D3DCCD1}">
              <a14:hiddenFill xmlns:a14="http://schemas.microsoft.com/office/drawing/2010/main">
                <a:solidFill>
                  <a:srgbClr val="FFFFFF"/>
                </a:solidFill>
              </a14:hiddenFill>
            </a:ext>
          </a:extLst>
        </p:spPr>
      </p:pic>
      <p:pic>
        <p:nvPicPr>
          <p:cNvPr id="5" name="Obraz 4" descr="Obraz zawierający tekst, zrzut ekranu, Czcionka&#10;&#10;Zawartość wygenerowana przez AI może być niepoprawna.">
            <a:extLst>
              <a:ext uri="{FF2B5EF4-FFF2-40B4-BE49-F238E27FC236}">
                <a16:creationId xmlns:a16="http://schemas.microsoft.com/office/drawing/2014/main" id="{10781405-3C30-3E14-9D42-7CF19444D070}"/>
              </a:ext>
            </a:extLst>
          </p:cNvPr>
          <p:cNvPicPr>
            <a:picLocks noChangeAspect="1"/>
          </p:cNvPicPr>
          <p:nvPr/>
        </p:nvPicPr>
        <p:blipFill>
          <a:blip r:embed="rId4"/>
          <a:srcRect b="12471"/>
          <a:stretch>
            <a:fillRect/>
          </a:stretch>
        </p:blipFill>
        <p:spPr>
          <a:xfrm>
            <a:off x="603253" y="1559714"/>
            <a:ext cx="10372406" cy="2214618"/>
          </a:xfrm>
          <a:prstGeom prst="rect">
            <a:avLst/>
          </a:prstGeom>
        </p:spPr>
      </p:pic>
      <p:sp>
        <p:nvSpPr>
          <p:cNvPr id="4" name="Rectangle 3">
            <a:extLst>
              <a:ext uri="{FF2B5EF4-FFF2-40B4-BE49-F238E27FC236}">
                <a16:creationId xmlns:a16="http://schemas.microsoft.com/office/drawing/2014/main" id="{58BA2613-F03E-48C0-B078-1260556140A9}"/>
              </a:ext>
            </a:extLst>
          </p:cNvPr>
          <p:cNvSpPr/>
          <p:nvPr/>
        </p:nvSpPr>
        <p:spPr>
          <a:xfrm>
            <a:off x="584200" y="1651000"/>
            <a:ext cx="10312400" cy="2095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TextBox 5">
            <a:extLst>
              <a:ext uri="{FF2B5EF4-FFF2-40B4-BE49-F238E27FC236}">
                <a16:creationId xmlns:a16="http://schemas.microsoft.com/office/drawing/2014/main" id="{E936E318-E8E0-44D4-95DA-DE0465DC642B}"/>
              </a:ext>
            </a:extLst>
          </p:cNvPr>
          <p:cNvSpPr txBox="1"/>
          <p:nvPr/>
        </p:nvSpPr>
        <p:spPr>
          <a:xfrm>
            <a:off x="584200" y="1651000"/>
            <a:ext cx="10312400" cy="2095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800" b="1" i="0" u="none" strike="noStrike" cap="none" spc="0" normalizeH="0" baseline="0" dirty="0">
                <a:ln>
                  <a:noFill/>
                </a:ln>
                <a:solidFill>
                  <a:srgbClr val="00518E"/>
                </a:solidFill>
                <a:effectLst/>
                <a:uFillTx/>
                <a:latin typeface="Arial"/>
                <a:cs typeface="Arial"/>
                <a:sym typeface="Helvetica Neue"/>
              </a:rPr>
              <a:t>IDÉE CLÉ : </a:t>
            </a:r>
            <a:r>
              <a:rPr kumimoji="0" lang="fr-FR" sz="1800" i="0" u="none" strike="noStrike" cap="none" spc="0" normalizeH="0" baseline="0" dirty="0">
                <a:ln>
                  <a:noFill/>
                </a:ln>
                <a:solidFill>
                  <a:srgbClr val="333333"/>
                </a:solidFill>
                <a:effectLst/>
                <a:uFillTx/>
                <a:latin typeface="Arial"/>
                <a:cs typeface="Arial"/>
                <a:sym typeface="Helvetica Neue"/>
              </a:rPr>
              <a:t>pour qu’une chaîne d’approvisionnement soit réellement durable, elle doit équilibrer les TROIS dimensions. De nombreuses entreprises excellent sur le profit, mais échouent sur les personnes ou la planète. Cela conduit à des gains à court terme et à un échec à long terme.
</a:t>
            </a:r>
            <a:r>
              <a:rPr kumimoji="0" lang="fr-FR" sz="1800" b="1" i="0" u="none" strike="noStrike" cap="none" spc="0" normalizeH="0" baseline="0" dirty="0">
                <a:ln>
                  <a:noFill/>
                </a:ln>
                <a:solidFill>
                  <a:srgbClr val="00518E"/>
                </a:solidFill>
                <a:effectLst/>
                <a:uFillTx/>
                <a:latin typeface="Arial"/>
                <a:cs typeface="Arial"/>
                <a:sym typeface="Helvetica Neue"/>
              </a:rPr>
              <a:t>Exemple: programme </a:t>
            </a:r>
            <a:r>
              <a:rPr kumimoji="0" lang="fr-FR" sz="1800" b="1" i="0" u="none" strike="noStrike" cap="none" spc="0" normalizeH="0" baseline="0" dirty="0" err="1">
                <a:ln>
                  <a:noFill/>
                </a:ln>
                <a:solidFill>
                  <a:srgbClr val="00518E"/>
                </a:solidFill>
                <a:effectLst/>
                <a:uFillTx/>
                <a:latin typeface="Arial"/>
                <a:cs typeface="Arial"/>
                <a:sym typeface="Helvetica Neue"/>
              </a:rPr>
              <a:t>Sustainability</a:t>
            </a:r>
            <a:r>
              <a:rPr kumimoji="0" lang="fr-FR" sz="1800" b="1" i="0" u="none" strike="noStrike" cap="none" spc="0" normalizeH="0" baseline="0" dirty="0">
                <a:ln>
                  <a:noFill/>
                </a:ln>
                <a:solidFill>
                  <a:srgbClr val="00518E"/>
                </a:solidFill>
                <a:effectLst/>
                <a:uFillTx/>
                <a:latin typeface="Arial"/>
                <a:cs typeface="Arial"/>
                <a:sym typeface="Helvetica Neue"/>
              </a:rPr>
              <a:t> 360 de Wal-Mart</a:t>
            </a:r>
            <a:r>
              <a:rPr kumimoji="0" lang="fr-FR" sz="1800" i="0" u="none" strike="noStrike" cap="none" spc="0" normalizeH="0" baseline="0" dirty="0">
                <a:ln>
                  <a:noFill/>
                </a:ln>
                <a:solidFill>
                  <a:srgbClr val="333333"/>
                </a:solidFill>
                <a:effectLst/>
                <a:uFillTx/>
                <a:latin typeface="Arial"/>
                <a:cs typeface="Arial"/>
                <a:sym typeface="Helvetica Neue"/>
              </a:rPr>
              <a:t>
Wal-Mart s’est engagé à réduire les emballages de 25 % d’ici 2008 chez </a:t>
            </a:r>
            <a:r>
              <a:rPr kumimoji="0" lang="fr-FR" sz="1800" i="0" u="none" strike="noStrike" cap="none" spc="0" normalizeH="0" baseline="0" dirty="0" err="1">
                <a:ln>
                  <a:noFill/>
                </a:ln>
                <a:solidFill>
                  <a:srgbClr val="333333"/>
                </a:solidFill>
                <a:effectLst/>
                <a:uFillTx/>
                <a:latin typeface="Arial"/>
                <a:cs typeface="Arial"/>
                <a:sym typeface="Helvetica Neue"/>
              </a:rPr>
              <a:t>Asda</a:t>
            </a:r>
            <a:r>
              <a:rPr kumimoji="0" lang="fr-FR" sz="1800" i="0" u="none" strike="noStrike" cap="none" spc="0" normalizeH="0" baseline="0" dirty="0">
                <a:ln>
                  <a:noFill/>
                </a:ln>
                <a:solidFill>
                  <a:srgbClr val="333333"/>
                </a:solidFill>
                <a:effectLst/>
                <a:uFillTx/>
                <a:latin typeface="Arial"/>
                <a:cs typeface="Arial"/>
                <a:sym typeface="Helvetica Neue"/>
              </a:rPr>
              <a:t> (filiale britannique) et de 5 % au niveau mondial d’ici 2013. Cela économise 11 milliards USD dans la chaîne d’approvisionnement tout en réduisant l’empreinte environnementale. Gagnant-gagnant : coûts plus bas + émissions réduites.</a:t>
            </a:r>
            <a:endParaRPr kumimoji="0" lang="en-GB" sz="1800" i="0" u="none" strike="noStrike" cap="none" spc="0" normalizeH="0" baseline="0" dirty="0">
              <a:ln>
                <a:noFill/>
              </a:ln>
              <a:solidFill>
                <a:srgbClr val="333333"/>
              </a:solidFill>
              <a:effectLst/>
              <a:uFillTx/>
              <a:latin typeface="Arial"/>
              <a:cs typeface="Arial"/>
              <a:sym typeface="Helvetica Neue"/>
            </a:endParaRPr>
          </a:p>
        </p:txBody>
      </p:sp>
      <p:sp>
        <p:nvSpPr>
          <p:cNvPr id="7" name="Rectangle 6">
            <a:extLst>
              <a:ext uri="{FF2B5EF4-FFF2-40B4-BE49-F238E27FC236}">
                <a16:creationId xmlns:a16="http://schemas.microsoft.com/office/drawing/2014/main" id="{40A3BCBD-E6D7-4887-BEE3-9C9E38BF9176}"/>
              </a:ext>
            </a:extLst>
          </p:cNvPr>
          <p:cNvSpPr/>
          <p:nvPr/>
        </p:nvSpPr>
        <p:spPr>
          <a:xfrm>
            <a:off x="5003800" y="3810000"/>
            <a:ext cx="1587500" cy="787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 name="TextBox 7">
            <a:extLst>
              <a:ext uri="{FF2B5EF4-FFF2-40B4-BE49-F238E27FC236}">
                <a16:creationId xmlns:a16="http://schemas.microsoft.com/office/drawing/2014/main" id="{F788CE09-AE66-4E6C-90A5-EADFE77A8B4E}"/>
              </a:ext>
            </a:extLst>
          </p:cNvPr>
          <p:cNvSpPr txBox="1"/>
          <p:nvPr/>
        </p:nvSpPr>
        <p:spPr>
          <a:xfrm>
            <a:off x="4607619" y="3906466"/>
            <a:ext cx="2516257" cy="787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i="0" u="none" strike="noStrike" cap="none" spc="0" normalizeH="0" baseline="0" dirty="0">
                <a:ln>
                  <a:noFill/>
                </a:ln>
                <a:solidFill>
                  <a:schemeClr val="tx1"/>
                </a:solidFill>
                <a:effectLst/>
                <a:uFillTx/>
                <a:latin typeface="Arial"/>
                <a:cs typeface="Arial"/>
                <a:sym typeface="Helvetica Neue"/>
              </a:rPr>
              <a:t>
</a:t>
            </a:r>
            <a:endParaRPr kumimoji="0" lang="en-GB" sz="1200" i="0" u="none" strike="noStrike" cap="none" spc="0" normalizeH="0" baseline="0" dirty="0">
              <a:ln>
                <a:noFill/>
              </a:ln>
              <a:solidFill>
                <a:schemeClr val="tx1"/>
              </a:solidFill>
              <a:effectLst/>
              <a:uFillTx/>
              <a:latin typeface="Arial"/>
              <a:cs typeface="Arial"/>
              <a:sym typeface="Helvetica Neue"/>
            </a:endParaRPr>
          </a:p>
        </p:txBody>
      </p:sp>
      <p:sp>
        <p:nvSpPr>
          <p:cNvPr id="10" name="TextBox 9">
            <a:extLst>
              <a:ext uri="{FF2B5EF4-FFF2-40B4-BE49-F238E27FC236}">
                <a16:creationId xmlns:a16="http://schemas.microsoft.com/office/drawing/2014/main" id="{7086991C-87B9-4A0E-A1CB-EF897CE5CE3E}"/>
              </a:ext>
            </a:extLst>
          </p:cNvPr>
          <p:cNvSpPr txBox="1"/>
          <p:nvPr/>
        </p:nvSpPr>
        <p:spPr>
          <a:xfrm>
            <a:off x="1543908" y="5467348"/>
            <a:ext cx="2286000" cy="109855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b="1" i="0" u="none" strike="noStrike" cap="none" spc="0" normalizeH="0" baseline="0" dirty="0">
                <a:ln>
                  <a:noFill/>
                </a:ln>
                <a:solidFill>
                  <a:srgbClr val="4D87E8"/>
                </a:solidFill>
                <a:effectLst/>
                <a:uFillTx/>
                <a:latin typeface="Montserrat"/>
                <a:cs typeface="Montserrat"/>
                <a:sym typeface="Helvetica Neue"/>
              </a:rPr>
              <a:t>Personnes</a:t>
            </a:r>
            <a:r>
              <a:rPr kumimoji="0" lang="fr-FR" sz="1200" i="0" u="none" strike="noStrike" cap="none" spc="0" normalizeH="0" baseline="0" dirty="0">
                <a:ln>
                  <a:noFill/>
                </a:ln>
                <a:solidFill>
                  <a:srgbClr val="4D87E8"/>
                </a:solidFill>
                <a:effectLst/>
                <a:uFillTx/>
                <a:latin typeface="Montserrat"/>
                <a:cs typeface="Montserrat"/>
                <a:sym typeface="Helvetica Neue"/>
              </a:rPr>
              <a:t>
Renforcer la responsabilité sociale pour améliorer le bien-être communautaire et les pratiques éthiques.</a:t>
            </a:r>
            <a:endParaRPr kumimoji="0" lang="en-GB" sz="1200" i="0" u="none" strike="noStrike" cap="none" spc="0" normalizeH="0" baseline="0" dirty="0">
              <a:ln>
                <a:noFill/>
              </a:ln>
              <a:solidFill>
                <a:srgbClr val="4D87E8"/>
              </a:solidFill>
              <a:effectLst/>
              <a:uFillTx/>
              <a:latin typeface="Montserrat"/>
              <a:cs typeface="Montserrat"/>
              <a:sym typeface="Helvetica Neue"/>
            </a:endParaRPr>
          </a:p>
        </p:txBody>
      </p:sp>
      <p:sp>
        <p:nvSpPr>
          <p:cNvPr id="11" name="Rectangle 10">
            <a:extLst>
              <a:ext uri="{FF2B5EF4-FFF2-40B4-BE49-F238E27FC236}">
                <a16:creationId xmlns:a16="http://schemas.microsoft.com/office/drawing/2014/main" id="{3BF61F62-9C2D-49BA-8097-71B664446211}"/>
              </a:ext>
            </a:extLst>
          </p:cNvPr>
          <p:cNvSpPr/>
          <p:nvPr/>
        </p:nvSpPr>
        <p:spPr>
          <a:xfrm>
            <a:off x="7823200" y="5715000"/>
            <a:ext cx="22860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 name="Rectangle 18">
            <a:extLst>
              <a:ext uri="{FF2B5EF4-FFF2-40B4-BE49-F238E27FC236}">
                <a16:creationId xmlns:a16="http://schemas.microsoft.com/office/drawing/2014/main" id="{5D580706-B703-4EF6-A34D-B87B00D4A36D}"/>
              </a:ext>
            </a:extLst>
          </p:cNvPr>
          <p:cNvSpPr/>
          <p:nvPr/>
        </p:nvSpPr>
        <p:spPr>
          <a:xfrm>
            <a:off x="7810500" y="5613400"/>
            <a:ext cx="2286000" cy="952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TextBox 25">
            <a:extLst>
              <a:ext uri="{FF2B5EF4-FFF2-40B4-BE49-F238E27FC236}">
                <a16:creationId xmlns:a16="http://schemas.microsoft.com/office/drawing/2014/main" id="{F9EAD2F7-6348-40EA-ADB1-96160AA1668E}"/>
              </a:ext>
            </a:extLst>
          </p:cNvPr>
          <p:cNvSpPr txBox="1"/>
          <p:nvPr/>
        </p:nvSpPr>
        <p:spPr>
          <a:xfrm>
            <a:off x="4370986" y="3825049"/>
            <a:ext cx="2989521" cy="9502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ctr" defTabSz="2438338"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solidFill>
                  <a:srgbClr val="2FCC79"/>
                </a:solidFill>
                <a:effectLst/>
                <a:uFillTx/>
                <a:latin typeface="Montserrat"/>
                <a:cs typeface="Montserrat"/>
                <a:sym typeface="Helvetica Neue"/>
              </a:rPr>
              <a:t>Planète</a:t>
            </a:r>
            <a:endParaRPr kumimoji="0" lang="pl-PL" sz="1400" b="1" i="0" u="none" strike="noStrike" cap="none" spc="0" normalizeH="0" baseline="0" dirty="0">
              <a:ln>
                <a:noFill/>
              </a:ln>
              <a:solidFill>
                <a:srgbClr val="2FCC79"/>
              </a:solidFill>
              <a:effectLst/>
              <a:uFillTx/>
              <a:latin typeface="Montserrat"/>
              <a:cs typeface="Montserrat"/>
              <a:sym typeface="Helvetica Neue"/>
            </a:endParaRPr>
          </a:p>
          <a:p>
            <a:pPr marL="0" marR="0" indent="0" algn="ctr" defTabSz="2438338"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2FCC79"/>
                </a:solidFill>
                <a:effectLst/>
                <a:uFillTx/>
                <a:latin typeface="Montserrat"/>
                <a:cs typeface="Montserrat"/>
                <a:sym typeface="Helvetica Neue"/>
              </a:rPr>
              <a:t>Privilégier la durabilité environnementale pour protéger les ressources et réduire l’impact.</a:t>
            </a:r>
          </a:p>
          <a:p>
            <a:pPr marL="0" marR="0" indent="0" algn="ctr" defTabSz="2438338"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2FCC79"/>
                </a:solidFill>
                <a:effectLst/>
                <a:uFillTx/>
                <a:latin typeface="Montserrat"/>
                <a:cs typeface="Montserrat"/>
                <a:sym typeface="Helvetica Neue"/>
              </a:rPr>
              <a:t>
</a:t>
            </a:r>
            <a:endParaRPr kumimoji="0" lang="en-GB" sz="1400" i="0" u="none" strike="noStrike" cap="none" spc="0" normalizeH="0" baseline="0" dirty="0">
              <a:ln>
                <a:noFill/>
              </a:ln>
              <a:solidFill>
                <a:srgbClr val="2FCC79"/>
              </a:solidFill>
              <a:effectLst/>
              <a:uFillTx/>
              <a:latin typeface="Montserrat"/>
              <a:cs typeface="Montserrat"/>
              <a:sym typeface="Helvetica Neue"/>
            </a:endParaRPr>
          </a:p>
        </p:txBody>
      </p:sp>
      <p:sp>
        <p:nvSpPr>
          <p:cNvPr id="28" name="TextBox 27">
            <a:extLst>
              <a:ext uri="{FF2B5EF4-FFF2-40B4-BE49-F238E27FC236}">
                <a16:creationId xmlns:a16="http://schemas.microsoft.com/office/drawing/2014/main" id="{77BC0AE0-1639-43BF-82B5-3D0B96797D81}"/>
              </a:ext>
            </a:extLst>
          </p:cNvPr>
          <p:cNvSpPr txBox="1"/>
          <p:nvPr/>
        </p:nvSpPr>
        <p:spPr>
          <a:xfrm>
            <a:off x="7932420" y="5365749"/>
            <a:ext cx="2286000" cy="952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b="1" i="0" u="none" strike="noStrike" cap="none" spc="0" normalizeH="0" baseline="0" dirty="0">
                <a:ln>
                  <a:noFill/>
                </a:ln>
                <a:solidFill>
                  <a:srgbClr val="D6C300"/>
                </a:solidFill>
                <a:effectLst/>
                <a:uFillTx/>
                <a:latin typeface="Montserrat"/>
                <a:cs typeface="Montserrat"/>
                <a:sym typeface="Helvetica Neue"/>
              </a:rPr>
              <a:t>Profit</a:t>
            </a:r>
            <a:r>
              <a:rPr kumimoji="0" lang="fr-FR" sz="1400" i="0" u="none" strike="noStrike" cap="none" spc="0" normalizeH="0" baseline="0" dirty="0">
                <a:ln>
                  <a:noFill/>
                </a:ln>
                <a:solidFill>
                  <a:srgbClr val="D6C300"/>
                </a:solidFill>
                <a:effectLst/>
                <a:uFillTx/>
                <a:latin typeface="Montserrat"/>
                <a:cs typeface="Montserrat"/>
                <a:sym typeface="Helvetica Neue"/>
              </a:rPr>
              <a:t>
Viabilité économique et pratiques équitables à long terme.</a:t>
            </a:r>
            <a:endParaRPr kumimoji="0" lang="en-GB" sz="1400" i="0" u="none" strike="noStrike" cap="none" spc="0" normalizeH="0" baseline="0" dirty="0">
              <a:ln>
                <a:noFill/>
              </a:ln>
              <a:solidFill>
                <a:srgbClr val="D6C300"/>
              </a:solidFill>
              <a:effectLst/>
              <a:uFillTx/>
              <a:latin typeface="Montserrat"/>
              <a:cs typeface="Montserrat"/>
              <a:sym typeface="Helvetica Neue"/>
            </a:endParaRPr>
          </a:p>
        </p:txBody>
      </p:sp>
    </p:spTree>
    <p:extLst>
      <p:ext uri="{BB962C8B-B14F-4D97-AF65-F5344CB8AC3E}">
        <p14:creationId xmlns:p14="http://schemas.microsoft.com/office/powerpoint/2010/main" val="394569800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CB19B-2884-336F-F77B-FD5B231307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C820AE-0CEC-FB93-E250-8AC14693ADFC}"/>
              </a:ext>
            </a:extLst>
          </p:cNvPr>
          <p:cNvSpPr>
            <a:spLocks noGrp="1"/>
          </p:cNvSpPr>
          <p:nvPr>
            <p:ph type="title"/>
          </p:nvPr>
        </p:nvSpPr>
        <p:spPr>
          <a:xfrm>
            <a:off x="603253" y="539751"/>
            <a:ext cx="8573998" cy="717551"/>
          </a:xfrm>
        </p:spPr>
        <p:txBody>
          <a:bodyPr/>
          <a:lstStyle/>
          <a:p>
            <a:r>
              <a:rPr lang="fr-FR" dirty="0"/>
              <a:t>2. Considérations environnementales – gaz à effet de serre et empreinte carbone</a:t>
            </a:r>
          </a:p>
        </p:txBody>
      </p:sp>
      <p:pic>
        <p:nvPicPr>
          <p:cNvPr id="4" name="Obraz 3" descr="Obraz zawierający tekst, zrzut ekranu, Czcionka&#10;&#10;Zawartość wygenerowana przez AI może być niepoprawna.">
            <a:extLst>
              <a:ext uri="{FF2B5EF4-FFF2-40B4-BE49-F238E27FC236}">
                <a16:creationId xmlns:a16="http://schemas.microsoft.com/office/drawing/2014/main" id="{AE16BFC2-333F-CBAE-1602-550FB2AFDDFD}"/>
              </a:ext>
            </a:extLst>
          </p:cNvPr>
          <p:cNvPicPr>
            <a:picLocks noChangeAspect="1"/>
          </p:cNvPicPr>
          <p:nvPr/>
        </p:nvPicPr>
        <p:blipFill>
          <a:blip r:embed="rId2"/>
          <a:stretch>
            <a:fillRect/>
          </a:stretch>
        </p:blipFill>
        <p:spPr>
          <a:xfrm>
            <a:off x="603252" y="1519475"/>
            <a:ext cx="9704529" cy="4583647"/>
          </a:xfrm>
          <a:prstGeom prst="rect">
            <a:avLst/>
          </a:prstGeom>
        </p:spPr>
      </p:pic>
      <p:sp>
        <p:nvSpPr>
          <p:cNvPr id="3" name="Rectangle 2">
            <a:extLst>
              <a:ext uri="{FF2B5EF4-FFF2-40B4-BE49-F238E27FC236}">
                <a16:creationId xmlns:a16="http://schemas.microsoft.com/office/drawing/2014/main" id="{603A3828-36A7-49D3-B385-42328AB27070}"/>
              </a:ext>
            </a:extLst>
          </p:cNvPr>
          <p:cNvSpPr/>
          <p:nvPr/>
        </p:nvSpPr>
        <p:spPr>
          <a:xfrm>
            <a:off x="660400" y="1600200"/>
            <a:ext cx="9652000" cy="45085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TextBox 4">
            <a:extLst>
              <a:ext uri="{FF2B5EF4-FFF2-40B4-BE49-F238E27FC236}">
                <a16:creationId xmlns:a16="http://schemas.microsoft.com/office/drawing/2014/main" id="{23CAF5C2-8FE7-4C14-B72D-A4FEF495A7AE}"/>
              </a:ext>
            </a:extLst>
          </p:cNvPr>
          <p:cNvSpPr txBox="1"/>
          <p:nvPr/>
        </p:nvSpPr>
        <p:spPr>
          <a:xfrm>
            <a:off x="660400" y="1600200"/>
            <a:ext cx="9652000" cy="4508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Le défi : </a:t>
            </a:r>
            <a:r>
              <a:rPr kumimoji="0" lang="fr-FR" sz="1400" i="0" u="none" strike="noStrike" cap="none" spc="0" normalizeH="0" baseline="0" dirty="0">
                <a:ln>
                  <a:noFill/>
                </a:ln>
                <a:solidFill>
                  <a:srgbClr val="333333"/>
                </a:solidFill>
                <a:effectLst/>
                <a:uFillTx/>
                <a:latin typeface="Arial"/>
                <a:cs typeface="Arial"/>
                <a:sym typeface="Helvetica Neue"/>
              </a:rPr>
              <a:t>le commerce mondial a doublé au cours de la dernière décennie, mais la sensibilisation aux gaz à effet de serre reste récente. Les chaînes d’approvisionnement consomment environ 15 millions de barils de pétrole PAR JOUR (près de 20 % de la production quotidienne mondiale) rien que pour le transport des matières premières et des produits finis.
</a:t>
            </a:r>
            <a:r>
              <a:rPr kumimoji="0" lang="fr-FR" sz="1400" b="1" i="0" u="none" strike="noStrike" cap="none" spc="0" normalizeH="0" baseline="0" dirty="0">
                <a:ln>
                  <a:noFill/>
                </a:ln>
                <a:solidFill>
                  <a:srgbClr val="00518E"/>
                </a:solidFill>
                <a:effectLst/>
                <a:uFillTx/>
                <a:latin typeface="Arial"/>
                <a:cs typeface="Arial"/>
                <a:sym typeface="Helvetica Neue"/>
              </a:rPr>
              <a:t>Définition de l’empreinte carbone : </a:t>
            </a:r>
            <a:r>
              <a:rPr kumimoji="0" lang="fr-FR" sz="1400" i="0" u="none" strike="noStrike" cap="none" spc="0" normalizeH="0" baseline="0" dirty="0">
                <a:ln>
                  <a:noFill/>
                </a:ln>
                <a:solidFill>
                  <a:srgbClr val="333333"/>
                </a:solidFill>
                <a:effectLst/>
                <a:uFillTx/>
                <a:latin typeface="Arial"/>
                <a:cs typeface="Arial"/>
                <a:sym typeface="Helvetica Neue"/>
              </a:rPr>
              <a:t>émissions totales de gaz à effet de serre (CO₂, méthane, protoxyde d’azote, fluorocarbures) associées à une activité de chaîne d’approvisionnement.
</a:t>
            </a:r>
            <a:r>
              <a:rPr kumimoji="0" lang="fr-FR" sz="1400" b="1" i="0" u="none" strike="noStrike" cap="none" spc="0" normalizeH="0" baseline="0" dirty="0">
                <a:ln>
                  <a:noFill/>
                </a:ln>
                <a:solidFill>
                  <a:srgbClr val="00518E"/>
                </a:solidFill>
                <a:effectLst/>
                <a:uFillTx/>
                <a:latin typeface="Arial"/>
                <a:cs typeface="Arial"/>
                <a:sym typeface="Helvetica Neue"/>
              </a:rPr>
              <a:t>Niveaux actuels de CO₂ : </a:t>
            </a:r>
            <a:r>
              <a:rPr kumimoji="0" lang="fr-FR" sz="1400" i="0" u="none" strike="noStrike" cap="none" spc="0" normalizeH="0" baseline="0" dirty="0">
                <a:ln>
                  <a:noFill/>
                </a:ln>
                <a:solidFill>
                  <a:srgbClr val="333333"/>
                </a:solidFill>
                <a:effectLst/>
                <a:uFillTx/>
                <a:latin typeface="Arial"/>
                <a:cs typeface="Arial"/>
                <a:sym typeface="Helvetica Neue"/>
              </a:rPr>
              <a:t>~430 ppm (préindustriel : 280 ppm) | En hausse régulière depuis les années 1980
Contribution de la chaîne d’approvisionnement :
• Fabrication + production d’énergie + transport = principales sources d’émissions
• Les navires océaniques émettent plus de CO₂ que tous les pays du monde sauf six
• POURTANT : les coûts d’expédition ne reflètent pas les dommages environnementaux (estimés à 85 USD par tonne de CO₂)
</a:t>
            </a:r>
            <a:r>
              <a:rPr kumimoji="0" lang="fr-FR" sz="1400" b="1" i="0" u="none" strike="noStrike" cap="none" spc="0" normalizeH="0" baseline="0" dirty="0">
                <a:ln>
                  <a:noFill/>
                </a:ln>
                <a:solidFill>
                  <a:srgbClr val="00518E"/>
                </a:solidFill>
                <a:effectLst/>
                <a:uFillTx/>
                <a:latin typeface="Arial"/>
                <a:cs typeface="Arial"/>
                <a:sym typeface="Helvetica Neue"/>
              </a:rPr>
              <a:t>Réalité future : </a:t>
            </a:r>
            <a:r>
              <a:rPr kumimoji="0" lang="fr-FR" sz="1400" i="0" u="none" strike="noStrike" cap="none" spc="0" normalizeH="0" baseline="0" dirty="0">
                <a:ln>
                  <a:noFill/>
                </a:ln>
                <a:solidFill>
                  <a:srgbClr val="333333"/>
                </a:solidFill>
                <a:effectLst/>
                <a:uFillTx/>
                <a:latin typeface="Arial"/>
                <a:cs typeface="Arial"/>
                <a:sym typeface="Helvetica Neue"/>
              </a:rPr>
              <a:t>taxes carbone, systèmes d’échange de quotas d’émission (SEQE-UE) et législation de plafonnement et d’échange obligeront les entreprises à payer leurs émissions.</a:t>
            </a:r>
            <a:endParaRPr kumimoji="0" lang="en-GB" sz="1400" i="0" u="none" strike="noStrike" cap="none" spc="0" normalizeH="0" baseline="0" dirty="0">
              <a:ln>
                <a:noFill/>
              </a:ln>
              <a:solidFill>
                <a:srgbClr val="333333"/>
              </a:solidFill>
              <a:effectLst/>
              <a:uFillTx/>
              <a:latin typeface="Arial"/>
              <a:cs typeface="Arial"/>
              <a:sym typeface="Helvetica Neue"/>
            </a:endParaRPr>
          </a:p>
        </p:txBody>
      </p:sp>
    </p:spTree>
    <p:extLst>
      <p:ext uri="{BB962C8B-B14F-4D97-AF65-F5344CB8AC3E}">
        <p14:creationId xmlns:p14="http://schemas.microsoft.com/office/powerpoint/2010/main" val="202664760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CFE1F-31B8-37B0-9BFF-BE9AA4DE5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C94CE-4465-CAD6-EB55-7A27C28C936A}"/>
              </a:ext>
            </a:extLst>
          </p:cNvPr>
          <p:cNvSpPr>
            <a:spLocks noGrp="1"/>
          </p:cNvSpPr>
          <p:nvPr>
            <p:ph type="title"/>
          </p:nvPr>
        </p:nvSpPr>
        <p:spPr>
          <a:xfrm>
            <a:off x="603253" y="539751"/>
            <a:ext cx="8573998" cy="717551"/>
          </a:xfrm>
        </p:spPr>
        <p:txBody>
          <a:bodyPr/>
          <a:lstStyle/>
          <a:p>
            <a:r>
              <a:rPr lang="fr-FR" dirty="0"/>
              <a:t>3. Réduire l’intensité du transport et développer la logistique verte</a:t>
            </a:r>
          </a:p>
        </p:txBody>
      </p:sp>
      <p:pic>
        <p:nvPicPr>
          <p:cNvPr id="5" name="Obraz 4" descr="Obraz zawierający tekst, zrzut ekranu, Czcionka&#10;&#10;Zawartość wygenerowana przez AI może być niepoprawna.">
            <a:extLst>
              <a:ext uri="{FF2B5EF4-FFF2-40B4-BE49-F238E27FC236}">
                <a16:creationId xmlns:a16="http://schemas.microsoft.com/office/drawing/2014/main" id="{488FDD01-730A-C99F-AC66-DED0866D6A54}"/>
              </a:ext>
            </a:extLst>
          </p:cNvPr>
          <p:cNvPicPr>
            <a:picLocks noChangeAspect="1"/>
          </p:cNvPicPr>
          <p:nvPr/>
        </p:nvPicPr>
        <p:blipFill>
          <a:blip r:embed="rId2"/>
          <a:stretch>
            <a:fillRect/>
          </a:stretch>
        </p:blipFill>
        <p:spPr>
          <a:xfrm>
            <a:off x="603253" y="1727483"/>
            <a:ext cx="9776264" cy="3243527"/>
          </a:xfrm>
          <a:prstGeom prst="rect">
            <a:avLst/>
          </a:prstGeom>
        </p:spPr>
      </p:pic>
      <p:sp>
        <p:nvSpPr>
          <p:cNvPr id="3" name="Rectangle 2">
            <a:extLst>
              <a:ext uri="{FF2B5EF4-FFF2-40B4-BE49-F238E27FC236}">
                <a16:creationId xmlns:a16="http://schemas.microsoft.com/office/drawing/2014/main" id="{89F6CC50-7263-4DCA-AA04-38E295E0C0D4}"/>
              </a:ext>
            </a:extLst>
          </p:cNvPr>
          <p:cNvSpPr/>
          <p:nvPr/>
        </p:nvSpPr>
        <p:spPr>
          <a:xfrm>
            <a:off x="596900" y="1727200"/>
            <a:ext cx="9779000" cy="32258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Box 3">
            <a:extLst>
              <a:ext uri="{FF2B5EF4-FFF2-40B4-BE49-F238E27FC236}">
                <a16:creationId xmlns:a16="http://schemas.microsoft.com/office/drawing/2014/main" id="{BF36CA32-F6AB-48D2-9D64-0D68E29478B4}"/>
              </a:ext>
            </a:extLst>
          </p:cNvPr>
          <p:cNvSpPr txBox="1"/>
          <p:nvPr/>
        </p:nvSpPr>
        <p:spPr>
          <a:xfrm>
            <a:off x="596900" y="1727200"/>
            <a:ext cx="9779000" cy="3225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chorCtr="0">
            <a:noAutofit/>
          </a:bodyPr>
          <a:lstStyle/>
          <a:p>
            <a:pPr marL="0" marR="0" indent="0" algn="l" defTabSz="2438338" rtl="0" fontAlgn="auto" latinLnBrk="0" hangingPunct="0">
              <a:lnSpc>
                <a:spcPct val="90000"/>
              </a:lnSpc>
              <a:spcBef>
                <a:spcPts val="1000"/>
              </a:spcBef>
              <a:spcAft>
                <a:spcPts val="0"/>
              </a:spcAft>
              <a:buClrTx/>
              <a:buSzTx/>
              <a:buFontTx/>
              <a:buNone/>
              <a:tabLst/>
            </a:pPr>
            <a:r>
              <a:rPr kumimoji="0" lang="fr-FR" sz="1400" b="1" i="0" u="none" strike="noStrike" cap="none" spc="0" normalizeH="0" baseline="0" dirty="0">
                <a:ln>
                  <a:noFill/>
                </a:ln>
                <a:solidFill>
                  <a:srgbClr val="00518E"/>
                </a:solidFill>
                <a:effectLst/>
                <a:uFillTx/>
                <a:latin typeface="Arial"/>
                <a:cs typeface="Arial"/>
                <a:sym typeface="Helvetica Neue"/>
              </a:rPr>
              <a:t>Intensité du transport = </a:t>
            </a:r>
            <a:r>
              <a:rPr kumimoji="0" lang="fr-FR" sz="1400" i="0" u="none" strike="noStrike" cap="none" spc="0" normalizeH="0" baseline="0" dirty="0">
                <a:ln>
                  <a:noFill/>
                </a:ln>
                <a:solidFill>
                  <a:srgbClr val="333333"/>
                </a:solidFill>
                <a:effectLst/>
                <a:uFillTx/>
                <a:latin typeface="Arial"/>
                <a:cs typeface="Arial"/>
                <a:sym typeface="Helvetica Neue"/>
              </a:rPr>
              <a:t>miles parcourus par unité de produit expédiée
</a:t>
            </a:r>
            <a:r>
              <a:rPr kumimoji="0" lang="fr-FR" sz="1400" b="1" i="0" u="none" strike="noStrike" cap="none" spc="0" normalizeH="0" baseline="0" dirty="0">
                <a:ln>
                  <a:noFill/>
                </a:ln>
                <a:solidFill>
                  <a:srgbClr val="00518E"/>
                </a:solidFill>
                <a:effectLst/>
                <a:uFillTx/>
                <a:latin typeface="Arial"/>
                <a:cs typeface="Arial"/>
                <a:sym typeface="Helvetica Neue"/>
              </a:rPr>
              <a:t>Pourquoi l’intensité du transport est importante :</a:t>
            </a:r>
            <a:r>
              <a:rPr kumimoji="0" lang="fr-FR" sz="1400" i="0" u="none" strike="noStrike" cap="none" spc="0" normalizeH="0" baseline="0" dirty="0">
                <a:ln>
                  <a:noFill/>
                </a:ln>
                <a:solidFill>
                  <a:srgbClr val="333333"/>
                </a:solidFill>
                <a:effectLst/>
                <a:uFillTx/>
                <a:latin typeface="Arial"/>
                <a:cs typeface="Arial"/>
                <a:sym typeface="Helvetica Neue"/>
              </a:rPr>
              <a:t>
• La corrélation entre intensité du transport et empreinte carbone est DIRECTE
• Exemple : ordinateur portable Dell = 400 composants provenant de différentes sources = des centaines de milliers de miles avant d’atteindre le client
• La hausse des prix du pétrole (9,64 USD en déc. 1998 → 147 USD en juil. 2008) rend les chaînes d’approvisionnement à fort transport non rentables
</a:t>
            </a:r>
            <a:r>
              <a:rPr kumimoji="0" lang="fr-FR" sz="1400" b="1" i="0" u="none" strike="noStrike" cap="none" spc="0" normalizeH="0" baseline="0" dirty="0">
                <a:ln>
                  <a:noFill/>
                </a:ln>
                <a:solidFill>
                  <a:srgbClr val="00518E"/>
                </a:solidFill>
                <a:effectLst/>
                <a:uFillTx/>
                <a:latin typeface="Arial"/>
                <a:cs typeface="Arial"/>
                <a:sym typeface="Helvetica Neue"/>
              </a:rPr>
              <a:t>Principe d’éco-efficience : </a:t>
            </a:r>
            <a:r>
              <a:rPr kumimoji="0" lang="fr-FR" sz="1400" i="0" u="none" strike="noStrike" cap="none" spc="0" normalizeH="0" baseline="0" dirty="0">
                <a:ln>
                  <a:noFill/>
                </a:ln>
                <a:solidFill>
                  <a:srgbClr val="333333"/>
                </a:solidFill>
                <a:effectLst/>
                <a:uFillTx/>
                <a:latin typeface="Arial"/>
                <a:cs typeface="Arial"/>
                <a:sym typeface="Helvetica Neue"/>
              </a:rPr>
              <a:t>réduire simultanément l’impact environnemental ET les coûts grâce à une meilleure logistique</a:t>
            </a:r>
            <a:endParaRPr kumimoji="0" lang="en-GB" sz="1400" i="0" u="none" strike="noStrike" cap="none" spc="0" normalizeH="0" baseline="0" dirty="0">
              <a:ln>
                <a:noFill/>
              </a:ln>
              <a:solidFill>
                <a:srgbClr val="333333"/>
              </a:solidFill>
              <a:effectLst/>
              <a:uFillTx/>
              <a:latin typeface="Arial"/>
              <a:cs typeface="Arial"/>
              <a:sym typeface="Helvetica Neue"/>
            </a:endParaRPr>
          </a:p>
        </p:txBody>
      </p:sp>
    </p:spTree>
    <p:extLst>
      <p:ext uri="{BB962C8B-B14F-4D97-AF65-F5344CB8AC3E}">
        <p14:creationId xmlns:p14="http://schemas.microsoft.com/office/powerpoint/2010/main" val="383443021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FBACC93-981A-4DE7-AB1A-3282B12CEC90}">
  <we:reference id="wa200010215" version="2.0.0.0" store="en-US" storeType="OMEX"/>
  <we:alternateReferences>
    <we:reference id="wa200010215" version="2.0.0.0" store="" storeType="OMEX"/>
  </we:alternateReferences>
  <we:properties>
    <we:property name="bps.codex_control.document_id" value="&quot;7381ebdd-b004-4904-b10f-f66f26378cde&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2EA6A9-55E0-4F0A-9CE0-676657E0DB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317</TotalTime>
  <Words>2981</Words>
  <Application>Microsoft Office PowerPoint</Application>
  <PresentationFormat>Widescreen</PresentationFormat>
  <Paragraphs>193</Paragraphs>
  <Slides>29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Chaînes d’approvisionnement durables et éthiques</vt:lpstr>
      <vt:lpstr>Développement de l’ingénierie des systèmes de transport routier en Afrique subsaharienne – programme de master moderne de l’UE et renforcement des capacités</vt:lpstr>
      <vt:lpstr>PowerPoint Presentation</vt:lpstr>
      <vt:lpstr>Objectifs d’apprentissage</vt:lpstr>
      <vt:lpstr>Focus : le coût caché des chaînes d’approvisionnement mondiales</vt:lpstr>
      <vt:lpstr>1. Chaîne d’approvisionnement durable – le triple résultat</vt:lpstr>
      <vt:lpstr>1. Chaîne d’approvisionnement durable – le triple résultat</vt:lpstr>
      <vt:lpstr>2. Considérations environnementales – gaz à effet de serre et empreinte carbone</vt:lpstr>
      <vt:lpstr>3. Réduire l’intensité du transport et développer la logistique verte</vt:lpstr>
      <vt:lpstr>Mesures pratiques pour réduire l’intensité du transport</vt:lpstr>
      <vt:lpstr>Mesures pratiques pour réduire l’intensité du transport</vt:lpstr>
      <vt:lpstr>PowerPoint Presentation</vt:lpstr>
      <vt:lpstr>4. Au-delà de l’empreinte carbone – l’empreinte ressources</vt:lpstr>
      <vt:lpstr>5. Économie circulaire et 3R – réduire, réutiliser, recycler</vt:lpstr>
      <vt:lpstr>Le cadre des 3R</vt:lpstr>
      <vt:lpstr>6. Responsabilité sociale dans les chaînes d’approvisionnement</vt:lpstr>
      <vt:lpstr>6. Responsabilité sociale dans les chaînes d’approvisionnement</vt:lpstr>
      <vt:lpstr>7. Approvisionnement éthique et achats responsables</vt:lpstr>
      <vt:lpstr>Cadre d’approvisionnement éthique</vt:lpstr>
      <vt:lpstr>8. Principes du commerce équitable</vt:lpstr>
      <vt:lpstr>Secteurs où le commerce équitable est bien implanté</vt:lpstr>
      <vt:lpstr>Argumentaire économique en faveur du commerce équitable</vt:lpstr>
      <vt:lpstr>Défis liés à la mise en œuvre du commerce équitable</vt:lpstr>
      <vt:lpstr>9. Minerais de conflit et approvisionnement responsable</vt:lpstr>
      <vt:lpstr>PowerPoint Presentation</vt:lpstr>
      <vt:lpstr>10. Stratégie de mise en œuvre – transition vers des chaînes d’approvisionnement durables</vt:lpstr>
      <vt:lpstr>PowerPoint Presentation</vt:lpstr>
      <vt:lpstr>Définitions clés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45</cp:revision>
  <dcterms:modified xsi:type="dcterms:W3CDTF">2026-07-18T13:47:27Z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