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customXml/item1.xml" ContentType="application/xml"/>
  <Override PartName="/customXml/itemProps1.xml" ContentType="application/vnd.openxmlformats-officedocument.customXmlProperties+xml"/>
  <Override PartName="/customXml/item2.xml" ContentType="application/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c43b99af1c9f4741" Type="http://schemas.openxmlformats.org/officeDocument/2006/relationships/extended-properties" Target="/docProps/app.xml"/><Relationship Id="Rfc5a882c0f884093" Type="http://schemas.openxmlformats.org/package/2006/relationships/metadata/core-properties" Target="/docProps/core.xml"/><Relationship Id="rId1" Type="http://schemas.openxmlformats.org/officeDocument/2006/relationships/custom-properties" Target="docProps/custom.xml"/><Relationship Id="Rd2e461eaa8fb411c" Type="http://schemas.openxmlformats.org/officeDocument/2006/relationships/officeDocument" Target="/ppt/presentation.xml"/></Relationships>
</file>

<file path=ppt/presentation.xml><?xml version="1.0" encoding="utf-8"?>
<p:presentation xmlns:p="http://schemas.openxmlformats.org/presentationml/2006/main">
  <p:sldMasterIdLst>
    <p:sldMasterId xmlns:r="http://schemas.openxmlformats.org/officeDocument/2006/relationships" id="2147483648" r:id="Re4a6c8375e9549ac"/>
  </p:sldMasterIdLst>
  <p:notesMasterIdLst>
    <p:notesMasterId xmlns:r="http://schemas.openxmlformats.org/officeDocument/2006/relationships" r:id="R2d9add20858246fb"/>
  </p:notesMasterIdLst>
  <p:sldIdLst>
    <p:sldId xmlns:r="http://schemas.openxmlformats.org/officeDocument/2006/relationships" id="256" r:id="R4a7abe1743544dc3"/>
    <p:sldId xmlns:r="http://schemas.openxmlformats.org/officeDocument/2006/relationships" id="257" r:id="R7c708357568e407d"/>
    <p:sldId xmlns:r="http://schemas.openxmlformats.org/officeDocument/2006/relationships" id="258" r:id="R10aeec8e1d5f4ec6"/>
    <p:sldId xmlns:r="http://schemas.openxmlformats.org/officeDocument/2006/relationships" id="259" r:id="R715a9f175b9149de"/>
    <p:sldId xmlns:r="http://schemas.openxmlformats.org/officeDocument/2006/relationships" id="260" r:id="Ra68271051b43483a"/>
    <p:sldId xmlns:r="http://schemas.openxmlformats.org/officeDocument/2006/relationships" id="261" r:id="R7a8475934f4f485f"/>
    <p:sldId xmlns:r="http://schemas.openxmlformats.org/officeDocument/2006/relationships" id="262" r:id="R47ac8b6b390c4598"/>
    <p:sldId xmlns:r="http://schemas.openxmlformats.org/officeDocument/2006/relationships" id="263" r:id="R6b16a34cf5c24cbd"/>
    <p:sldId xmlns:r="http://schemas.openxmlformats.org/officeDocument/2006/relationships" id="264" r:id="R77adb7daf7424f5f"/>
    <p:sldId xmlns:r="http://schemas.openxmlformats.org/officeDocument/2006/relationships" id="265" r:id="R67f3cea82c274460"/>
    <p:sldId xmlns:r="http://schemas.openxmlformats.org/officeDocument/2006/relationships" id="266" r:id="Rd08cb11d412149d2"/>
    <p:sldId xmlns:r="http://schemas.openxmlformats.org/officeDocument/2006/relationships" id="267" r:id="R6ae08a0004d94601"/>
    <p:sldId xmlns:r="http://schemas.openxmlformats.org/officeDocument/2006/relationships" id="268" r:id="R8d3087774f6e47eb"/>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xml version="1.0" encoding="UTF-8" standalone="yes"?>
<Relationships xmlns="http://schemas.openxmlformats.org/package/2006/relationships"><Relationship Id="R2d9add20858246fb" Type="http://schemas.openxmlformats.org/officeDocument/2006/relationships/notesMaster" Target="/ppt/notesMasters/notesMaster1.xml"/><Relationship Id="Re4a6c8375e9549ac" Type="http://schemas.openxmlformats.org/officeDocument/2006/relationships/slideMaster" Target="/ppt/slideMasters/slideMaster1.xml"/><Relationship Id="R10aeec8e1d5f4ec6" Type="http://schemas.openxmlformats.org/officeDocument/2006/relationships/slide" Target="/ppt/slides/slide3.xml"/><Relationship Id="R715a9f175b9149de" Type="http://schemas.openxmlformats.org/officeDocument/2006/relationships/slide" Target="/ppt/slides/slide4.xml"/><Relationship Id="R6b16a34cf5c24cbd" Type="http://schemas.openxmlformats.org/officeDocument/2006/relationships/slide" Target="/ppt/slides/slide8.xml"/><Relationship Id="rId3" Type="http://schemas.openxmlformats.org/officeDocument/2006/relationships/customXml" Target="../customXml/item3.xml"/><Relationship Id="R8d37097c76e34f06" Type="http://schemas.openxmlformats.org/officeDocument/2006/relationships/presProps" Target="/ppt/presProps.xml"/><Relationship Id="R7c708357568e407d" Type="http://schemas.openxmlformats.org/officeDocument/2006/relationships/slide" Target="/ppt/slides/slide2.xml"/><Relationship Id="R0e2c0d975be74e6c" Type="http://schemas.openxmlformats.org/officeDocument/2006/relationships/theme" Target="/ppt/theme/theme1.xml"/><Relationship Id="R0b4078f4a43e48ae" Type="http://schemas.openxmlformats.org/officeDocument/2006/relationships/viewProps" Target="/ppt/viewProps.xml"/><Relationship Id="R67f3cea82c274460" Type="http://schemas.openxmlformats.org/officeDocument/2006/relationships/slide" Target="/ppt/slides/slide10.xml"/><Relationship Id="Rd08cb11d412149d2" Type="http://schemas.openxmlformats.org/officeDocument/2006/relationships/slide" Target="/ppt/slides/slide11.xml"/><Relationship Id="rId2" Type="http://schemas.openxmlformats.org/officeDocument/2006/relationships/customXml" Target="../customXml/item2.xml"/><Relationship Id="rId1" Type="http://schemas.openxmlformats.org/officeDocument/2006/relationships/customXml" Target="../customXml/item1.xml"/><Relationship Id="R4a7abe1743544dc3" Type="http://schemas.openxmlformats.org/officeDocument/2006/relationships/slide" Target="/ppt/slides/slide1.xml"/><Relationship Id="R7a8475934f4f485f" Type="http://schemas.openxmlformats.org/officeDocument/2006/relationships/slide" Target="/ppt/slides/slide6.xml"/><Relationship Id="R77adb7daf7424f5f" Type="http://schemas.openxmlformats.org/officeDocument/2006/relationships/slide" Target="/ppt/slides/slide9.xml"/><Relationship Id="R8d3087774f6e47eb" Type="http://schemas.openxmlformats.org/officeDocument/2006/relationships/slide" Target="/ppt/slides/slide13.xml"/><Relationship Id="Re551139a960641a9" Type="http://schemas.openxmlformats.org/officeDocument/2006/relationships/tableStyles" Target="/ppt/tableStyles.xml"/><Relationship Id="Ra68271051b43483a" Type="http://schemas.openxmlformats.org/officeDocument/2006/relationships/slide" Target="/ppt/slides/slide5.xml"/><Relationship Id="R47ac8b6b390c4598" Type="http://schemas.openxmlformats.org/officeDocument/2006/relationships/slide" Target="/ppt/slides/slide7.xml"/><Relationship Id="R6ae08a0004d94601" Type="http://schemas.openxmlformats.org/officeDocument/2006/relationships/slide" Target="/ppt/slides/slide12.xml"/></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67a5746f0c25471b"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4dac744e71654530" /><Relationship Type="http://schemas.openxmlformats.org/officeDocument/2006/relationships/notesMaster" Target="/ppt/notesMasters/notesMaster1.xml" Id="R390e1092fcd340cb"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7bb1d0425ac84dd8" /><Relationship Type="http://schemas.openxmlformats.org/officeDocument/2006/relationships/notesMaster" Target="/ppt/notesMasters/notesMaster1.xml" Id="R993188f28d254604"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6e0ccdb90a804ab2" /><Relationship Type="http://schemas.openxmlformats.org/officeDocument/2006/relationships/notesMaster" Target="/ppt/notesMasters/notesMaster1.xml" Id="R854a0a5802f14512"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3e55939f45eb4b08" /><Relationship Type="http://schemas.openxmlformats.org/officeDocument/2006/relationships/notesMaster" Target="/ppt/notesMasters/notesMaster1.xml" Id="R04840a0e12cf4968"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6c30437b35384aff" /><Relationship Type="http://schemas.openxmlformats.org/officeDocument/2006/relationships/notesMaster" Target="/ppt/notesMasters/notesMaster1.xml" Id="Rb9e2136bae0a4d41" /></Relationships>
</file>

<file path=ppt/notesSlides/_rels/notesSlide2.xml.rels>&#65279;<?xml version="1.0" encoding="utf-8"?><Relationships xmlns="http://schemas.openxmlformats.org/package/2006/relationships"><Relationship Type="http://schemas.openxmlformats.org/officeDocument/2006/relationships/slide" Target="/ppt/slides/slide2.xml" Id="Rfda1dc30fddd4dbe" /><Relationship Type="http://schemas.openxmlformats.org/officeDocument/2006/relationships/notesMaster" Target="/ppt/notesMasters/notesMaster1.xml" Id="Rc33f1305f3894e37" /></Relationships>
</file>

<file path=ppt/notesSlides/_rels/notesSlide3.xml.rels>&#65279;<?xml version="1.0" encoding="utf-8"?><Relationships xmlns="http://schemas.openxmlformats.org/package/2006/relationships"><Relationship Type="http://schemas.openxmlformats.org/officeDocument/2006/relationships/slide" Target="/ppt/slides/slide3.xml" Id="R4803119407ca4e64" /><Relationship Type="http://schemas.openxmlformats.org/officeDocument/2006/relationships/notesMaster" Target="/ppt/notesMasters/notesMaster1.xml" Id="Rff6e5c93717940da" /></Relationships>
</file>

<file path=ppt/notesSlides/_rels/notesSlide4.xml.rels>&#65279;<?xml version="1.0" encoding="utf-8"?><Relationships xmlns="http://schemas.openxmlformats.org/package/2006/relationships"><Relationship Type="http://schemas.openxmlformats.org/officeDocument/2006/relationships/slide" Target="/ppt/slides/slide4.xml" Id="Rb703019481be4f20" /><Relationship Type="http://schemas.openxmlformats.org/officeDocument/2006/relationships/notesMaster" Target="/ppt/notesMasters/notesMaster1.xml" Id="Rfc6e00c66cd842fb" /></Relationships>
</file>

<file path=ppt/notesSlides/_rels/notesSlide5.xml.rels>&#65279;<?xml version="1.0" encoding="utf-8"?><Relationships xmlns="http://schemas.openxmlformats.org/package/2006/relationships"><Relationship Type="http://schemas.openxmlformats.org/officeDocument/2006/relationships/slide" Target="/ppt/slides/slide5.xml" Id="R1a11e7266a9746e0" /><Relationship Type="http://schemas.openxmlformats.org/officeDocument/2006/relationships/notesMaster" Target="/ppt/notesMasters/notesMaster1.xml" Id="R8d31ef2082434d2c" /></Relationships>
</file>

<file path=ppt/notesSlides/_rels/notesSlide6.xml.rels>&#65279;<?xml version="1.0" encoding="utf-8"?><Relationships xmlns="http://schemas.openxmlformats.org/package/2006/relationships"><Relationship Type="http://schemas.openxmlformats.org/officeDocument/2006/relationships/slide" Target="/ppt/slides/slide6.xml" Id="Radbe672d30c54ffc" /><Relationship Type="http://schemas.openxmlformats.org/officeDocument/2006/relationships/notesMaster" Target="/ppt/notesMasters/notesMaster1.xml" Id="R91530bc196b44ff6" /></Relationships>
</file>

<file path=ppt/notesSlides/_rels/notesSlide7.xml.rels>&#65279;<?xml version="1.0" encoding="utf-8"?><Relationships xmlns="http://schemas.openxmlformats.org/package/2006/relationships"><Relationship Type="http://schemas.openxmlformats.org/officeDocument/2006/relationships/slide" Target="/ppt/slides/slide7.xml" Id="R9720574a9fcc44f7" /><Relationship Type="http://schemas.openxmlformats.org/officeDocument/2006/relationships/notesMaster" Target="/ppt/notesMasters/notesMaster1.xml" Id="R5402265351b74505" /></Relationships>
</file>

<file path=ppt/notesSlides/_rels/notesSlide8.xml.rels>&#65279;<?xml version="1.0" encoding="utf-8"?><Relationships xmlns="http://schemas.openxmlformats.org/package/2006/relationships"><Relationship Type="http://schemas.openxmlformats.org/officeDocument/2006/relationships/slide" Target="/ppt/slides/slide8.xml" Id="R4c61b627bf3c438e" /><Relationship Type="http://schemas.openxmlformats.org/officeDocument/2006/relationships/notesMaster" Target="/ppt/notesMasters/notesMaster1.xml" Id="Ra21dad137aec474c" /></Relationships>
</file>

<file path=ppt/notesSlides/_rels/notesSlide9.xml.rels>&#65279;<?xml version="1.0" encoding="utf-8"?><Relationships xmlns="http://schemas.openxmlformats.org/package/2006/relationships"><Relationship Type="http://schemas.openxmlformats.org/officeDocument/2006/relationships/slide" Target="/ppt/slides/slide9.xml" Id="R012f7fff0f474547" /><Relationship Type="http://schemas.openxmlformats.org/officeDocument/2006/relationships/notesMaster" Target="/ppt/notesMasters/notesMaster1.xml" Id="Rbf8dd133ef7c41c4"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f91fe57fb7184fad" /><Relationship Type="http://schemas.openxmlformats.org/officeDocument/2006/relationships/image" Target="/ppt/media/image.png" Id="Rf183cb1f03c94b61" /><Relationship Type="http://schemas.openxmlformats.org/officeDocument/2006/relationships/image" Target="/ppt/media/image2.png" Id="R1a5b9501cce64ecc" /><Relationship Type="http://schemas.openxmlformats.org/officeDocument/2006/relationships/image" Target="/ppt/media/image3.png" Id="Rbad30e82f90b4d72" /><Relationship Type="http://schemas.openxmlformats.org/officeDocument/2006/relationships/image" Target="/ppt/media/image4.png" Id="R8d523bd934f9419e" /><Relationship Type="http://schemas.openxmlformats.org/officeDocument/2006/relationships/image" Target="/ppt/media/image5.png" Id="R2e9b5f493ecd4262" /><Relationship Type="http://schemas.openxmlformats.org/officeDocument/2006/relationships/image" Target="/ppt/media/image.jpeg" Id="R8640bf77dfe64f1b" /><Relationship Type="http://schemas.openxmlformats.org/officeDocument/2006/relationships/image" Target="/ppt/media/image2.jpeg" Id="R36c5e1346c174e21" /><Relationship Type="http://schemas.openxmlformats.org/officeDocument/2006/relationships/image" Target="/ppt/media/image3.jpeg" Id="R02caa6fba12e482b" /><Relationship Type="http://schemas.openxmlformats.org/officeDocument/2006/relationships/image" Target="/ppt/media/image4.jpeg" Id="Rea98380bfa9c4d1c" /><Relationship Type="http://schemas.openxmlformats.org/officeDocument/2006/relationships/image" Target="/ppt/media/image6.png" Id="Rfc938b8cda054164" /><Relationship Type="http://schemas.openxmlformats.org/officeDocument/2006/relationships/image" Target="/ppt/media/image7.png" Id="R6dbb8b6cc1cf4d86" /><Relationship Type="http://schemas.openxmlformats.org/officeDocument/2006/relationships/image" Target="/ppt/media/image.tiff" Id="R3900d7bc408d46a5"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4928a394f733468f" /><Relationship Type="http://schemas.openxmlformats.org/officeDocument/2006/relationships/image" Target="/ppt/media/image3.png" Id="R0689c1e543114fb9"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3dde80614a744095" /><Relationship Type="http://schemas.openxmlformats.org/officeDocument/2006/relationships/image" Target="/ppt/media/image.png" Id="R0af8293e52c74915" /><Relationship Type="http://schemas.openxmlformats.org/officeDocument/2006/relationships/image" Target="/ppt/media/image2.png" Id="Radf008e9e02849ac" /><Relationship Type="http://schemas.openxmlformats.org/officeDocument/2006/relationships/image" Target="/ppt/media/image3.png" Id="R135c288b77704779" /><Relationship Type="http://schemas.openxmlformats.org/officeDocument/2006/relationships/image" Target="/ppt/media/image4.png" Id="R2072120908844c33" /><Relationship Type="http://schemas.openxmlformats.org/officeDocument/2006/relationships/image" Target="/ppt/media/image5.png" Id="R2540b840184e4dd5" /><Relationship Type="http://schemas.openxmlformats.org/officeDocument/2006/relationships/image" Target="/ppt/media/image.jpeg" Id="Ra75444bf4cd74212" /><Relationship Type="http://schemas.openxmlformats.org/officeDocument/2006/relationships/image" Target="/ppt/media/image2.jpeg" Id="R20aa8577ed47498c" /><Relationship Type="http://schemas.openxmlformats.org/officeDocument/2006/relationships/image" Target="/ppt/media/image3.jpeg" Id="R16871d4bb8e9493d" /><Relationship Type="http://schemas.openxmlformats.org/officeDocument/2006/relationships/image" Target="/ppt/media/image4.jpeg" Id="R2d6ba970fc0c4700" /><Relationship Type="http://schemas.openxmlformats.org/officeDocument/2006/relationships/image" Target="/ppt/media/image6.png" Id="R9987569835f84582" /><Relationship Type="http://schemas.openxmlformats.org/officeDocument/2006/relationships/image" Target="/ppt/media/image7.png" Id="R28d389e6c7374c23" /><Relationship Type="http://schemas.openxmlformats.org/officeDocument/2006/relationships/image" Target="/ppt/media/image.tiff" Id="R4273ccca693e441e" /></Relationships>
</file>

<file path=ppt/slideLayouts/_rels/slideLayout12.xml.rels>&#65279;<?xml version="1.0" encoding="utf-8"?><Relationships xmlns="http://schemas.openxmlformats.org/package/2006/relationships"><Relationship Type="http://schemas.openxmlformats.org/officeDocument/2006/relationships/slideMaster" Target="/ppt/slideMasters/slideMaster1.xml" Id="R2f0ba598d840447f"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d0d07383e3c14dbd" /><Relationship Type="http://schemas.openxmlformats.org/officeDocument/2006/relationships/image" Target="/ppt/media/image3.png" Id="R55eb0bd58a3543c7" /><Relationship Type="http://schemas.openxmlformats.org/officeDocument/2006/relationships/image" Target="/ppt/media/image4.png" Id="R150572977443423f" /><Relationship Type="http://schemas.openxmlformats.org/officeDocument/2006/relationships/image" Target="/ppt/media/image5.png" Id="R406b35c445a24758" /><Relationship Type="http://schemas.openxmlformats.org/officeDocument/2006/relationships/image" Target="/ppt/media/image.jpeg" Id="R2820441c210240dc" /><Relationship Type="http://schemas.openxmlformats.org/officeDocument/2006/relationships/image" Target="/ppt/media/image2.jpeg" Id="R5a2cb110ca674356" /><Relationship Type="http://schemas.openxmlformats.org/officeDocument/2006/relationships/image" Target="/ppt/media/image3.jpeg" Id="R42dbbfee23b046fa" /><Relationship Type="http://schemas.openxmlformats.org/officeDocument/2006/relationships/image" Target="/ppt/media/image4.jpeg" Id="R2e5d7325f20942fc" /><Relationship Type="http://schemas.openxmlformats.org/officeDocument/2006/relationships/image" Target="/ppt/media/image6.png" Id="Re2d8221559ee4b6a" /><Relationship Type="http://schemas.openxmlformats.org/officeDocument/2006/relationships/image" Target="/ppt/media/image7.png" Id="Recf931ed6c27445f" /><Relationship Type="http://schemas.openxmlformats.org/officeDocument/2006/relationships/image" Target="/ppt/media/image.tiff" Id="R5990232fc06a471c" /><Relationship Type="http://schemas.openxmlformats.org/officeDocument/2006/relationships/image" Target="/ppt/media/image8.png" Id="R324a9a6361794284"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ca86a0f979f04fbc"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c354193c19544d79"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0cc718f4d36e495c" /><Relationship Type="http://schemas.openxmlformats.org/officeDocument/2006/relationships/image" Target="/ppt/media/image5.jpeg" Id="Rd201783f37764d0e"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6bf68c7b21c64290"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3a7ac37f08a74672"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e5b25ee71eaf4d4a" /><Relationship Type="http://schemas.openxmlformats.org/officeDocument/2006/relationships/image" Target="/ppt/media/image9.png" Id="Rb5b8341afa8a49df" /><Relationship Type="http://schemas.openxmlformats.org/officeDocument/2006/relationships/image" Target="/ppt/media/image3.png" Id="Rdd85fee0994d48ee"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748f7db84adb433c" /><Relationship Type="http://schemas.openxmlformats.org/officeDocument/2006/relationships/image" Target="/ppt/media/image3.png" Id="Rce2087b70b4f486a" /></Relationships>
</file>

<file path=ppt/slideLayouts/slideLayout1.xml><?xml version="1.0" encoding="utf-8"?>
<p:sldLayout xmlns:p="http://schemas.openxmlformats.org/presentationml/2006/main" preserve="1" userDrawn="1">
  <p:cSld name="Presentation_titl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f183cb1f03c94b61"/>
          <a:stretch xmlns:a="http://schemas.openxmlformats.org/drawingml/2006/main">
            <a:fillRect l="0" t="0" r="0" b="0"/>
          </a:stretch>
        </p:blipFill>
        <p:spPr>
          <a:xfrm xmlns:a="http://schemas.openxmlformats.org/drawingml/2006/main" rot="0" flipH="0" flipV="0">
            <a:off x="5448300" y="366148"/>
            <a:ext cx="3119096" cy="925849"/>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1a5b9501cce64ecc"/>
          <a:srcRect xmlns:a="http://schemas.openxmlformats.org/drawingml/2006/main" l="3565" t="0" r="5704" b="0"/>
          <a:stretch xmlns:a="http://schemas.openxmlformats.org/drawingml/2006/main"/>
        </p:blipFill>
        <p:spPr>
          <a:xfrm xmlns:a="http://schemas.openxmlformats.org/drawingml/2006/main" rot="0" flipH="0" flipV="0">
            <a:off x="5744066" y="401751"/>
            <a:ext cx="2469152" cy="863748"/>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bad30e82f90b4d72"/>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8d523bd934f9419e"/>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p:nvPr>
        </p:nvSpPr>
        <p:spPr>
          <a:xfrm xmlns:a="http://schemas.openxmlformats.org/drawingml/2006/main">
            <a:off x="756196" y="1937759"/>
            <a:ext cx="8910054" cy="1370632"/>
          </a:xfrm>
          <a:prstGeom xmlns:a="http://schemas.openxmlformats.org/drawingml/2006/main" prst="rect">
            <a:avLst/>
          </a:prstGeom>
        </p:spPr>
        <p:txBody>
          <a:bodyPr xmlns:a="http://schemas.openxmlformats.org/drawingml/2006/main" anchor="ctr">
            <a:normAutofit/>
          </a:bodyPr>
          <a:lstStyle xmlns:a="http://schemas.openxmlformats.org/drawingml/2006/main">
            <a:lvl1pPr algn="ctr">
              <a:buNone/>
              <a:defRPr sz="3600" spc="-232">
                <a:solidFill>
                  <a:srgbClr val="F78722"/>
                </a:solidFill>
                <a:latin typeface="Montserrat Regular"/>
                <a:ea typeface="Montserrat Regular"/>
                <a:cs typeface="Montserrat Regular"/>
              </a:defRPr>
            </a:lvl1pPr>
          </a:lstStyle>
          <a:p xmlns:a="http://schemas.openxmlformats.org/drawingml/2006/main"/>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2e9b5f493ecd4262"/>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8640bf77dfe64f1b"/>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36c5e1346c174e21"/>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02caa6fba12e482b"/>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ea98380bfa9c4d1c"/>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fc938b8cda054164"/>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6dbb8b6cc1cf4d86"/>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3900d7bc408d46a5"/>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4" name="Body Level One…">
            <a:extLst xmlns:a="http://schemas.openxmlformats.org/drawingml/2006/main">
              <a:ext uri="{FF2B5EF4-FFF2-40B4-BE49-F238E27FC236}">
                <a16:creationId xmlns:a16="http://schemas.microsoft.com/office/drawing/2014/main" id="{1A6CDE22-E8DA-52CE-374D-E1B0E8D6DCE6}"/>
              </a:ext>
            </a:extLst>
          </p:cNvPr>
          <p:cNvSpPr>
            <a:spLocks xmlns:a="http://schemas.openxmlformats.org/drawingml/2006/main" noGrp="1"/>
          </p:cNvSpPr>
          <p:nvPr>
            <p:ph type="body" idx="1" hasCustomPrompt="1"/>
          </p:nvPr>
        </p:nvSpPr>
        <p:spPr>
          <a:xfrm xmlns:a="http://schemas.openxmlformats.org/drawingml/2006/main">
            <a:off x="767347" y="3907639"/>
            <a:ext cx="9675241" cy="573865"/>
          </a:xfrm>
          <a:prstGeom xmlns:a="http://schemas.openxmlformats.org/drawingml/2006/main" prst="rect">
            <a:avLst/>
          </a:prstGeom>
        </p:spPr>
        <p:txBody>
          <a:bodyPr xmlns:a="http://schemas.openxmlformats.org/drawingml/2006/main">
            <a:noAutofit/>
          </a:bodyPr>
          <a:lstStyle xmlns:a="http://schemas.openxmlformats.org/drawingml/2006/main">
            <a:lvl1pPr marL="0" indent="0" algn="ctr">
              <a:lnSpc>
                <a:spcPct val="100000"/>
              </a:lnSpc>
              <a:spcBef>
                <a:spcPts val="0"/>
              </a:spcBef>
              <a:buNone/>
              <a:defRPr sz="2000" b="1">
                <a:solidFill>
                  <a:srgbClr val="F78722"/>
                </a:solidFill>
                <a:latin typeface="Calibri"/>
                <a:ea typeface="Calibri"/>
                <a:cs typeface="Calibri"/>
              </a:defRPr>
            </a:lvl1pPr>
            <a:lvl2pPr marL="0" indent="457200" algn="ctr">
              <a:lnSpc>
                <a:spcPct val="100000"/>
              </a:lnSpc>
              <a:spcBef>
                <a:spcPts val="0"/>
              </a:spcBef>
              <a:buNone/>
              <a:defRPr sz="2000" b="1">
                <a:solidFill>
                  <a:schemeClr val="tx1"/>
                </a:solidFill>
                <a:latin typeface="Calibri"/>
                <a:ea typeface="Calibri"/>
                <a:cs typeface="Calibri"/>
              </a:defRPr>
            </a:lvl2pPr>
            <a:lvl3pPr marL="0" indent="914400" algn="ctr">
              <a:lnSpc>
                <a:spcPct val="100000"/>
              </a:lnSpc>
              <a:spcBef>
                <a:spcPts val="0"/>
              </a:spcBef>
              <a:buNone/>
              <a:defRPr sz="2000" b="1">
                <a:solidFill>
                  <a:schemeClr val="tx1"/>
                </a:solidFill>
                <a:latin typeface="Calibri"/>
                <a:ea typeface="Calibri"/>
                <a:cs typeface="Calibri"/>
              </a:defRPr>
            </a:lvl3pPr>
            <a:lvl4pPr marL="0" indent="1371600" algn="ctr">
              <a:lnSpc>
                <a:spcPct val="100000"/>
              </a:lnSpc>
              <a:spcBef>
                <a:spcPts val="0"/>
              </a:spcBef>
              <a:buNone/>
              <a:defRPr sz="2000" b="1">
                <a:solidFill>
                  <a:schemeClr val="tx1"/>
                </a:solidFill>
                <a:latin typeface="Calibri"/>
                <a:ea typeface="Calibri"/>
                <a:cs typeface="Calibri"/>
              </a:defRPr>
            </a:lvl4pPr>
            <a:lvl5pPr marL="0" indent="1828800" algn="ctr">
              <a:lnSpc>
                <a:spcPct val="100000"/>
              </a:lnSpc>
              <a:spcBef>
                <a:spcPts val="0"/>
              </a:spcBef>
              <a:buNone/>
              <a:defRPr sz="2000" b="1">
                <a:solidFill>
                  <a:schemeClr val="tx1"/>
                </a:solidFill>
                <a:latin typeface="Calibri"/>
                <a:ea typeface="Calibri"/>
                <a:cs typeface="Calibri"/>
              </a:defRPr>
            </a:lvl5pPr>
          </a:lstStyle>
          <a:p xmlns:a="http://schemas.openxmlformats.org/drawingml/2006/main">
            <a:r>
              <a:t>Presentation Subtitle</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760360" y="1219340"/>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0.xml><?xml version="1.0" encoding="utf-8"?>
<p:sldLayout xmlns:p="http://schemas.openxmlformats.org/presentationml/2006/main" preserve="1" userDrawn="1">
  <p:cSld name="1_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0689c1e543114fb9"/>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11.xml><?xml version="1.0" encoding="utf-8"?>
<p:sldLayout xmlns:p="http://schemas.openxmlformats.org/presentationml/2006/main" preserve="1" userDrawn="1">
  <p:cSld name="End_slid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0af8293e52c74915"/>
          <a:stretch xmlns:a="http://schemas.openxmlformats.org/drawingml/2006/main">
            <a:fillRect l="0" t="0" r="0" b="0"/>
          </a:stretch>
        </p:blipFill>
        <p:spPr>
          <a:xfrm xmlns:a="http://schemas.openxmlformats.org/drawingml/2006/main" rot="0" flipH="0" flipV="0">
            <a:off x="3417254" y="1179598"/>
            <a:ext cx="4926646" cy="1706353"/>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adf008e9e02849ac"/>
          <a:srcRect xmlns:a="http://schemas.openxmlformats.org/drawingml/2006/main" l="3565" t="0" r="5704" b="0"/>
          <a:stretch xmlns:a="http://schemas.openxmlformats.org/drawingml/2006/main"/>
        </p:blipFill>
        <p:spPr>
          <a:xfrm xmlns:a="http://schemas.openxmlformats.org/drawingml/2006/main" rot="0" flipH="0" flipV="0">
            <a:off x="3884421" y="1245214"/>
            <a:ext cx="3900052" cy="1591901"/>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135c288b77704779"/>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2072120908844c33"/>
          <a:stretch xmlns:a="http://schemas.openxmlformats.org/drawingml/2006/main">
            <a:fillRect l="0" t="0" r="0" b="0"/>
          </a:stretch>
        </p:blipFill>
        <p:spPr>
          <a:xfrm xmlns:a="http://schemas.openxmlformats.org/drawingml/2006/main">
            <a:off x="292993" y="398036"/>
            <a:ext cx="3124261" cy="694500"/>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hasCustomPrompt="1"/>
          </p:nvPr>
        </p:nvSpPr>
        <p:spPr>
          <a:xfrm xmlns:a="http://schemas.openxmlformats.org/drawingml/2006/main">
            <a:off x="1851416" y="2885952"/>
            <a:ext cx="8910054" cy="949719"/>
          </a:xfrm>
          <a:prstGeom xmlns:a="http://schemas.openxmlformats.org/drawingml/2006/main" prst="rect">
            <a:avLst/>
          </a:prstGeom>
        </p:spPr>
        <p:txBody>
          <a:bodyPr xmlns:a="http://schemas.openxmlformats.org/drawingml/2006/main" anchor="b">
            <a:normAutofit/>
          </a:bodyPr>
          <a:lstStyle xmlns:a="http://schemas.openxmlformats.org/drawingml/2006/main">
            <a:lvl1pPr>
              <a:buNone/>
              <a:defRPr sz="4400" spc="-232">
                <a:solidFill>
                  <a:srgbClr val="F78722"/>
                </a:solidFill>
                <a:latin typeface="Montserrat Regular"/>
                <a:ea typeface="Montserrat Regular"/>
                <a:cs typeface="Montserrat Regular"/>
              </a:defRPr>
            </a:lvl1pPr>
          </a:lstStyle>
          <a:p xmlns:a="http://schemas.openxmlformats.org/drawingml/2006/main">
            <a:r>
              <a:t>Thank</a:t>
            </a:r>
            <a:r>
              <a:t> </a:t>
            </a:r>
            <a:r>
              <a:t>you</a:t>
            </a:r>
            <a:r>
              <a:t> for </a:t>
            </a:r>
            <a:r>
              <a:t>your</a:t>
            </a:r>
            <a:r>
              <a:t> </a:t>
            </a:r>
            <a:r>
              <a:t>attention</a:t>
            </a:r>
            <a:r>
              <a:t>!</a:t>
            </a:r>
          </a:p>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2540b840184e4dd5"/>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a75444bf4cd74212"/>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20aa8577ed47498c"/>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16871d4bb8e9493d"/>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2d6ba970fc0c4700"/>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9987569835f84582"/>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28d389e6c7374c23"/>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4273ccca693e441e"/>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2401" y="1167068"/>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2.xml><?xml version="1.0" encoding="utf-8"?>
<p:sldLayout xmlns:p="http://schemas.openxmlformats.org/presentationml/2006/main">
  <p:cSld name="DEFAULT">
    <p:bg>
      <p:bgRef idx="1001">
        <a:schemeClr xmlns:a="http://schemas.openxmlformats.org/drawingml/2006/main" val="bg1"/>
      </p:bgRef>
    </p:bg>
    <p:spTree>
      <p:nvGrpSpPr>
        <p:cNvPr id="1" name=""/>
        <p:cNvGrpSpPr/>
        <p:nvPr/>
      </p:nvGrpSpPr>
      <p:grpSpPr>
        <a:xfrm xmlns:a="http://schemas.openxmlformats.org/drawingml/2006/main"/>
      </p:grpSpPr>
    </p:spTree>
  </p:cSld>
</p:sldLayout>
</file>

<file path=ppt/slideLayouts/slideLayout2.xml><?xml version="1.0" encoding="utf-8"?>
<p:sldLayout xmlns:p="http://schemas.openxmlformats.org/presentationml/2006/main" userDrawn="1">
  <p:cSld name="Co-funded">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55eb0bd58a3543c7"/>
          <a:srcRect xmlns:a="http://schemas.openxmlformats.org/drawingml/2006/main" l="0" t="38426" r="28460" b="0"/>
          <a:stretch xmlns:a="http://schemas.openxmlformats.org/drawingml/2006/main"/>
        </p:blipFill>
        <p:spPr>
          <a:xfrm xmlns:a="http://schemas.openxmlformats.org/drawingml/2006/main">
            <a:off x="6901331" y="0"/>
            <a:ext cx="5290669" cy="4882232"/>
          </a:xfrm>
          <a:prstGeom xmlns:a="http://schemas.openxmlformats.org/drawingml/2006/main" prst="rect">
            <a:avLst/>
          </a:prstGeom>
          <a:ln xmlns:a="http://schemas.openxmlformats.org/drawingml/2006/main" w="12700">
            <a:miter/>
          </a:ln>
        </p:spPr>
      </p:pic>
      <p:pic>
        <p:nvPicPr>
          <p:cNvPr id="2" name="Obraz 5"/>
          <p:cNvPicPr>
            <a:picLocks xmlns:a="http://schemas.openxmlformats.org/drawingml/2006/main" noChangeAspect="1"/>
          </p:cNvPicPr>
          <p:nvPr/>
        </p:nvPicPr>
        <p:blipFill>
          <a:blip xmlns:r="http://schemas.openxmlformats.org/officeDocument/2006/relationships" xmlns:a="http://schemas.openxmlformats.org/drawingml/2006/main" r:embed="R150572977443423f"/>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pic>
        <p:nvPicPr>
          <p:cNvPr id="3"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406b35c445a24758"/>
          <a:stretch xmlns:a="http://schemas.openxmlformats.org/drawingml/2006/main">
            <a:fillRect l="0" t="0" r="0" b="0"/>
          </a:stretch>
        </p:blipFill>
        <p:spPr>
          <a:xfrm xmlns:a="http://schemas.openxmlformats.org/drawingml/2006/main" rot="0" flipH="0" flipV="0">
            <a:off x="6661377" y="4064288"/>
            <a:ext cx="735847" cy="852529"/>
          </a:xfrm>
          <a:prstGeom xmlns:a="http://schemas.openxmlformats.org/drawingml/2006/main" prst="rect">
            <a:avLst/>
          </a:prstGeom>
          <a:ln xmlns:a="http://schemas.openxmlformats.org/drawingml/2006/main" w="12700">
            <a:miter/>
          </a:ln>
        </p:spPr>
      </p:pic>
      <p:pic>
        <p:nvPicPr>
          <p:cNvPr id="4"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2820441c210240dc"/>
          <a:stretch xmlns:a="http://schemas.openxmlformats.org/drawingml/2006/main">
            <a:fillRect l="0" t="0" r="0" b="0"/>
          </a:stretch>
        </p:blipFill>
        <p:spPr>
          <a:xfrm xmlns:a="http://schemas.openxmlformats.org/drawingml/2006/main" rot="0" flipH="0" flipV="0">
            <a:off x="4223755" y="5159326"/>
            <a:ext cx="1234867" cy="1234867"/>
          </a:xfrm>
          <a:prstGeom xmlns:a="http://schemas.openxmlformats.org/drawingml/2006/main" prst="rect">
            <a:avLst/>
          </a:prstGeom>
          <a:ln xmlns:a="http://schemas.openxmlformats.org/drawingml/2006/main" w="12700">
            <a:miter/>
          </a:ln>
        </p:spPr>
      </p:pic>
      <p:pic>
        <p:nvPicPr>
          <p:cNvPr id="5"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5a2cb110ca674356"/>
          <a:stretch xmlns:a="http://schemas.openxmlformats.org/drawingml/2006/main">
            <a:fillRect l="0" t="0" r="0" b="0"/>
          </a:stretch>
        </p:blipFill>
        <p:spPr>
          <a:xfrm xmlns:a="http://schemas.openxmlformats.org/drawingml/2006/main" rot="0" flipH="0" flipV="0">
            <a:off x="2539453" y="5286258"/>
            <a:ext cx="966470" cy="974860"/>
          </a:xfrm>
          <a:prstGeom xmlns:a="http://schemas.openxmlformats.org/drawingml/2006/main" prst="rect">
            <a:avLst/>
          </a:prstGeom>
          <a:ln xmlns:a="http://schemas.openxmlformats.org/drawingml/2006/main" w="12700">
            <a:miter/>
          </a:ln>
        </p:spPr>
      </p:pic>
      <p:pic>
        <p:nvPicPr>
          <p:cNvPr id="6"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42dbbfee23b046fa"/>
          <a:stretch xmlns:a="http://schemas.openxmlformats.org/drawingml/2006/main">
            <a:fillRect l="0" t="0" r="0" b="0"/>
          </a:stretch>
        </p:blipFill>
        <p:spPr>
          <a:xfrm xmlns:a="http://schemas.openxmlformats.org/drawingml/2006/main" rot="0" flipH="0" flipV="0">
            <a:off x="8243521" y="4067048"/>
            <a:ext cx="735847" cy="851278"/>
          </a:xfrm>
          <a:prstGeom xmlns:a="http://schemas.openxmlformats.org/drawingml/2006/main" prst="rect">
            <a:avLst/>
          </a:prstGeom>
          <a:ln xmlns:a="http://schemas.openxmlformats.org/drawingml/2006/main" w="12700">
            <a:miter/>
          </a:ln>
        </p:spPr>
      </p:pic>
      <p:pic>
        <p:nvPicPr>
          <p:cNvPr id="7"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2e5d7325f20942fc"/>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4588063" y="4014620"/>
            <a:ext cx="1234815" cy="954177"/>
          </a:xfrm>
          <a:prstGeom xmlns:a="http://schemas.openxmlformats.org/drawingml/2006/main" prst="rect">
            <a:avLst/>
          </a:prstGeom>
          <a:ln xmlns:a="http://schemas.openxmlformats.org/drawingml/2006/main" w="12700">
            <a:miter/>
          </a:ln>
        </p:spPr>
      </p:pic>
      <p:pic>
        <p:nvPicPr>
          <p:cNvPr id="8" name="Obraz 2"/>
          <p:cNvPicPr>
            <a:picLocks xmlns:a="http://schemas.openxmlformats.org/drawingml/2006/main" noChangeAspect="1"/>
          </p:cNvPicPr>
          <p:nvPr/>
        </p:nvPicPr>
        <p:blipFill>
          <a:blip xmlns:r="http://schemas.openxmlformats.org/officeDocument/2006/relationships" xmlns:a="http://schemas.openxmlformats.org/drawingml/2006/main" r:embed="Re2d8221559ee4b6a"/>
          <a:stretch xmlns:a="http://schemas.openxmlformats.org/drawingml/2006/main">
            <a:fillRect l="0" t="0" r="0" b="0"/>
          </a:stretch>
        </p:blipFill>
        <p:spPr>
          <a:xfrm xmlns:a="http://schemas.openxmlformats.org/drawingml/2006/main" rot="0" flipH="0" flipV="0">
            <a:off x="6172956" y="5426986"/>
            <a:ext cx="2453669" cy="696529"/>
          </a:xfrm>
          <a:prstGeom xmlns:a="http://schemas.openxmlformats.org/drawingml/2006/main" prst="rect">
            <a:avLst/>
          </a:prstGeom>
        </p:spPr>
      </p:pic>
      <p:pic>
        <p:nvPicPr>
          <p:cNvPr id="9" name="Obraz 4"/>
          <p:cNvPicPr>
            <a:picLocks xmlns:a="http://schemas.openxmlformats.org/drawingml/2006/main" noChangeAspect="1"/>
          </p:cNvPicPr>
          <p:nvPr/>
        </p:nvPicPr>
        <p:blipFill>
          <a:blip xmlns:r="http://schemas.openxmlformats.org/officeDocument/2006/relationships" xmlns:a="http://schemas.openxmlformats.org/drawingml/2006/main" r:embed="Recf931ed6c27445f"/>
          <a:stretch xmlns:a="http://schemas.openxmlformats.org/drawingml/2006/main">
            <a:fillRect l="0" t="0" r="0" b="0"/>
          </a:stretch>
        </p:blipFill>
        <p:spPr>
          <a:xfrm xmlns:a="http://schemas.openxmlformats.org/drawingml/2006/main" rot="0" flipH="0" flipV="0">
            <a:off x="2293999" y="4069807"/>
            <a:ext cx="1453877" cy="842950"/>
          </a:xfrm>
          <a:prstGeom xmlns:a="http://schemas.openxmlformats.org/drawingml/2006/main" prst="rect">
            <a:avLst/>
          </a:prstGeom>
        </p:spPr>
      </p:pic>
      <p:pic>
        <p:nvPicPr>
          <p:cNvPr id="10" name="Obraz 1"/>
          <p:cNvPicPr>
            <a:picLocks xmlns:a="http://schemas.openxmlformats.org/drawingml/2006/main" noChangeAspect="1"/>
          </p:cNvPicPr>
          <p:nvPr/>
        </p:nvPicPr>
        <p:blipFill>
          <a:blip xmlns:r="http://schemas.openxmlformats.org/officeDocument/2006/relationships" xmlns:a="http://schemas.openxmlformats.org/drawingml/2006/main" r:embed="R5990232fc06a471c"/>
          <a:stretch xmlns:a="http://schemas.openxmlformats.org/drawingml/2006/main">
            <a:fillRect l="0" t="0" r="0" b="0"/>
          </a:stretch>
        </p:blipFill>
        <p:spPr>
          <a:xfrm xmlns:a="http://schemas.openxmlformats.org/drawingml/2006/main" rot="0" flipH="0" flipV="0">
            <a:off x="9336285" y="5410430"/>
            <a:ext cx="1236354" cy="726030"/>
          </a:xfrm>
          <a:prstGeom xmlns:a="http://schemas.openxmlformats.org/drawingml/2006/main" prst="rect">
            <a:avLst/>
          </a:prstGeom>
        </p:spPr>
      </p:pic>
      <p:pic>
        <p:nvPicPr>
          <p:cNvPr id="11" name="Picture 3"/>
          <p:cNvPicPr>
            <a:picLocks xmlns:a="http://schemas.openxmlformats.org/drawingml/2006/main" noChangeAspect="1"/>
          </p:cNvPicPr>
          <p:nvPr/>
        </p:nvPicPr>
        <p:blipFill rotWithShape="1">
          <a:blip xmlns:r="http://schemas.openxmlformats.org/officeDocument/2006/relationships" xmlns:a="http://schemas.openxmlformats.org/drawingml/2006/main" r:embed="R324a9a6361794284"/>
          <a:srcRect xmlns:a="http://schemas.openxmlformats.org/drawingml/2006/main" l="38862" t="85374" r="24854" b="3187"/>
          <a:stretch xmlns:a="http://schemas.openxmlformats.org/drawingml/2006/main"/>
        </p:blipFill>
        <p:spPr>
          <a:xfrm xmlns:a="http://schemas.openxmlformats.org/drawingml/2006/main" rot="0" flipH="0" flipV="0">
            <a:off x="5074920" y="2916933"/>
            <a:ext cx="3786276" cy="671496"/>
          </a:xfrm>
          <a:prstGeom xmlns:a="http://schemas.openxmlformats.org/drawingml/2006/main" prst="rect">
            <a:avLst/>
          </a:prstGeom>
          <a:ln xmlns:a="http://schemas.openxmlformats.org/drawingml/2006/main">
            <a:noFill/>
          </a:ln>
        </p:spPr>
      </p:pic>
      <p:sp>
        <p:nvSpPr>
          <p:cNvPr id="5" name="TextBox 4">
            <a:extLst xmlns:a="http://schemas.openxmlformats.org/drawingml/2006/main">
              <a:ext uri="{FF2B5EF4-FFF2-40B4-BE49-F238E27FC236}">
                <a16:creationId xmlns:a16="http://schemas.microsoft.com/office/drawing/2014/main" id="{7E99E910-D45E-25AF-7503-AE875ECCEB8A}"/>
              </a:ext>
            </a:extLst>
          </p:cNvPr>
          <p:cNvSpPr>
            <a:spLocks xmlns:a="http://schemas.openxmlformats.org/drawingml/2006/main" noGrp="1"/>
          </p:cNvSpPr>
          <p:nvPr/>
        </p:nvSpPr>
        <p:spPr>
          <a:xfrm xmlns:a="http://schemas.openxmlformats.org/drawingml/2006/main" rot="0">
            <a:off x="3064024" y="1650945"/>
            <a:ext cx="5562601" cy="1265988"/>
          </a:xfrm>
          <a:prstGeom xmlns:a="http://schemas.openxmlformats.org/drawingml/2006/main" prst="rect">
            <a:avLst/>
          </a:prstGeom>
          <a:solidFill xmlns:a="http://schemas.openxmlformats.org/drawingml/2006/main">
            <a:schemeClr val="bg1"/>
          </a:solidFill>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nSpc>
                <a:spcPct val="90000"/>
              </a:lnSpc>
              <a:spcBef>
                <a:spcPts val="0"/>
              </a:spcBef>
              <a:spcAft>
                <a:spcPts val="0"/>
              </a:spcAft>
              <a:buNone/>
            </a:pPr>
            <a:r>
              <a:rPr sz="1400" b="0" i="0" u="none" cap="none">
                <a:ln>
                  <a:noFill/>
                </a:ln>
                <a:solidFill>
                  <a:srgbClr val="00518E"/>
                </a:solidFill>
                <a:latin typeface="+mn-lt"/>
                <a:ea typeface="+mn-lt"/>
                <a:cs typeface="+mn-lt"/>
              </a:rPr>
              <a:t>Co-f</a:t>
            </a:r>
            <a:r>
              <a:rPr sz="1400" b="0" i="0" u="none" cap="none">
                <a:ln>
                  <a:noFill/>
                </a:ln>
                <a:solidFill>
                  <a:srgbClr val="00518E"/>
                </a:solidFill>
                <a:latin typeface="+mn-lt"/>
                <a:ea typeface="+mn-lt"/>
                <a:cs typeface="+mn-lt"/>
              </a:rPr>
              <a:t>unded</a:t>
            </a:r>
            <a:r>
              <a:rPr sz="1400" b="0" i="0" u="none" cap="none">
                <a:ln>
                  <a:noFill/>
                </a:ln>
                <a:solidFill>
                  <a:srgbClr val="00518E"/>
                </a:solidFill>
                <a:latin typeface="+mn-lt"/>
                <a:ea typeface="+mn-lt"/>
                <a:cs typeface="+mn-lt"/>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sldLayout>
</file>

<file path=ppt/slideLayouts/slideLayout3.xml><?xml version="1.0" encoding="utf-8"?>
<p:sldLayout xmlns:p="http://schemas.openxmlformats.org/presentationml/2006/main" preserve="1" userDrawn="1">
  <p:cSld name="Preliminar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5959060-377F-FDF7-6A0B-608171A92A23}"/>
              </a:ext>
            </a:extLst>
          </p:cNvPr>
          <p:cNvSpPr>
            <a:spLocks xmlns:a="http://schemas.openxmlformats.org/drawingml/2006/main" noGrp="1"/>
          </p:cNvSpPr>
          <p:nvPr>
            <p:ph type="title" idx="0"/>
          </p:nvPr>
        </p:nvSpPr>
        <p:spPr>
          <a:xfrm xmlns:a="http://schemas.openxmlformats.org/drawingml/2006/main">
            <a:off x="654300" y="588322"/>
            <a:ext cx="8807200" cy="1024578"/>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Click to edit Master title style</a:t>
            </a:r>
          </a:p>
        </p:txBody>
      </p:sp>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5" name="Text Placeholder 14">
            <a:extLst xmlns:a="http://schemas.openxmlformats.org/drawingml/2006/main">
              <a:ext uri="{FF2B5EF4-FFF2-40B4-BE49-F238E27FC236}">
                <a16:creationId xmlns:a16="http://schemas.microsoft.com/office/drawing/2014/main" id="{650B9F30-EF70-733D-8FA7-5149A979B909}"/>
              </a:ext>
            </a:extLst>
          </p:cNvPr>
          <p:cNvSpPr>
            <a:spLocks xmlns:a="http://schemas.openxmlformats.org/drawingml/2006/main" noGrp="1"/>
          </p:cNvSpPr>
          <p:nvPr>
            <p:ph type="body" idx="11"/>
          </p:nvPr>
        </p:nvSpPr>
        <p:spPr>
          <a:xfrm xmlns:a="http://schemas.openxmlformats.org/drawingml/2006/main">
            <a:off x="1781971" y="2117727"/>
            <a:ext cx="7392511" cy="3816351"/>
          </a:xfrm>
        </p:spPr>
        <p:txBody>
          <a:bodyPr xmlns:a="http://schemas.openxmlformats.org/drawingml/2006/main">
            <a:normAutofit/>
          </a:bodyPr>
          <a:lstStyle xmlns:a="http://schemas.openxmlformats.org/drawingml/2006/main">
            <a:lvl1pPr marL="457194" indent="-457194">
              <a:buAutoNum type="arabicPeriod"/>
              <a:defRPr sz="2400"/>
            </a:lvl1pPr>
          </a:lstStyle>
          <a:p xmlns:a="http://schemas.openxmlformats.org/drawingml/2006/main">
            <a:pPr>
              <a:buNone/>
            </a:pPr>
            <a:r>
              <a:t>Click to edit Master text styles</a:t>
            </a:r>
          </a:p>
        </p:txBody>
      </p:sp>
    </p:spTree>
  </p:cSld>
</p:sldLayout>
</file>

<file path=ppt/slideLayouts/slideLayout4.xml><?xml version="1.0" encoding="utf-8"?>
<p:sldLayout xmlns:p="http://schemas.openxmlformats.org/presentationml/2006/main" preserve="1" userDrawn="1">
  <p:cSld name="Photo_fix">
    <p:spTree>
      <p:nvGrpSpPr>
        <p:cNvPr id="1" name=""/>
        <p:cNvGrpSpPr/>
        <p:nvPr/>
      </p:nvGrpSpPr>
      <p:grpSpPr>
        <a:xfrm xmlns:a="http://schemas.openxmlformats.org/drawingml/2006/main"/>
      </p:grpSpPr>
      <p:sp>
        <p:nvSpPr>
          <p:cNvPr id="151" name="bowl of salad with fried rice, boiled eggs and chopsticks">
            <a:extLst xmlns:a="http://schemas.openxmlformats.org/drawingml/2006/main">
              <a:ext uri="{FF2B5EF4-FFF2-40B4-BE49-F238E27FC236}">
                <a16:creationId xmlns:a16="http://schemas.microsoft.com/office/drawing/2014/main" id="{F6FE9A22-D325-4CD2-9F96-6B9FC18ED9A5}"/>
              </a:ext>
            </a:extLst>
          </p:cNvPr>
          <p:cNvSpPr>
            <a:spLocks xmlns:a="http://schemas.openxmlformats.org/drawingml/2006/main" noGrp="1"/>
          </p:cNvSpPr>
          <p:nvPr>
            <p:ph type="pic" idx="21"/>
          </p:nvPr>
        </p:nvSpPr>
        <p:spPr>
          <a:xfrm xmlns:a="http://schemas.openxmlformats.org/drawingml/2006/main">
            <a:off x="0" y="0"/>
            <a:ext cx="12192000" cy="6858000"/>
          </a:xfrm>
          <a:prstGeom xmlns:a="http://schemas.openxmlformats.org/drawingml/2006/main" prst="rect">
            <a:avLst/>
          </a:prstGeom>
        </p:spPr>
        <p:txBody>
          <a:bodyPr xmlns:a="http://schemas.openxmlformats.org/drawingml/2006/main" lIns="91439" tIns="45719" rIns="91439" bIns="45719">
            <a:noAutofit/>
          </a:bodyPr>
          <a:lstStyle xmlns:a="http://schemas.openxmlformats.org/drawingml/2006/main">
            <a:lvl1pPr marL="0" indent="0">
              <a:buNone/>
              <a:defRPr/>
            </a:lvl1pPr>
          </a:lstStyle>
          <a:p xmlns:a="http://schemas.openxmlformats.org/drawingml/2006/main"/>
        </p:txBody>
      </p:sp>
    </p:spTree>
  </p:cSld>
</p:sldLayout>
</file>

<file path=ppt/slideLayouts/slideLayout5.xml><?xml version="1.0" encoding="utf-8"?>
<p:sldLayout xmlns:p="http://schemas.openxmlformats.org/presentationml/2006/main" preserve="1" userDrawn="1">
  <p:cSld name="Title, Text_constant">
    <p:spTree>
      <p:nvGrpSpPr>
        <p:cNvPr id="1" name=""/>
        <p:cNvGrpSpPr/>
        <p:nvPr/>
      </p:nvGrpSpPr>
      <p:grpSpPr>
        <a:xfrm xmlns:a="http://schemas.openxmlformats.org/drawingml/2006/main"/>
      </p:grpSpPr>
      <p:sp>
        <p:nvSpPr>
          <p:cNvPr id="60" name="Slide Title">
            <a:extLst xmlns:a="http://schemas.openxmlformats.org/drawingml/2006/main">
              <a:ext uri="{FF2B5EF4-FFF2-40B4-BE49-F238E27FC236}">
                <a16:creationId xmlns:a16="http://schemas.microsoft.com/office/drawing/2014/main" id="{F290AE2B-ACBF-4BC8-B93D-A43EE1C66BC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pic>
        <p:nvPicPr>
          <p:cNvPr id="61" name="AdobeStock_327403039 (1).jpeg"/>
          <p:cNvPicPr>
            <a:picLocks xmlns:a="http://schemas.openxmlformats.org/drawingml/2006/main" noChangeAspect="1"/>
          </p:cNvPicPr>
          <p:nvPr/>
        </p:nvPicPr>
        <p:blipFill>
          <a:blip xmlns:r="http://schemas.openxmlformats.org/officeDocument/2006/relationships" xmlns:a="http://schemas.openxmlformats.org/drawingml/2006/main" r:embed="Rd201783f37764d0e"/>
          <a:srcRect xmlns:a="http://schemas.openxmlformats.org/drawingml/2006/main" l="20947" t="0" r="31881" b="0"/>
          <a:stretch xmlns:a="http://schemas.openxmlformats.org/drawingml/2006/main">
            <a:fillRect l="0" t="0" r="0" b="0"/>
          </a:stretch>
        </p:blipFill>
        <p:spPr>
          <a:xfrm xmlns:a="http://schemas.openxmlformats.org/drawingml/2006/main" flipH="1">
            <a:off x="7596329" y="0"/>
            <a:ext cx="4729428" cy="6858000"/>
          </a:xfrm>
          <a:prstGeom xmlns:a="http://schemas.openxmlformats.org/drawingml/2006/main" prst="rect">
            <a:avLst/>
          </a:prstGeom>
          <a:ln xmlns:a="http://schemas.openxmlformats.org/drawingml/2006/main" w="12700">
            <a:miter/>
          </a:ln>
        </p:spPr>
      </p:pic>
      <p:sp>
        <p:nvSpPr>
          <p:cNvPr id="4" name="Body Level One…">
            <a:extLst xmlns:a="http://schemas.openxmlformats.org/drawingml/2006/main">
              <a:ext uri="{FF2B5EF4-FFF2-40B4-BE49-F238E27FC236}">
                <a16:creationId xmlns:a16="http://schemas.microsoft.com/office/drawing/2014/main" id="{81193AA5-7E0E-3068-3555-20A8461E9F01}"/>
              </a:ext>
            </a:extLst>
          </p:cNvPr>
          <p:cNvSpPr>
            <a:spLocks xmlns:a="http://schemas.openxmlformats.org/drawingml/2006/main" noGrp="1"/>
          </p:cNvSpPr>
          <p:nvPr>
            <p:ph type="body" idx="1" hasCustomPrompt="1"/>
          </p:nvPr>
        </p:nvSpPr>
        <p:spPr>
          <a:xfrm xmlns:a="http://schemas.openxmlformats.org/drawingml/2006/main">
            <a:off x="970201" y="1386840"/>
            <a:ext cx="5933876" cy="4556760"/>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6.xml><?xml version="1.0" encoding="utf-8"?>
<p:sldLayout xmlns:p="http://schemas.openxmlformats.org/presentationml/2006/main" preserve="1" userDrawn="1">
  <p:cSld name="Text">
    <p:spTree>
      <p:nvGrpSpPr>
        <p:cNvPr id="1" name=""/>
        <p:cNvGrpSpPr/>
        <p:nvPr/>
      </p:nvGrpSpPr>
      <p:grpSpPr>
        <a:xfrm xmlns:a="http://schemas.openxmlformats.org/drawingml/2006/main"/>
      </p:grpSpPr>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8" name="Slide Number">
            <a:extLst xmlns:a="http://schemas.openxmlformats.org/drawingml/2006/main">
              <a:ext uri="{FF2B5EF4-FFF2-40B4-BE49-F238E27FC236}">
                <a16:creationId xmlns:a16="http://schemas.microsoft.com/office/drawing/2014/main" id="{D429C12A-3B1A-9342-8C6B-1CC6D9C118A8}"/>
              </a:ext>
            </a:extLst>
          </p:cNvPr>
          <p:cNvSpPr>
            <a:spLocks xmlns:a="http://schemas.openxmlformats.org/drawingml/2006/main" noGrp="1"/>
          </p:cNvSpPr>
          <p:nvPr/>
        </p:nvSpPr>
        <p:spPr>
          <a:xfrm xmlns:a="http://schemas.openxmlformats.org/drawingml/2006/main">
            <a:off x="5938106" y="6560485"/>
            <a:ext cx="315792" cy="297517"/>
          </a:xfrm>
          <a:prstGeom xmlns:a="http://schemas.openxmlformats.org/drawingml/2006/main" prst="rect">
            <a:avLst/>
          </a:prstGeom>
          <a:noFill xmlns:a="http://schemas.openxmlformats.org/drawingml/2006/main"/>
          <a:ln xmlns:a="http://schemas.openxmlformats.org/drawingml/2006/main" w="12700"/>
        </p:spPr>
        <p:txBody>
          <a:bodyPr xmlns:a="http://schemas.openxmlformats.org/drawingml/2006/main" wrap="none" lIns="25400" tIns="25400" rIns="25400" bIns="25400" anchor="b">
            <a:spAutoFit/>
          </a:bodyPr>
          <a:lstStyle xmlns:a="http://schemas.openxmlformats.org/drawingml/2006/main">
            <a:lvl1pPr marL="0" indent="0" algn="ctr">
              <a:lnSpc>
                <a:spcPct val="100000"/>
              </a:lnSpc>
              <a:spcBef>
                <a:spcPts val="0"/>
              </a:spcBef>
              <a:spcAft>
                <a:spcPts val="0"/>
              </a:spcAft>
              <a:buNone/>
              <a:defRPr sz="3200" b="0" i="0" u="none" cap="none" spc="0">
                <a:ln>
                  <a:noFill/>
                </a:ln>
                <a:solidFill>
                  <a:srgbClr val="F26211"/>
                </a:solidFill>
                <a:latin typeface="Montserrat Regular"/>
                <a:ea typeface="Montserrat Regular"/>
                <a:cs typeface="Montserrat Regular"/>
              </a:defRPr>
            </a:lvl1pPr>
            <a:lvl2pPr marL="0" indent="457200" algn="l">
              <a:lnSpc>
                <a:spcPct val="90000"/>
              </a:lnSpc>
              <a:spcBef>
                <a:spcPts val="4500"/>
              </a:spcBef>
              <a:spcAft>
                <a:spcPts val="0"/>
              </a:spcAft>
              <a:buNone/>
              <a:defRPr sz="4800" b="0" i="0" u="none" cap="none" spc="0">
                <a:ln>
                  <a:noFill/>
                </a:ln>
                <a:solidFill>
                  <a:srgbClr val="000000"/>
                </a:solidFill>
                <a:latin typeface="+mn-lt"/>
                <a:ea typeface="+mn-lt"/>
                <a:cs typeface="+mn-lt"/>
              </a:defRPr>
            </a:lvl2pPr>
            <a:lvl3pPr marL="0" indent="914400" algn="l">
              <a:lnSpc>
                <a:spcPct val="90000"/>
              </a:lnSpc>
              <a:spcBef>
                <a:spcPts val="4500"/>
              </a:spcBef>
              <a:spcAft>
                <a:spcPts val="0"/>
              </a:spcAft>
              <a:buNone/>
              <a:defRPr sz="4800" b="0" i="0" u="none" cap="none" spc="0">
                <a:ln>
                  <a:noFill/>
                </a:ln>
                <a:solidFill>
                  <a:srgbClr val="000000"/>
                </a:solidFill>
                <a:latin typeface="+mn-lt"/>
                <a:ea typeface="+mn-lt"/>
                <a:cs typeface="+mn-lt"/>
              </a:defRPr>
            </a:lvl3pPr>
            <a:lvl4pPr marL="0" indent="1371600" algn="l">
              <a:lnSpc>
                <a:spcPct val="90000"/>
              </a:lnSpc>
              <a:spcBef>
                <a:spcPts val="4500"/>
              </a:spcBef>
              <a:spcAft>
                <a:spcPts val="0"/>
              </a:spcAft>
              <a:buNone/>
              <a:defRPr sz="4800" b="0" i="0" u="none" cap="none" spc="0">
                <a:ln>
                  <a:noFill/>
                </a:ln>
                <a:solidFill>
                  <a:srgbClr val="000000"/>
                </a:solidFill>
                <a:latin typeface="+mn-lt"/>
                <a:ea typeface="+mn-lt"/>
                <a:cs typeface="+mn-lt"/>
              </a:defRPr>
            </a:lvl4pPr>
            <a:lvl5pPr marL="0" indent="1828800" algn="l">
              <a:lnSpc>
                <a:spcPct val="90000"/>
              </a:lnSpc>
              <a:spcBef>
                <a:spcPts val="4500"/>
              </a:spcBef>
              <a:spcAft>
                <a:spcPts val="0"/>
              </a:spcAft>
              <a:buNone/>
              <a:defRPr sz="4800" b="0" i="0" u="none" cap="none" spc="0">
                <a:ln>
                  <a:noFill/>
                </a:ln>
                <a:solidFill>
                  <a:srgbClr val="000000"/>
                </a:solidFill>
                <a:latin typeface="+mn-lt"/>
                <a:ea typeface="+mn-lt"/>
                <a:cs typeface="+mn-lt"/>
              </a:defRPr>
            </a:lvl5pPr>
            <a:lvl6pPr marL="0" indent="2286000" algn="l">
              <a:lnSpc>
                <a:spcPct val="90000"/>
              </a:lnSpc>
              <a:spcBef>
                <a:spcPts val="4500"/>
              </a:spcBef>
              <a:spcAft>
                <a:spcPts val="0"/>
              </a:spcAft>
              <a:buNone/>
              <a:defRPr sz="4800" b="0" i="0" u="none" cap="none" spc="0">
                <a:ln>
                  <a:noFill/>
                </a:ln>
                <a:solidFill>
                  <a:srgbClr val="000000"/>
                </a:solidFill>
                <a:latin typeface="+mn-lt"/>
                <a:ea typeface="+mn-lt"/>
                <a:cs typeface="+mn-lt"/>
              </a:defRPr>
            </a:lvl6pPr>
            <a:lvl7pPr marL="0" indent="2743200" algn="l">
              <a:lnSpc>
                <a:spcPct val="90000"/>
              </a:lnSpc>
              <a:spcBef>
                <a:spcPts val="4500"/>
              </a:spcBef>
              <a:spcAft>
                <a:spcPts val="0"/>
              </a:spcAft>
              <a:buNone/>
              <a:defRPr sz="4800" b="0" i="0" u="none" cap="none" spc="0">
                <a:ln>
                  <a:noFill/>
                </a:ln>
                <a:solidFill>
                  <a:srgbClr val="000000"/>
                </a:solidFill>
                <a:latin typeface="+mn-lt"/>
                <a:ea typeface="+mn-lt"/>
                <a:cs typeface="+mn-lt"/>
              </a:defRPr>
            </a:lvl7pPr>
            <a:lvl8pPr marL="0" indent="3200400" algn="l">
              <a:lnSpc>
                <a:spcPct val="90000"/>
              </a:lnSpc>
              <a:spcBef>
                <a:spcPts val="4500"/>
              </a:spcBef>
              <a:spcAft>
                <a:spcPts val="0"/>
              </a:spcAft>
              <a:buNone/>
              <a:defRPr sz="4800" b="0" i="0" u="none" cap="none" spc="0">
                <a:ln>
                  <a:noFill/>
                </a:ln>
                <a:solidFill>
                  <a:srgbClr val="000000"/>
                </a:solidFill>
                <a:latin typeface="+mn-lt"/>
                <a:ea typeface="+mn-lt"/>
                <a:cs typeface="+mn-lt"/>
              </a:defRPr>
            </a:lvl8pPr>
            <a:lvl9pPr marL="0" indent="3657600" algn="l">
              <a:lnSpc>
                <a:spcPct val="90000"/>
              </a:lnSpc>
              <a:spcBef>
                <a:spcPts val="4500"/>
              </a:spcBef>
              <a:spcAft>
                <a:spcPts val="0"/>
              </a:spcAft>
              <a:buNone/>
              <a:defRPr sz="4800" b="0" i="0" u="none" cap="none" spc="0">
                <a:ln>
                  <a:noFill/>
                </a:ln>
                <a:solidFill>
                  <a:srgbClr val="000000"/>
                </a:solidFill>
                <a:latin typeface="+mn-lt"/>
                <a:ea typeface="+mn-lt"/>
                <a:cs typeface="+mn-lt"/>
              </a:defRPr>
            </a:lvl9pPr>
          </a:lstStyle>
          <a:p xmlns:a="http://schemas.openxmlformats.org/drawingml/2006/main">
            <a:fld id="{86CB4B4D-7CA3-9044-876B-883B54F8677D}" type="slidenum">
              <a:rPr sz="1600"/>
              <a:t>‹#›</a:t>
            </a:fld>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7.xml><?xml version="1.0" encoding="utf-8"?>
<p:sldLayout xmlns:p="http://schemas.openxmlformats.org/presentationml/2006/main" preserve="1" userDrawn="1">
  <p:cSld name="1_Text">
    <p:spTree>
      <p:nvGrpSpPr>
        <p:cNvPr id="1" name=""/>
        <p:cNvGrpSpPr/>
        <p:nvPr/>
      </p:nvGrpSpPr>
      <p:grpSpPr>
        <a:xfrm xmlns:a="http://schemas.openxmlformats.org/drawingml/2006/main"/>
      </p:grpSpPr>
      <p:sp>
        <p:nvSpPr>
          <p:cNvPr id="2" name="Rectangle">
            <a:extLst xmlns:a="http://schemas.openxmlformats.org/drawingml/2006/main">
              <a:ext uri="{FF2B5EF4-FFF2-40B4-BE49-F238E27FC236}">
                <a16:creationId xmlns:a16="http://schemas.microsoft.com/office/drawing/2014/main" id="{0448F59B-1696-C8F0-6727-7C8C7C76F06C}"/>
              </a:ext>
            </a:extLst>
          </p:cNvPr>
          <p:cNvSpPr>
            <a:spLocks xmlns:a="http://schemas.openxmlformats.org/drawingml/2006/main" noGrp="1"/>
          </p:cNvSpPr>
          <p:nvPr/>
        </p:nvSpPr>
        <p:spPr>
          <a:xfrm xmlns:a="http://schemas.openxmlformats.org/drawingml/2006/main">
            <a:off x="7590680" y="100"/>
            <a:ext cx="4610944"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5" name="Prostokąt 3">
            <a:extLst xmlns:a="http://schemas.openxmlformats.org/drawingml/2006/main">
              <a:ext uri="{FF2B5EF4-FFF2-40B4-BE49-F238E27FC236}">
                <a16:creationId xmlns:a16="http://schemas.microsoft.com/office/drawing/2014/main" id="{6B5EBAE9-110C-F2D1-0E42-07936DE34ED5}"/>
              </a:ext>
            </a:extLst>
          </p:cNvPr>
          <p:cNvSpPr>
            <a:spLocks xmlns:a="http://schemas.openxmlformats.org/drawingml/2006/main" noGrp="1"/>
          </p:cNvSpPr>
          <p:nvPr/>
        </p:nvSpPr>
        <p:spPr>
          <a:xfrm xmlns:a="http://schemas.openxmlformats.org/drawingml/2006/main">
            <a:off x="2445951" y="3274664"/>
            <a:ext cx="7261320" cy="297517"/>
          </a:xfrm>
          <a:prstGeom xmlns:a="http://schemas.openxmlformats.org/drawingml/2006/main" prst="rect">
            <a:avLst/>
          </a:prstGeom>
          <a:solidFill xmlns:a="http://schemas.openxmlformats.org/drawingml/2006/main">
            <a:schemeClr val="bg1"/>
          </a:solidFill>
          <a:ln xmlns:a="http://schemas.openxmlformats.org/drawingml/2006/main" w="12700">
            <a:noFill/>
          </a:ln>
          <a:effectLst xmlns:a="http://schemas.openxmlformats.org/drawingml/2006/main">
            <a:outerShdw blurRad="419100" dist="444500" dir="8520000">
              <a:srgbClr val="FFC000">
                <a:alpha val="15000"/>
              </a:srgbClr>
            </a:outerShdw>
          </a:effectLst>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25400" tIns="25400" rIns="25400" bIns="25400" anchor="ctr">
            <a:spAutoFit/>
          </a:bodyPr>
          <a:lstStyle xmlns:a="http://schemas.openxmlformats.org/drawingml/2006/main"/>
          <a:p xmlns:a="http://schemas.openxmlformats.org/drawingml/2006/main">
            <a:pPr marL="0" indent="0" algn="ctr">
              <a:lnSpc>
                <a:spcPct val="100000"/>
              </a:lnSpc>
              <a:spcBef>
                <a:spcPts val="0"/>
              </a:spcBef>
              <a:spcAft>
                <a:spcPts val="0"/>
              </a:spcAft>
              <a:buNone/>
            </a:pP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2639442" y="2618753"/>
            <a:ext cx="6902765" cy="2602176"/>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0" indent="0">
              <a:buNone/>
              <a:defRPr sz="24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2639443" y="1549867"/>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40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Tree>
  </p:cSld>
</p:sldLayout>
</file>

<file path=ppt/slideLayouts/slideLayout8.xml><?xml version="1.0" encoding="utf-8"?>
<p:sldLayout xmlns:p="http://schemas.openxmlformats.org/presentationml/2006/main" preserve="1" userDrawn="1">
  <p:cSld name="Title&amp;bullets2">
    <p:spTree>
      <p:nvGrpSpPr>
        <p:cNvPr id="1" name=""/>
        <p:cNvGrpSpPr/>
        <p:nvPr/>
      </p:nvGrpSpPr>
      <p:grpSpPr>
        <a:xfrm xmlns:a="http://schemas.openxmlformats.org/drawingml/2006/main"/>
      </p:grpSpPr>
      <p:pic>
        <p:nvPicPr>
          <p:cNvPr id="1" name="Picture 9"/>
          <p:cNvPicPr>
            <a:picLocks xmlns:a="http://schemas.openxmlformats.org/drawingml/2006/main" noChangeAspect="1"/>
          </p:cNvPicPr>
          <p:nvPr/>
        </p:nvPicPr>
        <p:blipFill rotWithShape="1">
          <a:blip xmlns:r="http://schemas.openxmlformats.org/officeDocument/2006/relationships" xmlns:a="http://schemas.openxmlformats.org/drawingml/2006/main" r:embed="Rb5b8341afa8a49df"/>
          <a:srcRect xmlns:a="http://schemas.openxmlformats.org/drawingml/2006/main" l="20515" t="24855" r="52771" b="56359"/>
          <a:stretch xmlns:a="http://schemas.openxmlformats.org/drawingml/2006/main"/>
        </p:blipFill>
        <p:spPr>
          <a:xfrm xmlns:a="http://schemas.openxmlformats.org/drawingml/2006/main">
            <a:off x="9748685" y="5102941"/>
            <a:ext cx="2443316" cy="1755059"/>
          </a:xfrm>
          <a:prstGeom xmlns:a="http://schemas.openxmlformats.org/drawingml/2006/main" prst="rect">
            <a:avLst/>
          </a:prstGeom>
        </p:spPr>
      </p:pic>
      <p:sp>
        <p:nvSpPr>
          <p:cNvPr id="4" name="Slide Title">
            <a:extLst xmlns:a="http://schemas.openxmlformats.org/drawingml/2006/main">
              <a:ext uri="{FF2B5EF4-FFF2-40B4-BE49-F238E27FC236}">
                <a16:creationId xmlns:a16="http://schemas.microsoft.com/office/drawing/2014/main" id="{6F028D56-E5BA-213C-4BB7-DF98DFBE4946}"/>
              </a:ext>
            </a:extLst>
          </p:cNvPr>
          <p:cNvSpPr>
            <a:spLocks xmlns:a="http://schemas.openxmlformats.org/drawingml/2006/main" noGrp="1"/>
          </p:cNvSpPr>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22860" tIns="22860" rIns="22860" bIns="22860" anchor="t">
            <a:noAutofit/>
          </a:bodyPr>
          <a:lstStyle xmlns:a="http://schemas.openxmlformats.org/drawingml/2006/main">
            <a:lvl1pPr marL="0" indent="0" algn="l">
              <a:lnSpc>
                <a:spcPct val="80000"/>
              </a:lnSpc>
              <a:spcBef>
                <a:spcPts val="0"/>
              </a:spcBef>
              <a:spcAft>
                <a:spcPts val="0"/>
              </a:spcAft>
              <a:buNone/>
              <a:defRPr sz="5600" b="1" i="0" u="none" cap="none" spc="0">
                <a:ln>
                  <a:noFill/>
                </a:ln>
                <a:solidFill>
                  <a:srgbClr val="F26211"/>
                </a:solidFill>
                <a:latin typeface="Montserrat Regular"/>
                <a:ea typeface="Montserrat Regular"/>
                <a:cs typeface="Montserrat Regular"/>
              </a:defRPr>
            </a:lvl1pPr>
            <a:lvl2pPr marL="0" indent="457200" algn="l">
              <a:lnSpc>
                <a:spcPct val="80000"/>
              </a:lnSpc>
              <a:spcBef>
                <a:spcPts val="0"/>
              </a:spcBef>
              <a:spcAft>
                <a:spcPts val="0"/>
              </a:spcAft>
              <a:buNone/>
              <a:defRPr sz="8500" b="1" i="0" u="none" cap="none" spc="-170">
                <a:solidFill>
                  <a:srgbClr val="000000"/>
                </a:solidFill>
                <a:latin typeface="+mn-lt"/>
                <a:ea typeface="+mn-lt"/>
                <a:cs typeface="+mn-lt"/>
              </a:defRPr>
            </a:lvl2pPr>
            <a:lvl3pPr marL="0" indent="914400" algn="l">
              <a:lnSpc>
                <a:spcPct val="80000"/>
              </a:lnSpc>
              <a:spcBef>
                <a:spcPts val="0"/>
              </a:spcBef>
              <a:spcAft>
                <a:spcPts val="0"/>
              </a:spcAft>
              <a:buNone/>
              <a:defRPr sz="8500" b="1" i="0" u="none" cap="none" spc="-170">
                <a:solidFill>
                  <a:srgbClr val="000000"/>
                </a:solidFill>
                <a:latin typeface="+mn-lt"/>
                <a:ea typeface="+mn-lt"/>
                <a:cs typeface="+mn-lt"/>
              </a:defRPr>
            </a:lvl3pPr>
            <a:lvl4pPr marL="0" indent="1371600" algn="l">
              <a:lnSpc>
                <a:spcPct val="80000"/>
              </a:lnSpc>
              <a:spcBef>
                <a:spcPts val="0"/>
              </a:spcBef>
              <a:spcAft>
                <a:spcPts val="0"/>
              </a:spcAft>
              <a:buNone/>
              <a:defRPr sz="8500" b="1" i="0" u="none" cap="none" spc="-170">
                <a:solidFill>
                  <a:srgbClr val="000000"/>
                </a:solidFill>
                <a:latin typeface="+mn-lt"/>
                <a:ea typeface="+mn-lt"/>
                <a:cs typeface="+mn-lt"/>
              </a:defRPr>
            </a:lvl4pPr>
            <a:lvl5pPr marL="0" indent="1828800" algn="l">
              <a:lnSpc>
                <a:spcPct val="80000"/>
              </a:lnSpc>
              <a:spcBef>
                <a:spcPts val="0"/>
              </a:spcBef>
              <a:spcAft>
                <a:spcPts val="0"/>
              </a:spcAft>
              <a:buNone/>
              <a:defRPr sz="8500" b="1" i="0" u="none" cap="none" spc="-170">
                <a:solidFill>
                  <a:srgbClr val="000000"/>
                </a:solidFill>
                <a:latin typeface="+mn-lt"/>
                <a:ea typeface="+mn-lt"/>
                <a:cs typeface="+mn-lt"/>
              </a:defRPr>
            </a:lvl5pPr>
            <a:lvl6pPr marL="0" indent="2286000" algn="l">
              <a:lnSpc>
                <a:spcPct val="80000"/>
              </a:lnSpc>
              <a:spcBef>
                <a:spcPts val="0"/>
              </a:spcBef>
              <a:spcAft>
                <a:spcPts val="0"/>
              </a:spcAft>
              <a:buNone/>
              <a:defRPr sz="8500" b="1" i="0" u="none" cap="none" spc="-170">
                <a:solidFill>
                  <a:srgbClr val="000000"/>
                </a:solidFill>
                <a:latin typeface="+mn-lt"/>
                <a:ea typeface="+mn-lt"/>
                <a:cs typeface="+mn-lt"/>
              </a:defRPr>
            </a:lvl6pPr>
            <a:lvl7pPr marL="0" indent="2743200" algn="l">
              <a:lnSpc>
                <a:spcPct val="80000"/>
              </a:lnSpc>
              <a:spcBef>
                <a:spcPts val="0"/>
              </a:spcBef>
              <a:spcAft>
                <a:spcPts val="0"/>
              </a:spcAft>
              <a:buNone/>
              <a:defRPr sz="8500" b="1" i="0" u="none" cap="none" spc="-170">
                <a:solidFill>
                  <a:srgbClr val="000000"/>
                </a:solidFill>
                <a:latin typeface="+mn-lt"/>
                <a:ea typeface="+mn-lt"/>
                <a:cs typeface="+mn-lt"/>
              </a:defRPr>
            </a:lvl7pPr>
            <a:lvl8pPr marL="0" indent="3200400" algn="l">
              <a:lnSpc>
                <a:spcPct val="80000"/>
              </a:lnSpc>
              <a:spcBef>
                <a:spcPts val="0"/>
              </a:spcBef>
              <a:spcAft>
                <a:spcPts val="0"/>
              </a:spcAft>
              <a:buNone/>
              <a:defRPr sz="8500" b="1" i="0" u="none" cap="none" spc="-170">
                <a:solidFill>
                  <a:srgbClr val="000000"/>
                </a:solidFill>
                <a:latin typeface="+mn-lt"/>
                <a:ea typeface="+mn-lt"/>
                <a:cs typeface="+mn-lt"/>
              </a:defRPr>
            </a:lvl8pPr>
            <a:lvl9pPr marL="0" indent="3657600" algn="l">
              <a:lnSpc>
                <a:spcPct val="80000"/>
              </a:lnSpc>
              <a:spcBef>
                <a:spcPts val="0"/>
              </a:spcBef>
              <a:spcAft>
                <a:spcPts val="0"/>
              </a:spcAft>
              <a:buNone/>
              <a:defRPr sz="8500" b="1" i="0" u="none" cap="none" spc="-170">
                <a:solidFill>
                  <a:srgbClr val="000000"/>
                </a:solidFill>
                <a:latin typeface="+mn-lt"/>
                <a:ea typeface="+mn-lt"/>
                <a:cs typeface="+mn-lt"/>
              </a:defRPr>
            </a:lvl9pPr>
          </a:lstStyle>
          <a:p xmlns:a="http://schemas.openxmlformats.org/drawingml/2006/main">
            <a:pPr>
              <a:lnSpc>
                <a:spcPct val="100000"/>
              </a:lnSpc>
              <a:buNone/>
            </a:pPr>
            <a:r>
              <a:rPr sz="3200"/>
              <a:t>Slide</a:t>
            </a:r>
            <a:r>
              <a:rPr sz="3200"/>
              <a:t> </a:t>
            </a:r>
            <a:r>
              <a:rPr sz="3200"/>
              <a:t>Title</a:t>
            </a:r>
          </a:p>
        </p:txBody>
      </p:sp>
      <p:pic>
        <p:nvPicPr>
          <p:cNvPr id="5"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dd85fee0994d48ee"/>
          <a:srcRect xmlns:a="http://schemas.openxmlformats.org/drawingml/2006/main" l="34011" t="-5164" r="-14972" b="73693"/>
          <a:stretch xmlns:a="http://schemas.openxmlformats.org/drawingml/2006/main"/>
        </p:blipFill>
        <p:spPr>
          <a:xfrm xmlns:a="http://schemas.openxmlformats.org/drawingml/2006/main">
            <a:off x="0" y="4681025"/>
            <a:ext cx="5223749" cy="2176977"/>
          </a:xfrm>
          <a:prstGeom xmlns:a="http://schemas.openxmlformats.org/drawingml/2006/main" prst="rect">
            <a:avLst/>
          </a:prstGeom>
          <a:ln xmlns:a="http://schemas.openxmlformats.org/drawingml/2006/main" w="12700">
            <a:miter/>
          </a:ln>
        </p:spPr>
      </p:pic>
      <p:sp>
        <p:nvSpPr>
          <p:cNvPr id="11" name="Body Level One…">
            <a:extLst xmlns:a="http://schemas.openxmlformats.org/drawingml/2006/main">
              <a:ext uri="{FF2B5EF4-FFF2-40B4-BE49-F238E27FC236}">
                <a16:creationId xmlns:a16="http://schemas.microsoft.com/office/drawing/2014/main" id="{483CB89B-51C9-A270-F251-447E8DE9DB5A}"/>
              </a:ext>
            </a:extLst>
          </p:cNvPr>
          <p:cNvSpPr>
            <a:spLocks xmlns:a="http://schemas.openxmlformats.org/drawingml/2006/main" noGrp="1"/>
          </p:cNvSpPr>
          <p:nvPr>
            <p:ph type="body" idx="1" hasCustomPrompt="1"/>
          </p:nvPr>
        </p:nvSpPr>
        <p:spPr>
          <a:xfrm xmlns:a="http://schemas.openxmlformats.org/drawingml/2006/main">
            <a:off x="970200" y="1386840"/>
            <a:ext cx="10407877" cy="4055315"/>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9.xml><?xml version="1.0" encoding="utf-8"?>
<p:sldLayout xmlns:p="http://schemas.openxmlformats.org/presentationml/2006/main" userDrawn="1">
  <p:cSld name="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ce2087b70b4f486a"/>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c80f5c7959c84d8e" /><Relationship Type="http://schemas.openxmlformats.org/officeDocument/2006/relationships/slideLayout" Target="/ppt/slideLayouts/slideLayout1.xml" Id="Rdda748c461f045a3" /><Relationship Type="http://schemas.openxmlformats.org/officeDocument/2006/relationships/slideLayout" Target="/ppt/slideLayouts/slideLayout2.xml" Id="R3134ba29e6d2455f" /><Relationship Type="http://schemas.openxmlformats.org/officeDocument/2006/relationships/slideLayout" Target="/ppt/slideLayouts/slideLayout3.xml" Id="Rc1d7aafc6a0a43a3" /><Relationship Type="http://schemas.openxmlformats.org/officeDocument/2006/relationships/slideLayout" Target="/ppt/slideLayouts/slideLayout4.xml" Id="R04e1f32b65f64e82" /><Relationship Type="http://schemas.openxmlformats.org/officeDocument/2006/relationships/slideLayout" Target="/ppt/slideLayouts/slideLayout5.xml" Id="R7e895c470f0d4cf1" /><Relationship Type="http://schemas.openxmlformats.org/officeDocument/2006/relationships/slideLayout" Target="/ppt/slideLayouts/slideLayout6.xml" Id="R0baef80218044976" /><Relationship Type="http://schemas.openxmlformats.org/officeDocument/2006/relationships/slideLayout" Target="/ppt/slideLayouts/slideLayout7.xml" Id="Rff4cf00f4f844556" /><Relationship Type="http://schemas.openxmlformats.org/officeDocument/2006/relationships/slideLayout" Target="/ppt/slideLayouts/slideLayout8.xml" Id="R5eba8ef0c5294066" /><Relationship Type="http://schemas.openxmlformats.org/officeDocument/2006/relationships/slideLayout" Target="/ppt/slideLayouts/slideLayout9.xml" Id="Rc3489e7f178441d6" /><Relationship Type="http://schemas.openxmlformats.org/officeDocument/2006/relationships/slideLayout" Target="/ppt/slideLayouts/slideLayout10.xml" Id="R9bea35cdb3084ea1" /><Relationship Type="http://schemas.openxmlformats.org/officeDocument/2006/relationships/slideLayout" Target="/ppt/slideLayouts/slideLayout11.xml" Id="Ree88ed6b75c7403d" /><Relationship Type="http://schemas.openxmlformats.org/officeDocument/2006/relationships/slideLayout" Target="/ppt/slideLayouts/slideLayout12.xml" Id="R440429d8a9084c0f" /></Relationships>
</file>

<file path=ppt/slideMasters/slideMaster1.xml><?xml version="1.0" encoding="utf-8"?>
<p:sldMaster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Slide Title">
            <a:extLst xmlns:a="http://schemas.openxmlformats.org/drawingml/2006/main">
              <a:ext uri="{FF2B5EF4-FFF2-40B4-BE49-F238E27FC236}">
                <a16:creationId xmlns:a16="http://schemas.microsoft.com/office/drawing/2014/main" id="{40DE3C4D-CCD7-4FE8-8133-740602F3BE02}"/>
              </a:ext>
            </a:extLst>
          </p:cNvPr>
          <p:cNvSpPr>
            <a:spLocks xmlns:a="http://schemas.openxmlformats.org/drawingml/2006/main" noGrp="1"/>
          </p:cNvSpPr>
          <p:nvPr>
            <p:ph type="title" idx="0" hasCustomPrompt="1"/>
          </p:nvPr>
        </p:nvSpPr>
        <p:spPr>
          <a:xfrm xmlns:a="http://schemas.openxmlformats.org/drawingml/2006/main">
            <a:off x="603253" y="539751"/>
            <a:ext cx="10985500" cy="716581"/>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Title</a:t>
            </a:r>
          </a:p>
        </p:txBody>
      </p:sp>
      <p:sp>
        <p:nvSpPr>
          <p:cNvPr id="3" name="Body Level One…">
            <a:extLst xmlns:a="http://schemas.openxmlformats.org/drawingml/2006/main">
              <a:ext uri="{FF2B5EF4-FFF2-40B4-BE49-F238E27FC236}">
                <a16:creationId xmlns:a16="http://schemas.microsoft.com/office/drawing/2014/main" id="{F5F35D34-FBC8-42DC-8EB1-ACB03760F0FA}"/>
              </a:ext>
            </a:extLst>
          </p:cNvPr>
          <p:cNvSpPr>
            <a:spLocks xmlns:a="http://schemas.openxmlformats.org/drawingml/2006/main" noGrp="1"/>
          </p:cNvSpPr>
          <p:nvPr>
            <p:ph type="body" idx="1" hasCustomPrompt="1"/>
          </p:nvPr>
        </p:nvSpPr>
        <p:spPr>
          <a:xfrm xmlns:a="http://schemas.openxmlformats.org/drawingml/2006/main">
            <a:off x="603253" y="2124254"/>
            <a:ext cx="10985500" cy="4128007"/>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bullet text</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4" name="Slide Number">
            <a:extLst xmlns:a="http://schemas.openxmlformats.org/drawingml/2006/main">
              <a:ext uri="{FF2B5EF4-FFF2-40B4-BE49-F238E27FC236}">
                <a16:creationId xmlns:a16="http://schemas.microsoft.com/office/drawing/2014/main" id="{C1B78949-5734-4D68-88EB-8E0C3BB3CA63}"/>
              </a:ext>
            </a:extLst>
          </p:cNvPr>
          <p:cNvSpPr>
            <a:spLocks xmlns:a="http://schemas.openxmlformats.org/drawingml/2006/main" noGrp="1"/>
          </p:cNvSpPr>
          <p:nvPr>
            <p:ph type="sldNum" idx="2"/>
          </p:nvPr>
        </p:nvSpPr>
        <p:spPr>
          <a:xfrm xmlns:a="http://schemas.openxmlformats.org/drawingml/2006/main">
            <a:off x="5966240" y="6486710"/>
            <a:ext cx="253274" cy="241092"/>
          </a:xfrm>
          <a:prstGeom xmlns:a="http://schemas.openxmlformats.org/drawingml/2006/main" prst="rect">
            <a:avLst/>
          </a:prstGeom>
          <a:ln xmlns:a="http://schemas.openxmlformats.org/drawingml/2006/main" w="12700"/>
        </p:spPr>
        <p:txBody>
          <a:bodyPr xmlns:a="http://schemas.openxmlformats.org/drawingml/2006/main" wrap="none" lIns="50800" tIns="50800" rIns="50800" bIns="50800" anchor="b">
            <a:spAutoFit/>
          </a:bodyPr>
          <a:lstStyle xmlns:a="http://schemas.openxmlformats.org/drawingml/2006/main">
            <a:lvl1pPr algn="ctr">
              <a:lnSpc>
                <a:spcPct val="100000"/>
              </a:lnSpc>
              <a:spcBef>
                <a:spcPts val="0"/>
              </a:spcBef>
              <a:buNone/>
              <a:defRPr sz="900"/>
            </a:lvl1pPr>
          </a:lstStyle>
          <a:p xmlns:a="http://schemas.openxmlformats.org/drawingml/2006/main">
            <a:fld id="{86CB4B4D-7CA3-9044-876B-883B54F8677D}" type="slidenum">
              <a:t>‹#›</a:t>
            </a:fld>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dda748c461f045a3"/>
    <p:sldLayoutId xmlns:r="http://schemas.openxmlformats.org/officeDocument/2006/relationships" id="2147483650" r:id="R3134ba29e6d2455f"/>
    <p:sldLayoutId xmlns:r="http://schemas.openxmlformats.org/officeDocument/2006/relationships" id="2147483651" r:id="Rc1d7aafc6a0a43a3"/>
    <p:sldLayoutId xmlns:r="http://schemas.openxmlformats.org/officeDocument/2006/relationships" id="2147483652" r:id="R04e1f32b65f64e82"/>
    <p:sldLayoutId xmlns:r="http://schemas.openxmlformats.org/officeDocument/2006/relationships" id="2147483653" r:id="R7e895c470f0d4cf1"/>
    <p:sldLayoutId xmlns:r="http://schemas.openxmlformats.org/officeDocument/2006/relationships" id="2147483654" r:id="R0baef80218044976"/>
    <p:sldLayoutId xmlns:r="http://schemas.openxmlformats.org/officeDocument/2006/relationships" id="2147483655" r:id="Rff4cf00f4f844556"/>
    <p:sldLayoutId xmlns:r="http://schemas.openxmlformats.org/officeDocument/2006/relationships" id="2147483656" r:id="R5eba8ef0c5294066"/>
    <p:sldLayoutId xmlns:r="http://schemas.openxmlformats.org/officeDocument/2006/relationships" id="2147483657" r:id="Rc3489e7f178441d6"/>
    <p:sldLayoutId xmlns:r="http://schemas.openxmlformats.org/officeDocument/2006/relationships" id="2147483658" r:id="R9bea35cdb3084ea1"/>
    <p:sldLayoutId xmlns:r="http://schemas.openxmlformats.org/officeDocument/2006/relationships" id="2147483659" r:id="Ree88ed6b75c7403d"/>
    <p:sldLayoutId xmlns:r="http://schemas.openxmlformats.org/officeDocument/2006/relationships" id="2147483660" r:id="R440429d8a9084c0f"/>
  </p:sldLayoutIdLst>
  <p:txStyles>
    <p:titleStyle>
      <a:lvl1pPr xmlns:a="http://schemas.openxmlformats.org/drawingml/2006/main" marL="0" indent="0" algn="l">
        <a:lnSpc>
          <a:spcPct val="80000"/>
        </a:lnSpc>
        <a:spcBef>
          <a:spcPts val="0"/>
        </a:spcBef>
        <a:spcAft>
          <a:spcPts val="0"/>
        </a:spcAft>
        <a:buNone/>
        <a:defRPr sz="4251" b="1" i="0" u="none" cap="none" spc="-85">
          <a:solidFill>
            <a:srgbClr val="000000"/>
          </a:solidFill>
          <a:latin typeface="+mn-lt"/>
          <a:ea typeface="+mn-lt"/>
          <a:cs typeface="+mn-lt"/>
        </a:defRPr>
      </a:lvl1pPr>
      <a:lvl2pPr xmlns:a="http://schemas.openxmlformats.org/drawingml/2006/main"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xmlns:a="http://schemas.openxmlformats.org/drawingml/2006/main"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xmlns:a="http://schemas.openxmlformats.org/drawingml/2006/main"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xmlns:a="http://schemas.openxmlformats.org/drawingml/2006/main"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xmlns:a="http://schemas.openxmlformats.org/drawingml/2006/main"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xmlns:a="http://schemas.openxmlformats.org/drawingml/2006/main"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xmlns:a="http://schemas.openxmlformats.org/drawingml/2006/main"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xmlns:a="http://schemas.openxmlformats.org/drawingml/2006/main" marL="0" indent="1828777" algn="l">
        <a:lnSpc>
          <a:spcPct val="80000"/>
        </a:lnSpc>
        <a:spcBef>
          <a:spcPts val="0"/>
        </a:spcBef>
        <a:spcAft>
          <a:spcPts val="0"/>
        </a:spcAft>
        <a:buNone/>
        <a:defRPr sz="4251" b="1" i="0" u="none" cap="none" spc="-85">
          <a:solidFill>
            <a:srgbClr val="000000"/>
          </a:solidFill>
          <a:latin typeface="+mn-lt"/>
          <a:ea typeface="+mn-lt"/>
          <a:cs typeface="+mn-lt"/>
        </a:defRPr>
      </a:lvl9pPr>
    </p:titleStyle>
    <p:bodyStyle>
      <a:lvl1pPr xmlns:a="http://schemas.openxmlformats.org/drawingml/2006/main" marL="304796" indent="-304796" algn="l">
        <a:lnSpc>
          <a:spcPct val="90000"/>
        </a:lnSpc>
        <a:spcBef>
          <a:spcPts val="2251"/>
        </a:spcBef>
        <a:spcAft>
          <a:spcPts val="0"/>
        </a:spcAft>
        <a:buChar char="•"/>
        <a:defRPr sz="2400" b="0" i="0" u="none" cap="none" spc="0">
          <a:solidFill>
            <a:srgbClr val="000000"/>
          </a:solidFill>
          <a:latin typeface="+mn-lt"/>
          <a:ea typeface="+mn-lt"/>
          <a:cs typeface="+mn-lt"/>
        </a:defRPr>
      </a:lvl1pPr>
      <a:lvl2pPr xmlns:a="http://schemas.openxmlformats.org/drawingml/2006/main" marL="609593" indent="-304796" algn="l">
        <a:lnSpc>
          <a:spcPct val="90000"/>
        </a:lnSpc>
        <a:spcBef>
          <a:spcPts val="2251"/>
        </a:spcBef>
        <a:spcAft>
          <a:spcPts val="0"/>
        </a:spcAft>
        <a:buChar char="•"/>
        <a:defRPr sz="2400" b="0" i="0" u="none" cap="none" spc="0">
          <a:solidFill>
            <a:srgbClr val="000000"/>
          </a:solidFill>
          <a:latin typeface="+mn-lt"/>
          <a:ea typeface="+mn-lt"/>
          <a:cs typeface="+mn-lt"/>
        </a:defRPr>
      </a:lvl2pPr>
      <a:lvl3pPr xmlns:a="http://schemas.openxmlformats.org/drawingml/2006/main" marL="914389" indent="-304796" algn="l">
        <a:lnSpc>
          <a:spcPct val="90000"/>
        </a:lnSpc>
        <a:spcBef>
          <a:spcPts val="2251"/>
        </a:spcBef>
        <a:spcAft>
          <a:spcPts val="0"/>
        </a:spcAft>
        <a:buChar char="•"/>
        <a:defRPr sz="2400" b="0" i="0" u="none" cap="none" spc="0">
          <a:solidFill>
            <a:srgbClr val="000000"/>
          </a:solidFill>
          <a:latin typeface="+mn-lt"/>
          <a:ea typeface="+mn-lt"/>
          <a:cs typeface="+mn-lt"/>
        </a:defRPr>
      </a:lvl3pPr>
      <a:lvl4pPr xmlns:a="http://schemas.openxmlformats.org/drawingml/2006/main" marL="1219184" indent="-304796" algn="l">
        <a:lnSpc>
          <a:spcPct val="90000"/>
        </a:lnSpc>
        <a:spcBef>
          <a:spcPts val="2251"/>
        </a:spcBef>
        <a:spcAft>
          <a:spcPts val="0"/>
        </a:spcAft>
        <a:buChar char="•"/>
        <a:defRPr sz="2400" b="0" i="0" u="none" cap="none" spc="0">
          <a:solidFill>
            <a:srgbClr val="000000"/>
          </a:solidFill>
          <a:latin typeface="+mn-lt"/>
          <a:ea typeface="+mn-lt"/>
          <a:cs typeface="+mn-lt"/>
        </a:defRPr>
      </a:lvl4pPr>
      <a:lvl5pPr xmlns:a="http://schemas.openxmlformats.org/drawingml/2006/main" marL="1523981" indent="-304796" algn="l">
        <a:lnSpc>
          <a:spcPct val="90000"/>
        </a:lnSpc>
        <a:spcBef>
          <a:spcPts val="2251"/>
        </a:spcBef>
        <a:spcAft>
          <a:spcPts val="0"/>
        </a:spcAft>
        <a:buChar char="•"/>
        <a:defRPr sz="2400" b="0" i="0" u="none" cap="none" spc="0">
          <a:solidFill>
            <a:srgbClr val="000000"/>
          </a:solidFill>
          <a:latin typeface="+mn-lt"/>
          <a:ea typeface="+mn-lt"/>
          <a:cs typeface="+mn-lt"/>
        </a:defRPr>
      </a:lvl5pPr>
      <a:lvl6pPr xmlns:a="http://schemas.openxmlformats.org/drawingml/2006/main"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xmlns:a="http://schemas.openxmlformats.org/drawingml/2006/main"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xmlns:a="http://schemas.openxmlformats.org/drawingml/2006/main"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xmlns:a="http://schemas.openxmlformats.org/drawingml/2006/main"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p:bodyStyle>
    <p:otherStyle>
      <a:lvl1pPr xmlns:a="http://schemas.openxmlformats.org/drawingml/2006/main" marL="0" indent="0" algn="ctr">
        <a:lnSpc>
          <a:spcPct val="100000"/>
        </a:lnSpc>
        <a:spcBef>
          <a:spcPts val="0"/>
        </a:spcBef>
        <a:spcAft>
          <a:spcPts val="0"/>
        </a:spcAft>
        <a:buNone/>
        <a:defRPr sz="900" b="0" i="0" u="none" cap="none" spc="0">
          <a:solidFill>
            <a:schemeClr val="tx1"/>
          </a:solidFill>
          <a:latin typeface="+mn-lt"/>
          <a:ea typeface="+mn-lt"/>
          <a:cs typeface="+mn-lt"/>
        </a:defRPr>
      </a:lvl1pPr>
      <a:lvl2pPr xmlns:a="http://schemas.openxmlformats.org/drawingml/2006/main" marL="0" indent="228597" algn="ctr">
        <a:lnSpc>
          <a:spcPct val="100000"/>
        </a:lnSpc>
        <a:spcBef>
          <a:spcPts val="0"/>
        </a:spcBef>
        <a:spcAft>
          <a:spcPts val="0"/>
        </a:spcAft>
        <a:buNone/>
        <a:defRPr sz="900" b="0" i="0" u="none" cap="none" spc="0">
          <a:solidFill>
            <a:schemeClr val="tx1"/>
          </a:solidFill>
          <a:latin typeface="+mn-lt"/>
          <a:ea typeface="+mn-lt"/>
          <a:cs typeface="+mn-lt"/>
        </a:defRPr>
      </a:lvl2pPr>
      <a:lvl3pPr xmlns:a="http://schemas.openxmlformats.org/drawingml/2006/main" marL="0" indent="457194" algn="ctr">
        <a:lnSpc>
          <a:spcPct val="100000"/>
        </a:lnSpc>
        <a:spcBef>
          <a:spcPts val="0"/>
        </a:spcBef>
        <a:spcAft>
          <a:spcPts val="0"/>
        </a:spcAft>
        <a:buNone/>
        <a:defRPr sz="900" b="0" i="0" u="none" cap="none" spc="0">
          <a:solidFill>
            <a:schemeClr val="tx1"/>
          </a:solidFill>
          <a:latin typeface="+mn-lt"/>
          <a:ea typeface="+mn-lt"/>
          <a:cs typeface="+mn-lt"/>
        </a:defRPr>
      </a:lvl3pPr>
      <a:lvl4pPr xmlns:a="http://schemas.openxmlformats.org/drawingml/2006/main" marL="0" indent="685791" algn="ctr">
        <a:lnSpc>
          <a:spcPct val="100000"/>
        </a:lnSpc>
        <a:spcBef>
          <a:spcPts val="0"/>
        </a:spcBef>
        <a:spcAft>
          <a:spcPts val="0"/>
        </a:spcAft>
        <a:buNone/>
        <a:defRPr sz="900" b="0" i="0" u="none" cap="none" spc="0">
          <a:solidFill>
            <a:schemeClr val="tx1"/>
          </a:solidFill>
          <a:latin typeface="+mn-lt"/>
          <a:ea typeface="+mn-lt"/>
          <a:cs typeface="+mn-lt"/>
        </a:defRPr>
      </a:lvl4pPr>
      <a:lvl5pPr xmlns:a="http://schemas.openxmlformats.org/drawingml/2006/main" marL="0" indent="914389" algn="ctr">
        <a:lnSpc>
          <a:spcPct val="100000"/>
        </a:lnSpc>
        <a:spcBef>
          <a:spcPts val="0"/>
        </a:spcBef>
        <a:spcAft>
          <a:spcPts val="0"/>
        </a:spcAft>
        <a:buNone/>
        <a:defRPr sz="900" b="0" i="0" u="none" cap="none" spc="0">
          <a:solidFill>
            <a:schemeClr val="tx1"/>
          </a:solidFill>
          <a:latin typeface="+mn-lt"/>
          <a:ea typeface="+mn-lt"/>
          <a:cs typeface="+mn-lt"/>
        </a:defRPr>
      </a:lvl5pPr>
      <a:lvl6pPr xmlns:a="http://schemas.openxmlformats.org/drawingml/2006/main" marL="0" indent="1142986" algn="ctr">
        <a:lnSpc>
          <a:spcPct val="100000"/>
        </a:lnSpc>
        <a:spcBef>
          <a:spcPts val="0"/>
        </a:spcBef>
        <a:spcAft>
          <a:spcPts val="0"/>
        </a:spcAft>
        <a:buNone/>
        <a:defRPr sz="900" b="0" i="0" u="none" cap="none" spc="0">
          <a:solidFill>
            <a:schemeClr val="tx1"/>
          </a:solidFill>
          <a:latin typeface="+mn-lt"/>
          <a:ea typeface="+mn-lt"/>
          <a:cs typeface="+mn-lt"/>
        </a:defRPr>
      </a:lvl6pPr>
      <a:lvl7pPr xmlns:a="http://schemas.openxmlformats.org/drawingml/2006/main" marL="0" indent="1371583" algn="ctr">
        <a:lnSpc>
          <a:spcPct val="100000"/>
        </a:lnSpc>
        <a:spcBef>
          <a:spcPts val="0"/>
        </a:spcBef>
        <a:spcAft>
          <a:spcPts val="0"/>
        </a:spcAft>
        <a:buNone/>
        <a:defRPr sz="900" b="0" i="0" u="none" cap="none" spc="0">
          <a:solidFill>
            <a:schemeClr val="tx1"/>
          </a:solidFill>
          <a:latin typeface="+mn-lt"/>
          <a:ea typeface="+mn-lt"/>
          <a:cs typeface="+mn-lt"/>
        </a:defRPr>
      </a:lvl7pPr>
      <a:lvl8pPr xmlns:a="http://schemas.openxmlformats.org/drawingml/2006/main" marL="0" indent="1600180" algn="ctr">
        <a:lnSpc>
          <a:spcPct val="100000"/>
        </a:lnSpc>
        <a:spcBef>
          <a:spcPts val="0"/>
        </a:spcBef>
        <a:spcAft>
          <a:spcPts val="0"/>
        </a:spcAft>
        <a:buNone/>
        <a:defRPr sz="900" b="0" i="0" u="none" cap="none" spc="0">
          <a:solidFill>
            <a:schemeClr val="tx1"/>
          </a:solidFill>
          <a:latin typeface="+mn-lt"/>
          <a:ea typeface="+mn-lt"/>
          <a:cs typeface="+mn-lt"/>
        </a:defRPr>
      </a:lvl8pPr>
      <a:lvl9pPr xmlns:a="http://schemas.openxmlformats.org/drawingml/2006/main" marL="0" indent="1828777" algn="ctr">
        <a:lnSpc>
          <a:spcPct val="100000"/>
        </a:lnSpc>
        <a:spcBef>
          <a:spcPts val="0"/>
        </a:spcBef>
        <a:spcAft>
          <a:spcPts val="0"/>
        </a:spcAft>
        <a:buNone/>
        <a:defRPr sz="900" b="0" i="0" u="none" cap="none" spc="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9ac5d880bae844fc" /><Relationship Type="http://schemas.openxmlformats.org/officeDocument/2006/relationships/notesSlide" Target="/ppt/notesSlides/notesSlide1.xml" Id="Rf09e2d2807ac4229" /></Relationships>
</file>

<file path=ppt/slides/_rels/slide10.xml.rels>&#65279;<?xml version="1.0" encoding="utf-8"?><Relationships xmlns="http://schemas.openxmlformats.org/package/2006/relationships"><Relationship Type="http://schemas.openxmlformats.org/officeDocument/2006/relationships/slideLayout" Target="/ppt/slideLayouts/slideLayout9.xml" Id="R1566098a8681412d" /><Relationship Type="http://schemas.openxmlformats.org/officeDocument/2006/relationships/notesSlide" Target="/ppt/notesSlides/notesSlide10.xml" Id="R51b588b23a0a40ec" /></Relationships>
</file>

<file path=ppt/slides/_rels/slide11.xml.rels>&#65279;<?xml version="1.0" encoding="utf-8"?><Relationships xmlns="http://schemas.openxmlformats.org/package/2006/relationships"><Relationship Type="http://schemas.openxmlformats.org/officeDocument/2006/relationships/slideLayout" Target="/ppt/slideLayouts/slideLayout9.xml" Id="R9151a156ad494d31" /><Relationship Type="http://schemas.openxmlformats.org/officeDocument/2006/relationships/notesSlide" Target="/ppt/notesSlides/notesSlide11.xml" Id="R51c0135c66d14cb8" /></Relationships>
</file>

<file path=ppt/slides/_rels/slide12.xml.rels>&#65279;<?xml version="1.0" encoding="utf-8"?><Relationships xmlns="http://schemas.openxmlformats.org/package/2006/relationships"><Relationship Type="http://schemas.openxmlformats.org/officeDocument/2006/relationships/slideLayout" Target="/ppt/slideLayouts/slideLayout3.xml" Id="R46b6ff244bbc4098" /><Relationship Type="http://schemas.openxmlformats.org/officeDocument/2006/relationships/notesSlide" Target="/ppt/notesSlides/notesSlide12.xml" Id="R0a979f8546184097"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1.xml" Id="R6750b0850e074229" /><Relationship Type="http://schemas.openxmlformats.org/officeDocument/2006/relationships/notesSlide" Target="/ppt/notesSlides/notesSlide13.xml" Id="R6736b39bb54f4d77"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262836d825154ff0" /><Relationship Type="http://schemas.openxmlformats.org/officeDocument/2006/relationships/notesSlide" Target="/ppt/notesSlides/notesSlide2.xml" Id="R5e03320b2b1f413e"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c2900657b578402d" /><Relationship Type="http://schemas.openxmlformats.org/officeDocument/2006/relationships/notesSlide" Target="/ppt/notesSlides/notesSlide3.xml" Id="Rf31ef3880ccf443b" /></Relationships>
</file>

<file path=ppt/slides/_rels/slide4.xml.rels>&#65279;<?xml version="1.0" encoding="utf-8"?><Relationships xmlns="http://schemas.openxmlformats.org/package/2006/relationships"><Relationship Type="http://schemas.openxmlformats.org/officeDocument/2006/relationships/slideLayout" Target="/ppt/slideLayouts/slideLayout9.xml" Id="R7b1dcc9ac9564be7" /><Relationship Type="http://schemas.openxmlformats.org/officeDocument/2006/relationships/notesSlide" Target="/ppt/notesSlides/notesSlide4.xml" Id="R0934c3167a0f4746" /></Relationships>
</file>

<file path=ppt/slides/_rels/slide5.xml.rels>&#65279;<?xml version="1.0" encoding="utf-8"?><Relationships xmlns="http://schemas.openxmlformats.org/package/2006/relationships"><Relationship Type="http://schemas.openxmlformats.org/officeDocument/2006/relationships/slideLayout" Target="/ppt/slideLayouts/slideLayout9.xml" Id="Rf09f306b0fdf40c6" /><Relationship Type="http://schemas.openxmlformats.org/officeDocument/2006/relationships/notesSlide" Target="/ppt/notesSlides/notesSlide5.xml" Id="Rf5bbf4513c954739" /></Relationships>
</file>

<file path=ppt/slides/_rels/slide6.xml.rels>&#65279;<?xml version="1.0" encoding="utf-8"?><Relationships xmlns="http://schemas.openxmlformats.org/package/2006/relationships"><Relationship Type="http://schemas.openxmlformats.org/officeDocument/2006/relationships/slideLayout" Target="/ppt/slideLayouts/slideLayout9.xml" Id="R44997b062359494f" /><Relationship Type="http://schemas.openxmlformats.org/officeDocument/2006/relationships/notesSlide" Target="/ppt/notesSlides/notesSlide6.xml" Id="R5b1d9c8b4b4046ed" /></Relationships>
</file>

<file path=ppt/slides/_rels/slide7.xml.rels>&#65279;<?xml version="1.0" encoding="utf-8"?><Relationships xmlns="http://schemas.openxmlformats.org/package/2006/relationships"><Relationship Type="http://schemas.openxmlformats.org/officeDocument/2006/relationships/slideLayout" Target="/ppt/slideLayouts/slideLayout9.xml" Id="R86df64720b934123" /><Relationship Type="http://schemas.openxmlformats.org/officeDocument/2006/relationships/notesSlide" Target="/ppt/notesSlides/notesSlide7.xml" Id="Rb33f3137e68f4725" /></Relationships>
</file>

<file path=ppt/slides/_rels/slide8.xml.rels>&#65279;<?xml version="1.0" encoding="utf-8"?><Relationships xmlns="http://schemas.openxmlformats.org/package/2006/relationships"><Relationship Type="http://schemas.openxmlformats.org/officeDocument/2006/relationships/slideLayout" Target="/ppt/slideLayouts/slideLayout9.xml" Id="R41c4d3a850c54810" /><Relationship Type="http://schemas.openxmlformats.org/officeDocument/2006/relationships/notesSlide" Target="/ppt/notesSlides/notesSlide8.xml" Id="Rcffdd4951a724427" /></Relationships>
</file>

<file path=ppt/slides/_rels/slide9.xml.rels>&#65279;<?xml version="1.0" encoding="utf-8"?><Relationships xmlns="http://schemas.openxmlformats.org/package/2006/relationships"><Relationship Type="http://schemas.openxmlformats.org/officeDocument/2006/relationships/slideLayout" Target="/ppt/slideLayouts/slideLayout9.xml" Id="Rd6394ac904944d70" /><Relationship Type="http://schemas.openxmlformats.org/officeDocument/2006/relationships/notesSlide" Target="/ppt/notesSlides/notesSlide9.xml" Id="R3a4d4a376fcd4262"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FFD85AD9-F452-2FFB-4F41-12718A52AA28}"/>
              </a:ext>
            </a:extLst>
          </p:cNvPr>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1478447607"/>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51119219-43DA-411B-B539-D1BBC889A8A8}"/>
              </a:ext>
            </a:extLst>
          </p:cNvPr>
          <p:cNvSpPr>
            <a:spLocks xmlns:a="http://schemas.openxmlformats.org/drawingml/2006/main" noGrp="1"/>
          </p:cNvSpPr>
          <p:nvPr/>
        </p:nvSpPr>
        <p:spPr>
          <a:xfrm xmlns:a="http://schemas.openxmlformats.org/drawingml/2006/main">
            <a:off x="521208" y="994977"/>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Terrassements, calcul des déblais/remblais, planification des travaux routiers | Route rurale de desserte près de Goma, RD Congo</a:t>
            </a:r>
          </a:p>
        </p:txBody>
      </p:sp>
      <p:sp>
        <p:nvSpPr>
          <p:cNvPr id="4" name="Text 2">
            <a:extLst xmlns:a="http://schemas.openxmlformats.org/drawingml/2006/main">
              <a:ext uri="{FF2B5EF4-FFF2-40B4-BE49-F238E27FC236}">
                <a16:creationId xmlns:a16="http://schemas.microsoft.com/office/drawing/2014/main" id="{867610C5-A956-4A4D-9E8A-1136DF9A3DBA}"/>
              </a:ext>
            </a:extLst>
          </p:cNvPr>
          <p:cNvSpPr>
            <a:spLocks xmlns:a="http://schemas.openxmlformats.org/drawingml/2006/main" noGrp="1"/>
          </p:cNvSpPr>
          <p:nvPr/>
        </p:nvSpPr>
        <p:spPr>
          <a:xfrm xmlns:a="http://schemas.openxmlformats.org/drawingml/2006/main">
            <a:off x="685800" y="1234440"/>
            <a:ext cx="10789920" cy="489204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Section A–B : V = 1/2 × (12 + 18) × 40 = 600 m³ de déblai.</a:t>
            </a:r>
          </a:p>
          <a:p xmlns:a="http://schemas.openxmlformats.org/drawingml/2006/main">
            <a:pPr marL="0" indent="0">
              <a:buNone/>
            </a:pPr>
            <a:r>
              <a:rPr sz="1900">
                <a:solidFill>
                  <a:srgbClr val="1F2933"/>
                </a:solidFill>
                <a:latin typeface="Aptos"/>
                <a:ea typeface="Aptos"/>
                <a:cs typeface="Aptos"/>
              </a:rPr>
              <a:t>• Section B–C : V = 1/2 × (8 + 14) × 40 = 440 m³ de remblai.</a:t>
            </a:r>
          </a:p>
          <a:p xmlns:a="http://schemas.openxmlformats.org/drawingml/2006/main">
            <a:pPr marL="0" indent="0">
              <a:buNone/>
            </a:pPr>
            <a:r>
              <a:rPr sz="1900">
                <a:solidFill>
                  <a:srgbClr val="1F2933"/>
                </a:solidFill>
                <a:latin typeface="Aptos"/>
                <a:ea typeface="Aptos"/>
                <a:cs typeface="Aptos"/>
              </a:rPr>
              <a:t>• Bilan des matériaux : déblai = 600 m³, remblai = 440 m³, excédent = 160 m³.</a:t>
            </a:r>
          </a:p>
          <a:p xmlns:a="http://schemas.openxmlformats.org/drawingml/2006/main">
            <a:pPr marL="0" indent="0">
              <a:buNone/>
            </a:pPr>
            <a:r>
              <a:rPr sz="1900">
                <a:solidFill>
                  <a:srgbClr val="1F2933"/>
                </a:solidFill>
                <a:latin typeface="Aptos"/>
                <a:ea typeface="Aptos"/>
                <a:cs typeface="Aptos"/>
              </a:rPr>
              <a:t>• Interprétation : s’ils conviennent, les matériaux excédentaires peuvent servir aux accotements voisins, à l’élargissement des remblais ou à l’amélioration des accès locaux.</a:t>
            </a:r>
          </a:p>
        </p:txBody>
      </p:sp>
      <p:sp>
        <p:nvSpPr>
          <p:cNvPr id="5" name="Text 3">
            <a:extLst xmlns:a="http://schemas.openxmlformats.org/drawingml/2006/main">
              <a:ext uri="{FF2B5EF4-FFF2-40B4-BE49-F238E27FC236}">
                <a16:creationId xmlns:a16="http://schemas.microsoft.com/office/drawing/2014/main" id="{6E05423F-59CC-4BC0-BF96-14B6D1121795}"/>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a:t>
            </a:r>
          </a:p>
        </p:txBody>
      </p:sp>
      <p:sp>
        <p:nvSpPr>
          <p:cNvPr id="6" name="Text 4">
            <a:extLst xmlns:a="http://schemas.openxmlformats.org/drawingml/2006/main">
              <a:ext uri="{FF2B5EF4-FFF2-40B4-BE49-F238E27FC236}">
                <a16:creationId xmlns:a16="http://schemas.microsoft.com/office/drawing/2014/main" id="{9C8EC8C0-3569-44F8-B63F-2CEF7FBD28A7}"/>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11" name="Title 10">
            <a:extLst xmlns:a="http://schemas.openxmlformats.org/drawingml/2006/main">
              <a:ext uri="{FF2B5EF4-FFF2-40B4-BE49-F238E27FC236}">
                <a16:creationId xmlns:a16="http://schemas.microsoft.com/office/drawing/2014/main" id="{EC2390D8-070F-3374-3AD9-E5713F5C34D2}"/>
              </a:ext>
            </a:extLst>
          </p:cNvPr>
          <p:cNvSpPr>
            <a:spLocks xmlns:a="http://schemas.openxmlformats.org/drawingml/2006/main" noGrp="1"/>
          </p:cNvSpPr>
          <p:nvPr>
            <p:ph type="title" idx="0"/>
          </p:nvPr>
        </p:nvSpPr>
        <p:spPr>
          <a:xfrm xmlns:a="http://schemas.openxmlformats.org/drawingml/2006/main">
            <a:off x="603252" y="539751"/>
            <a:ext cx="8506371" cy="717551"/>
          </a:xfrm>
        </p:spPr>
        <p:txBody>
          <a:bodyPr xmlns:a="http://schemas.openxmlformats.org/drawingml/2006/main"/>
          <a:lstStyle xmlns:a="http://schemas.openxmlformats.org/drawingml/2006/main"/>
          <a:p xmlns:a="http://schemas.openxmlformats.org/drawingml/2006/main">
            <a:r>
              <a:t>Diapositive 7. Réponse attendue / solution</a:t>
            </a:r>
          </a:p>
          <a:p xmlns:a="http://schemas.openxmlformats.org/drawingml/2006/main">
            <a:r>
              <a:t/>
            </a:r>
          </a:p>
        </p:txBody>
      </p:sp>
    </p:spTree>
    <p:extLst>
      <p:ext uri="{BB962C8B-B14F-4D97-AF65-F5344CB8AC3E}">
        <p14:creationId xmlns:p14="http://schemas.microsoft.com/office/powerpoint/2010/main" val="3672404701"/>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9EFD293E-5C2A-49CA-8D63-5A0816A21519}"/>
              </a:ext>
            </a:extLst>
          </p:cNvPr>
          <p:cNvSpPr>
            <a:spLocks xmlns:a="http://schemas.openxmlformats.org/drawingml/2006/main" noGrp="1"/>
          </p:cNvSpPr>
          <p:nvPr/>
        </p:nvSpPr>
        <p:spPr>
          <a:xfrm xmlns:a="http://schemas.openxmlformats.org/drawingml/2006/main">
            <a:off x="521208" y="939975"/>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Terrassements, calcul des déblais/remblais, planification des travaux routiers | Route rurale de desserte près de Goma, RD Congo</a:t>
            </a:r>
          </a:p>
        </p:txBody>
      </p:sp>
      <p:sp>
        <p:nvSpPr>
          <p:cNvPr id="4" name="Text 2">
            <a:extLst xmlns:a="http://schemas.openxmlformats.org/drawingml/2006/main">
              <a:ext uri="{FF2B5EF4-FFF2-40B4-BE49-F238E27FC236}">
                <a16:creationId xmlns:a16="http://schemas.microsoft.com/office/drawing/2014/main" id="{06ED8627-9F70-4325-90AD-DB1072D2E575}"/>
              </a:ext>
            </a:extLst>
          </p:cNvPr>
          <p:cNvSpPr>
            <a:spLocks xmlns:a="http://schemas.openxmlformats.org/drawingml/2006/main" noGrp="1"/>
          </p:cNvSpPr>
          <p:nvPr/>
        </p:nvSpPr>
        <p:spPr>
          <a:xfrm xmlns:a="http://schemas.openxmlformats.org/drawingml/2006/main">
            <a:off x="685800" y="1234440"/>
            <a:ext cx="10789920" cy="489204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Vérifier l’emploi correct de la formule des profils en travers et la distinction entre déblai et remblai.</a:t>
            </a:r>
          </a:p>
          <a:p xmlns:a="http://schemas.openxmlformats.org/drawingml/2006/main">
            <a:pPr marL="0" indent="0">
              <a:buNone/>
            </a:pPr>
            <a:r>
              <a:rPr sz="1900">
                <a:solidFill>
                  <a:srgbClr val="1F2933"/>
                </a:solidFill>
                <a:latin typeface="Aptos"/>
                <a:ea typeface="Aptos"/>
                <a:cs typeface="Aptos"/>
              </a:rPr>
              <a:t>• Erreurs courantes : additionner les surfaces sans multiplier par la longueur ; confondre les volumes de déblai et de remblai ; ignorer l’aptitude des matériaux.</a:t>
            </a:r>
          </a:p>
          <a:p xmlns:a="http://schemas.openxmlformats.org/drawingml/2006/main">
            <a:pPr marL="0" indent="0">
              <a:buNone/>
            </a:pPr>
            <a:r>
              <a:rPr sz="1900">
                <a:solidFill>
                  <a:srgbClr val="1F2933"/>
                </a:solidFill>
                <a:latin typeface="Aptos"/>
                <a:ea typeface="Aptos"/>
                <a:cs typeface="Aptos"/>
              </a:rPr>
              <a:t>• Discussion clé : que se passe-t-il si les matériaux de déblai sont impropres ? Comment les pluies et l’humidité du sol influencent-elles les terrassements en région tropicale ?</a:t>
            </a:r>
          </a:p>
        </p:txBody>
      </p:sp>
      <p:sp>
        <p:nvSpPr>
          <p:cNvPr id="5" name="Text 3">
            <a:extLst xmlns:a="http://schemas.openxmlformats.org/drawingml/2006/main">
              <a:ext uri="{FF2B5EF4-FFF2-40B4-BE49-F238E27FC236}">
                <a16:creationId xmlns:a16="http://schemas.microsoft.com/office/drawing/2014/main" id="{DB726313-8285-4035-B5DA-41D8DF312687}"/>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a:t>
            </a:r>
          </a:p>
        </p:txBody>
      </p:sp>
      <p:sp>
        <p:nvSpPr>
          <p:cNvPr id="6" name="Text 4">
            <a:extLst xmlns:a="http://schemas.openxmlformats.org/drawingml/2006/main">
              <a:ext uri="{FF2B5EF4-FFF2-40B4-BE49-F238E27FC236}">
                <a16:creationId xmlns:a16="http://schemas.microsoft.com/office/drawing/2014/main" id="{BAB0A1A7-28DE-4918-8496-B31333FF3FB7}"/>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11" name="Title 10">
            <a:extLst xmlns:a="http://schemas.openxmlformats.org/drawingml/2006/main">
              <a:ext uri="{FF2B5EF4-FFF2-40B4-BE49-F238E27FC236}">
                <a16:creationId xmlns:a16="http://schemas.microsoft.com/office/drawing/2014/main" id="{84FD6EC3-B4BE-45C2-1009-EBCA4983E877}"/>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Diapositive 8. Notes pour l’enseignant</a:t>
            </a:r>
          </a:p>
          <a:p xmlns:a="http://schemas.openxmlformats.org/drawingml/2006/main">
            <a:r>
              <a:t/>
            </a:r>
          </a:p>
        </p:txBody>
      </p:sp>
    </p:spTree>
    <p:extLst>
      <p:ext uri="{BB962C8B-B14F-4D97-AF65-F5344CB8AC3E}">
        <p14:creationId xmlns:p14="http://schemas.microsoft.com/office/powerpoint/2010/main" val="2150871716"/>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D73518C4-CFB6-80CF-93BE-415270C88274}"/>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Des questions ?</a:t>
            </a:r>
          </a:p>
        </p:txBody>
      </p:sp>
      <p:sp>
        <p:nvSpPr>
          <p:cNvPr id="3" name="Text Placeholder 2">
            <a:extLst xmlns:a="http://schemas.openxmlformats.org/drawingml/2006/main">
              <a:ext uri="{FF2B5EF4-FFF2-40B4-BE49-F238E27FC236}">
                <a16:creationId xmlns:a16="http://schemas.microsoft.com/office/drawing/2014/main" id="{5FA94C39-ED3C-6FE6-3666-9B9D5F8A6EA2}"/>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a:r>
              <a:t>Avez-vous examiné les programmes de cours que nous vous avons envoyés ?</a:t>
            </a:r>
          </a:p>
          <a:p xmlns:a="http://schemas.openxmlformats.org/drawingml/2006/main">
            <a:r>
              <a:t>Avez-vous choisi les matières que vous souhaitez intégrer aux programmes d’études que vous élaborez ?</a:t>
            </a:r>
          </a:p>
        </p:txBody>
      </p:sp>
    </p:spTree>
    <p:extLst>
      <p:ext uri="{BB962C8B-B14F-4D97-AF65-F5344CB8AC3E}">
        <p14:creationId xmlns:p14="http://schemas.microsoft.com/office/powerpoint/2010/main" val="88052319"/>
      </p:ext>
    </p:extLst>
  </p:cSld>
</p:sld>
</file>

<file path=ppt/slides/slide13.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6D842-4E1E-E72D-536F-78F068E62B0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2250183073"/>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69449" y="2401585"/>
            <a:ext cx="8910054" cy="2110780"/>
          </a:xfrm>
        </p:spPr>
        <p:txBody>
          <a:bodyPr xmlns:a="http://schemas.openxmlformats.org/drawingml/2006/main">
            <a:normAutofit fontScale="91553"/>
          </a:bodyPr>
          <a:lstStyle xmlns:a="http://schemas.openxmlformats.org/drawingml/2006/main"/>
          <a:p xmlns:a="http://schemas.openxmlformats.org/drawingml/2006/main">
            <a:r>
              <a:t>Développement de l’ingénierie des systèmes de transport routier en Afrique subsaharienne – Programme de master moderne de l’UE et renforcement des capacités</a:t>
            </a:r>
          </a:p>
        </p:txBody>
      </p:sp>
    </p:spTree>
    <p:extLst>
      <p:ext uri="{BB962C8B-B14F-4D97-AF65-F5344CB8AC3E}">
        <p14:creationId xmlns:p14="http://schemas.microsoft.com/office/powerpoint/2010/main" val="412433752"/>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Tree>
    <p:extLst>
      <p:ext uri="{BB962C8B-B14F-4D97-AF65-F5344CB8AC3E}">
        <p14:creationId xmlns:p14="http://schemas.microsoft.com/office/powerpoint/2010/main" val="2642866930"/>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822D697-08EB-4D7F-AD2B-9C09F124DB65}"/>
              </a:ext>
            </a:extLst>
          </p:cNvPr>
          <p:cNvSpPr>
            <a:spLocks xmlns:a="http://schemas.openxmlformats.org/drawingml/2006/main" noGrp="1"/>
          </p:cNvSpPr>
          <p:nvPr/>
        </p:nvSpPr>
        <p:spPr>
          <a:xfrm xmlns:a="http://schemas.openxmlformats.org/drawingml/2006/main">
            <a:off x="594360" y="1577497"/>
            <a:ext cx="4572000" cy="4114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000" b="1">
                <a:solidFill>
                  <a:srgbClr val="1F77B4"/>
                </a:solidFill>
                <a:latin typeface="Aptos"/>
                <a:ea typeface="Aptos"/>
                <a:cs typeface="Aptos"/>
              </a:rPr>
              <a:t>Exercice 1</a:t>
            </a:r>
          </a:p>
        </p:txBody>
      </p:sp>
      <p:sp>
        <p:nvSpPr>
          <p:cNvPr id="3" name="Text 1">
            <a:extLst xmlns:a="http://schemas.openxmlformats.org/drawingml/2006/main">
              <a:ext uri="{FF2B5EF4-FFF2-40B4-BE49-F238E27FC236}">
                <a16:creationId xmlns:a16="http://schemas.microsoft.com/office/drawing/2014/main" id="{8EDDEAFA-F456-45F5-A449-2BD64D20DB14}"/>
              </a:ext>
            </a:extLst>
          </p:cNvPr>
          <p:cNvSpPr>
            <a:spLocks xmlns:a="http://schemas.openxmlformats.org/drawingml/2006/main" noGrp="1"/>
          </p:cNvSpPr>
          <p:nvPr/>
        </p:nvSpPr>
        <p:spPr>
          <a:xfrm xmlns:a="http://schemas.openxmlformats.org/drawingml/2006/main">
            <a:off x="594360" y="1280160"/>
            <a:ext cx="10789920" cy="1234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buNone/>
            </a:pPr>
          </a:p>
        </p:txBody>
      </p:sp>
      <p:sp>
        <p:nvSpPr>
          <p:cNvPr id="4" name="Text 2">
            <a:extLst xmlns:a="http://schemas.openxmlformats.org/drawingml/2006/main">
              <a:ext uri="{FF2B5EF4-FFF2-40B4-BE49-F238E27FC236}">
                <a16:creationId xmlns:a16="http://schemas.microsoft.com/office/drawing/2014/main" id="{0C5EFC7B-456A-4D40-A2FA-929661CF04FF}"/>
              </a:ext>
            </a:extLst>
          </p:cNvPr>
          <p:cNvSpPr>
            <a:spLocks xmlns:a="http://schemas.openxmlformats.org/drawingml/2006/main" noGrp="1"/>
          </p:cNvSpPr>
          <p:nvPr/>
        </p:nvSpPr>
        <p:spPr>
          <a:xfrm xmlns:a="http://schemas.openxmlformats.org/drawingml/2006/main">
            <a:off x="594360" y="2788920"/>
            <a:ext cx="86868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lnSpcReduction="10000"/>
          </a:bodyPr>
          <a:lstStyle xmlns:a="http://schemas.openxmlformats.org/drawingml/2006/main"/>
          <a:p xmlns:a="http://schemas.openxmlformats.org/drawingml/2006/main">
            <a:pPr marL="0" indent="0">
              <a:buNone/>
            </a:pPr>
            <a:r>
              <a:rPr sz="1800">
                <a:solidFill>
                  <a:srgbClr val="1F2933"/>
                </a:solidFill>
                <a:latin typeface="Aptos"/>
                <a:ea typeface="Aptos"/>
                <a:cs typeface="Aptos"/>
              </a:rPr>
              <a:t>Exercice individuel | Durée estimée : 90 minutes</a:t>
            </a:r>
          </a:p>
        </p:txBody>
      </p:sp>
      <p:sp>
        <p:nvSpPr>
          <p:cNvPr id="5" name="Text 3">
            <a:extLst xmlns:a="http://schemas.openxmlformats.org/drawingml/2006/main">
              <a:ext uri="{FF2B5EF4-FFF2-40B4-BE49-F238E27FC236}">
                <a16:creationId xmlns:a16="http://schemas.microsoft.com/office/drawing/2014/main" id="{6C0219A5-0DA0-42AA-8619-57430AAEACA9}"/>
              </a:ext>
            </a:extLst>
          </p:cNvPr>
          <p:cNvSpPr>
            <a:spLocks xmlns:a="http://schemas.openxmlformats.org/drawingml/2006/main" noGrp="1"/>
          </p:cNvSpPr>
          <p:nvPr/>
        </p:nvSpPr>
        <p:spPr>
          <a:xfrm xmlns:a="http://schemas.openxmlformats.org/drawingml/2006/main">
            <a:off x="594360" y="3337560"/>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4D5966"/>
                </a:solidFill>
                <a:latin typeface="Aptos"/>
                <a:ea typeface="Aptos"/>
                <a:cs typeface="Aptos"/>
              </a:rPr>
              <a:t>Thème : terrassements, calcul des déblais/remblais, planification des travaux routiers</a:t>
            </a:r>
          </a:p>
        </p:txBody>
      </p:sp>
      <p:sp>
        <p:nvSpPr>
          <p:cNvPr id="6" name="Text 4">
            <a:extLst xmlns:a="http://schemas.openxmlformats.org/drawingml/2006/main">
              <a:ext uri="{FF2B5EF4-FFF2-40B4-BE49-F238E27FC236}">
                <a16:creationId xmlns:a16="http://schemas.microsoft.com/office/drawing/2014/main" id="{0B460E21-BBEB-4342-A0E4-1D59C5926A77}"/>
              </a:ext>
            </a:extLst>
          </p:cNvPr>
          <p:cNvSpPr>
            <a:spLocks xmlns:a="http://schemas.openxmlformats.org/drawingml/2006/main" noGrp="1"/>
          </p:cNvSpPr>
          <p:nvPr/>
        </p:nvSpPr>
        <p:spPr>
          <a:xfrm xmlns:a="http://schemas.openxmlformats.org/drawingml/2006/main">
            <a:off x="594360" y="3776472"/>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4D5966"/>
                </a:solidFill>
                <a:latin typeface="Aptos"/>
                <a:ea typeface="Aptos"/>
                <a:cs typeface="Aptos"/>
              </a:rPr>
              <a:t>Contexte local : route rurale de desserte près de Goma, RD Congo</a:t>
            </a:r>
          </a:p>
        </p:txBody>
      </p:sp>
      <p:sp>
        <p:nvSpPr>
          <p:cNvPr id="7" name="Text 5">
            <a:extLst xmlns:a="http://schemas.openxmlformats.org/drawingml/2006/main">
              <a:ext uri="{FF2B5EF4-FFF2-40B4-BE49-F238E27FC236}">
                <a16:creationId xmlns:a16="http://schemas.microsoft.com/office/drawing/2014/main" id="{233850F0-7A3A-4BB8-8A3E-CF915D57A5F3}"/>
              </a:ext>
            </a:extLst>
          </p:cNvPr>
          <p:cNvSpPr>
            <a:spLocks xmlns:a="http://schemas.openxmlformats.org/drawingml/2006/main" noGrp="1"/>
          </p:cNvSpPr>
          <p:nvPr/>
        </p:nvSpPr>
        <p:spPr>
          <a:xfrm xmlns:a="http://schemas.openxmlformats.org/drawingml/2006/main">
            <a:off x="594360" y="5120640"/>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a:solidFill>
                  <a:srgbClr val="1F77B4"/>
                </a:solidFill>
                <a:latin typeface="Aptos"/>
                <a:ea typeface="Aptos"/>
                <a:cs typeface="Aptos"/>
              </a:rPr>
              <a:t>Exercice prêt à l’emploi dans PowerPoint</a:t>
            </a:r>
          </a:p>
        </p:txBody>
      </p:sp>
      <p:sp>
        <p:nvSpPr>
          <p:cNvPr id="8" name="Text 6">
            <a:extLst xmlns:a="http://schemas.openxmlformats.org/drawingml/2006/main">
              <a:ext uri="{FF2B5EF4-FFF2-40B4-BE49-F238E27FC236}">
                <a16:creationId xmlns:a16="http://schemas.microsoft.com/office/drawing/2014/main" id="{1D40EFE9-3840-4EA2-A611-805C0BE4176F}"/>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a:t>
            </a:r>
          </a:p>
        </p:txBody>
      </p:sp>
      <p:sp>
        <p:nvSpPr>
          <p:cNvPr id="9" name="Text 7">
            <a:extLst xmlns:a="http://schemas.openxmlformats.org/drawingml/2006/main">
              <a:ext uri="{FF2B5EF4-FFF2-40B4-BE49-F238E27FC236}">
                <a16:creationId xmlns:a16="http://schemas.microsoft.com/office/drawing/2014/main" id="{8488BE4D-90BC-4F38-AAB1-942333869728}"/>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14" name="Title 13">
            <a:extLst xmlns:a="http://schemas.openxmlformats.org/drawingml/2006/main">
              <a:ext uri="{FF2B5EF4-FFF2-40B4-BE49-F238E27FC236}">
                <a16:creationId xmlns:a16="http://schemas.microsoft.com/office/drawing/2014/main" id="{E4C35ADB-3E7A-290F-D472-8AB8B5C19886}"/>
              </a:ext>
            </a:extLst>
          </p:cNvPr>
          <p:cNvSpPr>
            <a:spLocks xmlns:a="http://schemas.openxmlformats.org/drawingml/2006/main" noGrp="1"/>
          </p:cNvSpPr>
          <p:nvPr>
            <p:ph type="title" idx="0"/>
          </p:nvPr>
        </p:nvSpPr>
        <p:spPr>
          <a:xfrm xmlns:a="http://schemas.openxmlformats.org/drawingml/2006/main">
            <a:off x="603253" y="539751"/>
            <a:ext cx="7413216" cy="717551"/>
          </a:xfrm>
        </p:spPr>
        <p:txBody>
          <a:bodyPr xmlns:a="http://schemas.openxmlformats.org/drawingml/2006/main"/>
          <a:lstStyle xmlns:a="http://schemas.openxmlformats.org/drawingml/2006/main"/>
          <a:p xmlns:a="http://schemas.openxmlformats.org/drawingml/2006/main">
            <a:r>
              <a:t>Volume des terrassements pour un tronçon de route rurale</a:t>
            </a:r>
          </a:p>
          <a:p xmlns:a="http://schemas.openxmlformats.org/drawingml/2006/main">
            <a:r>
              <a:t/>
            </a:r>
          </a:p>
        </p:txBody>
      </p:sp>
    </p:spTree>
    <p:extLst>
      <p:ext uri="{BB962C8B-B14F-4D97-AF65-F5344CB8AC3E}">
        <p14:creationId xmlns:p14="http://schemas.microsoft.com/office/powerpoint/2010/main" val="1394248761"/>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16204832-4A96-4565-BD8B-6E04E312609A}"/>
              </a:ext>
            </a:extLst>
          </p:cNvPr>
          <p:cNvSpPr>
            <a:spLocks xmlns:a="http://schemas.openxmlformats.org/drawingml/2006/main" noGrp="1"/>
          </p:cNvSpPr>
          <p:nvPr/>
        </p:nvSpPr>
        <p:spPr>
          <a:xfrm xmlns:a="http://schemas.openxmlformats.org/drawingml/2006/main">
            <a:off x="521208" y="1173732"/>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Terrassements, calcul des déblais/remblais, planification des travaux routiers | Route rurale de desserte près de Goma, RD Congo</a:t>
            </a:r>
          </a:p>
        </p:txBody>
      </p:sp>
      <p:sp>
        <p:nvSpPr>
          <p:cNvPr id="4" name="Text 2">
            <a:extLst xmlns:a="http://schemas.openxmlformats.org/drawingml/2006/main">
              <a:ext uri="{FF2B5EF4-FFF2-40B4-BE49-F238E27FC236}">
                <a16:creationId xmlns:a16="http://schemas.microsoft.com/office/drawing/2014/main" id="{16C26D44-C8B4-430C-8E47-DBB0BFC139D7}"/>
              </a:ext>
            </a:extLst>
          </p:cNvPr>
          <p:cNvSpPr>
            <a:spLocks xmlns:a="http://schemas.openxmlformats.org/drawingml/2006/main" noGrp="1"/>
          </p:cNvSpPr>
          <p:nvPr/>
        </p:nvSpPr>
        <p:spPr>
          <a:xfrm xmlns:a="http://schemas.openxmlformats.org/drawingml/2006/main">
            <a:off x="685800" y="1234440"/>
            <a:ext cx="10789920" cy="489204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Calculer le volume des terrassements à partir des surfaces des profils en travers.</a:t>
            </a:r>
          </a:p>
          <a:p xmlns:a="http://schemas.openxmlformats.org/drawingml/2006/main">
            <a:pPr marL="0" indent="0">
              <a:buNone/>
            </a:pPr>
            <a:r>
              <a:rPr sz="1900">
                <a:solidFill>
                  <a:srgbClr val="1F2933"/>
                </a:solidFill>
                <a:latin typeface="Aptos"/>
                <a:ea typeface="Aptos"/>
                <a:cs typeface="Aptos"/>
              </a:rPr>
              <a:t>• Distinguer les sections en déblai et en remblai.</a:t>
            </a:r>
          </a:p>
          <a:p xmlns:a="http://schemas.openxmlformats.org/drawingml/2006/main">
            <a:pPr marL="0" indent="0">
              <a:buNone/>
            </a:pPr>
            <a:r>
              <a:rPr sz="1900">
                <a:solidFill>
                  <a:srgbClr val="1F2933"/>
                </a:solidFill>
                <a:latin typeface="Aptos"/>
                <a:ea typeface="Aptos"/>
                <a:cs typeface="Aptos"/>
              </a:rPr>
              <a:t>• Déterminer si des matériaux doivent être apportés ou évacués.</a:t>
            </a:r>
          </a:p>
          <a:p xmlns:a="http://schemas.openxmlformats.org/drawingml/2006/main">
            <a:pPr marL="0" indent="0">
              <a:buNone/>
            </a:pPr>
            <a:r>
              <a:rPr sz="1900">
                <a:solidFill>
                  <a:srgbClr val="1F2933"/>
                </a:solidFill>
                <a:latin typeface="Aptos"/>
                <a:ea typeface="Aptos"/>
                <a:cs typeface="Aptos"/>
              </a:rPr>
              <a:t>• Expliquer pourquoi l’équilibrage des terrassements réduit le coût de construction.</a:t>
            </a:r>
          </a:p>
        </p:txBody>
      </p:sp>
      <p:sp>
        <p:nvSpPr>
          <p:cNvPr id="5" name="Text 3">
            <a:extLst xmlns:a="http://schemas.openxmlformats.org/drawingml/2006/main">
              <a:ext uri="{FF2B5EF4-FFF2-40B4-BE49-F238E27FC236}">
                <a16:creationId xmlns:a16="http://schemas.microsoft.com/office/drawing/2014/main" id="{3B3B1C6E-D5A5-4E1C-9C92-D46D44FDA29C}"/>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a:t>
            </a:r>
          </a:p>
        </p:txBody>
      </p:sp>
      <p:sp>
        <p:nvSpPr>
          <p:cNvPr id="6" name="Text 4">
            <a:extLst xmlns:a="http://schemas.openxmlformats.org/drawingml/2006/main">
              <a:ext uri="{FF2B5EF4-FFF2-40B4-BE49-F238E27FC236}">
                <a16:creationId xmlns:a16="http://schemas.microsoft.com/office/drawing/2014/main" id="{302A5149-288F-483C-AFFF-4236E52BFB87}"/>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11" name="Title 10">
            <a:extLst xmlns:a="http://schemas.openxmlformats.org/drawingml/2006/main">
              <a:ext uri="{FF2B5EF4-FFF2-40B4-BE49-F238E27FC236}">
                <a16:creationId xmlns:a16="http://schemas.microsoft.com/office/drawing/2014/main" id="{70F09A63-8F71-DFAF-7047-1FD1055C9B24}"/>
              </a:ext>
            </a:extLst>
          </p:cNvPr>
          <p:cNvSpPr>
            <a:spLocks xmlns:a="http://schemas.openxmlformats.org/drawingml/2006/main" noGrp="1"/>
          </p:cNvSpPr>
          <p:nvPr>
            <p:ph type="title" idx="0"/>
          </p:nvPr>
        </p:nvSpPr>
        <p:spPr>
          <a:xfrm xmlns:a="http://schemas.openxmlformats.org/drawingml/2006/main">
            <a:off x="603253" y="539751"/>
            <a:ext cx="7701974" cy="717551"/>
          </a:xfrm>
        </p:spPr>
        <p:txBody>
          <a:bodyPr xmlns:a="http://schemas.openxmlformats.org/drawingml/2006/main"/>
          <a:lstStyle xmlns:a="http://schemas.openxmlformats.org/drawingml/2006/main"/>
          <a:p xmlns:a="http://schemas.openxmlformats.org/drawingml/2006/main">
            <a:r>
              <a:t>Diapositive 2. Objectifs d’apprentissage</a:t>
            </a:r>
          </a:p>
          <a:p xmlns:a="http://schemas.openxmlformats.org/drawingml/2006/main">
            <a:r>
              <a:t/>
            </a:r>
          </a:p>
        </p:txBody>
      </p:sp>
    </p:spTree>
    <p:extLst>
      <p:ext uri="{BB962C8B-B14F-4D97-AF65-F5344CB8AC3E}">
        <p14:creationId xmlns:p14="http://schemas.microsoft.com/office/powerpoint/2010/main" val="491289808"/>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4F5BD8D0-DF7C-4BBA-899D-8AAFB353E7AE}"/>
              </a:ext>
            </a:extLst>
          </p:cNvPr>
          <p:cNvSpPr>
            <a:spLocks xmlns:a="http://schemas.openxmlformats.org/drawingml/2006/main" noGrp="1"/>
          </p:cNvSpPr>
          <p:nvPr/>
        </p:nvSpPr>
        <p:spPr>
          <a:xfrm xmlns:a="http://schemas.openxmlformats.org/drawingml/2006/main">
            <a:off x="502920" y="1386842"/>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Terrassements, calcul des déblais/remblais, planification des travaux routiers | Route rurale de desserte près de Goma, RD Congo</a:t>
            </a:r>
          </a:p>
        </p:txBody>
      </p:sp>
      <p:sp>
        <p:nvSpPr>
          <p:cNvPr id="4" name="Text 2">
            <a:extLst xmlns:a="http://schemas.openxmlformats.org/drawingml/2006/main">
              <a:ext uri="{FF2B5EF4-FFF2-40B4-BE49-F238E27FC236}">
                <a16:creationId xmlns:a16="http://schemas.microsoft.com/office/drawing/2014/main" id="{6C588A2C-17BF-44FA-AAAD-CE24BCD25A42}"/>
              </a:ext>
            </a:extLst>
          </p:cNvPr>
          <p:cNvSpPr>
            <a:spLocks xmlns:a="http://schemas.openxmlformats.org/drawingml/2006/main" noGrp="1"/>
          </p:cNvSpPr>
          <p:nvPr/>
        </p:nvSpPr>
        <p:spPr>
          <a:xfrm xmlns:a="http://schemas.openxmlformats.org/drawingml/2006/main">
            <a:off x="685800" y="1234440"/>
            <a:ext cx="10789920" cy="489204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Une route rurale de desserte près de Goma est améliorée afin de donner accès à un marché agricole local.</a:t>
            </a:r>
          </a:p>
          <a:p xmlns:a="http://schemas.openxmlformats.org/drawingml/2006/main">
            <a:pPr marL="0" indent="0">
              <a:buNone/>
            </a:pPr>
            <a:r>
              <a:rPr sz="1900">
                <a:solidFill>
                  <a:srgbClr val="1F2933"/>
                </a:solidFill>
                <a:latin typeface="Aptos"/>
                <a:ea typeface="Aptos"/>
                <a:cs typeface="Aptos"/>
              </a:rPr>
              <a:t>• L’équipe de conception a mesuré les surfaces des profils en travers en trois points.</a:t>
            </a:r>
          </a:p>
          <a:p xmlns:a="http://schemas.openxmlformats.org/drawingml/2006/main">
            <a:pPr marL="0" indent="0">
              <a:buNone/>
            </a:pPr>
            <a:r>
              <a:rPr sz="1900">
                <a:solidFill>
                  <a:srgbClr val="1F2933"/>
                </a:solidFill>
                <a:latin typeface="Aptos"/>
                <a:ea typeface="Aptos"/>
                <a:cs typeface="Aptos"/>
              </a:rPr>
              <a:t>• L’entrepreneur doit estimer le volume des terrassements avant de planifier l’excavation, le transport et le compactage.</a:t>
            </a:r>
          </a:p>
          <a:p xmlns:a="http://schemas.openxmlformats.org/drawingml/2006/main">
            <a:pPr marL="0" indent="0">
              <a:buNone/>
            </a:pPr>
            <a:r>
              <a:rPr sz="1900">
                <a:solidFill>
                  <a:srgbClr val="1F2933"/>
                </a:solidFill>
                <a:latin typeface="Aptos"/>
                <a:ea typeface="Aptos"/>
                <a:cs typeface="Aptos"/>
              </a:rPr>
              <a:t>• Données supposées à des fins pédagogiques.</a:t>
            </a:r>
          </a:p>
        </p:txBody>
      </p:sp>
      <p:sp>
        <p:nvSpPr>
          <p:cNvPr id="5" name="Text 3">
            <a:extLst xmlns:a="http://schemas.openxmlformats.org/drawingml/2006/main">
              <a:ext uri="{FF2B5EF4-FFF2-40B4-BE49-F238E27FC236}">
                <a16:creationId xmlns:a16="http://schemas.microsoft.com/office/drawing/2014/main" id="{5FE63DA8-C938-4BF9-9E86-89BE43F74294}"/>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a:t>
            </a:r>
          </a:p>
        </p:txBody>
      </p:sp>
      <p:sp>
        <p:nvSpPr>
          <p:cNvPr id="6" name="Text 4">
            <a:extLst xmlns:a="http://schemas.openxmlformats.org/drawingml/2006/main">
              <a:ext uri="{FF2B5EF4-FFF2-40B4-BE49-F238E27FC236}">
                <a16:creationId xmlns:a16="http://schemas.microsoft.com/office/drawing/2014/main" id="{9D4E7152-6C1F-4990-9CA1-881ADC8B0178}"/>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11" name="Title 10">
            <a:extLst xmlns:a="http://schemas.openxmlformats.org/drawingml/2006/main">
              <a:ext uri="{FF2B5EF4-FFF2-40B4-BE49-F238E27FC236}">
                <a16:creationId xmlns:a16="http://schemas.microsoft.com/office/drawing/2014/main" id="{17A01074-E7F8-B64B-A98F-F1D308E7B983}"/>
              </a:ext>
            </a:extLst>
          </p:cNvPr>
          <p:cNvSpPr>
            <a:spLocks xmlns:a="http://schemas.openxmlformats.org/drawingml/2006/main" noGrp="1"/>
          </p:cNvSpPr>
          <p:nvPr>
            <p:ph type="title" idx="0"/>
          </p:nvPr>
        </p:nvSpPr>
        <p:spPr>
          <a:xfrm xmlns:a="http://schemas.openxmlformats.org/drawingml/2006/main">
            <a:off x="603253" y="539751"/>
            <a:ext cx="7688224" cy="717551"/>
          </a:xfrm>
        </p:spPr>
        <p:txBody>
          <a:bodyPr xmlns:a="http://schemas.openxmlformats.org/drawingml/2006/main"/>
          <a:lstStyle xmlns:a="http://schemas.openxmlformats.org/drawingml/2006/main"/>
          <a:p xmlns:a="http://schemas.openxmlformats.org/drawingml/2006/main">
            <a:r>
              <a:t>Diapositive 3. Contexte / étude de cas</a:t>
            </a:r>
          </a:p>
          <a:p xmlns:a="http://schemas.openxmlformats.org/drawingml/2006/main">
            <a:r>
              <a:t/>
            </a:r>
          </a:p>
        </p:txBody>
      </p:sp>
    </p:spTree>
    <p:extLst>
      <p:ext uri="{BB962C8B-B14F-4D97-AF65-F5344CB8AC3E}">
        <p14:creationId xmlns:p14="http://schemas.microsoft.com/office/powerpoint/2010/main" val="2530028850"/>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3CABBC05-E677-4AF1-AB55-3859F63E0D68}"/>
              </a:ext>
            </a:extLst>
          </p:cNvPr>
          <p:cNvSpPr>
            <a:spLocks xmlns:a="http://schemas.openxmlformats.org/drawingml/2006/main" noGrp="1"/>
          </p:cNvSpPr>
          <p:nvPr/>
        </p:nvSpPr>
        <p:spPr>
          <a:xfrm xmlns:a="http://schemas.openxmlformats.org/drawingml/2006/main">
            <a:off x="521208" y="1043103"/>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Terrassements, calcul des déblais/remblais, planification des travaux routiers | Route rurale de desserte près de Goma, RD Congo</a:t>
            </a:r>
          </a:p>
        </p:txBody>
      </p:sp>
      <p:sp>
        <p:nvSpPr>
          <p:cNvPr id="4" name="Text 2">
            <a:extLst xmlns:a="http://schemas.openxmlformats.org/drawingml/2006/main">
              <a:ext uri="{FF2B5EF4-FFF2-40B4-BE49-F238E27FC236}">
                <a16:creationId xmlns:a16="http://schemas.microsoft.com/office/drawing/2014/main" id="{C51667CA-EF9E-4798-A5DD-1C63E01470AF}"/>
              </a:ext>
            </a:extLst>
          </p:cNvPr>
          <p:cNvSpPr>
            <a:spLocks xmlns:a="http://schemas.openxmlformats.org/drawingml/2006/main" noGrp="1"/>
          </p:cNvSpPr>
          <p:nvPr/>
        </p:nvSpPr>
        <p:spPr>
          <a:xfrm xmlns:a="http://schemas.openxmlformats.org/drawingml/2006/main">
            <a:off x="685800" y="1234440"/>
            <a:ext cx="10789920" cy="489204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1. Calculer le volume des terrassements entre les profils A–B et B–C.</a:t>
            </a:r>
          </a:p>
          <a:p xmlns:a="http://schemas.openxmlformats.org/drawingml/2006/main">
            <a:pPr marL="0" indent="0">
              <a:buNone/>
            </a:pPr>
            <a:r>
              <a:rPr sz="1900">
                <a:solidFill>
                  <a:srgbClr val="1F2933"/>
                </a:solidFill>
                <a:latin typeface="Aptos"/>
                <a:ea typeface="Aptos"/>
                <a:cs typeface="Aptos"/>
              </a:rPr>
              <a:t>2. Déterminer si chaque section est principalement en déblai ou en remblai.</a:t>
            </a:r>
          </a:p>
          <a:p xmlns:a="http://schemas.openxmlformats.org/drawingml/2006/main">
            <a:pPr marL="0" indent="0">
              <a:buNone/>
            </a:pPr>
            <a:r>
              <a:rPr sz="1900">
                <a:solidFill>
                  <a:srgbClr val="1F2933"/>
                </a:solidFill>
                <a:latin typeface="Aptos"/>
                <a:ea typeface="Aptos"/>
                <a:cs typeface="Aptos"/>
              </a:rPr>
              <a:t>3. Calculer le volume total des déblais et des remblais.</a:t>
            </a:r>
          </a:p>
          <a:p xmlns:a="http://schemas.openxmlformats.org/drawingml/2006/main">
            <a:pPr marL="0" indent="0">
              <a:buNone/>
            </a:pPr>
            <a:r>
              <a:rPr sz="1900">
                <a:solidFill>
                  <a:srgbClr val="1F2933"/>
                </a:solidFill>
                <a:latin typeface="Aptos"/>
                <a:ea typeface="Aptos"/>
                <a:cs typeface="Aptos"/>
              </a:rPr>
              <a:t>4. Déterminer si le projet présente un excédent ou un déficit de matériaux.</a:t>
            </a:r>
          </a:p>
          <a:p xmlns:a="http://schemas.openxmlformats.org/drawingml/2006/main">
            <a:pPr marL="0" indent="0">
              <a:buNone/>
            </a:pPr>
            <a:r>
              <a:rPr sz="1900">
                <a:solidFill>
                  <a:srgbClr val="1F2933"/>
                </a:solidFill>
                <a:latin typeface="Aptos"/>
                <a:ea typeface="Aptos"/>
                <a:cs typeface="Aptos"/>
              </a:rPr>
              <a:t>5. Proposer une mesure pratique pour réduire la distance de transport des matériaux.</a:t>
            </a:r>
          </a:p>
        </p:txBody>
      </p:sp>
      <p:sp>
        <p:nvSpPr>
          <p:cNvPr id="5" name="Text 3">
            <a:extLst xmlns:a="http://schemas.openxmlformats.org/drawingml/2006/main">
              <a:ext uri="{FF2B5EF4-FFF2-40B4-BE49-F238E27FC236}">
                <a16:creationId xmlns:a16="http://schemas.microsoft.com/office/drawing/2014/main" id="{BC5B93F3-E0C5-404A-A728-8273FF43AED8}"/>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a:t>
            </a:r>
          </a:p>
        </p:txBody>
      </p:sp>
      <p:sp>
        <p:nvSpPr>
          <p:cNvPr id="6" name="Text 4">
            <a:extLst xmlns:a="http://schemas.openxmlformats.org/drawingml/2006/main">
              <a:ext uri="{FF2B5EF4-FFF2-40B4-BE49-F238E27FC236}">
                <a16:creationId xmlns:a16="http://schemas.microsoft.com/office/drawing/2014/main" id="{5DCC6065-C956-4FCD-82BE-ADE54BA2C7DE}"/>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11" name="Title 10">
            <a:extLst xmlns:a="http://schemas.openxmlformats.org/drawingml/2006/main">
              <a:ext uri="{FF2B5EF4-FFF2-40B4-BE49-F238E27FC236}">
                <a16:creationId xmlns:a16="http://schemas.microsoft.com/office/drawing/2014/main" id="{9C9E1FDD-DDDF-71B9-9D4E-41CD988078FE}"/>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Diapositive 4. Travail demandé aux étudiants</a:t>
            </a:r>
          </a:p>
        </p:txBody>
      </p:sp>
    </p:spTree>
    <p:extLst>
      <p:ext uri="{BB962C8B-B14F-4D97-AF65-F5344CB8AC3E}">
        <p14:creationId xmlns:p14="http://schemas.microsoft.com/office/powerpoint/2010/main" val="2223405358"/>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21DEB2E4-8EC5-49C9-B611-240E392AB729}"/>
              </a:ext>
            </a:extLst>
          </p:cNvPr>
          <p:cNvSpPr>
            <a:spLocks xmlns:a="http://schemas.openxmlformats.org/drawingml/2006/main" noGrp="1"/>
          </p:cNvSpPr>
          <p:nvPr/>
        </p:nvSpPr>
        <p:spPr>
          <a:xfrm xmlns:a="http://schemas.openxmlformats.org/drawingml/2006/main">
            <a:off x="521208" y="1015603"/>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Terrassements, calcul des déblais/remblais, planification des travaux routiers | Route rurale de desserte près de Goma, RD Congo</a:t>
            </a:r>
          </a:p>
        </p:txBody>
      </p:sp>
      <p:sp>
        <p:nvSpPr>
          <p:cNvPr id="4" name="Text 2">
            <a:extLst xmlns:a="http://schemas.openxmlformats.org/drawingml/2006/main">
              <a:ext uri="{FF2B5EF4-FFF2-40B4-BE49-F238E27FC236}">
                <a16:creationId xmlns:a16="http://schemas.microsoft.com/office/drawing/2014/main" id="{B5B40760-5079-4E51-8C17-DBD247A25421}"/>
              </a:ext>
            </a:extLst>
          </p:cNvPr>
          <p:cNvSpPr>
            <a:spLocks xmlns:a="http://schemas.openxmlformats.org/drawingml/2006/main" noGrp="1"/>
          </p:cNvSpPr>
          <p:nvPr/>
        </p:nvSpPr>
        <p:spPr>
          <a:xfrm xmlns:a="http://schemas.openxmlformats.org/drawingml/2006/main">
            <a:off x="594360" y="1491572"/>
            <a:ext cx="10972800" cy="9601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1420">
                <a:solidFill>
                  <a:srgbClr val="1F2933"/>
                </a:solidFill>
                <a:latin typeface="Aptos"/>
                <a:ea typeface="Aptos"/>
                <a:cs typeface="Aptos"/>
              </a:rPr>
              <a:t>• Utiliser la formule : V = 1/2 × (F1 + F2) × L</a:t>
            </a:r>
          </a:p>
          <a:p xmlns:a="http://schemas.openxmlformats.org/drawingml/2006/main">
            <a:pPr marL="0" indent="0">
              <a:buNone/>
            </a:pPr>
            <a:r>
              <a:rPr sz="1420">
                <a:solidFill>
                  <a:srgbClr val="1F2933"/>
                </a:solidFill>
                <a:latin typeface="Aptos"/>
                <a:ea typeface="Aptos"/>
                <a:cs typeface="Aptos"/>
              </a:rPr>
              <a:t>• Hypothèse : les matériaux de déblai conviennent à la construction du remblai ; aucun coefficient de foisonnement ou de retrait n’est pris en compte.</a:t>
            </a:r>
          </a:p>
        </p:txBody>
      </p:sp>
      <p:sp>
        <p:nvSpPr>
          <p:cNvPr id="5" name="Text 3">
            <a:extLst xmlns:a="http://schemas.openxmlformats.org/drawingml/2006/main">
              <a:ext uri="{FF2B5EF4-FFF2-40B4-BE49-F238E27FC236}">
                <a16:creationId xmlns:a16="http://schemas.microsoft.com/office/drawing/2014/main" id="{5BED0995-3D70-4B0A-A69A-9992B24B1983}"/>
              </a:ext>
            </a:extLst>
          </p:cNvPr>
          <p:cNvSpPr>
            <a:spLocks xmlns:a="http://schemas.openxmlformats.org/drawingml/2006/main" noGrp="1"/>
          </p:cNvSpPr>
          <p:nvPr/>
        </p:nvSpPr>
        <p:spPr>
          <a:xfrm xmlns:a="http://schemas.openxmlformats.org/drawingml/2006/main">
            <a:off x="621792" y="2469980"/>
            <a:ext cx="10972800" cy="1234440"/>
          </a:xfrm>
          <a:prstGeom xmlns:a="http://schemas.openxmlformats.org/drawingml/2006/main" prst="rect">
            <a:avLst/>
          </a:prstGeom>
          <a:solidFill xmlns:a="http://schemas.openxmlformats.org/drawingml/2006/main">
            <a:srgbClr val="F5F7FA">
              <a:alpha val="90000"/>
            </a:srgbClr>
          </a:solidFill>
          <a:ln xmlns:a="http://schemas.openxmlformats.org/drawingml/2006/main">
            <a:solidFill>
              <a:srgbClr val="D0D7DE">
                <a:alpha val="80000"/>
              </a:srgbClr>
            </a:solidFill>
          </a:ln>
        </p:spPr>
        <p:txBody>
          <a:bodyPr xmlns:a="http://schemas.openxmlformats.org/drawingml/2006/main" wrap="square" lIns="762" tIns="762" rIns="762" bIns="762" anchor="ctr">
            <a:normAutofit fontScale="100000" lnSpcReduction="20000"/>
          </a:bodyPr>
          <a:lstStyle xmlns:a="http://schemas.openxmlformats.org/drawingml/2006/main"/>
          <a:p xmlns:a="http://schemas.openxmlformats.org/drawingml/2006/main">
            <a:pPr marL="0" indent="0">
              <a:buNone/>
            </a:pPr>
            <a:r>
              <a:rPr sz="960">
                <a:solidFill>
                  <a:srgbClr val="1F2933"/>
                </a:solidFill>
                <a:latin typeface="Courier New"/>
                <a:ea typeface="Courier New"/>
                <a:cs typeface="Courier New"/>
              </a:rPr>
              <a:t>Section   |   Longueur L   |   Surface initiale F1   |   Surface finale F2   |   Type</a:t>
            </a:r>
          </a:p>
          <a:p xmlns:a="http://schemas.openxmlformats.org/drawingml/2006/main">
            <a:pPr marL="0" indent="0">
              <a:buNone/>
            </a:pPr>
            <a:r>
              <a:rPr sz="960">
                <a:solidFill>
                  <a:srgbClr val="1F2933"/>
                </a:solidFill>
                <a:latin typeface="Courier New"/>
                <a:ea typeface="Courier New"/>
                <a:cs typeface="Courier New"/>
              </a:rPr>
              <a:t>──────────┼──────────────┼────────────────────────┼──────────────────────┼───────</a:t>
            </a:r>
          </a:p>
          <a:p xmlns:a="http://schemas.openxmlformats.org/drawingml/2006/main">
            <a:pPr marL="0" indent="0">
              <a:buNone/>
            </a:pPr>
            <a:r>
              <a:rPr sz="960">
                <a:solidFill>
                  <a:srgbClr val="1F2933"/>
                </a:solidFill>
                <a:latin typeface="Courier New"/>
                <a:ea typeface="Courier New"/>
                <a:cs typeface="Courier New"/>
              </a:rPr>
              <a:t>A–B       |   40 m       |   12 m²                 |   18 m²              |   Déblai</a:t>
            </a:r>
          </a:p>
          <a:p xmlns:a="http://schemas.openxmlformats.org/drawingml/2006/main">
            <a:pPr marL="0" indent="0">
              <a:buNone/>
            </a:pPr>
            <a:r>
              <a:rPr sz="960">
                <a:solidFill>
                  <a:srgbClr val="1F2933"/>
                </a:solidFill>
                <a:latin typeface="Courier New"/>
                <a:ea typeface="Courier New"/>
                <a:cs typeface="Courier New"/>
              </a:rPr>
              <a:t>B–C       |   40 m       |   8 m²                  |   14 m²              |   Remblai</a:t>
            </a:r>
          </a:p>
        </p:txBody>
      </p:sp>
      <p:sp>
        <p:nvSpPr>
          <p:cNvPr id="6" name="Text 4">
            <a:extLst xmlns:a="http://schemas.openxmlformats.org/drawingml/2006/main">
              <a:ext uri="{FF2B5EF4-FFF2-40B4-BE49-F238E27FC236}">
                <a16:creationId xmlns:a16="http://schemas.microsoft.com/office/drawing/2014/main" id="{6A456F3F-4E5D-4F04-8C4C-A0F9C7901F8F}"/>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a:t>
            </a:r>
          </a:p>
        </p:txBody>
      </p:sp>
      <p:sp>
        <p:nvSpPr>
          <p:cNvPr id="7" name="Text 5">
            <a:extLst xmlns:a="http://schemas.openxmlformats.org/drawingml/2006/main">
              <a:ext uri="{FF2B5EF4-FFF2-40B4-BE49-F238E27FC236}">
                <a16:creationId xmlns:a16="http://schemas.microsoft.com/office/drawing/2014/main" id="{38BC8467-B5BA-4E2C-9BF3-20EAD38FBC54}"/>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12" name="Title 11">
            <a:extLst xmlns:a="http://schemas.openxmlformats.org/drawingml/2006/main">
              <a:ext uri="{FF2B5EF4-FFF2-40B4-BE49-F238E27FC236}">
                <a16:creationId xmlns:a16="http://schemas.microsoft.com/office/drawing/2014/main" id="{6C504CFD-E08B-D155-0ADB-A19828C78A9A}"/>
              </a:ext>
            </a:extLst>
          </p:cNvPr>
          <p:cNvSpPr>
            <a:spLocks xmlns:a="http://schemas.openxmlformats.org/drawingml/2006/main" noGrp="1"/>
          </p:cNvSpPr>
          <p:nvPr>
            <p:ph type="title" idx="0"/>
          </p:nvPr>
        </p:nvSpPr>
        <p:spPr>
          <a:xfrm xmlns:a="http://schemas.openxmlformats.org/drawingml/2006/main">
            <a:off x="603252" y="539751"/>
            <a:ext cx="6065679" cy="717551"/>
          </a:xfrm>
        </p:spPr>
        <p:txBody>
          <a:bodyPr xmlns:a="http://schemas.openxmlformats.org/drawingml/2006/main"/>
          <a:lstStyle xmlns:a="http://schemas.openxmlformats.org/drawingml/2006/main"/>
          <a:p xmlns:a="http://schemas.openxmlformats.org/drawingml/2006/main">
            <a:r>
              <a:t>Diapositive 5. Données / supports</a:t>
            </a:r>
          </a:p>
        </p:txBody>
      </p:sp>
    </p:spTree>
    <p:extLst>
      <p:ext uri="{BB962C8B-B14F-4D97-AF65-F5344CB8AC3E}">
        <p14:creationId xmlns:p14="http://schemas.microsoft.com/office/powerpoint/2010/main" val="2060640433"/>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D17CE2FD-D70F-4AA6-96E4-3AD132040DF8}"/>
              </a:ext>
            </a:extLst>
          </p:cNvPr>
          <p:cNvSpPr>
            <a:spLocks xmlns:a="http://schemas.openxmlformats.org/drawingml/2006/main" noGrp="1"/>
          </p:cNvSpPr>
          <p:nvPr/>
        </p:nvSpPr>
        <p:spPr>
          <a:xfrm xmlns:a="http://schemas.openxmlformats.org/drawingml/2006/main">
            <a:off x="521208" y="953723"/>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Terrassements, calcul des déblais/remblais, planification des travaux routiers | Route rurale de desserte près de Goma, RD Congo</a:t>
            </a:r>
          </a:p>
        </p:txBody>
      </p:sp>
      <p:sp>
        <p:nvSpPr>
          <p:cNvPr id="4" name="Text 2">
            <a:extLst xmlns:a="http://schemas.openxmlformats.org/drawingml/2006/main">
              <a:ext uri="{FF2B5EF4-FFF2-40B4-BE49-F238E27FC236}">
                <a16:creationId xmlns:a16="http://schemas.microsoft.com/office/drawing/2014/main" id="{5A5A1B7A-AF92-4570-AFAD-1FF784CA41F5}"/>
              </a:ext>
            </a:extLst>
          </p:cNvPr>
          <p:cNvSpPr>
            <a:spLocks xmlns:a="http://schemas.openxmlformats.org/drawingml/2006/main" noGrp="1"/>
          </p:cNvSpPr>
          <p:nvPr/>
        </p:nvSpPr>
        <p:spPr>
          <a:xfrm xmlns:a="http://schemas.openxmlformats.org/drawingml/2006/main">
            <a:off x="685800" y="1234440"/>
            <a:ext cx="10789920" cy="489204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20 min — calcul individuel.</a:t>
            </a:r>
          </a:p>
          <a:p xmlns:a="http://schemas.openxmlformats.org/drawingml/2006/main">
            <a:pPr marL="0" indent="0">
              <a:buNone/>
            </a:pPr>
            <a:r>
              <a:rPr sz="1900">
                <a:solidFill>
                  <a:srgbClr val="1F2933"/>
                </a:solidFill>
                <a:latin typeface="Aptos"/>
                <a:ea typeface="Aptos"/>
                <a:cs typeface="Aptos"/>
              </a:rPr>
              <a:t>• 20 min — comparaison des résultats en binômes.</a:t>
            </a:r>
          </a:p>
          <a:p xmlns:a="http://schemas.openxmlformats.org/drawingml/2006/main">
            <a:pPr marL="0" indent="0">
              <a:buNone/>
            </a:pPr>
            <a:r>
              <a:rPr sz="1900">
                <a:solidFill>
                  <a:srgbClr val="1F2933"/>
                </a:solidFill>
                <a:latin typeface="Aptos"/>
                <a:ea typeface="Aptos"/>
                <a:cs typeface="Aptos"/>
              </a:rPr>
              <a:t>• 20 min — discussion en petits groupes sur l’équilibre des terrassements.</a:t>
            </a:r>
          </a:p>
          <a:p xmlns:a="http://schemas.openxmlformats.org/drawingml/2006/main">
            <a:pPr marL="0" indent="0">
              <a:buNone/>
            </a:pPr>
            <a:r>
              <a:rPr sz="1900">
                <a:solidFill>
                  <a:srgbClr val="1F2933"/>
                </a:solidFill>
                <a:latin typeface="Aptos"/>
                <a:ea typeface="Aptos"/>
                <a:cs typeface="Aptos"/>
              </a:rPr>
              <a:t>• 20 min — présentation des résultats par des étudiants désignés.</a:t>
            </a:r>
          </a:p>
          <a:p xmlns:a="http://schemas.openxmlformats.org/drawingml/2006/main">
            <a:pPr marL="0" indent="0">
              <a:buNone/>
            </a:pPr>
            <a:r>
              <a:rPr sz="1900">
                <a:solidFill>
                  <a:srgbClr val="1F2933"/>
                </a:solidFill>
                <a:latin typeface="Aptos"/>
                <a:ea typeface="Aptos"/>
                <a:cs typeface="Aptos"/>
              </a:rPr>
              <a:t>• 10 min — synthèse de l’enseignant.</a:t>
            </a:r>
          </a:p>
        </p:txBody>
      </p:sp>
      <p:sp>
        <p:nvSpPr>
          <p:cNvPr id="5" name="Text 3">
            <a:extLst xmlns:a="http://schemas.openxmlformats.org/drawingml/2006/main">
              <a:ext uri="{FF2B5EF4-FFF2-40B4-BE49-F238E27FC236}">
                <a16:creationId xmlns:a16="http://schemas.microsoft.com/office/drawing/2014/main" id="{62552B40-75B6-4196-AED7-0EBB34751427}"/>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a:t>
            </a:r>
          </a:p>
        </p:txBody>
      </p:sp>
      <p:sp>
        <p:nvSpPr>
          <p:cNvPr id="6" name="Text 4">
            <a:extLst xmlns:a="http://schemas.openxmlformats.org/drawingml/2006/main">
              <a:ext uri="{FF2B5EF4-FFF2-40B4-BE49-F238E27FC236}">
                <a16:creationId xmlns:a16="http://schemas.microsoft.com/office/drawing/2014/main" id="{94915FC8-9116-43F3-81DD-10443E490B00}"/>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11" name="Title 10">
            <a:extLst xmlns:a="http://schemas.openxmlformats.org/drawingml/2006/main">
              <a:ext uri="{FF2B5EF4-FFF2-40B4-BE49-F238E27FC236}">
                <a16:creationId xmlns:a16="http://schemas.microsoft.com/office/drawing/2014/main" id="{7258C4B8-97D3-E9B8-5244-87DEA619220B}"/>
              </a:ext>
            </a:extLst>
          </p:cNvPr>
          <p:cNvSpPr>
            <a:spLocks xmlns:a="http://schemas.openxmlformats.org/drawingml/2006/main" noGrp="1"/>
          </p:cNvSpPr>
          <p:nvPr>
            <p:ph type="title" idx="0"/>
          </p:nvPr>
        </p:nvSpPr>
        <p:spPr>
          <a:xfrm xmlns:a="http://schemas.openxmlformats.org/drawingml/2006/main">
            <a:off x="603253" y="539751"/>
            <a:ext cx="6890702" cy="717551"/>
          </a:xfrm>
        </p:spPr>
        <p:txBody>
          <a:bodyPr xmlns:a="http://schemas.openxmlformats.org/drawingml/2006/main"/>
          <a:lstStyle xmlns:a="http://schemas.openxmlformats.org/drawingml/2006/main"/>
          <a:p xmlns:a="http://schemas.openxmlformats.org/drawingml/2006/main">
            <a:r>
              <a:t>Diapositive 6. Organisation du travail</a:t>
            </a:r>
          </a:p>
          <a:p xmlns:a="http://schemas.openxmlformats.org/drawingml/2006/main">
            <a:r>
              <a:t/>
            </a:r>
          </a:p>
        </p:txBody>
      </p:sp>
    </p:spTree>
    <p:extLst>
      <p:ext uri="{BB962C8B-B14F-4D97-AF65-F5344CB8AC3E}">
        <p14:creationId xmlns:p14="http://schemas.microsoft.com/office/powerpoint/2010/main" val="3476726303"/>
      </p:ext>
    </p:extLst>
  </p:cSl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E4C55D29-8D0E-478C-93FA-60A25A7C5010}"/>
</file>

<file path=customXml/itemProps2.xml><?xml version="1.0" encoding="utf-8"?>
<ds:datastoreItem xmlns:ds="http://schemas.openxmlformats.org/officeDocument/2006/customXml" ds:itemID="{B0B9D7AE-B0DF-49DE-9400-8A9C80284FD2}"/>
</file>

<file path=customXml/itemProps3.xml><?xml version="1.0" encoding="utf-8"?>
<ds:datastoreItem xmlns:ds="http://schemas.openxmlformats.org/officeDocument/2006/customXml" ds:itemID="{D9E44C79-362A-44F6-8C0F-D5B1075887EA}"/>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Walnut Exporter</cp:lastModifiedBy>
  <dcterms:created xsi:type="dcterms:W3CDTF">2026-07-22T17:04:13Z</dcterms:created>
  <dcterms:modified xsi:type="dcterms:W3CDTF">2026-07-22T17:04:13Z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