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759fea6ec1c8402c" Type="http://schemas.openxmlformats.org/package/2006/relationships/metadata/core-properties" Target="/docProps/core.xml"/><Relationship Id="rId1" Type="http://schemas.openxmlformats.org/officeDocument/2006/relationships/custom-properties" Target="docProps/custom.xml"/><Relationship Id="Re4511b36515d4cdd" Type="http://schemas.openxmlformats.org/officeDocument/2006/relationships/extended-properties" Target="/docProps/app.xml"/><Relationship Id="R3bcf02f346804ce6"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0ffc50eb29a3427d"/>
  </p:sldMasterIdLst>
  <p:notesMasterIdLst>
    <p:notesMasterId xmlns:r="http://schemas.openxmlformats.org/officeDocument/2006/relationships" r:id="Rae1944b598a84675"/>
  </p:notesMasterIdLst>
  <p:sldIdLst>
    <p:sldId xmlns:r="http://schemas.openxmlformats.org/officeDocument/2006/relationships" id="256" r:id="R2d9f100bc2914063"/>
    <p:sldId xmlns:r="http://schemas.openxmlformats.org/officeDocument/2006/relationships" id="257" r:id="R64a4dd9df2d14405"/>
    <p:sldId xmlns:r="http://schemas.openxmlformats.org/officeDocument/2006/relationships" id="258" r:id="Rf748ca88361d42b4"/>
    <p:sldId xmlns:r="http://schemas.openxmlformats.org/officeDocument/2006/relationships" id="259" r:id="R29104ddaaaab41de"/>
    <p:sldId xmlns:r="http://schemas.openxmlformats.org/officeDocument/2006/relationships" id="260" r:id="R92c2411504cc49e2"/>
    <p:sldId xmlns:r="http://schemas.openxmlformats.org/officeDocument/2006/relationships" id="261" r:id="R1fcfb6696b2e446c"/>
    <p:sldId xmlns:r="http://schemas.openxmlformats.org/officeDocument/2006/relationships" id="262" r:id="R73e0ff9feec34834"/>
    <p:sldId xmlns:r="http://schemas.openxmlformats.org/officeDocument/2006/relationships" id="263" r:id="Rfe2d3d2ec87145b5"/>
    <p:sldId xmlns:r="http://schemas.openxmlformats.org/officeDocument/2006/relationships" id="264" r:id="Ra42397c073f74b3b"/>
    <p:sldId xmlns:r="http://schemas.openxmlformats.org/officeDocument/2006/relationships" id="265" r:id="Re265807770b646e9"/>
    <p:sldId xmlns:r="http://schemas.openxmlformats.org/officeDocument/2006/relationships" id="266" r:id="R80a39f4705ac4d3d"/>
    <p:sldId xmlns:r="http://schemas.openxmlformats.org/officeDocument/2006/relationships" id="267" r:id="R2a6b83fce07e410a"/>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791fddc079124b19" Type="http://schemas.openxmlformats.org/officeDocument/2006/relationships/tableStyles" Target="/ppt/tableStyles.xml"/><Relationship Id="R64a4dd9df2d14405" Type="http://schemas.openxmlformats.org/officeDocument/2006/relationships/slide" Target="/ppt/slides/slide2.xml"/><Relationship Id="R73e0ff9feec34834" Type="http://schemas.openxmlformats.org/officeDocument/2006/relationships/slide" Target="/ppt/slides/slide7.xml"/><Relationship Id="R2a6b83fce07e410a" Type="http://schemas.openxmlformats.org/officeDocument/2006/relationships/slide" Target="/ppt/slides/slide12.xml"/><Relationship Id="Rf26c1649cb1044fc" Type="http://schemas.openxmlformats.org/officeDocument/2006/relationships/theme" Target="/ppt/theme/theme1.xml"/><Relationship Id="R1fcfb6696b2e446c" Type="http://schemas.openxmlformats.org/officeDocument/2006/relationships/slide" Target="/ppt/slides/slide6.xml"/><Relationship Id="rId3" Type="http://schemas.openxmlformats.org/officeDocument/2006/relationships/customXml" Target="../customXml/item3.xml"/><Relationship Id="R0ffc50eb29a3427d" Type="http://schemas.openxmlformats.org/officeDocument/2006/relationships/slideMaster" Target="/ppt/slideMasters/slideMaster1.xml"/><Relationship Id="R29104ddaaaab41de" Type="http://schemas.openxmlformats.org/officeDocument/2006/relationships/slide" Target="/ppt/slides/slide4.xml"/><Relationship Id="Ra42397c073f74b3b" Type="http://schemas.openxmlformats.org/officeDocument/2006/relationships/slide" Target="/ppt/slides/slide9.xml"/><Relationship Id="R80a39f4705ac4d3d" Type="http://schemas.openxmlformats.org/officeDocument/2006/relationships/slide" Target="/ppt/slides/slide11.xml"/><Relationship Id="rId2" Type="http://schemas.openxmlformats.org/officeDocument/2006/relationships/customXml" Target="../customXml/item2.xml"/><Relationship Id="Rf748ca88361d42b4" Type="http://schemas.openxmlformats.org/officeDocument/2006/relationships/slide" Target="/ppt/slides/slide3.xml"/><Relationship Id="Rfe2d3d2ec87145b5" Type="http://schemas.openxmlformats.org/officeDocument/2006/relationships/slide" Target="/ppt/slides/slide8.xml"/><Relationship Id="rId1" Type="http://schemas.openxmlformats.org/officeDocument/2006/relationships/customXml" Target="../customXml/item1.xml"/><Relationship Id="R392dd9232b2e42c1" Type="http://schemas.openxmlformats.org/officeDocument/2006/relationships/viewProps" Target="/ppt/viewProps.xml"/><Relationship Id="Rd3f60cf458774036" Type="http://schemas.openxmlformats.org/officeDocument/2006/relationships/presProps" Target="/ppt/presProps.xml"/><Relationship Id="R2d9f100bc2914063" Type="http://schemas.openxmlformats.org/officeDocument/2006/relationships/slide" Target="/ppt/slides/slide1.xml"/><Relationship Id="Re265807770b646e9" Type="http://schemas.openxmlformats.org/officeDocument/2006/relationships/slide" Target="/ppt/slides/slide10.xml"/><Relationship Id="Rae1944b598a84675" Type="http://schemas.openxmlformats.org/officeDocument/2006/relationships/notesMaster" Target="/ppt/notesMasters/notesMaster1.xml"/><Relationship Id="R92c2411504cc49e2" Type="http://schemas.openxmlformats.org/officeDocument/2006/relationships/slide" Target="/ppt/slides/slide5.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f619f71ca21412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dae0a755a35d4bef" /><Relationship Type="http://schemas.openxmlformats.org/officeDocument/2006/relationships/notesMaster" Target="/ppt/notesMasters/notesMaster1.xml" Id="R0be56073bac44cd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72d205b8112a4573" /><Relationship Type="http://schemas.openxmlformats.org/officeDocument/2006/relationships/notesMaster" Target="/ppt/notesMasters/notesMaster1.xml" Id="R9e83f4bb9fc34183"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4c224a657db4107" /><Relationship Type="http://schemas.openxmlformats.org/officeDocument/2006/relationships/notesMaster" Target="/ppt/notesMasters/notesMaster1.xml" Id="R4589b6e286ba44d0"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fec9072eb6764567" /><Relationship Type="http://schemas.openxmlformats.org/officeDocument/2006/relationships/notesMaster" Target="/ppt/notesMasters/notesMaster1.xml" Id="Raee402f5cbd94f32" /></Relationships>
</file>

<file path=ppt/notesSlides/_rels/notesSlide2.xml.rels>&#65279;<?xml version="1.0" encoding="utf-8"?><Relationships xmlns="http://schemas.openxmlformats.org/package/2006/relationships"><Relationship Type="http://schemas.openxmlformats.org/officeDocument/2006/relationships/slide" Target="/ppt/slides/slide2.xml" Id="R2572ee3113834c04" /><Relationship Type="http://schemas.openxmlformats.org/officeDocument/2006/relationships/notesMaster" Target="/ppt/notesMasters/notesMaster1.xml" Id="R74611f6c20ef47c7" /></Relationships>
</file>

<file path=ppt/notesSlides/_rels/notesSlide3.xml.rels>&#65279;<?xml version="1.0" encoding="utf-8"?><Relationships xmlns="http://schemas.openxmlformats.org/package/2006/relationships"><Relationship Type="http://schemas.openxmlformats.org/officeDocument/2006/relationships/slide" Target="/ppt/slides/slide3.xml" Id="Rce7e8041a26a45f4" /><Relationship Type="http://schemas.openxmlformats.org/officeDocument/2006/relationships/notesMaster" Target="/ppt/notesMasters/notesMaster1.xml" Id="R64c5e4569ba146df" /></Relationships>
</file>

<file path=ppt/notesSlides/_rels/notesSlide4.xml.rels>&#65279;<?xml version="1.0" encoding="utf-8"?><Relationships xmlns="http://schemas.openxmlformats.org/package/2006/relationships"><Relationship Type="http://schemas.openxmlformats.org/officeDocument/2006/relationships/slide" Target="/ppt/slides/slide4.xml" Id="R1385fb01ba964f46" /><Relationship Type="http://schemas.openxmlformats.org/officeDocument/2006/relationships/notesMaster" Target="/ppt/notesMasters/notesMaster1.xml" Id="Rf740f17158b94168" /></Relationships>
</file>

<file path=ppt/notesSlides/_rels/notesSlide5.xml.rels>&#65279;<?xml version="1.0" encoding="utf-8"?><Relationships xmlns="http://schemas.openxmlformats.org/package/2006/relationships"><Relationship Type="http://schemas.openxmlformats.org/officeDocument/2006/relationships/slide" Target="/ppt/slides/slide5.xml" Id="Rc8b8c4d324884f57" /><Relationship Type="http://schemas.openxmlformats.org/officeDocument/2006/relationships/notesMaster" Target="/ppt/notesMasters/notesMaster1.xml" Id="Rb8279fa9dc714aad" /></Relationships>
</file>

<file path=ppt/notesSlides/_rels/notesSlide6.xml.rels>&#65279;<?xml version="1.0" encoding="utf-8"?><Relationships xmlns="http://schemas.openxmlformats.org/package/2006/relationships"><Relationship Type="http://schemas.openxmlformats.org/officeDocument/2006/relationships/slide" Target="/ppt/slides/slide6.xml" Id="R00d05737a00b40b3" /><Relationship Type="http://schemas.openxmlformats.org/officeDocument/2006/relationships/notesMaster" Target="/ppt/notesMasters/notesMaster1.xml" Id="R81ba02a537cf4762" /></Relationships>
</file>

<file path=ppt/notesSlides/_rels/notesSlide7.xml.rels>&#65279;<?xml version="1.0" encoding="utf-8"?><Relationships xmlns="http://schemas.openxmlformats.org/package/2006/relationships"><Relationship Type="http://schemas.openxmlformats.org/officeDocument/2006/relationships/slide" Target="/ppt/slides/slide7.xml" Id="R70929145207a454f" /><Relationship Type="http://schemas.openxmlformats.org/officeDocument/2006/relationships/notesMaster" Target="/ppt/notesMasters/notesMaster1.xml" Id="R317141f97f034a81" /></Relationships>
</file>

<file path=ppt/notesSlides/_rels/notesSlide8.xml.rels>&#65279;<?xml version="1.0" encoding="utf-8"?><Relationships xmlns="http://schemas.openxmlformats.org/package/2006/relationships"><Relationship Type="http://schemas.openxmlformats.org/officeDocument/2006/relationships/slide" Target="/ppt/slides/slide8.xml" Id="Red7c1154b5f5462b" /><Relationship Type="http://schemas.openxmlformats.org/officeDocument/2006/relationships/notesMaster" Target="/ppt/notesMasters/notesMaster1.xml" Id="Rab1d04ed59284b2d" /></Relationships>
</file>

<file path=ppt/notesSlides/_rels/notesSlide9.xml.rels>&#65279;<?xml version="1.0" encoding="utf-8"?><Relationships xmlns="http://schemas.openxmlformats.org/package/2006/relationships"><Relationship Type="http://schemas.openxmlformats.org/officeDocument/2006/relationships/slide" Target="/ppt/slides/slide9.xml" Id="R9dedae4f485c468b" /><Relationship Type="http://schemas.openxmlformats.org/officeDocument/2006/relationships/notesMaster" Target="/ppt/notesMasters/notesMaster1.xml" Id="R2619b94797c245c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67af09b27f24788" /><Relationship Type="http://schemas.openxmlformats.org/officeDocument/2006/relationships/image" Target="/ppt/media/image.png" Id="R5478ae7eb4114fea" /><Relationship Type="http://schemas.openxmlformats.org/officeDocument/2006/relationships/image" Target="/ppt/media/image2.png" Id="Rac7c8813eb2649e4" /><Relationship Type="http://schemas.openxmlformats.org/officeDocument/2006/relationships/image" Target="/ppt/media/image3.png" Id="R5518222a746b4185" /><Relationship Type="http://schemas.openxmlformats.org/officeDocument/2006/relationships/image" Target="/ppt/media/image4.png" Id="Rb06a4ae5897d4f88" /><Relationship Type="http://schemas.openxmlformats.org/officeDocument/2006/relationships/image" Target="/ppt/media/image5.png" Id="Re18fb53c690e41f0" /><Relationship Type="http://schemas.openxmlformats.org/officeDocument/2006/relationships/image" Target="/ppt/media/image.jpeg" Id="R35af330601c54ba7" /><Relationship Type="http://schemas.openxmlformats.org/officeDocument/2006/relationships/image" Target="/ppt/media/image2.jpeg" Id="R9cf1508b5a90417f" /><Relationship Type="http://schemas.openxmlformats.org/officeDocument/2006/relationships/image" Target="/ppt/media/image3.jpeg" Id="Rf304b05483194843" /><Relationship Type="http://schemas.openxmlformats.org/officeDocument/2006/relationships/image" Target="/ppt/media/image4.jpeg" Id="R65c02b9ce53640f8" /><Relationship Type="http://schemas.openxmlformats.org/officeDocument/2006/relationships/image" Target="/ppt/media/image6.png" Id="R83ed0463979b481f" /><Relationship Type="http://schemas.openxmlformats.org/officeDocument/2006/relationships/image" Target="/ppt/media/image7.png" Id="R98d5dc95b85e4527" /><Relationship Type="http://schemas.openxmlformats.org/officeDocument/2006/relationships/image" Target="/ppt/media/image.tiff" Id="Radad055b4b74496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558490ae61b84644" /><Relationship Type="http://schemas.openxmlformats.org/officeDocument/2006/relationships/image" Target="/ppt/media/image.png" Id="Ra03e220ed2a7448e" /><Relationship Type="http://schemas.openxmlformats.org/officeDocument/2006/relationships/image" Target="/ppt/media/image2.png" Id="R2e13d54325fc4b67" /><Relationship Type="http://schemas.openxmlformats.org/officeDocument/2006/relationships/image" Target="/ppt/media/image3.png" Id="Rb4376eb91f2347f5" /><Relationship Type="http://schemas.openxmlformats.org/officeDocument/2006/relationships/image" Target="/ppt/media/image4.png" Id="R2448ba26271b4999" /><Relationship Type="http://schemas.openxmlformats.org/officeDocument/2006/relationships/image" Target="/ppt/media/image5.png" Id="Rf20c79e75e524cdf" /><Relationship Type="http://schemas.openxmlformats.org/officeDocument/2006/relationships/image" Target="/ppt/media/image.jpeg" Id="R75eedf91b8434277" /><Relationship Type="http://schemas.openxmlformats.org/officeDocument/2006/relationships/image" Target="/ppt/media/image2.jpeg" Id="R85b5a8df8fa24404" /><Relationship Type="http://schemas.openxmlformats.org/officeDocument/2006/relationships/image" Target="/ppt/media/image3.jpeg" Id="R2c3187117b5a49de" /><Relationship Type="http://schemas.openxmlformats.org/officeDocument/2006/relationships/image" Target="/ppt/media/image4.jpeg" Id="R92359f76193d4838" /><Relationship Type="http://schemas.openxmlformats.org/officeDocument/2006/relationships/image" Target="/ppt/media/image6.png" Id="R231e3930f355481a" /><Relationship Type="http://schemas.openxmlformats.org/officeDocument/2006/relationships/image" Target="/ppt/media/image7.png" Id="Rb0d767021f734076" /><Relationship Type="http://schemas.openxmlformats.org/officeDocument/2006/relationships/image" Target="/ppt/media/image.tiff" Id="Rc1b0942954d24b06"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21eeae25ac964d56"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548abc98932c40c9" /><Relationship Type="http://schemas.openxmlformats.org/officeDocument/2006/relationships/image" Target="/ppt/media/image3.png" Id="Ra1279d81205745c3" /><Relationship Type="http://schemas.openxmlformats.org/officeDocument/2006/relationships/image" Target="/ppt/media/image4.png" Id="Rec3356f836c74e5c" /><Relationship Type="http://schemas.openxmlformats.org/officeDocument/2006/relationships/image" Target="/ppt/media/image5.png" Id="R2a78d4b07e4046ba" /><Relationship Type="http://schemas.openxmlformats.org/officeDocument/2006/relationships/image" Target="/ppt/media/image.jpeg" Id="R795a670597444351" /><Relationship Type="http://schemas.openxmlformats.org/officeDocument/2006/relationships/image" Target="/ppt/media/image2.jpeg" Id="Rfde63b6e72cf4084" /><Relationship Type="http://schemas.openxmlformats.org/officeDocument/2006/relationships/image" Target="/ppt/media/image3.jpeg" Id="R8205da48a1774bb9" /><Relationship Type="http://schemas.openxmlformats.org/officeDocument/2006/relationships/image" Target="/ppt/media/image4.jpeg" Id="Rc28da1d4e54f4ae1" /><Relationship Type="http://schemas.openxmlformats.org/officeDocument/2006/relationships/image" Target="/ppt/media/image6.png" Id="Reb2d6b32b51f467e" /><Relationship Type="http://schemas.openxmlformats.org/officeDocument/2006/relationships/image" Target="/ppt/media/image7.png" Id="R2237e5c0c98d4538" /><Relationship Type="http://schemas.openxmlformats.org/officeDocument/2006/relationships/image" Target="/ppt/media/image.tiff" Id="R4b2fd530ba7b4310" /><Relationship Type="http://schemas.openxmlformats.org/officeDocument/2006/relationships/image" Target="/ppt/media/image8.png" Id="Rc1d84fb6813a44ca"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45c6417f6cb14eda"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2d4ff37210784515"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b9ae853eafb14f23" /><Relationship Type="http://schemas.openxmlformats.org/officeDocument/2006/relationships/image" Target="/ppt/media/image5.jpeg" Id="R96cdeaf384334d7e"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7b2b9abc63c54d24"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52890514a2554836"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5f737347b2554c30" /><Relationship Type="http://schemas.openxmlformats.org/officeDocument/2006/relationships/image" Target="/ppt/media/image9.png" Id="R3078d8c85b044003" /><Relationship Type="http://schemas.openxmlformats.org/officeDocument/2006/relationships/image" Target="/ppt/media/image3.png" Id="R0533dd1115ac42d6"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09d05dd3a452478a" /><Relationship Type="http://schemas.openxmlformats.org/officeDocument/2006/relationships/image" Target="/ppt/media/image3.png" Id="R156e3d6ad03a4d67"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5478ae7eb4114fea"/>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ac7c8813eb2649e4"/>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5518222a746b4185"/>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b06a4ae5897d4f88"/>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e18fb53c690e41f0"/>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35af330601c54ba7"/>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9cf1508b5a90417f"/>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f304b05483194843"/>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65c02b9ce53640f8"/>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83ed0463979b481f"/>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98d5dc95b85e4527"/>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adad055b4b744961"/>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a03e220ed2a7448e"/>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2e13d54325fc4b67"/>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4376eb91f2347f5"/>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2448ba26271b4999"/>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f20c79e75e524cdf"/>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75eedf91b8434277"/>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85b5a8df8fa24404"/>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2c3187117b5a49de"/>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92359f76193d4838"/>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231e3930f355481a"/>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b0d767021f734076"/>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c1b0942954d24b06"/>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a1279d81205745c3"/>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ec3356f836c74e5c"/>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2a78d4b07e4046ba"/>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795a670597444351"/>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fde63b6e72cf4084"/>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8205da48a1774bb9"/>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c28da1d4e54f4ae1"/>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eb2d6b32b51f467e"/>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2237e5c0c98d4538"/>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4b2fd530ba7b4310"/>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c1d84fb6813a44ca"/>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C208E03C-83EA-4347-91F1-F46492C7CA64}"/>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1BC50B5B-72E9-4646-A95F-426A35C2A0D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96cdeaf384334d7e"/>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3078d8c85b044003"/>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0533dd1115ac42d6"/>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56e3d6ad03a4d67"/>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f2a885e6bcf4b81" /><Relationship Type="http://schemas.openxmlformats.org/officeDocument/2006/relationships/slideLayout" Target="/ppt/slideLayouts/slideLayout1.xml" Id="Rdf2ff7cccea8483d" /><Relationship Type="http://schemas.openxmlformats.org/officeDocument/2006/relationships/slideLayout" Target="/ppt/slideLayouts/slideLayout2.xml" Id="R495acd6d11e140ef" /><Relationship Type="http://schemas.openxmlformats.org/officeDocument/2006/relationships/slideLayout" Target="/ppt/slideLayouts/slideLayout3.xml" Id="Rf8944ac0e2e5451f" /><Relationship Type="http://schemas.openxmlformats.org/officeDocument/2006/relationships/slideLayout" Target="/ppt/slideLayouts/slideLayout4.xml" Id="Rba6b4351e0564801" /><Relationship Type="http://schemas.openxmlformats.org/officeDocument/2006/relationships/slideLayout" Target="/ppt/slideLayouts/slideLayout5.xml" Id="R65505b07d095415a" /><Relationship Type="http://schemas.openxmlformats.org/officeDocument/2006/relationships/slideLayout" Target="/ppt/slideLayouts/slideLayout6.xml" Id="Rfb74d907faee46e8" /><Relationship Type="http://schemas.openxmlformats.org/officeDocument/2006/relationships/slideLayout" Target="/ppt/slideLayouts/slideLayout7.xml" Id="Rc98b6718c22441e7" /><Relationship Type="http://schemas.openxmlformats.org/officeDocument/2006/relationships/slideLayout" Target="/ppt/slideLayouts/slideLayout8.xml" Id="Ra321047993d84124" /><Relationship Type="http://schemas.openxmlformats.org/officeDocument/2006/relationships/slideLayout" Target="/ppt/slideLayouts/slideLayout9.xml" Id="R7a1e58afed0248f1" /><Relationship Type="http://schemas.openxmlformats.org/officeDocument/2006/relationships/slideLayout" Target="/ppt/slideLayouts/slideLayout10.xml" Id="Rd2616c436d9d481d" /><Relationship Type="http://schemas.openxmlformats.org/officeDocument/2006/relationships/slideLayout" Target="/ppt/slideLayouts/slideLayout11.xml" Id="R0558b22dd666473b"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10DA82A1-442C-45FC-BBBF-F21AA639C9B5}"/>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0AE78ED3-200B-4DB6-8B34-82D31754C422}"/>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1F9FBF8E-A2C2-4B2B-B845-AF026B9C5DF7}"/>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f2ff7cccea8483d"/>
    <p:sldLayoutId xmlns:r="http://schemas.openxmlformats.org/officeDocument/2006/relationships" id="2147483650" r:id="R495acd6d11e140ef"/>
    <p:sldLayoutId xmlns:r="http://schemas.openxmlformats.org/officeDocument/2006/relationships" id="2147483651" r:id="Rf8944ac0e2e5451f"/>
    <p:sldLayoutId xmlns:r="http://schemas.openxmlformats.org/officeDocument/2006/relationships" id="2147483652" r:id="Rba6b4351e0564801"/>
    <p:sldLayoutId xmlns:r="http://schemas.openxmlformats.org/officeDocument/2006/relationships" id="2147483653" r:id="R65505b07d095415a"/>
    <p:sldLayoutId xmlns:r="http://schemas.openxmlformats.org/officeDocument/2006/relationships" id="2147483654" r:id="Rfb74d907faee46e8"/>
    <p:sldLayoutId xmlns:r="http://schemas.openxmlformats.org/officeDocument/2006/relationships" id="2147483655" r:id="Rc98b6718c22441e7"/>
    <p:sldLayoutId xmlns:r="http://schemas.openxmlformats.org/officeDocument/2006/relationships" id="2147483656" r:id="Ra321047993d84124"/>
    <p:sldLayoutId xmlns:r="http://schemas.openxmlformats.org/officeDocument/2006/relationships" id="2147483657" r:id="R7a1e58afed0248f1"/>
    <p:sldLayoutId xmlns:r="http://schemas.openxmlformats.org/officeDocument/2006/relationships" id="2147483658" r:id="Rd2616c436d9d481d"/>
    <p:sldLayoutId xmlns:r="http://schemas.openxmlformats.org/officeDocument/2006/relationships" id="2147483659" r:id="R0558b22dd666473b"/>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dc3e932f79d4eb0" /><Relationship Type="http://schemas.openxmlformats.org/officeDocument/2006/relationships/notesSlide" Target="/ppt/notesSlides/notesSlide1.xml" Id="Rceab83ff4b684e1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3c48aedf145d408c" /><Relationship Type="http://schemas.openxmlformats.org/officeDocument/2006/relationships/notesSlide" Target="/ppt/notesSlides/notesSlide10.xml" Id="R4bdfcf54a0014657"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682cc31cb751477a" /><Relationship Type="http://schemas.openxmlformats.org/officeDocument/2006/relationships/notesSlide" Target="/ppt/notesSlides/notesSlide11.xml" Id="Ra1516b980dff429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23531d07d3ef4cd3" /><Relationship Type="http://schemas.openxmlformats.org/officeDocument/2006/relationships/notesSlide" Target="/ppt/notesSlides/notesSlide12.xml" Id="R63b09dd99e9949b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9af18112ee64a90" /><Relationship Type="http://schemas.openxmlformats.org/officeDocument/2006/relationships/notesSlide" Target="/ppt/notesSlides/notesSlide2.xml" Id="R9114ef5661a6411a"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e588c4e0416b48fb" /><Relationship Type="http://schemas.openxmlformats.org/officeDocument/2006/relationships/notesSlide" Target="/ppt/notesSlides/notesSlide3.xml" Id="Rfaae73a57671412b"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ecf460f3d6384c7c" /><Relationship Type="http://schemas.openxmlformats.org/officeDocument/2006/relationships/notesSlide" Target="/ppt/notesSlides/notesSlide4.xml" Id="R0f6adaa6e49a4d27"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75f66cfa7dd84a7e" /><Relationship Type="http://schemas.openxmlformats.org/officeDocument/2006/relationships/notesSlide" Target="/ppt/notesSlides/notesSlide5.xml" Id="Rde4499372fbc472f"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719e4eed8c14430f" /><Relationship Type="http://schemas.openxmlformats.org/officeDocument/2006/relationships/notesSlide" Target="/ppt/notesSlides/notesSlide6.xml" Id="R4f3c25e5be644d80"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86de37cff2354082" /><Relationship Type="http://schemas.openxmlformats.org/officeDocument/2006/relationships/notesSlide" Target="/ppt/notesSlides/notesSlide7.xml" Id="Rb528e3f3face4bde"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c4458c7292604231" /><Relationship Type="http://schemas.openxmlformats.org/officeDocument/2006/relationships/notesSlide" Target="/ppt/notesSlides/notesSlide8.xml" Id="Rcff57a3871124249"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63f5192f8715442f" /><Relationship Type="http://schemas.openxmlformats.org/officeDocument/2006/relationships/notesSlide" Target="/ppt/notesSlides/notesSlide9.xml" Id="R957af2ac3e6c4b0d"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5814F0A0-9E44-4FDC-9CAD-5D644432CA06}"/>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Données minimales : emplacement, longueur, type de surface, largeur, fonction de circulation, photos, type de dommage, état du drainage.</a:t>
            </a:r>
          </a:p>
          <a:p xmlns:a="http://schemas.openxmlformats.org/drawingml/2006/main">
            <a:pPr marL="0" indent="0">
              <a:buNone/>
            </a:pPr>
            <a:r>
              <a:rPr sz="1800">
                <a:solidFill>
                  <a:srgbClr val="000000"/>
                </a:solidFill>
                <a:latin typeface="Arial"/>
                <a:ea typeface="Arial"/>
                <a:cs typeface="Arial"/>
              </a:rPr>
              <a:t>• Les sections doivent être clairement marquées par un chaînage ou des points GPS.</a:t>
            </a:r>
          </a:p>
          <a:p xmlns:a="http://schemas.openxmlformats.org/drawingml/2006/main">
            <a:pPr marL="0" indent="0">
              <a:buNone/>
            </a:pPr>
            <a:r>
              <a:rPr sz="1800">
                <a:solidFill>
                  <a:srgbClr val="000000"/>
                </a:solidFill>
                <a:latin typeface="Arial"/>
                <a:ea typeface="Arial"/>
                <a:cs typeface="Arial"/>
              </a:rPr>
              <a:t>• Utilisez une note simple : bon / passable / mauvais / critique.</a:t>
            </a:r>
          </a:p>
          <a:p xmlns:a="http://schemas.openxmlformats.org/drawingml/2006/main">
            <a:pPr marL="0" indent="0">
              <a:buNone/>
            </a:pPr>
            <a:r>
              <a:rPr sz="1800">
                <a:solidFill>
                  <a:srgbClr val="000000"/>
                </a:solidFill>
                <a:latin typeface="Arial"/>
                <a:ea typeface="Arial"/>
                <a:cs typeface="Arial"/>
              </a:rPr>
              <a:t>• Mise à jour après chaque saison des pluies et après de gros travaux d'entretien.</a:t>
            </a:r>
          </a:p>
          <a:p xmlns:a="http://schemas.openxmlformats.org/drawingml/2006/main">
            <a:pPr marL="0" indent="0">
              <a:buNone/>
            </a:pPr>
            <a:r>
              <a:rPr sz="1800">
                <a:solidFill>
                  <a:srgbClr val="000000"/>
                </a:solidFill>
                <a:latin typeface="Arial"/>
                <a:ea typeface="Arial"/>
                <a:cs typeface="Arial"/>
              </a:rPr>
              <a:t>• Prioriser les sections présentant des problèmes de drainage, des nids-de-poule, des ornières et des accès aux services publics.</a:t>
            </a:r>
          </a:p>
        </p:txBody>
      </p:sp>
      <p:sp>
        <p:nvSpPr>
          <p:cNvPr id="4" name="Title 3">
            <a:extLst xmlns:a="http://schemas.openxmlformats.org/drawingml/2006/main">
              <a:ext uri="{FF2B5EF4-FFF2-40B4-BE49-F238E27FC236}">
                <a16:creationId xmlns:a16="http://schemas.microsoft.com/office/drawing/2014/main" id="{74AC2B8C-CF67-8890-959D-0BE9ED9B5055}"/>
              </a:ext>
            </a:extLst>
          </p:cNvPr>
          <p:cNvSpPr>
            <a:spLocks xmlns:a="http://schemas.openxmlformats.org/drawingml/2006/main" noGrp="1"/>
          </p:cNvSpPr>
          <p:nvPr>
            <p:ph type="title" idx="0"/>
          </p:nvPr>
        </p:nvSpPr>
        <p:spPr/>
        <p:txBody>
          <a:bodyPr xmlns:a="http://schemas.openxmlformats.org/drawingml/2006/main">
            <a:normAutofit fontScale="91991"/>
          </a:bodyPr>
          <a:lstStyle xmlns:a="http://schemas.openxmlformats.org/drawingml/2006/main"/>
          <a:p xmlns:a="http://schemas.openxmlformats.org/drawingml/2006/main">
            <a:r>
              <a:t>Réponse/solution attendue</a:t>
            </a:r>
          </a:p>
        </p:txBody>
      </p:sp>
      <p:sp>
        <p:nvSpPr>
          <p:cNvPr id="5" name="Text Placeholder 4">
            <a:extLst xmlns:a="http://schemas.openxmlformats.org/drawingml/2006/main">
              <a:ext uri="{FF2B5EF4-FFF2-40B4-BE49-F238E27FC236}">
                <a16:creationId xmlns:a16="http://schemas.microsoft.com/office/drawing/2014/main" id="{116A4F07-2EF7-BA68-C3AD-73709B66A102}"/>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2293829229"/>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7694D6DA-F856-40E2-BCF7-A11C155E3F01}"/>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Vérifiez si les étudiants distinguent les données indispensables des données complémentaires.</a:t>
            </a:r>
          </a:p>
          <a:p xmlns:a="http://schemas.openxmlformats.org/drawingml/2006/main">
            <a:pPr marL="0" indent="0">
              <a:buNone/>
            </a:pPr>
            <a:r>
              <a:rPr sz="1800">
                <a:solidFill>
                  <a:srgbClr val="000000"/>
                </a:solidFill>
                <a:latin typeface="Arial"/>
                <a:ea typeface="Arial"/>
                <a:cs typeface="Arial"/>
              </a:rPr>
              <a:t>• Erreur typique : collecter trop de données sans objectif clairement défini.</a:t>
            </a:r>
          </a:p>
          <a:p xmlns:a="http://schemas.openxmlformats.org/drawingml/2006/main">
            <a:pPr marL="0" indent="0">
              <a:buNone/>
            </a:pPr>
            <a:r>
              <a:rPr sz="1800">
                <a:solidFill>
                  <a:srgbClr val="000000"/>
                </a:solidFill>
                <a:latin typeface="Arial"/>
                <a:ea typeface="Arial"/>
                <a:cs typeface="Arial"/>
              </a:rPr>
              <a:t>• Point clé de la discussion : qualité des données au regard des ressources disponibles.</a:t>
            </a:r>
          </a:p>
          <a:p xmlns:a="http://schemas.openxmlformats.org/drawingml/2006/main">
            <a:pPr marL="0" indent="0">
              <a:buNone/>
            </a:pPr>
            <a:r>
              <a:rPr sz="1800">
                <a:solidFill>
                  <a:srgbClr val="000000"/>
                </a:solidFill>
                <a:latin typeface="Arial"/>
                <a:ea typeface="Arial"/>
                <a:cs typeface="Arial"/>
              </a:rPr>
              <a:t>• Prolongement : demandez aux étudiants comment le plan évoluerait si un drone ou un déflectomètre à masse tombante était disponible.</a:t>
            </a:r>
          </a:p>
        </p:txBody>
      </p:sp>
      <p:sp>
        <p:nvSpPr>
          <p:cNvPr id="4" name="Title 3">
            <a:extLst xmlns:a="http://schemas.openxmlformats.org/drawingml/2006/main">
              <a:ext uri="{FF2B5EF4-FFF2-40B4-BE49-F238E27FC236}">
                <a16:creationId xmlns:a16="http://schemas.microsoft.com/office/drawing/2014/main" id="{0C9BA6A4-B889-3280-8797-58BBEA412878}"/>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t>Notes de l'enseignant</a:t>
            </a:r>
          </a:p>
        </p:txBody>
      </p:sp>
      <p:sp>
        <p:nvSpPr>
          <p:cNvPr id="5" name="Text Placeholder 4">
            <a:extLst xmlns:a="http://schemas.openxmlformats.org/drawingml/2006/main">
              <a:ext uri="{FF2B5EF4-FFF2-40B4-BE49-F238E27FC236}">
                <a16:creationId xmlns:a16="http://schemas.microsoft.com/office/drawing/2014/main" id="{9A518326-C1A4-5374-7F2F-DA62507D8B0B}"/>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308785070"/>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73BC4BE5-58F6-4F0C-98AE-86252E3F4D39}"/>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Type d'exercice : exercice mixte</a:t>
            </a:r>
          </a:p>
          <a:p xmlns:a="http://schemas.openxmlformats.org/drawingml/2006/main">
            <a:pPr marL="0" indent="0">
              <a:buNone/>
            </a:pPr>
            <a:r>
              <a:rPr sz="1800">
                <a:solidFill>
                  <a:srgbClr val="000000"/>
                </a:solidFill>
                <a:latin typeface="Arial"/>
                <a:ea typeface="Arial"/>
                <a:cs typeface="Arial"/>
              </a:rPr>
              <a:t>• Durée estimée : 90 minutes</a:t>
            </a:r>
          </a:p>
          <a:p xmlns:a="http://schemas.openxmlformats.org/drawingml/2006/main">
            <a:pPr marL="0" indent="0">
              <a:buNone/>
            </a:pPr>
            <a:r>
              <a:rPr sz="1800">
                <a:solidFill>
                  <a:srgbClr val="000000"/>
                </a:solidFill>
                <a:latin typeface="Arial"/>
                <a:ea typeface="Arial"/>
                <a:cs typeface="Arial"/>
              </a:rPr>
              <a:t>• Sujet du cours : Système de gestion des chaussées et collecte de données d'entrée</a:t>
            </a:r>
          </a:p>
        </p:txBody>
      </p:sp>
      <p:sp>
        <p:nvSpPr>
          <p:cNvPr id="4" name="Title 3">
            <a:extLst xmlns:a="http://schemas.openxmlformats.org/drawingml/2006/main">
              <a:ext uri="{FF2B5EF4-FFF2-40B4-BE49-F238E27FC236}">
                <a16:creationId xmlns:a16="http://schemas.microsoft.com/office/drawing/2014/main" id="{E0F71196-CB46-708B-60E7-3F4030DA829A}"/>
              </a:ext>
            </a:extLst>
          </p:cNvPr>
          <p:cNvSpPr>
            <a:spLocks xmlns:a="http://schemas.openxmlformats.org/drawingml/2006/main" noGrp="1"/>
          </p:cNvSpPr>
          <p:nvPr>
            <p:ph type="title" idx="0"/>
          </p:nvPr>
        </p:nvSpPr>
        <p:spPr/>
        <p:txBody>
          <a:bodyPr xmlns:a="http://schemas.openxmlformats.org/drawingml/2006/main">
            <a:normAutofit fontScale="80241"/>
          </a:bodyPr>
          <a:lstStyle xmlns:a="http://schemas.openxmlformats.org/drawingml/2006/main"/>
          <a:p xmlns:a="http://schemas.openxmlformats.org/drawingml/2006/main">
            <a:r>
              <a:t>Projet 01. Plan de collecte de données PMS</a:t>
            </a:r>
          </a:p>
        </p:txBody>
      </p:sp>
      <p:sp>
        <p:nvSpPr>
          <p:cNvPr id="5" name="Text Placeholder 4">
            <a:extLst xmlns:a="http://schemas.openxmlformats.org/drawingml/2006/main">
              <a:ext uri="{FF2B5EF4-FFF2-40B4-BE49-F238E27FC236}">
                <a16:creationId xmlns:a16="http://schemas.microsoft.com/office/drawing/2014/main" id="{B4ECB89C-6218-665A-4EC0-40D61D98275E}"/>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2281712737"/>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1952F2AC-6F71-4EB5-B201-93A4805855AA}"/>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Identifier les données nécessaires et supplémentaires pour la gestion des chaussées.</a:t>
            </a:r>
          </a:p>
          <a:p xmlns:a="http://schemas.openxmlformats.org/drawingml/2006/main">
            <a:pPr marL="0" indent="0">
              <a:buNone/>
            </a:pPr>
            <a:r>
              <a:rPr sz="1800">
                <a:solidFill>
                  <a:srgbClr val="000000"/>
                </a:solidFill>
                <a:latin typeface="Arial"/>
                <a:ea typeface="Arial"/>
                <a:cs typeface="Arial"/>
              </a:rPr>
              <a:t>• Préparer un plan d'inspection simple sur le terrain pour un tronçon de route.</a:t>
            </a:r>
          </a:p>
          <a:p xmlns:a="http://schemas.openxmlformats.org/drawingml/2006/main">
            <a:pPr marL="0" indent="0">
              <a:buNone/>
            </a:pPr>
            <a:r>
              <a:rPr sz="1800">
                <a:solidFill>
                  <a:srgbClr val="000000"/>
                </a:solidFill>
                <a:latin typeface="Arial"/>
                <a:ea typeface="Arial"/>
                <a:cs typeface="Arial"/>
              </a:rPr>
              <a:t>• Choisir des méthodes de collecte de données peu coûteuses et adaptées aux ressources matérielles limitées.</a:t>
            </a:r>
          </a:p>
          <a:p xmlns:a="http://schemas.openxmlformats.org/drawingml/2006/main">
            <a:pPr marL="0" indent="0">
              <a:buNone/>
            </a:pPr>
            <a:r>
              <a:rPr sz="1800">
                <a:solidFill>
                  <a:srgbClr val="000000"/>
                </a:solidFill>
                <a:latin typeface="Arial"/>
                <a:ea typeface="Arial"/>
                <a:cs typeface="Arial"/>
              </a:rPr>
              <a:t>• Expliquez pourquoi une mise à jour périodique est requise.</a:t>
            </a:r>
          </a:p>
        </p:txBody>
      </p:sp>
      <p:sp>
        <p:nvSpPr>
          <p:cNvPr id="4" name="Title 3">
            <a:extLst xmlns:a="http://schemas.openxmlformats.org/drawingml/2006/main">
              <a:ext uri="{FF2B5EF4-FFF2-40B4-BE49-F238E27FC236}">
                <a16:creationId xmlns:a16="http://schemas.microsoft.com/office/drawing/2014/main" id="{C53994FD-E2CA-5874-5567-F974D037A518}"/>
              </a:ext>
            </a:extLst>
          </p:cNvPr>
          <p:cNvSpPr>
            <a:spLocks xmlns:a="http://schemas.openxmlformats.org/drawingml/2006/main" noGrp="1"/>
          </p:cNvSpPr>
          <p:nvPr>
            <p:ph type="title" idx="0"/>
          </p:nvPr>
        </p:nvSpPr>
        <p:spPr/>
        <p:txBody>
          <a:bodyPr xmlns:a="http://schemas.openxmlformats.org/drawingml/2006/main">
            <a:normAutofit fontScale="96901"/>
          </a:bodyPr>
          <a:lstStyle xmlns:a="http://schemas.openxmlformats.org/drawingml/2006/main"/>
          <a:p xmlns:a="http://schemas.openxmlformats.org/drawingml/2006/main">
            <a:r>
              <a:t>Objectifs d'apprentissage</a:t>
            </a:r>
          </a:p>
        </p:txBody>
      </p:sp>
      <p:sp>
        <p:nvSpPr>
          <p:cNvPr id="5" name="Text Placeholder 4">
            <a:extLst xmlns:a="http://schemas.openxmlformats.org/drawingml/2006/main">
              <a:ext uri="{FF2B5EF4-FFF2-40B4-BE49-F238E27FC236}">
                <a16:creationId xmlns:a16="http://schemas.microsoft.com/office/drawing/2014/main" id="{E1BC9307-795B-845A-58E3-E6D357BAA6BA}"/>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426380508"/>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9757E61-5E7E-4336-90F0-D2D83F699D81}"/>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Une route rurale de 4,0 km relie les villages avec un marché hebdomadaire près de Dschang.</a:t>
            </a:r>
          </a:p>
          <a:p xmlns:a="http://schemas.openxmlformats.org/drawingml/2006/main">
            <a:pPr marL="0" indent="0">
              <a:buNone/>
            </a:pPr>
            <a:r>
              <a:rPr sz="1800">
                <a:solidFill>
                  <a:srgbClr val="000000"/>
                </a:solidFill>
                <a:latin typeface="Arial"/>
                <a:ea typeface="Arial"/>
                <a:cs typeface="Arial"/>
              </a:rPr>
              <a:t>• Le premier 1,5 km est asphalté; les 2,5 km restants sont constitués de gravier/latérite.</a:t>
            </a:r>
          </a:p>
          <a:p xmlns:a="http://schemas.openxmlformats.org/drawingml/2006/main">
            <a:pPr marL="0" indent="0">
              <a:buNone/>
            </a:pPr>
            <a:r>
              <a:rPr sz="1800">
                <a:solidFill>
                  <a:srgbClr val="000000"/>
                </a:solidFill>
                <a:latin typeface="Arial"/>
                <a:ea typeface="Arial"/>
                <a:cs typeface="Arial"/>
              </a:rPr>
              <a:t>• Pendant la saison des pluies, les problèmes de drainage et les nids-de-poule réduisent l'accessibilité.</a:t>
            </a:r>
          </a:p>
          <a:p xmlns:a="http://schemas.openxmlformats.org/drawingml/2006/main">
            <a:pPr marL="0" indent="0">
              <a:buNone/>
            </a:pPr>
            <a:r>
              <a:rPr sz="1800">
                <a:solidFill>
                  <a:srgbClr val="000000"/>
                </a:solidFill>
                <a:latin typeface="Arial"/>
                <a:ea typeface="Arial"/>
                <a:cs typeface="Arial"/>
              </a:rPr>
              <a:t>• La municipalité souhaite un premier inventaire simple pour la planification de l'entretien futur.</a:t>
            </a:r>
          </a:p>
        </p:txBody>
      </p:sp>
      <p:sp>
        <p:nvSpPr>
          <p:cNvPr id="4" name="Title 3">
            <a:extLst xmlns:a="http://schemas.openxmlformats.org/drawingml/2006/main">
              <a:ext uri="{FF2B5EF4-FFF2-40B4-BE49-F238E27FC236}">
                <a16:creationId xmlns:a16="http://schemas.microsoft.com/office/drawing/2014/main" id="{1F9B1D17-922F-D3FA-8EF1-F05A097CE818}"/>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t>Contexte / étude de cas</a:t>
            </a:r>
          </a:p>
        </p:txBody>
      </p:sp>
      <p:sp>
        <p:nvSpPr>
          <p:cNvPr id="5" name="Text Placeholder 4">
            <a:extLst xmlns:a="http://schemas.openxmlformats.org/drawingml/2006/main">
              <a:ext uri="{FF2B5EF4-FFF2-40B4-BE49-F238E27FC236}">
                <a16:creationId xmlns:a16="http://schemas.microsoft.com/office/drawing/2014/main" id="{E5154175-7CB6-122F-B079-D366FD8B9298}"/>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1778943575"/>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36F12CC4-44C3-4A89-BD12-A27F713E4217}"/>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1. Énumérez les données minimales nécessaires avant l'inspection.</a:t>
            </a:r>
          </a:p>
          <a:p xmlns:a="http://schemas.openxmlformats.org/drawingml/2006/main">
            <a:pPr marL="0" indent="0">
              <a:buNone/>
            </a:pPr>
            <a:r>
              <a:rPr sz="1800">
                <a:solidFill>
                  <a:srgbClr val="000000"/>
                </a:solidFill>
                <a:latin typeface="Arial"/>
                <a:ea typeface="Arial"/>
                <a:cs typeface="Arial"/>
              </a:rPr>
              <a:t>• 2. Définir les sections d'inspection et les règles de marquage.</a:t>
            </a:r>
          </a:p>
          <a:p xmlns:a="http://schemas.openxmlformats.org/drawingml/2006/main">
            <a:pPr marL="0" indent="0">
              <a:buNone/>
            </a:pPr>
            <a:r>
              <a:rPr sz="1800">
                <a:solidFill>
                  <a:srgbClr val="000000"/>
                </a:solidFill>
                <a:latin typeface="Arial"/>
                <a:ea typeface="Arial"/>
                <a:cs typeface="Arial"/>
              </a:rPr>
              <a:t>• 3. Sélectionnez les observations de terrain et les mesures simples.</a:t>
            </a:r>
          </a:p>
          <a:p xmlns:a="http://schemas.openxmlformats.org/drawingml/2006/main">
            <a:pPr marL="0" indent="0">
              <a:buNone/>
            </a:pPr>
            <a:r>
              <a:rPr sz="1800">
                <a:solidFill>
                  <a:srgbClr val="000000"/>
                </a:solidFill>
                <a:latin typeface="Arial"/>
                <a:ea typeface="Arial"/>
                <a:cs typeface="Arial"/>
              </a:rPr>
              <a:t>• 4. Proposer comment les données doivent être enregistrées et mises à jour.</a:t>
            </a:r>
          </a:p>
          <a:p xmlns:a="http://schemas.openxmlformats.org/drawingml/2006/main">
            <a:pPr marL="0" indent="0">
              <a:buNone/>
            </a:pPr>
            <a:r>
              <a:rPr sz="1800">
                <a:solidFill>
                  <a:srgbClr val="000000"/>
                </a:solidFill>
                <a:latin typeface="Arial"/>
                <a:ea typeface="Arial"/>
                <a:cs typeface="Arial"/>
              </a:rPr>
              <a:t>• 5. Préparer un plan d'inspection d'une page pour la municipalité.</a:t>
            </a:r>
          </a:p>
        </p:txBody>
      </p:sp>
      <p:sp>
        <p:nvSpPr>
          <p:cNvPr id="4" name="Title 3">
            <a:extLst xmlns:a="http://schemas.openxmlformats.org/drawingml/2006/main">
              <a:ext uri="{FF2B5EF4-FFF2-40B4-BE49-F238E27FC236}">
                <a16:creationId xmlns:a16="http://schemas.microsoft.com/office/drawing/2014/main" id="{54BE323E-C8C5-E614-3517-0E4B140118D0}"/>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t>Tâche de l'étudiant</a:t>
            </a:r>
          </a:p>
        </p:txBody>
      </p:sp>
      <p:sp>
        <p:nvSpPr>
          <p:cNvPr id="5" name="Text Placeholder 4">
            <a:extLst xmlns:a="http://schemas.openxmlformats.org/drawingml/2006/main">
              <a:ext uri="{FF2B5EF4-FFF2-40B4-BE49-F238E27FC236}">
                <a16:creationId xmlns:a16="http://schemas.microsoft.com/office/drawing/2014/main" id="{FF114C57-DD76-EEE3-F2A4-43DF9029D830}"/>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128654775"/>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18B1C78F-8F1D-4188-B4F3-1A18A844B361}"/>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Données supposées à des fins pédagogiques :</a:t>
            </a:r>
          </a:p>
          <a:p xmlns:a="http://schemas.openxmlformats.org/drawingml/2006/main">
            <a:pPr marL="0" indent="0">
              <a:buNone/>
            </a:pPr>
            <a:r>
              <a:rPr sz="1800">
                <a:solidFill>
                  <a:srgbClr val="000000"/>
                </a:solidFill>
                <a:latin typeface="Arial"/>
                <a:ea typeface="Arial"/>
                <a:cs typeface="Arial"/>
              </a:rPr>
              <a:t>• Longueur de la route : 4,0 km ; trafic : 250 véhicules/jour ; circulation fréquente de motos.</a:t>
            </a:r>
          </a:p>
          <a:p xmlns:a="http://schemas.openxmlformats.org/drawingml/2006/main">
            <a:pPr marL="0" indent="0">
              <a:buNone/>
            </a:pPr>
            <a:r>
              <a:rPr sz="1800">
                <a:solidFill>
                  <a:srgbClr val="000000"/>
                </a:solidFill>
                <a:latin typeface="Arial"/>
                <a:ea typeface="Arial"/>
                <a:cs typeface="Arial"/>
              </a:rPr>
              <a:t>• Outils disponibles : smartphone, mètre ruban, application GPS, formulaires papier, appareil photo.</a:t>
            </a:r>
          </a:p>
          <a:p xmlns:a="http://schemas.openxmlformats.org/drawingml/2006/main">
            <a:pPr marL="0" indent="0">
              <a:buNone/>
            </a:pPr>
            <a:r>
              <a:rPr sz="1800">
                <a:solidFill>
                  <a:srgbClr val="000000"/>
                </a:solidFill>
                <a:latin typeface="Arial"/>
                <a:ea typeface="Arial"/>
                <a:cs typeface="Arial"/>
              </a:rPr>
              <a:t>• Résultats requis : identifiant du tronçon, type de revêtement, dégradation principale, état du drainage, photographies, degré d’urgence de l’entretien.</a:t>
            </a:r>
          </a:p>
          <a:p xmlns:a="http://schemas.openxmlformats.org/drawingml/2006/main">
            <a:pPr marL="0" indent="0">
              <a:buNone/>
            </a:pPr>
            <a:r>
              <a:rPr sz="1800">
                <a:solidFill>
                  <a:srgbClr val="000000"/>
                </a:solidFill>
                <a:latin typeface="Arial"/>
                <a:ea typeface="Arial"/>
                <a:cs typeface="Arial"/>
              </a:rPr>
              <a:t>• Longueur de tronçon suggérée : 200 m pour la partie revêtue et 500 m pour la partie non revêtue.</a:t>
            </a:r>
          </a:p>
        </p:txBody>
      </p:sp>
      <p:sp>
        <p:nvSpPr>
          <p:cNvPr id="4" name="Title 3">
            <a:extLst xmlns:a="http://schemas.openxmlformats.org/drawingml/2006/main">
              <a:ext uri="{FF2B5EF4-FFF2-40B4-BE49-F238E27FC236}">
                <a16:creationId xmlns:a16="http://schemas.microsoft.com/office/drawing/2014/main" id="{27B005E4-53E9-CEB7-DEB6-4DF81D7C8FBA}"/>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t>Données / matériaux</a:t>
            </a:r>
          </a:p>
        </p:txBody>
      </p:sp>
      <p:sp>
        <p:nvSpPr>
          <p:cNvPr id="5" name="Text Placeholder 4">
            <a:extLst xmlns:a="http://schemas.openxmlformats.org/drawingml/2006/main">
              <a:ext uri="{FF2B5EF4-FFF2-40B4-BE49-F238E27FC236}">
                <a16:creationId xmlns:a16="http://schemas.microsoft.com/office/drawing/2014/main" id="{69BD425A-2544-4E0B-EA2E-3C67075CB89C}"/>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2934878770"/>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A738E0E-B3A6-4DC4-8D2F-B6F761D2F43A}"/>
              </a:ext>
            </a:extLst>
          </p:cNvPr>
          <p:cNvSpPr>
            <a:spLocks xmlns:a="http://schemas.openxmlformats.org/drawingml/2006/main" noGrp="1"/>
          </p:cNvSpPr>
          <p:nvPr/>
        </p:nvSpPr>
        <p:spPr>
          <a:xfrm xmlns:a="http://schemas.openxmlformats.org/drawingml/2006/main">
            <a:off x="685800" y="1386840"/>
            <a:ext cx="10789920" cy="53035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t">
            <a:normAutofit fontScale="100000"/>
          </a:bodyPr>
          <a:lstStyle xmlns:a="http://schemas.openxmlformats.org/drawingml/2006/main"/>
          <a:p xmlns:a="http://schemas.openxmlformats.org/drawingml/2006/main">
            <a:pPr marL="0" indent="0">
              <a:buNone/>
            </a:pPr>
            <a:r>
              <a:rPr sz="1800">
                <a:solidFill>
                  <a:srgbClr val="000000"/>
                </a:solidFill>
                <a:latin typeface="Arial"/>
                <a:ea typeface="Arial"/>
                <a:cs typeface="Arial"/>
              </a:rPr>
              <a:t>• Travail individuel : 20 min — identifier les données nécessaires.</a:t>
            </a:r>
          </a:p>
          <a:p xmlns:a="http://schemas.openxmlformats.org/drawingml/2006/main">
            <a:pPr marL="0" indent="0">
              <a:buNone/>
            </a:pPr>
            <a:r>
              <a:rPr sz="1800">
                <a:solidFill>
                  <a:srgbClr val="000000"/>
                </a:solidFill>
                <a:latin typeface="Arial"/>
                <a:ea typeface="Arial"/>
                <a:cs typeface="Arial"/>
              </a:rPr>
              <a:t>• Travail de groupe : 35 min — préparer le plan d'inspection.</a:t>
            </a:r>
          </a:p>
          <a:p xmlns:a="http://schemas.openxmlformats.org/drawingml/2006/main">
            <a:pPr marL="0" indent="0">
              <a:buNone/>
            </a:pPr>
            <a:r>
              <a:rPr sz="1800">
                <a:solidFill>
                  <a:srgbClr val="000000"/>
                </a:solidFill>
                <a:latin typeface="Arial"/>
                <a:ea typeface="Arial"/>
                <a:cs typeface="Arial"/>
              </a:rPr>
              <a:t>• Discussion en classe : 25 min — comparer les plans.</a:t>
            </a:r>
          </a:p>
          <a:p xmlns:a="http://schemas.openxmlformats.org/drawingml/2006/main">
            <a:pPr marL="0" indent="0">
              <a:buNone/>
            </a:pPr>
            <a:r>
              <a:rPr sz="1800">
                <a:solidFill>
                  <a:srgbClr val="000000"/>
                </a:solidFill>
                <a:latin typeface="Arial"/>
                <a:ea typeface="Arial"/>
                <a:cs typeface="Arial"/>
              </a:rPr>
              <a:t>• Rapport : 10 minutes – chaque groupe indique une amélioration clé.</a:t>
            </a:r>
          </a:p>
        </p:txBody>
      </p:sp>
      <p:sp>
        <p:nvSpPr>
          <p:cNvPr id="4" name="Title 3">
            <a:extLst xmlns:a="http://schemas.openxmlformats.org/drawingml/2006/main">
              <a:ext uri="{FF2B5EF4-FFF2-40B4-BE49-F238E27FC236}">
                <a16:creationId xmlns:a16="http://schemas.microsoft.com/office/drawing/2014/main" id="{3859D5C5-7199-DA12-4A11-35E5009194F4}"/>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t>Organisation du travail</a:t>
            </a:r>
          </a:p>
        </p:txBody>
      </p:sp>
      <p:sp>
        <p:nvSpPr>
          <p:cNvPr id="5" name="Text Placeholder 4">
            <a:extLst xmlns:a="http://schemas.openxmlformats.org/drawingml/2006/main">
              <a:ext uri="{FF2B5EF4-FFF2-40B4-BE49-F238E27FC236}">
                <a16:creationId xmlns:a16="http://schemas.microsoft.com/office/drawing/2014/main" id="{9AF478B6-94B0-E9C6-0B3C-D1F2277F4B71}"/>
              </a:ext>
            </a:extLst>
          </p:cNvPr>
          <p:cNvSpPr>
            <a:spLocks xmlns:a="http://schemas.openxmlformats.org/drawingml/2006/main" noGrp="1"/>
          </p:cNvSpPr>
          <p:nvPr>
            <p:ph type="body" idx="1"/>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2227244900"/>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5CDB4378-8345-481E-8A9F-FA59CDA3E305}"/>
</file>

<file path=customXml/itemProps2.xml><?xml version="1.0" encoding="utf-8"?>
<ds:datastoreItem xmlns:ds="http://schemas.openxmlformats.org/officeDocument/2006/customXml" ds:itemID="{AE2D6CF4-BD39-405B-A13B-E19C230172A2}"/>
</file>

<file path=customXml/itemProps3.xml><?xml version="1.0" encoding="utf-8"?>
<ds:datastoreItem xmlns:ds="http://schemas.openxmlformats.org/officeDocument/2006/customXml" ds:itemID="{3C0803AF-DA9A-4F91-9DF0-021F8960C0AD}"/>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2026-07-22T21:37:02Z</dcterms:created>
  <dcterms:modified xsi:type="dcterms:W3CDTF">2026-07-22T21:37:02Z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