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306" r:id="rId5"/>
    <p:sldId id="308" r:id="rId6"/>
    <p:sldId id="313" r:id="rId7"/>
    <p:sldId id="382" r:id="rId8"/>
    <p:sldId id="506" r:id="rId9"/>
    <p:sldId id="507" r:id="rId10"/>
    <p:sldId id="508" r:id="rId11"/>
    <p:sldId id="512" r:id="rId12"/>
    <p:sldId id="509" r:id="rId13"/>
    <p:sldId id="510" r:id="rId14"/>
    <p:sldId id="513" r:id="rId15"/>
    <p:sldId id="514" r:id="rId16"/>
    <p:sldId id="515" r:id="rId17"/>
    <p:sldId id="511" r:id="rId18"/>
    <p:sldId id="516" r:id="rId19"/>
    <p:sldId id="517" r:id="rId20"/>
    <p:sldId id="518" r:id="rId21"/>
    <p:sldId id="519" r:id="rId22"/>
    <p:sldId id="520" r:id="rId23"/>
    <p:sldId id="521" r:id="rId24"/>
    <p:sldId id="522" r:id="rId25"/>
    <p:sldId id="528" r:id="rId26"/>
    <p:sldId id="523" r:id="rId27"/>
    <p:sldId id="524" r:id="rId28"/>
    <p:sldId id="529" r:id="rId29"/>
    <p:sldId id="530" r:id="rId30"/>
    <p:sldId id="525" r:id="rId31"/>
    <p:sldId id="526" r:id="rId32"/>
    <p:sldId id="527" r:id="rId33"/>
    <p:sldId id="531" r:id="rId34"/>
    <p:sldId id="532" r:id="rId35"/>
    <p:sldId id="533" r:id="rId36"/>
    <p:sldId id="309" r:id="rId3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EE230C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2196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undo custSel modSld">
      <pc:chgData name="office365" userId="5fcdbc0c-b1d0-4b52-bc28-28c25c9fccde" providerId="ADAL" clId="{839C158B-1674-498C-8D10-D29DEC7F3344}" dt="2026-07-15T21:07:41.414" v="103" actId="166"/>
      <pc:docMkLst>
        <pc:docMk/>
      </pc:docMkLst>
      <pc:sldChg chg="modSp mod">
        <pc:chgData name="office365" userId="5fcdbc0c-b1d0-4b52-bc28-28c25c9fccde" providerId="ADAL" clId="{839C158B-1674-498C-8D10-D29DEC7F3344}" dt="2026-07-15T19:55:01.819" v="15" actId="27636"/>
        <pc:sldMkLst>
          <pc:docMk/>
          <pc:sldMk cId="2864386417" sldId="382"/>
        </pc:sldMkLst>
        <pc:spChg chg="mod">
          <ac:chgData name="office365" userId="5fcdbc0c-b1d0-4b52-bc28-28c25c9fccde" providerId="ADAL" clId="{839C158B-1674-498C-8D10-D29DEC7F3344}" dt="2026-07-15T19:55:01.819" v="15" actId="27636"/>
          <ac:spMkLst>
            <pc:docMk/>
            <pc:sldMk cId="2864386417" sldId="382"/>
            <ac:spMk id="2" creationId="{30820946-D12C-8FD5-67D1-BF294A95E03A}"/>
          </ac:spMkLst>
        </pc:spChg>
      </pc:sldChg>
      <pc:sldChg chg="modSp mod">
        <pc:chgData name="office365" userId="5fcdbc0c-b1d0-4b52-bc28-28c25c9fccde" providerId="ADAL" clId="{839C158B-1674-498C-8D10-D29DEC7F3344}" dt="2026-07-15T19:55:01.819" v="16" actId="27636"/>
        <pc:sldMkLst>
          <pc:docMk/>
          <pc:sldMk cId="749803616" sldId="506"/>
        </pc:sldMkLst>
        <pc:spChg chg="mod">
          <ac:chgData name="office365" userId="5fcdbc0c-b1d0-4b52-bc28-28c25c9fccde" providerId="ADAL" clId="{839C158B-1674-498C-8D10-D29DEC7F3344}" dt="2026-07-15T19:55:01.819" v="16" actId="27636"/>
          <ac:spMkLst>
            <pc:docMk/>
            <pc:sldMk cId="749803616" sldId="506"/>
            <ac:spMk id="4" creationId="{99E7F78E-594C-1C53-BF2F-D3F7C4ECE287}"/>
          </ac:spMkLst>
        </pc:spChg>
      </pc:sldChg>
      <pc:sldChg chg="modSp mod">
        <pc:chgData name="office365" userId="5fcdbc0c-b1d0-4b52-bc28-28c25c9fccde" providerId="ADAL" clId="{839C158B-1674-498C-8D10-D29DEC7F3344}" dt="2026-07-15T19:55:01.819" v="17" actId="27636"/>
        <pc:sldMkLst>
          <pc:docMk/>
          <pc:sldMk cId="352044284" sldId="508"/>
        </pc:sldMkLst>
        <pc:spChg chg="mod">
          <ac:chgData name="office365" userId="5fcdbc0c-b1d0-4b52-bc28-28c25c9fccde" providerId="ADAL" clId="{839C158B-1674-498C-8D10-D29DEC7F3344}" dt="2026-07-15T19:55:01.819" v="17" actId="27636"/>
          <ac:spMkLst>
            <pc:docMk/>
            <pc:sldMk cId="352044284" sldId="508"/>
            <ac:spMk id="4" creationId="{296B81F8-1272-366C-6F2A-BC5852C48B62}"/>
          </ac:spMkLst>
        </pc:spChg>
      </pc:sldChg>
      <pc:sldChg chg="modSp mod">
        <pc:chgData name="office365" userId="5fcdbc0c-b1d0-4b52-bc28-28c25c9fccde" providerId="ADAL" clId="{839C158B-1674-498C-8D10-D29DEC7F3344}" dt="2026-07-15T19:55:01.835" v="19" actId="27636"/>
        <pc:sldMkLst>
          <pc:docMk/>
          <pc:sldMk cId="1408875060" sldId="509"/>
        </pc:sldMkLst>
        <pc:spChg chg="mod">
          <ac:chgData name="office365" userId="5fcdbc0c-b1d0-4b52-bc28-28c25c9fccde" providerId="ADAL" clId="{839C158B-1674-498C-8D10-D29DEC7F3344}" dt="2026-07-15T19:55:01.835" v="19" actId="27636"/>
          <ac:spMkLst>
            <pc:docMk/>
            <pc:sldMk cId="1408875060" sldId="509"/>
            <ac:spMk id="4" creationId="{33047F5D-ECCA-F2B9-8C04-FDDEED0FC598}"/>
          </ac:spMkLst>
        </pc:spChg>
      </pc:sldChg>
      <pc:sldChg chg="modSp mod">
        <pc:chgData name="office365" userId="5fcdbc0c-b1d0-4b52-bc28-28c25c9fccde" providerId="ADAL" clId="{839C158B-1674-498C-8D10-D29DEC7F3344}" dt="2026-07-15T19:55:01.840" v="20" actId="27636"/>
        <pc:sldMkLst>
          <pc:docMk/>
          <pc:sldMk cId="2561198983" sldId="510"/>
        </pc:sldMkLst>
        <pc:spChg chg="mod">
          <ac:chgData name="office365" userId="5fcdbc0c-b1d0-4b52-bc28-28c25c9fccde" providerId="ADAL" clId="{839C158B-1674-498C-8D10-D29DEC7F3344}" dt="2026-07-15T19:55:01.840" v="20" actId="27636"/>
          <ac:spMkLst>
            <pc:docMk/>
            <pc:sldMk cId="2561198983" sldId="510"/>
            <ac:spMk id="2" creationId="{32F03C9A-4FEE-F18B-618B-1884918E40D8}"/>
          </ac:spMkLst>
        </pc:spChg>
      </pc:sldChg>
      <pc:sldChg chg="modSp mod">
        <pc:chgData name="office365" userId="5fcdbc0c-b1d0-4b52-bc28-28c25c9fccde" providerId="ADAL" clId="{839C158B-1674-498C-8D10-D29DEC7F3344}" dt="2026-07-15T19:55:01.846" v="24" actId="27636"/>
        <pc:sldMkLst>
          <pc:docMk/>
          <pc:sldMk cId="1220599352" sldId="511"/>
        </pc:sldMkLst>
        <pc:spChg chg="mod">
          <ac:chgData name="office365" userId="5fcdbc0c-b1d0-4b52-bc28-28c25c9fccde" providerId="ADAL" clId="{839C158B-1674-498C-8D10-D29DEC7F3344}" dt="2026-07-15T19:55:01.846" v="24" actId="27636"/>
          <ac:spMkLst>
            <pc:docMk/>
            <pc:sldMk cId="1220599352" sldId="511"/>
            <ac:spMk id="2" creationId="{2F5E8F58-2201-A09A-6327-D8C4AB196EBD}"/>
          </ac:spMkLst>
        </pc:spChg>
      </pc:sldChg>
      <pc:sldChg chg="modSp mod">
        <pc:chgData name="office365" userId="5fcdbc0c-b1d0-4b52-bc28-28c25c9fccde" providerId="ADAL" clId="{839C158B-1674-498C-8D10-D29DEC7F3344}" dt="2026-07-15T19:55:01.819" v="18" actId="27636"/>
        <pc:sldMkLst>
          <pc:docMk/>
          <pc:sldMk cId="2480755429" sldId="512"/>
        </pc:sldMkLst>
        <pc:spChg chg="mod">
          <ac:chgData name="office365" userId="5fcdbc0c-b1d0-4b52-bc28-28c25c9fccde" providerId="ADAL" clId="{839C158B-1674-498C-8D10-D29DEC7F3344}" dt="2026-07-15T19:55:01.819" v="18" actId="27636"/>
          <ac:spMkLst>
            <pc:docMk/>
            <pc:sldMk cId="2480755429" sldId="512"/>
            <ac:spMk id="4" creationId="{ED5C5B9F-1FA7-2A97-A46A-8482493411DE}"/>
          </ac:spMkLst>
        </pc:spChg>
      </pc:sldChg>
      <pc:sldChg chg="addSp delSp modSp mod">
        <pc:chgData name="office365" userId="5fcdbc0c-b1d0-4b52-bc28-28c25c9fccde" providerId="ADAL" clId="{839C158B-1674-498C-8D10-D29DEC7F3344}" dt="2026-07-15T19:55:01.841" v="21" actId="27636"/>
        <pc:sldMkLst>
          <pc:docMk/>
          <pc:sldMk cId="1442418292" sldId="513"/>
        </pc:sldMkLst>
        <pc:spChg chg="mod">
          <ac:chgData name="office365" userId="5fcdbc0c-b1d0-4b52-bc28-28c25c9fccde" providerId="ADAL" clId="{839C158B-1674-498C-8D10-D29DEC7F3344}" dt="2026-07-15T19:55:01.841" v="21" actId="27636"/>
          <ac:spMkLst>
            <pc:docMk/>
            <pc:sldMk cId="1442418292" sldId="513"/>
            <ac:spMk id="2" creationId="{0BED1AE6-229B-912D-8062-C1B5D03AA6BB}"/>
          </ac:spMkLst>
        </pc:spChg>
        <pc:picChg chg="add mod">
          <ac:chgData name="office365" userId="5fcdbc0c-b1d0-4b52-bc28-28c25c9fccde" providerId="ADAL" clId="{839C158B-1674-498C-8D10-D29DEC7F3344}" dt="2026-07-15T19:54:50.881" v="3" actId="27614"/>
          <ac:picMkLst>
            <pc:docMk/>
            <pc:sldMk cId="1442418292" sldId="513"/>
            <ac:picMk id="4" creationId="{F4458A75-B901-FBAC-FFDF-29F8D509B13D}"/>
          </ac:picMkLst>
        </pc:picChg>
        <pc:picChg chg="del">
          <ac:chgData name="office365" userId="5fcdbc0c-b1d0-4b52-bc28-28c25c9fccde" providerId="ADAL" clId="{839C158B-1674-498C-8D10-D29DEC7F3344}" dt="2026-07-15T19:54:41.149" v="0" actId="478"/>
          <ac:picMkLst>
            <pc:docMk/>
            <pc:sldMk cId="1442418292" sldId="513"/>
            <ac:picMk id="5" creationId="{AEE79AA1-7A03-8C0E-9095-5C63F92801ED}"/>
          </ac:picMkLst>
        </pc:picChg>
        <pc:picChg chg="del">
          <ac:chgData name="office365" userId="5fcdbc0c-b1d0-4b52-bc28-28c25c9fccde" providerId="ADAL" clId="{839C158B-1674-498C-8D10-D29DEC7F3344}" dt="2026-07-15T19:54:41.149" v="0" actId="478"/>
          <ac:picMkLst>
            <pc:docMk/>
            <pc:sldMk cId="1442418292" sldId="513"/>
            <ac:picMk id="6" creationId="{2236BA19-9FA9-2CE7-9A8D-39A3CA057605}"/>
          </ac:picMkLst>
        </pc:picChg>
      </pc:sldChg>
      <pc:sldChg chg="modSp mod">
        <pc:chgData name="office365" userId="5fcdbc0c-b1d0-4b52-bc28-28c25c9fccde" providerId="ADAL" clId="{839C158B-1674-498C-8D10-D29DEC7F3344}" dt="2026-07-15T19:55:01.843" v="22" actId="27636"/>
        <pc:sldMkLst>
          <pc:docMk/>
          <pc:sldMk cId="1722735449" sldId="514"/>
        </pc:sldMkLst>
        <pc:spChg chg="mod">
          <ac:chgData name="office365" userId="5fcdbc0c-b1d0-4b52-bc28-28c25c9fccde" providerId="ADAL" clId="{839C158B-1674-498C-8D10-D29DEC7F3344}" dt="2026-07-15T19:55:01.843" v="22" actId="27636"/>
          <ac:spMkLst>
            <pc:docMk/>
            <pc:sldMk cId="1722735449" sldId="514"/>
            <ac:spMk id="2" creationId="{F603121A-53E0-BD66-3559-378AC9F1464A}"/>
          </ac:spMkLst>
        </pc:spChg>
      </pc:sldChg>
      <pc:sldChg chg="modSp mod">
        <pc:chgData name="office365" userId="5fcdbc0c-b1d0-4b52-bc28-28c25c9fccde" providerId="ADAL" clId="{839C158B-1674-498C-8D10-D29DEC7F3344}" dt="2026-07-15T19:55:01.844" v="23" actId="27636"/>
        <pc:sldMkLst>
          <pc:docMk/>
          <pc:sldMk cId="426540582" sldId="515"/>
        </pc:sldMkLst>
        <pc:spChg chg="mod">
          <ac:chgData name="office365" userId="5fcdbc0c-b1d0-4b52-bc28-28c25c9fccde" providerId="ADAL" clId="{839C158B-1674-498C-8D10-D29DEC7F3344}" dt="2026-07-15T19:55:01.844" v="23" actId="27636"/>
          <ac:spMkLst>
            <pc:docMk/>
            <pc:sldMk cId="426540582" sldId="515"/>
            <ac:spMk id="2" creationId="{0F808646-0F4A-3163-52CB-753C164EEE86}"/>
          </ac:spMkLst>
        </pc:spChg>
      </pc:sldChg>
      <pc:sldChg chg="modSp mod">
        <pc:chgData name="office365" userId="5fcdbc0c-b1d0-4b52-bc28-28c25c9fccde" providerId="ADAL" clId="{839C158B-1674-498C-8D10-D29DEC7F3344}" dt="2026-07-15T19:55:01.847" v="25" actId="27636"/>
        <pc:sldMkLst>
          <pc:docMk/>
          <pc:sldMk cId="1546589045" sldId="516"/>
        </pc:sldMkLst>
        <pc:spChg chg="mod">
          <ac:chgData name="office365" userId="5fcdbc0c-b1d0-4b52-bc28-28c25c9fccde" providerId="ADAL" clId="{839C158B-1674-498C-8D10-D29DEC7F3344}" dt="2026-07-15T19:55:01.847" v="25" actId="27636"/>
          <ac:spMkLst>
            <pc:docMk/>
            <pc:sldMk cId="1546589045" sldId="516"/>
            <ac:spMk id="2" creationId="{C394C3B3-CADC-872A-B301-7E0178B4C084}"/>
          </ac:spMkLst>
        </pc:spChg>
      </pc:sldChg>
      <pc:sldChg chg="modSp mod">
        <pc:chgData name="office365" userId="5fcdbc0c-b1d0-4b52-bc28-28c25c9fccde" providerId="ADAL" clId="{839C158B-1674-498C-8D10-D29DEC7F3344}" dt="2026-07-15T19:55:01.849" v="26" actId="27636"/>
        <pc:sldMkLst>
          <pc:docMk/>
          <pc:sldMk cId="4048606747" sldId="517"/>
        </pc:sldMkLst>
        <pc:spChg chg="mod">
          <ac:chgData name="office365" userId="5fcdbc0c-b1d0-4b52-bc28-28c25c9fccde" providerId="ADAL" clId="{839C158B-1674-498C-8D10-D29DEC7F3344}" dt="2026-07-15T19:55:01.849" v="26" actId="27636"/>
          <ac:spMkLst>
            <pc:docMk/>
            <pc:sldMk cId="4048606747" sldId="517"/>
            <ac:spMk id="2" creationId="{3A8814BB-3CEE-5C7C-584A-5EB2CEC85BEE}"/>
          </ac:spMkLst>
        </pc:spChg>
      </pc:sldChg>
      <pc:sldChg chg="addSp delSp modSp mod">
        <pc:chgData name="office365" userId="5fcdbc0c-b1d0-4b52-bc28-28c25c9fccde" providerId="ADAL" clId="{839C158B-1674-498C-8D10-D29DEC7F3344}" dt="2026-07-15T20:12:18.195" v="35" actId="27614"/>
        <pc:sldMkLst>
          <pc:docMk/>
          <pc:sldMk cId="3752165599" sldId="518"/>
        </pc:sldMkLst>
        <pc:spChg chg="mod">
          <ac:chgData name="office365" userId="5fcdbc0c-b1d0-4b52-bc28-28c25c9fccde" providerId="ADAL" clId="{839C158B-1674-498C-8D10-D29DEC7F3344}" dt="2026-07-15T19:55:01.788" v="4" actId="27636"/>
          <ac:spMkLst>
            <pc:docMk/>
            <pc:sldMk cId="3752165599" sldId="518"/>
            <ac:spMk id="2" creationId="{7C43BC6E-D2F8-697F-2F85-9DDDFEE14A8B}"/>
          </ac:spMkLst>
        </pc:spChg>
        <pc:picChg chg="del mod">
          <ac:chgData name="office365" userId="5fcdbc0c-b1d0-4b52-bc28-28c25c9fccde" providerId="ADAL" clId="{839C158B-1674-498C-8D10-D29DEC7F3344}" dt="2026-07-15T20:11:50.076" v="28" actId="478"/>
          <ac:picMkLst>
            <pc:docMk/>
            <pc:sldMk cId="3752165599" sldId="518"/>
            <ac:picMk id="4" creationId="{CAE38E74-7583-12FE-5ACD-43DE81F1C65C}"/>
          </ac:picMkLst>
        </pc:picChg>
        <pc:picChg chg="del">
          <ac:chgData name="office365" userId="5fcdbc0c-b1d0-4b52-bc28-28c25c9fccde" providerId="ADAL" clId="{839C158B-1674-498C-8D10-D29DEC7F3344}" dt="2026-07-15T20:11:57.730" v="31" actId="478"/>
          <ac:picMkLst>
            <pc:docMk/>
            <pc:sldMk cId="3752165599" sldId="518"/>
            <ac:picMk id="5" creationId="{57324B93-41DD-40D6-5D1D-23A45127871C}"/>
          </ac:picMkLst>
        </pc:picChg>
        <pc:picChg chg="add mod">
          <ac:chgData name="office365" userId="5fcdbc0c-b1d0-4b52-bc28-28c25c9fccde" providerId="ADAL" clId="{839C158B-1674-498C-8D10-D29DEC7F3344}" dt="2026-07-15T20:12:00.166" v="32" actId="27614"/>
          <ac:picMkLst>
            <pc:docMk/>
            <pc:sldMk cId="3752165599" sldId="518"/>
            <ac:picMk id="6" creationId="{739DEC2A-B192-CE4B-9EC3-34F32FC178B9}"/>
          </ac:picMkLst>
        </pc:picChg>
        <pc:picChg chg="add mod">
          <ac:chgData name="office365" userId="5fcdbc0c-b1d0-4b52-bc28-28c25c9fccde" providerId="ADAL" clId="{839C158B-1674-498C-8D10-D29DEC7F3344}" dt="2026-07-15T20:12:18.195" v="35" actId="27614"/>
          <ac:picMkLst>
            <pc:docMk/>
            <pc:sldMk cId="3752165599" sldId="518"/>
            <ac:picMk id="9" creationId="{45A97781-EA21-6519-3F3B-E043EA47C195}"/>
          </ac:picMkLst>
        </pc:picChg>
      </pc:sldChg>
      <pc:sldChg chg="modSp mod">
        <pc:chgData name="office365" userId="5fcdbc0c-b1d0-4b52-bc28-28c25c9fccde" providerId="ADAL" clId="{839C158B-1674-498C-8D10-D29DEC7F3344}" dt="2026-07-15T20:12:34.977" v="36" actId="1076"/>
        <pc:sldMkLst>
          <pc:docMk/>
          <pc:sldMk cId="1874926656" sldId="519"/>
        </pc:sldMkLst>
        <pc:spChg chg="mod">
          <ac:chgData name="office365" userId="5fcdbc0c-b1d0-4b52-bc28-28c25c9fccde" providerId="ADAL" clId="{839C158B-1674-498C-8D10-D29DEC7F3344}" dt="2026-07-15T19:55:01.788" v="5" actId="27636"/>
          <ac:spMkLst>
            <pc:docMk/>
            <pc:sldMk cId="1874926656" sldId="519"/>
            <ac:spMk id="2" creationId="{8E47B2FF-FAEC-5223-2E1F-D525B4F99997}"/>
          </ac:spMkLst>
        </pc:spChg>
        <pc:spChg chg="mod">
          <ac:chgData name="office365" userId="5fcdbc0c-b1d0-4b52-bc28-28c25c9fccde" providerId="ADAL" clId="{839C158B-1674-498C-8D10-D29DEC7F3344}" dt="2026-07-15T20:12:34.977" v="36" actId="1076"/>
          <ac:spMkLst>
            <pc:docMk/>
            <pc:sldMk cId="1874926656" sldId="519"/>
            <ac:spMk id="6" creationId="{D370801E-A987-8512-97CD-19DDD473C479}"/>
          </ac:spMkLst>
        </pc:spChg>
      </pc:sldChg>
      <pc:sldChg chg="modSp mod">
        <pc:chgData name="office365" userId="5fcdbc0c-b1d0-4b52-bc28-28c25c9fccde" providerId="ADAL" clId="{839C158B-1674-498C-8D10-D29DEC7F3344}" dt="2026-07-15T19:55:01.803" v="7" actId="27636"/>
        <pc:sldMkLst>
          <pc:docMk/>
          <pc:sldMk cId="2802802446" sldId="520"/>
        </pc:sldMkLst>
        <pc:spChg chg="mod">
          <ac:chgData name="office365" userId="5fcdbc0c-b1d0-4b52-bc28-28c25c9fccde" providerId="ADAL" clId="{839C158B-1674-498C-8D10-D29DEC7F3344}" dt="2026-07-15T19:55:01.803" v="7" actId="27636"/>
          <ac:spMkLst>
            <pc:docMk/>
            <pc:sldMk cId="2802802446" sldId="520"/>
            <ac:spMk id="2" creationId="{1BF7879D-4410-6864-711A-602626598123}"/>
          </ac:spMkLst>
        </pc:spChg>
        <pc:spChg chg="mod">
          <ac:chgData name="office365" userId="5fcdbc0c-b1d0-4b52-bc28-28c25c9fccde" providerId="ADAL" clId="{839C158B-1674-498C-8D10-D29DEC7F3344}" dt="2026-07-15T19:55:01.803" v="6" actId="27636"/>
          <ac:spMkLst>
            <pc:docMk/>
            <pc:sldMk cId="2802802446" sldId="520"/>
            <ac:spMk id="3" creationId="{D57CCF0E-0F3F-E21A-144E-DD53F7AFEE08}"/>
          </ac:spMkLst>
        </pc:spChg>
      </pc:sldChg>
      <pc:sldChg chg="modSp mod">
        <pc:chgData name="office365" userId="5fcdbc0c-b1d0-4b52-bc28-28c25c9fccde" providerId="ADAL" clId="{839C158B-1674-498C-8D10-D29DEC7F3344}" dt="2026-07-15T19:55:01.803" v="9" actId="27636"/>
        <pc:sldMkLst>
          <pc:docMk/>
          <pc:sldMk cId="4028037572" sldId="523"/>
        </pc:sldMkLst>
        <pc:spChg chg="mod">
          <ac:chgData name="office365" userId="5fcdbc0c-b1d0-4b52-bc28-28c25c9fccde" providerId="ADAL" clId="{839C158B-1674-498C-8D10-D29DEC7F3344}" dt="2026-07-15T19:55:01.803" v="9" actId="27636"/>
          <ac:spMkLst>
            <pc:docMk/>
            <pc:sldMk cId="4028037572" sldId="523"/>
            <ac:spMk id="3" creationId="{92E98CBB-9929-2A4A-B954-E60EB3E4320B}"/>
          </ac:spMkLst>
        </pc:spChg>
      </pc:sldChg>
      <pc:sldChg chg="modSp mod">
        <pc:chgData name="office365" userId="5fcdbc0c-b1d0-4b52-bc28-28c25c9fccde" providerId="ADAL" clId="{839C158B-1674-498C-8D10-D29DEC7F3344}" dt="2026-07-15T19:55:01.803" v="10" actId="27636"/>
        <pc:sldMkLst>
          <pc:docMk/>
          <pc:sldMk cId="3220248377" sldId="524"/>
        </pc:sldMkLst>
        <pc:spChg chg="mod">
          <ac:chgData name="office365" userId="5fcdbc0c-b1d0-4b52-bc28-28c25c9fccde" providerId="ADAL" clId="{839C158B-1674-498C-8D10-D29DEC7F3344}" dt="2026-07-15T19:55:01.803" v="10" actId="27636"/>
          <ac:spMkLst>
            <pc:docMk/>
            <pc:sldMk cId="3220248377" sldId="524"/>
            <ac:spMk id="2" creationId="{55E6AEFC-DF65-C856-AB23-8FD1398143CA}"/>
          </ac:spMkLst>
        </pc:spChg>
      </pc:sldChg>
      <pc:sldChg chg="modSp mod">
        <pc:chgData name="office365" userId="5fcdbc0c-b1d0-4b52-bc28-28c25c9fccde" providerId="ADAL" clId="{839C158B-1674-498C-8D10-D29DEC7F3344}" dt="2026-07-15T19:55:01.819" v="13" actId="27636"/>
        <pc:sldMkLst>
          <pc:docMk/>
          <pc:sldMk cId="2373921822" sldId="525"/>
        </pc:sldMkLst>
        <pc:spChg chg="mod">
          <ac:chgData name="office365" userId="5fcdbc0c-b1d0-4b52-bc28-28c25c9fccde" providerId="ADAL" clId="{839C158B-1674-498C-8D10-D29DEC7F3344}" dt="2026-07-15T19:55:01.819" v="13" actId="27636"/>
          <ac:spMkLst>
            <pc:docMk/>
            <pc:sldMk cId="2373921822" sldId="525"/>
            <ac:spMk id="2" creationId="{6DB7D88D-F19A-CE4E-CDEF-221AEAF4F491}"/>
          </ac:spMkLst>
        </pc:spChg>
      </pc:sldChg>
      <pc:sldChg chg="addSp delSp modSp mod">
        <pc:chgData name="office365" userId="5fcdbc0c-b1d0-4b52-bc28-28c25c9fccde" providerId="ADAL" clId="{839C158B-1674-498C-8D10-D29DEC7F3344}" dt="2026-07-15T20:29:11.621" v="89" actId="166"/>
        <pc:sldMkLst>
          <pc:docMk/>
          <pc:sldMk cId="878159093" sldId="526"/>
        </pc:sldMkLst>
        <pc:spChg chg="mod ord">
          <ac:chgData name="office365" userId="5fcdbc0c-b1d0-4b52-bc28-28c25c9fccde" providerId="ADAL" clId="{839C158B-1674-498C-8D10-D29DEC7F3344}" dt="2026-07-15T20:29:11.621" v="89" actId="166"/>
          <ac:spMkLst>
            <pc:docMk/>
            <pc:sldMk cId="878159093" sldId="526"/>
            <ac:spMk id="6" creationId="{D5D57A87-5D97-374F-6EBC-BF1489259A19}"/>
          </ac:spMkLst>
        </pc:spChg>
        <pc:picChg chg="add del">
          <ac:chgData name="office365" userId="5fcdbc0c-b1d0-4b52-bc28-28c25c9fccde" providerId="ADAL" clId="{839C158B-1674-498C-8D10-D29DEC7F3344}" dt="2026-07-15T20:28:55.142" v="84" actId="478"/>
          <ac:picMkLst>
            <pc:docMk/>
            <pc:sldMk cId="878159093" sldId="526"/>
            <ac:picMk id="4" creationId="{F5080C6D-E54F-B031-BDED-E44D551576E6}"/>
          </ac:picMkLst>
        </pc:picChg>
        <pc:picChg chg="add del mod">
          <ac:chgData name="office365" userId="5fcdbc0c-b1d0-4b52-bc28-28c25c9fccde" providerId="ADAL" clId="{839C158B-1674-498C-8D10-D29DEC7F3344}" dt="2026-07-15T20:26:19.477" v="71" actId="478"/>
          <ac:picMkLst>
            <pc:docMk/>
            <pc:sldMk cId="878159093" sldId="526"/>
            <ac:picMk id="5" creationId="{56056398-FB28-7CC5-14D5-BD37771AA7DA}"/>
          </ac:picMkLst>
        </pc:picChg>
        <pc:picChg chg="add del mod">
          <ac:chgData name="office365" userId="5fcdbc0c-b1d0-4b52-bc28-28c25c9fccde" providerId="ADAL" clId="{839C158B-1674-498C-8D10-D29DEC7F3344}" dt="2026-07-15T20:28:56.071" v="85" actId="478"/>
          <ac:picMkLst>
            <pc:docMk/>
            <pc:sldMk cId="878159093" sldId="526"/>
            <ac:picMk id="8" creationId="{98279CF2-CF4B-F1EF-867D-C1BBBF20EA24}"/>
          </ac:picMkLst>
        </pc:picChg>
        <pc:picChg chg="add mod">
          <ac:chgData name="office365" userId="5fcdbc0c-b1d0-4b52-bc28-28c25c9fccde" providerId="ADAL" clId="{839C158B-1674-498C-8D10-D29DEC7F3344}" dt="2026-07-15T20:29:05.402" v="88" actId="1076"/>
          <ac:picMkLst>
            <pc:docMk/>
            <pc:sldMk cId="878159093" sldId="526"/>
            <ac:picMk id="10" creationId="{CA52AC33-D263-85F9-4655-97BAB2DDF88E}"/>
          </ac:picMkLst>
        </pc:picChg>
      </pc:sldChg>
      <pc:sldChg chg="addSp delSp modSp mod">
        <pc:chgData name="office365" userId="5fcdbc0c-b1d0-4b52-bc28-28c25c9fccde" providerId="ADAL" clId="{839C158B-1674-498C-8D10-D29DEC7F3344}" dt="2026-07-15T21:07:41.414" v="103" actId="166"/>
        <pc:sldMkLst>
          <pc:docMk/>
          <pc:sldMk cId="4169852994" sldId="527"/>
        </pc:sldMkLst>
        <pc:spChg chg="ord">
          <ac:chgData name="office365" userId="5fcdbc0c-b1d0-4b52-bc28-28c25c9fccde" providerId="ADAL" clId="{839C158B-1674-498C-8D10-D29DEC7F3344}" dt="2026-07-15T21:07:41.414" v="103" actId="166"/>
          <ac:spMkLst>
            <pc:docMk/>
            <pc:sldMk cId="4169852994" sldId="527"/>
            <ac:spMk id="4" creationId="{EDBAD782-7A08-8C58-7361-F2496F632769}"/>
          </ac:spMkLst>
        </pc:spChg>
        <pc:picChg chg="del">
          <ac:chgData name="office365" userId="5fcdbc0c-b1d0-4b52-bc28-28c25c9fccde" providerId="ADAL" clId="{839C158B-1674-498C-8D10-D29DEC7F3344}" dt="2026-07-15T21:07:26.162" v="100" actId="478"/>
          <ac:picMkLst>
            <pc:docMk/>
            <pc:sldMk cId="4169852994" sldId="527"/>
            <ac:picMk id="5" creationId="{138D47EA-E8B5-17F8-5A19-1EC217D2D52B}"/>
          </ac:picMkLst>
        </pc:picChg>
        <pc:picChg chg="add mod">
          <ac:chgData name="office365" userId="5fcdbc0c-b1d0-4b52-bc28-28c25c9fccde" providerId="ADAL" clId="{839C158B-1674-498C-8D10-D29DEC7F3344}" dt="2026-07-15T21:07:31.215" v="102" actId="14100"/>
          <ac:picMkLst>
            <pc:docMk/>
            <pc:sldMk cId="4169852994" sldId="527"/>
            <ac:picMk id="6" creationId="{7F3F6CF7-792A-974B-69B9-2183B08F0486}"/>
          </ac:picMkLst>
        </pc:picChg>
      </pc:sldChg>
      <pc:sldChg chg="modSp mod">
        <pc:chgData name="office365" userId="5fcdbc0c-b1d0-4b52-bc28-28c25c9fccde" providerId="ADAL" clId="{839C158B-1674-498C-8D10-D29DEC7F3344}" dt="2026-07-15T19:55:01.803" v="8" actId="27636"/>
        <pc:sldMkLst>
          <pc:docMk/>
          <pc:sldMk cId="4025534879" sldId="528"/>
        </pc:sldMkLst>
        <pc:spChg chg="mod">
          <ac:chgData name="office365" userId="5fcdbc0c-b1d0-4b52-bc28-28c25c9fccde" providerId="ADAL" clId="{839C158B-1674-498C-8D10-D29DEC7F3344}" dt="2026-07-15T19:55:01.803" v="8" actId="27636"/>
          <ac:spMkLst>
            <pc:docMk/>
            <pc:sldMk cId="4025534879" sldId="528"/>
            <ac:spMk id="3" creationId="{DD993828-E79B-6E30-1C2A-256FE48038A5}"/>
          </ac:spMkLst>
        </pc:spChg>
      </pc:sldChg>
      <pc:sldChg chg="modSp mod">
        <pc:chgData name="office365" userId="5fcdbc0c-b1d0-4b52-bc28-28c25c9fccde" providerId="ADAL" clId="{839C158B-1674-498C-8D10-D29DEC7F3344}" dt="2026-07-15T19:55:01.803" v="11" actId="27636"/>
        <pc:sldMkLst>
          <pc:docMk/>
          <pc:sldMk cId="1953100891" sldId="529"/>
        </pc:sldMkLst>
        <pc:spChg chg="mod">
          <ac:chgData name="office365" userId="5fcdbc0c-b1d0-4b52-bc28-28c25c9fccde" providerId="ADAL" clId="{839C158B-1674-498C-8D10-D29DEC7F3344}" dt="2026-07-15T19:55:01.803" v="11" actId="27636"/>
          <ac:spMkLst>
            <pc:docMk/>
            <pc:sldMk cId="1953100891" sldId="529"/>
            <ac:spMk id="2" creationId="{55AC6D3D-CDE6-22DB-CA0B-315849F71F8D}"/>
          </ac:spMkLst>
        </pc:spChg>
      </pc:sldChg>
      <pc:sldChg chg="addSp delSp modSp mod">
        <pc:chgData name="office365" userId="5fcdbc0c-b1d0-4b52-bc28-28c25c9fccde" providerId="ADAL" clId="{839C158B-1674-498C-8D10-D29DEC7F3344}" dt="2026-07-15T20:23:13.007" v="65" actId="962"/>
        <pc:sldMkLst>
          <pc:docMk/>
          <pc:sldMk cId="477626078" sldId="530"/>
        </pc:sldMkLst>
        <pc:spChg chg="mod">
          <ac:chgData name="office365" userId="5fcdbc0c-b1d0-4b52-bc28-28c25c9fccde" providerId="ADAL" clId="{839C158B-1674-498C-8D10-D29DEC7F3344}" dt="2026-07-15T19:55:01.819" v="12" actId="27636"/>
          <ac:spMkLst>
            <pc:docMk/>
            <pc:sldMk cId="477626078" sldId="530"/>
            <ac:spMk id="2" creationId="{B54AC775-D813-0D89-D8C2-5000BEB44D12}"/>
          </ac:spMkLst>
        </pc:spChg>
        <pc:picChg chg="del mod">
          <ac:chgData name="office365" userId="5fcdbc0c-b1d0-4b52-bc28-28c25c9fccde" providerId="ADAL" clId="{839C158B-1674-498C-8D10-D29DEC7F3344}" dt="2026-07-15T20:23:03.367" v="61" actId="478"/>
          <ac:picMkLst>
            <pc:docMk/>
            <pc:sldMk cId="477626078" sldId="530"/>
            <ac:picMk id="4" creationId="{7A5E9D58-8387-2580-6B3F-5E3BA5C2C886}"/>
          </ac:picMkLst>
        </pc:picChg>
        <pc:picChg chg="add mod">
          <ac:chgData name="office365" userId="5fcdbc0c-b1d0-4b52-bc28-28c25c9fccde" providerId="ADAL" clId="{839C158B-1674-498C-8D10-D29DEC7F3344}" dt="2026-07-15T20:19:20.724" v="48" actId="962"/>
          <ac:picMkLst>
            <pc:docMk/>
            <pc:sldMk cId="477626078" sldId="530"/>
            <ac:picMk id="6" creationId="{169CBAEA-B175-2B28-1400-E74E78FE19FB}"/>
          </ac:picMkLst>
        </pc:picChg>
        <pc:picChg chg="add mod">
          <ac:chgData name="office365" userId="5fcdbc0c-b1d0-4b52-bc28-28c25c9fccde" providerId="ADAL" clId="{839C158B-1674-498C-8D10-D29DEC7F3344}" dt="2026-07-15T20:18:52.445" v="43" actId="962"/>
          <ac:picMkLst>
            <pc:docMk/>
            <pc:sldMk cId="477626078" sldId="530"/>
            <ac:picMk id="8" creationId="{D4FF991C-ACA3-BCE7-E01C-6001CFD1B26A}"/>
          </ac:picMkLst>
        </pc:picChg>
        <pc:picChg chg="add mod">
          <ac:chgData name="office365" userId="5fcdbc0c-b1d0-4b52-bc28-28c25c9fccde" providerId="ADAL" clId="{839C158B-1674-498C-8D10-D29DEC7F3344}" dt="2026-07-15T20:19:29.210" v="52" actId="1076"/>
          <ac:picMkLst>
            <pc:docMk/>
            <pc:sldMk cId="477626078" sldId="530"/>
            <ac:picMk id="10" creationId="{51F0072C-9C1B-DE0E-52BC-C8A946134417}"/>
          </ac:picMkLst>
        </pc:picChg>
        <pc:picChg chg="add mod">
          <ac:chgData name="office365" userId="5fcdbc0c-b1d0-4b52-bc28-28c25c9fccde" providerId="ADAL" clId="{839C158B-1674-498C-8D10-D29DEC7F3344}" dt="2026-07-15T20:22:06.321" v="60" actId="1076"/>
          <ac:picMkLst>
            <pc:docMk/>
            <pc:sldMk cId="477626078" sldId="530"/>
            <ac:picMk id="12" creationId="{4A872259-697C-2F0B-AB07-1D8F43A292C8}"/>
          </ac:picMkLst>
        </pc:picChg>
        <pc:picChg chg="add mod">
          <ac:chgData name="office365" userId="5fcdbc0c-b1d0-4b52-bc28-28c25c9fccde" providerId="ADAL" clId="{839C158B-1674-498C-8D10-D29DEC7F3344}" dt="2026-07-15T20:23:13.007" v="65" actId="962"/>
          <ac:picMkLst>
            <pc:docMk/>
            <pc:sldMk cId="477626078" sldId="530"/>
            <ac:picMk id="14" creationId="{2E5E1941-1950-AB77-3A44-CFB0B0C482CD}"/>
          </ac:picMkLst>
        </pc:picChg>
      </pc:sldChg>
      <pc:sldChg chg="modSp mod">
        <pc:chgData name="office365" userId="5fcdbc0c-b1d0-4b52-bc28-28c25c9fccde" providerId="ADAL" clId="{839C158B-1674-498C-8D10-D29DEC7F3344}" dt="2026-07-15T19:55:01.819" v="14" actId="27636"/>
        <pc:sldMkLst>
          <pc:docMk/>
          <pc:sldMk cId="2918680147" sldId="531"/>
        </pc:sldMkLst>
        <pc:spChg chg="mod">
          <ac:chgData name="office365" userId="5fcdbc0c-b1d0-4b52-bc28-28c25c9fccde" providerId="ADAL" clId="{839C158B-1674-498C-8D10-D29DEC7F3344}" dt="2026-07-15T19:55:01.819" v="14" actId="27636"/>
          <ac:spMkLst>
            <pc:docMk/>
            <pc:sldMk cId="2918680147" sldId="531"/>
            <ac:spMk id="4" creationId="{EE1317E0-E588-8523-1C76-07AC81BECBC4}"/>
          </ac:spMkLst>
        </pc:spChg>
      </pc:sldChg>
      <pc:sldChg chg="addSp delSp modSp mod">
        <pc:chgData name="office365" userId="5fcdbc0c-b1d0-4b52-bc28-28c25c9fccde" providerId="ADAL" clId="{839C158B-1674-498C-8D10-D29DEC7F3344}" dt="2026-07-15T20:57:07.132" v="96" actId="1076"/>
        <pc:sldMkLst>
          <pc:docMk/>
          <pc:sldMk cId="2589749085" sldId="532"/>
        </pc:sldMkLst>
        <pc:picChg chg="del">
          <ac:chgData name="office365" userId="5fcdbc0c-b1d0-4b52-bc28-28c25c9fccde" providerId="ADAL" clId="{839C158B-1674-498C-8D10-D29DEC7F3344}" dt="2026-07-15T20:56:58.083" v="93" actId="478"/>
          <ac:picMkLst>
            <pc:docMk/>
            <pc:sldMk cId="2589749085" sldId="532"/>
            <ac:picMk id="4" creationId="{94161E73-D996-446A-0FC8-164DB8BD79C6}"/>
          </ac:picMkLst>
        </pc:picChg>
        <pc:picChg chg="add mod">
          <ac:chgData name="office365" userId="5fcdbc0c-b1d0-4b52-bc28-28c25c9fccde" providerId="ADAL" clId="{839C158B-1674-498C-8D10-D29DEC7F3344}" dt="2026-07-15T20:57:07.132" v="96" actId="1076"/>
          <ac:picMkLst>
            <pc:docMk/>
            <pc:sldMk cId="2589749085" sldId="532"/>
            <ac:picMk id="6" creationId="{73724832-A59D-18D8-8642-7512C3FF756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xhere.com/cs/photo/65971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lickr.com/photos/54409200@N04/5058271391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reets.mn/2014/07/18/a-spotters-guide-to-traffic-signals-part-1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utcd.fhwa.dot.go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mutcd.fhwa.dot.gov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4.3 : Régulation des intersections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03C9A-4FEE-F18B-618B-1884918E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17859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BAE9-4109-CAC1-9BC1-8449E84BC4D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75469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AASHTO suggests that, à ensure safe operation avec no control, both conducteurs doit être able à stop before reaching le collision point.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Hence, dA et dB doit être equal à ou greater than le safe stopping distance au point où visibility is established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It also suggests à use  85th percentile speed et reaction temps t = 2.5 sec</a:t>
            </a:r>
          </a:p>
        </p:txBody>
      </p:sp>
    </p:spTree>
    <p:extLst>
      <p:ext uri="{BB962C8B-B14F-4D97-AF65-F5344CB8AC3E}">
        <p14:creationId xmlns:p14="http://schemas.microsoft.com/office/powerpoint/2010/main" val="256119898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AE6-229B-912D-8062-C1B5D03AA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11396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  <p:pic>
        <p:nvPicPr>
          <p:cNvPr id="4" name="Picture 3" descr="The image displays a formula and definition for calculating the stopping distance of a vehicle, including variables for initial speed, reaction time, road gradient, and standard friction coefficient.&#10;&#10;AI-generated content may be incorrect.">
            <a:extLst>
              <a:ext uri="{FF2B5EF4-FFF2-40B4-BE49-F238E27FC236}">
                <a16:creationId xmlns:a16="http://schemas.microsoft.com/office/drawing/2014/main" id="{F4458A75-B901-FBAC-FFDF-29F8D509B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115" y="1344710"/>
            <a:ext cx="6111770" cy="50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182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121A-53E0-BD66-3559-378AC9F14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501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CE60F-7501-B327-BC89-E7DDA63661E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8500" y="1386842"/>
            <a:ext cx="923290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Analysis Steps 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Assume Vehicle A is located one safe stopping distance du collision point (i.e., dA=ds​) using Equation -2. Vehicle A is typically sur le secondaires rue.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Using Equation 1, determine le location de Vehicle B when le conducteurs first see each other. This is le actual visibility distance,  dBact.​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Since both véhicules must have auast one safe stopping distance, compute le minimal required distance pour Vehicle B using Equation 2. This becomes dBmin​.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Le intersection is safe under basic route rules (no control) if :</a:t>
            </a:r>
          </a:p>
          <a:p>
            <a:pPr marL="514350" indent="-514350">
              <a:buFont typeface="+mj-lt"/>
              <a:buAutoNum type="arabicPeriod"/>
            </a:pP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C8B18-C67C-C83B-2DD7-A9F9AA5E6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644" y="5675614"/>
            <a:ext cx="2324424" cy="64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354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08646-0F4A-3163-52CB-753C164E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532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08907-0E31-59C5-127A-7A97F2EB0C5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Analysis Steps (continued) :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2400" dirty="0"/>
              <a:t>If pour any du triangle de visibilités, dBact  &lt; dBmin, then operation using no control can not be permitted.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Three potential remedies when dBact  &lt; dBmin,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Implement STOP ou YIELD-control ou trafic signal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Lower le speed limit sur le principaux route à a level où distance de visibilités are adequate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Remove ou réduit sight obstructions à provide adequate distance de visibilité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058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8F58-2201-A09A-6327-D8C4AB19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6898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5ED14-3AC5-B650-4313-783FAC57E0A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68984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According au MUTCD manual</a:t>
            </a:r>
          </a:p>
          <a:p>
            <a:r>
              <a:rPr lang="en-US" sz="2400" b="1" dirty="0"/>
              <a:t>STOP ou YIELD signs doit être used à an intersection if one ou more du following conditions exist :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An intersection de a less important route avec a main route où application du normal right-de-way rule would not be expected à provide reasonable compliance avec le law ;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 rue entering a designated through highway ; et/ou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An unsignalized intersection within a signalized area.</a:t>
            </a:r>
          </a:p>
        </p:txBody>
      </p:sp>
      <p:pic>
        <p:nvPicPr>
          <p:cNvPr id="10" name="Picture 9" descr="A stop sign on a pole&#10;&#10;AI-generated content may be incorrect.">
            <a:extLst>
              <a:ext uri="{FF2B5EF4-FFF2-40B4-BE49-F238E27FC236}">
                <a16:creationId xmlns:a16="http://schemas.microsoft.com/office/drawing/2014/main" id="{083650A6-9022-BD39-BB57-65EE7CD13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78801" y="1035050"/>
            <a:ext cx="39370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9935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4C3B3-CADC-872A-B301-7E0178B4C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152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CCB79-7C21-86CE-6C63-004D067D7F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907414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5EA4"/>
                </a:solidFill>
              </a:rPr>
              <a:t>Two-Way Régulation par STOP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is le most common Level II control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According au MUTCD guideline, STOP signs shall not be installed 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At le intersection où trafic control signals are installed et operating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For le purpose de speed control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In general STOP sign is installed sur secondaires routes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8904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814BB-3CEE-5C7C-584A-5EB2CEC8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406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52AEE-6753-B7D5-30E3-03D5322C4C1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Distance de visibilité criteria pour STOP-controlled intersection (AASHTO)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Based sur observed gap acceptance behavior de conducteurs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Le distance à collision point dA has three component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du driver eye au front du véhicule (assumed à be 8 ft)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de front de véhicule au curb line (assumed à be 10ft)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de curb line au center de right-most déplacement lane (dcl ) </a:t>
            </a:r>
          </a:p>
        </p:txBody>
      </p:sp>
    </p:spTree>
    <p:extLst>
      <p:ext uri="{BB962C8B-B14F-4D97-AF65-F5344CB8AC3E}">
        <p14:creationId xmlns:p14="http://schemas.microsoft.com/office/powerpoint/2010/main" val="40486067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BC6E-D2F8-697F-2F85-9DDDFEE14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2199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90C4D8-3860-A1D3-7B38-4DCC702AF47C}"/>
              </a:ext>
            </a:extLst>
          </p:cNvPr>
          <p:cNvSpPr txBox="1"/>
          <p:nvPr/>
        </p:nvSpPr>
        <p:spPr>
          <a:xfrm>
            <a:off x="498474" y="1158137"/>
            <a:ext cx="9852025" cy="757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Distance de visibilité criteria pour STOP-controlled intersection (AASHTO)</a:t>
            </a:r>
          </a:p>
        </p:txBody>
      </p:sp>
      <p:pic>
        <p:nvPicPr>
          <p:cNvPr id="6" name="Picture 5" descr="The image depicts a mathematical formula showing the calculation of the distance between a vehicle on a controlled stop sign and the collision point, and the distance from the edge of the lane to the nearest point in the direction being considered.&#10;&#10;AI-generated content may be incorrect.">
            <a:extLst>
              <a:ext uri="{FF2B5EF4-FFF2-40B4-BE49-F238E27FC236}">
                <a16:creationId xmlns:a16="http://schemas.microsoft.com/office/drawing/2014/main" id="{739DEC2A-B192-CE4B-9EC3-34F32FC17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1875688"/>
            <a:ext cx="5944115" cy="2758679"/>
          </a:xfrm>
          <a:prstGeom prst="rect">
            <a:avLst/>
          </a:prstGeom>
        </p:spPr>
      </p:pic>
      <p:pic>
        <p:nvPicPr>
          <p:cNvPr id="9" name="Picture 8" descr="The image illustrates a formula for minimum visibility distance for Vehicle B on a non-controlled highway, considering vehicle speed and the average time window for a driver to transition from a secondary to a primary road.&#10;&#10;AI-generated content may be incorrect.">
            <a:extLst>
              <a:ext uri="{FF2B5EF4-FFF2-40B4-BE49-F238E27FC236}">
                <a16:creationId xmlns:a16="http://schemas.microsoft.com/office/drawing/2014/main" id="{45A97781-EA21-6519-3F3B-E043EA47C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85" y="2186751"/>
            <a:ext cx="5944115" cy="43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6559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7B2FF-FAEC-5223-2E1F-D525B4F9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8930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0BFC8-5C35-7A04-B982-D55637E012B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Régulation par CÉDEZ LE PASSAGE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Assign right-de-way au principaux uncontrolled routes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YIELD-controlled approaches slow à 8-10 mi/hr before entering le principaux routes.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yield sign on a pole&#10;&#10;AI-generated content may be incorrect.">
            <a:extLst>
              <a:ext uri="{FF2B5EF4-FFF2-40B4-BE49-F238E27FC236}">
                <a16:creationId xmlns:a16="http://schemas.microsoft.com/office/drawing/2014/main" id="{7D9E5265-7131-5DEC-0C4A-D86CE8E54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839326" y="1651002"/>
            <a:ext cx="2352673" cy="31368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70801E-A987-8512-97CD-19DDD473C479}"/>
              </a:ext>
            </a:extLst>
          </p:cNvPr>
          <p:cNvSpPr txBox="1"/>
          <p:nvPr/>
        </p:nvSpPr>
        <p:spPr>
          <a:xfrm>
            <a:off x="10064132" y="6020720"/>
            <a:ext cx="2051667" cy="6468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r>
              <a:rPr lang="en-US" sz="900" dirty="0">
                <a:hlinkClick r:id="rId4" tooltip="https://www.flickr.com/photos/54409200@N04/5058271391/"/>
              </a:rPr>
              <a:t>This Photo par Unknown Author is licensed under 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7492665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7879D-4410-6864-711A-60262659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739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 : régulation par CÉDEZ LE PASSAGE ou STOP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CCF0E-0F3F-E21A-144E-DD53F7AFEE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8373108" cy="51890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According à MUTCD, YIELD signs peut être installed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When distance de visibilité is adequate pour usagers de la route traveling au posted speed, 85th percentile speed, ou statutory speed à pass through ou stop safely.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For merge-type mouvements où acceleration geometry ou distance de visibilité is inadequate pour safe merging.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At le second crossroad de a divided highway avec a median width de 30 ft ou more, a STOP sign peut être used au first roadway entrance et a YIELD sign au second.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At intersections avec special problems où engineering judgment indicates a YIELD sign can correct le issue.</a:t>
            </a:r>
          </a:p>
        </p:txBody>
      </p:sp>
    </p:spTree>
    <p:extLst>
      <p:ext uri="{BB962C8B-B14F-4D97-AF65-F5344CB8AC3E}">
        <p14:creationId xmlns:p14="http://schemas.microsoft.com/office/powerpoint/2010/main" val="280280244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dispositifs de contrôle du trafic</a:t>
            </a:r>
          </a:p>
          <a:p>
            <a:r>
              <a:rPr lang="en-US" sz="1800" dirty="0"/>
              <a:t>Expliquer types et functions</a:t>
            </a:r>
          </a:p>
          <a:p>
            <a:r>
              <a:rPr lang="en-US" sz="1800" dirty="0"/>
              <a:t>Appliquer à trafic sécurité et operations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CFE7F-2A3E-95A9-BDF7-2A7320573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52227" cy="717551"/>
          </a:xfrm>
        </p:spPr>
        <p:txBody>
          <a:bodyPr>
            <a:normAutofit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2B3CBA-7151-8763-D191-456F83B333B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6281" y="1386842"/>
            <a:ext cx="794003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Le ultimate form de intersection control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Substantially réduit intersection conflicts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Alternatively assigns right-de-way à specific mouvements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Due à élevé coût et introduction de retard, le use du trafic signal doit être le last option </a:t>
            </a:r>
          </a:p>
        </p:txBody>
      </p:sp>
      <p:pic>
        <p:nvPicPr>
          <p:cNvPr id="5" name="Picture 4" descr="A traffic light with red light&#10;&#10;AI-generated content may be incorrect.">
            <a:extLst>
              <a:ext uri="{FF2B5EF4-FFF2-40B4-BE49-F238E27FC236}">
                <a16:creationId xmlns:a16="http://schemas.microsoft.com/office/drawing/2014/main" id="{4723F2F6-EC89-C951-5C7E-4D333E45E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21225"/>
          <a:stretch/>
        </p:blipFill>
        <p:spPr>
          <a:xfrm>
            <a:off x="8656320" y="2138602"/>
            <a:ext cx="3535680" cy="26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5754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8433-BCD9-AB82-FC94-B1EC3876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97947" cy="717551"/>
          </a:xfrm>
        </p:spPr>
        <p:txBody>
          <a:bodyPr>
            <a:normAutofit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2792F-CC73-3537-4613-0F7056DD332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Avantages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Improved sécurité (reduced right-angle collision)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Increase capacité et améliore LOS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Provide orderly mouvement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Can be coordinated à provide a continuous écoulement de trafic sur certain routes </a:t>
            </a:r>
          </a:p>
        </p:txBody>
      </p:sp>
    </p:spTree>
    <p:extLst>
      <p:ext uri="{BB962C8B-B14F-4D97-AF65-F5344CB8AC3E}">
        <p14:creationId xmlns:p14="http://schemas.microsoft.com/office/powerpoint/2010/main" val="276547227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D21B-F7DE-BEE3-D853-01F755ACD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F6C2-5B70-AE6F-E97A-AC085B64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97947" cy="717551"/>
          </a:xfrm>
        </p:spPr>
        <p:txBody>
          <a:bodyPr>
            <a:normAutofit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93828-E79B-6E30-1C2A-256FE48038A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Inconvénients : (if not properly designed ou used où it is not warranted)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Excessive retard (peut être due à cycle lengths that are too short pour exiting demande)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Increasing disobedience du signal indications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Increase le use duss adequate routes as usagers de la route attempt à avoid trafic control signals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Increase le frequency de collisions (especially rear-end collisions)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3487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78A5-ACA4-3BCD-7EB4-6E78492F7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>
            <a:normAutofit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98CBB-9929-2A4A-B954-E60EB3E4320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Critères de justification des feux de circulation (MUTCD)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Eight-hour vehicular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Four-hour vehicular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Peak hour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Pedestrian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 crossing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Coordinated signal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experience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Roadway network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375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AEFC-DF65-C856-AB23-8FD139814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607A1-F44F-FC76-B89C-D008F030859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 : Eight-hour vehicular volume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Used when heavy volumes persist pour ≥8 hours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Condition A : heavy volume de conflicting cross mouvements, making it difficult à select gaps pour safe passage (minimal vehicular volume)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Condition B : Volume sur principaux routes is heavy so that no secondaires route véhicule can safely pass (interruption de continuous trafic)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4837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38A5-3EB9-C525-24EE-32E94A1C0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C6D3D-CDE6-22DB-CA0B-315849F7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F508B-4758-605A-111D-C63ADC8A835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825118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 : Eight-hour vehicular volume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Warrant is met when 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 Either condition A ou B is met 100%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Either condition A ou B is met au 70% level (pour small community ou principaux route approach speed is 40mi/hr ou higher)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Both conditions A et B are met au 80% level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 descr="Pedestrian and cyclist traffic signal - Go Pedestrian and cyclist traffic signal - Go pedestrian traffic light stock pictures, royalty-free photos &amp; images">
            <a:extLst>
              <a:ext uri="{FF2B5EF4-FFF2-40B4-BE49-F238E27FC236}">
                <a16:creationId xmlns:a16="http://schemas.microsoft.com/office/drawing/2014/main" id="{58561B60-AAF1-5B06-7507-A25672C770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495" r="1562" b="-495"/>
          <a:stretch/>
        </p:blipFill>
        <p:spPr bwMode="auto">
          <a:xfrm>
            <a:off x="9106094" y="2070735"/>
            <a:ext cx="3085906" cy="271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10089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B44C6-8896-3399-D322-ED8369A6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C775-D813-0D89-D8C2-5000BEB44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39153-106F-B267-88E0-D679292C3F9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96572" y="112776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 : Eight-hour vehicular volume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9CBAEA-B175-2B28-1400-E74E78FE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589" y="1692900"/>
            <a:ext cx="5913632" cy="304826"/>
          </a:xfrm>
          <a:prstGeom prst="rect">
            <a:avLst/>
          </a:prstGeom>
        </p:spPr>
      </p:pic>
      <p:pic>
        <p:nvPicPr>
          <p:cNvPr id="8" name="Picture 7" descr="Condition B&#10;&#10;AI-generated content may be incorrect.">
            <a:extLst>
              <a:ext uri="{FF2B5EF4-FFF2-40B4-BE49-F238E27FC236}">
                <a16:creationId xmlns:a16="http://schemas.microsoft.com/office/drawing/2014/main" id="{D4FF991C-ACA3-BCE7-E01C-6001CFD1B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897" y="4243002"/>
            <a:ext cx="7178662" cy="464860"/>
          </a:xfrm>
          <a:prstGeom prst="rect">
            <a:avLst/>
          </a:prstGeom>
        </p:spPr>
      </p:pic>
      <p:pic>
        <p:nvPicPr>
          <p:cNvPr id="10" name="Picture 9" descr="The image displays a table with vehicle flow statistics, showing the number of vehicles per hour on different routes, branches, and directions, along with percentages for total traffic and for one direction.&#10;&#10;AI-generated content may be incorrect.">
            <a:extLst>
              <a:ext uri="{FF2B5EF4-FFF2-40B4-BE49-F238E27FC236}">
                <a16:creationId xmlns:a16="http://schemas.microsoft.com/office/drawing/2014/main" id="{51F0072C-9C1B-DE0E-52BC-C8A946134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589" y="2067103"/>
            <a:ext cx="6099924" cy="2106521"/>
          </a:xfrm>
          <a:prstGeom prst="rect">
            <a:avLst/>
          </a:prstGeom>
        </p:spPr>
      </p:pic>
      <p:pic>
        <p:nvPicPr>
          <p:cNvPr id="12" name="Picture 11" descr="The image displays a table or chart illustrating the number of vehicles per hour on various road branches, with percentages and total counts for primary and secondary routes, indicating traffic flow and congestion levels.&#10;&#10;AI-generated content may be incorrect.">
            <a:extLst>
              <a:ext uri="{FF2B5EF4-FFF2-40B4-BE49-F238E27FC236}">
                <a16:creationId xmlns:a16="http://schemas.microsoft.com/office/drawing/2014/main" id="{4A872259-697C-2F0B-AB07-1D8F43A29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0589" y="4652500"/>
            <a:ext cx="6099924" cy="2122794"/>
          </a:xfrm>
          <a:prstGeom prst="rect">
            <a:avLst/>
          </a:prstGeom>
        </p:spPr>
      </p:pic>
      <p:pic>
        <p:nvPicPr>
          <p:cNvPr id="14" name="Picture 13" descr="The text is a citation from a manual published by the U.S. Department of Transportation's Federal Highway Administration, detailing traffic control devices, specifically on page 4C-5 of table 4C-1, from the millennium edition, in Washington, D.C., dated 2000.&#10;&#10;AI-generated content may be incorrect.">
            <a:extLst>
              <a:ext uri="{FF2B5EF4-FFF2-40B4-BE49-F238E27FC236}">
                <a16:creationId xmlns:a16="http://schemas.microsoft.com/office/drawing/2014/main" id="{2E5E1941-1950-AB77-3A44-CFB0B0C48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2119" y="5105248"/>
            <a:ext cx="3939881" cy="17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2607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7D88D-F19A-CE4E-CDEF-221AEAF4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9022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III : régulation par feux de circulation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0FD25-2700-182C-B2AF-E4B5A046979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 : Four-hour vehicular volume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Used when élevé volumes occur pour a shorter period, less than 8 hours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Le two-way principaux-rue volume is plotted against le highest one-way volume sur le secondaires rue pour each hour du study period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To meet le warrant, auast four hours must plot above le appropriate decision curve. 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2182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EFF6-8C70-54A5-F379-239594B95A0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6841" y="70104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 : Four-hour vehicular volume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52AC33-D263-85F9-4655-97BAB2DDF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09" y="1443392"/>
            <a:ext cx="8121912" cy="5414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D57A87-5D97-374F-6EBC-BF1489259A19}"/>
              </a:ext>
            </a:extLst>
          </p:cNvPr>
          <p:cNvSpPr txBox="1"/>
          <p:nvPr/>
        </p:nvSpPr>
        <p:spPr>
          <a:xfrm>
            <a:off x="9202608" y="6354922"/>
            <a:ext cx="3172272" cy="393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 : Traffic Engineering, 5th edition, Pearson,  2019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7815909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D7E13-F29D-16ED-C87E-E6B58B7DA13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0161" y="57912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 : Four-hour vehicular volume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3F6CF7-792A-974B-69B9-2183B08F0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41" y="1422400"/>
            <a:ext cx="8153400" cy="5435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AD782-7A08-8C58-7361-F2496F632769}"/>
              </a:ext>
            </a:extLst>
          </p:cNvPr>
          <p:cNvSpPr txBox="1"/>
          <p:nvPr/>
        </p:nvSpPr>
        <p:spPr>
          <a:xfrm>
            <a:off x="9120408" y="6082157"/>
            <a:ext cx="3071592" cy="393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 : Traffic Engineering, 5th edition, Pearson,  2019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698529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Hiérarchie de la régulation des intersections</a:t>
            </a:r>
          </a:p>
          <a:p>
            <a:pPr>
              <a:defRPr sz="1800"/>
            </a:pPr>
            <a:r>
              <a:rPr lang="en-US" dirty="0"/>
              <a:t>Niveau I : règles générales de circulation </a:t>
            </a:r>
          </a:p>
          <a:p>
            <a:pPr>
              <a:defRPr sz="1800"/>
            </a:pPr>
            <a:r>
              <a:rPr lang="en-US" dirty="0"/>
              <a:t>Niveau II : régulation par CÉDEZ LE PASSAGE ou STOP</a:t>
            </a:r>
          </a:p>
          <a:p>
            <a:pPr>
              <a:defRPr sz="1800"/>
            </a:pPr>
            <a:r>
              <a:rPr lang="en-US" dirty="0"/>
              <a:t>Niveau III : régulation par feux de circulation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477359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 ; Elena S. Prassas 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3"/>
              </a:rPr>
              <a:t>https 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A4520-B7BC-8C83-C85E-BFD6843998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386842"/>
            <a:ext cx="9174931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3 : Peak Hour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Addresses two critical situations </a:t>
            </a:r>
          </a:p>
          <a:p>
            <a:pPr marL="1371588" lvl="3" indent="-457200">
              <a:buClr>
                <a:srgbClr val="C00000"/>
              </a:buClr>
              <a:buFont typeface="+mj-lt"/>
              <a:buAutoNum type="arabicPeriod"/>
            </a:pPr>
            <a:r>
              <a:rPr lang="en-US" b="1" dirty="0"/>
              <a:t>A volume condition, similar à warrant 2 (Only one hour plot above le appropriate decision line)</a:t>
            </a:r>
          </a:p>
          <a:p>
            <a:pPr marL="1371588" lvl="3" indent="-457200">
              <a:buClr>
                <a:srgbClr val="C00000"/>
              </a:buClr>
              <a:buFont typeface="+mj-lt"/>
              <a:buAutoNum type="arabicPeriod"/>
            </a:pPr>
            <a:r>
              <a:rPr lang="en-US" b="1" dirty="0"/>
              <a:t>A retard warrant </a:t>
            </a:r>
          </a:p>
          <a:p>
            <a:pPr marL="1082675" lvl="5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32411"/>
                </a:solidFill>
                <a:latin typeface="Montserrat Regular"/>
              </a:rPr>
              <a:t>If either condition is satisfied, le peak-hour warrant is met. </a:t>
            </a:r>
          </a:p>
          <a:p>
            <a:pPr marL="1523981" lvl="5" indent="0">
              <a:buClr>
                <a:srgbClr val="C00000"/>
              </a:buClr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E1317E0-E588-8523-1C76-07AC81BEC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73303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III : régulation par feux de circulation </a:t>
            </a:r>
          </a:p>
        </p:txBody>
      </p:sp>
    </p:spTree>
    <p:extLst>
      <p:ext uri="{BB962C8B-B14F-4D97-AF65-F5344CB8AC3E}">
        <p14:creationId xmlns:p14="http://schemas.microsoft.com/office/powerpoint/2010/main" val="291868014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74DA59-C6E8-65C0-0F7C-027DEF1736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0161" y="68580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3 : Peak Hour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D2469D-B421-676F-444E-F398AAFDEE70}"/>
              </a:ext>
            </a:extLst>
          </p:cNvPr>
          <p:cNvSpPr txBox="1"/>
          <p:nvPr/>
        </p:nvSpPr>
        <p:spPr>
          <a:xfrm>
            <a:off x="8084088" y="6415713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 : Traffic Engineering, 5th edition, Pearson,  2019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724832-A59D-18D8-8642-7512C3FF7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70" y="1179559"/>
            <a:ext cx="7854231" cy="523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4908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Reading Exercise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044D7-C877-D653-0B03-0F769F20AAD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r>
              <a:rPr lang="en-US" dirty="0"/>
              <a:t>Please read le following reference book et MUTCD pour le remaining warrants de Level III control.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04359-5304-9037-359D-E65CBDAA65A6}"/>
              </a:ext>
            </a:extLst>
          </p:cNvPr>
          <p:cNvSpPr txBox="1"/>
          <p:nvPr/>
        </p:nvSpPr>
        <p:spPr>
          <a:xfrm>
            <a:off x="831567" y="2898118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 ; Elena S. Prassas 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3"/>
              </a:rPr>
              <a:t>https 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7024908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 An à-grade intersection is le most complex location dans le highway system,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For instance, à a typical four-leg two-way intersection,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There are 12 véhicule mouvements 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Four piéton crossing mouvements 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16 véhicule crossing conflicts  </a:t>
            </a:r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483633-4434-FE4C-73CF-DC82DA664F39}"/>
              </a:ext>
            </a:extLst>
          </p:cNvPr>
          <p:cNvSpPr txBox="1"/>
          <p:nvPr/>
        </p:nvSpPr>
        <p:spPr>
          <a:xfrm>
            <a:off x="8263890" y="5407725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 : Traffic Engineering, 5th edition, Pearson,  2019</a:t>
            </a:r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30DB1-24BA-EAD4-7D57-7C61DFC4C7EA}"/>
              </a:ext>
            </a:extLst>
          </p:cNvPr>
          <p:cNvSpPr txBox="1"/>
          <p:nvPr/>
        </p:nvSpPr>
        <p:spPr>
          <a:xfrm>
            <a:off x="8671626" y="5105401"/>
            <a:ext cx="311263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b="1" dirty="0"/>
              <a:t>Typical conflicts à a four-leg intersection</a:t>
            </a:r>
            <a:endParaRPr lang="en-US" sz="11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ACEEF3-3CDD-775E-468C-544718419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90" y="990600"/>
            <a:ext cx="3736950" cy="405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5E7CB-4403-9C92-4928-62D1BDCFD25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4300" y="1386842"/>
            <a:ext cx="8445455" cy="5059521"/>
          </a:xfrm>
        </p:spPr>
        <p:txBody>
          <a:bodyPr>
            <a:normAutofit/>
          </a:bodyPr>
          <a:lstStyle/>
          <a:p>
            <a:r>
              <a:rPr lang="en-US" sz="2000" dirty="0"/>
              <a:t> Le critical task de a trafic engineer is à control et manage conflicts, ensuring sécurité et efficient mouvements,</a:t>
            </a:r>
          </a:p>
          <a:p>
            <a:r>
              <a:rPr lang="en-US" sz="2200" b="1" dirty="0"/>
              <a:t> Two factors that affect a driver’s ability à avoid conflict are 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/>
              <a:t>Ability à see conflicting véhicules/piétons dans temps à implement an avoidance maneuver (Consideration de distance de visibilité et avoidance maneuver)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/>
              <a:t>Volume levels must allow reasonable opportunities pour safe maneuver (assessment de demande intensity et complexity de conflicts)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7F78E-594C-1C53-BF2F-D3F7C4EC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498036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6446-D37F-D123-CAEB-10AD752E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31379" cy="717551"/>
          </a:xfrm>
        </p:spPr>
        <p:txBody>
          <a:bodyPr>
            <a:normAutofit/>
          </a:bodyPr>
          <a:lstStyle/>
          <a:p>
            <a:r>
              <a:rPr lang="en-US" dirty="0"/>
              <a:t>Hierarchy de intersection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88C22-839C-DF47-DFF2-5B17C0D131E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There are three basic level de intersection controls 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 : Règles générales de circulation 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II : Direct assignment de right-de-way using YIELD ou STOP signs,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III : Traffic signalization</a:t>
            </a:r>
          </a:p>
          <a:p>
            <a:pPr marL="761997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9821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E75A2-6C1E-804C-3E14-622148F684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080809" cy="5059521"/>
          </a:xfrm>
        </p:spPr>
        <p:txBody>
          <a:bodyPr>
            <a:norm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Appliquer à any intersection où right-de-way is not explicitly assigned through le use de a trafic signal, STOP, ou YIELD signs,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Responsibility pour avoiding potential conflict is assigned au véhicule sur le LEFT,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18E"/>
                </a:solidFill>
              </a:rPr>
              <a:t>Through véhicules have priority over turning véhicules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6B81F8-1272-366C-6F2A-BC5852C4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</p:spTree>
    <p:extLst>
      <p:ext uri="{BB962C8B-B14F-4D97-AF65-F5344CB8AC3E}">
        <p14:creationId xmlns:p14="http://schemas.microsoft.com/office/powerpoint/2010/main" val="3520442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167F-D73F-D324-5244-5B223B1C4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6905E-1F97-F5F9-DE28-8A55CF38C7A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Drivers must see each other dans temps à assess le hazard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Distance de visibilités doit être sufficient à allow avoidance action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Le triangle de visibilité doit être sufficiently large à ensure that à no temps could two véhicules be sur a conflicting path à a distance et speed that leads à an accident,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5C5B9F-1FA7-2A97-A46A-84824934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</p:spTree>
    <p:extLst>
      <p:ext uri="{BB962C8B-B14F-4D97-AF65-F5344CB8AC3E}">
        <p14:creationId xmlns:p14="http://schemas.microsoft.com/office/powerpoint/2010/main" val="24807554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0EE6D-499F-5464-9858-E5CEC49AF29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70920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Le sight lines form 3 similar triangles (∆132, ∆147, ∆645),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Montserrat" panose="00000500000000000000" pitchFamily="2" charset="0"/>
              </a:rPr>
              <a:t>Accordingly, le following relationship </a:t>
            </a: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047F5D-ECCA-F2B9-8C04-FDDEED0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Niveau I : règles générales de circulation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BF7B15-4D39-8054-CEA5-8A3C275A0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845" y="1363324"/>
            <a:ext cx="4165155" cy="37267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82CC19-CE88-BED2-8441-D2AD8BD29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2865" y="2823879"/>
            <a:ext cx="2064490" cy="1399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D45157-A608-EE6E-C823-F341908F6785}"/>
              </a:ext>
            </a:extLst>
          </p:cNvPr>
          <p:cNvSpPr txBox="1"/>
          <p:nvPr/>
        </p:nvSpPr>
        <p:spPr>
          <a:xfrm>
            <a:off x="7916448" y="5351845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 : Traffic Engineering, 5th edition, Pearson,  2019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D5ED7-9B19-CE1A-7CD8-603C2F29C786}"/>
              </a:ext>
            </a:extLst>
          </p:cNvPr>
          <p:cNvSpPr txBox="1"/>
          <p:nvPr/>
        </p:nvSpPr>
        <p:spPr>
          <a:xfrm>
            <a:off x="8205661" y="5099314"/>
            <a:ext cx="311263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b="1" dirty="0"/>
              <a:t>Visibility triangles au intersection</a:t>
            </a:r>
            <a:endParaRPr lang="en-US" sz="11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A85E94-7597-46FC-5325-DB2432E0D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8609" y="5796781"/>
            <a:ext cx="3448531" cy="8097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0303CA-2BA0-985D-3106-1A133C048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022" y="4223145"/>
            <a:ext cx="4163006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750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2763432-EA45-4961-B5CB-06241743EB73}"/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1663</Words>
  <Application>Microsoft Office PowerPoint</Application>
  <PresentationFormat>Widescreen</PresentationFormat>
  <Paragraphs>163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Introduction</vt:lpstr>
      <vt:lpstr>Introduction</vt:lpstr>
      <vt:lpstr>Hierarchy de intersection Control</vt:lpstr>
      <vt:lpstr>Niveau I : règles générales de circulation </vt:lpstr>
      <vt:lpstr>Niveau I : règles générales de circulation </vt:lpstr>
      <vt:lpstr>Niveau I : règles générales de circulation </vt:lpstr>
      <vt:lpstr>Niveau I : règles générales de circulation </vt:lpstr>
      <vt:lpstr>Niveau I : règles générales de circulation </vt:lpstr>
      <vt:lpstr>Niveau I : règles générales de circulation </vt:lpstr>
      <vt:lpstr>Niveau I : règles générales de circulation </vt:lpstr>
      <vt:lpstr>Niveau II : régulation par CÉDEZ LE PASSAGE ou STOP</vt:lpstr>
      <vt:lpstr>Niveau II : régulation par CÉDEZ LE PASSAGE ou STOP</vt:lpstr>
      <vt:lpstr>Niveau II : régulation par CÉDEZ LE PASSAGE ou STOP</vt:lpstr>
      <vt:lpstr>Niveau II : régulation par CÉDEZ LE PASSAGE ou STOP</vt:lpstr>
      <vt:lpstr>Niveau II : régulation par CÉDEZ LE PASSAGE ou STOP</vt:lpstr>
      <vt:lpstr>Niveau II : régulation par CÉDEZ LE PASSAGE ou STOP</vt:lpstr>
      <vt:lpstr>Niveau III : régulation par feux de circulation </vt:lpstr>
      <vt:lpstr>Niveau III : régulation par feux de circulation </vt:lpstr>
      <vt:lpstr>Niveau III : régulation par feux de circulation </vt:lpstr>
      <vt:lpstr>Niveau III : régulation par feux de circulation </vt:lpstr>
      <vt:lpstr>Niveau III : régulation par feux de circulation </vt:lpstr>
      <vt:lpstr>Niveau III : régulation par feux de circulation </vt:lpstr>
      <vt:lpstr>Niveau III : régulation par feux de circulation </vt:lpstr>
      <vt:lpstr>Niveau III : régulation par feux de circulation </vt:lpstr>
      <vt:lpstr>PowerPoint Presentation</vt:lpstr>
      <vt:lpstr>PowerPoint Presentation</vt:lpstr>
      <vt:lpstr>Niveau III : régulation par feux de circulation </vt:lpstr>
      <vt:lpstr>PowerPoint Presentation</vt:lpstr>
      <vt:lpstr>Reading Exercise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559</cp:revision>
  <dcterms:modified xsi:type="dcterms:W3CDTF">2026-07-15T21:07:41Z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