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9"/>
  </p:notesMasterIdLst>
  <p:handoutMasterIdLst>
    <p:handoutMasterId r:id="rId40"/>
  </p:handoutMasterIdLst>
  <p:sldIdLst>
    <p:sldId id="306" r:id="rId5"/>
    <p:sldId id="313" r:id="rId6"/>
    <p:sldId id="307" r:id="rId7"/>
    <p:sldId id="341" r:id="rId8"/>
    <p:sldId id="342" r:id="rId9"/>
    <p:sldId id="344" r:id="rId10"/>
    <p:sldId id="297" r:id="rId11"/>
    <p:sldId id="298" r:id="rId12"/>
    <p:sldId id="299" r:id="rId13"/>
    <p:sldId id="345" r:id="rId14"/>
    <p:sldId id="300" r:id="rId15"/>
    <p:sldId id="330" r:id="rId16"/>
    <p:sldId id="301" r:id="rId17"/>
    <p:sldId id="302" r:id="rId18"/>
    <p:sldId id="303" r:id="rId19"/>
    <p:sldId id="304" r:id="rId20"/>
    <p:sldId id="305" r:id="rId21"/>
    <p:sldId id="331" r:id="rId22"/>
    <p:sldId id="268" r:id="rId23"/>
    <p:sldId id="332" r:id="rId24"/>
    <p:sldId id="343" r:id="rId25"/>
    <p:sldId id="308" r:id="rId26"/>
    <p:sldId id="333" r:id="rId27"/>
    <p:sldId id="310" r:id="rId28"/>
    <p:sldId id="311" r:id="rId29"/>
    <p:sldId id="312" r:id="rId30"/>
    <p:sldId id="334" r:id="rId31"/>
    <p:sldId id="335" r:id="rId32"/>
    <p:sldId id="336" r:id="rId33"/>
    <p:sldId id="337" r:id="rId34"/>
    <p:sldId id="338" r:id="rId35"/>
    <p:sldId id="339" r:id="rId36"/>
    <p:sldId id="34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26211"/>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1DDEB-655E-4F8F-A0F1-99C7EBF81514}" v="24" dt="2026-05-10T19:38:57.79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pc:chgData name="Wojciech Kustra" userId="afebd3d0-216b-4c4f-8992-1bf1fda6d5e8" providerId="ADAL" clId="{1D307E72-7901-4E61-A01B-3C4232ABCF63}" dt="2026-05-10T19:39:48.236" v="272" actId="1076"/>
      <pc:docMkLst>
        <pc:docMk/>
      </pc:docMkLst>
      <pc:sldChg chg="delSp modSp mod">
        <pc:chgData name="Wojciech Kustra" userId="afebd3d0-216b-4c4f-8992-1bf1fda6d5e8" providerId="ADAL" clId="{1D307E72-7901-4E61-A01B-3C4232ABCF63}" dt="2026-05-10T19:32:17.350" v="107"/>
        <pc:sldMkLst>
          <pc:docMk/>
          <pc:sldMk cId="0" sldId="268"/>
        </pc:sldMkLst>
        <pc:spChg chg="del">
          <ac:chgData name="Wojciech Kustra" userId="afebd3d0-216b-4c4f-8992-1bf1fda6d5e8" providerId="ADAL" clId="{1D307E72-7901-4E61-A01B-3C4232ABCF63}" dt="2026-05-10T19:32:17.350" v="107"/>
          <ac:spMkLst>
            <pc:docMk/>
            <pc:sldMk cId="0" sldId="268"/>
            <ac:spMk id="39939" creationId="{00000000-0000-0000-0000-000000000000}"/>
          </ac:spMkLst>
        </pc:spChg>
        <pc:spChg chg="mod">
          <ac:chgData name="Wojciech Kustra" userId="afebd3d0-216b-4c4f-8992-1bf1fda6d5e8" providerId="ADAL" clId="{1D307E72-7901-4E61-A01B-3C4232ABCF63}" dt="2026-05-10T19:27:03.015" v="16"/>
          <ac:spMkLst>
            <pc:docMk/>
            <pc:sldMk cId="0" sldId="268"/>
            <ac:spMk id="39942" creationId="{00000000-0000-0000-0000-000000000000}"/>
          </ac:spMkLst>
        </pc:spChg>
      </pc:sldChg>
      <pc:sldChg chg="modSp mod">
        <pc:chgData name="Wojciech Kustra" userId="afebd3d0-216b-4c4f-8992-1bf1fda6d5e8" providerId="ADAL" clId="{1D307E72-7901-4E61-A01B-3C4232ABCF63}" dt="2026-05-10T19:27:02.877" v="5"/>
        <pc:sldMkLst>
          <pc:docMk/>
          <pc:sldMk cId="0" sldId="297"/>
        </pc:sldMkLst>
        <pc:spChg chg="mod">
          <ac:chgData name="Wojciech Kustra" userId="afebd3d0-216b-4c4f-8992-1bf1fda6d5e8" providerId="ADAL" clId="{1D307E72-7901-4E61-A01B-3C4232ABCF63}" dt="2026-05-10T19:27:02.877" v="5"/>
          <ac:spMkLst>
            <pc:docMk/>
            <pc:sldMk cId="0" sldId="297"/>
            <ac:spMk id="30725" creationId="{00000000-0000-0000-0000-000000000000}"/>
          </ac:spMkLst>
        </pc:spChg>
      </pc:sldChg>
      <pc:sldChg chg="delSp modSp mod">
        <pc:chgData name="Wojciech Kustra" userId="afebd3d0-216b-4c4f-8992-1bf1fda6d5e8" providerId="ADAL" clId="{1D307E72-7901-4E61-A01B-3C4232ABCF63}" dt="2026-05-10T19:32:17.292" v="97"/>
        <pc:sldMkLst>
          <pc:docMk/>
          <pc:sldMk cId="0" sldId="298"/>
        </pc:sldMkLst>
        <pc:spChg chg="del">
          <ac:chgData name="Wojciech Kustra" userId="afebd3d0-216b-4c4f-8992-1bf1fda6d5e8" providerId="ADAL" clId="{1D307E72-7901-4E61-A01B-3C4232ABCF63}" dt="2026-05-10T19:32:17.292" v="97"/>
          <ac:spMkLst>
            <pc:docMk/>
            <pc:sldMk cId="0" sldId="298"/>
            <ac:spMk id="31747" creationId="{00000000-0000-0000-0000-000000000000}"/>
          </ac:spMkLst>
        </pc:spChg>
        <pc:spChg chg="mod">
          <ac:chgData name="Wojciech Kustra" userId="afebd3d0-216b-4c4f-8992-1bf1fda6d5e8" providerId="ADAL" clId="{1D307E72-7901-4E61-A01B-3C4232ABCF63}" dt="2026-05-10T19:27:02.892" v="6"/>
          <ac:spMkLst>
            <pc:docMk/>
            <pc:sldMk cId="0" sldId="298"/>
            <ac:spMk id="31749" creationId="{00000000-0000-0000-0000-000000000000}"/>
          </ac:spMkLst>
        </pc:spChg>
      </pc:sldChg>
      <pc:sldChg chg="delSp modSp mod">
        <pc:chgData name="Wojciech Kustra" userId="afebd3d0-216b-4c4f-8992-1bf1fda6d5e8" providerId="ADAL" clId="{1D307E72-7901-4E61-A01B-3C4232ABCF63}" dt="2026-05-10T19:32:17.297" v="98"/>
        <pc:sldMkLst>
          <pc:docMk/>
          <pc:sldMk cId="0" sldId="299"/>
        </pc:sldMkLst>
        <pc:spChg chg="del">
          <ac:chgData name="Wojciech Kustra" userId="afebd3d0-216b-4c4f-8992-1bf1fda6d5e8" providerId="ADAL" clId="{1D307E72-7901-4E61-A01B-3C4232ABCF63}" dt="2026-05-10T19:32:17.297" v="98"/>
          <ac:spMkLst>
            <pc:docMk/>
            <pc:sldMk cId="0" sldId="299"/>
            <ac:spMk id="32771" creationId="{00000000-0000-0000-0000-000000000000}"/>
          </ac:spMkLst>
        </pc:spChg>
        <pc:spChg chg="mod">
          <ac:chgData name="Wojciech Kustra" userId="afebd3d0-216b-4c4f-8992-1bf1fda6d5e8" providerId="ADAL" clId="{1D307E72-7901-4E61-A01B-3C4232ABCF63}" dt="2026-05-10T19:27:02.905" v="7"/>
          <ac:spMkLst>
            <pc:docMk/>
            <pc:sldMk cId="0" sldId="299"/>
            <ac:spMk id="32773" creationId="{00000000-0000-0000-0000-000000000000}"/>
          </ac:spMkLst>
        </pc:spChg>
      </pc:sldChg>
      <pc:sldChg chg="delSp modSp mod">
        <pc:chgData name="Wojciech Kustra" userId="afebd3d0-216b-4c4f-8992-1bf1fda6d5e8" providerId="ADAL" clId="{1D307E72-7901-4E61-A01B-3C4232ABCF63}" dt="2026-05-10T19:32:17.306" v="99"/>
        <pc:sldMkLst>
          <pc:docMk/>
          <pc:sldMk cId="0" sldId="300"/>
        </pc:sldMkLst>
        <pc:spChg chg="del">
          <ac:chgData name="Wojciech Kustra" userId="afebd3d0-216b-4c4f-8992-1bf1fda6d5e8" providerId="ADAL" clId="{1D307E72-7901-4E61-A01B-3C4232ABCF63}" dt="2026-05-10T19:32:17.306" v="99"/>
          <ac:spMkLst>
            <pc:docMk/>
            <pc:sldMk cId="0" sldId="300"/>
            <ac:spMk id="33795" creationId="{00000000-0000-0000-0000-000000000000}"/>
          </ac:spMkLst>
        </pc:spChg>
        <pc:spChg chg="mod">
          <ac:chgData name="Wojciech Kustra" userId="afebd3d0-216b-4c4f-8992-1bf1fda6d5e8" providerId="ADAL" clId="{1D307E72-7901-4E61-A01B-3C4232ABCF63}" dt="2026-05-10T19:27:02.918" v="8"/>
          <ac:spMkLst>
            <pc:docMk/>
            <pc:sldMk cId="0" sldId="300"/>
            <ac:spMk id="33797" creationId="{00000000-0000-0000-0000-000000000000}"/>
          </ac:spMkLst>
        </pc:spChg>
      </pc:sldChg>
      <pc:sldChg chg="delSp modSp mod">
        <pc:chgData name="Wojciech Kustra" userId="afebd3d0-216b-4c4f-8992-1bf1fda6d5e8" providerId="ADAL" clId="{1D307E72-7901-4E61-A01B-3C4232ABCF63}" dt="2026-05-10T19:32:17.315" v="101"/>
        <pc:sldMkLst>
          <pc:docMk/>
          <pc:sldMk cId="0" sldId="301"/>
        </pc:sldMkLst>
        <pc:spChg chg="del">
          <ac:chgData name="Wojciech Kustra" userId="afebd3d0-216b-4c4f-8992-1bf1fda6d5e8" providerId="ADAL" clId="{1D307E72-7901-4E61-A01B-3C4232ABCF63}" dt="2026-05-10T19:32:17.315" v="101"/>
          <ac:spMkLst>
            <pc:docMk/>
            <pc:sldMk cId="0" sldId="301"/>
            <ac:spMk id="34819" creationId="{00000000-0000-0000-0000-000000000000}"/>
          </ac:spMkLst>
        </pc:spChg>
        <pc:spChg chg="mod">
          <ac:chgData name="Wojciech Kustra" userId="afebd3d0-216b-4c4f-8992-1bf1fda6d5e8" providerId="ADAL" clId="{1D307E72-7901-4E61-A01B-3C4232ABCF63}" dt="2026-05-10T19:27:02.939" v="10"/>
          <ac:spMkLst>
            <pc:docMk/>
            <pc:sldMk cId="0" sldId="301"/>
            <ac:spMk id="34821" creationId="{00000000-0000-0000-0000-000000000000}"/>
          </ac:spMkLst>
        </pc:spChg>
      </pc:sldChg>
      <pc:sldChg chg="delSp modSp mod">
        <pc:chgData name="Wojciech Kustra" userId="afebd3d0-216b-4c4f-8992-1bf1fda6d5e8" providerId="ADAL" clId="{1D307E72-7901-4E61-A01B-3C4232ABCF63}" dt="2026-05-10T19:32:17.321" v="102"/>
        <pc:sldMkLst>
          <pc:docMk/>
          <pc:sldMk cId="0" sldId="302"/>
        </pc:sldMkLst>
        <pc:spChg chg="del">
          <ac:chgData name="Wojciech Kustra" userId="afebd3d0-216b-4c4f-8992-1bf1fda6d5e8" providerId="ADAL" clId="{1D307E72-7901-4E61-A01B-3C4232ABCF63}" dt="2026-05-10T19:32:17.321" v="102"/>
          <ac:spMkLst>
            <pc:docMk/>
            <pc:sldMk cId="0" sldId="302"/>
            <ac:spMk id="35843" creationId="{00000000-0000-0000-0000-000000000000}"/>
          </ac:spMkLst>
        </pc:spChg>
        <pc:spChg chg="mod">
          <ac:chgData name="Wojciech Kustra" userId="afebd3d0-216b-4c4f-8992-1bf1fda6d5e8" providerId="ADAL" clId="{1D307E72-7901-4E61-A01B-3C4232ABCF63}" dt="2026-05-10T19:27:02.954" v="11"/>
          <ac:spMkLst>
            <pc:docMk/>
            <pc:sldMk cId="0" sldId="302"/>
            <ac:spMk id="35845" creationId="{00000000-0000-0000-0000-000000000000}"/>
          </ac:spMkLst>
        </pc:spChg>
      </pc:sldChg>
      <pc:sldChg chg="delSp modSp mod">
        <pc:chgData name="Wojciech Kustra" userId="afebd3d0-216b-4c4f-8992-1bf1fda6d5e8" providerId="ADAL" clId="{1D307E72-7901-4E61-A01B-3C4232ABCF63}" dt="2026-05-10T19:32:17.326" v="103"/>
        <pc:sldMkLst>
          <pc:docMk/>
          <pc:sldMk cId="0" sldId="303"/>
        </pc:sldMkLst>
        <pc:spChg chg="del">
          <ac:chgData name="Wojciech Kustra" userId="afebd3d0-216b-4c4f-8992-1bf1fda6d5e8" providerId="ADAL" clId="{1D307E72-7901-4E61-A01B-3C4232ABCF63}" dt="2026-05-10T19:32:17.326" v="103"/>
          <ac:spMkLst>
            <pc:docMk/>
            <pc:sldMk cId="0" sldId="303"/>
            <ac:spMk id="36867" creationId="{00000000-0000-0000-0000-000000000000}"/>
          </ac:spMkLst>
        </pc:spChg>
        <pc:spChg chg="mod">
          <ac:chgData name="Wojciech Kustra" userId="afebd3d0-216b-4c4f-8992-1bf1fda6d5e8" providerId="ADAL" clId="{1D307E72-7901-4E61-A01B-3C4232ABCF63}" dt="2026-05-10T19:27:02.968" v="12"/>
          <ac:spMkLst>
            <pc:docMk/>
            <pc:sldMk cId="0" sldId="303"/>
            <ac:spMk id="36869" creationId="{00000000-0000-0000-0000-000000000000}"/>
          </ac:spMkLst>
        </pc:spChg>
      </pc:sldChg>
      <pc:sldChg chg="delSp modSp mod">
        <pc:chgData name="Wojciech Kustra" userId="afebd3d0-216b-4c4f-8992-1bf1fda6d5e8" providerId="ADAL" clId="{1D307E72-7901-4E61-A01B-3C4232ABCF63}" dt="2026-05-10T19:32:17.330" v="104"/>
        <pc:sldMkLst>
          <pc:docMk/>
          <pc:sldMk cId="0" sldId="304"/>
        </pc:sldMkLst>
        <pc:spChg chg="del">
          <ac:chgData name="Wojciech Kustra" userId="afebd3d0-216b-4c4f-8992-1bf1fda6d5e8" providerId="ADAL" clId="{1D307E72-7901-4E61-A01B-3C4232ABCF63}" dt="2026-05-10T19:32:17.330" v="104"/>
          <ac:spMkLst>
            <pc:docMk/>
            <pc:sldMk cId="0" sldId="304"/>
            <ac:spMk id="37891" creationId="{00000000-0000-0000-0000-000000000000}"/>
          </ac:spMkLst>
        </pc:spChg>
        <pc:spChg chg="mod">
          <ac:chgData name="Wojciech Kustra" userId="afebd3d0-216b-4c4f-8992-1bf1fda6d5e8" providerId="ADAL" clId="{1D307E72-7901-4E61-A01B-3C4232ABCF63}" dt="2026-05-10T19:27:02.979" v="13"/>
          <ac:spMkLst>
            <pc:docMk/>
            <pc:sldMk cId="0" sldId="304"/>
            <ac:spMk id="37893" creationId="{00000000-0000-0000-0000-000000000000}"/>
          </ac:spMkLst>
        </pc:spChg>
      </pc:sldChg>
      <pc:sldChg chg="delSp modSp mod">
        <pc:chgData name="Wojciech Kustra" userId="afebd3d0-216b-4c4f-8992-1bf1fda6d5e8" providerId="ADAL" clId="{1D307E72-7901-4E61-A01B-3C4232ABCF63}" dt="2026-05-10T19:32:17.334" v="105"/>
        <pc:sldMkLst>
          <pc:docMk/>
          <pc:sldMk cId="0" sldId="305"/>
        </pc:sldMkLst>
        <pc:spChg chg="mod">
          <ac:chgData name="Wojciech Kustra" userId="afebd3d0-216b-4c4f-8992-1bf1fda6d5e8" providerId="ADAL" clId="{1D307E72-7901-4E61-A01B-3C4232ABCF63}" dt="2026-05-10T19:27:02.988" v="14"/>
          <ac:spMkLst>
            <pc:docMk/>
            <pc:sldMk cId="0" sldId="305"/>
            <ac:spMk id="2" creationId="{C0C2AD96-9E9D-CD39-A3C3-24DC8C21C56C}"/>
          </ac:spMkLst>
        </pc:spChg>
        <pc:spChg chg="del">
          <ac:chgData name="Wojciech Kustra" userId="afebd3d0-216b-4c4f-8992-1bf1fda6d5e8" providerId="ADAL" clId="{1D307E72-7901-4E61-A01B-3C4232ABCF63}" dt="2026-05-10T19:32:17.334" v="105"/>
          <ac:spMkLst>
            <pc:docMk/>
            <pc:sldMk cId="0" sldId="305"/>
            <ac:spMk id="38915" creationId="{00000000-0000-0000-0000-000000000000}"/>
          </ac:spMkLst>
        </pc:spChg>
      </pc:sldChg>
      <pc:sldChg chg="modSp mod">
        <pc:chgData name="Wojciech Kustra" userId="afebd3d0-216b-4c4f-8992-1bf1fda6d5e8" providerId="ADAL" clId="{1D307E72-7901-4E61-A01B-3C4232ABCF63}" dt="2026-05-10T19:27:02.748" v="0"/>
        <pc:sldMkLst>
          <pc:docMk/>
          <pc:sldMk cId="1478447607" sldId="306"/>
        </pc:sldMkLst>
        <pc:spChg chg="mod">
          <ac:chgData name="Wojciech Kustra" userId="afebd3d0-216b-4c4f-8992-1bf1fda6d5e8" providerId="ADAL" clId="{1D307E72-7901-4E61-A01B-3C4232ABCF63}" dt="2026-05-10T19:27:02.748" v="0"/>
          <ac:spMkLst>
            <pc:docMk/>
            <pc:sldMk cId="1478447607" sldId="306"/>
            <ac:spMk id="2" creationId="{72111A30-B86A-18DC-CFD2-586F00D22619}"/>
          </ac:spMkLst>
        </pc:spChg>
      </pc:sldChg>
      <pc:sldChg chg="delSp modSp mod">
        <pc:chgData name="Wojciech Kustra" userId="afebd3d0-216b-4c4f-8992-1bf1fda6d5e8" providerId="ADAL" clId="{1D307E72-7901-4E61-A01B-3C4232ABCF63}" dt="2026-05-10T19:34:22.425" v="196" actId="20577"/>
        <pc:sldMkLst>
          <pc:docMk/>
          <pc:sldMk cId="0" sldId="308"/>
        </pc:sldMkLst>
        <pc:spChg chg="mod">
          <ac:chgData name="Wojciech Kustra" userId="afebd3d0-216b-4c4f-8992-1bf1fda6d5e8" providerId="ADAL" clId="{1D307E72-7901-4E61-A01B-3C4232ABCF63}" dt="2026-05-10T19:34:22.425" v="196" actId="20577"/>
          <ac:spMkLst>
            <pc:docMk/>
            <pc:sldMk cId="0" sldId="308"/>
            <ac:spMk id="3" creationId="{00000000-0000-0000-0000-000000000000}"/>
          </ac:spMkLst>
        </pc:spChg>
        <pc:spChg chg="del">
          <ac:chgData name="Wojciech Kustra" userId="afebd3d0-216b-4c4f-8992-1bf1fda6d5e8" providerId="ADAL" clId="{1D307E72-7901-4E61-A01B-3C4232ABCF63}" dt="2026-05-10T19:32:17.377" v="113"/>
          <ac:spMkLst>
            <pc:docMk/>
            <pc:sldMk cId="0" sldId="308"/>
            <ac:spMk id="4" creationId="{00000000-0000-0000-0000-000000000000}"/>
          </ac:spMkLst>
        </pc:spChg>
        <pc:spChg chg="del">
          <ac:chgData name="Wojciech Kustra" userId="afebd3d0-216b-4c4f-8992-1bf1fda6d5e8" providerId="ADAL" clId="{1D307E72-7901-4E61-A01B-3C4232ABCF63}" dt="2026-05-10T19:32:17.377" v="112"/>
          <ac:spMkLst>
            <pc:docMk/>
            <pc:sldMk cId="0" sldId="308"/>
            <ac:spMk id="2052" creationId="{00000000-0000-0000-0000-000000000000}"/>
          </ac:spMkLst>
        </pc:spChg>
        <pc:spChg chg="mod">
          <ac:chgData name="Wojciech Kustra" userId="afebd3d0-216b-4c4f-8992-1bf1fda6d5e8" providerId="ADAL" clId="{1D307E72-7901-4E61-A01B-3C4232ABCF63}" dt="2026-05-10T19:32:48.326" v="136" actId="108"/>
          <ac:spMkLst>
            <pc:docMk/>
            <pc:sldMk cId="0" sldId="308"/>
            <ac:spMk id="2053" creationId="{00000000-0000-0000-0000-000000000000}"/>
          </ac:spMkLst>
        </pc:spChg>
        <pc:graphicFrameChg chg="mod">
          <ac:chgData name="Wojciech Kustra" userId="afebd3d0-216b-4c4f-8992-1bf1fda6d5e8" providerId="ADAL" clId="{1D307E72-7901-4E61-A01B-3C4232ABCF63}" dt="2026-05-10T19:33:42.633" v="149" actId="1076"/>
          <ac:graphicFrameMkLst>
            <pc:docMk/>
            <pc:sldMk cId="0" sldId="308"/>
            <ac:graphicFrameMk id="2050" creationId="{00000000-0000-0000-0000-000000000000}"/>
          </ac:graphicFrameMkLst>
        </pc:graphicFrameChg>
      </pc:sldChg>
      <pc:sldChg chg="delSp modSp mod modClrScheme chgLayout">
        <pc:chgData name="Wojciech Kustra" userId="afebd3d0-216b-4c4f-8992-1bf1fda6d5e8" providerId="ADAL" clId="{1D307E72-7901-4E61-A01B-3C4232ABCF63}" dt="2026-05-10T19:34:28.581" v="197" actId="5793"/>
        <pc:sldMkLst>
          <pc:docMk/>
          <pc:sldMk cId="0" sldId="310"/>
        </pc:sldMkLst>
        <pc:spChg chg="mod ord">
          <ac:chgData name="Wojciech Kustra" userId="afebd3d0-216b-4c4f-8992-1bf1fda6d5e8" providerId="ADAL" clId="{1D307E72-7901-4E61-A01B-3C4232ABCF63}" dt="2026-05-10T19:34:28.581" v="197" actId="5793"/>
          <ac:spMkLst>
            <pc:docMk/>
            <pc:sldMk cId="0" sldId="310"/>
            <ac:spMk id="3" creationId="{00000000-0000-0000-0000-000000000000}"/>
          </ac:spMkLst>
        </pc:spChg>
        <pc:spChg chg="del">
          <ac:chgData name="Wojciech Kustra" userId="afebd3d0-216b-4c4f-8992-1bf1fda6d5e8" providerId="ADAL" clId="{1D307E72-7901-4E61-A01B-3C4232ABCF63}" dt="2026-05-10T19:32:17.395" v="116"/>
          <ac:spMkLst>
            <pc:docMk/>
            <pc:sldMk cId="0" sldId="310"/>
            <ac:spMk id="4" creationId="{00000000-0000-0000-0000-000000000000}"/>
          </ac:spMkLst>
        </pc:spChg>
        <pc:spChg chg="del">
          <ac:chgData name="Wojciech Kustra" userId="afebd3d0-216b-4c4f-8992-1bf1fda6d5e8" providerId="ADAL" clId="{1D307E72-7901-4E61-A01B-3C4232ABCF63}" dt="2026-05-10T19:32:28.557" v="133" actId="700"/>
          <ac:spMkLst>
            <pc:docMk/>
            <pc:sldMk cId="0" sldId="310"/>
            <ac:spMk id="4099" creationId="{00000000-0000-0000-0000-000000000000}"/>
          </ac:spMkLst>
        </pc:spChg>
        <pc:spChg chg="del">
          <ac:chgData name="Wojciech Kustra" userId="afebd3d0-216b-4c4f-8992-1bf1fda6d5e8" providerId="ADAL" clId="{1D307E72-7901-4E61-A01B-3C4232ABCF63}" dt="2026-05-10T19:32:17.394" v="115"/>
          <ac:spMkLst>
            <pc:docMk/>
            <pc:sldMk cId="0" sldId="310"/>
            <ac:spMk id="4100" creationId="{00000000-0000-0000-0000-000000000000}"/>
          </ac:spMkLst>
        </pc:spChg>
        <pc:spChg chg="mod ord">
          <ac:chgData name="Wojciech Kustra" userId="afebd3d0-216b-4c4f-8992-1bf1fda6d5e8" providerId="ADAL" clId="{1D307E72-7901-4E61-A01B-3C4232ABCF63}" dt="2026-05-10T19:32:57.979" v="137" actId="108"/>
          <ac:spMkLst>
            <pc:docMk/>
            <pc:sldMk cId="0" sldId="310"/>
            <ac:spMk id="4101" creationId="{00000000-0000-0000-0000-000000000000}"/>
          </ac:spMkLst>
        </pc:spChg>
        <pc:spChg chg="mod">
          <ac:chgData name="Wojciech Kustra" userId="afebd3d0-216b-4c4f-8992-1bf1fda6d5e8" providerId="ADAL" clId="{1D307E72-7901-4E61-A01B-3C4232ABCF63}" dt="2026-05-10T19:32:34.057" v="135" actId="20577"/>
          <ac:spMkLst>
            <pc:docMk/>
            <pc:sldMk cId="0" sldId="310"/>
            <ac:spMk id="4104" creationId="{00000000-0000-0000-0000-000000000000}"/>
          </ac:spMkLst>
        </pc:spChg>
        <pc:graphicFrameChg chg="mod">
          <ac:chgData name="Wojciech Kustra" userId="afebd3d0-216b-4c4f-8992-1bf1fda6d5e8" providerId="ADAL" clId="{1D307E72-7901-4E61-A01B-3C4232ABCF63}" dt="2026-05-10T19:32:32.817" v="134" actId="1076"/>
          <ac:graphicFrameMkLst>
            <pc:docMk/>
            <pc:sldMk cId="0" sldId="310"/>
            <ac:graphicFrameMk id="4098"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8:57.799" v="252" actId="14100"/>
        <pc:sldMkLst>
          <pc:docMk/>
          <pc:sldMk cId="0" sldId="311"/>
        </pc:sldMkLst>
        <pc:spChg chg="add del mod ord">
          <ac:chgData name="Wojciech Kustra" userId="afebd3d0-216b-4c4f-8992-1bf1fda6d5e8" providerId="ADAL" clId="{1D307E72-7901-4E61-A01B-3C4232ABCF63}" dt="2026-05-10T19:34:42.935" v="201" actId="700"/>
          <ac:spMkLst>
            <pc:docMk/>
            <pc:sldMk cId="0" sldId="311"/>
            <ac:spMk id="2" creationId="{729F6BE8-5113-C707-B84F-CE827E007A68}"/>
          </ac:spMkLst>
        </pc:spChg>
        <pc:spChg chg="add del mod ord">
          <ac:chgData name="Wojciech Kustra" userId="afebd3d0-216b-4c4f-8992-1bf1fda6d5e8" providerId="ADAL" clId="{1D307E72-7901-4E61-A01B-3C4232ABCF63}" dt="2026-05-10T19:34:42.935" v="201" actId="700"/>
          <ac:spMkLst>
            <pc:docMk/>
            <pc:sldMk cId="0" sldId="311"/>
            <ac:spMk id="3" creationId="{7B65E72F-30FB-F9FD-EC0F-6EC2F642B8CC}"/>
          </ac:spMkLst>
        </pc:spChg>
        <pc:spChg chg="add mod ord">
          <ac:chgData name="Wojciech Kustra" userId="afebd3d0-216b-4c4f-8992-1bf1fda6d5e8" providerId="ADAL" clId="{1D307E72-7901-4E61-A01B-3C4232ABCF63}" dt="2026-05-10T19:38:48.384" v="249"/>
          <ac:spMkLst>
            <pc:docMk/>
            <pc:sldMk cId="0" sldId="311"/>
            <ac:spMk id="4" creationId="{8F0DE0AA-CE75-2C38-F9FD-368F74D89538}"/>
          </ac:spMkLst>
        </pc:spChg>
        <pc:spChg chg="add del mod ord">
          <ac:chgData name="Wojciech Kustra" userId="afebd3d0-216b-4c4f-8992-1bf1fda6d5e8" providerId="ADAL" clId="{1D307E72-7901-4E61-A01B-3C4232ABCF63}" dt="2026-05-10T19:37:59.811" v="247" actId="478"/>
          <ac:spMkLst>
            <pc:docMk/>
            <pc:sldMk cId="0" sldId="311"/>
            <ac:spMk id="5" creationId="{B85DD4B1-2DE6-7564-39E3-DC9AA7E58EF3}"/>
          </ac:spMkLst>
        </pc:spChg>
        <pc:spChg chg="add del">
          <ac:chgData name="Wojciech Kustra" userId="afebd3d0-216b-4c4f-8992-1bf1fda6d5e8" providerId="ADAL" clId="{1D307E72-7901-4E61-A01B-3C4232ABCF63}" dt="2026-05-10T19:37:50.640" v="245" actId="700"/>
          <ac:spMkLst>
            <pc:docMk/>
            <pc:sldMk cId="0" sldId="311"/>
            <ac:spMk id="5123" creationId="{00000000-0000-0000-0000-000000000000}"/>
          </ac:spMkLst>
        </pc:spChg>
        <pc:spChg chg="del">
          <ac:chgData name="Wojciech Kustra" userId="afebd3d0-216b-4c4f-8992-1bf1fda6d5e8" providerId="ADAL" clId="{1D307E72-7901-4E61-A01B-3C4232ABCF63}" dt="2026-05-10T19:32:17.401" v="117"/>
          <ac:spMkLst>
            <pc:docMk/>
            <pc:sldMk cId="0" sldId="311"/>
            <ac:spMk id="5124" creationId="{00000000-0000-0000-0000-000000000000}"/>
          </ac:spMkLst>
        </pc:spChg>
        <pc:graphicFrameChg chg="mod ord">
          <ac:chgData name="Wojciech Kustra" userId="afebd3d0-216b-4c4f-8992-1bf1fda6d5e8" providerId="ADAL" clId="{1D307E72-7901-4E61-A01B-3C4232ABCF63}" dt="2026-05-10T19:38:57.799" v="252" actId="14100"/>
          <ac:graphicFrameMkLst>
            <pc:docMk/>
            <pc:sldMk cId="0" sldId="311"/>
            <ac:graphicFrameMk id="5122"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9:31.580" v="265" actId="20577"/>
        <pc:sldMkLst>
          <pc:docMk/>
          <pc:sldMk cId="0" sldId="312"/>
        </pc:sldMkLst>
        <pc:spChg chg="add mod ord">
          <ac:chgData name="Wojciech Kustra" userId="afebd3d0-216b-4c4f-8992-1bf1fda6d5e8" providerId="ADAL" clId="{1D307E72-7901-4E61-A01B-3C4232ABCF63}" dt="2026-05-10T19:39:09.397" v="255"/>
          <ac:spMkLst>
            <pc:docMk/>
            <pc:sldMk cId="0" sldId="312"/>
            <ac:spMk id="2" creationId="{B4A2466A-FDBF-7E3D-ACAE-9865C114431D}"/>
          </ac:spMkLst>
        </pc:spChg>
        <pc:spChg chg="mod ord">
          <ac:chgData name="Wojciech Kustra" userId="afebd3d0-216b-4c4f-8992-1bf1fda6d5e8" providerId="ADAL" clId="{1D307E72-7901-4E61-A01B-3C4232ABCF63}" dt="2026-05-10T19:39:11.527" v="256" actId="12"/>
          <ac:spMkLst>
            <pc:docMk/>
            <pc:sldMk cId="0" sldId="312"/>
            <ac:spMk id="3" creationId="{00000000-0000-0000-0000-000000000000}"/>
          </ac:spMkLst>
        </pc:spChg>
        <pc:spChg chg="del">
          <ac:chgData name="Wojciech Kustra" userId="afebd3d0-216b-4c4f-8992-1bf1fda6d5e8" providerId="ADAL" clId="{1D307E72-7901-4E61-A01B-3C4232ABCF63}" dt="2026-05-10T19:39:03.640" v="253" actId="700"/>
          <ac:spMkLst>
            <pc:docMk/>
            <pc:sldMk cId="0" sldId="312"/>
            <ac:spMk id="6148" creationId="{00000000-0000-0000-0000-000000000000}"/>
          </ac:spMkLst>
        </pc:spChg>
        <pc:spChg chg="del">
          <ac:chgData name="Wojciech Kustra" userId="afebd3d0-216b-4c4f-8992-1bf1fda6d5e8" providerId="ADAL" clId="{1D307E72-7901-4E61-A01B-3C4232ABCF63}" dt="2026-05-10T19:32:17.410" v="118"/>
          <ac:spMkLst>
            <pc:docMk/>
            <pc:sldMk cId="0" sldId="312"/>
            <ac:spMk id="6149" creationId="{00000000-0000-0000-0000-000000000000}"/>
          </ac:spMkLst>
        </pc:spChg>
        <pc:spChg chg="mod">
          <ac:chgData name="Wojciech Kustra" userId="afebd3d0-216b-4c4f-8992-1bf1fda6d5e8" providerId="ADAL" clId="{1D307E72-7901-4E61-A01B-3C4232ABCF63}" dt="2026-05-10T19:39:31.580" v="265" actId="20577"/>
          <ac:spMkLst>
            <pc:docMk/>
            <pc:sldMk cId="0" sldId="312"/>
            <ac:spMk id="6152" creationId="{00000000-0000-0000-0000-000000000000}"/>
          </ac:spMkLst>
        </pc:spChg>
        <pc:spChg chg="mod">
          <ac:chgData name="Wojciech Kustra" userId="afebd3d0-216b-4c4f-8992-1bf1fda6d5e8" providerId="ADAL" clId="{1D307E72-7901-4E61-A01B-3C4232ABCF63}" dt="2026-05-10T19:39:22.562" v="259" actId="20577"/>
          <ac:spMkLst>
            <pc:docMk/>
            <pc:sldMk cId="0" sldId="312"/>
            <ac:spMk id="6153" creationId="{00000000-0000-0000-0000-000000000000}"/>
          </ac:spMkLst>
        </pc:spChg>
        <pc:spChg chg="mod">
          <ac:chgData name="Wojciech Kustra" userId="afebd3d0-216b-4c4f-8992-1bf1fda6d5e8" providerId="ADAL" clId="{1D307E72-7901-4E61-A01B-3C4232ABCF63}" dt="2026-05-10T19:39:06.952" v="254" actId="21"/>
          <ac:spMkLst>
            <pc:docMk/>
            <pc:sldMk cId="0" sldId="312"/>
            <ac:spMk id="6155" creationId="{00000000-0000-0000-0000-000000000000}"/>
          </ac:spMkLst>
        </pc:spChg>
        <pc:graphicFrameChg chg="mod">
          <ac:chgData name="Wojciech Kustra" userId="afebd3d0-216b-4c4f-8992-1bf1fda6d5e8" providerId="ADAL" clId="{1D307E72-7901-4E61-A01B-3C4232ABCF63}" dt="2026-05-10T19:39:16.571" v="257" actId="1076"/>
          <ac:graphicFrameMkLst>
            <pc:docMk/>
            <pc:sldMk cId="0" sldId="312"/>
            <ac:graphicFrameMk id="6146" creationId="{00000000-0000-0000-0000-000000000000}"/>
          </ac:graphicFrameMkLst>
        </pc:graphicFrameChg>
      </pc:sldChg>
      <pc:sldChg chg="modSp mod">
        <pc:chgData name="Wojciech Kustra" userId="afebd3d0-216b-4c4f-8992-1bf1fda6d5e8" providerId="ADAL" clId="{1D307E72-7901-4E61-A01B-3C4232ABCF63}" dt="2026-05-10T19:27:02.788" v="1"/>
        <pc:sldMkLst>
          <pc:docMk/>
          <pc:sldMk cId="412433752" sldId="313"/>
        </pc:sldMkLst>
        <pc:spChg chg="mod">
          <ac:chgData name="Wojciech Kustra" userId="afebd3d0-216b-4c4f-8992-1bf1fda6d5e8" providerId="ADAL" clId="{1D307E72-7901-4E61-A01B-3C4232ABCF63}" dt="2026-05-10T19:27:02.788" v="1"/>
          <ac:spMkLst>
            <pc:docMk/>
            <pc:sldMk cId="412433752" sldId="313"/>
            <ac:spMk id="2" creationId="{72111A30-B86A-18DC-CFD2-586F00D22619}"/>
          </ac:spMkLst>
        </pc:spChg>
      </pc:sldChg>
      <pc:sldChg chg="delSp modSp mod">
        <pc:chgData name="Wojciech Kustra" userId="afebd3d0-216b-4c4f-8992-1bf1fda6d5e8" providerId="ADAL" clId="{1D307E72-7901-4E61-A01B-3C4232ABCF63}" dt="2026-05-10T19:32:17.310" v="100"/>
        <pc:sldMkLst>
          <pc:docMk/>
          <pc:sldMk cId="3691777312" sldId="330"/>
        </pc:sldMkLst>
        <pc:spChg chg="mod">
          <ac:chgData name="Wojciech Kustra" userId="afebd3d0-216b-4c4f-8992-1bf1fda6d5e8" providerId="ADAL" clId="{1D307E72-7901-4E61-A01B-3C4232ABCF63}" dt="2026-05-10T19:27:02.931" v="9"/>
          <ac:spMkLst>
            <pc:docMk/>
            <pc:sldMk cId="3691777312" sldId="330"/>
            <ac:spMk id="2" creationId="{00000000-0000-0000-0000-000000000000}"/>
          </ac:spMkLst>
        </pc:spChg>
        <pc:spChg chg="del">
          <ac:chgData name="Wojciech Kustra" userId="afebd3d0-216b-4c4f-8992-1bf1fda6d5e8" providerId="ADAL" clId="{1D307E72-7901-4E61-A01B-3C4232ABCF63}" dt="2026-05-10T19:32:17.310" v="100"/>
          <ac:spMkLst>
            <pc:docMk/>
            <pc:sldMk cId="3691777312" sldId="330"/>
            <ac:spMk id="5" creationId="{00000000-0000-0000-0000-000000000000}"/>
          </ac:spMkLst>
        </pc:spChg>
      </pc:sldChg>
      <pc:sldChg chg="delSp modSp mod">
        <pc:chgData name="Wojciech Kustra" userId="afebd3d0-216b-4c4f-8992-1bf1fda6d5e8" providerId="ADAL" clId="{1D307E72-7901-4E61-A01B-3C4232ABCF63}" dt="2026-05-10T19:32:17.343" v="106"/>
        <pc:sldMkLst>
          <pc:docMk/>
          <pc:sldMk cId="0" sldId="331"/>
        </pc:sldMkLst>
        <pc:spChg chg="del">
          <ac:chgData name="Wojciech Kustra" userId="afebd3d0-216b-4c4f-8992-1bf1fda6d5e8" providerId="ADAL" clId="{1D307E72-7901-4E61-A01B-3C4232ABCF63}" dt="2026-05-10T19:32:17.343" v="106"/>
          <ac:spMkLst>
            <pc:docMk/>
            <pc:sldMk cId="0" sldId="331"/>
            <ac:spMk id="1028" creationId="{00000000-0000-0000-0000-000000000000}"/>
          </ac:spMkLst>
        </pc:spChg>
        <pc:spChg chg="mod">
          <ac:chgData name="Wojciech Kustra" userId="afebd3d0-216b-4c4f-8992-1bf1fda6d5e8" providerId="ADAL" clId="{1D307E72-7901-4E61-A01B-3C4232ABCF63}" dt="2026-05-10T19:27:03.003" v="15"/>
          <ac:spMkLst>
            <pc:docMk/>
            <pc:sldMk cId="0" sldId="331"/>
            <ac:spMk id="1029" creationId="{00000000-0000-0000-0000-000000000000}"/>
          </ac:spMkLst>
        </pc:spChg>
      </pc:sldChg>
      <pc:sldChg chg="delSp modSp mod">
        <pc:chgData name="Wojciech Kustra" userId="afebd3d0-216b-4c4f-8992-1bf1fda6d5e8" providerId="ADAL" clId="{1D307E72-7901-4E61-A01B-3C4232ABCF63}" dt="2026-05-10T19:32:17.361" v="109"/>
        <pc:sldMkLst>
          <pc:docMk/>
          <pc:sldMk cId="0" sldId="332"/>
        </pc:sldMkLst>
        <pc:spChg chg="mod">
          <ac:chgData name="Wojciech Kustra" userId="afebd3d0-216b-4c4f-8992-1bf1fda6d5e8" providerId="ADAL" clId="{1D307E72-7901-4E61-A01B-3C4232ABCF63}" dt="2026-05-10T19:27:03.025" v="17"/>
          <ac:spMkLst>
            <pc:docMk/>
            <pc:sldMk cId="0" sldId="332"/>
            <ac:spMk id="2" creationId="{D8571797-A26D-4CE9-FCD9-4E9DF3ABD8AF}"/>
          </ac:spMkLst>
        </pc:spChg>
        <pc:spChg chg="del">
          <ac:chgData name="Wojciech Kustra" userId="afebd3d0-216b-4c4f-8992-1bf1fda6d5e8" providerId="ADAL" clId="{1D307E72-7901-4E61-A01B-3C4232ABCF63}" dt="2026-05-10T19:32:17.361" v="109"/>
          <ac:spMkLst>
            <pc:docMk/>
            <pc:sldMk cId="0" sldId="332"/>
            <ac:spMk id="3" creationId="{00000000-0000-0000-0000-000000000000}"/>
          </ac:spMkLst>
        </pc:spChg>
        <pc:spChg chg="del">
          <ac:chgData name="Wojciech Kustra" userId="afebd3d0-216b-4c4f-8992-1bf1fda6d5e8" providerId="ADAL" clId="{1D307E72-7901-4E61-A01B-3C4232ABCF63}" dt="2026-05-10T19:32:17.361" v="108"/>
          <ac:spMkLst>
            <pc:docMk/>
            <pc:sldMk cId="0" sldId="332"/>
            <ac:spMk id="40963" creationId="{00000000-0000-0000-0000-000000000000}"/>
          </ac:spMkLst>
        </pc:spChg>
      </pc:sldChg>
      <pc:sldChg chg="addSp delSp modSp mod modClrScheme chgLayout">
        <pc:chgData name="Wojciech Kustra" userId="afebd3d0-216b-4c4f-8992-1bf1fda6d5e8" providerId="ADAL" clId="{1D307E72-7901-4E61-A01B-3C4232ABCF63}" dt="2026-05-10T19:32:24.100" v="132" actId="1076"/>
        <pc:sldMkLst>
          <pc:docMk/>
          <pc:sldMk cId="0" sldId="333"/>
        </pc:sldMkLst>
        <pc:spChg chg="add mod ord">
          <ac:chgData name="Wojciech Kustra" userId="afebd3d0-216b-4c4f-8992-1bf1fda6d5e8" providerId="ADAL" clId="{1D307E72-7901-4E61-A01B-3C4232ABCF63}" dt="2026-05-10T19:30:59.065" v="91"/>
          <ac:spMkLst>
            <pc:docMk/>
            <pc:sldMk cId="0" sldId="333"/>
            <ac:spMk id="2" creationId="{098E2386-8683-0D57-3C8E-0C75CC123B99}"/>
          </ac:spMkLst>
        </pc:spChg>
        <pc:spChg chg="add del mod ord">
          <ac:chgData name="Wojciech Kustra" userId="afebd3d0-216b-4c4f-8992-1bf1fda6d5e8" providerId="ADAL" clId="{1D307E72-7901-4E61-A01B-3C4232ABCF63}" dt="2026-05-10T19:31:47.032" v="95" actId="478"/>
          <ac:spMkLst>
            <pc:docMk/>
            <pc:sldMk cId="0" sldId="333"/>
            <ac:spMk id="3" creationId="{B17C0174-D56C-27BE-4FCE-41167E0956DF}"/>
          </ac:spMkLst>
        </pc:spChg>
        <pc:spChg chg="del">
          <ac:chgData name="Wojciech Kustra" userId="afebd3d0-216b-4c4f-8992-1bf1fda6d5e8" providerId="ADAL" clId="{1D307E72-7901-4E61-A01B-3C4232ABCF63}" dt="2026-05-10T19:30:53.383" v="89" actId="700"/>
          <ac:spMkLst>
            <pc:docMk/>
            <pc:sldMk cId="0" sldId="333"/>
            <ac:spMk id="3075" creationId="{00000000-0000-0000-0000-000000000000}"/>
          </ac:spMkLst>
        </pc:spChg>
        <pc:spChg chg="del mod ord">
          <ac:chgData name="Wojciech Kustra" userId="afebd3d0-216b-4c4f-8992-1bf1fda6d5e8" providerId="ADAL" clId="{1D307E72-7901-4E61-A01B-3C4232ABCF63}" dt="2026-05-10T19:32:17.381" v="114"/>
          <ac:spMkLst>
            <pc:docMk/>
            <pc:sldMk cId="0" sldId="333"/>
            <ac:spMk id="3076" creationId="{00000000-0000-0000-0000-000000000000}"/>
          </ac:spMkLst>
        </pc:spChg>
        <pc:spChg chg="del mod">
          <ac:chgData name="Wojciech Kustra" userId="afebd3d0-216b-4c4f-8992-1bf1fda6d5e8" providerId="ADAL" clId="{1D307E72-7901-4E61-A01B-3C4232ABCF63}" dt="2026-05-10T19:31:00.282" v="93"/>
          <ac:spMkLst>
            <pc:docMk/>
            <pc:sldMk cId="0" sldId="333"/>
            <ac:spMk id="3077" creationId="{00000000-0000-0000-0000-000000000000}"/>
          </ac:spMkLst>
        </pc:spChg>
        <pc:graphicFrameChg chg="mod ord">
          <ac:chgData name="Wojciech Kustra" userId="afebd3d0-216b-4c4f-8992-1bf1fda6d5e8" providerId="ADAL" clId="{1D307E72-7901-4E61-A01B-3C4232ABCF63}" dt="2026-05-10T19:32:24.100" v="132" actId="1076"/>
          <ac:graphicFrameMkLst>
            <pc:docMk/>
            <pc:sldMk cId="0" sldId="333"/>
            <ac:graphicFrameMk id="3074" creationId="{00000000-0000-0000-0000-000000000000}"/>
          </ac:graphicFrameMkLst>
        </pc:graphicFrameChg>
        <pc:picChg chg="del">
          <ac:chgData name="Wojciech Kustra" userId="afebd3d0-216b-4c4f-8992-1bf1fda6d5e8" providerId="ADAL" clId="{1D307E72-7901-4E61-A01B-3C4232ABCF63}" dt="2026-05-10T19:30:49.957" v="88" actId="478"/>
          <ac:picMkLst>
            <pc:docMk/>
            <pc:sldMk cId="0" sldId="333"/>
            <ac:picMk id="3078" creationId="{00000000-0000-0000-0000-000000000000}"/>
          </ac:picMkLst>
        </pc:picChg>
      </pc:sldChg>
      <pc:sldChg chg="addSp delSp modSp mod modClrScheme chgLayout">
        <pc:chgData name="Wojciech Kustra" userId="afebd3d0-216b-4c4f-8992-1bf1fda6d5e8" providerId="ADAL" clId="{1D307E72-7901-4E61-A01B-3C4232ABCF63}" dt="2026-05-10T19:39:48.236" v="272" actId="1076"/>
        <pc:sldMkLst>
          <pc:docMk/>
          <pc:sldMk cId="0" sldId="334"/>
        </pc:sldMkLst>
        <pc:spChg chg="add mod ord">
          <ac:chgData name="Wojciech Kustra" userId="afebd3d0-216b-4c4f-8992-1bf1fda6d5e8" providerId="ADAL" clId="{1D307E72-7901-4E61-A01B-3C4232ABCF63}" dt="2026-05-10T19:39:42.580" v="270"/>
          <ac:spMkLst>
            <pc:docMk/>
            <pc:sldMk cId="0" sldId="334"/>
            <ac:spMk id="2" creationId="{417D8C22-A4B5-2E8F-9CBD-0BEDFBC69821}"/>
          </ac:spMkLst>
        </pc:spChg>
        <pc:spChg chg="add del mod ord">
          <ac:chgData name="Wojciech Kustra" userId="afebd3d0-216b-4c4f-8992-1bf1fda6d5e8" providerId="ADAL" clId="{1D307E72-7901-4E61-A01B-3C4232ABCF63}" dt="2026-05-10T19:39:44.397" v="271" actId="478"/>
          <ac:spMkLst>
            <pc:docMk/>
            <pc:sldMk cId="0" sldId="334"/>
            <ac:spMk id="3" creationId="{5FA13AC9-07F0-869D-6D59-7B66B7F5F473}"/>
          </ac:spMkLst>
        </pc:spChg>
        <pc:spChg chg="del">
          <ac:chgData name="Wojciech Kustra" userId="afebd3d0-216b-4c4f-8992-1bf1fda6d5e8" providerId="ADAL" clId="{1D307E72-7901-4E61-A01B-3C4232ABCF63}" dt="2026-05-10T19:39:40.073" v="269" actId="700"/>
          <ac:spMkLst>
            <pc:docMk/>
            <pc:sldMk cId="0" sldId="334"/>
            <ac:spMk id="7171" creationId="{00000000-0000-0000-0000-000000000000}"/>
          </ac:spMkLst>
        </pc:spChg>
        <pc:spChg chg="del">
          <ac:chgData name="Wojciech Kustra" userId="afebd3d0-216b-4c4f-8992-1bf1fda6d5e8" providerId="ADAL" clId="{1D307E72-7901-4E61-A01B-3C4232ABCF63}" dt="2026-05-10T19:32:17.414" v="119"/>
          <ac:spMkLst>
            <pc:docMk/>
            <pc:sldMk cId="0" sldId="334"/>
            <ac:spMk id="7172" creationId="{00000000-0000-0000-0000-000000000000}"/>
          </ac:spMkLst>
        </pc:spChg>
        <pc:spChg chg="del mod">
          <ac:chgData name="Wojciech Kustra" userId="afebd3d0-216b-4c4f-8992-1bf1fda6d5e8" providerId="ADAL" clId="{1D307E72-7901-4E61-A01B-3C4232ABCF63}" dt="2026-05-10T19:39:37.095" v="268"/>
          <ac:spMkLst>
            <pc:docMk/>
            <pc:sldMk cId="0" sldId="334"/>
            <ac:spMk id="7173" creationId="{00000000-0000-0000-0000-000000000000}"/>
          </ac:spMkLst>
        </pc:spChg>
        <pc:graphicFrameChg chg="mod ord">
          <ac:chgData name="Wojciech Kustra" userId="afebd3d0-216b-4c4f-8992-1bf1fda6d5e8" providerId="ADAL" clId="{1D307E72-7901-4E61-A01B-3C4232ABCF63}" dt="2026-05-10T19:39:48.236" v="272" actId="1076"/>
          <ac:graphicFrameMkLst>
            <pc:docMk/>
            <pc:sldMk cId="0" sldId="334"/>
            <ac:graphicFrameMk id="7170"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7:30.925" v="244" actId="1076"/>
        <pc:sldMkLst>
          <pc:docMk/>
          <pc:sldMk cId="0" sldId="335"/>
        </pc:sldMkLst>
        <pc:spChg chg="add del mod ord">
          <ac:chgData name="Wojciech Kustra" userId="afebd3d0-216b-4c4f-8992-1bf1fda6d5e8" providerId="ADAL" clId="{1D307E72-7901-4E61-A01B-3C4232ABCF63}" dt="2026-05-10T19:37:22.267" v="243" actId="478"/>
          <ac:spMkLst>
            <pc:docMk/>
            <pc:sldMk cId="0" sldId="335"/>
            <ac:spMk id="2" creationId="{FFE12C9D-1786-4107-9F9F-3B536BCE5FAE}"/>
          </ac:spMkLst>
        </pc:spChg>
        <pc:spChg chg="del">
          <ac:chgData name="Wojciech Kustra" userId="afebd3d0-216b-4c4f-8992-1bf1fda6d5e8" providerId="ADAL" clId="{1D307E72-7901-4E61-A01B-3C4232ABCF63}" dt="2026-05-10T19:32:17.418" v="121"/>
          <ac:spMkLst>
            <pc:docMk/>
            <pc:sldMk cId="0" sldId="335"/>
            <ac:spMk id="5" creationId="{00000000-0000-0000-0000-000000000000}"/>
          </ac:spMkLst>
        </pc:spChg>
        <pc:spChg chg="del">
          <ac:chgData name="Wojciech Kustra" userId="afebd3d0-216b-4c4f-8992-1bf1fda6d5e8" providerId="ADAL" clId="{1D307E72-7901-4E61-A01B-3C4232ABCF63}" dt="2026-05-10T19:37:15.081" v="241" actId="700"/>
          <ac:spMkLst>
            <pc:docMk/>
            <pc:sldMk cId="0" sldId="335"/>
            <ac:spMk id="41986" creationId="{00000000-0000-0000-0000-000000000000}"/>
          </ac:spMkLst>
        </pc:spChg>
        <pc:spChg chg="del">
          <ac:chgData name="Wojciech Kustra" userId="afebd3d0-216b-4c4f-8992-1bf1fda6d5e8" providerId="ADAL" clId="{1D307E72-7901-4E61-A01B-3C4232ABCF63}" dt="2026-05-10T19:32:17.418" v="120"/>
          <ac:spMkLst>
            <pc:docMk/>
            <pc:sldMk cId="0" sldId="335"/>
            <ac:spMk id="41987" creationId="{00000000-0000-0000-0000-000000000000}"/>
          </ac:spMkLst>
        </pc:spChg>
        <pc:spChg chg="mod ord">
          <ac:chgData name="Wojciech Kustra" userId="afebd3d0-216b-4c4f-8992-1bf1fda6d5e8" providerId="ADAL" clId="{1D307E72-7901-4E61-A01B-3C4232ABCF63}" dt="2026-05-10T19:37:20.575" v="242" actId="108"/>
          <ac:spMkLst>
            <pc:docMk/>
            <pc:sldMk cId="0" sldId="335"/>
            <ac:spMk id="41988" creationId="{00000000-0000-0000-0000-000000000000}"/>
          </ac:spMkLst>
        </pc:spChg>
        <pc:graphicFrameChg chg="mod">
          <ac:chgData name="Wojciech Kustra" userId="afebd3d0-216b-4c4f-8992-1bf1fda6d5e8" providerId="ADAL" clId="{1D307E72-7901-4E61-A01B-3C4232ABCF63}" dt="2026-05-10T19:37:30.925" v="244" actId="1076"/>
          <ac:graphicFrameMkLst>
            <pc:docMk/>
            <pc:sldMk cId="0" sldId="335"/>
            <ac:graphicFrameMk id="194640" creationId="{00000000-0000-0000-0000-000000000000}"/>
          </ac:graphicFrameMkLst>
        </pc:graphicFrameChg>
        <pc:picChg chg="del">
          <ac:chgData name="Wojciech Kustra" userId="afebd3d0-216b-4c4f-8992-1bf1fda6d5e8" providerId="ADAL" clId="{1D307E72-7901-4E61-A01B-3C4232ABCF63}" dt="2026-05-10T19:34:51.535" v="202" actId="478"/>
          <ac:picMkLst>
            <pc:docMk/>
            <pc:sldMk cId="0" sldId="335"/>
            <ac:picMk id="42032" creationId="{00000000-0000-0000-0000-000000000000}"/>
          </ac:picMkLst>
        </pc:picChg>
      </pc:sldChg>
      <pc:sldChg chg="addSp delSp modSp mod modClrScheme chgLayout">
        <pc:chgData name="Wojciech Kustra" userId="afebd3d0-216b-4c4f-8992-1bf1fda6d5e8" providerId="ADAL" clId="{1D307E72-7901-4E61-A01B-3C4232ABCF63}" dt="2026-05-10T19:35:14.667" v="205" actId="108"/>
        <pc:sldMkLst>
          <pc:docMk/>
          <pc:sldMk cId="0" sldId="336"/>
        </pc:sldMkLst>
        <pc:spChg chg="add mod ord">
          <ac:chgData name="Wojciech Kustra" userId="afebd3d0-216b-4c4f-8992-1bf1fda6d5e8" providerId="ADAL" clId="{1D307E72-7901-4E61-A01B-3C4232ABCF63}" dt="2026-05-10T19:35:05.086" v="203" actId="700"/>
          <ac:spMkLst>
            <pc:docMk/>
            <pc:sldMk cId="0" sldId="336"/>
            <ac:spMk id="2" creationId="{89062C27-47B3-733E-EEB3-520658B86B63}"/>
          </ac:spMkLst>
        </pc:spChg>
        <pc:spChg chg="del">
          <ac:chgData name="Wojciech Kustra" userId="afebd3d0-216b-4c4f-8992-1bf1fda6d5e8" providerId="ADAL" clId="{1D307E72-7901-4E61-A01B-3C4232ABCF63}" dt="2026-05-10T19:32:17.425" v="123"/>
          <ac:spMkLst>
            <pc:docMk/>
            <pc:sldMk cId="0" sldId="336"/>
            <ac:spMk id="5" creationId="{00000000-0000-0000-0000-000000000000}"/>
          </ac:spMkLst>
        </pc:spChg>
        <pc:spChg chg="del">
          <ac:chgData name="Wojciech Kustra" userId="afebd3d0-216b-4c4f-8992-1bf1fda6d5e8" providerId="ADAL" clId="{1D307E72-7901-4E61-A01B-3C4232ABCF63}" dt="2026-05-10T19:35:05.086" v="203" actId="700"/>
          <ac:spMkLst>
            <pc:docMk/>
            <pc:sldMk cId="0" sldId="336"/>
            <ac:spMk id="43010" creationId="{00000000-0000-0000-0000-000000000000}"/>
          </ac:spMkLst>
        </pc:spChg>
        <pc:spChg chg="del">
          <ac:chgData name="Wojciech Kustra" userId="afebd3d0-216b-4c4f-8992-1bf1fda6d5e8" providerId="ADAL" clId="{1D307E72-7901-4E61-A01B-3C4232ABCF63}" dt="2026-05-10T19:32:17.424" v="122"/>
          <ac:spMkLst>
            <pc:docMk/>
            <pc:sldMk cId="0" sldId="336"/>
            <ac:spMk id="43011" creationId="{00000000-0000-0000-0000-000000000000}"/>
          </ac:spMkLst>
        </pc:spChg>
        <pc:spChg chg="mod ord">
          <ac:chgData name="Wojciech Kustra" userId="afebd3d0-216b-4c4f-8992-1bf1fda6d5e8" providerId="ADAL" clId="{1D307E72-7901-4E61-A01B-3C4232ABCF63}" dt="2026-05-10T19:35:14.667" v="205" actId="108"/>
          <ac:spMkLst>
            <pc:docMk/>
            <pc:sldMk cId="0" sldId="336"/>
            <ac:spMk id="43012" creationId="{00000000-0000-0000-0000-000000000000}"/>
          </ac:spMkLst>
        </pc:spChg>
        <pc:graphicFrameChg chg="mod ord">
          <ac:chgData name="Wojciech Kustra" userId="afebd3d0-216b-4c4f-8992-1bf1fda6d5e8" providerId="ADAL" clId="{1D307E72-7901-4E61-A01B-3C4232ABCF63}" dt="2026-05-10T19:35:08.728" v="204" actId="1076"/>
          <ac:graphicFrameMkLst>
            <pc:docMk/>
            <pc:sldMk cId="0" sldId="336"/>
            <ac:graphicFrameMk id="195662"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5:44.404" v="217" actId="1076"/>
        <pc:sldMkLst>
          <pc:docMk/>
          <pc:sldMk cId="0" sldId="337"/>
        </pc:sldMkLst>
        <pc:spChg chg="add mod ord">
          <ac:chgData name="Wojciech Kustra" userId="afebd3d0-216b-4c4f-8992-1bf1fda6d5e8" providerId="ADAL" clId="{1D307E72-7901-4E61-A01B-3C4232ABCF63}" dt="2026-05-10T19:35:30.515" v="210"/>
          <ac:spMkLst>
            <pc:docMk/>
            <pc:sldMk cId="0" sldId="337"/>
            <ac:spMk id="2" creationId="{2AA84407-9A3C-D97B-00A2-80BBA02486BB}"/>
          </ac:spMkLst>
        </pc:spChg>
        <pc:spChg chg="add del mod ord">
          <ac:chgData name="Wojciech Kustra" userId="afebd3d0-216b-4c4f-8992-1bf1fda6d5e8" providerId="ADAL" clId="{1D307E72-7901-4E61-A01B-3C4232ABCF63}" dt="2026-05-10T19:35:33.173" v="211" actId="478"/>
          <ac:spMkLst>
            <pc:docMk/>
            <pc:sldMk cId="0" sldId="337"/>
            <ac:spMk id="3" creationId="{C06B491C-F1C2-AC80-718D-A311BAF3E822}"/>
          </ac:spMkLst>
        </pc:spChg>
        <pc:spChg chg="del">
          <ac:chgData name="Wojciech Kustra" userId="afebd3d0-216b-4c4f-8992-1bf1fda6d5e8" providerId="ADAL" clId="{1D307E72-7901-4E61-A01B-3C4232ABCF63}" dt="2026-05-10T19:32:17.429" v="125"/>
          <ac:spMkLst>
            <pc:docMk/>
            <pc:sldMk cId="0" sldId="337"/>
            <ac:spMk id="4" creationId="{00000000-0000-0000-0000-000000000000}"/>
          </ac:spMkLst>
        </pc:spChg>
        <pc:spChg chg="del">
          <ac:chgData name="Wojciech Kustra" userId="afebd3d0-216b-4c4f-8992-1bf1fda6d5e8" providerId="ADAL" clId="{1D307E72-7901-4E61-A01B-3C4232ABCF63}" dt="2026-05-10T19:35:21.190" v="207" actId="700"/>
          <ac:spMkLst>
            <pc:docMk/>
            <pc:sldMk cId="0" sldId="337"/>
            <ac:spMk id="8195" creationId="{00000000-0000-0000-0000-000000000000}"/>
          </ac:spMkLst>
        </pc:spChg>
        <pc:spChg chg="del">
          <ac:chgData name="Wojciech Kustra" userId="afebd3d0-216b-4c4f-8992-1bf1fda6d5e8" providerId="ADAL" clId="{1D307E72-7901-4E61-A01B-3C4232ABCF63}" dt="2026-05-10T19:32:17.428" v="124"/>
          <ac:spMkLst>
            <pc:docMk/>
            <pc:sldMk cId="0" sldId="337"/>
            <ac:spMk id="8196" creationId="{00000000-0000-0000-0000-000000000000}"/>
          </ac:spMkLst>
        </pc:spChg>
        <pc:spChg chg="mod">
          <ac:chgData name="Wojciech Kustra" userId="afebd3d0-216b-4c4f-8992-1bf1fda6d5e8" providerId="ADAL" clId="{1D307E72-7901-4E61-A01B-3C4232ABCF63}" dt="2026-05-10T19:35:27.137" v="208" actId="21"/>
          <ac:spMkLst>
            <pc:docMk/>
            <pc:sldMk cId="0" sldId="337"/>
            <ac:spMk id="8249" creationId="{00000000-0000-0000-0000-000000000000}"/>
          </ac:spMkLst>
        </pc:spChg>
        <pc:graphicFrameChg chg="mod ord">
          <ac:chgData name="Wojciech Kustra" userId="afebd3d0-216b-4c4f-8992-1bf1fda6d5e8" providerId="ADAL" clId="{1D307E72-7901-4E61-A01B-3C4232ABCF63}" dt="2026-05-10T19:35:44.404" v="217" actId="1076"/>
          <ac:graphicFrameMkLst>
            <pc:docMk/>
            <pc:sldMk cId="0" sldId="337"/>
            <ac:graphicFrameMk id="8194" creationId="{00000000-0000-0000-0000-000000000000}"/>
          </ac:graphicFrameMkLst>
        </pc:graphicFrameChg>
        <pc:graphicFrameChg chg="mod modGraphic">
          <ac:chgData name="Wojciech Kustra" userId="afebd3d0-216b-4c4f-8992-1bf1fda6d5e8" providerId="ADAL" clId="{1D307E72-7901-4E61-A01B-3C4232ABCF63}" dt="2026-05-10T19:35:41.396" v="216" actId="1076"/>
          <ac:graphicFrameMkLst>
            <pc:docMk/>
            <pc:sldMk cId="0" sldId="337"/>
            <ac:graphicFrameMk id="197695" creationId="{00000000-0000-0000-0000-000000000000}"/>
          </ac:graphicFrameMkLst>
        </pc:graphicFrameChg>
      </pc:sldChg>
      <pc:sldChg chg="delSp modSp mod modClrScheme chgLayout">
        <pc:chgData name="Wojciech Kustra" userId="afebd3d0-216b-4c4f-8992-1bf1fda6d5e8" providerId="ADAL" clId="{1D307E72-7901-4E61-A01B-3C4232ABCF63}" dt="2026-05-10T19:36:04.334" v="221" actId="255"/>
        <pc:sldMkLst>
          <pc:docMk/>
          <pc:sldMk cId="0" sldId="338"/>
        </pc:sldMkLst>
        <pc:spChg chg="del">
          <ac:chgData name="Wojciech Kustra" userId="afebd3d0-216b-4c4f-8992-1bf1fda6d5e8" providerId="ADAL" clId="{1D307E72-7901-4E61-A01B-3C4232ABCF63}" dt="2026-05-10T19:32:17.433" v="127"/>
          <ac:spMkLst>
            <pc:docMk/>
            <pc:sldMk cId="0" sldId="338"/>
            <ac:spMk id="4" creationId="{00000000-0000-0000-0000-000000000000}"/>
          </ac:spMkLst>
        </pc:spChg>
        <pc:spChg chg="del">
          <ac:chgData name="Wojciech Kustra" userId="afebd3d0-216b-4c4f-8992-1bf1fda6d5e8" providerId="ADAL" clId="{1D307E72-7901-4E61-A01B-3C4232ABCF63}" dt="2026-05-10T19:35:49.212" v="218" actId="700"/>
          <ac:spMkLst>
            <pc:docMk/>
            <pc:sldMk cId="0" sldId="338"/>
            <ac:spMk id="44034" creationId="{00000000-0000-0000-0000-000000000000}"/>
          </ac:spMkLst>
        </pc:spChg>
        <pc:spChg chg="del">
          <ac:chgData name="Wojciech Kustra" userId="afebd3d0-216b-4c4f-8992-1bf1fda6d5e8" providerId="ADAL" clId="{1D307E72-7901-4E61-A01B-3C4232ABCF63}" dt="2026-05-10T19:32:17.432" v="126"/>
          <ac:spMkLst>
            <pc:docMk/>
            <pc:sldMk cId="0" sldId="338"/>
            <ac:spMk id="44035" creationId="{00000000-0000-0000-0000-000000000000}"/>
          </ac:spMkLst>
        </pc:spChg>
        <pc:spChg chg="mod ord">
          <ac:chgData name="Wojciech Kustra" userId="afebd3d0-216b-4c4f-8992-1bf1fda6d5e8" providerId="ADAL" clId="{1D307E72-7901-4E61-A01B-3C4232ABCF63}" dt="2026-05-10T19:35:54.812" v="219" actId="108"/>
          <ac:spMkLst>
            <pc:docMk/>
            <pc:sldMk cId="0" sldId="338"/>
            <ac:spMk id="44036" creationId="{00000000-0000-0000-0000-000000000000}"/>
          </ac:spMkLst>
        </pc:spChg>
        <pc:spChg chg="mod ord">
          <ac:chgData name="Wojciech Kustra" userId="afebd3d0-216b-4c4f-8992-1bf1fda6d5e8" providerId="ADAL" clId="{1D307E72-7901-4E61-A01B-3C4232ABCF63}" dt="2026-05-10T19:35:59.893" v="220" actId="1076"/>
          <ac:spMkLst>
            <pc:docMk/>
            <pc:sldMk cId="0" sldId="338"/>
            <ac:spMk id="44037" creationId="{00000000-0000-0000-0000-000000000000}"/>
          </ac:spMkLst>
        </pc:spChg>
        <pc:graphicFrameChg chg="modGraphic">
          <ac:chgData name="Wojciech Kustra" userId="afebd3d0-216b-4c4f-8992-1bf1fda6d5e8" providerId="ADAL" clId="{1D307E72-7901-4E61-A01B-3C4232ABCF63}" dt="2026-05-10T19:36:04.334" v="221" actId="255"/>
          <ac:graphicFrameMkLst>
            <pc:docMk/>
            <pc:sldMk cId="0" sldId="338"/>
            <ac:graphicFrameMk id="204851"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6:45.701" v="232" actId="1076"/>
        <pc:sldMkLst>
          <pc:docMk/>
          <pc:sldMk cId="0" sldId="339"/>
        </pc:sldMkLst>
        <pc:spChg chg="add mod ord">
          <ac:chgData name="Wojciech Kustra" userId="afebd3d0-216b-4c4f-8992-1bf1fda6d5e8" providerId="ADAL" clId="{1D307E72-7901-4E61-A01B-3C4232ABCF63}" dt="2026-05-10T19:36:18.547" v="225"/>
          <ac:spMkLst>
            <pc:docMk/>
            <pc:sldMk cId="0" sldId="339"/>
            <ac:spMk id="2" creationId="{300324A8-6DC3-3F1E-033F-056656C0A40B}"/>
          </ac:spMkLst>
        </pc:spChg>
        <pc:spChg chg="del">
          <ac:chgData name="Wojciech Kustra" userId="afebd3d0-216b-4c4f-8992-1bf1fda6d5e8" providerId="ADAL" clId="{1D307E72-7901-4E61-A01B-3C4232ABCF63}" dt="2026-05-10T19:32:17.440" v="129"/>
          <ac:spMkLst>
            <pc:docMk/>
            <pc:sldMk cId="0" sldId="339"/>
            <ac:spMk id="4" creationId="{00000000-0000-0000-0000-000000000000}"/>
          </ac:spMkLst>
        </pc:spChg>
        <pc:spChg chg="mod ord">
          <ac:chgData name="Wojciech Kustra" userId="afebd3d0-216b-4c4f-8992-1bf1fda6d5e8" providerId="ADAL" clId="{1D307E72-7901-4E61-A01B-3C4232ABCF63}" dt="2026-05-10T19:36:39.046" v="230" actId="20577"/>
          <ac:spMkLst>
            <pc:docMk/>
            <pc:sldMk cId="0" sldId="339"/>
            <ac:spMk id="5" creationId="{00000000-0000-0000-0000-000000000000}"/>
          </ac:spMkLst>
        </pc:spChg>
        <pc:spChg chg="del">
          <ac:chgData name="Wojciech Kustra" userId="afebd3d0-216b-4c4f-8992-1bf1fda6d5e8" providerId="ADAL" clId="{1D307E72-7901-4E61-A01B-3C4232ABCF63}" dt="2026-05-10T19:36:12.371" v="222" actId="700"/>
          <ac:spMkLst>
            <pc:docMk/>
            <pc:sldMk cId="0" sldId="339"/>
            <ac:spMk id="9222" creationId="{00000000-0000-0000-0000-000000000000}"/>
          </ac:spMkLst>
        </pc:spChg>
        <pc:spChg chg="del">
          <ac:chgData name="Wojciech Kustra" userId="afebd3d0-216b-4c4f-8992-1bf1fda6d5e8" providerId="ADAL" clId="{1D307E72-7901-4E61-A01B-3C4232ABCF63}" dt="2026-05-10T19:32:17.439" v="128"/>
          <ac:spMkLst>
            <pc:docMk/>
            <pc:sldMk cId="0" sldId="339"/>
            <ac:spMk id="9223" creationId="{00000000-0000-0000-0000-000000000000}"/>
          </ac:spMkLst>
        </pc:spChg>
        <pc:spChg chg="mod">
          <ac:chgData name="Wojciech Kustra" userId="afebd3d0-216b-4c4f-8992-1bf1fda6d5e8" providerId="ADAL" clId="{1D307E72-7901-4E61-A01B-3C4232ABCF63}" dt="2026-05-10T19:36:16.461" v="224" actId="21"/>
          <ac:spMkLst>
            <pc:docMk/>
            <pc:sldMk cId="0" sldId="339"/>
            <ac:spMk id="9227" creationId="{00000000-0000-0000-0000-000000000000}"/>
          </ac:spMkLst>
        </pc:spChg>
        <pc:graphicFrameChg chg="mod">
          <ac:chgData name="Wojciech Kustra" userId="afebd3d0-216b-4c4f-8992-1bf1fda6d5e8" providerId="ADAL" clId="{1D307E72-7901-4E61-A01B-3C4232ABCF63}" dt="2026-05-10T19:36:42.489" v="231" actId="1076"/>
          <ac:graphicFrameMkLst>
            <pc:docMk/>
            <pc:sldMk cId="0" sldId="339"/>
            <ac:graphicFrameMk id="9220" creationId="{00000000-0000-0000-0000-000000000000}"/>
          </ac:graphicFrameMkLst>
        </pc:graphicFrameChg>
        <pc:graphicFrameChg chg="mod">
          <ac:chgData name="Wojciech Kustra" userId="afebd3d0-216b-4c4f-8992-1bf1fda6d5e8" providerId="ADAL" clId="{1D307E72-7901-4E61-A01B-3C4232ABCF63}" dt="2026-05-10T19:36:45.701" v="232" actId="1076"/>
          <ac:graphicFrameMkLst>
            <pc:docMk/>
            <pc:sldMk cId="0" sldId="339"/>
            <ac:graphicFrameMk id="9221" creationId="{00000000-0000-0000-0000-000000000000}"/>
          </ac:graphicFrameMkLst>
        </pc:graphicFrameChg>
      </pc:sldChg>
      <pc:sldChg chg="addSp delSp modSp mod modClrScheme chgLayout">
        <pc:chgData name="Wojciech Kustra" userId="afebd3d0-216b-4c4f-8992-1bf1fda6d5e8" providerId="ADAL" clId="{1D307E72-7901-4E61-A01B-3C4232ABCF63}" dt="2026-05-10T19:37:04.103" v="240" actId="6549"/>
        <pc:sldMkLst>
          <pc:docMk/>
          <pc:sldMk cId="0" sldId="340"/>
        </pc:sldMkLst>
        <pc:spChg chg="add mod ord">
          <ac:chgData name="Wojciech Kustra" userId="afebd3d0-216b-4c4f-8992-1bf1fda6d5e8" providerId="ADAL" clId="{1D307E72-7901-4E61-A01B-3C4232ABCF63}" dt="2026-05-10T19:36:58.216" v="237" actId="20577"/>
          <ac:spMkLst>
            <pc:docMk/>
            <pc:sldMk cId="0" sldId="340"/>
            <ac:spMk id="2" creationId="{BEEE7759-D21B-9397-DEDD-9859E7130475}"/>
          </ac:spMkLst>
        </pc:spChg>
        <pc:spChg chg="del">
          <ac:chgData name="Wojciech Kustra" userId="afebd3d0-216b-4c4f-8992-1bf1fda6d5e8" providerId="ADAL" clId="{1D307E72-7901-4E61-A01B-3C4232ABCF63}" dt="2026-05-10T19:32:17.446" v="131"/>
          <ac:spMkLst>
            <pc:docMk/>
            <pc:sldMk cId="0" sldId="340"/>
            <ac:spMk id="4" creationId="{00000000-0000-0000-0000-000000000000}"/>
          </ac:spMkLst>
        </pc:spChg>
        <pc:spChg chg="del">
          <ac:chgData name="Wojciech Kustra" userId="afebd3d0-216b-4c4f-8992-1bf1fda6d5e8" providerId="ADAL" clId="{1D307E72-7901-4E61-A01B-3C4232ABCF63}" dt="2026-05-10T19:36:51.928" v="233" actId="700"/>
          <ac:spMkLst>
            <pc:docMk/>
            <pc:sldMk cId="0" sldId="340"/>
            <ac:spMk id="10244" creationId="{00000000-0000-0000-0000-000000000000}"/>
          </ac:spMkLst>
        </pc:spChg>
        <pc:spChg chg="del">
          <ac:chgData name="Wojciech Kustra" userId="afebd3d0-216b-4c4f-8992-1bf1fda6d5e8" providerId="ADAL" clId="{1D307E72-7901-4E61-A01B-3C4232ABCF63}" dt="2026-05-10T19:32:17.444" v="130"/>
          <ac:spMkLst>
            <pc:docMk/>
            <pc:sldMk cId="0" sldId="340"/>
            <ac:spMk id="10245" creationId="{00000000-0000-0000-0000-000000000000}"/>
          </ac:spMkLst>
        </pc:spChg>
        <pc:spChg chg="mod ord">
          <ac:chgData name="Wojciech Kustra" userId="afebd3d0-216b-4c4f-8992-1bf1fda6d5e8" providerId="ADAL" clId="{1D307E72-7901-4E61-A01B-3C4232ABCF63}" dt="2026-05-10T19:37:04.103" v="240" actId="6549"/>
          <ac:spMkLst>
            <pc:docMk/>
            <pc:sldMk cId="0" sldId="340"/>
            <ac:spMk id="10246" creationId="{00000000-0000-0000-0000-000000000000}"/>
          </ac:spMkLst>
        </pc:spChg>
        <pc:spChg chg="mod">
          <ac:chgData name="Wojciech Kustra" userId="afebd3d0-216b-4c4f-8992-1bf1fda6d5e8" providerId="ADAL" clId="{1D307E72-7901-4E61-A01B-3C4232ABCF63}" dt="2026-05-10T19:36:54.608" v="235" actId="21"/>
          <ac:spMkLst>
            <pc:docMk/>
            <pc:sldMk cId="0" sldId="340"/>
            <ac:spMk id="10249" creationId="{00000000-0000-0000-0000-000000000000}"/>
          </ac:spMkLst>
        </pc:spChg>
      </pc:sldChg>
      <pc:sldChg chg="modSp mod">
        <pc:chgData name="Wojciech Kustra" userId="afebd3d0-216b-4c4f-8992-1bf1fda6d5e8" providerId="ADAL" clId="{1D307E72-7901-4E61-A01B-3C4232ABCF63}" dt="2026-05-10T19:27:02.808" v="2"/>
        <pc:sldMkLst>
          <pc:docMk/>
          <pc:sldMk cId="777064671" sldId="341"/>
        </pc:sldMkLst>
        <pc:spChg chg="mod">
          <ac:chgData name="Wojciech Kustra" userId="afebd3d0-216b-4c4f-8992-1bf1fda6d5e8" providerId="ADAL" clId="{1D307E72-7901-4E61-A01B-3C4232ABCF63}" dt="2026-05-10T19:27:02.808" v="2"/>
          <ac:spMkLst>
            <pc:docMk/>
            <pc:sldMk cId="777064671" sldId="341"/>
            <ac:spMk id="2" creationId="{2ED659CB-58D8-69F3-0749-E3D1D7563B33}"/>
          </ac:spMkLst>
        </pc:spChg>
      </pc:sldChg>
      <pc:sldChg chg="modSp mod">
        <pc:chgData name="Wojciech Kustra" userId="afebd3d0-216b-4c4f-8992-1bf1fda6d5e8" providerId="ADAL" clId="{1D307E72-7901-4E61-A01B-3C4232ABCF63}" dt="2026-05-10T19:27:02.824" v="3"/>
        <pc:sldMkLst>
          <pc:docMk/>
          <pc:sldMk cId="4275553341" sldId="342"/>
        </pc:sldMkLst>
        <pc:spChg chg="mod">
          <ac:chgData name="Wojciech Kustra" userId="afebd3d0-216b-4c4f-8992-1bf1fda6d5e8" providerId="ADAL" clId="{1D307E72-7901-4E61-A01B-3C4232ABCF63}" dt="2026-05-10T19:27:02.824" v="3"/>
          <ac:spMkLst>
            <pc:docMk/>
            <pc:sldMk cId="4275553341" sldId="342"/>
            <ac:spMk id="28677" creationId="{00000000-0000-0000-0000-000000000000}"/>
          </ac:spMkLst>
        </pc:spChg>
      </pc:sldChg>
      <pc:sldChg chg="delSp mod">
        <pc:chgData name="Wojciech Kustra" userId="afebd3d0-216b-4c4f-8992-1bf1fda6d5e8" providerId="ADAL" clId="{1D307E72-7901-4E61-A01B-3C4232ABCF63}" dt="2026-05-10T19:32:17.367" v="111"/>
        <pc:sldMkLst>
          <pc:docMk/>
          <pc:sldMk cId="2732987619" sldId="343"/>
        </pc:sldMkLst>
        <pc:spChg chg="del">
          <ac:chgData name="Wojciech Kustra" userId="afebd3d0-216b-4c4f-8992-1bf1fda6d5e8" providerId="ADAL" clId="{1D307E72-7901-4E61-A01B-3C4232ABCF63}" dt="2026-05-10T19:32:17.367" v="111"/>
          <ac:spMkLst>
            <pc:docMk/>
            <pc:sldMk cId="2732987619" sldId="343"/>
            <ac:spMk id="3" creationId="{0BD67BD4-3D28-4B4A-C638-699ED5801F17}"/>
          </ac:spMkLst>
        </pc:spChg>
        <pc:spChg chg="del">
          <ac:chgData name="Wojciech Kustra" userId="afebd3d0-216b-4c4f-8992-1bf1fda6d5e8" providerId="ADAL" clId="{1D307E72-7901-4E61-A01B-3C4232ABCF63}" dt="2026-05-10T19:32:17.366" v="110"/>
          <ac:spMkLst>
            <pc:docMk/>
            <pc:sldMk cId="2732987619" sldId="343"/>
            <ac:spMk id="40963" creationId="{2307A1F7-90B6-45D0-052C-642CA9CFB205}"/>
          </ac:spMkLst>
        </pc:spChg>
      </pc:sldChg>
      <pc:sldChg chg="delSp modSp mod">
        <pc:chgData name="Wojciech Kustra" userId="afebd3d0-216b-4c4f-8992-1bf1fda6d5e8" providerId="ADAL" clId="{1D307E72-7901-4E61-A01B-3C4232ABCF63}" dt="2026-05-10T19:32:17.268" v="96"/>
        <pc:sldMkLst>
          <pc:docMk/>
          <pc:sldMk cId="3386436967" sldId="344"/>
        </pc:sldMkLst>
        <pc:spChg chg="del">
          <ac:chgData name="Wojciech Kustra" userId="afebd3d0-216b-4c4f-8992-1bf1fda6d5e8" providerId="ADAL" clId="{1D307E72-7901-4E61-A01B-3C4232ABCF63}" dt="2026-05-10T19:32:17.268" v="96"/>
          <ac:spMkLst>
            <pc:docMk/>
            <pc:sldMk cId="3386436967" sldId="344"/>
            <ac:spMk id="29699" creationId="{00000000-0000-0000-0000-000000000000}"/>
          </ac:spMkLst>
        </pc:spChg>
        <pc:spChg chg="mod">
          <ac:chgData name="Wojciech Kustra" userId="afebd3d0-216b-4c4f-8992-1bf1fda6d5e8" providerId="ADAL" clId="{1D307E72-7901-4E61-A01B-3C4232ABCF63}" dt="2026-05-10T19:27:02.859" v="4"/>
          <ac:spMkLst>
            <pc:docMk/>
            <pc:sldMk cId="3386436967" sldId="344"/>
            <ac:spMk id="29701" creationId="{00000000-0000-0000-0000-000000000000}"/>
          </ac:spMkLst>
        </pc:spChg>
      </pc:sldChg>
      <pc:sldChg chg="modSp mod">
        <pc:chgData name="Wojciech Kustra" userId="afebd3d0-216b-4c4f-8992-1bf1fda6d5e8" providerId="ADAL" clId="{1D307E72-7901-4E61-A01B-3C4232ABCF63}" dt="2026-05-10T19:29:00.884" v="87" actId="20577"/>
        <pc:sldMkLst>
          <pc:docMk/>
          <pc:sldMk cId="3491097675" sldId="345"/>
        </pc:sldMkLst>
        <pc:spChg chg="mod">
          <ac:chgData name="Wojciech Kustra" userId="afebd3d0-216b-4c4f-8992-1bf1fda6d5e8" providerId="ADAL" clId="{1D307E72-7901-4E61-A01B-3C4232ABCF63}" dt="2026-05-10T19:29:00.884" v="87" actId="20577"/>
          <ac:spMkLst>
            <pc:docMk/>
            <pc:sldMk cId="3491097675" sldId="345"/>
            <ac:spMk id="3" creationId="{6CA2DF5D-158B-30EE-FD93-5143957DC24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E8518D6-B715-44C3-9930-FDEDCF0FFF30}" type="slidenum">
              <a:rPr lang="pl-PL"/>
              <a:pPr/>
              <a:t>5</a:t>
            </a:fld>
            <a:endParaRPr lang="pl-PL"/>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84A8111C-8EFC-4029-AD00-6D8CF75228F8}" type="slidenum">
              <a:rPr lang="pl-PL"/>
              <a:pPr/>
              <a:t>16</a:t>
            </a:fld>
            <a:endParaRPr lang="pl-PL"/>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AD7BF12-30AB-43F5-A0C2-ECBC085ACB41}" type="slidenum">
              <a:rPr lang="pl-PL"/>
              <a:pPr/>
              <a:t>17</a:t>
            </a:fld>
            <a:endParaRPr lang="pl-PL"/>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0A62A53-73B5-4F4C-B26E-38FED5ACE930}" type="slidenum">
              <a:rPr lang="pl-PL"/>
              <a:pPr/>
              <a:t>18</a:t>
            </a:fld>
            <a:endParaRPr lang="pl-PL"/>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3BCBB674-224B-40BB-9F36-F833528D4FA8}" type="slidenum">
              <a:rPr lang="pl-PL"/>
              <a:pPr/>
              <a:t>19</a:t>
            </a:fld>
            <a:endParaRPr lang="pl-PL"/>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361AF8DE-C5C2-49E3-81DC-11D6AB2F94D9}" type="slidenum">
              <a:rPr lang="pl-PL"/>
              <a:pPr/>
              <a:t>29</a:t>
            </a:fld>
            <a:endParaRPr lang="pl-PL"/>
          </a:p>
        </p:txBody>
      </p:sp>
      <p:sp>
        <p:nvSpPr>
          <p:cNvPr id="61443" name="Symbol zastępczy obrazu slajdu 1"/>
          <p:cNvSpPr>
            <a:spLocks noGrp="1" noRot="1" noChangeAspect="1" noTextEdit="1"/>
          </p:cNvSpPr>
          <p:nvPr>
            <p:ph type="sldImg"/>
          </p:nvPr>
        </p:nvSpPr>
        <p:spPr>
          <a:xfrm>
            <a:off x="457200" y="719138"/>
            <a:ext cx="6402388" cy="3602037"/>
          </a:xfrm>
          <a:ln/>
        </p:spPr>
      </p:sp>
      <p:sp>
        <p:nvSpPr>
          <p:cNvPr id="61444" name="Symbol zastępczy notatek 2"/>
          <p:cNvSpPr>
            <a:spLocks noGrp="1"/>
          </p:cNvSpPr>
          <p:nvPr>
            <p:ph type="body" idx="1"/>
          </p:nvPr>
        </p:nvSpPr>
        <p:spPr>
          <a:xfrm>
            <a:off x="731838" y="4560888"/>
            <a:ext cx="5851525" cy="4321175"/>
          </a:xfrm>
          <a:noFill/>
          <a:ln/>
        </p:spPr>
        <p:txBody>
          <a:bodyPr lIns="91440" tIns="45720" rIns="91440" bIns="45720"/>
          <a:lstStyle/>
          <a:p>
            <a:pPr eaLnBrk="1" hangingPunct="1"/>
            <a:endParaRPr lang="pl-PL"/>
          </a:p>
        </p:txBody>
      </p:sp>
      <p:sp>
        <p:nvSpPr>
          <p:cNvPr id="4" name="Symbol zastępczy numeru slajdu 3"/>
          <p:cNvSpPr txBox="1">
            <a:spLocks noGrp="1"/>
          </p:cNvSpPr>
          <p:nvPr/>
        </p:nvSpPr>
        <p:spPr bwMode="auto">
          <a:xfrm>
            <a:off x="4143375" y="9120188"/>
            <a:ext cx="3170238" cy="479425"/>
          </a:xfrm>
          <a:prstGeom prst="rect">
            <a:avLst/>
          </a:prstGeom>
          <a:noFill/>
          <a:ln>
            <a:miter lim="800000"/>
            <a:headEnd/>
            <a:tailEnd/>
          </a:ln>
        </p:spPr>
        <p:txBody>
          <a:bodyPr anchor="b"/>
          <a:lstStyle/>
          <a:p>
            <a:pPr algn="r">
              <a:spcBef>
                <a:spcPct val="0"/>
              </a:spcBef>
              <a:buFontTx/>
              <a:buNone/>
              <a:defRPr/>
            </a:pPr>
            <a:fld id="{39014AAD-9C05-4EE7-80E9-F3D8FD5A38EA}" type="slidenum">
              <a:rPr lang="pl-PL" sz="1200">
                <a:latin typeface="Arial" charset="0"/>
                <a:cs typeface="+mn-cs"/>
              </a:rPr>
              <a:pPr algn="r">
                <a:spcBef>
                  <a:spcPct val="0"/>
                </a:spcBef>
                <a:buFontTx/>
                <a:buNone/>
                <a:defRPr/>
              </a:pPr>
              <a:t>29</a:t>
            </a:fld>
            <a:endParaRPr lang="pl-PL" sz="1200">
              <a:latin typeface="Arial"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8688B0A-9536-448B-97D1-D8CEEC1D9CEC}" type="slidenum">
              <a:rPr lang="pl-PL"/>
              <a:pPr/>
              <a:t>30</a:t>
            </a:fld>
            <a:endParaRPr lang="pl-PL"/>
          </a:p>
        </p:txBody>
      </p:sp>
      <p:sp>
        <p:nvSpPr>
          <p:cNvPr id="62467" name="Symbol zastępczy obrazu slajdu 1"/>
          <p:cNvSpPr>
            <a:spLocks noGrp="1" noRot="1" noChangeAspect="1" noTextEdit="1"/>
          </p:cNvSpPr>
          <p:nvPr>
            <p:ph type="sldImg"/>
          </p:nvPr>
        </p:nvSpPr>
        <p:spPr>
          <a:xfrm>
            <a:off x="457200" y="719138"/>
            <a:ext cx="6402388" cy="3602037"/>
          </a:xfrm>
          <a:ln/>
        </p:spPr>
      </p:sp>
      <p:sp>
        <p:nvSpPr>
          <p:cNvPr id="62468" name="Symbol zastępczy notatek 2"/>
          <p:cNvSpPr>
            <a:spLocks noGrp="1"/>
          </p:cNvSpPr>
          <p:nvPr>
            <p:ph type="body" idx="1"/>
          </p:nvPr>
        </p:nvSpPr>
        <p:spPr>
          <a:xfrm>
            <a:off x="731838" y="4560888"/>
            <a:ext cx="5851525" cy="4321175"/>
          </a:xfrm>
          <a:noFill/>
          <a:ln/>
        </p:spPr>
        <p:txBody>
          <a:bodyPr lIns="91440" tIns="45720" rIns="91440" bIns="45720"/>
          <a:lstStyle/>
          <a:p>
            <a:pPr eaLnBrk="1" hangingPunct="1"/>
            <a:endParaRPr lang="pl-PL"/>
          </a:p>
        </p:txBody>
      </p:sp>
      <p:sp>
        <p:nvSpPr>
          <p:cNvPr id="4" name="Symbol zastępczy numeru slajdu 3"/>
          <p:cNvSpPr txBox="1">
            <a:spLocks noGrp="1"/>
          </p:cNvSpPr>
          <p:nvPr/>
        </p:nvSpPr>
        <p:spPr bwMode="auto">
          <a:xfrm>
            <a:off x="4143375" y="9120188"/>
            <a:ext cx="3170238" cy="479425"/>
          </a:xfrm>
          <a:prstGeom prst="rect">
            <a:avLst/>
          </a:prstGeom>
          <a:noFill/>
          <a:ln>
            <a:miter lim="800000"/>
            <a:headEnd/>
            <a:tailEnd/>
          </a:ln>
        </p:spPr>
        <p:txBody>
          <a:bodyPr anchor="b"/>
          <a:lstStyle/>
          <a:p>
            <a:pPr algn="r">
              <a:spcBef>
                <a:spcPct val="0"/>
              </a:spcBef>
              <a:buFontTx/>
              <a:buNone/>
              <a:defRPr/>
            </a:pPr>
            <a:fld id="{25F92025-70C3-4928-BCC5-D058AF0137C1}" type="slidenum">
              <a:rPr lang="pl-PL" sz="1200">
                <a:latin typeface="Arial" charset="0"/>
                <a:cs typeface="+mn-cs"/>
              </a:rPr>
              <a:pPr algn="r">
                <a:spcBef>
                  <a:spcPct val="0"/>
                </a:spcBef>
                <a:buFontTx/>
                <a:buNone/>
                <a:defRPr/>
              </a:pPr>
              <a:t>30</a:t>
            </a:fld>
            <a:endParaRPr lang="pl-PL" sz="1200">
              <a:latin typeface="Arial"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3595128-98FC-4D1F-895A-C0EE98397B8B}" type="slidenum">
              <a:rPr lang="pl-PL"/>
              <a:pPr/>
              <a:t>6</a:t>
            </a:fld>
            <a:endParaRPr lang="pl-PL"/>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36A80A33-79B4-4460-AA26-77A0A02E6962}" type="slidenum">
              <a:rPr lang="pl-PL"/>
              <a:pPr/>
              <a:t>7</a:t>
            </a:fld>
            <a:endParaRPr lang="pl-PL"/>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A893892-8111-4A92-A413-CF37F1CB66A6}" type="slidenum">
              <a:rPr lang="pl-PL"/>
              <a:pPr/>
              <a:t>8</a:t>
            </a:fld>
            <a:endParaRPr lang="pl-PL"/>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C34ED58-F3C9-4B78-A562-A3C03E752191}" type="slidenum">
              <a:rPr lang="pl-PL"/>
              <a:pPr/>
              <a:t>9</a:t>
            </a:fld>
            <a:endParaRPr lang="pl-PL"/>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047B46A-3B7C-46BE-AACA-8F1BBA0BEA07}" type="slidenum">
              <a:rPr lang="pl-PL"/>
              <a:pPr/>
              <a:t>11</a:t>
            </a:fld>
            <a:endParaRPr lang="pl-PL"/>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B3623508-09D0-467B-9114-1A7D8A289430}" type="slidenum">
              <a:rPr lang="pl-PL"/>
              <a:pPr/>
              <a:t>13</a:t>
            </a:fld>
            <a:endParaRPr lang="pl-PL"/>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5725162-68AA-405E-A26F-6543DA1C5712}" type="slidenum">
              <a:rPr lang="pl-PL"/>
              <a:pPr/>
              <a:t>14</a:t>
            </a:fld>
            <a:endParaRPr lang="pl-PL"/>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49BBF459-04D8-4561-BD8E-FF6B21FBBC96}" type="slidenum">
              <a:rPr lang="pl-PL"/>
              <a:pPr/>
              <a:t>15</a:t>
            </a:fld>
            <a:endParaRPr lang="pl-PL"/>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lvl1pPr>
              <a:defRPr smtClean="0"/>
            </a:lvl1pPr>
          </a:lstStyle>
          <a:p>
            <a:pPr>
              <a:defRPr/>
            </a:pPr>
            <a:endParaRPr lang="pl-PL"/>
          </a:p>
        </p:txBody>
      </p:sp>
      <p:sp>
        <p:nvSpPr>
          <p:cNvPr id="5" name="Symbol zastępczy stopki 4"/>
          <p:cNvSpPr>
            <a:spLocks noGrp="1"/>
          </p:cNvSpPr>
          <p:nvPr>
            <p:ph type="ftr" sz="quarter" idx="11"/>
          </p:nvPr>
        </p:nvSpPr>
        <p:spPr/>
        <p:txBody>
          <a:bodyPr/>
          <a:lstStyle>
            <a:lvl1pPr>
              <a:defRPr dirty="0" smtClean="0"/>
            </a:lvl1pPr>
          </a:lstStyle>
          <a:p>
            <a:pPr>
              <a:defRPr/>
            </a:pPr>
            <a:r>
              <a:rPr lang="pl-PL"/>
              <a:t>Road and Motorways Design</a:t>
            </a:r>
          </a:p>
        </p:txBody>
      </p:sp>
      <p:sp>
        <p:nvSpPr>
          <p:cNvPr id="6" name="Symbol zastępczy numeru slajdu 5"/>
          <p:cNvSpPr>
            <a:spLocks noGrp="1"/>
          </p:cNvSpPr>
          <p:nvPr>
            <p:ph type="sldNum" sz="quarter" idx="12"/>
          </p:nvPr>
        </p:nvSpPr>
        <p:spPr/>
        <p:txBody>
          <a:bodyPr/>
          <a:lstStyle>
            <a:lvl1pPr>
              <a:defRPr smtClean="0"/>
            </a:lvl1pPr>
          </a:lstStyle>
          <a:p>
            <a:pPr>
              <a:defRPr/>
            </a:pPr>
            <a:fld id="{AA68AF4F-227E-425D-8741-AA06B3944E47}" type="slidenum">
              <a:rPr lang="pl-PL"/>
              <a:pPr>
                <a:defRPr/>
              </a:pPr>
              <a:t>‹#›</a:t>
            </a:fld>
            <a:endParaRPr lang="pl-PL"/>
          </a:p>
        </p:txBody>
      </p:sp>
    </p:spTree>
    <p:extLst>
      <p:ext uri="{BB962C8B-B14F-4D97-AF65-F5344CB8AC3E}">
        <p14:creationId xmlns:p14="http://schemas.microsoft.com/office/powerpoint/2010/main" val="1463527347"/>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09600" y="274638"/>
            <a:ext cx="10972800" cy="1143000"/>
          </a:xfrm>
        </p:spPr>
        <p:txBody>
          <a:bodyPr/>
          <a:lstStyle/>
          <a:p>
            <a:r>
              <a:rPr lang="pl-PL"/>
              <a:t>Kliknij, aby edytować styl</a:t>
            </a:r>
          </a:p>
        </p:txBody>
      </p:sp>
      <p:sp>
        <p:nvSpPr>
          <p:cNvPr id="3" name="Symbol zastępczy tekstu 2"/>
          <p:cNvSpPr>
            <a:spLocks noGrp="1"/>
          </p:cNvSpPr>
          <p:nvPr>
            <p:ph type="body" sz="half" idx="1"/>
          </p:nvPr>
        </p:nvSpPr>
        <p:spPr>
          <a:xfrm>
            <a:off x="609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97600" y="1600201"/>
            <a:ext cx="53848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lvl1pPr>
              <a:defRPr smtClean="0"/>
            </a:lvl1pPr>
          </a:lstStyle>
          <a:p>
            <a:pPr>
              <a:defRPr/>
            </a:pPr>
            <a:endParaRPr lang="pl-PL"/>
          </a:p>
        </p:txBody>
      </p:sp>
      <p:sp>
        <p:nvSpPr>
          <p:cNvPr id="6" name="Symbol zastępczy stopki 5"/>
          <p:cNvSpPr>
            <a:spLocks noGrp="1"/>
          </p:cNvSpPr>
          <p:nvPr>
            <p:ph type="ftr" sz="quarter" idx="11"/>
          </p:nvPr>
        </p:nvSpPr>
        <p:spPr/>
        <p:txBody>
          <a:bodyPr/>
          <a:lstStyle>
            <a:lvl1pPr>
              <a:defRPr dirty="0" smtClean="0"/>
            </a:lvl1pPr>
          </a:lstStyle>
          <a:p>
            <a:pPr>
              <a:defRPr/>
            </a:pPr>
            <a:r>
              <a:rPr lang="pl-PL"/>
              <a:t>Road and Motorways Design</a:t>
            </a:r>
          </a:p>
        </p:txBody>
      </p:sp>
      <p:sp>
        <p:nvSpPr>
          <p:cNvPr id="7" name="Symbol zastępczy numeru slajdu 6"/>
          <p:cNvSpPr>
            <a:spLocks noGrp="1"/>
          </p:cNvSpPr>
          <p:nvPr>
            <p:ph type="sldNum" sz="quarter" idx="12"/>
          </p:nvPr>
        </p:nvSpPr>
        <p:spPr/>
        <p:txBody>
          <a:bodyPr/>
          <a:lstStyle>
            <a:lvl1pPr>
              <a:defRPr smtClean="0"/>
            </a:lvl1pPr>
          </a:lstStyle>
          <a:p>
            <a:pPr>
              <a:defRPr/>
            </a:pPr>
            <a:fld id="{CB50408A-6E2E-4143-A4BF-BCE58A3B694A}" type="slidenum">
              <a:rPr lang="pl-PL"/>
              <a:pPr>
                <a:defRPr/>
              </a:pPr>
              <a:t>‹#›</a:t>
            </a:fld>
            <a:endParaRPr lang="pl-PL"/>
          </a:p>
        </p:txBody>
      </p:sp>
    </p:spTree>
    <p:extLst>
      <p:ext uri="{BB962C8B-B14F-4D97-AF65-F5344CB8AC3E}">
        <p14:creationId xmlns:p14="http://schemas.microsoft.com/office/powerpoint/2010/main" val="738298393"/>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lvl1pPr>
              <a:defRPr smtClean="0"/>
            </a:lvl1pPr>
          </a:lstStyle>
          <a:p>
            <a:pPr>
              <a:defRPr/>
            </a:pPr>
            <a:endParaRPr lang="pl-PL"/>
          </a:p>
        </p:txBody>
      </p:sp>
      <p:sp>
        <p:nvSpPr>
          <p:cNvPr id="3" name="Symbol zastępczy stopki 2"/>
          <p:cNvSpPr>
            <a:spLocks noGrp="1"/>
          </p:cNvSpPr>
          <p:nvPr>
            <p:ph type="ftr" sz="quarter" idx="11"/>
          </p:nvPr>
        </p:nvSpPr>
        <p:spPr/>
        <p:txBody>
          <a:bodyPr/>
          <a:lstStyle>
            <a:lvl1pPr>
              <a:defRPr dirty="0" smtClean="0"/>
            </a:lvl1pPr>
          </a:lstStyle>
          <a:p>
            <a:pPr>
              <a:defRPr/>
            </a:pPr>
            <a:r>
              <a:rPr lang="pl-PL"/>
              <a:t>Road and Motorways Design</a:t>
            </a:r>
          </a:p>
        </p:txBody>
      </p:sp>
      <p:sp>
        <p:nvSpPr>
          <p:cNvPr id="4" name="Symbol zastępczy numeru slajdu 3"/>
          <p:cNvSpPr>
            <a:spLocks noGrp="1"/>
          </p:cNvSpPr>
          <p:nvPr>
            <p:ph type="sldNum" sz="quarter" idx="12"/>
          </p:nvPr>
        </p:nvSpPr>
        <p:spPr/>
        <p:txBody>
          <a:bodyPr/>
          <a:lstStyle>
            <a:lvl1pPr>
              <a:defRPr smtClean="0"/>
            </a:lvl1pPr>
          </a:lstStyle>
          <a:p>
            <a:pPr>
              <a:defRPr/>
            </a:pPr>
            <a:fld id="{A6745440-33D0-4D75-8161-AE8B58CABFD0}" type="slidenum">
              <a:rPr lang="pl-PL"/>
              <a:pPr>
                <a:defRPr/>
              </a:pPr>
              <a:t>‹#›</a:t>
            </a:fld>
            <a:endParaRPr lang="pl-PL"/>
          </a:p>
        </p:txBody>
      </p:sp>
    </p:spTree>
    <p:extLst>
      <p:ext uri="{BB962C8B-B14F-4D97-AF65-F5344CB8AC3E}">
        <p14:creationId xmlns:p14="http://schemas.microsoft.com/office/powerpoint/2010/main" val="237352401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 id="2147483689" r:id="rId12"/>
    <p:sldLayoutId id="2147483690"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7.wmf"/></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www.gddkia.gov.pl/"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http://www.gddkia.gov.pl/"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oleObject" Target="../embeddings/oleObject4.bin"/><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5.bin"/><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6.bin"/><Relationship Id="rId1" Type="http://schemas.openxmlformats.org/officeDocument/2006/relationships/slideLayout" Target="../slideLayouts/slideLayout3.xml"/><Relationship Id="rId5" Type="http://schemas.openxmlformats.org/officeDocument/2006/relationships/image" Target="../media/image44.wmf"/><Relationship Id="rId4" Type="http://schemas.openxmlformats.org/officeDocument/2006/relationships/oleObject" Target="../embeddings/oleObject7.bin"/></Relationships>
</file>

<file path=ppt/slides/_rels/slide2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oleObject" Target="../embeddings/oleObject8.bin"/><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6.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oleObject" Target="../embeddings/oleObject10.bin"/><Relationship Id="rId1" Type="http://schemas.openxmlformats.org/officeDocument/2006/relationships/slideLayout" Target="../slideLayouts/slideLayout3.xml"/><Relationship Id="rId5" Type="http://schemas.openxmlformats.org/officeDocument/2006/relationships/image" Target="../media/image48.wmf"/><Relationship Id="rId4" Type="http://schemas.openxmlformats.org/officeDocument/2006/relationships/oleObject" Target="../embeddings/oleObject11.bin"/></Relationships>
</file>

<file path=ppt/slides/_rels/slide33.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oleObject" Target="../embeddings/oleObject12.bin"/><Relationship Id="rId1" Type="http://schemas.openxmlformats.org/officeDocument/2006/relationships/slideLayout" Target="../slideLayouts/slideLayout3.xml"/><Relationship Id="rId5" Type="http://schemas.openxmlformats.org/officeDocument/2006/relationships/image" Target="../media/image50.wmf"/><Relationship Id="rId4" Type="http://schemas.openxmlformats.org/officeDocument/2006/relationships/oleObject" Target="../embeddings/oleObject13.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solidFill>
                  <a:srgbClr val="F26211"/>
                </a:solidFill>
              </a:rPr>
              <a:t>Course C.03.06.01</a:t>
            </a:r>
            <a:br>
              <a:rPr lang="pl-PL" dirty="0">
                <a:solidFill>
                  <a:srgbClr val="F26211"/>
                </a:solidFill>
              </a:rPr>
            </a:br>
            <a:r>
              <a:rPr lang="pl-PL" dirty="0" err="1">
                <a:solidFill>
                  <a:srgbClr val="F26211"/>
                </a:solidFill>
              </a:rPr>
              <a:t>Traffic</a:t>
            </a:r>
            <a:r>
              <a:rPr lang="pl-PL" dirty="0">
                <a:solidFill>
                  <a:srgbClr val="F26211"/>
                </a:solidFill>
              </a:rPr>
              <a:t> </a:t>
            </a:r>
            <a:r>
              <a:rPr lang="pl-PL" dirty="0" err="1">
                <a:solidFill>
                  <a:srgbClr val="F26211"/>
                </a:solidFill>
              </a:rPr>
              <a:t>assessment</a:t>
            </a:r>
            <a:endParaRPr lang="pl-PL" dirty="0">
              <a:solidFill>
                <a:srgbClr val="F2621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B52E8-6924-D77D-0980-0FC62393C0BD}"/>
              </a:ext>
            </a:extLst>
          </p:cNvPr>
          <p:cNvSpPr>
            <a:spLocks noGrp="1"/>
          </p:cNvSpPr>
          <p:nvPr>
            <p:ph type="title"/>
          </p:nvPr>
        </p:nvSpPr>
        <p:spPr/>
        <p:txBody>
          <a:bodyPr/>
          <a:lstStyle/>
          <a:p>
            <a:r>
              <a:rPr lang="en-GB" dirty="0"/>
              <a:t>Configuration and load of the axle</a:t>
            </a:r>
          </a:p>
        </p:txBody>
      </p:sp>
      <p:sp>
        <p:nvSpPr>
          <p:cNvPr id="3" name="Text Placeholder 2">
            <a:extLst>
              <a:ext uri="{FF2B5EF4-FFF2-40B4-BE49-F238E27FC236}">
                <a16:creationId xmlns:a16="http://schemas.microsoft.com/office/drawing/2014/main" id="{6CA2DF5D-158B-30EE-FD93-5143957DC24D}"/>
              </a:ext>
            </a:extLst>
          </p:cNvPr>
          <p:cNvSpPr>
            <a:spLocks noGrp="1"/>
          </p:cNvSpPr>
          <p:nvPr>
            <p:ph type="body" sz="quarter" idx="11"/>
          </p:nvPr>
        </p:nvSpPr>
        <p:spPr>
          <a:xfrm>
            <a:off x="1781971" y="2117727"/>
            <a:ext cx="7392511" cy="4622032"/>
          </a:xfrm>
        </p:spPr>
        <p:txBody>
          <a:bodyPr>
            <a:normAutofit fontScale="92500" lnSpcReduction="20000"/>
          </a:bodyPr>
          <a:lstStyle/>
          <a:p>
            <a:r>
              <a:rPr lang="pl-PL" dirty="0"/>
              <a:t>. </a:t>
            </a:r>
            <a:r>
              <a:rPr lang="pl-PL" dirty="0" err="1"/>
              <a:t>Depending</a:t>
            </a:r>
            <a:r>
              <a:rPr lang="pl-PL" dirty="0"/>
              <a:t> on axle </a:t>
            </a:r>
            <a:r>
              <a:rPr lang="pl-PL" dirty="0" err="1"/>
              <a:t>configuration</a:t>
            </a:r>
            <a:r>
              <a:rPr lang="pl-PL" dirty="0"/>
              <a:t>, </a:t>
            </a:r>
            <a:r>
              <a:rPr lang="pl-PL" dirty="0" err="1"/>
              <a:t>there</a:t>
            </a:r>
            <a:r>
              <a:rPr lang="pl-PL" dirty="0"/>
              <a:t> </a:t>
            </a:r>
            <a:r>
              <a:rPr lang="pl-PL" dirty="0" err="1"/>
              <a:t>are</a:t>
            </a:r>
            <a:r>
              <a:rPr lang="pl-PL" dirty="0"/>
              <a:t>:</a:t>
            </a:r>
          </a:p>
          <a:p>
            <a:pPr marL="495299" lvl="1" indent="-342900">
              <a:spcBef>
                <a:spcPts val="1000"/>
              </a:spcBef>
            </a:pPr>
            <a:r>
              <a:rPr lang="pl-PL" dirty="0"/>
              <a:t>single axle,</a:t>
            </a:r>
          </a:p>
          <a:p>
            <a:pPr marL="495299" lvl="1" indent="-342900">
              <a:spcBef>
                <a:spcPts val="1000"/>
              </a:spcBef>
            </a:pPr>
            <a:r>
              <a:rPr lang="pl-PL" dirty="0"/>
              <a:t> dual axle (tandem)</a:t>
            </a:r>
          </a:p>
          <a:p>
            <a:pPr marL="495299" lvl="1" indent="-342900">
              <a:spcBef>
                <a:spcPts val="1000"/>
              </a:spcBef>
            </a:pPr>
            <a:r>
              <a:rPr lang="pl-PL" dirty="0"/>
              <a:t> </a:t>
            </a:r>
            <a:r>
              <a:rPr lang="pl-PL" dirty="0" err="1"/>
              <a:t>triple</a:t>
            </a:r>
            <a:r>
              <a:rPr lang="pl-PL" dirty="0"/>
              <a:t> axle (</a:t>
            </a:r>
            <a:r>
              <a:rPr lang="pl-PL" dirty="0" err="1"/>
              <a:t>tridem</a:t>
            </a:r>
            <a:r>
              <a:rPr lang="pl-PL" dirty="0"/>
              <a:t>).</a:t>
            </a:r>
          </a:p>
          <a:p>
            <a:r>
              <a:rPr lang="pl-PL" dirty="0"/>
              <a:t>In Poland, </a:t>
            </a:r>
            <a:r>
              <a:rPr lang="pl-PL" dirty="0" err="1"/>
              <a:t>there</a:t>
            </a:r>
            <a:r>
              <a:rPr lang="pl-PL" dirty="0"/>
              <a:t> </a:t>
            </a:r>
            <a:r>
              <a:rPr lang="pl-PL" dirty="0" err="1"/>
              <a:t>is</a:t>
            </a:r>
            <a:r>
              <a:rPr lang="pl-PL" dirty="0"/>
              <a:t> a </a:t>
            </a:r>
            <a:r>
              <a:rPr lang="pl-PL" dirty="0" err="1"/>
              <a:t>limitation</a:t>
            </a:r>
            <a:r>
              <a:rPr lang="pl-PL" dirty="0"/>
              <a:t> on axle </a:t>
            </a:r>
            <a:r>
              <a:rPr lang="pl-PL" dirty="0" err="1"/>
              <a:t>load</a:t>
            </a:r>
            <a:r>
              <a:rPr lang="pl-PL" dirty="0"/>
              <a:t>: </a:t>
            </a:r>
          </a:p>
          <a:p>
            <a:pPr lvl="1">
              <a:spcBef>
                <a:spcPts val="1000"/>
              </a:spcBef>
            </a:pPr>
            <a:r>
              <a:rPr lang="pl-PL" dirty="0"/>
              <a:t>Single axle: 100 </a:t>
            </a:r>
            <a:r>
              <a:rPr lang="pl-PL" dirty="0" err="1"/>
              <a:t>kN</a:t>
            </a:r>
            <a:r>
              <a:rPr lang="pl-PL" dirty="0"/>
              <a:t> (115 </a:t>
            </a:r>
            <a:r>
              <a:rPr lang="pl-PL" dirty="0" err="1"/>
              <a:t>kN</a:t>
            </a:r>
            <a:r>
              <a:rPr lang="pl-PL" dirty="0"/>
              <a:t>), </a:t>
            </a:r>
          </a:p>
          <a:p>
            <a:pPr lvl="1">
              <a:spcBef>
                <a:spcPts val="1000"/>
              </a:spcBef>
            </a:pPr>
            <a:r>
              <a:rPr lang="pl-PL" dirty="0"/>
              <a:t>Dual axle: 145 </a:t>
            </a:r>
            <a:r>
              <a:rPr lang="pl-PL" dirty="0" err="1"/>
              <a:t>kN</a:t>
            </a:r>
            <a:r>
              <a:rPr lang="pl-PL" dirty="0"/>
              <a:t> – 160 </a:t>
            </a:r>
            <a:r>
              <a:rPr lang="pl-PL" dirty="0" err="1"/>
              <a:t>kN</a:t>
            </a:r>
            <a:r>
              <a:rPr lang="pl-PL" dirty="0"/>
              <a:t> (</a:t>
            </a:r>
            <a:r>
              <a:rPr lang="pl-PL" dirty="0" err="1"/>
              <a:t>depends</a:t>
            </a:r>
            <a:r>
              <a:rPr lang="pl-PL" dirty="0"/>
              <a:t> on </a:t>
            </a:r>
            <a:r>
              <a:rPr lang="pl-PL" dirty="0" err="1"/>
              <a:t>configuration</a:t>
            </a:r>
            <a:r>
              <a:rPr lang="pl-PL" dirty="0"/>
              <a:t>).</a:t>
            </a:r>
          </a:p>
          <a:p>
            <a:pPr marL="304797" lvl="1" indent="0">
              <a:spcBef>
                <a:spcPts val="1000"/>
              </a:spcBef>
              <a:buNone/>
            </a:pPr>
            <a:endParaRPr lang="pl-PL" dirty="0"/>
          </a:p>
          <a:p>
            <a:pPr marL="304797" lvl="1" indent="0">
              <a:spcBef>
                <a:spcPts val="1000"/>
              </a:spcBef>
              <a:buNone/>
            </a:pPr>
            <a:r>
              <a:rPr lang="pl-PL" dirty="0"/>
              <a:t>In the </a:t>
            </a:r>
            <a:r>
              <a:rPr lang="pl-PL" dirty="0" err="1"/>
              <a:t>European</a:t>
            </a:r>
            <a:r>
              <a:rPr lang="pl-PL" dirty="0"/>
              <a:t> Union, in </a:t>
            </a:r>
            <a:r>
              <a:rPr lang="pl-PL" dirty="0" err="1"/>
              <a:t>general</a:t>
            </a:r>
            <a:r>
              <a:rPr lang="pl-PL" dirty="0"/>
              <a:t>, single axle </a:t>
            </a:r>
            <a:r>
              <a:rPr lang="pl-PL" dirty="0" err="1"/>
              <a:t>load</a:t>
            </a:r>
            <a:r>
              <a:rPr lang="pl-PL" dirty="0"/>
              <a:t> </a:t>
            </a:r>
            <a:r>
              <a:rPr lang="pl-PL" dirty="0" err="1"/>
              <a:t>limitation</a:t>
            </a:r>
            <a:r>
              <a:rPr lang="pl-PL" dirty="0"/>
              <a:t> </a:t>
            </a:r>
            <a:r>
              <a:rPr lang="pl-PL" dirty="0" err="1"/>
              <a:t>is</a:t>
            </a:r>
            <a:r>
              <a:rPr lang="pl-PL" dirty="0"/>
              <a:t> 115 </a:t>
            </a:r>
            <a:r>
              <a:rPr lang="pl-PL" dirty="0" err="1"/>
              <a:t>kN</a:t>
            </a:r>
            <a:r>
              <a:rPr lang="pl-PL" dirty="0"/>
              <a:t> but </a:t>
            </a:r>
            <a:r>
              <a:rPr lang="pl-PL" dirty="0" err="1"/>
              <a:t>there</a:t>
            </a:r>
            <a:r>
              <a:rPr lang="pl-PL" dirty="0"/>
              <a:t> </a:t>
            </a:r>
            <a:r>
              <a:rPr lang="pl-PL" dirty="0" err="1"/>
              <a:t>are</a:t>
            </a:r>
            <a:r>
              <a:rPr lang="pl-PL" dirty="0"/>
              <a:t> </a:t>
            </a:r>
            <a:r>
              <a:rPr lang="pl-PL" dirty="0" err="1"/>
              <a:t>many</a:t>
            </a:r>
            <a:r>
              <a:rPr lang="pl-PL" dirty="0"/>
              <a:t> </a:t>
            </a:r>
            <a:r>
              <a:rPr lang="pl-PL" dirty="0" err="1"/>
              <a:t>exceptions</a:t>
            </a:r>
            <a:r>
              <a:rPr lang="pl-PL" dirty="0"/>
              <a:t> </a:t>
            </a:r>
            <a:r>
              <a:rPr lang="pl-PL" dirty="0" err="1"/>
              <a:t>based</a:t>
            </a:r>
            <a:r>
              <a:rPr lang="pl-PL" dirty="0"/>
              <a:t> on  </a:t>
            </a:r>
            <a:r>
              <a:rPr lang="pl-PL" dirty="0" err="1"/>
              <a:t>domestic</a:t>
            </a:r>
            <a:r>
              <a:rPr lang="pl-PL" dirty="0"/>
              <a:t> </a:t>
            </a:r>
            <a:r>
              <a:rPr lang="pl-PL" dirty="0" err="1"/>
              <a:t>regulations</a:t>
            </a:r>
            <a:r>
              <a:rPr lang="pl-PL" dirty="0"/>
              <a:t>: for </a:t>
            </a:r>
            <a:r>
              <a:rPr lang="pl-PL" dirty="0" err="1"/>
              <a:t>example</a:t>
            </a:r>
            <a:r>
              <a:rPr lang="pl-PL" dirty="0"/>
              <a:t> in </a:t>
            </a:r>
            <a:r>
              <a:rPr lang="pl-PL" dirty="0" err="1"/>
              <a:t>Spain</a:t>
            </a:r>
            <a:r>
              <a:rPr lang="pl-PL" dirty="0"/>
              <a:t>, France </a:t>
            </a:r>
            <a:r>
              <a:rPr lang="pl-PL" dirty="0" err="1"/>
              <a:t>Netherland</a:t>
            </a:r>
            <a:r>
              <a:rPr lang="pl-PL" dirty="0"/>
              <a:t> the </a:t>
            </a:r>
            <a:r>
              <a:rPr lang="pl-PL" dirty="0" err="1"/>
              <a:t>limitation</a:t>
            </a:r>
            <a:r>
              <a:rPr lang="pl-PL" dirty="0"/>
              <a:t> </a:t>
            </a:r>
            <a:r>
              <a:rPr lang="pl-PL" dirty="0" err="1"/>
              <a:t>is</a:t>
            </a:r>
            <a:r>
              <a:rPr lang="pl-PL" dirty="0"/>
              <a:t> 130 </a:t>
            </a:r>
            <a:r>
              <a:rPr lang="pl-PL" dirty="0" err="1"/>
              <a:t>kN</a:t>
            </a:r>
            <a:r>
              <a:rPr lang="pl-PL" dirty="0"/>
              <a:t> per axle</a:t>
            </a:r>
          </a:p>
          <a:p>
            <a:pPr marL="304797" lvl="1" indent="0">
              <a:spcBef>
                <a:spcPts val="1000"/>
              </a:spcBef>
              <a:buNone/>
            </a:pPr>
            <a:endParaRPr lang="pl-PL" dirty="0"/>
          </a:p>
          <a:p>
            <a:pPr marL="0" indent="0">
              <a:spcBef>
                <a:spcPts val="1000"/>
              </a:spcBef>
              <a:buNone/>
            </a:pPr>
            <a:endParaRPr lang="pl-PL" dirty="0"/>
          </a:p>
          <a:p>
            <a:endParaRPr lang="pl-PL" dirty="0"/>
          </a:p>
          <a:p>
            <a:endParaRPr lang="pl-PL" dirty="0"/>
          </a:p>
          <a:p>
            <a:endParaRPr lang="en-GB" dirty="0"/>
          </a:p>
        </p:txBody>
      </p:sp>
    </p:spTree>
    <p:extLst>
      <p:ext uri="{BB962C8B-B14F-4D97-AF65-F5344CB8AC3E}">
        <p14:creationId xmlns:p14="http://schemas.microsoft.com/office/powerpoint/2010/main" val="34910976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3"/>
          <p:cNvSpPr>
            <a:spLocks noGrp="1" noChangeArrowheads="1"/>
          </p:cNvSpPr>
          <p:nvPr>
            <p:ph type="title"/>
          </p:nvPr>
        </p:nvSpPr>
        <p:spPr/>
        <p:txBody>
          <a:bodyPr/>
          <a:lstStyle/>
          <a:p>
            <a:pPr algn="l" eaLnBrk="1" hangingPunct="1"/>
            <a:r>
              <a:rPr lang="pl-PL" sz="3200" dirty="0" err="1"/>
              <a:t>Wheels</a:t>
            </a:r>
            <a:r>
              <a:rPr lang="pl-PL" sz="3200" dirty="0"/>
              <a:t> </a:t>
            </a:r>
            <a:r>
              <a:rPr lang="pl-PL" sz="3200" dirty="0" err="1"/>
              <a:t>configuration</a:t>
            </a:r>
            <a:endParaRPr lang="pl-PL" sz="3200" dirty="0"/>
          </a:p>
        </p:txBody>
      </p:sp>
      <p:pic>
        <p:nvPicPr>
          <p:cNvPr id="33799" name="Picture 5"/>
          <p:cNvPicPr>
            <a:picLocks noChangeAspect="1" noChangeArrowheads="1"/>
          </p:cNvPicPr>
          <p:nvPr/>
        </p:nvPicPr>
        <p:blipFill>
          <a:blip r:embed="rId3" cstate="print"/>
          <a:srcRect/>
          <a:stretch>
            <a:fillRect/>
          </a:stretch>
        </p:blipFill>
        <p:spPr bwMode="auto">
          <a:xfrm>
            <a:off x="654300" y="1238275"/>
            <a:ext cx="4572000" cy="3009900"/>
          </a:xfrm>
          <a:prstGeom prst="rect">
            <a:avLst/>
          </a:prstGeom>
          <a:noFill/>
          <a:ln w="9525">
            <a:noFill/>
            <a:miter lim="800000"/>
            <a:headEnd type="none" w="lg" len="lg"/>
            <a:tailEnd type="none" w="lg" len="lg"/>
          </a:ln>
        </p:spPr>
      </p:pic>
      <p:sp>
        <p:nvSpPr>
          <p:cNvPr id="33800" name="Rectangle 6"/>
          <p:cNvSpPr>
            <a:spLocks noChangeArrowheads="1"/>
          </p:cNvSpPr>
          <p:nvPr/>
        </p:nvSpPr>
        <p:spPr bwMode="auto">
          <a:xfrm>
            <a:off x="6861175" y="1663701"/>
            <a:ext cx="3035300" cy="493713"/>
          </a:xfrm>
          <a:prstGeom prst="rect">
            <a:avLst/>
          </a:prstGeom>
          <a:noFill/>
          <a:ln w="9525">
            <a:noFill/>
            <a:miter lim="800000"/>
            <a:headEnd/>
            <a:tailEnd/>
          </a:ln>
        </p:spPr>
        <p:txBody>
          <a:bodyPr/>
          <a:lstStyle/>
          <a:p>
            <a:pPr>
              <a:buFontTx/>
              <a:buNone/>
            </a:pPr>
            <a:r>
              <a:rPr lang="pl-PL" dirty="0"/>
              <a:t>Dual </a:t>
            </a:r>
            <a:r>
              <a:rPr lang="pl-PL" dirty="0" err="1"/>
              <a:t>wheels</a:t>
            </a:r>
            <a:endParaRPr lang="pl-PL" dirty="0"/>
          </a:p>
        </p:txBody>
      </p:sp>
      <p:pic>
        <p:nvPicPr>
          <p:cNvPr id="33801" name="Picture 7"/>
          <p:cNvPicPr>
            <a:picLocks noChangeAspect="1" noChangeArrowheads="1"/>
          </p:cNvPicPr>
          <p:nvPr/>
        </p:nvPicPr>
        <p:blipFill>
          <a:blip r:embed="rId4" cstate="print"/>
          <a:srcRect/>
          <a:stretch>
            <a:fillRect/>
          </a:stretch>
        </p:blipFill>
        <p:spPr bwMode="auto">
          <a:xfrm>
            <a:off x="6092825" y="3338991"/>
            <a:ext cx="4572000" cy="3040063"/>
          </a:xfrm>
          <a:prstGeom prst="rect">
            <a:avLst/>
          </a:prstGeom>
          <a:noFill/>
          <a:ln w="9525">
            <a:noFill/>
            <a:miter lim="800000"/>
            <a:headEnd type="none" w="lg" len="lg"/>
            <a:tailEnd type="none" w="lg" len="lg"/>
          </a:ln>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3655" y="4644135"/>
            <a:ext cx="2224821" cy="975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1143" y="2453166"/>
            <a:ext cx="18097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6">
            <a:extLst>
              <a:ext uri="{FF2B5EF4-FFF2-40B4-BE49-F238E27FC236}">
                <a16:creationId xmlns:a16="http://schemas.microsoft.com/office/drawing/2014/main" id="{E4514AE2-7730-539C-41F2-BFF9889C2250}"/>
              </a:ext>
            </a:extLst>
          </p:cNvPr>
          <p:cNvSpPr>
            <a:spLocks noChangeArrowheads="1"/>
          </p:cNvSpPr>
          <p:nvPr/>
        </p:nvSpPr>
        <p:spPr bwMode="auto">
          <a:xfrm>
            <a:off x="1763658" y="4259289"/>
            <a:ext cx="3035300" cy="493713"/>
          </a:xfrm>
          <a:prstGeom prst="rect">
            <a:avLst/>
          </a:prstGeom>
          <a:noFill/>
          <a:ln w="9525">
            <a:noFill/>
            <a:miter lim="800000"/>
            <a:headEnd/>
            <a:tailEnd/>
          </a:ln>
        </p:spPr>
        <p:txBody>
          <a:bodyPr/>
          <a:lstStyle/>
          <a:p>
            <a:r>
              <a:rPr lang="pl-PL" dirty="0"/>
              <a:t>Single </a:t>
            </a:r>
            <a:r>
              <a:rPr lang="pl-PL" dirty="0" err="1"/>
              <a:t>wheels</a:t>
            </a:r>
            <a:endParaRPr lang="pl-PL" dirty="0"/>
          </a:p>
        </p:txBody>
      </p:sp>
      <p:sp>
        <p:nvSpPr>
          <p:cNvPr id="4" name="Text Placeholder 3">
            <a:extLst>
              <a:ext uri="{FF2B5EF4-FFF2-40B4-BE49-F238E27FC236}">
                <a16:creationId xmlns:a16="http://schemas.microsoft.com/office/drawing/2014/main" id="{B967E1D7-BE4D-18F8-34DD-0B4B17044EC1}"/>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HGV with </a:t>
            </a:r>
            <a:r>
              <a:rPr lang="pl-PL" dirty="0" err="1"/>
              <a:t>semitrailer</a:t>
            </a:r>
            <a:endParaRPr lang="pl-PL" dirty="0"/>
          </a:p>
        </p:txBody>
      </p:sp>
      <p:sp>
        <p:nvSpPr>
          <p:cNvPr id="3" name="Text Placeholder 2">
            <a:extLst>
              <a:ext uri="{FF2B5EF4-FFF2-40B4-BE49-F238E27FC236}">
                <a16:creationId xmlns:a16="http://schemas.microsoft.com/office/drawing/2014/main" id="{BC40E10D-F89F-7B68-D84D-0CE4C5A3740D}"/>
              </a:ext>
            </a:extLst>
          </p:cNvPr>
          <p:cNvSpPr>
            <a:spLocks noGrp="1"/>
          </p:cNvSpPr>
          <p:nvPr>
            <p:ph type="body" sz="quarter" idx="11"/>
          </p:nvPr>
        </p:nvSpPr>
        <p:spPr/>
        <p:txBody>
          <a:bodyPr/>
          <a:lstStyle/>
          <a:p>
            <a:pPr marL="0" indent="0">
              <a:buNone/>
            </a:pPr>
            <a:endParaRPr lang="en-GB"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1834" y="2598905"/>
            <a:ext cx="6569786" cy="222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731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3"/>
          <p:cNvSpPr>
            <a:spLocks noGrp="1" noChangeArrowheads="1"/>
          </p:cNvSpPr>
          <p:nvPr>
            <p:ph type="title"/>
          </p:nvPr>
        </p:nvSpPr>
        <p:spPr/>
        <p:txBody>
          <a:bodyPr/>
          <a:lstStyle/>
          <a:p>
            <a:pPr algn="l" eaLnBrk="1" hangingPunct="1"/>
            <a:r>
              <a:rPr lang="pl-PL" sz="3200" dirty="0"/>
              <a:t>Special </a:t>
            </a:r>
            <a:r>
              <a:rPr lang="pl-PL" sz="3200" dirty="0" err="1"/>
              <a:t>vehicles</a:t>
            </a:r>
            <a:endParaRPr lang="pl-PL" sz="3200" dirty="0"/>
          </a:p>
        </p:txBody>
      </p:sp>
      <p:sp>
        <p:nvSpPr>
          <p:cNvPr id="2" name="Text Placeholder 1">
            <a:extLst>
              <a:ext uri="{FF2B5EF4-FFF2-40B4-BE49-F238E27FC236}">
                <a16:creationId xmlns:a16="http://schemas.microsoft.com/office/drawing/2014/main" id="{4FE8C57D-7105-1A81-39C6-28042733AC9E}"/>
              </a:ext>
            </a:extLst>
          </p:cNvPr>
          <p:cNvSpPr>
            <a:spLocks noGrp="1"/>
          </p:cNvSpPr>
          <p:nvPr>
            <p:ph type="body" sz="quarter" idx="11"/>
          </p:nvPr>
        </p:nvSpPr>
        <p:spPr/>
        <p:txBody>
          <a:bodyPr/>
          <a:lstStyle/>
          <a:p>
            <a:endParaRPr lang="en-GB"/>
          </a:p>
        </p:txBody>
      </p:sp>
      <p:pic>
        <p:nvPicPr>
          <p:cNvPr id="34822" name="Picture 9"/>
          <p:cNvPicPr>
            <a:picLocks noChangeAspect="1" noChangeArrowheads="1"/>
          </p:cNvPicPr>
          <p:nvPr/>
        </p:nvPicPr>
        <p:blipFill>
          <a:blip r:embed="rId3" cstate="print"/>
          <a:srcRect/>
          <a:stretch>
            <a:fillRect/>
          </a:stretch>
        </p:blipFill>
        <p:spPr bwMode="auto">
          <a:xfrm>
            <a:off x="1781971" y="1174750"/>
            <a:ext cx="4572000" cy="3429000"/>
          </a:xfrm>
          <a:prstGeom prst="rect">
            <a:avLst/>
          </a:prstGeom>
          <a:noFill/>
          <a:ln w="9525">
            <a:noFill/>
            <a:miter lim="800000"/>
            <a:headEnd type="none" w="lg" len="lg"/>
            <a:tailEnd type="none" w="lg" len="lg"/>
          </a:ln>
        </p:spPr>
      </p:pic>
      <p:pic>
        <p:nvPicPr>
          <p:cNvPr id="34823" name="Picture 10"/>
          <p:cNvPicPr>
            <a:picLocks noChangeAspect="1" noChangeArrowheads="1"/>
          </p:cNvPicPr>
          <p:nvPr/>
        </p:nvPicPr>
        <p:blipFill>
          <a:blip r:embed="rId4" cstate="print"/>
          <a:srcRect/>
          <a:stretch>
            <a:fillRect/>
          </a:stretch>
        </p:blipFill>
        <p:spPr bwMode="auto">
          <a:xfrm>
            <a:off x="5864225" y="2889250"/>
            <a:ext cx="4572000" cy="3429000"/>
          </a:xfrm>
          <a:prstGeom prst="rect">
            <a:avLst/>
          </a:prstGeom>
          <a:noFill/>
          <a:ln w="9525">
            <a:noFill/>
            <a:miter lim="800000"/>
            <a:headEnd type="none" w="lg" len="lg"/>
            <a:tailEnd type="none" w="lg" len="lg"/>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3"/>
          <p:cNvSpPr>
            <a:spLocks noGrp="1" noChangeArrowheads="1"/>
          </p:cNvSpPr>
          <p:nvPr>
            <p:ph type="title"/>
          </p:nvPr>
        </p:nvSpPr>
        <p:spPr/>
        <p:txBody>
          <a:bodyPr/>
          <a:lstStyle/>
          <a:p>
            <a:pPr algn="l" eaLnBrk="1" hangingPunct="1"/>
            <a:r>
              <a:rPr lang="pl-PL" sz="3200" dirty="0"/>
              <a:t>The </a:t>
            </a:r>
            <a:r>
              <a:rPr lang="pl-PL" sz="3200" dirty="0" err="1"/>
              <a:t>heaviest</a:t>
            </a:r>
            <a:r>
              <a:rPr lang="pl-PL" sz="3200" dirty="0"/>
              <a:t> </a:t>
            </a:r>
            <a:r>
              <a:rPr lang="pl-PL" sz="3200" dirty="0" err="1"/>
              <a:t>vehicle</a:t>
            </a:r>
            <a:r>
              <a:rPr lang="pl-PL" sz="3200" dirty="0"/>
              <a:t> in the UE</a:t>
            </a:r>
          </a:p>
        </p:txBody>
      </p:sp>
      <p:grpSp>
        <p:nvGrpSpPr>
          <p:cNvPr id="2" name="Group 6"/>
          <p:cNvGrpSpPr>
            <a:grpSpLocks/>
          </p:cNvGrpSpPr>
          <p:nvPr/>
        </p:nvGrpSpPr>
        <p:grpSpPr bwMode="auto">
          <a:xfrm>
            <a:off x="2495550" y="1636713"/>
            <a:ext cx="7200900" cy="2519363"/>
            <a:chOff x="839" y="1389"/>
            <a:chExt cx="4536" cy="1587"/>
          </a:xfrm>
          <a:solidFill>
            <a:schemeClr val="accent1"/>
          </a:solidFill>
        </p:grpSpPr>
        <p:grpSp>
          <p:nvGrpSpPr>
            <p:cNvPr id="3" name="Group 7"/>
            <p:cNvGrpSpPr>
              <a:grpSpLocks/>
            </p:cNvGrpSpPr>
            <p:nvPr/>
          </p:nvGrpSpPr>
          <p:grpSpPr bwMode="auto">
            <a:xfrm>
              <a:off x="839" y="1389"/>
              <a:ext cx="4536" cy="1587"/>
              <a:chOff x="1111" y="1253"/>
              <a:chExt cx="3816" cy="1482"/>
            </a:xfrm>
            <a:grpFill/>
          </p:grpSpPr>
          <p:pic>
            <p:nvPicPr>
              <p:cNvPr id="51208" name="Picture 8" descr="samochod 5 osi po modyfikacji"/>
              <p:cNvPicPr>
                <a:picLocks noChangeAspect="1" noChangeArrowheads="1"/>
              </p:cNvPicPr>
              <p:nvPr/>
            </p:nvPicPr>
            <p:blipFill>
              <a:blip r:embed="rId3" cstate="print">
                <a:lum bright="-18000" contrast="36000"/>
              </a:blip>
              <a:srcRect/>
              <a:stretch>
                <a:fillRect/>
              </a:stretch>
            </p:blipFill>
            <p:spPr bwMode="auto">
              <a:xfrm>
                <a:off x="1111" y="1253"/>
                <a:ext cx="3816" cy="1482"/>
              </a:xfrm>
              <a:prstGeom prst="rect">
                <a:avLst/>
              </a:prstGeom>
              <a:grpFill/>
              <a:ln w="9525">
                <a:noFill/>
                <a:miter lim="800000"/>
                <a:headEnd/>
                <a:tailEnd/>
              </a:ln>
            </p:spPr>
          </p:pic>
          <p:grpSp>
            <p:nvGrpSpPr>
              <p:cNvPr id="4" name="Group 9"/>
              <p:cNvGrpSpPr>
                <a:grpSpLocks/>
              </p:cNvGrpSpPr>
              <p:nvPr/>
            </p:nvGrpSpPr>
            <p:grpSpPr bwMode="auto">
              <a:xfrm>
                <a:off x="1471" y="2189"/>
                <a:ext cx="2952" cy="288"/>
                <a:chOff x="2317" y="3757"/>
                <a:chExt cx="7380" cy="720"/>
              </a:xfrm>
              <a:grpFill/>
            </p:grpSpPr>
            <p:sp>
              <p:nvSpPr>
                <p:cNvPr id="51210" name="AutoShape 10"/>
                <p:cNvSpPr>
                  <a:spLocks noChangeArrowheads="1"/>
                </p:cNvSpPr>
                <p:nvPr/>
              </p:nvSpPr>
              <p:spPr bwMode="auto">
                <a:xfrm>
                  <a:off x="2317" y="3757"/>
                  <a:ext cx="540" cy="720"/>
                </a:xfrm>
                <a:prstGeom prst="downArrow">
                  <a:avLst>
                    <a:gd name="adj1" fmla="val 50000"/>
                    <a:gd name="adj2" fmla="val 33333"/>
                  </a:avLst>
                </a:prstGeom>
                <a:grpFill/>
                <a:ln w="9525">
                  <a:noFill/>
                  <a:miter lim="800000"/>
                  <a:headEnd/>
                  <a:tailEnd/>
                </a:ln>
              </p:spPr>
              <p:txBody>
                <a:bodyPr/>
                <a:lstStyle/>
                <a:p>
                  <a:pPr algn="l">
                    <a:spcBef>
                      <a:spcPct val="0"/>
                    </a:spcBef>
                    <a:buFontTx/>
                    <a:buNone/>
                    <a:defRPr/>
                  </a:pPr>
                  <a:endParaRPr lang="pl-PL" sz="1800"/>
                </a:p>
              </p:txBody>
            </p:sp>
            <p:sp>
              <p:nvSpPr>
                <p:cNvPr id="51211" name="AutoShape 11"/>
                <p:cNvSpPr>
                  <a:spLocks noChangeArrowheads="1"/>
                </p:cNvSpPr>
                <p:nvPr/>
              </p:nvSpPr>
              <p:spPr bwMode="auto">
                <a:xfrm>
                  <a:off x="4297" y="3757"/>
                  <a:ext cx="540" cy="720"/>
                </a:xfrm>
                <a:prstGeom prst="downArrow">
                  <a:avLst>
                    <a:gd name="adj1" fmla="val 50000"/>
                    <a:gd name="adj2" fmla="val 33333"/>
                  </a:avLst>
                </a:prstGeom>
                <a:grpFill/>
                <a:ln w="9525">
                  <a:noFill/>
                  <a:miter lim="800000"/>
                  <a:headEnd/>
                  <a:tailEnd/>
                </a:ln>
              </p:spPr>
              <p:txBody>
                <a:bodyPr/>
                <a:lstStyle/>
                <a:p>
                  <a:pPr algn="l">
                    <a:spcBef>
                      <a:spcPct val="0"/>
                    </a:spcBef>
                    <a:buFontTx/>
                    <a:buNone/>
                    <a:defRPr/>
                  </a:pPr>
                  <a:endParaRPr lang="pl-PL" sz="1800"/>
                </a:p>
              </p:txBody>
            </p:sp>
            <p:sp>
              <p:nvSpPr>
                <p:cNvPr id="51212" name="AutoShape 12"/>
                <p:cNvSpPr>
                  <a:spLocks noChangeArrowheads="1"/>
                </p:cNvSpPr>
                <p:nvPr/>
              </p:nvSpPr>
              <p:spPr bwMode="auto">
                <a:xfrm>
                  <a:off x="7537" y="3757"/>
                  <a:ext cx="2160" cy="720"/>
                </a:xfrm>
                <a:prstGeom prst="downArrowCallout">
                  <a:avLst>
                    <a:gd name="adj1" fmla="val 75000"/>
                    <a:gd name="adj2" fmla="val 75000"/>
                    <a:gd name="adj3" fmla="val 16667"/>
                    <a:gd name="adj4" fmla="val 25000"/>
                  </a:avLst>
                </a:prstGeom>
                <a:grpFill/>
                <a:ln w="9525">
                  <a:noFill/>
                  <a:miter lim="800000"/>
                  <a:headEnd/>
                  <a:tailEnd/>
                </a:ln>
              </p:spPr>
              <p:txBody>
                <a:bodyPr/>
                <a:lstStyle/>
                <a:p>
                  <a:pPr algn="l">
                    <a:spcBef>
                      <a:spcPct val="0"/>
                    </a:spcBef>
                    <a:buFontTx/>
                    <a:buNone/>
                    <a:defRPr/>
                  </a:pPr>
                  <a:endParaRPr lang="pl-PL" sz="1800"/>
                </a:p>
              </p:txBody>
            </p:sp>
          </p:grpSp>
        </p:grpSp>
        <p:sp>
          <p:nvSpPr>
            <p:cNvPr id="51207" name="Text Box 13"/>
            <p:cNvSpPr txBox="1">
              <a:spLocks noChangeArrowheads="1"/>
            </p:cNvSpPr>
            <p:nvPr/>
          </p:nvSpPr>
          <p:spPr bwMode="auto">
            <a:xfrm>
              <a:off x="1968" y="1584"/>
              <a:ext cx="816" cy="268"/>
            </a:xfrm>
            <a:prstGeom prst="rect">
              <a:avLst/>
            </a:prstGeom>
            <a:grpFill/>
            <a:ln w="9525">
              <a:solidFill>
                <a:schemeClr val="tx1"/>
              </a:solidFill>
              <a:miter lim="800000"/>
              <a:headEnd/>
              <a:tailEnd/>
            </a:ln>
          </p:spPr>
          <p:txBody>
            <a:bodyPr>
              <a:spAutoFit/>
            </a:bodyPr>
            <a:lstStyle/>
            <a:p>
              <a:pPr algn="l">
                <a:spcBef>
                  <a:spcPct val="50000"/>
                </a:spcBef>
                <a:buFontTx/>
                <a:buNone/>
                <a:defRPr/>
              </a:pPr>
              <a:r>
                <a:rPr lang="pl-PL" b="1" dirty="0">
                  <a:solidFill>
                    <a:srgbClr val="C00000"/>
                  </a:solidFill>
                </a:rPr>
                <a:t>44 t</a:t>
              </a:r>
              <a:endParaRPr lang="en-GB" b="1" dirty="0">
                <a:solidFill>
                  <a:srgbClr val="C00000"/>
                </a:solidFill>
              </a:endParaRPr>
            </a:p>
          </p:txBody>
        </p:sp>
      </p:grpSp>
      <p:sp>
        <p:nvSpPr>
          <p:cNvPr id="35847" name="Rectangle 15"/>
          <p:cNvSpPr>
            <a:spLocks noChangeArrowheads="1"/>
          </p:cNvSpPr>
          <p:nvPr/>
        </p:nvSpPr>
        <p:spPr bwMode="auto">
          <a:xfrm>
            <a:off x="2886076" y="4419600"/>
            <a:ext cx="6418263" cy="1709738"/>
          </a:xfrm>
          <a:prstGeom prst="rect">
            <a:avLst/>
          </a:prstGeom>
          <a:noFill/>
          <a:ln w="9525">
            <a:noFill/>
            <a:miter lim="800000"/>
            <a:headEnd/>
            <a:tailEnd/>
          </a:ln>
        </p:spPr>
        <p:txBody>
          <a:bodyPr anchor="ctr"/>
          <a:lstStyle/>
          <a:p>
            <a:pPr marL="342900" indent="-342900">
              <a:buFont typeface="Wingdings" pitchFamily="2" charset="2"/>
              <a:buChar char="Ø"/>
            </a:pPr>
            <a:r>
              <a:rPr lang="pl-PL"/>
              <a:t>F</a:t>
            </a:r>
            <a:r>
              <a:rPr lang="pl-PL" baseline="-25000"/>
              <a:t>j</a:t>
            </a:r>
            <a:r>
              <a:rPr lang="pl-PL"/>
              <a:t> = 1,82 osi 115 kN</a:t>
            </a:r>
          </a:p>
          <a:p>
            <a:pPr marL="342900" indent="-342900">
              <a:buFont typeface="Wingdings" pitchFamily="2" charset="2"/>
              <a:buChar char="Ø"/>
            </a:pPr>
            <a:r>
              <a:rPr lang="pl-PL"/>
              <a:t>F</a:t>
            </a:r>
            <a:r>
              <a:rPr lang="pl-PL" baseline="-25000"/>
              <a:t>j</a:t>
            </a:r>
            <a:r>
              <a:rPr lang="pl-PL"/>
              <a:t> = 3,18 osi 100 kN</a:t>
            </a:r>
          </a:p>
          <a:p>
            <a:pPr marL="342900" indent="-342900">
              <a:buFont typeface="Wingdings" pitchFamily="2" charset="2"/>
              <a:buChar char="Ø"/>
            </a:pPr>
            <a:r>
              <a:rPr lang="pl-PL"/>
              <a:t>F</a:t>
            </a:r>
            <a:r>
              <a:rPr lang="pl-PL" baseline="-25000"/>
              <a:t>j</a:t>
            </a:r>
            <a:r>
              <a:rPr lang="pl-PL"/>
              <a:t> = 7,76 osi 80 kN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3"/>
          <p:cNvSpPr>
            <a:spLocks noGrp="1" noChangeArrowheads="1"/>
          </p:cNvSpPr>
          <p:nvPr>
            <p:ph type="title"/>
          </p:nvPr>
        </p:nvSpPr>
        <p:spPr/>
        <p:txBody>
          <a:bodyPr/>
          <a:lstStyle/>
          <a:p>
            <a:pPr algn="l" eaLnBrk="1" hangingPunct="1"/>
            <a:r>
              <a:rPr lang="pl-PL" sz="3200" dirty="0"/>
              <a:t>In </a:t>
            </a:r>
            <a:r>
              <a:rPr lang="pl-PL" sz="3200" dirty="0" err="1"/>
              <a:t>comparison</a:t>
            </a:r>
            <a:r>
              <a:rPr lang="pl-PL" sz="3200" dirty="0"/>
              <a:t> the </a:t>
            </a:r>
            <a:r>
              <a:rPr lang="pl-PL" sz="3200" dirty="0" err="1"/>
              <a:t>vehicles</a:t>
            </a:r>
            <a:r>
              <a:rPr lang="pl-PL" sz="3200" dirty="0"/>
              <a:t> in USA</a:t>
            </a:r>
          </a:p>
        </p:txBody>
      </p:sp>
      <p:sp>
        <p:nvSpPr>
          <p:cNvPr id="2" name="Text Placeholder 1">
            <a:extLst>
              <a:ext uri="{FF2B5EF4-FFF2-40B4-BE49-F238E27FC236}">
                <a16:creationId xmlns:a16="http://schemas.microsoft.com/office/drawing/2014/main" id="{02F3960D-25F6-B730-8B09-DD230BBC84C5}"/>
              </a:ext>
            </a:extLst>
          </p:cNvPr>
          <p:cNvSpPr>
            <a:spLocks noGrp="1"/>
          </p:cNvSpPr>
          <p:nvPr>
            <p:ph type="body" sz="quarter" idx="11"/>
          </p:nvPr>
        </p:nvSpPr>
        <p:spPr/>
        <p:txBody>
          <a:bodyPr/>
          <a:lstStyle/>
          <a:p>
            <a:endParaRPr lang="en-GB"/>
          </a:p>
        </p:txBody>
      </p:sp>
      <p:pic>
        <p:nvPicPr>
          <p:cNvPr id="36870" name="Picture 6"/>
          <p:cNvPicPr>
            <a:picLocks noChangeAspect="1" noChangeArrowheads="1"/>
          </p:cNvPicPr>
          <p:nvPr/>
        </p:nvPicPr>
        <p:blipFill>
          <a:blip r:embed="rId3" cstate="print"/>
          <a:srcRect/>
          <a:stretch>
            <a:fillRect/>
          </a:stretch>
        </p:blipFill>
        <p:spPr bwMode="auto">
          <a:xfrm>
            <a:off x="492956" y="2025903"/>
            <a:ext cx="4572000" cy="2955925"/>
          </a:xfrm>
          <a:prstGeom prst="rect">
            <a:avLst/>
          </a:prstGeom>
          <a:noFill/>
          <a:ln w="9525">
            <a:noFill/>
            <a:miter lim="800000"/>
            <a:headEnd type="none" w="lg" len="lg"/>
            <a:tailEnd type="none" w="lg" len="lg"/>
          </a:ln>
        </p:spPr>
      </p:pic>
      <p:pic>
        <p:nvPicPr>
          <p:cNvPr id="36871" name="Picture 7"/>
          <p:cNvPicPr>
            <a:picLocks noChangeAspect="1" noChangeArrowheads="1"/>
          </p:cNvPicPr>
          <p:nvPr/>
        </p:nvPicPr>
        <p:blipFill>
          <a:blip r:embed="rId4" cstate="print"/>
          <a:srcRect/>
          <a:stretch>
            <a:fillRect/>
          </a:stretch>
        </p:blipFill>
        <p:spPr bwMode="auto">
          <a:xfrm>
            <a:off x="5864225" y="2798763"/>
            <a:ext cx="4572000" cy="3429000"/>
          </a:xfrm>
          <a:prstGeom prst="rect">
            <a:avLst/>
          </a:prstGeom>
          <a:noFill/>
          <a:ln w="9525">
            <a:noFill/>
            <a:miter lim="800000"/>
            <a:headEnd type="none" w="lg" len="lg"/>
            <a:tailEnd type="none" w="lg" len="lg"/>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3"/>
          <p:cNvSpPr>
            <a:spLocks noGrp="1" noChangeArrowheads="1"/>
          </p:cNvSpPr>
          <p:nvPr>
            <p:ph type="title"/>
          </p:nvPr>
        </p:nvSpPr>
        <p:spPr/>
        <p:txBody>
          <a:bodyPr/>
          <a:lstStyle/>
          <a:p>
            <a:pPr algn="l" eaLnBrk="1" hangingPunct="1"/>
            <a:r>
              <a:rPr lang="pl-PL" sz="3200" dirty="0" err="1"/>
              <a:t>Vehicles</a:t>
            </a:r>
            <a:r>
              <a:rPr lang="pl-PL" sz="3200" dirty="0"/>
              <a:t> in USA</a:t>
            </a:r>
          </a:p>
        </p:txBody>
      </p:sp>
      <p:sp>
        <p:nvSpPr>
          <p:cNvPr id="2" name="Text Placeholder 1">
            <a:extLst>
              <a:ext uri="{FF2B5EF4-FFF2-40B4-BE49-F238E27FC236}">
                <a16:creationId xmlns:a16="http://schemas.microsoft.com/office/drawing/2014/main" id="{50DC2455-F742-3E78-7FE7-28A19772C11B}"/>
              </a:ext>
            </a:extLst>
          </p:cNvPr>
          <p:cNvSpPr>
            <a:spLocks noGrp="1"/>
          </p:cNvSpPr>
          <p:nvPr>
            <p:ph type="body" sz="quarter" idx="11"/>
          </p:nvPr>
        </p:nvSpPr>
        <p:spPr/>
        <p:txBody>
          <a:bodyPr/>
          <a:lstStyle/>
          <a:p>
            <a:endParaRPr lang="en-GB"/>
          </a:p>
        </p:txBody>
      </p:sp>
      <p:pic>
        <p:nvPicPr>
          <p:cNvPr id="37894" name="Picture 6"/>
          <p:cNvPicPr>
            <a:picLocks noChangeAspect="1" noChangeArrowheads="1"/>
          </p:cNvPicPr>
          <p:nvPr/>
        </p:nvPicPr>
        <p:blipFill>
          <a:blip r:embed="rId3" cstate="print"/>
          <a:srcRect/>
          <a:stretch>
            <a:fillRect/>
          </a:stretch>
        </p:blipFill>
        <p:spPr bwMode="auto">
          <a:xfrm>
            <a:off x="654300" y="1100611"/>
            <a:ext cx="4572000" cy="2574925"/>
          </a:xfrm>
          <a:prstGeom prst="rect">
            <a:avLst/>
          </a:prstGeom>
          <a:noFill/>
          <a:ln w="9525">
            <a:noFill/>
            <a:miter lim="800000"/>
            <a:headEnd type="none" w="lg" len="lg"/>
            <a:tailEnd type="none" w="lg" len="lg"/>
          </a:ln>
        </p:spPr>
      </p:pic>
      <p:pic>
        <p:nvPicPr>
          <p:cNvPr id="37895" name="Picture 7"/>
          <p:cNvPicPr>
            <a:picLocks noChangeAspect="1" noChangeArrowheads="1"/>
          </p:cNvPicPr>
          <p:nvPr/>
        </p:nvPicPr>
        <p:blipFill>
          <a:blip r:embed="rId4" cstate="print"/>
          <a:srcRect/>
          <a:stretch>
            <a:fillRect/>
          </a:stretch>
        </p:blipFill>
        <p:spPr bwMode="auto">
          <a:xfrm>
            <a:off x="6096000" y="1100610"/>
            <a:ext cx="4572000" cy="2574925"/>
          </a:xfrm>
          <a:prstGeom prst="rect">
            <a:avLst/>
          </a:prstGeom>
          <a:noFill/>
          <a:ln w="9525">
            <a:noFill/>
            <a:miter lim="800000"/>
            <a:headEnd type="none" w="lg" len="lg"/>
            <a:tailEnd type="none" w="lg" len="lg"/>
          </a:ln>
        </p:spPr>
      </p:pic>
      <p:pic>
        <p:nvPicPr>
          <p:cNvPr id="37896" name="Picture 8"/>
          <p:cNvPicPr>
            <a:picLocks noChangeAspect="1" noChangeArrowheads="1"/>
          </p:cNvPicPr>
          <p:nvPr/>
        </p:nvPicPr>
        <p:blipFill>
          <a:blip r:embed="rId5" cstate="print"/>
          <a:srcRect/>
          <a:stretch>
            <a:fillRect/>
          </a:stretch>
        </p:blipFill>
        <p:spPr bwMode="auto">
          <a:xfrm>
            <a:off x="2005804" y="3713165"/>
            <a:ext cx="4572000" cy="3063875"/>
          </a:xfrm>
          <a:prstGeom prst="rect">
            <a:avLst/>
          </a:prstGeom>
          <a:noFill/>
          <a:ln w="9525">
            <a:noFill/>
            <a:miter lim="800000"/>
            <a:headEnd type="none" w="lg" len="lg"/>
            <a:tailEnd type="none" w="lg" len="lg"/>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2AD96-9E9D-CD39-A3C3-24DC8C21C56C}"/>
              </a:ext>
            </a:extLst>
          </p:cNvPr>
          <p:cNvSpPr>
            <a:spLocks noGrp="1"/>
          </p:cNvSpPr>
          <p:nvPr>
            <p:ph type="title"/>
          </p:nvPr>
        </p:nvSpPr>
        <p:spPr/>
        <p:txBody>
          <a:bodyPr/>
          <a:lstStyle/>
          <a:p>
            <a:r>
              <a:rPr lang="pl-PL" dirty="0" err="1"/>
              <a:t>Weight</a:t>
            </a:r>
            <a:r>
              <a:rPr lang="pl-PL" dirty="0"/>
              <a:t> of </a:t>
            </a:r>
            <a:r>
              <a:rPr lang="pl-PL" dirty="0" err="1"/>
              <a:t>vehicle</a:t>
            </a:r>
            <a:endParaRPr lang="en-GB" dirty="0"/>
          </a:p>
        </p:txBody>
      </p:sp>
      <p:sp>
        <p:nvSpPr>
          <p:cNvPr id="38917" name="Rectangle 8"/>
          <p:cNvSpPr>
            <a:spLocks noGrp="1" noChangeArrowheads="1"/>
          </p:cNvSpPr>
          <p:nvPr>
            <p:ph type="body" sz="quarter" idx="11"/>
          </p:nvPr>
        </p:nvSpPr>
        <p:spPr>
          <a:xfrm>
            <a:off x="1781971" y="2117727"/>
            <a:ext cx="4973553" cy="3816351"/>
          </a:xfrm>
          <a:noFill/>
        </p:spPr>
        <p:txBody>
          <a:bodyPr>
            <a:normAutofit lnSpcReduction="10000"/>
          </a:bodyPr>
          <a:lstStyle/>
          <a:p>
            <a:pPr>
              <a:lnSpc>
                <a:spcPct val="80000"/>
              </a:lnSpc>
            </a:pPr>
            <a:r>
              <a:rPr lang="pl-PL" dirty="0">
                <a:solidFill>
                  <a:srgbClr val="F78722"/>
                </a:solidFill>
              </a:rPr>
              <a:t>In the USA, the </a:t>
            </a:r>
            <a:r>
              <a:rPr lang="pl-PL" dirty="0" err="1">
                <a:solidFill>
                  <a:srgbClr val="F78722"/>
                </a:solidFill>
              </a:rPr>
              <a:t>weight</a:t>
            </a:r>
            <a:r>
              <a:rPr lang="pl-PL" dirty="0">
                <a:solidFill>
                  <a:srgbClr val="F78722"/>
                </a:solidFill>
              </a:rPr>
              <a:t> of a </a:t>
            </a:r>
            <a:r>
              <a:rPr lang="pl-PL" dirty="0" err="1">
                <a:solidFill>
                  <a:srgbClr val="F78722"/>
                </a:solidFill>
              </a:rPr>
              <a:t>vehicle</a:t>
            </a:r>
            <a:r>
              <a:rPr lang="pl-PL" dirty="0">
                <a:solidFill>
                  <a:srgbClr val="F78722"/>
                </a:solidFill>
              </a:rPr>
              <a:t> </a:t>
            </a:r>
            <a:r>
              <a:rPr lang="pl-PL" dirty="0" err="1">
                <a:solidFill>
                  <a:srgbClr val="F78722"/>
                </a:solidFill>
              </a:rPr>
              <a:t>can</a:t>
            </a:r>
            <a:r>
              <a:rPr lang="pl-PL" dirty="0">
                <a:solidFill>
                  <a:srgbClr val="F78722"/>
                </a:solidFill>
              </a:rPr>
              <a:t> be </a:t>
            </a:r>
            <a:r>
              <a:rPr lang="pl-PL" dirty="0" err="1">
                <a:solidFill>
                  <a:srgbClr val="F78722"/>
                </a:solidFill>
              </a:rPr>
              <a:t>compensated</a:t>
            </a:r>
            <a:r>
              <a:rPr lang="pl-PL" dirty="0">
                <a:solidFill>
                  <a:srgbClr val="F78722"/>
                </a:solidFill>
              </a:rPr>
              <a:t> for by </a:t>
            </a:r>
            <a:r>
              <a:rPr lang="pl-PL" dirty="0" err="1">
                <a:solidFill>
                  <a:srgbClr val="F78722"/>
                </a:solidFill>
              </a:rPr>
              <a:t>an</a:t>
            </a:r>
            <a:r>
              <a:rPr lang="pl-PL" dirty="0">
                <a:solidFill>
                  <a:srgbClr val="F78722"/>
                </a:solidFill>
              </a:rPr>
              <a:t> </a:t>
            </a:r>
            <a:r>
              <a:rPr lang="pl-PL" dirty="0" err="1">
                <a:solidFill>
                  <a:srgbClr val="F78722"/>
                </a:solidFill>
              </a:rPr>
              <a:t>increased</a:t>
            </a:r>
            <a:r>
              <a:rPr lang="pl-PL" dirty="0">
                <a:solidFill>
                  <a:srgbClr val="F78722"/>
                </a:solidFill>
              </a:rPr>
              <a:t> </a:t>
            </a:r>
            <a:r>
              <a:rPr lang="pl-PL" dirty="0" err="1">
                <a:solidFill>
                  <a:srgbClr val="F78722"/>
                </a:solidFill>
              </a:rPr>
              <a:t>number</a:t>
            </a:r>
            <a:r>
              <a:rPr lang="pl-PL" dirty="0">
                <a:solidFill>
                  <a:srgbClr val="F78722"/>
                </a:solidFill>
              </a:rPr>
              <a:t> of </a:t>
            </a:r>
            <a:r>
              <a:rPr lang="pl-PL" dirty="0" err="1">
                <a:solidFill>
                  <a:srgbClr val="F78722"/>
                </a:solidFill>
              </a:rPr>
              <a:t>axles</a:t>
            </a:r>
            <a:r>
              <a:rPr lang="pl-PL" dirty="0">
                <a:solidFill>
                  <a:srgbClr val="F78722"/>
                </a:solidFill>
              </a:rPr>
              <a:t> and </a:t>
            </a:r>
            <a:r>
              <a:rPr lang="pl-PL" dirty="0" err="1"/>
              <a:t>wheels</a:t>
            </a:r>
            <a:r>
              <a:rPr lang="pl-PL" dirty="0"/>
              <a:t>. As a </a:t>
            </a:r>
            <a:r>
              <a:rPr lang="pl-PL" dirty="0" err="1"/>
              <a:t>consequence</a:t>
            </a:r>
            <a:r>
              <a:rPr lang="pl-PL" dirty="0"/>
              <a:t> of </a:t>
            </a:r>
            <a:r>
              <a:rPr lang="pl-PL" dirty="0" err="1"/>
              <a:t>that</a:t>
            </a:r>
            <a:r>
              <a:rPr lang="pl-PL" dirty="0"/>
              <a:t>, the </a:t>
            </a:r>
            <a:r>
              <a:rPr lang="pl-PL" dirty="0" err="1"/>
              <a:t>pavements</a:t>
            </a:r>
            <a:r>
              <a:rPr lang="pl-PL" dirty="0"/>
              <a:t> </a:t>
            </a:r>
            <a:r>
              <a:rPr lang="pl-PL" dirty="0" err="1"/>
              <a:t>can</a:t>
            </a:r>
            <a:r>
              <a:rPr lang="pl-PL" dirty="0"/>
              <a:t> be </a:t>
            </a:r>
            <a:r>
              <a:rPr lang="pl-PL" dirty="0" err="1"/>
              <a:t>built</a:t>
            </a:r>
            <a:r>
              <a:rPr lang="pl-PL" dirty="0"/>
              <a:t> </a:t>
            </a:r>
          </a:p>
          <a:p>
            <a:pPr>
              <a:lnSpc>
                <a:spcPct val="80000"/>
              </a:lnSpc>
            </a:pPr>
            <a:r>
              <a:rPr lang="pl-PL" dirty="0"/>
              <a:t>not as </a:t>
            </a:r>
            <a:r>
              <a:rPr lang="pl-PL" dirty="0" err="1"/>
              <a:t>thick</a:t>
            </a:r>
            <a:r>
              <a:rPr lang="pl-PL" dirty="0"/>
              <a:t> as in Europe</a:t>
            </a:r>
          </a:p>
          <a:p>
            <a:pPr>
              <a:lnSpc>
                <a:spcPct val="80000"/>
              </a:lnSpc>
            </a:pPr>
            <a:r>
              <a:rPr lang="pl-PL" dirty="0">
                <a:solidFill>
                  <a:srgbClr val="F78722"/>
                </a:solidFill>
              </a:rPr>
              <a:t>In Europe, </a:t>
            </a:r>
            <a:r>
              <a:rPr lang="pl-PL" dirty="0" err="1"/>
              <a:t>higher</a:t>
            </a:r>
            <a:r>
              <a:rPr lang="pl-PL" dirty="0"/>
              <a:t> </a:t>
            </a:r>
            <a:r>
              <a:rPr lang="pl-PL" dirty="0" err="1"/>
              <a:t>loads</a:t>
            </a:r>
            <a:r>
              <a:rPr lang="pl-PL" dirty="0"/>
              <a:t> per axle and single </a:t>
            </a:r>
            <a:r>
              <a:rPr lang="pl-PL" dirty="0" err="1"/>
              <a:t>wheels</a:t>
            </a:r>
            <a:r>
              <a:rPr lang="pl-PL" dirty="0"/>
              <a:t> </a:t>
            </a:r>
            <a:r>
              <a:rPr lang="pl-PL" dirty="0" err="1"/>
              <a:t>are</a:t>
            </a:r>
            <a:r>
              <a:rPr lang="pl-PL" dirty="0"/>
              <a:t> </a:t>
            </a:r>
            <a:r>
              <a:rPr lang="pl-PL" dirty="0" err="1"/>
              <a:t>allowed</a:t>
            </a:r>
            <a:r>
              <a:rPr lang="pl-PL" dirty="0"/>
              <a:t>, </a:t>
            </a:r>
            <a:r>
              <a:rPr lang="pl-PL" dirty="0" err="1"/>
              <a:t>so</a:t>
            </a:r>
            <a:r>
              <a:rPr lang="pl-PL" dirty="0"/>
              <a:t> </a:t>
            </a:r>
            <a:r>
              <a:rPr lang="pl-PL" dirty="0" err="1"/>
              <a:t>pavements</a:t>
            </a:r>
            <a:r>
              <a:rPr lang="pl-PL" dirty="0"/>
              <a:t> </a:t>
            </a:r>
            <a:r>
              <a:rPr lang="pl-PL" dirty="0" err="1"/>
              <a:t>have</a:t>
            </a:r>
            <a:r>
              <a:rPr lang="pl-PL" dirty="0"/>
              <a:t> to be </a:t>
            </a:r>
            <a:r>
              <a:rPr lang="pl-PL" dirty="0" err="1"/>
              <a:t>thicker</a:t>
            </a:r>
            <a:r>
              <a:rPr lang="pl-PL" dirty="0"/>
              <a:t> (</a:t>
            </a:r>
            <a:r>
              <a:rPr lang="pl-PL" dirty="0" err="1"/>
              <a:t>more</a:t>
            </a:r>
            <a:r>
              <a:rPr lang="pl-PL" dirty="0"/>
              <a:t> </a:t>
            </a:r>
            <a:r>
              <a:rPr lang="pl-PL" dirty="0" err="1"/>
              <a:t>durable</a:t>
            </a:r>
            <a:r>
              <a:rPr lang="pl-PL" dirty="0"/>
              <a:t>)</a:t>
            </a:r>
          </a:p>
        </p:txBody>
      </p:sp>
      <p:pic>
        <p:nvPicPr>
          <p:cNvPr id="38918" name="Picture 10"/>
          <p:cNvPicPr>
            <a:picLocks noChangeAspect="1" noChangeArrowheads="1"/>
          </p:cNvPicPr>
          <p:nvPr/>
        </p:nvPicPr>
        <p:blipFill>
          <a:blip r:embed="rId3" cstate="print"/>
          <a:srcRect/>
          <a:stretch>
            <a:fillRect/>
          </a:stretch>
        </p:blipFill>
        <p:spPr bwMode="auto">
          <a:xfrm>
            <a:off x="6605751" y="3225055"/>
            <a:ext cx="4827240" cy="3213850"/>
          </a:xfrm>
          <a:prstGeom prst="rect">
            <a:avLst/>
          </a:prstGeom>
          <a:noFill/>
          <a:ln w="9525">
            <a:noFill/>
            <a:miter lim="800000"/>
            <a:headEnd type="none" w="lg" len="lg"/>
            <a:tailEnd type="none" w="lg" len="lg"/>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4"/>
          <p:cNvSpPr>
            <a:spLocks noGrp="1" noChangeArrowheads="1"/>
          </p:cNvSpPr>
          <p:nvPr>
            <p:ph type="title"/>
          </p:nvPr>
        </p:nvSpPr>
        <p:spPr/>
        <p:txBody>
          <a:bodyPr/>
          <a:lstStyle/>
          <a:p>
            <a:pPr algn="l" eaLnBrk="1" hangingPunct="1"/>
            <a:r>
              <a:rPr lang="pl-PL" dirty="0" err="1"/>
              <a:t>Load</a:t>
            </a:r>
            <a:r>
              <a:rPr lang="pl-PL" sz="3200" dirty="0"/>
              <a:t> </a:t>
            </a:r>
            <a:r>
              <a:rPr lang="pl-PL" dirty="0" err="1"/>
              <a:t>equivalency</a:t>
            </a:r>
            <a:r>
              <a:rPr lang="pl-PL" dirty="0"/>
              <a:t> </a:t>
            </a:r>
            <a:r>
              <a:rPr lang="pl-PL" dirty="0" err="1"/>
              <a:t>factor</a:t>
            </a:r>
            <a:endParaRPr lang="pl-PL" dirty="0"/>
          </a:p>
        </p:txBody>
      </p:sp>
      <p:sp>
        <p:nvSpPr>
          <p:cNvPr id="1030" name="Rectangle 2"/>
          <p:cNvSpPr>
            <a:spLocks noGrp="1" noChangeArrowheads="1"/>
          </p:cNvSpPr>
          <p:nvPr>
            <p:ph type="body" sz="quarter" idx="11"/>
          </p:nvPr>
        </p:nvSpPr>
        <p:spPr/>
        <p:txBody>
          <a:bodyPr/>
          <a:lstStyle/>
          <a:p>
            <a:pPr marL="0" indent="0">
              <a:buNone/>
            </a:pPr>
            <a:r>
              <a:rPr lang="pl-PL" dirty="0" err="1"/>
              <a:t>There</a:t>
            </a:r>
            <a:r>
              <a:rPr lang="pl-PL" dirty="0"/>
              <a:t> </a:t>
            </a:r>
            <a:r>
              <a:rPr lang="pl-PL" dirty="0" err="1"/>
              <a:t>is</a:t>
            </a:r>
            <a:r>
              <a:rPr lang="pl-PL" dirty="0"/>
              <a:t> a ratio </a:t>
            </a:r>
            <a:r>
              <a:rPr lang="pl-PL" dirty="0" err="1"/>
              <a:t>between</a:t>
            </a:r>
            <a:r>
              <a:rPr lang="pl-PL" dirty="0"/>
              <a:t> </a:t>
            </a:r>
            <a:r>
              <a:rPr lang="pl-PL" dirty="0" err="1"/>
              <a:t>total</a:t>
            </a:r>
            <a:r>
              <a:rPr lang="pl-PL" dirty="0"/>
              <a:t> </a:t>
            </a:r>
            <a:r>
              <a:rPr lang="pl-PL" dirty="0" err="1"/>
              <a:t>number</a:t>
            </a:r>
            <a:r>
              <a:rPr lang="pl-PL" dirty="0"/>
              <a:t> of axle </a:t>
            </a:r>
            <a:r>
              <a:rPr lang="pl-PL" dirty="0" err="1"/>
              <a:t>load</a:t>
            </a:r>
            <a:r>
              <a:rPr lang="pl-PL" dirty="0"/>
              <a:t> </a:t>
            </a:r>
            <a:r>
              <a:rPr lang="pl-PL" dirty="0" err="1"/>
              <a:t>that</a:t>
            </a:r>
            <a:r>
              <a:rPr lang="pl-PL" dirty="0"/>
              <a:t> was </a:t>
            </a:r>
            <a:r>
              <a:rPr lang="pl-PL" dirty="0" err="1"/>
              <a:t>measured</a:t>
            </a:r>
            <a:r>
              <a:rPr lang="pl-PL" dirty="0"/>
              <a:t> </a:t>
            </a:r>
            <a:r>
              <a:rPr lang="pl-PL" dirty="0" err="1"/>
              <a:t>during</a:t>
            </a:r>
            <a:r>
              <a:rPr lang="pl-PL" dirty="0"/>
              <a:t> </a:t>
            </a:r>
            <a:r>
              <a:rPr lang="pl-PL" dirty="0" err="1"/>
              <a:t>traffic</a:t>
            </a:r>
            <a:r>
              <a:rPr lang="pl-PL" dirty="0"/>
              <a:t> </a:t>
            </a:r>
            <a:r>
              <a:rPr lang="pl-PL" dirty="0" err="1"/>
              <a:t>assessment</a:t>
            </a:r>
            <a:r>
              <a:rPr lang="pl-PL" dirty="0"/>
              <a:t> (real </a:t>
            </a:r>
            <a:r>
              <a:rPr lang="pl-PL" dirty="0" err="1"/>
              <a:t>number</a:t>
            </a:r>
            <a:r>
              <a:rPr lang="pl-PL" dirty="0"/>
              <a:t> of </a:t>
            </a:r>
            <a:r>
              <a:rPr lang="pl-PL" dirty="0" err="1"/>
              <a:t>vehicles</a:t>
            </a:r>
            <a:r>
              <a:rPr lang="pl-PL" dirty="0"/>
              <a:t>) and </a:t>
            </a:r>
            <a:r>
              <a:rPr lang="pl-PL" dirty="0" err="1"/>
              <a:t>number</a:t>
            </a:r>
            <a:r>
              <a:rPr lang="pl-PL" dirty="0"/>
              <a:t> standard axle </a:t>
            </a:r>
            <a:r>
              <a:rPr lang="pl-PL" dirty="0" err="1"/>
              <a:t>loads</a:t>
            </a:r>
            <a:r>
              <a:rPr lang="pl-PL" dirty="0"/>
              <a:t> (for </a:t>
            </a:r>
            <a:r>
              <a:rPr lang="pl-PL" dirty="0" err="1"/>
              <a:t>example</a:t>
            </a:r>
            <a:r>
              <a:rPr lang="pl-PL" dirty="0"/>
              <a:t> 100 </a:t>
            </a:r>
            <a:r>
              <a:rPr lang="pl-PL" dirty="0" err="1"/>
              <a:t>kN</a:t>
            </a:r>
            <a:r>
              <a:rPr lang="pl-PL" dirty="0"/>
              <a:t>)</a:t>
            </a:r>
          </a:p>
        </p:txBody>
      </p:sp>
      <p:graphicFrame>
        <p:nvGraphicFramePr>
          <p:cNvPr id="1026" name="Object 10"/>
          <p:cNvGraphicFramePr>
            <a:graphicFrameLocks noGrp="1" noChangeAspect="1"/>
          </p:cNvGraphicFramePr>
          <p:nvPr>
            <p:ph sz="half" idx="4294967295"/>
            <p:extLst>
              <p:ext uri="{D42A27DB-BD31-4B8C-83A1-F6EECF244321}">
                <p14:modId xmlns:p14="http://schemas.microsoft.com/office/powerpoint/2010/main" val="3637282997"/>
              </p:ext>
            </p:extLst>
          </p:nvPr>
        </p:nvGraphicFramePr>
        <p:xfrm>
          <a:off x="4620418" y="3612549"/>
          <a:ext cx="2951163" cy="1497012"/>
        </p:xfrm>
        <a:graphic>
          <a:graphicData uri="http://schemas.openxmlformats.org/presentationml/2006/ole">
            <mc:AlternateContent xmlns:mc="http://schemas.openxmlformats.org/markup-compatibility/2006">
              <mc:Choice xmlns:v="urn:schemas-microsoft-com:vml" Requires="v">
                <p:oleObj name="Equation" r:id="rId3" imgW="901440" imgH="457200" progId="Equation.3">
                  <p:embed/>
                </p:oleObj>
              </mc:Choice>
              <mc:Fallback>
                <p:oleObj name="Equation" r:id="rId3" imgW="901440" imgH="457200" progId="Equation.3">
                  <p:embed/>
                  <p:pic>
                    <p:nvPicPr>
                      <p:cNvPr id="1026"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0418" y="3612549"/>
                        <a:ext cx="2951163" cy="1497012"/>
                      </a:xfrm>
                      <a:prstGeom prst="rect">
                        <a:avLst/>
                      </a:prstGeom>
                      <a:noFill/>
                      <a:extLst>
                        <a:ext uri="{909E8E84-426E-40DD-AFC4-6F175D3DCCD1}">
                          <a14:hiddenFill xmlns:a14="http://schemas.microsoft.com/office/drawing/2010/main">
                            <a:solidFill>
                              <a:schemeClr val="tx2"/>
                            </a:solidFill>
                          </a14:hiddenFill>
                        </a:ext>
                      </a:extLst>
                    </p:spPr>
                  </p:pic>
                </p:oleObj>
              </mc:Fallback>
            </mc:AlternateContent>
          </a:graphicData>
        </a:graphic>
      </p:graphicFrame>
      <p:sp>
        <p:nvSpPr>
          <p:cNvPr id="1032" name="Rectangle 12"/>
          <p:cNvSpPr>
            <a:spLocks noChangeArrowheads="1"/>
          </p:cNvSpPr>
          <p:nvPr/>
        </p:nvSpPr>
        <p:spPr bwMode="auto">
          <a:xfrm>
            <a:off x="1774825" y="4959351"/>
            <a:ext cx="8661400" cy="1089529"/>
          </a:xfrm>
          <a:prstGeom prst="rect">
            <a:avLst/>
          </a:prstGeom>
          <a:noFill/>
          <a:ln w="9525" algn="ctr">
            <a:noFill/>
            <a:miter lim="800000"/>
            <a:headEnd/>
            <a:tailEnd/>
          </a:ln>
        </p:spPr>
        <p:txBody>
          <a:bodyPr>
            <a:spAutoFit/>
          </a:bodyPr>
          <a:lstStyle/>
          <a:p>
            <a:r>
              <a:rPr lang="pl-PL" dirty="0"/>
              <a:t>The </a:t>
            </a:r>
            <a:r>
              <a:rPr lang="pl-PL" dirty="0" err="1"/>
              <a:t>exponent</a:t>
            </a:r>
            <a:r>
              <a:rPr lang="pl-PL" dirty="0"/>
              <a:t> in </a:t>
            </a:r>
            <a:r>
              <a:rPr lang="pl-PL" dirty="0" err="1"/>
              <a:t>that</a:t>
            </a:r>
            <a:r>
              <a:rPr lang="pl-PL" dirty="0"/>
              <a:t> </a:t>
            </a:r>
            <a:r>
              <a:rPr lang="pl-PL" dirty="0" err="1"/>
              <a:t>equetion</a:t>
            </a:r>
            <a:r>
              <a:rPr lang="pl-PL" dirty="0"/>
              <a:t> </a:t>
            </a:r>
            <a:r>
              <a:rPr lang="pl-PL" dirty="0" err="1"/>
              <a:t>can</a:t>
            </a:r>
            <a:r>
              <a:rPr lang="pl-PL" dirty="0"/>
              <a:t> be 4 (as </a:t>
            </a:r>
            <a:r>
              <a:rPr lang="pl-PL" dirty="0" err="1"/>
              <a:t>presented</a:t>
            </a:r>
            <a:r>
              <a:rPr lang="pl-PL" dirty="0"/>
              <a:t> </a:t>
            </a:r>
            <a:r>
              <a:rPr lang="pl-PL" dirty="0" err="1"/>
              <a:t>above</a:t>
            </a:r>
            <a:r>
              <a:rPr lang="pl-PL" dirty="0"/>
              <a:t> for </a:t>
            </a:r>
            <a:r>
              <a:rPr lang="pl-PL" dirty="0" err="1"/>
              <a:t>flexible</a:t>
            </a:r>
            <a:r>
              <a:rPr lang="pl-PL" dirty="0"/>
              <a:t> </a:t>
            </a:r>
            <a:r>
              <a:rPr lang="pl-PL" dirty="0" err="1"/>
              <a:t>pavements</a:t>
            </a:r>
            <a:r>
              <a:rPr lang="pl-PL" dirty="0"/>
              <a:t> and </a:t>
            </a:r>
            <a:r>
              <a:rPr lang="pl-PL" dirty="0" err="1"/>
              <a:t>can</a:t>
            </a:r>
            <a:r>
              <a:rPr lang="pl-PL" dirty="0"/>
              <a:t> be </a:t>
            </a:r>
            <a:r>
              <a:rPr lang="pl-PL" dirty="0" err="1"/>
              <a:t>equal</a:t>
            </a:r>
            <a:r>
              <a:rPr lang="pl-PL" dirty="0"/>
              <a:t> to 10 </a:t>
            </a:r>
            <a:r>
              <a:rPr lang="pl-PL" dirty="0" err="1"/>
              <a:t>or</a:t>
            </a:r>
            <a:r>
              <a:rPr lang="pl-PL" dirty="0"/>
              <a:t> 12 in </a:t>
            </a:r>
            <a:r>
              <a:rPr lang="pl-PL" dirty="0" err="1"/>
              <a:t>case</a:t>
            </a:r>
            <a:r>
              <a:rPr lang="pl-PL" dirty="0"/>
              <a:t> of </a:t>
            </a:r>
            <a:r>
              <a:rPr lang="pl-PL" dirty="0" err="1"/>
              <a:t>rigid</a:t>
            </a:r>
            <a:r>
              <a:rPr lang="pl-PL" dirty="0"/>
              <a:t> </a:t>
            </a:r>
            <a:r>
              <a:rPr lang="pl-PL" dirty="0" err="1"/>
              <a:t>pavements</a:t>
            </a:r>
            <a:r>
              <a:rPr lang="pl-PL" dirty="0"/>
              <a: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4"/>
          <p:cNvSpPr>
            <a:spLocks noGrp="1" noChangeArrowheads="1"/>
          </p:cNvSpPr>
          <p:nvPr>
            <p:ph type="title"/>
          </p:nvPr>
        </p:nvSpPr>
        <p:spPr/>
        <p:txBody>
          <a:bodyPr/>
          <a:lstStyle/>
          <a:p>
            <a:pPr algn="l" eaLnBrk="1" hangingPunct="1"/>
            <a:r>
              <a:rPr lang="pl-PL" sz="3200" dirty="0" err="1"/>
              <a:t>Average</a:t>
            </a:r>
            <a:r>
              <a:rPr lang="pl-PL" sz="3200" dirty="0"/>
              <a:t> </a:t>
            </a:r>
            <a:r>
              <a:rPr lang="pl-PL" sz="3200" dirty="0" err="1"/>
              <a:t>Daily</a:t>
            </a:r>
            <a:r>
              <a:rPr lang="pl-PL" sz="3200" dirty="0"/>
              <a:t> </a:t>
            </a:r>
            <a:r>
              <a:rPr lang="pl-PL" sz="3200" dirty="0" err="1"/>
              <a:t>Traffic</a:t>
            </a:r>
            <a:endParaRPr lang="pl-PL" sz="3200" dirty="0"/>
          </a:p>
        </p:txBody>
      </p:sp>
      <p:sp>
        <p:nvSpPr>
          <p:cNvPr id="39940" name="Rectangle 2"/>
          <p:cNvSpPr>
            <a:spLocks noGrp="1" noChangeArrowheads="1"/>
          </p:cNvSpPr>
          <p:nvPr>
            <p:ph type="body" sz="quarter" idx="11"/>
          </p:nvPr>
        </p:nvSpPr>
        <p:spPr>
          <a:xfrm>
            <a:off x="1781971" y="1491216"/>
            <a:ext cx="7392511" cy="3816351"/>
          </a:xfrm>
        </p:spPr>
        <p:txBody>
          <a:bodyPr/>
          <a:lstStyle/>
          <a:p>
            <a:r>
              <a:rPr lang="pl-PL" dirty="0"/>
              <a:t>The </a:t>
            </a:r>
            <a:r>
              <a:rPr lang="pl-PL" dirty="0" err="1"/>
              <a:t>equivalency</a:t>
            </a:r>
            <a:r>
              <a:rPr lang="pl-PL" dirty="0"/>
              <a:t> </a:t>
            </a:r>
            <a:r>
              <a:rPr lang="pl-PL" dirty="0" err="1"/>
              <a:t>factors</a:t>
            </a:r>
            <a:r>
              <a:rPr lang="pl-PL" dirty="0"/>
              <a:t> for </a:t>
            </a:r>
            <a:r>
              <a:rPr lang="pl-PL" dirty="0" err="1"/>
              <a:t>different</a:t>
            </a:r>
            <a:r>
              <a:rPr lang="pl-PL" dirty="0"/>
              <a:t> </a:t>
            </a:r>
            <a:r>
              <a:rPr lang="pl-PL" dirty="0" err="1"/>
              <a:t>types</a:t>
            </a:r>
            <a:r>
              <a:rPr lang="pl-PL" dirty="0"/>
              <a:t> of </a:t>
            </a:r>
            <a:r>
              <a:rPr lang="pl-PL" dirty="0" err="1"/>
              <a:t>vehicles</a:t>
            </a:r>
            <a:r>
              <a:rPr lang="pl-PL" dirty="0"/>
              <a:t>:</a:t>
            </a:r>
          </a:p>
        </p:txBody>
      </p:sp>
      <p:pic>
        <p:nvPicPr>
          <p:cNvPr id="39943" name="Picture 5"/>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 contrast="-12000"/>
                    </a14:imgEffect>
                  </a14:imgLayer>
                </a14:imgProps>
              </a:ext>
            </a:extLst>
          </a:blip>
          <a:srcRect/>
          <a:stretch>
            <a:fillRect/>
          </a:stretch>
        </p:blipFill>
        <p:spPr bwMode="auto">
          <a:xfrm>
            <a:off x="2315581" y="2289140"/>
            <a:ext cx="4310063" cy="3933825"/>
          </a:xfrm>
          <a:prstGeom prst="rect">
            <a:avLst/>
          </a:prstGeom>
          <a:noFill/>
          <a:ln w="9525">
            <a:noFill/>
            <a:miter lim="800000"/>
            <a:headEnd/>
            <a:tailEnd/>
          </a:ln>
        </p:spPr>
      </p:pic>
      <p:sp>
        <p:nvSpPr>
          <p:cNvPr id="2" name="pole tekstowe 1"/>
          <p:cNvSpPr txBox="1"/>
          <p:nvPr/>
        </p:nvSpPr>
        <p:spPr>
          <a:xfrm>
            <a:off x="6440707" y="3399392"/>
            <a:ext cx="3609757" cy="646331"/>
          </a:xfrm>
          <a:prstGeom prst="rect">
            <a:avLst/>
          </a:prstGeom>
          <a:noFill/>
          <a:ln>
            <a:solidFill>
              <a:schemeClr val="accent1"/>
            </a:solidFill>
          </a:ln>
        </p:spPr>
        <p:txBody>
          <a:bodyPr wrap="square" rtlCol="0">
            <a:spAutoFit/>
          </a:bodyPr>
          <a:lstStyle/>
          <a:p>
            <a:r>
              <a:rPr lang="pl-PL" sz="2000" dirty="0"/>
              <a:t>Heavy </a:t>
            </a:r>
            <a:r>
              <a:rPr lang="pl-PL" sz="2000" dirty="0" err="1"/>
              <a:t>Goods</a:t>
            </a:r>
            <a:r>
              <a:rPr lang="pl-PL" sz="2000" dirty="0"/>
              <a:t> </a:t>
            </a:r>
            <a:r>
              <a:rPr lang="pl-PL" sz="2000" dirty="0" err="1"/>
              <a:t>Vehicles</a:t>
            </a:r>
            <a:r>
              <a:rPr lang="pl-PL" sz="2000" dirty="0"/>
              <a:t> (HGV)</a:t>
            </a:r>
          </a:p>
        </p:txBody>
      </p:sp>
      <p:sp>
        <p:nvSpPr>
          <p:cNvPr id="9" name="pole tekstowe 8"/>
          <p:cNvSpPr txBox="1"/>
          <p:nvPr/>
        </p:nvSpPr>
        <p:spPr>
          <a:xfrm>
            <a:off x="6440707" y="4256052"/>
            <a:ext cx="3609757" cy="646331"/>
          </a:xfrm>
          <a:prstGeom prst="rect">
            <a:avLst/>
          </a:prstGeom>
          <a:noFill/>
          <a:ln>
            <a:solidFill>
              <a:schemeClr val="accent1"/>
            </a:solidFill>
          </a:ln>
        </p:spPr>
        <p:txBody>
          <a:bodyPr wrap="square" rtlCol="0">
            <a:spAutoFit/>
          </a:bodyPr>
          <a:lstStyle/>
          <a:p>
            <a:pPr algn="l"/>
            <a:r>
              <a:rPr lang="pl-PL" sz="2000" dirty="0"/>
              <a:t>Heavy </a:t>
            </a:r>
            <a:r>
              <a:rPr lang="pl-PL" sz="2000" dirty="0" err="1"/>
              <a:t>Goods</a:t>
            </a:r>
            <a:r>
              <a:rPr lang="pl-PL" sz="2000" dirty="0"/>
              <a:t> </a:t>
            </a:r>
            <a:r>
              <a:rPr lang="pl-PL" sz="2000" dirty="0" err="1"/>
              <a:t>Vehicles</a:t>
            </a:r>
            <a:r>
              <a:rPr lang="pl-PL" sz="2000" dirty="0"/>
              <a:t> with </a:t>
            </a:r>
            <a:r>
              <a:rPr lang="pl-PL" sz="2000" dirty="0" err="1"/>
              <a:t>trailer</a:t>
            </a:r>
            <a:r>
              <a:rPr lang="pl-PL" sz="2000" dirty="0"/>
              <a:t> and </a:t>
            </a:r>
            <a:r>
              <a:rPr lang="pl-PL" sz="2000" dirty="0" err="1"/>
              <a:t>semitrailer</a:t>
            </a:r>
            <a:endParaRPr lang="pl-PL" sz="2000" dirty="0"/>
          </a:p>
        </p:txBody>
      </p:sp>
      <p:sp>
        <p:nvSpPr>
          <p:cNvPr id="10" name="pole tekstowe 9"/>
          <p:cNvSpPr txBox="1"/>
          <p:nvPr/>
        </p:nvSpPr>
        <p:spPr>
          <a:xfrm>
            <a:off x="6440707" y="5139190"/>
            <a:ext cx="3609757" cy="369332"/>
          </a:xfrm>
          <a:prstGeom prst="rect">
            <a:avLst/>
          </a:prstGeom>
          <a:noFill/>
          <a:ln>
            <a:solidFill>
              <a:schemeClr val="accent1"/>
            </a:solidFill>
          </a:ln>
        </p:spPr>
        <p:txBody>
          <a:bodyPr wrap="square" rtlCol="0">
            <a:spAutoFit/>
          </a:bodyPr>
          <a:lstStyle/>
          <a:p>
            <a:pPr algn="l"/>
            <a:r>
              <a:rPr lang="pl-PL" sz="2000" dirty="0" err="1"/>
              <a:t>Buses</a:t>
            </a:r>
            <a:endParaRPr lang="pl-PL" sz="20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solidFill>
                  <a:srgbClr val="F26211"/>
                </a:solidFill>
              </a:rPr>
              <a:t>Road Transportation Systems Engineering </a:t>
            </a:r>
            <a:r>
              <a:rPr lang="pl-PL">
                <a:solidFill>
                  <a:srgbClr val="F26211"/>
                </a:solidFill>
              </a:rPr>
              <a:t>Development</a:t>
            </a:r>
            <a:r>
              <a:rPr lang="en-GB">
                <a:solidFill>
                  <a:srgbClr val="F26211"/>
                </a:solidFill>
              </a:rPr>
              <a:t> </a:t>
            </a:r>
            <a:r>
              <a:rPr lang="en-GB" dirty="0">
                <a:solidFill>
                  <a:srgbClr val="F26211"/>
                </a:solidFill>
              </a:rPr>
              <a:t>in the Sub-Saharan Africa – Modern EU Master Programme &amp; Capacity Building</a:t>
            </a:r>
            <a:endParaRPr lang="pl-PL" dirty="0">
              <a:solidFill>
                <a:srgbClr val="F26211"/>
              </a:solidFill>
            </a:endParaRP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1797-A26D-4CE9-FCD9-4E9DF3ABD8AF}"/>
              </a:ext>
            </a:extLst>
          </p:cNvPr>
          <p:cNvSpPr>
            <a:spLocks noGrp="1"/>
          </p:cNvSpPr>
          <p:nvPr>
            <p:ph type="title"/>
          </p:nvPr>
        </p:nvSpPr>
        <p:spPr/>
        <p:txBody>
          <a:bodyPr/>
          <a:lstStyle/>
          <a:p>
            <a:r>
              <a:rPr lang="en-GB" dirty="0"/>
              <a:t>Methods for traffic prediction</a:t>
            </a:r>
            <a:br>
              <a:rPr lang="en-GB" dirty="0"/>
            </a:br>
            <a:endParaRPr lang="en-GB" dirty="0"/>
          </a:p>
        </p:txBody>
      </p:sp>
      <p:sp>
        <p:nvSpPr>
          <p:cNvPr id="40964" name="Symbol zastępczy zawartości 1"/>
          <p:cNvSpPr>
            <a:spLocks noGrp="1"/>
          </p:cNvSpPr>
          <p:nvPr>
            <p:ph type="body" sz="quarter" idx="11"/>
          </p:nvPr>
        </p:nvSpPr>
        <p:spPr/>
        <p:txBody>
          <a:bodyPr>
            <a:normAutofit/>
          </a:bodyPr>
          <a:lstStyle/>
          <a:p>
            <a:pPr eaLnBrk="1" hangingPunct="1">
              <a:buFont typeface="Wingdings" pitchFamily="2" charset="2"/>
              <a:buChar char="Ø"/>
            </a:pPr>
            <a:r>
              <a:rPr lang="pl-PL" dirty="0" err="1"/>
              <a:t>Back</a:t>
            </a:r>
            <a:r>
              <a:rPr lang="pl-PL" dirty="0"/>
              <a:t> </a:t>
            </a:r>
            <a:r>
              <a:rPr lang="pl-PL" dirty="0" err="1"/>
              <a:t>calculation</a:t>
            </a:r>
            <a:r>
              <a:rPr lang="pl-PL" dirty="0"/>
              <a:t> </a:t>
            </a:r>
            <a:r>
              <a:rPr lang="pl-PL" dirty="0" err="1"/>
              <a:t>method</a:t>
            </a:r>
            <a:r>
              <a:rPr lang="pl-PL" dirty="0"/>
              <a:t> – </a:t>
            </a:r>
            <a:r>
              <a:rPr lang="pl-PL" dirty="0" err="1"/>
              <a:t>based</a:t>
            </a:r>
            <a:r>
              <a:rPr lang="pl-PL" dirty="0"/>
              <a:t> on </a:t>
            </a:r>
            <a:r>
              <a:rPr lang="pl-PL" dirty="0" err="1"/>
              <a:t>results</a:t>
            </a:r>
            <a:r>
              <a:rPr lang="pl-PL" dirty="0"/>
              <a:t> of </a:t>
            </a:r>
            <a:r>
              <a:rPr lang="pl-PL" dirty="0" err="1"/>
              <a:t>traffic</a:t>
            </a:r>
            <a:r>
              <a:rPr lang="pl-PL" dirty="0"/>
              <a:t> </a:t>
            </a:r>
            <a:r>
              <a:rPr lang="pl-PL" dirty="0" err="1"/>
              <a:t>measurement</a:t>
            </a:r>
            <a:r>
              <a:rPr lang="pl-PL" dirty="0"/>
              <a:t> </a:t>
            </a:r>
            <a:r>
              <a:rPr lang="pl-PL" dirty="0" err="1"/>
              <a:t>during</a:t>
            </a:r>
            <a:r>
              <a:rPr lang="pl-PL" dirty="0"/>
              <a:t> </a:t>
            </a:r>
            <a:r>
              <a:rPr lang="pl-PL" dirty="0" err="1"/>
              <a:t>whole</a:t>
            </a:r>
            <a:r>
              <a:rPr lang="pl-PL" dirty="0"/>
              <a:t> period of </a:t>
            </a:r>
            <a:r>
              <a:rPr lang="pl-PL" dirty="0" err="1"/>
              <a:t>road</a:t>
            </a:r>
            <a:r>
              <a:rPr lang="pl-PL" dirty="0"/>
              <a:t> in service</a:t>
            </a:r>
          </a:p>
          <a:p>
            <a:pPr eaLnBrk="1" hangingPunct="1">
              <a:buFont typeface="Wingdings" pitchFamily="2" charset="2"/>
              <a:buChar char="Ø"/>
            </a:pPr>
            <a:endParaRPr lang="pl-PL" dirty="0"/>
          </a:p>
          <a:p>
            <a:pPr eaLnBrk="1" hangingPunct="1">
              <a:buFont typeface="Wingdings" pitchFamily="2" charset="2"/>
              <a:buChar char="Ø"/>
            </a:pPr>
            <a:r>
              <a:rPr lang="pl-PL" dirty="0"/>
              <a:t>General </a:t>
            </a:r>
            <a:r>
              <a:rPr lang="pl-PL" dirty="0" err="1"/>
              <a:t>Traffic</a:t>
            </a:r>
            <a:r>
              <a:rPr lang="pl-PL" dirty="0"/>
              <a:t> </a:t>
            </a:r>
            <a:r>
              <a:rPr lang="pl-PL" dirty="0" err="1"/>
              <a:t>Measurements</a:t>
            </a:r>
            <a:r>
              <a:rPr lang="pl-PL" dirty="0"/>
              <a:t>  – in Poland </a:t>
            </a:r>
            <a:r>
              <a:rPr lang="pl-PL" dirty="0" err="1"/>
              <a:t>every</a:t>
            </a:r>
            <a:r>
              <a:rPr lang="pl-PL" dirty="0"/>
              <a:t> 5 </a:t>
            </a:r>
            <a:r>
              <a:rPr lang="pl-PL" dirty="0" err="1"/>
              <a:t>years</a:t>
            </a:r>
            <a:r>
              <a:rPr lang="pl-PL" dirty="0"/>
              <a:t> – </a:t>
            </a:r>
            <a:r>
              <a:rPr lang="pl-PL" dirty="0" err="1"/>
              <a:t>last</a:t>
            </a:r>
            <a:r>
              <a:rPr lang="pl-PL" dirty="0"/>
              <a:t> one was </a:t>
            </a:r>
            <a:r>
              <a:rPr lang="pl-PL" dirty="0" err="1"/>
              <a:t>conducted</a:t>
            </a:r>
            <a:r>
              <a:rPr lang="pl-PL" dirty="0"/>
              <a:t> in 2010 (</a:t>
            </a:r>
            <a:r>
              <a:rPr lang="pl-PL" dirty="0">
                <a:hlinkClick r:id="rId2"/>
              </a:rPr>
              <a:t>www.gddkia.gov.pl</a:t>
            </a:r>
            <a:r>
              <a:rPr lang="pl-PL" dirty="0"/>
              <a:t>)</a:t>
            </a:r>
          </a:p>
          <a:p>
            <a:pPr eaLnBrk="1" hangingPunct="1">
              <a:buFontTx/>
              <a:buNone/>
            </a:pPr>
            <a:endParaRPr lang="pl-PL"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97F5B-85A7-C174-4704-70618660C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3F2D9-4C0E-DEC6-F1E2-76EEA3202B32}"/>
              </a:ext>
            </a:extLst>
          </p:cNvPr>
          <p:cNvSpPr>
            <a:spLocks noGrp="1"/>
          </p:cNvSpPr>
          <p:nvPr>
            <p:ph type="title"/>
          </p:nvPr>
        </p:nvSpPr>
        <p:spPr/>
        <p:txBody>
          <a:bodyPr/>
          <a:lstStyle/>
          <a:p>
            <a:r>
              <a:rPr lang="en-GB" dirty="0"/>
              <a:t>Total traffic calculations</a:t>
            </a:r>
          </a:p>
        </p:txBody>
      </p:sp>
      <p:sp>
        <p:nvSpPr>
          <p:cNvPr id="40964" name="Symbol zastępczy zawartości 1">
            <a:extLst>
              <a:ext uri="{FF2B5EF4-FFF2-40B4-BE49-F238E27FC236}">
                <a16:creationId xmlns:a16="http://schemas.microsoft.com/office/drawing/2014/main" id="{66653548-6533-FC4E-F59B-8F4FF3C778A4}"/>
              </a:ext>
            </a:extLst>
          </p:cNvPr>
          <p:cNvSpPr>
            <a:spLocks noGrp="1"/>
          </p:cNvSpPr>
          <p:nvPr>
            <p:ph type="body" sz="quarter" idx="11"/>
          </p:nvPr>
        </p:nvSpPr>
        <p:spPr/>
        <p:txBody>
          <a:bodyPr>
            <a:normAutofit/>
          </a:bodyPr>
          <a:lstStyle/>
          <a:p>
            <a:pPr eaLnBrk="1" hangingPunct="1">
              <a:buFont typeface="Wingdings" pitchFamily="2" charset="2"/>
              <a:buChar char="Ø"/>
            </a:pPr>
            <a:r>
              <a:rPr lang="pl-PL" dirty="0" err="1"/>
              <a:t>Back</a:t>
            </a:r>
            <a:r>
              <a:rPr lang="pl-PL" dirty="0"/>
              <a:t> </a:t>
            </a:r>
            <a:r>
              <a:rPr lang="pl-PL" dirty="0" err="1"/>
              <a:t>calculation</a:t>
            </a:r>
            <a:r>
              <a:rPr lang="pl-PL" dirty="0"/>
              <a:t> </a:t>
            </a:r>
            <a:r>
              <a:rPr lang="pl-PL" dirty="0" err="1"/>
              <a:t>method</a:t>
            </a:r>
            <a:r>
              <a:rPr lang="pl-PL" dirty="0"/>
              <a:t> – </a:t>
            </a:r>
            <a:r>
              <a:rPr lang="pl-PL" dirty="0" err="1"/>
              <a:t>based</a:t>
            </a:r>
            <a:r>
              <a:rPr lang="pl-PL" dirty="0"/>
              <a:t> on </a:t>
            </a:r>
            <a:r>
              <a:rPr lang="pl-PL" dirty="0" err="1"/>
              <a:t>results</a:t>
            </a:r>
            <a:r>
              <a:rPr lang="pl-PL" dirty="0"/>
              <a:t> of </a:t>
            </a:r>
            <a:r>
              <a:rPr lang="pl-PL" dirty="0" err="1"/>
              <a:t>traffic</a:t>
            </a:r>
            <a:r>
              <a:rPr lang="pl-PL" dirty="0"/>
              <a:t> </a:t>
            </a:r>
            <a:r>
              <a:rPr lang="pl-PL" dirty="0" err="1"/>
              <a:t>measurement</a:t>
            </a:r>
            <a:r>
              <a:rPr lang="pl-PL" dirty="0"/>
              <a:t> </a:t>
            </a:r>
            <a:r>
              <a:rPr lang="pl-PL" dirty="0" err="1"/>
              <a:t>during</a:t>
            </a:r>
            <a:r>
              <a:rPr lang="pl-PL" dirty="0"/>
              <a:t> </a:t>
            </a:r>
            <a:r>
              <a:rPr lang="pl-PL" dirty="0" err="1"/>
              <a:t>whole</a:t>
            </a:r>
            <a:r>
              <a:rPr lang="pl-PL" dirty="0"/>
              <a:t> period of </a:t>
            </a:r>
            <a:r>
              <a:rPr lang="pl-PL" dirty="0" err="1"/>
              <a:t>road</a:t>
            </a:r>
            <a:r>
              <a:rPr lang="pl-PL" dirty="0"/>
              <a:t> in service</a:t>
            </a:r>
          </a:p>
          <a:p>
            <a:pPr eaLnBrk="1" hangingPunct="1">
              <a:buFont typeface="Wingdings" pitchFamily="2" charset="2"/>
              <a:buChar char="Ø"/>
            </a:pPr>
            <a:endParaRPr lang="pl-PL" dirty="0"/>
          </a:p>
          <a:p>
            <a:pPr eaLnBrk="1" hangingPunct="1">
              <a:buFont typeface="Wingdings" pitchFamily="2" charset="2"/>
              <a:buChar char="Ø"/>
            </a:pPr>
            <a:r>
              <a:rPr lang="pl-PL" dirty="0"/>
              <a:t>General </a:t>
            </a:r>
            <a:r>
              <a:rPr lang="pl-PL" dirty="0" err="1"/>
              <a:t>Traffic</a:t>
            </a:r>
            <a:r>
              <a:rPr lang="pl-PL" dirty="0"/>
              <a:t> </a:t>
            </a:r>
            <a:r>
              <a:rPr lang="pl-PL" dirty="0" err="1"/>
              <a:t>Measurements</a:t>
            </a:r>
            <a:r>
              <a:rPr lang="pl-PL" dirty="0"/>
              <a:t>  – in Poland </a:t>
            </a:r>
            <a:r>
              <a:rPr lang="pl-PL" dirty="0" err="1"/>
              <a:t>every</a:t>
            </a:r>
            <a:r>
              <a:rPr lang="pl-PL" dirty="0"/>
              <a:t> 5 </a:t>
            </a:r>
            <a:r>
              <a:rPr lang="pl-PL" dirty="0" err="1"/>
              <a:t>years</a:t>
            </a:r>
            <a:r>
              <a:rPr lang="pl-PL" dirty="0"/>
              <a:t> – </a:t>
            </a:r>
            <a:r>
              <a:rPr lang="pl-PL" dirty="0" err="1"/>
              <a:t>last</a:t>
            </a:r>
            <a:r>
              <a:rPr lang="pl-PL" dirty="0"/>
              <a:t> one was </a:t>
            </a:r>
            <a:r>
              <a:rPr lang="pl-PL" dirty="0" err="1"/>
              <a:t>conducted</a:t>
            </a:r>
            <a:r>
              <a:rPr lang="pl-PL" dirty="0"/>
              <a:t> in 2010 (</a:t>
            </a:r>
            <a:r>
              <a:rPr lang="pl-PL" dirty="0">
                <a:hlinkClick r:id="rId2"/>
              </a:rPr>
              <a:t>www.gddkia.gov.pl</a:t>
            </a:r>
            <a:r>
              <a:rPr lang="pl-PL" dirty="0"/>
              <a:t>)</a:t>
            </a:r>
          </a:p>
          <a:p>
            <a:pPr eaLnBrk="1" hangingPunct="1">
              <a:buFontTx/>
              <a:buNone/>
            </a:pPr>
            <a:endParaRPr lang="pl-PL" dirty="0"/>
          </a:p>
        </p:txBody>
      </p:sp>
    </p:spTree>
    <p:extLst>
      <p:ext uri="{BB962C8B-B14F-4D97-AF65-F5344CB8AC3E}">
        <p14:creationId xmlns:p14="http://schemas.microsoft.com/office/powerpoint/2010/main" val="273298761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ytuł 1"/>
          <p:cNvSpPr>
            <a:spLocks noGrp="1"/>
          </p:cNvSpPr>
          <p:nvPr>
            <p:ph type="title"/>
          </p:nvPr>
        </p:nvSpPr>
        <p:spPr>
          <a:ln w="12700">
            <a:miter lim="400000"/>
          </a:ln>
        </p:spPr>
        <p:txBody>
          <a:bodyPr lIns="45719" tIns="45720" rIns="45719" bIns="45720" anchor="t">
            <a:noAutofit/>
          </a:bodyPr>
          <a:lstStyle/>
          <a:p>
            <a:r>
              <a:rPr lang="pl-PL"/>
              <a:t>Total traffic calculations</a:t>
            </a:r>
            <a:endParaRPr lang="pl-PL" dirty="0"/>
          </a:p>
        </p:txBody>
      </p:sp>
      <p:sp>
        <p:nvSpPr>
          <p:cNvPr id="3" name="Symbol zastępczy zawartości 2"/>
          <p:cNvSpPr>
            <a:spLocks noGrp="1"/>
          </p:cNvSpPr>
          <p:nvPr>
            <p:ph type="body" sz="quarter" idx="11"/>
          </p:nvPr>
        </p:nvSpPr>
        <p:spPr/>
        <p:txBody>
          <a:bodyPr>
            <a:noAutofit/>
          </a:bodyPr>
          <a:lstStyle/>
          <a:p>
            <a:pPr eaLnBrk="1" hangingPunct="1">
              <a:buFont typeface="Wingdings" pitchFamily="2" charset="2"/>
              <a:buChar char="Ø"/>
              <a:defRPr/>
            </a:pPr>
            <a:r>
              <a:rPr lang="pl-PL" dirty="0"/>
              <a:t>Method 1 – </a:t>
            </a:r>
            <a:r>
              <a:rPr lang="pl-PL" dirty="0" err="1"/>
              <a:t>traffic</a:t>
            </a:r>
            <a:r>
              <a:rPr lang="pl-PL" dirty="0"/>
              <a:t> </a:t>
            </a:r>
            <a:r>
              <a:rPr lang="pl-PL" dirty="0" err="1"/>
              <a:t>addition</a:t>
            </a:r>
            <a:r>
              <a:rPr lang="pl-PL" dirty="0"/>
              <a:t> in the design period of time:</a:t>
            </a:r>
          </a:p>
          <a:p>
            <a:pPr eaLnBrk="1" hangingPunct="1">
              <a:buFontTx/>
              <a:buNone/>
              <a:defRPr/>
            </a:pPr>
            <a:endParaRPr lang="pl-PL" sz="2800" dirty="0">
              <a:solidFill>
                <a:srgbClr val="FFFF00"/>
              </a:solidFill>
              <a:effectLst>
                <a:outerShdw blurRad="38100" dist="38100" dir="2700000" algn="tl">
                  <a:srgbClr val="000000"/>
                </a:outerShdw>
              </a:effectLst>
            </a:endParaRPr>
          </a:p>
          <a:p>
            <a:pPr eaLnBrk="1" hangingPunct="1">
              <a:spcBef>
                <a:spcPts val="1000"/>
              </a:spcBef>
              <a:buFontTx/>
              <a:buNone/>
              <a:defRPr/>
            </a:pPr>
            <a:r>
              <a:rPr lang="pl-PL" sz="2000" dirty="0" err="1"/>
              <a:t>where</a:t>
            </a:r>
            <a:r>
              <a:rPr lang="pl-PL" sz="2000" dirty="0"/>
              <a:t>:</a:t>
            </a:r>
          </a:p>
          <a:p>
            <a:pPr marL="0" indent="0" eaLnBrk="1" hangingPunct="1">
              <a:spcBef>
                <a:spcPts val="1000"/>
              </a:spcBef>
              <a:buFontTx/>
              <a:buNone/>
              <a:defRPr/>
            </a:pPr>
            <a:r>
              <a:rPr lang="pl-PL" sz="2000" dirty="0" err="1"/>
              <a:t>N</a:t>
            </a:r>
            <a:r>
              <a:rPr lang="pl-PL" sz="2000" baseline="-25000" dirty="0" err="1"/>
              <a:t>total</a:t>
            </a:r>
            <a:r>
              <a:rPr lang="pl-PL" sz="2000" dirty="0"/>
              <a:t> - </a:t>
            </a:r>
            <a:r>
              <a:rPr lang="pl-PL" sz="2000" dirty="0" err="1"/>
              <a:t>total</a:t>
            </a:r>
            <a:r>
              <a:rPr lang="pl-PL" sz="2000" dirty="0"/>
              <a:t> </a:t>
            </a:r>
            <a:r>
              <a:rPr lang="pl-PL" sz="2000" dirty="0" err="1"/>
              <a:t>traffic</a:t>
            </a:r>
            <a:r>
              <a:rPr lang="pl-PL" sz="2000" dirty="0"/>
              <a:t> in standard axle </a:t>
            </a:r>
            <a:r>
              <a:rPr lang="pl-PL" sz="2000" dirty="0" err="1"/>
              <a:t>loads</a:t>
            </a:r>
            <a:r>
              <a:rPr lang="pl-PL" sz="2000" dirty="0"/>
              <a:t> of 100 </a:t>
            </a:r>
            <a:r>
              <a:rPr lang="pl-PL" sz="2000" dirty="0" err="1"/>
              <a:t>kN</a:t>
            </a:r>
            <a:r>
              <a:rPr lang="pl-PL" sz="2000" dirty="0"/>
              <a:t> in the design period of time (20 </a:t>
            </a:r>
            <a:r>
              <a:rPr lang="pl-PL" sz="2000" dirty="0" err="1"/>
              <a:t>years</a:t>
            </a:r>
            <a:r>
              <a:rPr lang="pl-PL" sz="2000" dirty="0"/>
              <a:t>)</a:t>
            </a:r>
          </a:p>
          <a:p>
            <a:pPr eaLnBrk="1" hangingPunct="1">
              <a:spcBef>
                <a:spcPts val="1000"/>
              </a:spcBef>
              <a:buFontTx/>
              <a:buNone/>
              <a:defRPr/>
            </a:pPr>
            <a:r>
              <a:rPr lang="pl-PL" sz="2000" dirty="0"/>
              <a:t>f</a:t>
            </a:r>
            <a:r>
              <a:rPr lang="pl-PL" sz="2000" baseline="-25000" dirty="0"/>
              <a:t>1</a:t>
            </a:r>
            <a:r>
              <a:rPr lang="pl-PL" sz="2000" dirty="0"/>
              <a:t> - lane distribution </a:t>
            </a:r>
            <a:r>
              <a:rPr lang="pl-PL" sz="2000" dirty="0" err="1"/>
              <a:t>factor</a:t>
            </a:r>
            <a:endParaRPr lang="pl-PL" sz="2000" dirty="0"/>
          </a:p>
          <a:p>
            <a:pPr marL="0" indent="0" eaLnBrk="1" hangingPunct="1">
              <a:spcBef>
                <a:spcPts val="1000"/>
              </a:spcBef>
              <a:buFontTx/>
              <a:buNone/>
              <a:defRPr/>
            </a:pPr>
            <a:r>
              <a:rPr lang="pl-PL" sz="2000" dirty="0"/>
              <a:t>ADT100</a:t>
            </a:r>
            <a:r>
              <a:rPr lang="pl-PL" sz="2000" baseline="-25000" dirty="0"/>
              <a:t>i</a:t>
            </a:r>
            <a:r>
              <a:rPr lang="pl-PL" sz="2000" dirty="0"/>
              <a:t> – </a:t>
            </a:r>
            <a:r>
              <a:rPr lang="pl-PL" sz="2000" dirty="0" err="1"/>
              <a:t>average</a:t>
            </a:r>
            <a:r>
              <a:rPr lang="pl-PL" sz="2000" dirty="0"/>
              <a:t> </a:t>
            </a:r>
            <a:r>
              <a:rPr lang="pl-PL" sz="2000" dirty="0" err="1"/>
              <a:t>daily</a:t>
            </a:r>
            <a:r>
              <a:rPr lang="pl-PL" sz="2000" dirty="0"/>
              <a:t> </a:t>
            </a:r>
            <a:r>
              <a:rPr lang="pl-PL" sz="2000" dirty="0" err="1"/>
              <a:t>traffic</a:t>
            </a:r>
            <a:r>
              <a:rPr lang="pl-PL" sz="2000" dirty="0"/>
              <a:t> in </a:t>
            </a:r>
            <a:r>
              <a:rPr lang="pl-PL" sz="2000" dirty="0" err="1"/>
              <a:t>each</a:t>
            </a:r>
            <a:r>
              <a:rPr lang="pl-PL" sz="2000" dirty="0"/>
              <a:t> </a:t>
            </a:r>
            <a:r>
              <a:rPr lang="pl-PL" sz="2000" dirty="0" err="1"/>
              <a:t>year</a:t>
            </a:r>
            <a:r>
              <a:rPr lang="pl-PL" sz="2000" dirty="0"/>
              <a:t> of design period of </a:t>
            </a:r>
            <a:r>
              <a:rPr lang="pl-PL" sz="2000" dirty="0" err="1"/>
              <a:t>time</a:t>
            </a:r>
            <a:r>
              <a:rPr lang="pl-PL" sz="2000" dirty="0"/>
              <a:t> in standard </a:t>
            </a:r>
            <a:r>
              <a:rPr lang="pl-PL" sz="2000" dirty="0" err="1"/>
              <a:t>axles</a:t>
            </a:r>
            <a:r>
              <a:rPr lang="pl-PL" sz="2000" dirty="0"/>
              <a:t> of 100 </a:t>
            </a:r>
            <a:r>
              <a:rPr lang="pl-PL" sz="2000" dirty="0" err="1"/>
              <a:t>kN</a:t>
            </a:r>
            <a:r>
              <a:rPr lang="pl-PL" sz="2000" dirty="0"/>
              <a:t> (</a:t>
            </a:r>
            <a:r>
              <a:rPr lang="pl-PL" sz="2000" dirty="0" err="1"/>
              <a:t>all</a:t>
            </a:r>
            <a:r>
              <a:rPr lang="pl-PL" sz="2000" dirty="0"/>
              <a:t> </a:t>
            </a:r>
            <a:r>
              <a:rPr lang="pl-PL" sz="2000" dirty="0" err="1"/>
              <a:t>lanes</a:t>
            </a:r>
            <a:r>
              <a:rPr lang="pl-PL" sz="2000" dirty="0"/>
              <a:t>)</a:t>
            </a:r>
          </a:p>
          <a:p>
            <a:pPr eaLnBrk="1" hangingPunct="1">
              <a:spcBef>
                <a:spcPts val="1000"/>
              </a:spcBef>
              <a:buFontTx/>
              <a:buNone/>
              <a:defRPr/>
            </a:pPr>
            <a:r>
              <a:rPr lang="pl-PL" sz="2000" dirty="0"/>
              <a:t>T</a:t>
            </a:r>
            <a:r>
              <a:rPr lang="pl-PL" sz="2000" baseline="-25000" dirty="0"/>
              <a:t>i</a:t>
            </a:r>
            <a:r>
              <a:rPr lang="pl-PL" sz="2000" dirty="0"/>
              <a:t> – numer of </a:t>
            </a:r>
            <a:r>
              <a:rPr lang="pl-PL" sz="2000" dirty="0" err="1"/>
              <a:t>years</a:t>
            </a:r>
            <a:r>
              <a:rPr lang="pl-PL" sz="2000" dirty="0"/>
              <a:t> in the design period of time.</a:t>
            </a:r>
          </a:p>
        </p:txBody>
      </p:sp>
      <p:graphicFrame>
        <p:nvGraphicFramePr>
          <p:cNvPr id="2050" name="Object 5"/>
          <p:cNvGraphicFramePr>
            <a:graphicFrameLocks noChangeAspect="1"/>
          </p:cNvGraphicFramePr>
          <p:nvPr>
            <p:extLst>
              <p:ext uri="{D42A27DB-BD31-4B8C-83A1-F6EECF244321}">
                <p14:modId xmlns:p14="http://schemas.microsoft.com/office/powerpoint/2010/main" val="2283378954"/>
              </p:ext>
            </p:extLst>
          </p:nvPr>
        </p:nvGraphicFramePr>
        <p:xfrm>
          <a:off x="3205956" y="2511261"/>
          <a:ext cx="5780088" cy="1300162"/>
        </p:xfrm>
        <a:graphic>
          <a:graphicData uri="http://schemas.openxmlformats.org/presentationml/2006/ole">
            <mc:AlternateContent xmlns:mc="http://schemas.openxmlformats.org/markup-compatibility/2006">
              <mc:Choice xmlns:v="urn:schemas-microsoft-com:vml" Requires="v">
                <p:oleObj name="Równanie" r:id="rId2" imgW="1917360" imgH="431640" progId="Equation.3">
                  <p:embed/>
                </p:oleObj>
              </mc:Choice>
              <mc:Fallback>
                <p:oleObj name="Równanie" r:id="rId2" imgW="1917360" imgH="431640" progId="Equation.3">
                  <p:embed/>
                  <p:pic>
                    <p:nvPicPr>
                      <p:cNvPr id="2050" name="Object 5"/>
                      <p:cNvPicPr>
                        <a:picLocks noChangeAspect="1" noChangeArrowheads="1"/>
                      </p:cNvPicPr>
                      <p:nvPr/>
                    </p:nvPicPr>
                    <p:blipFill>
                      <a:blip r:embed="rId3"/>
                      <a:srcRect/>
                      <a:stretch>
                        <a:fillRect/>
                      </a:stretch>
                    </p:blipFill>
                    <p:spPr bwMode="auto">
                      <a:xfrm>
                        <a:off x="3205956" y="2511261"/>
                        <a:ext cx="5780088" cy="1300162"/>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E2386-8683-0D57-3C8E-0C75CC123B99}"/>
              </a:ext>
            </a:extLst>
          </p:cNvPr>
          <p:cNvSpPr>
            <a:spLocks noGrp="1"/>
          </p:cNvSpPr>
          <p:nvPr>
            <p:ph type="title"/>
          </p:nvPr>
        </p:nvSpPr>
        <p:spPr/>
        <p:txBody>
          <a:bodyPr/>
          <a:lstStyle/>
          <a:p>
            <a:r>
              <a:rPr lang="en-GB" dirty="0"/>
              <a:t>Lane distribution factor</a:t>
            </a:r>
            <a:br>
              <a:rPr lang="en-GB" dirty="0"/>
            </a:br>
            <a:endParaRPr lang="en-GB" dirty="0"/>
          </a:p>
        </p:txBody>
      </p:sp>
      <p:graphicFrame>
        <p:nvGraphicFramePr>
          <p:cNvPr id="3074" name="Object 2"/>
          <p:cNvGraphicFramePr>
            <a:graphicFrameLocks noGrp="1" noChangeAspect="1"/>
          </p:cNvGraphicFramePr>
          <p:nvPr>
            <p:ph idx="4294967295"/>
            <p:extLst>
              <p:ext uri="{D42A27DB-BD31-4B8C-83A1-F6EECF244321}">
                <p14:modId xmlns:p14="http://schemas.microsoft.com/office/powerpoint/2010/main" val="462375368"/>
              </p:ext>
            </p:extLst>
          </p:nvPr>
        </p:nvGraphicFramePr>
        <p:xfrm>
          <a:off x="972468" y="1295127"/>
          <a:ext cx="8170863" cy="4892675"/>
        </p:xfrm>
        <a:graphic>
          <a:graphicData uri="http://schemas.openxmlformats.org/presentationml/2006/ole">
            <mc:AlternateContent xmlns:mc="http://schemas.openxmlformats.org/markup-compatibility/2006">
              <mc:Choice xmlns:v="urn:schemas-microsoft-com:vml" Requires="v">
                <p:oleObj name="AutoCAD Drawing" r:id="rId2" imgW="8934450" imgH="4667250" progId="AutoCAD.Drawing.25">
                  <p:embed/>
                </p:oleObj>
              </mc:Choice>
              <mc:Fallback>
                <p:oleObj name="AutoCAD Drawing" r:id="rId2" imgW="8934450" imgH="4667250" progId="AutoCAD.Drawing.25">
                  <p:embed/>
                  <p:pic>
                    <p:nvPicPr>
                      <p:cNvPr id="3074" name="Object 2"/>
                      <p:cNvPicPr>
                        <a:picLocks noGrp="1" noChangeAspect="1" noChangeArrowheads="1"/>
                      </p:cNvPicPr>
                      <p:nvPr/>
                    </p:nvPicPr>
                    <p:blipFill>
                      <a:blip r:embed="rId3">
                        <a:extLst>
                          <a:ext uri="{28A0092B-C50C-407E-A947-70E740481C1C}">
                            <a14:useLocalDpi xmlns:a14="http://schemas.microsoft.com/office/drawing/2010/main" val="0"/>
                          </a:ext>
                        </a:extLst>
                      </a:blip>
                      <a:srcRect l="17648" t="18434" r="42993" b="29619"/>
                      <a:stretch>
                        <a:fillRect/>
                      </a:stretch>
                    </p:blipFill>
                    <p:spPr bwMode="auto">
                      <a:xfrm>
                        <a:off x="972468" y="1295127"/>
                        <a:ext cx="8170863" cy="4892675"/>
                      </a:xfrm>
                      <a:prstGeom prst="rect">
                        <a:avLst/>
                      </a:prstGeom>
                      <a:noFill/>
                      <a:extLst>
                        <a:ext uri="{909E8E84-426E-40DD-AFC4-6F175D3DCCD1}">
                          <a14:hiddenFill xmlns:a14="http://schemas.microsoft.com/office/drawing/2010/main">
                            <a:solidFill>
                              <a:srgbClr val="CCFFCC"/>
                            </a:solidFill>
                          </a14:hiddenFill>
                        </a:ext>
                      </a:extLst>
                    </p:spPr>
                  </p:pic>
                </p:oleObj>
              </mc:Fallback>
            </mc:AlternateContent>
          </a:graphicData>
        </a:graphic>
      </p:graphicFrame>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ytuł 1"/>
          <p:cNvSpPr>
            <a:spLocks noGrp="1"/>
          </p:cNvSpPr>
          <p:nvPr>
            <p:ph type="title"/>
          </p:nvPr>
        </p:nvSpPr>
        <p:spPr>
          <a:ln w="12700">
            <a:miter lim="400000"/>
          </a:ln>
        </p:spPr>
        <p:txBody>
          <a:bodyPr lIns="45719" tIns="45720" rIns="45719" bIns="45720" anchor="t">
            <a:noAutofit/>
          </a:bodyPr>
          <a:lstStyle/>
          <a:p>
            <a:r>
              <a:rPr lang="pl-PL" dirty="0"/>
              <a:t>Total </a:t>
            </a:r>
            <a:r>
              <a:rPr lang="pl-PL" dirty="0" err="1"/>
              <a:t>traffic</a:t>
            </a:r>
            <a:r>
              <a:rPr lang="pl-PL" dirty="0"/>
              <a:t> </a:t>
            </a:r>
            <a:r>
              <a:rPr lang="pl-PL" dirty="0" err="1"/>
              <a:t>calculations</a:t>
            </a:r>
            <a:endParaRPr lang="pl-PL" dirty="0"/>
          </a:p>
        </p:txBody>
      </p:sp>
      <p:sp>
        <p:nvSpPr>
          <p:cNvPr id="3" name="Symbol zastępczy zawartości 2"/>
          <p:cNvSpPr>
            <a:spLocks noGrp="1"/>
          </p:cNvSpPr>
          <p:nvPr>
            <p:ph type="body" sz="quarter" idx="11"/>
          </p:nvPr>
        </p:nvSpPr>
        <p:spPr/>
        <p:txBody>
          <a:bodyPr/>
          <a:lstStyle/>
          <a:p>
            <a:pPr marL="0" indent="0" eaLnBrk="1" hangingPunct="1">
              <a:buNone/>
              <a:defRPr/>
            </a:pPr>
            <a:r>
              <a:rPr lang="pl-PL" u="sng" dirty="0"/>
              <a:t>Method 2</a:t>
            </a:r>
            <a:r>
              <a:rPr lang="pl-PL" dirty="0"/>
              <a:t> – </a:t>
            </a:r>
            <a:r>
              <a:rPr lang="pl-PL" dirty="0" err="1"/>
              <a:t>when</a:t>
            </a:r>
            <a:r>
              <a:rPr lang="pl-PL" dirty="0"/>
              <a:t> the </a:t>
            </a:r>
            <a:r>
              <a:rPr lang="pl-PL" dirty="0" err="1"/>
              <a:t>Average</a:t>
            </a:r>
            <a:r>
              <a:rPr lang="pl-PL" dirty="0"/>
              <a:t> </a:t>
            </a:r>
            <a:r>
              <a:rPr lang="pl-PL" dirty="0" err="1"/>
              <a:t>Daily</a:t>
            </a:r>
            <a:r>
              <a:rPr lang="pl-PL" dirty="0"/>
              <a:t> </a:t>
            </a:r>
            <a:r>
              <a:rPr lang="pl-PL" dirty="0" err="1"/>
              <a:t>Traffic</a:t>
            </a:r>
            <a:r>
              <a:rPr lang="pl-PL" dirty="0"/>
              <a:t> (ADT) </a:t>
            </a:r>
            <a:r>
              <a:rPr lang="pl-PL" dirty="0" err="1"/>
              <a:t>is</a:t>
            </a:r>
            <a:r>
              <a:rPr lang="pl-PL" dirty="0"/>
              <a:t> </a:t>
            </a:r>
            <a:r>
              <a:rPr lang="pl-PL" dirty="0" err="1"/>
              <a:t>known</a:t>
            </a:r>
            <a:r>
              <a:rPr lang="pl-PL" dirty="0"/>
              <a:t> in the </a:t>
            </a:r>
            <a:r>
              <a:rPr lang="pl-PL" dirty="0" err="1"/>
              <a:t>middle</a:t>
            </a:r>
            <a:r>
              <a:rPr lang="pl-PL" dirty="0"/>
              <a:t> point of design period:</a:t>
            </a:r>
          </a:p>
          <a:p>
            <a:pPr algn="ctr" eaLnBrk="1" hangingPunct="1">
              <a:buFontTx/>
              <a:buNone/>
              <a:defRPr/>
            </a:pPr>
            <a:endParaRPr lang="pl-PL" dirty="0">
              <a:solidFill>
                <a:srgbClr val="FFFF00"/>
              </a:solidFill>
              <a:effectLst>
                <a:outerShdw blurRad="38100" dist="38100" dir="2700000" algn="tl">
                  <a:srgbClr val="000000"/>
                </a:outerShdw>
              </a:effectLst>
            </a:endParaRPr>
          </a:p>
          <a:p>
            <a:pPr eaLnBrk="1" hangingPunct="1">
              <a:defRPr/>
            </a:pPr>
            <a:endParaRPr lang="pl-PL" dirty="0">
              <a:effectLst>
                <a:outerShdw blurRad="38100" dist="38100" dir="2700000" algn="tl">
                  <a:srgbClr val="FFFFFF"/>
                </a:outerShdw>
              </a:effectLst>
            </a:endParaRPr>
          </a:p>
        </p:txBody>
      </p:sp>
      <p:graphicFrame>
        <p:nvGraphicFramePr>
          <p:cNvPr id="4098" name="Object 5"/>
          <p:cNvGraphicFramePr>
            <a:graphicFrameLocks noChangeAspect="1"/>
          </p:cNvGraphicFramePr>
          <p:nvPr>
            <p:extLst>
              <p:ext uri="{D42A27DB-BD31-4B8C-83A1-F6EECF244321}">
                <p14:modId xmlns:p14="http://schemas.microsoft.com/office/powerpoint/2010/main" val="442742686"/>
              </p:ext>
            </p:extLst>
          </p:nvPr>
        </p:nvGraphicFramePr>
        <p:xfrm>
          <a:off x="2861469" y="3346448"/>
          <a:ext cx="6469062" cy="727075"/>
        </p:xfrm>
        <a:graphic>
          <a:graphicData uri="http://schemas.openxmlformats.org/presentationml/2006/ole">
            <mc:AlternateContent xmlns:mc="http://schemas.openxmlformats.org/markup-compatibility/2006">
              <mc:Choice xmlns:v="urn:schemas-microsoft-com:vml" Requires="v">
                <p:oleObj name="Równanie" r:id="rId2" imgW="2145960" imgH="241200" progId="Equation.3">
                  <p:embed/>
                </p:oleObj>
              </mc:Choice>
              <mc:Fallback>
                <p:oleObj name="Równanie" r:id="rId2" imgW="2145960" imgH="241200" progId="Equation.3">
                  <p:embed/>
                  <p:pic>
                    <p:nvPicPr>
                      <p:cNvPr id="4098" name="Object 5"/>
                      <p:cNvPicPr>
                        <a:picLocks noChangeAspect="1" noChangeArrowheads="1"/>
                      </p:cNvPicPr>
                      <p:nvPr/>
                    </p:nvPicPr>
                    <p:blipFill>
                      <a:blip r:embed="rId3"/>
                      <a:srcRect/>
                      <a:stretch>
                        <a:fillRect/>
                      </a:stretch>
                    </p:blipFill>
                    <p:spPr bwMode="auto">
                      <a:xfrm>
                        <a:off x="2861469" y="3346448"/>
                        <a:ext cx="6469062" cy="7270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4104" name="Prostokąt 6"/>
          <p:cNvSpPr>
            <a:spLocks noChangeArrowheads="1"/>
          </p:cNvSpPr>
          <p:nvPr/>
        </p:nvSpPr>
        <p:spPr bwMode="auto">
          <a:xfrm>
            <a:off x="1809751" y="4214813"/>
            <a:ext cx="8501063" cy="1200329"/>
          </a:xfrm>
          <a:prstGeom prst="rect">
            <a:avLst/>
          </a:prstGeom>
          <a:noFill/>
          <a:ln w="9525">
            <a:noFill/>
            <a:miter lim="800000"/>
            <a:headEnd/>
            <a:tailEnd/>
          </a:ln>
        </p:spPr>
        <p:txBody>
          <a:bodyPr>
            <a:spAutoFit/>
          </a:bodyPr>
          <a:lstStyle/>
          <a:p>
            <a:pPr algn="l">
              <a:spcBef>
                <a:spcPct val="0"/>
              </a:spcBef>
              <a:buFontTx/>
              <a:buNone/>
            </a:pPr>
            <a:r>
              <a:rPr lang="pl-PL" sz="2000" dirty="0" err="1"/>
              <a:t>where</a:t>
            </a:r>
            <a:r>
              <a:rPr lang="pl-PL" sz="2000" dirty="0"/>
              <a:t>:</a:t>
            </a:r>
          </a:p>
          <a:p>
            <a:pPr algn="l">
              <a:spcBef>
                <a:spcPct val="0"/>
              </a:spcBef>
              <a:buFontTx/>
              <a:buNone/>
            </a:pPr>
            <a:endParaRPr lang="pl-PL" sz="2000" dirty="0"/>
          </a:p>
          <a:p>
            <a:pPr algn="l">
              <a:spcBef>
                <a:spcPct val="0"/>
              </a:spcBef>
            </a:pPr>
            <a:r>
              <a:rPr lang="pl-PL" sz="2000" dirty="0"/>
              <a:t>ADT100</a:t>
            </a:r>
            <a:r>
              <a:rPr lang="pl-PL" sz="2000" baseline="-25000" dirty="0"/>
              <a:t>middle</a:t>
            </a:r>
            <a:r>
              <a:rPr lang="pl-PL" sz="2000" dirty="0"/>
              <a:t>- </a:t>
            </a:r>
            <a:r>
              <a:rPr lang="pl-PL" sz="2000" dirty="0" err="1"/>
              <a:t>average</a:t>
            </a:r>
            <a:r>
              <a:rPr lang="pl-PL" sz="2000" dirty="0"/>
              <a:t> </a:t>
            </a:r>
            <a:r>
              <a:rPr lang="pl-PL" sz="2000" dirty="0" err="1"/>
              <a:t>daily</a:t>
            </a:r>
            <a:r>
              <a:rPr lang="pl-PL" sz="2000" dirty="0"/>
              <a:t> </a:t>
            </a:r>
            <a:r>
              <a:rPr lang="pl-PL" sz="2000" dirty="0" err="1"/>
              <a:t>traffic</a:t>
            </a:r>
            <a:r>
              <a:rPr lang="pl-PL" sz="2000" dirty="0"/>
              <a:t> in the </a:t>
            </a:r>
            <a:r>
              <a:rPr lang="pl-PL" sz="2000" dirty="0" err="1"/>
              <a:t>middle</a:t>
            </a:r>
            <a:r>
              <a:rPr lang="pl-PL" sz="2000" dirty="0"/>
              <a:t> point of design period 		of time in standard </a:t>
            </a:r>
            <a:r>
              <a:rPr lang="pl-PL" sz="2000" dirty="0" err="1"/>
              <a:t>axles</a:t>
            </a:r>
            <a:r>
              <a:rPr lang="pl-PL" sz="2000" dirty="0"/>
              <a:t> of 100 </a:t>
            </a:r>
            <a:r>
              <a:rPr lang="pl-PL" sz="2000" dirty="0" err="1"/>
              <a:t>kN</a:t>
            </a:r>
            <a:r>
              <a:rPr lang="pl-PL" sz="2000" dirty="0"/>
              <a:t> (</a:t>
            </a:r>
            <a:r>
              <a:rPr lang="pl-PL" sz="2000" dirty="0" err="1"/>
              <a:t>all</a:t>
            </a:r>
            <a:r>
              <a:rPr lang="pl-PL" sz="2000" dirty="0"/>
              <a:t> </a:t>
            </a:r>
            <a:r>
              <a:rPr lang="pl-PL" sz="2000" dirty="0" err="1"/>
              <a:t>lanes</a:t>
            </a:r>
            <a:r>
              <a:rPr lang="pl-PL" sz="2000" dirty="0"/>
              <a:t>)</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0DE0AA-CE75-2C38-F9FD-368F74D89538}"/>
              </a:ext>
            </a:extLst>
          </p:cNvPr>
          <p:cNvSpPr>
            <a:spLocks noGrp="1"/>
          </p:cNvSpPr>
          <p:nvPr>
            <p:ph type="title"/>
          </p:nvPr>
        </p:nvSpPr>
        <p:spPr/>
        <p:txBody>
          <a:bodyPr/>
          <a:lstStyle/>
          <a:p>
            <a:r>
              <a:rPr lang="en-GB" dirty="0"/>
              <a:t>Design traffic</a:t>
            </a:r>
          </a:p>
        </p:txBody>
      </p:sp>
      <p:graphicFrame>
        <p:nvGraphicFramePr>
          <p:cNvPr id="5122" name="Object 2"/>
          <p:cNvGraphicFramePr>
            <a:graphicFrameLocks noGrp="1" noChangeAspect="1"/>
          </p:cNvGraphicFramePr>
          <p:nvPr>
            <p:ph idx="4294967295"/>
            <p:extLst>
              <p:ext uri="{D42A27DB-BD31-4B8C-83A1-F6EECF244321}">
                <p14:modId xmlns:p14="http://schemas.microsoft.com/office/powerpoint/2010/main" val="2692530018"/>
              </p:ext>
            </p:extLst>
          </p:nvPr>
        </p:nvGraphicFramePr>
        <p:xfrm>
          <a:off x="1395249" y="1256354"/>
          <a:ext cx="7956550" cy="4348288"/>
        </p:xfrm>
        <a:graphic>
          <a:graphicData uri="http://schemas.openxmlformats.org/presentationml/2006/ole">
            <mc:AlternateContent xmlns:mc="http://schemas.openxmlformats.org/markup-compatibility/2006">
              <mc:Choice xmlns:v="urn:schemas-microsoft-com:vml" Requires="v">
                <p:oleObj name="AutoCAD Drawing" r:id="rId2" imgW="8934450" imgH="4667250" progId="AutoCAD.Drawing.25">
                  <p:embed/>
                </p:oleObj>
              </mc:Choice>
              <mc:Fallback>
                <p:oleObj name="AutoCAD Drawing" r:id="rId2" imgW="8934450" imgH="4667250" progId="AutoCAD.Drawing.25">
                  <p:embed/>
                  <p:pic>
                    <p:nvPicPr>
                      <p:cNvPr id="5122" name="Object 2"/>
                      <p:cNvPicPr>
                        <a:picLocks noGrp="1" noChangeAspect="1" noChangeArrowheads="1"/>
                      </p:cNvPicPr>
                      <p:nvPr/>
                    </p:nvPicPr>
                    <p:blipFill>
                      <a:blip r:embed="rId3">
                        <a:extLst>
                          <a:ext uri="{28A0092B-C50C-407E-A947-70E740481C1C}">
                            <a14:useLocalDpi xmlns:a14="http://schemas.microsoft.com/office/drawing/2010/main" val="0"/>
                          </a:ext>
                        </a:extLst>
                      </a:blip>
                      <a:srcRect l="16681" t="19823" r="23572" b="7635"/>
                      <a:stretch>
                        <a:fillRect/>
                      </a:stretch>
                    </p:blipFill>
                    <p:spPr bwMode="auto">
                      <a:xfrm>
                        <a:off x="1395249" y="1256354"/>
                        <a:ext cx="7956550" cy="4348288"/>
                      </a:xfrm>
                      <a:prstGeom prst="rect">
                        <a:avLst/>
                      </a:prstGeom>
                      <a:noFill/>
                    </p:spPr>
                  </p:pic>
                </p:oleObj>
              </mc:Fallback>
            </mc:AlternateContent>
          </a:graphicData>
        </a:graphic>
      </p:graphicFrame>
      <p:sp>
        <p:nvSpPr>
          <p:cNvPr id="5125" name="Text Box 6"/>
          <p:cNvSpPr txBox="1">
            <a:spLocks noChangeArrowheads="1"/>
          </p:cNvSpPr>
          <p:nvPr/>
        </p:nvSpPr>
        <p:spPr bwMode="auto">
          <a:xfrm>
            <a:off x="1630364" y="5751513"/>
            <a:ext cx="8929687" cy="369332"/>
          </a:xfrm>
          <a:prstGeom prst="rect">
            <a:avLst/>
          </a:prstGeom>
          <a:noFill/>
          <a:ln w="9525">
            <a:noFill/>
            <a:miter lim="800000"/>
            <a:headEnd/>
            <a:tailEnd/>
          </a:ln>
        </p:spPr>
        <p:txBody>
          <a:bodyPr>
            <a:spAutoFit/>
          </a:bodyPr>
          <a:lstStyle/>
          <a:p>
            <a:pPr>
              <a:spcBef>
                <a:spcPct val="50000"/>
              </a:spcBef>
              <a:buFontTx/>
              <a:buNone/>
            </a:pPr>
            <a:r>
              <a:rPr lang="pl-PL" sz="2000" b="1" dirty="0"/>
              <a:t>Design </a:t>
            </a:r>
            <a:r>
              <a:rPr lang="pl-PL" sz="2000" b="1" dirty="0" err="1"/>
              <a:t>traffic</a:t>
            </a:r>
            <a:r>
              <a:rPr lang="pl-PL" sz="2000" b="1" dirty="0"/>
              <a:t>= </a:t>
            </a:r>
            <a:r>
              <a:rPr lang="pl-PL" sz="2000" b="1" dirty="0" err="1"/>
              <a:t>Traffic</a:t>
            </a:r>
            <a:r>
              <a:rPr lang="pl-PL" sz="2000" b="1" dirty="0"/>
              <a:t> </a:t>
            </a:r>
            <a:r>
              <a:rPr lang="pl-PL" sz="2000" b="1" dirty="0" err="1"/>
              <a:t>at</a:t>
            </a:r>
            <a:r>
              <a:rPr lang="pl-PL" sz="2000" b="1" dirty="0"/>
              <a:t> the </a:t>
            </a:r>
            <a:r>
              <a:rPr lang="pl-PL" sz="2000" b="1" dirty="0" err="1"/>
              <a:t>beginning</a:t>
            </a:r>
            <a:r>
              <a:rPr lang="pl-PL" sz="2000" b="1" dirty="0"/>
              <a:t> x </a:t>
            </a:r>
            <a:r>
              <a:rPr lang="pl-PL" sz="2000" b="1" dirty="0" err="1"/>
              <a:t>growth</a:t>
            </a:r>
            <a:r>
              <a:rPr lang="pl-PL" sz="2000" b="1" dirty="0"/>
              <a:t> </a:t>
            </a:r>
            <a:r>
              <a:rPr lang="pl-PL" sz="2000" b="1" dirty="0" err="1"/>
              <a:t>factor</a:t>
            </a:r>
            <a:endParaRPr lang="pl-PL" sz="2000" b="1"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2466A-FDBF-7E3D-ACAE-9865C114431D}"/>
              </a:ext>
            </a:extLst>
          </p:cNvPr>
          <p:cNvSpPr>
            <a:spLocks noGrp="1"/>
          </p:cNvSpPr>
          <p:nvPr>
            <p:ph type="title"/>
          </p:nvPr>
        </p:nvSpPr>
        <p:spPr/>
        <p:txBody>
          <a:bodyPr/>
          <a:lstStyle/>
          <a:p>
            <a:r>
              <a:rPr lang="en-GB" dirty="0"/>
              <a:t>Total traffic calculations</a:t>
            </a:r>
            <a:br>
              <a:rPr lang="en-GB" dirty="0"/>
            </a:br>
            <a:endParaRPr lang="en-GB" dirty="0"/>
          </a:p>
        </p:txBody>
      </p:sp>
      <p:sp>
        <p:nvSpPr>
          <p:cNvPr id="3" name="Symbol zastępczy zawartości 2"/>
          <p:cNvSpPr>
            <a:spLocks noGrp="1"/>
          </p:cNvSpPr>
          <p:nvPr>
            <p:ph type="body" sz="quarter" idx="11"/>
          </p:nvPr>
        </p:nvSpPr>
        <p:spPr/>
        <p:txBody>
          <a:bodyPr/>
          <a:lstStyle/>
          <a:p>
            <a:pPr>
              <a:defRPr/>
            </a:pPr>
            <a:r>
              <a:rPr lang="pl-PL" u="sng" dirty="0"/>
              <a:t>Method 3</a:t>
            </a:r>
            <a:r>
              <a:rPr lang="pl-PL" dirty="0"/>
              <a:t> – </a:t>
            </a:r>
            <a:r>
              <a:rPr lang="pl-PL" dirty="0" err="1"/>
              <a:t>geometrical</a:t>
            </a:r>
            <a:r>
              <a:rPr lang="pl-PL" dirty="0"/>
              <a:t> </a:t>
            </a:r>
            <a:r>
              <a:rPr lang="pl-PL" dirty="0" err="1"/>
              <a:t>increase</a:t>
            </a:r>
            <a:r>
              <a:rPr lang="pl-PL" dirty="0"/>
              <a:t> of </a:t>
            </a:r>
            <a:r>
              <a:rPr lang="pl-PL" dirty="0" err="1"/>
              <a:t>traffic</a:t>
            </a:r>
            <a:r>
              <a:rPr lang="pl-PL" dirty="0"/>
              <a:t> </a:t>
            </a:r>
            <a:r>
              <a:rPr lang="pl-PL" dirty="0" err="1"/>
              <a:t>when</a:t>
            </a:r>
            <a:r>
              <a:rPr lang="pl-PL" dirty="0"/>
              <a:t> the </a:t>
            </a:r>
            <a:r>
              <a:rPr lang="pl-PL" dirty="0" err="1"/>
              <a:t>Average</a:t>
            </a:r>
            <a:r>
              <a:rPr lang="pl-PL" dirty="0"/>
              <a:t> </a:t>
            </a:r>
            <a:r>
              <a:rPr lang="pl-PL" dirty="0" err="1"/>
              <a:t>Daily</a:t>
            </a:r>
            <a:r>
              <a:rPr lang="pl-PL" dirty="0"/>
              <a:t> </a:t>
            </a:r>
            <a:r>
              <a:rPr lang="pl-PL" dirty="0" err="1"/>
              <a:t>Traffic</a:t>
            </a:r>
            <a:r>
              <a:rPr lang="pl-PL" dirty="0"/>
              <a:t> (ADT) </a:t>
            </a:r>
            <a:r>
              <a:rPr lang="pl-PL" dirty="0" err="1"/>
              <a:t>is</a:t>
            </a:r>
            <a:r>
              <a:rPr lang="pl-PL" dirty="0"/>
              <a:t> </a:t>
            </a:r>
            <a:r>
              <a:rPr lang="pl-PL" dirty="0" err="1"/>
              <a:t>known</a:t>
            </a:r>
            <a:r>
              <a:rPr lang="pl-PL" dirty="0"/>
              <a:t> </a:t>
            </a:r>
            <a:r>
              <a:rPr lang="pl-PL" dirty="0" err="1"/>
              <a:t>at</a:t>
            </a:r>
            <a:r>
              <a:rPr lang="pl-PL" dirty="0"/>
              <a:t> the </a:t>
            </a:r>
            <a:r>
              <a:rPr lang="pl-PL" dirty="0" err="1"/>
              <a:t>beginning</a:t>
            </a:r>
            <a:r>
              <a:rPr lang="pl-PL" dirty="0"/>
              <a:t> point of design period:</a:t>
            </a:r>
          </a:p>
          <a:p>
            <a:pPr eaLnBrk="1" hangingPunct="1">
              <a:defRPr/>
            </a:pPr>
            <a:endParaRPr lang="pl-PL" dirty="0"/>
          </a:p>
          <a:p>
            <a:pPr algn="ctr" eaLnBrk="1" hangingPunct="1">
              <a:buFontTx/>
              <a:buNone/>
              <a:defRPr/>
            </a:pPr>
            <a:endParaRPr lang="pl-PL" dirty="0">
              <a:solidFill>
                <a:srgbClr val="FFFF00"/>
              </a:solidFill>
              <a:effectLst>
                <a:outerShdw blurRad="38100" dist="38100" dir="2700000" algn="tl">
                  <a:srgbClr val="000000"/>
                </a:outerShdw>
              </a:effectLst>
            </a:endParaRPr>
          </a:p>
          <a:p>
            <a:pPr eaLnBrk="1" hangingPunct="1">
              <a:defRPr/>
            </a:pPr>
            <a:endParaRPr lang="pl-PL" dirty="0">
              <a:effectLst>
                <a:outerShdw blurRad="38100" dist="38100" dir="2700000" algn="tl">
                  <a:srgbClr val="FFFFFF"/>
                </a:outerShdw>
              </a:effectLst>
            </a:endParaRPr>
          </a:p>
        </p:txBody>
      </p:sp>
      <p:graphicFrame>
        <p:nvGraphicFramePr>
          <p:cNvPr id="6146" name="Object 5"/>
          <p:cNvGraphicFramePr>
            <a:graphicFrameLocks noChangeAspect="1"/>
          </p:cNvGraphicFramePr>
          <p:nvPr>
            <p:extLst>
              <p:ext uri="{D42A27DB-BD31-4B8C-83A1-F6EECF244321}">
                <p14:modId xmlns:p14="http://schemas.microsoft.com/office/powerpoint/2010/main" val="1468208943"/>
              </p:ext>
            </p:extLst>
          </p:nvPr>
        </p:nvGraphicFramePr>
        <p:xfrm>
          <a:off x="3339443" y="3336927"/>
          <a:ext cx="5245100" cy="688975"/>
        </p:xfrm>
        <a:graphic>
          <a:graphicData uri="http://schemas.openxmlformats.org/presentationml/2006/ole">
            <mc:AlternateContent xmlns:mc="http://schemas.openxmlformats.org/markup-compatibility/2006">
              <mc:Choice xmlns:v="urn:schemas-microsoft-com:vml" Requires="v">
                <p:oleObj name="Równanie" r:id="rId2" imgW="1739880" imgH="228600" progId="Equation.3">
                  <p:embed/>
                </p:oleObj>
              </mc:Choice>
              <mc:Fallback>
                <p:oleObj name="Równanie" r:id="rId2" imgW="1739880" imgH="228600" progId="Equation.3">
                  <p:embed/>
                  <p:pic>
                    <p:nvPicPr>
                      <p:cNvPr id="6146" name="Object 5"/>
                      <p:cNvPicPr>
                        <a:picLocks noChangeAspect="1" noChangeArrowheads="1"/>
                      </p:cNvPicPr>
                      <p:nvPr/>
                    </p:nvPicPr>
                    <p:blipFill>
                      <a:blip r:embed="rId3"/>
                      <a:srcRect/>
                      <a:stretch>
                        <a:fillRect/>
                      </a:stretch>
                    </p:blipFill>
                    <p:spPr bwMode="auto">
                      <a:xfrm>
                        <a:off x="3339443" y="3336927"/>
                        <a:ext cx="5245100" cy="6889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6152" name="Prostokąt 6"/>
          <p:cNvSpPr>
            <a:spLocks noChangeArrowheads="1"/>
          </p:cNvSpPr>
          <p:nvPr/>
        </p:nvSpPr>
        <p:spPr bwMode="auto">
          <a:xfrm>
            <a:off x="1844676" y="4014788"/>
            <a:ext cx="8501063" cy="1200329"/>
          </a:xfrm>
          <a:prstGeom prst="rect">
            <a:avLst/>
          </a:prstGeom>
          <a:noFill/>
          <a:ln w="9525">
            <a:noFill/>
            <a:miter lim="800000"/>
            <a:headEnd/>
            <a:tailEnd/>
          </a:ln>
        </p:spPr>
        <p:txBody>
          <a:bodyPr>
            <a:spAutoFit/>
          </a:bodyPr>
          <a:lstStyle/>
          <a:p>
            <a:pPr algn="l">
              <a:spcBef>
                <a:spcPct val="0"/>
              </a:spcBef>
              <a:buFontTx/>
              <a:buNone/>
            </a:pPr>
            <a:r>
              <a:rPr lang="pl-PL" sz="2000" dirty="0" err="1"/>
              <a:t>where</a:t>
            </a:r>
            <a:r>
              <a:rPr lang="pl-PL" sz="2000" dirty="0"/>
              <a:t>:</a:t>
            </a:r>
          </a:p>
          <a:p>
            <a:pPr algn="l">
              <a:spcBef>
                <a:spcPct val="0"/>
              </a:spcBef>
              <a:buFontTx/>
              <a:buNone/>
            </a:pPr>
            <a:endParaRPr lang="pl-PL" sz="2000" dirty="0"/>
          </a:p>
          <a:p>
            <a:pPr algn="l">
              <a:spcBef>
                <a:spcPct val="0"/>
              </a:spcBef>
            </a:pPr>
            <a:r>
              <a:rPr lang="pl-PL" sz="2000" dirty="0"/>
              <a:t>ADT100</a:t>
            </a:r>
            <a:r>
              <a:rPr lang="pl-PL" sz="2000" baseline="-25000" dirty="0"/>
              <a:t>0	</a:t>
            </a:r>
            <a:r>
              <a:rPr lang="pl-PL" sz="2000" dirty="0"/>
              <a:t>- </a:t>
            </a:r>
            <a:r>
              <a:rPr lang="pl-PL" sz="2000" dirty="0" err="1"/>
              <a:t>average</a:t>
            </a:r>
            <a:r>
              <a:rPr lang="pl-PL" sz="2000" dirty="0"/>
              <a:t> </a:t>
            </a:r>
            <a:r>
              <a:rPr lang="pl-PL" sz="2000" dirty="0" err="1"/>
              <a:t>daily</a:t>
            </a:r>
            <a:r>
              <a:rPr lang="pl-PL" sz="2000" dirty="0"/>
              <a:t> </a:t>
            </a:r>
            <a:r>
              <a:rPr lang="pl-PL" sz="2000" dirty="0" err="1"/>
              <a:t>traffic</a:t>
            </a:r>
            <a:r>
              <a:rPr lang="pl-PL" sz="2000" dirty="0"/>
              <a:t> </a:t>
            </a:r>
            <a:r>
              <a:rPr lang="pl-PL" sz="2000" dirty="0" err="1"/>
              <a:t>at</a:t>
            </a:r>
            <a:r>
              <a:rPr lang="pl-PL" sz="2000" dirty="0"/>
              <a:t> the </a:t>
            </a:r>
            <a:r>
              <a:rPr lang="pl-PL" sz="2000" dirty="0" err="1"/>
              <a:t>beginning</a:t>
            </a:r>
            <a:r>
              <a:rPr lang="pl-PL" sz="2000" dirty="0"/>
              <a:t> point of the design 	period in standard </a:t>
            </a:r>
            <a:r>
              <a:rPr lang="pl-PL" sz="2000" dirty="0" err="1"/>
              <a:t>axles</a:t>
            </a:r>
            <a:r>
              <a:rPr lang="pl-PL" sz="2000" dirty="0"/>
              <a:t> of 100 </a:t>
            </a:r>
            <a:r>
              <a:rPr lang="pl-PL" sz="2000" dirty="0" err="1"/>
              <a:t>kN</a:t>
            </a:r>
            <a:r>
              <a:rPr lang="pl-PL" sz="2000" dirty="0"/>
              <a:t> (</a:t>
            </a:r>
            <a:r>
              <a:rPr lang="pl-PL" sz="2000" dirty="0" err="1"/>
              <a:t>all</a:t>
            </a:r>
            <a:r>
              <a:rPr lang="pl-PL" sz="2000" dirty="0"/>
              <a:t> </a:t>
            </a:r>
            <a:r>
              <a:rPr lang="pl-PL" sz="2000" dirty="0" err="1"/>
              <a:t>lanes</a:t>
            </a:r>
            <a:r>
              <a:rPr lang="pl-PL" sz="2000" dirty="0"/>
              <a:t>)</a:t>
            </a:r>
          </a:p>
        </p:txBody>
      </p:sp>
      <p:graphicFrame>
        <p:nvGraphicFramePr>
          <p:cNvPr id="6147" name="Object 7"/>
          <p:cNvGraphicFramePr>
            <a:graphicFrameLocks noChangeAspect="1"/>
          </p:cNvGraphicFramePr>
          <p:nvPr/>
        </p:nvGraphicFramePr>
        <p:xfrm>
          <a:off x="1968500" y="5721351"/>
          <a:ext cx="3048000" cy="557213"/>
        </p:xfrm>
        <a:graphic>
          <a:graphicData uri="http://schemas.openxmlformats.org/presentationml/2006/ole">
            <mc:AlternateContent xmlns:mc="http://schemas.openxmlformats.org/markup-compatibility/2006">
              <mc:Choice xmlns:v="urn:schemas-microsoft-com:vml" Requires="v">
                <p:oleObj name="Równanie" r:id="rId4" imgW="1320480" imgH="241200" progId="Equation.3">
                  <p:embed/>
                </p:oleObj>
              </mc:Choice>
              <mc:Fallback>
                <p:oleObj name="Równanie" r:id="rId4" imgW="1320480" imgH="241200" progId="Equation.3">
                  <p:embed/>
                  <p:pic>
                    <p:nvPicPr>
                      <p:cNvPr id="6147" name="Object 7"/>
                      <p:cNvPicPr>
                        <a:picLocks noChangeAspect="1" noChangeArrowheads="1"/>
                      </p:cNvPicPr>
                      <p:nvPr/>
                    </p:nvPicPr>
                    <p:blipFill>
                      <a:blip r:embed="rId5"/>
                      <a:srcRect/>
                      <a:stretch>
                        <a:fillRect/>
                      </a:stretch>
                    </p:blipFill>
                    <p:spPr bwMode="auto">
                      <a:xfrm>
                        <a:off x="1968500" y="5721351"/>
                        <a:ext cx="3048000" cy="557213"/>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6153" name="Prostokąt 7"/>
          <p:cNvSpPr>
            <a:spLocks noChangeArrowheads="1"/>
          </p:cNvSpPr>
          <p:nvPr/>
        </p:nvSpPr>
        <p:spPr bwMode="auto">
          <a:xfrm>
            <a:off x="5864225" y="5499100"/>
            <a:ext cx="4572000" cy="729430"/>
          </a:xfrm>
          <a:prstGeom prst="rect">
            <a:avLst/>
          </a:prstGeom>
          <a:noFill/>
          <a:ln w="9525">
            <a:noFill/>
            <a:miter lim="800000"/>
            <a:headEnd/>
            <a:tailEnd/>
          </a:ln>
        </p:spPr>
        <p:txBody>
          <a:bodyPr>
            <a:spAutoFit/>
          </a:bodyPr>
          <a:lstStyle/>
          <a:p>
            <a:pPr algn="l">
              <a:spcBef>
                <a:spcPct val="50000"/>
              </a:spcBef>
              <a:buFontTx/>
              <a:buNone/>
            </a:pPr>
            <a:r>
              <a:rPr lang="pl-PL" sz="1800" i="1" dirty="0"/>
              <a:t>p</a:t>
            </a:r>
            <a:r>
              <a:rPr lang="pl-PL" sz="1800" dirty="0"/>
              <a:t> [%] – </a:t>
            </a:r>
            <a:r>
              <a:rPr lang="pl-PL" sz="1800" dirty="0" err="1"/>
              <a:t>annual</a:t>
            </a:r>
            <a:r>
              <a:rPr lang="pl-PL" sz="1800" dirty="0"/>
              <a:t> </a:t>
            </a:r>
            <a:r>
              <a:rPr lang="pl-PL" sz="1800" dirty="0" err="1"/>
              <a:t>increase</a:t>
            </a:r>
            <a:r>
              <a:rPr lang="pl-PL" sz="1800" dirty="0"/>
              <a:t> of </a:t>
            </a:r>
            <a:r>
              <a:rPr lang="pl-PL" sz="1800" dirty="0" err="1"/>
              <a:t>traffic</a:t>
            </a:r>
            <a:endParaRPr lang="pl-PL" sz="1800" dirty="0"/>
          </a:p>
          <a:p>
            <a:pPr algn="l">
              <a:spcBef>
                <a:spcPct val="50000"/>
              </a:spcBef>
              <a:buFontTx/>
              <a:buNone/>
            </a:pPr>
            <a:r>
              <a:rPr lang="pl-PL" sz="1800" i="1" dirty="0"/>
              <a:t>t</a:t>
            </a:r>
            <a:r>
              <a:rPr lang="pl-PL" sz="1800" dirty="0"/>
              <a:t> </a:t>
            </a:r>
            <a:r>
              <a:rPr lang="pl-PL" sz="1800" baseline="-25000" dirty="0"/>
              <a:t>design</a:t>
            </a:r>
            <a:r>
              <a:rPr lang="pl-PL" sz="1800" dirty="0"/>
              <a:t>– design period</a:t>
            </a:r>
          </a:p>
        </p:txBody>
      </p:sp>
      <p:sp>
        <p:nvSpPr>
          <p:cNvPr id="6155" name="Tytuł 1"/>
          <p:cNvSpPr>
            <a:spLocks/>
          </p:cNvSpPr>
          <p:nvPr/>
        </p:nvSpPr>
        <p:spPr bwMode="auto">
          <a:xfrm>
            <a:off x="1981200" y="274638"/>
            <a:ext cx="7354888" cy="1143000"/>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8C22-A4B5-2E8F-9CBD-0BEDFBC69821}"/>
              </a:ext>
            </a:extLst>
          </p:cNvPr>
          <p:cNvSpPr>
            <a:spLocks noGrp="1"/>
          </p:cNvSpPr>
          <p:nvPr>
            <p:ph type="title"/>
          </p:nvPr>
        </p:nvSpPr>
        <p:spPr/>
        <p:txBody>
          <a:bodyPr/>
          <a:lstStyle/>
          <a:p>
            <a:r>
              <a:rPr lang="en-GB" dirty="0"/>
              <a:t>Total traffic calculations</a:t>
            </a:r>
            <a:br>
              <a:rPr lang="en-GB" dirty="0"/>
            </a:br>
            <a:endParaRPr lang="en-GB" dirty="0"/>
          </a:p>
        </p:txBody>
      </p:sp>
      <p:graphicFrame>
        <p:nvGraphicFramePr>
          <p:cNvPr id="7170" name="Object 3"/>
          <p:cNvGraphicFramePr>
            <a:graphicFrameLocks noGrp="1" noChangeAspect="1"/>
          </p:cNvGraphicFramePr>
          <p:nvPr>
            <p:ph idx="4294967295"/>
            <p:extLst>
              <p:ext uri="{D42A27DB-BD31-4B8C-83A1-F6EECF244321}">
                <p14:modId xmlns:p14="http://schemas.microsoft.com/office/powerpoint/2010/main" val="1657928040"/>
              </p:ext>
            </p:extLst>
          </p:nvPr>
        </p:nvGraphicFramePr>
        <p:xfrm>
          <a:off x="796159" y="1419115"/>
          <a:ext cx="8032750" cy="4537075"/>
        </p:xfrm>
        <a:graphic>
          <a:graphicData uri="http://schemas.openxmlformats.org/presentationml/2006/ole">
            <mc:AlternateContent xmlns:mc="http://schemas.openxmlformats.org/markup-compatibility/2006">
              <mc:Choice xmlns:v="urn:schemas-microsoft-com:vml" Requires="v">
                <p:oleObj name="DWG TrueView Drawing" r:id="rId2" imgW="8934450" imgH="4667250" progId="DWGTrueView.Drawing.18">
                  <p:embed/>
                </p:oleObj>
              </mc:Choice>
              <mc:Fallback>
                <p:oleObj name="DWG TrueView Drawing" r:id="rId2" imgW="8934450" imgH="4667250" progId="DWGTrueView.Drawing.18">
                  <p:embed/>
                  <p:pic>
                    <p:nvPicPr>
                      <p:cNvPr id="7170" name="Object 3"/>
                      <p:cNvPicPr>
                        <a:picLocks noGrp="1" noChangeAspect="1" noChangeArrowheads="1"/>
                      </p:cNvPicPr>
                      <p:nvPr/>
                    </p:nvPicPr>
                    <p:blipFill>
                      <a:blip r:embed="rId3">
                        <a:extLst>
                          <a:ext uri="{28A0092B-C50C-407E-A947-70E740481C1C}">
                            <a14:useLocalDpi xmlns:a14="http://schemas.microsoft.com/office/drawing/2010/main" val="0"/>
                          </a:ext>
                        </a:extLst>
                      </a:blip>
                      <a:srcRect l="24620" t="38258" r="17648" b="4782"/>
                      <a:stretch>
                        <a:fillRect/>
                      </a:stretch>
                    </p:blipFill>
                    <p:spPr bwMode="auto">
                      <a:xfrm>
                        <a:off x="796159" y="1419115"/>
                        <a:ext cx="8032750" cy="4537075"/>
                      </a:xfrm>
                      <a:prstGeom prst="rect">
                        <a:avLst/>
                      </a:prstGeom>
                      <a:noFill/>
                      <a:extLst>
                        <a:ext uri="{909E8E84-426E-40DD-AFC4-6F175D3DCCD1}">
                          <a14:hiddenFill xmlns:a14="http://schemas.microsoft.com/office/drawing/2010/main">
                            <a:solidFill>
                              <a:srgbClr val="CCFFCC"/>
                            </a:solidFill>
                          </a14:hiddenFill>
                        </a:ext>
                      </a:extLst>
                    </p:spPr>
                  </p:pic>
                </p:oleObj>
              </mc:Fallback>
            </mc:AlternateContent>
          </a:graphicData>
        </a:graphic>
      </p:graphicFrame>
      <p:sp>
        <p:nvSpPr>
          <p:cNvPr id="7174" name="AutoShape 7"/>
          <p:cNvSpPr>
            <a:spLocks/>
          </p:cNvSpPr>
          <p:nvPr/>
        </p:nvSpPr>
        <p:spPr bwMode="auto">
          <a:xfrm>
            <a:off x="4251325" y="4103689"/>
            <a:ext cx="71438" cy="1081087"/>
          </a:xfrm>
          <a:prstGeom prst="rightBrace">
            <a:avLst>
              <a:gd name="adj1" fmla="val 126110"/>
              <a:gd name="adj2" fmla="val 50000"/>
            </a:avLst>
          </a:prstGeom>
          <a:noFill/>
          <a:ln w="9525">
            <a:solidFill>
              <a:schemeClr val="tx1"/>
            </a:solidFill>
            <a:round/>
            <a:headEnd/>
            <a:tailEnd/>
          </a:ln>
        </p:spPr>
        <p:txBody>
          <a:bodyPr wrap="none" anchor="ctr"/>
          <a:lstStyle/>
          <a:p>
            <a:pPr algn="l">
              <a:spcBef>
                <a:spcPct val="0"/>
              </a:spcBef>
              <a:buFontTx/>
              <a:buNone/>
            </a:pPr>
            <a:endParaRPr lang="pl-PL" sz="180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ln w="12700">
            <a:miter lim="400000"/>
          </a:ln>
        </p:spPr>
        <p:txBody>
          <a:bodyPr lIns="45719" tIns="45720" rIns="45719" bIns="45720" anchor="t">
            <a:noAutofit/>
          </a:bodyPr>
          <a:lstStyle/>
          <a:p>
            <a:r>
              <a:rPr lang="pl-PL"/>
              <a:t>Total traffic</a:t>
            </a:r>
            <a:r>
              <a:rPr lang="pl-PL" dirty="0"/>
              <a:t> distribution </a:t>
            </a:r>
          </a:p>
        </p:txBody>
      </p:sp>
      <p:graphicFrame>
        <p:nvGraphicFramePr>
          <p:cNvPr id="194640" name="Group 80"/>
          <p:cNvGraphicFramePr>
            <a:graphicFrameLocks noGrp="1"/>
          </p:cNvGraphicFramePr>
          <p:nvPr>
            <p:extLst>
              <p:ext uri="{D42A27DB-BD31-4B8C-83A1-F6EECF244321}">
                <p14:modId xmlns:p14="http://schemas.microsoft.com/office/powerpoint/2010/main" val="22112486"/>
              </p:ext>
            </p:extLst>
          </p:nvPr>
        </p:nvGraphicFramePr>
        <p:xfrm>
          <a:off x="914525" y="2254962"/>
          <a:ext cx="8286750" cy="3143250"/>
        </p:xfrm>
        <a:graphic>
          <a:graphicData uri="http://schemas.openxmlformats.org/drawingml/2006/table">
            <a:tbl>
              <a:tblPr/>
              <a:tblGrid>
                <a:gridCol w="948020">
                  <a:extLst>
                    <a:ext uri="{9D8B030D-6E8A-4147-A177-3AD203B41FA5}">
                      <a16:colId xmlns:a16="http://schemas.microsoft.com/office/drawing/2014/main" val="20000"/>
                    </a:ext>
                  </a:extLst>
                </a:gridCol>
                <a:gridCol w="1552293">
                  <a:extLst>
                    <a:ext uri="{9D8B030D-6E8A-4147-A177-3AD203B41FA5}">
                      <a16:colId xmlns:a16="http://schemas.microsoft.com/office/drawing/2014/main" val="20001"/>
                    </a:ext>
                  </a:extLst>
                </a:gridCol>
                <a:gridCol w="2809875">
                  <a:extLst>
                    <a:ext uri="{9D8B030D-6E8A-4147-A177-3AD203B41FA5}">
                      <a16:colId xmlns:a16="http://schemas.microsoft.com/office/drawing/2014/main" val="20002"/>
                    </a:ext>
                  </a:extLst>
                </a:gridCol>
                <a:gridCol w="2976562">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Traffic</a:t>
                      </a:r>
                      <a:endParaRPr kumimoji="0" lang="pl-PL" sz="18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[axle </a:t>
                      </a:r>
                      <a:r>
                        <a:rPr kumimoji="0" lang="pl-PL" sz="1800" b="0" i="0" u="none" strike="noStrike" cap="none" normalizeH="0" baseline="0" dirty="0" err="1">
                          <a:ln>
                            <a:noFill/>
                          </a:ln>
                          <a:solidFill>
                            <a:schemeClr val="tx1"/>
                          </a:solidFill>
                          <a:effectLst/>
                          <a:latin typeface="Arial" pitchFamily="34" charset="0"/>
                          <a:cs typeface="Arial" pitchFamily="34" charset="0"/>
                        </a:rPr>
                        <a:t>load</a:t>
                      </a:r>
                      <a:r>
                        <a:rPr kumimoji="0" lang="pl-PL" sz="1800" b="0" i="0" u="none" strike="noStrike" cap="none" normalizeH="0" baseline="0" dirty="0">
                          <a:ln>
                            <a:noFill/>
                          </a:ln>
                          <a:solidFill>
                            <a:schemeClr val="tx1"/>
                          </a:solidFill>
                          <a:effectLst/>
                          <a:latin typeface="Arial" pitchFamily="34" charset="0"/>
                          <a:cs typeface="Arial" pitchFamily="34" charset="0"/>
                        </a:rPr>
                        <a:t> 100 </a:t>
                      </a:r>
                      <a:r>
                        <a:rPr kumimoji="0" lang="pl-PL" sz="1800" b="0" i="0" u="none" strike="noStrike" cap="none" normalizeH="0" baseline="0" dirty="0" err="1">
                          <a:ln>
                            <a:noFill/>
                          </a:ln>
                          <a:solidFill>
                            <a:schemeClr val="tx1"/>
                          </a:solidFill>
                          <a:effectLst/>
                          <a:latin typeface="Arial" pitchFamily="34" charset="0"/>
                          <a:cs typeface="Arial" pitchFamily="34" charset="0"/>
                        </a:rPr>
                        <a:t>kN</a:t>
                      </a:r>
                      <a:r>
                        <a:rPr kumimoji="0" lang="pl-PL" sz="1800" b="0" i="0" u="none" strike="noStrike" cap="none" normalizeH="0" baseline="0" dirty="0">
                          <a:ln>
                            <a:noFill/>
                          </a:ln>
                          <a:solidFill>
                            <a:schemeClr val="tx1"/>
                          </a:solidFill>
                          <a:effectLst/>
                          <a:latin typeface="Arial" pitchFamily="34" charset="0"/>
                          <a:cs typeface="Arial" pitchFamily="34"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N</a:t>
                      </a:r>
                      <a:r>
                        <a:rPr kumimoji="0" lang="pl-PL" sz="1800" b="0" i="0" u="none" strike="noStrike" cap="none" normalizeH="0" baseline="-25000" dirty="0" err="1">
                          <a:ln>
                            <a:noFill/>
                          </a:ln>
                          <a:solidFill>
                            <a:schemeClr val="tx1"/>
                          </a:solidFill>
                          <a:effectLst/>
                          <a:latin typeface="Arial" pitchFamily="34" charset="0"/>
                          <a:cs typeface="Arial" pitchFamily="34" charset="0"/>
                        </a:rPr>
                        <a:t>total</a:t>
                      </a:r>
                      <a:endParaRPr kumimoji="0" lang="pl-PL" sz="1800" b="0" i="0" u="none" strike="noStrike" cap="none" normalizeH="0" baseline="-25000" dirty="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[axle </a:t>
                      </a:r>
                      <a:r>
                        <a:rPr kumimoji="0" lang="pl-PL" sz="1800" b="0" i="0" u="none" strike="noStrike" cap="none" normalizeH="0" baseline="0" dirty="0" err="1">
                          <a:ln>
                            <a:noFill/>
                          </a:ln>
                          <a:solidFill>
                            <a:schemeClr val="tx1"/>
                          </a:solidFill>
                          <a:effectLst/>
                          <a:latin typeface="Arial" pitchFamily="34" charset="0"/>
                          <a:cs typeface="Arial" pitchFamily="34" charset="0"/>
                        </a:rPr>
                        <a:t>load</a:t>
                      </a:r>
                      <a:r>
                        <a:rPr kumimoji="0" lang="pl-PL" sz="1800" b="0" i="0" u="none" strike="noStrike" cap="none" normalizeH="0" baseline="0" dirty="0">
                          <a:ln>
                            <a:noFill/>
                          </a:ln>
                          <a:solidFill>
                            <a:schemeClr val="tx1"/>
                          </a:solidFill>
                          <a:effectLst/>
                          <a:latin typeface="Arial" pitchFamily="34" charset="0"/>
                          <a:cs typeface="Arial" pitchFamily="34" charset="0"/>
                        </a:rPr>
                        <a:t> 100 </a:t>
                      </a:r>
                      <a:r>
                        <a:rPr kumimoji="0" lang="pl-PL" sz="1800" b="0" i="0" u="none" strike="noStrike" cap="none" normalizeH="0" baseline="0" dirty="0" err="1">
                          <a:ln>
                            <a:noFill/>
                          </a:ln>
                          <a:solidFill>
                            <a:schemeClr val="tx1"/>
                          </a:solidFill>
                          <a:effectLst/>
                          <a:latin typeface="Arial" pitchFamily="34" charset="0"/>
                          <a:cs typeface="Arial" pitchFamily="34" charset="0"/>
                        </a:rPr>
                        <a:t>kN</a:t>
                      </a:r>
                      <a:r>
                        <a:rPr kumimoji="0" lang="pl-PL" sz="1800" b="0" i="0" u="none" strike="noStrike" cap="none" normalizeH="0" baseline="0" dirty="0">
                          <a:ln>
                            <a:noFill/>
                          </a:ln>
                          <a:solidFill>
                            <a:schemeClr val="tx1"/>
                          </a:solidFill>
                          <a:effectLst/>
                          <a:latin typeface="Arial" pitchFamily="34" charset="0"/>
                          <a:cs typeface="Arial" pitchFamily="34"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err="1">
                          <a:ln>
                            <a:noFill/>
                          </a:ln>
                          <a:solidFill>
                            <a:schemeClr val="tx1"/>
                          </a:solidFill>
                          <a:effectLst/>
                          <a:latin typeface="Arial" pitchFamily="34" charset="0"/>
                          <a:cs typeface="Arial" pitchFamily="34" charset="0"/>
                        </a:rPr>
                        <a:t>N</a:t>
                      </a:r>
                      <a:r>
                        <a:rPr kumimoji="0" lang="pl-PL" sz="1800" b="0" i="0" u="none" strike="noStrike" cap="none" normalizeH="0" baseline="-25000" dirty="0" err="1">
                          <a:ln>
                            <a:noFill/>
                          </a:ln>
                          <a:solidFill>
                            <a:schemeClr val="tx1"/>
                          </a:solidFill>
                          <a:effectLst/>
                          <a:latin typeface="Arial" pitchFamily="34" charset="0"/>
                          <a:cs typeface="Arial" pitchFamily="34" charset="0"/>
                        </a:rPr>
                        <a:t>total</a:t>
                      </a:r>
                      <a:endParaRPr kumimoji="0" lang="pl-PL" sz="1800" b="0" i="0" u="none" strike="noStrike" cap="none" normalizeH="0" baseline="-25000" dirty="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[axle </a:t>
                      </a:r>
                      <a:r>
                        <a:rPr kumimoji="0" lang="pl-PL" sz="1800" b="0" i="0" u="none" strike="noStrike" cap="none" normalizeH="0" baseline="0" dirty="0" err="1">
                          <a:ln>
                            <a:noFill/>
                          </a:ln>
                          <a:solidFill>
                            <a:schemeClr val="tx1"/>
                          </a:solidFill>
                          <a:effectLst/>
                          <a:latin typeface="Arial" pitchFamily="34" charset="0"/>
                          <a:cs typeface="Arial" pitchFamily="34" charset="0"/>
                        </a:rPr>
                        <a:t>load</a:t>
                      </a:r>
                      <a:r>
                        <a:rPr kumimoji="0" lang="pl-PL" sz="1800" b="0" i="0" u="none" strike="noStrike" cap="none" normalizeH="0" baseline="0" dirty="0">
                          <a:ln>
                            <a:noFill/>
                          </a:ln>
                          <a:solidFill>
                            <a:schemeClr val="tx1"/>
                          </a:solidFill>
                          <a:effectLst/>
                          <a:latin typeface="Arial" pitchFamily="34" charset="0"/>
                          <a:cs typeface="Arial" pitchFamily="34" charset="0"/>
                        </a:rPr>
                        <a:t> 115 </a:t>
                      </a:r>
                      <a:r>
                        <a:rPr kumimoji="0" lang="pl-PL" sz="1800" b="0" i="0" u="none" strike="noStrike" cap="none" normalizeH="0" baseline="0" dirty="0" err="1">
                          <a:ln>
                            <a:noFill/>
                          </a:ln>
                          <a:solidFill>
                            <a:schemeClr val="tx1"/>
                          </a:solidFill>
                          <a:effectLst/>
                          <a:latin typeface="Arial" pitchFamily="34" charset="0"/>
                          <a:cs typeface="Arial" pitchFamily="34" charset="0"/>
                        </a:rPr>
                        <a:t>kN</a:t>
                      </a:r>
                      <a:r>
                        <a:rPr kumimoji="0" lang="pl-PL" sz="1800" b="0" i="0" u="none" strike="noStrike" cap="none" normalizeH="0" baseline="0" dirty="0">
                          <a:ln>
                            <a:noFill/>
                          </a:ln>
                          <a:solidFill>
                            <a:schemeClr val="tx1"/>
                          </a:solidFill>
                          <a:effectLst/>
                          <a:latin typeface="Arial" pitchFamily="34" charset="0"/>
                          <a:cs typeface="Arial" pitchFamily="34" charset="0"/>
                        </a:rPr>
                        <a:t>]</a:t>
                      </a:r>
                    </a:p>
                  </a:txBody>
                  <a:tcPr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KR1 </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12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90 000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51 500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KR2</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13 ÷ 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90 001 ÷ 510 000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51 501 ÷ 291 600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KR3</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71 ÷ 335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510 001 ÷ 2 500 000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291 601 ÷ 1 429 400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KR4</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336 ÷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2 500 001 ÷ 7 300 000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1 429 401 ÷ 4 173 800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KR5</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1001 ÷ 2000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7 300 001 ÷ 14 600 000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4 173 801 ÷ 8 347 600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KR6</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2001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a:ln>
                            <a:noFill/>
                          </a:ln>
                          <a:solidFill>
                            <a:schemeClr val="tx1"/>
                          </a:solidFill>
                          <a:effectLst/>
                          <a:latin typeface="Arial" pitchFamily="34" charset="0"/>
                          <a:cs typeface="Arial" pitchFamily="34" charset="0"/>
                        </a:rPr>
                        <a:t>≥ 14 600 001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800" b="0" i="0" u="none" strike="noStrike" cap="none" normalizeH="0" baseline="0" dirty="0">
                          <a:ln>
                            <a:noFill/>
                          </a:ln>
                          <a:solidFill>
                            <a:schemeClr val="tx1"/>
                          </a:solidFill>
                          <a:effectLst/>
                          <a:latin typeface="Arial" pitchFamily="34" charset="0"/>
                          <a:cs typeface="Arial" pitchFamily="34" charset="0"/>
                        </a:rPr>
                        <a:t>≥ 8 347 601</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a:ln w="12700">
            <a:miter lim="400000"/>
          </a:ln>
        </p:spPr>
        <p:txBody>
          <a:bodyPr lIns="45719" tIns="45720" rIns="45719" bIns="45720" anchor="t">
            <a:noAutofit/>
          </a:bodyPr>
          <a:lstStyle/>
          <a:p>
            <a:r>
              <a:rPr lang="pl-PL" dirty="0" err="1"/>
              <a:t>An</a:t>
            </a:r>
            <a:r>
              <a:rPr lang="pl-PL" dirty="0"/>
              <a:t> </a:t>
            </a:r>
            <a:r>
              <a:rPr lang="pl-PL" dirty="0" err="1"/>
              <a:t>example</a:t>
            </a:r>
            <a:r>
              <a:rPr lang="pl-PL" dirty="0"/>
              <a:t> – </a:t>
            </a:r>
            <a:r>
              <a:rPr lang="pl-PL" dirty="0" err="1"/>
              <a:t>back</a:t>
            </a:r>
            <a:r>
              <a:rPr lang="pl-PL" dirty="0"/>
              <a:t> </a:t>
            </a:r>
            <a:r>
              <a:rPr lang="pl-PL" dirty="0" err="1"/>
              <a:t>calculated</a:t>
            </a:r>
            <a:r>
              <a:rPr lang="pl-PL" dirty="0"/>
              <a:t> </a:t>
            </a:r>
            <a:r>
              <a:rPr lang="pl-PL" dirty="0" err="1"/>
              <a:t>traffic</a:t>
            </a:r>
            <a:endParaRPr lang="pl-PL" dirty="0"/>
          </a:p>
        </p:txBody>
      </p:sp>
      <p:sp>
        <p:nvSpPr>
          <p:cNvPr id="2" name="Text Placeholder 1">
            <a:extLst>
              <a:ext uri="{FF2B5EF4-FFF2-40B4-BE49-F238E27FC236}">
                <a16:creationId xmlns:a16="http://schemas.microsoft.com/office/drawing/2014/main" id="{89062C27-47B3-733E-EEB3-520658B86B63}"/>
              </a:ext>
            </a:extLst>
          </p:cNvPr>
          <p:cNvSpPr>
            <a:spLocks noGrp="1"/>
          </p:cNvSpPr>
          <p:nvPr>
            <p:ph type="body" sz="quarter" idx="11"/>
          </p:nvPr>
        </p:nvSpPr>
        <p:spPr/>
        <p:txBody>
          <a:bodyPr/>
          <a:lstStyle/>
          <a:p>
            <a:endParaRPr lang="en-GB"/>
          </a:p>
        </p:txBody>
      </p:sp>
      <p:graphicFrame>
        <p:nvGraphicFramePr>
          <p:cNvPr id="195662" name="Group 78"/>
          <p:cNvGraphicFramePr>
            <a:graphicFrameLocks noGrp="1"/>
          </p:cNvGraphicFramePr>
          <p:nvPr>
            <p:ph idx="4294967295"/>
            <p:extLst>
              <p:ext uri="{D42A27DB-BD31-4B8C-83A1-F6EECF244321}">
                <p14:modId xmlns:p14="http://schemas.microsoft.com/office/powerpoint/2010/main" val="3518521549"/>
              </p:ext>
            </p:extLst>
          </p:nvPr>
        </p:nvGraphicFramePr>
        <p:xfrm>
          <a:off x="1156257" y="1612900"/>
          <a:ext cx="8643937" cy="4731068"/>
        </p:xfrm>
        <a:graphic>
          <a:graphicData uri="http://schemas.openxmlformats.org/drawingml/2006/table">
            <a:tbl>
              <a:tblPr/>
              <a:tblGrid>
                <a:gridCol w="2371725">
                  <a:extLst>
                    <a:ext uri="{9D8B030D-6E8A-4147-A177-3AD203B41FA5}">
                      <a16:colId xmlns:a16="http://schemas.microsoft.com/office/drawing/2014/main" val="20000"/>
                    </a:ext>
                  </a:extLst>
                </a:gridCol>
                <a:gridCol w="1274762">
                  <a:extLst>
                    <a:ext uri="{9D8B030D-6E8A-4147-A177-3AD203B41FA5}">
                      <a16:colId xmlns:a16="http://schemas.microsoft.com/office/drawing/2014/main" val="20001"/>
                    </a:ext>
                  </a:extLst>
                </a:gridCol>
                <a:gridCol w="1276350">
                  <a:extLst>
                    <a:ext uri="{9D8B030D-6E8A-4147-A177-3AD203B41FA5}">
                      <a16:colId xmlns:a16="http://schemas.microsoft.com/office/drawing/2014/main" val="20002"/>
                    </a:ext>
                  </a:extLst>
                </a:gridCol>
                <a:gridCol w="1274763">
                  <a:extLst>
                    <a:ext uri="{9D8B030D-6E8A-4147-A177-3AD203B41FA5}">
                      <a16:colId xmlns:a16="http://schemas.microsoft.com/office/drawing/2014/main" val="20003"/>
                    </a:ext>
                  </a:extLst>
                </a:gridCol>
                <a:gridCol w="1200150">
                  <a:extLst>
                    <a:ext uri="{9D8B030D-6E8A-4147-A177-3AD203B41FA5}">
                      <a16:colId xmlns:a16="http://schemas.microsoft.com/office/drawing/2014/main" val="20004"/>
                    </a:ext>
                  </a:extLst>
                </a:gridCol>
                <a:gridCol w="1246187">
                  <a:extLst>
                    <a:ext uri="{9D8B030D-6E8A-4147-A177-3AD203B41FA5}">
                      <a16:colId xmlns:a16="http://schemas.microsoft.com/office/drawing/2014/main" val="20005"/>
                    </a:ext>
                  </a:extLst>
                </a:gridCol>
              </a:tblGrid>
              <a:tr h="320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Year</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Average</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daily</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traffic</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number</a:t>
                      </a:r>
                      <a:r>
                        <a:rPr kumimoji="0" lang="pl-PL" sz="1600" b="0" i="0" u="none" strike="noStrike" cap="none" normalizeH="0" baseline="0" dirty="0">
                          <a:ln>
                            <a:noFill/>
                          </a:ln>
                          <a:solidFill>
                            <a:schemeClr val="tx1"/>
                          </a:solidFill>
                          <a:effectLst/>
                          <a:latin typeface="Arial" pitchFamily="34" charset="0"/>
                          <a:cs typeface="Arial" pitchFamily="34" charset="0"/>
                        </a:rPr>
                        <a:t> of </a:t>
                      </a:r>
                      <a:r>
                        <a:rPr kumimoji="0" lang="pl-PL" sz="1600" b="0" i="0" u="none" strike="noStrike" cap="none" normalizeH="0" baseline="0" dirty="0" err="1">
                          <a:ln>
                            <a:noFill/>
                          </a:ln>
                          <a:solidFill>
                            <a:schemeClr val="tx1"/>
                          </a:solidFill>
                          <a:effectLst/>
                          <a:latin typeface="Arial" pitchFamily="34" charset="0"/>
                          <a:cs typeface="Arial" pitchFamily="34" charset="0"/>
                        </a:rPr>
                        <a:t>vehicles</a:t>
                      </a:r>
                      <a:r>
                        <a:rPr kumimoji="0" lang="pl-PL" sz="1600" b="0" i="0" u="none" strike="noStrike" cap="none" normalizeH="0" baseline="0" dirty="0">
                          <a:ln>
                            <a:noFill/>
                          </a:ln>
                          <a:solidFill>
                            <a:schemeClr val="tx1"/>
                          </a:solidFill>
                          <a:effectLst/>
                          <a:latin typeface="Arial" pitchFamily="34" charset="0"/>
                          <a:cs typeface="Arial" pitchFamily="34" charset="0"/>
                        </a:rPr>
                        <a:t>/lane/</a:t>
                      </a:r>
                      <a:r>
                        <a:rPr kumimoji="0" lang="pl-PL" sz="1600" b="0" i="0" u="none" strike="noStrike" cap="none" normalizeH="0" baseline="0" dirty="0" err="1">
                          <a:ln>
                            <a:noFill/>
                          </a:ln>
                          <a:solidFill>
                            <a:schemeClr val="tx1"/>
                          </a:solidFill>
                          <a:effectLst/>
                          <a:latin typeface="Arial" pitchFamily="34" charset="0"/>
                          <a:cs typeface="Arial" pitchFamily="34" charset="0"/>
                        </a:rPr>
                        <a:t>day</a:t>
                      </a:r>
                      <a:r>
                        <a:rPr kumimoji="0" lang="pl-PL" sz="1600" b="0" i="0" u="none" strike="noStrike" cap="none" normalizeH="0" baseline="0" dirty="0">
                          <a:ln>
                            <a:noFill/>
                          </a:ln>
                          <a:solidFill>
                            <a:schemeClr val="tx1"/>
                          </a:solidFill>
                          <a:effectLst/>
                          <a:latin typeface="Arial" pitchFamily="34" charset="0"/>
                          <a:cs typeface="Arial"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1500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2220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2700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3290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1"/>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Contribution</a:t>
                      </a:r>
                      <a:r>
                        <a:rPr kumimoji="0" lang="pl-PL" sz="1600" b="0" i="0" u="none" strike="noStrike" cap="none" normalizeH="0" baseline="0" dirty="0">
                          <a:ln>
                            <a:noFill/>
                          </a:ln>
                          <a:solidFill>
                            <a:schemeClr val="tx1"/>
                          </a:solidFill>
                          <a:effectLst/>
                          <a:latin typeface="Arial" pitchFamily="34" charset="0"/>
                          <a:cs typeface="Arial" pitchFamily="34" charset="0"/>
                        </a:rPr>
                        <a:t> of Heavy </a:t>
                      </a:r>
                      <a:r>
                        <a:rPr kumimoji="0" lang="pl-PL" sz="1600" b="0" i="0" u="none" strike="noStrike" cap="none" normalizeH="0" baseline="0" dirty="0" err="1">
                          <a:ln>
                            <a:noFill/>
                          </a:ln>
                          <a:solidFill>
                            <a:schemeClr val="tx1"/>
                          </a:solidFill>
                          <a:effectLst/>
                          <a:latin typeface="Arial" pitchFamily="34" charset="0"/>
                          <a:cs typeface="Arial" pitchFamily="34" charset="0"/>
                        </a:rPr>
                        <a:t>Goods</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Vehicles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9,5%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9,2%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2"/>
                  </a:ext>
                </a:extLst>
              </a:tr>
              <a:tr h="81121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Contribution</a:t>
                      </a:r>
                      <a:r>
                        <a:rPr kumimoji="0" lang="pl-PL" sz="1600" b="0" i="0" u="none" strike="noStrike" cap="none" normalizeH="0" baseline="0" dirty="0">
                          <a:ln>
                            <a:noFill/>
                          </a:ln>
                          <a:solidFill>
                            <a:schemeClr val="tx1"/>
                          </a:solidFill>
                          <a:effectLst/>
                          <a:latin typeface="Arial" pitchFamily="34" charset="0"/>
                          <a:cs typeface="Arial" pitchFamily="34" charset="0"/>
                        </a:rPr>
                        <a:t> of Heavy </a:t>
                      </a:r>
                      <a:r>
                        <a:rPr kumimoji="0" lang="pl-PL" sz="1600" b="0" i="0" u="none" strike="noStrike" cap="none" normalizeH="0" baseline="0" dirty="0" err="1">
                          <a:ln>
                            <a:noFill/>
                          </a:ln>
                          <a:solidFill>
                            <a:schemeClr val="tx1"/>
                          </a:solidFill>
                          <a:effectLst/>
                          <a:latin typeface="Arial" pitchFamily="34" charset="0"/>
                          <a:cs typeface="Arial" pitchFamily="34" charset="0"/>
                        </a:rPr>
                        <a:t>Goods</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Vehicles</a:t>
                      </a:r>
                      <a:r>
                        <a:rPr kumimoji="0" lang="pl-PL" sz="1600" b="0" i="0" u="none" strike="noStrike" cap="none" normalizeH="0" baseline="0" dirty="0">
                          <a:ln>
                            <a:noFill/>
                          </a:ln>
                          <a:solidFill>
                            <a:schemeClr val="tx1"/>
                          </a:solidFill>
                          <a:effectLst/>
                          <a:latin typeface="Arial" pitchFamily="34" charset="0"/>
                          <a:cs typeface="Arial" pitchFamily="34" charset="0"/>
                        </a:rPr>
                        <a:t> with </a:t>
                      </a:r>
                      <a:r>
                        <a:rPr kumimoji="0" lang="pl-PL" sz="1600" b="0" i="0" u="none" strike="noStrike" cap="none" normalizeH="0" baseline="0" dirty="0" err="1">
                          <a:ln>
                            <a:noFill/>
                          </a:ln>
                          <a:solidFill>
                            <a:schemeClr val="tx1"/>
                          </a:solidFill>
                          <a:effectLst/>
                          <a:latin typeface="Arial" pitchFamily="34" charset="0"/>
                          <a:cs typeface="Arial" pitchFamily="34" charset="0"/>
                        </a:rPr>
                        <a:t>trailers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8,1%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7,7%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3"/>
                  </a:ext>
                </a:extLst>
              </a:tr>
              <a:tr h="320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Contribusion</a:t>
                      </a:r>
                      <a:r>
                        <a:rPr kumimoji="0" lang="pl-PL" sz="1600" b="0" i="0" u="none" strike="noStrike" cap="none" normalizeH="0" baseline="0" dirty="0">
                          <a:ln>
                            <a:noFill/>
                          </a:ln>
                          <a:solidFill>
                            <a:schemeClr val="tx1"/>
                          </a:solidFill>
                          <a:effectLst/>
                          <a:latin typeface="Arial" pitchFamily="34" charset="0"/>
                          <a:cs typeface="Arial" pitchFamily="34" charset="0"/>
                        </a:rPr>
                        <a:t> of </a:t>
                      </a:r>
                      <a:r>
                        <a:rPr kumimoji="0" lang="pl-PL" sz="1600" b="0" i="0" u="none" strike="noStrike" cap="none" normalizeH="0" baseline="0" dirty="0" err="1">
                          <a:ln>
                            <a:noFill/>
                          </a:ln>
                          <a:solidFill>
                            <a:schemeClr val="tx1"/>
                          </a:solidFill>
                          <a:effectLst/>
                          <a:latin typeface="Arial" pitchFamily="34" charset="0"/>
                          <a:cs typeface="Arial" pitchFamily="34" charset="0"/>
                        </a:rPr>
                        <a:t>buses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0004"/>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Number</a:t>
                      </a:r>
                      <a:r>
                        <a:rPr kumimoji="0" lang="pl-PL" sz="1600" b="0" i="0" u="none" strike="noStrike" cap="none" normalizeH="0" baseline="0" dirty="0">
                          <a:ln>
                            <a:noFill/>
                          </a:ln>
                          <a:solidFill>
                            <a:schemeClr val="tx1"/>
                          </a:solidFill>
                          <a:effectLst/>
                          <a:latin typeface="Arial" pitchFamily="34" charset="0"/>
                          <a:cs typeface="Arial" pitchFamily="34" charset="0"/>
                        </a:rPr>
                        <a:t> of Heavy </a:t>
                      </a:r>
                      <a:r>
                        <a:rPr kumimoji="0" lang="pl-PL" sz="1600" b="0" i="0" u="none" strike="noStrike" cap="none" normalizeH="0" baseline="0" dirty="0" err="1">
                          <a:ln>
                            <a:noFill/>
                          </a:ln>
                          <a:solidFill>
                            <a:schemeClr val="tx1"/>
                          </a:solidFill>
                          <a:effectLst/>
                          <a:latin typeface="Arial" pitchFamily="34" charset="0"/>
                          <a:cs typeface="Arial" pitchFamily="34" charset="0"/>
                        </a:rPr>
                        <a:t>Goods</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Vehicles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142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168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238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283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5"/>
                  </a:ext>
                </a:extLst>
              </a:tr>
              <a:tr h="78581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l-PL" sz="1600" b="0" i="0" u="none" strike="noStrike" cap="none" normalizeH="0" baseline="0" dirty="0" err="1">
                          <a:ln>
                            <a:noFill/>
                          </a:ln>
                          <a:solidFill>
                            <a:schemeClr val="tx1"/>
                          </a:solidFill>
                          <a:effectLst/>
                          <a:latin typeface="Arial" pitchFamily="34" charset="0"/>
                          <a:cs typeface="Arial" pitchFamily="34" charset="0"/>
                        </a:rPr>
                        <a:t>Number</a:t>
                      </a:r>
                      <a:r>
                        <a:rPr kumimoji="0" lang="pl-PL" sz="1600" b="0" i="0" u="none" strike="noStrike" cap="none" normalizeH="0" baseline="0" dirty="0">
                          <a:ln>
                            <a:noFill/>
                          </a:ln>
                          <a:solidFill>
                            <a:schemeClr val="tx1"/>
                          </a:solidFill>
                          <a:effectLst/>
                          <a:latin typeface="Arial" pitchFamily="34" charset="0"/>
                          <a:cs typeface="Arial" pitchFamily="34" charset="0"/>
                        </a:rPr>
                        <a:t> of Heavy </a:t>
                      </a:r>
                      <a:r>
                        <a:rPr kumimoji="0" lang="pl-PL" sz="1600" b="0" i="0" u="none" strike="noStrike" cap="none" normalizeH="0" baseline="0" dirty="0" err="1">
                          <a:ln>
                            <a:noFill/>
                          </a:ln>
                          <a:solidFill>
                            <a:schemeClr val="tx1"/>
                          </a:solidFill>
                          <a:effectLst/>
                          <a:latin typeface="Arial" pitchFamily="34" charset="0"/>
                          <a:cs typeface="Arial" pitchFamily="34" charset="0"/>
                        </a:rPr>
                        <a:t>Goods</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0" dirty="0" err="1">
                          <a:ln>
                            <a:noFill/>
                          </a:ln>
                          <a:solidFill>
                            <a:schemeClr val="tx1"/>
                          </a:solidFill>
                          <a:effectLst/>
                          <a:latin typeface="Arial" pitchFamily="34" charset="0"/>
                          <a:cs typeface="Arial" pitchFamily="34" charset="0"/>
                        </a:rPr>
                        <a:t>Vehicles</a:t>
                      </a:r>
                      <a:r>
                        <a:rPr kumimoji="0" lang="pl-PL" sz="1600" b="0" i="0" u="none" strike="noStrike" cap="none" normalizeH="0" baseline="0" dirty="0">
                          <a:ln>
                            <a:noFill/>
                          </a:ln>
                          <a:solidFill>
                            <a:schemeClr val="tx1"/>
                          </a:solidFill>
                          <a:effectLst/>
                          <a:latin typeface="Arial" pitchFamily="34" charset="0"/>
                          <a:cs typeface="Arial" pitchFamily="34" charset="0"/>
                        </a:rPr>
                        <a:t> with </a:t>
                      </a:r>
                      <a:r>
                        <a:rPr kumimoji="0" lang="pl-PL" sz="1600" b="0" i="0" u="none" strike="noStrike" cap="none" normalizeH="0" baseline="0" dirty="0" err="1">
                          <a:ln>
                            <a:noFill/>
                          </a:ln>
                          <a:solidFill>
                            <a:schemeClr val="tx1"/>
                          </a:solidFill>
                          <a:effectLst/>
                          <a:latin typeface="Arial" pitchFamily="34" charset="0"/>
                          <a:cs typeface="Arial" pitchFamily="34" charset="0"/>
                        </a:rPr>
                        <a:t>trailers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127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148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175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6"/>
                  </a:ext>
                </a:extLst>
              </a:tr>
              <a:tr h="565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Number</a:t>
                      </a:r>
                      <a:r>
                        <a:rPr kumimoji="0" lang="pl-PL" sz="1600" b="0" i="0" u="none" strike="noStrike" cap="none" normalizeH="0" baseline="0" dirty="0">
                          <a:ln>
                            <a:noFill/>
                          </a:ln>
                          <a:solidFill>
                            <a:schemeClr val="tx1"/>
                          </a:solidFill>
                          <a:effectLst/>
                          <a:latin typeface="Arial" pitchFamily="34" charset="0"/>
                          <a:cs typeface="Arial" pitchFamily="34" charset="0"/>
                        </a:rPr>
                        <a:t> of </a:t>
                      </a:r>
                      <a:r>
                        <a:rPr kumimoji="0" lang="pl-PL" sz="1600" b="0" i="0" u="none" strike="noStrike" cap="none" normalizeH="0" baseline="0" dirty="0" err="1">
                          <a:ln>
                            <a:noFill/>
                          </a:ln>
                          <a:solidFill>
                            <a:schemeClr val="tx1"/>
                          </a:solidFill>
                          <a:effectLst/>
                          <a:latin typeface="Arial" pitchFamily="34" charset="0"/>
                          <a:cs typeface="Arial" pitchFamily="34" charset="0"/>
                        </a:rPr>
                        <a:t>buses</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66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7"/>
                  </a:ext>
                </a:extLst>
              </a:tr>
            </a:tbl>
          </a:graphicData>
        </a:graphic>
      </p:graphicFrame>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84407-9A3C-D97B-00A2-80BBA02486BB}"/>
              </a:ext>
            </a:extLst>
          </p:cNvPr>
          <p:cNvSpPr>
            <a:spLocks noGrp="1"/>
          </p:cNvSpPr>
          <p:nvPr>
            <p:ph type="title"/>
          </p:nvPr>
        </p:nvSpPr>
        <p:spPr/>
        <p:txBody>
          <a:bodyPr/>
          <a:lstStyle/>
          <a:p>
            <a:r>
              <a:rPr lang="en-GB" dirty="0"/>
              <a:t>An example – back calculated traffic - cd</a:t>
            </a:r>
            <a:br>
              <a:rPr lang="en-GB" dirty="0"/>
            </a:br>
            <a:endParaRPr lang="en-GB" dirty="0"/>
          </a:p>
        </p:txBody>
      </p:sp>
      <p:graphicFrame>
        <p:nvGraphicFramePr>
          <p:cNvPr id="8194" name="Object 54"/>
          <p:cNvGraphicFramePr>
            <a:graphicFrameLocks noGrp="1" noChangeAspect="1"/>
          </p:cNvGraphicFramePr>
          <p:nvPr>
            <p:ph idx="4294967295"/>
            <p:extLst>
              <p:ext uri="{D42A27DB-BD31-4B8C-83A1-F6EECF244321}">
                <p14:modId xmlns:p14="http://schemas.microsoft.com/office/powerpoint/2010/main" val="2133949808"/>
              </p:ext>
            </p:extLst>
          </p:nvPr>
        </p:nvGraphicFramePr>
        <p:xfrm>
          <a:off x="1106488" y="5555303"/>
          <a:ext cx="7689850" cy="714375"/>
        </p:xfrm>
        <a:graphic>
          <a:graphicData uri="http://schemas.openxmlformats.org/presentationml/2006/ole">
            <mc:AlternateContent xmlns:mc="http://schemas.openxmlformats.org/markup-compatibility/2006">
              <mc:Choice xmlns:v="urn:schemas-microsoft-com:vml" Requires="v">
                <p:oleObj name="Równanie" r:id="rId3" imgW="4647960" imgH="431640" progId="Equation.3">
                  <p:embed/>
                </p:oleObj>
              </mc:Choice>
              <mc:Fallback>
                <p:oleObj name="Równanie" r:id="rId3" imgW="4647960" imgH="431640" progId="Equation.3">
                  <p:embed/>
                  <p:pic>
                    <p:nvPicPr>
                      <p:cNvPr id="8194" name="Object 54"/>
                      <p:cNvPicPr>
                        <a:picLocks noGrp="1" noChangeAspect="1" noChangeArrowheads="1"/>
                      </p:cNvPicPr>
                      <p:nvPr/>
                    </p:nvPicPr>
                    <p:blipFill>
                      <a:blip r:embed="rId4"/>
                      <a:srcRect/>
                      <a:stretch>
                        <a:fillRect/>
                      </a:stretch>
                    </p:blipFill>
                    <p:spPr bwMode="auto">
                      <a:xfrm>
                        <a:off x="1106488" y="5555303"/>
                        <a:ext cx="7689850" cy="714375"/>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197695" name="Group 63"/>
          <p:cNvGraphicFramePr>
            <a:graphicFrameLocks noGrp="1"/>
          </p:cNvGraphicFramePr>
          <p:nvPr>
            <p:extLst>
              <p:ext uri="{D42A27DB-BD31-4B8C-83A1-F6EECF244321}">
                <p14:modId xmlns:p14="http://schemas.microsoft.com/office/powerpoint/2010/main" val="2471544575"/>
              </p:ext>
            </p:extLst>
          </p:nvPr>
        </p:nvGraphicFramePr>
        <p:xfrm>
          <a:off x="1106488" y="1395412"/>
          <a:ext cx="8229600" cy="3790952"/>
        </p:xfrm>
        <a:graphic>
          <a:graphicData uri="http://schemas.openxmlformats.org/drawingml/2006/table">
            <a:tbl>
              <a:tblPr/>
              <a:tblGrid>
                <a:gridCol w="2257425">
                  <a:extLst>
                    <a:ext uri="{9D8B030D-6E8A-4147-A177-3AD203B41FA5}">
                      <a16:colId xmlns:a16="http://schemas.microsoft.com/office/drawing/2014/main" val="20000"/>
                    </a:ext>
                  </a:extLst>
                </a:gridCol>
                <a:gridCol w="1214437">
                  <a:extLst>
                    <a:ext uri="{9D8B030D-6E8A-4147-A177-3AD203B41FA5}">
                      <a16:colId xmlns:a16="http://schemas.microsoft.com/office/drawing/2014/main" val="20001"/>
                    </a:ext>
                  </a:extLst>
                </a:gridCol>
                <a:gridCol w="1214438">
                  <a:extLst>
                    <a:ext uri="{9D8B030D-6E8A-4147-A177-3AD203B41FA5}">
                      <a16:colId xmlns:a16="http://schemas.microsoft.com/office/drawing/2014/main" val="20002"/>
                    </a:ext>
                  </a:extLst>
                </a:gridCol>
                <a:gridCol w="1214437">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185863">
                  <a:extLst>
                    <a:ext uri="{9D8B030D-6E8A-4147-A177-3AD203B41FA5}">
                      <a16:colId xmlns:a16="http://schemas.microsoft.com/office/drawing/2014/main" val="20005"/>
                    </a:ext>
                  </a:extLst>
                </a:gridCol>
              </a:tblGrid>
              <a:tr h="150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err="1">
                          <a:ln>
                            <a:noFill/>
                          </a:ln>
                          <a:solidFill>
                            <a:schemeClr val="tx1"/>
                          </a:solidFill>
                          <a:effectLst/>
                          <a:latin typeface="Arial" pitchFamily="34" charset="0"/>
                          <a:cs typeface="Arial" pitchFamily="34" charset="0"/>
                        </a:rPr>
                        <a:t>Year</a:t>
                      </a:r>
                      <a:endParaRPr kumimoji="0" lang="pl-PL" sz="1600" b="0" i="0" u="none" strike="noStrike" cap="none" normalizeH="0" baseline="0" dirty="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1995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2010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3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ADT 100</a:t>
                      </a:r>
                      <a:r>
                        <a:rPr kumimoji="0" lang="pl-PL" sz="1600" b="0" i="0" u="none" strike="noStrike" cap="none" normalizeH="0" baseline="-25000" dirty="0">
                          <a:ln>
                            <a:noFill/>
                          </a:ln>
                          <a:solidFill>
                            <a:schemeClr val="tx1"/>
                          </a:solidFill>
                          <a:effectLst/>
                          <a:latin typeface="Arial" pitchFamily="34" charset="0"/>
                          <a:cs typeface="Arial" pitchFamily="34" charset="0"/>
                        </a:rPr>
                        <a:t>HGT</a:t>
                      </a:r>
                      <a:r>
                        <a:rPr kumimoji="0" lang="pl-PL" sz="1600" b="0" i="0" u="none" strike="noStrike" cap="none" normalizeH="0" baseline="0" dirty="0">
                          <a:ln>
                            <a:noFill/>
                          </a:ln>
                          <a:solidFill>
                            <a:schemeClr val="tx1"/>
                          </a:solidFill>
                          <a:effectLst/>
                          <a:latin typeface="Arial" pitchFamily="34" charset="0"/>
                          <a:cs typeface="Arial" pitchFamily="34" charset="0"/>
                        </a:rPr>
                        <a:t> – HGT (r</a:t>
                      </a:r>
                      <a:r>
                        <a:rPr kumimoji="0" lang="pl-PL" sz="1600" b="0" i="0" u="none" strike="noStrike" cap="none" normalizeH="0" baseline="-25000" dirty="0">
                          <a:ln>
                            <a:noFill/>
                          </a:ln>
                          <a:solidFill>
                            <a:schemeClr val="tx1"/>
                          </a:solidFill>
                          <a:effectLst/>
                          <a:latin typeface="Arial" pitchFamily="34" charset="0"/>
                          <a:cs typeface="Arial" pitchFamily="34" charset="0"/>
                        </a:rPr>
                        <a:t>1</a:t>
                      </a:r>
                      <a:r>
                        <a:rPr kumimoji="0" lang="pl-PL" sz="1600" b="0" i="0" u="none" strike="noStrike" cap="none" normalizeH="0" baseline="0" dirty="0">
                          <a:ln>
                            <a:noFill/>
                          </a:ln>
                          <a:solidFill>
                            <a:schemeClr val="tx1"/>
                          </a:solidFill>
                          <a:effectLst/>
                          <a:latin typeface="Arial" pitchFamily="34" charset="0"/>
                          <a:cs typeface="Arial" pitchFamily="34" charset="0"/>
                        </a:rPr>
                        <a:t>=0,109)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15,5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18,4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21,5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25,9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1"/>
                  </a:ext>
                </a:extLst>
              </a:tr>
              <a:tr h="592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100</a:t>
                      </a:r>
                      <a:r>
                        <a:rPr kumimoji="0" lang="pl-PL" sz="1600" b="0" i="0" u="none" strike="noStrike" cap="none" normalizeH="0" baseline="-25000" dirty="0">
                          <a:ln>
                            <a:noFill/>
                          </a:ln>
                          <a:solidFill>
                            <a:schemeClr val="tx1"/>
                          </a:solidFill>
                          <a:effectLst/>
                          <a:latin typeface="Arial" pitchFamily="34" charset="0"/>
                          <a:cs typeface="Arial" pitchFamily="34" charset="0"/>
                        </a:rPr>
                        <a:t>HGT+T</a:t>
                      </a:r>
                      <a:r>
                        <a:rPr kumimoji="0" lang="pl-PL" sz="1600" b="0" i="0" u="none" strike="noStrike" cap="none" normalizeH="0" baseline="0" dirty="0">
                          <a:ln>
                            <a:noFill/>
                          </a:ln>
                          <a:solidFill>
                            <a:schemeClr val="tx1"/>
                          </a:solidFill>
                          <a:effectLst/>
                          <a:latin typeface="Arial" pitchFamily="34" charset="0"/>
                          <a:cs typeface="Arial" pitchFamily="34" charset="0"/>
                        </a:rPr>
                        <a:t> – HGT with </a:t>
                      </a:r>
                      <a:r>
                        <a:rPr kumimoji="0" lang="pl-PL" sz="1600" b="0" i="0" u="none" strike="noStrike" cap="none" normalizeH="0" baseline="0" dirty="0" err="1">
                          <a:ln>
                            <a:noFill/>
                          </a:ln>
                          <a:solidFill>
                            <a:schemeClr val="tx1"/>
                          </a:solidFill>
                          <a:effectLst/>
                          <a:latin typeface="Arial" pitchFamily="34" charset="0"/>
                          <a:cs typeface="Arial" pitchFamily="34" charset="0"/>
                        </a:rPr>
                        <a:t>trailers</a:t>
                      </a:r>
                      <a:r>
                        <a:rPr kumimoji="0" lang="pl-PL" sz="1600" b="0" i="0" u="none" strike="noStrike" cap="none" normalizeH="0" baseline="0" dirty="0">
                          <a:ln>
                            <a:noFill/>
                          </a:ln>
                          <a:solidFill>
                            <a:schemeClr val="tx1"/>
                          </a:solidFill>
                          <a:effectLst/>
                          <a:latin typeface="Arial" pitchFamily="34" charset="0"/>
                          <a:cs typeface="Arial" pitchFamily="34" charset="0"/>
                        </a:rPr>
                        <a:t> (r</a:t>
                      </a:r>
                      <a:r>
                        <a:rPr kumimoji="0" lang="pl-PL" sz="1600" b="0" i="0" u="none" strike="noStrike" cap="none" normalizeH="0" baseline="-25000" dirty="0">
                          <a:ln>
                            <a:noFill/>
                          </a:ln>
                          <a:solidFill>
                            <a:schemeClr val="tx1"/>
                          </a:solidFill>
                          <a:effectLst/>
                          <a:latin typeface="Arial" pitchFamily="34" charset="0"/>
                          <a:cs typeface="Arial" pitchFamily="34" charset="0"/>
                        </a:rPr>
                        <a:t>2</a:t>
                      </a:r>
                      <a:r>
                        <a:rPr kumimoji="0" lang="pl-PL" sz="1600" b="0" i="0" u="none" strike="noStrike" cap="none" normalizeH="0" baseline="0" dirty="0">
                          <a:ln>
                            <a:noFill/>
                          </a:ln>
                          <a:solidFill>
                            <a:schemeClr val="tx1"/>
                          </a:solidFill>
                          <a:effectLst/>
                          <a:latin typeface="Arial" pitchFamily="34" charset="0"/>
                          <a:cs typeface="Arial" pitchFamily="34" charset="0"/>
                        </a:rPr>
                        <a:t>=1,95)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248,6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289,0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342,0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Czcionka tekstu podstawowego"/>
                          <a:cs typeface="Arial" pitchFamily="34" charset="0"/>
                        </a:rPr>
                        <a:t>410,7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494,0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2"/>
                  </a:ext>
                </a:extLst>
              </a:tr>
              <a:tr h="534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100</a:t>
                      </a:r>
                      <a:r>
                        <a:rPr kumimoji="0" lang="pl-PL" sz="1600" b="0" i="0" u="none" strike="noStrike" cap="none" normalizeH="0" baseline="-25000" dirty="0">
                          <a:ln>
                            <a:noFill/>
                          </a:ln>
                          <a:solidFill>
                            <a:schemeClr val="tx1"/>
                          </a:solidFill>
                          <a:effectLst/>
                          <a:latin typeface="Arial" pitchFamily="34" charset="0"/>
                          <a:cs typeface="Arial" pitchFamily="34" charset="0"/>
                        </a:rPr>
                        <a:t>bus</a:t>
                      </a:r>
                      <a:r>
                        <a:rPr kumimoji="0" lang="pl-PL" sz="1600" b="0" i="0" u="none" strike="noStrike" cap="none" normalizeH="0" baseline="0" dirty="0">
                          <a:ln>
                            <a:noFill/>
                          </a:ln>
                          <a:solidFill>
                            <a:schemeClr val="tx1"/>
                          </a:solidFill>
                          <a:effectLst/>
                          <a:latin typeface="Arial" pitchFamily="34" charset="0"/>
                          <a:cs typeface="Arial" pitchFamily="34" charset="0"/>
                        </a:rPr>
                        <a:t> – BUSES (r</a:t>
                      </a:r>
                      <a:r>
                        <a:rPr kumimoji="0" lang="pl-PL" sz="1600" b="0" i="0" u="none" strike="noStrike" cap="none" normalizeH="0" baseline="-25000" dirty="0">
                          <a:ln>
                            <a:noFill/>
                          </a:ln>
                          <a:solidFill>
                            <a:schemeClr val="tx1"/>
                          </a:solidFill>
                          <a:effectLst/>
                          <a:latin typeface="Arial" pitchFamily="34" charset="0"/>
                          <a:cs typeface="Arial" pitchFamily="34" charset="0"/>
                        </a:rPr>
                        <a:t>2</a:t>
                      </a:r>
                      <a:r>
                        <a:rPr kumimoji="0" lang="pl-PL" sz="1600" b="0" i="0" u="none" strike="noStrike" cap="none" normalizeH="0" baseline="0" dirty="0">
                          <a:ln>
                            <a:noFill/>
                          </a:ln>
                          <a:solidFill>
                            <a:schemeClr val="tx1"/>
                          </a:solidFill>
                          <a:effectLst/>
                          <a:latin typeface="Arial" pitchFamily="34" charset="0"/>
                          <a:cs typeface="Arial" pitchFamily="34" charset="0"/>
                        </a:rPr>
                        <a:t>=0,594)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32,6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35,6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35,3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39,1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3"/>
                  </a:ext>
                </a:extLst>
              </a:tr>
              <a:tr h="334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a:t>
                      </a:r>
                      <a:r>
                        <a:rPr kumimoji="0" lang="pl-PL" sz="1600" b="0" i="0" u="none" strike="noStrike" cap="none" normalizeH="0" baseline="-25000" dirty="0">
                          <a:ln>
                            <a:noFill/>
                          </a:ln>
                          <a:solidFill>
                            <a:schemeClr val="tx1"/>
                          </a:solidFill>
                          <a:effectLst/>
                          <a:latin typeface="Arial" pitchFamily="34" charset="0"/>
                          <a:cs typeface="Arial" pitchFamily="34" charset="0"/>
                        </a:rPr>
                        <a:t>YEAR</a:t>
                      </a:r>
                      <a:r>
                        <a:rPr kumimoji="0" lang="pl-PL" sz="1600" b="0" i="0" u="none" strike="noStrike" cap="none" normalizeH="0" baseline="0" dirty="0">
                          <a:ln>
                            <a:noFill/>
                          </a:ln>
                          <a:solidFill>
                            <a:schemeClr val="tx1"/>
                          </a:solidFill>
                          <a:effectLst/>
                          <a:latin typeface="Arial" pitchFamily="34" charset="0"/>
                          <a:cs typeface="Arial" pitchFamily="34" charset="0"/>
                        </a:rPr>
                        <a:t>=Ʃ(AVT</a:t>
                      </a:r>
                      <a:r>
                        <a:rPr kumimoji="0" lang="pl-PL" sz="1600" b="0" i="0" u="none" strike="noStrike" cap="none" normalizeH="0" baseline="-25000" dirty="0">
                          <a:ln>
                            <a:noFill/>
                          </a:ln>
                          <a:solidFill>
                            <a:schemeClr val="tx1"/>
                          </a:solidFill>
                          <a:effectLst/>
                          <a:latin typeface="Arial" pitchFamily="34" charset="0"/>
                          <a:cs typeface="Arial" pitchFamily="34" charset="0"/>
                        </a:rPr>
                        <a:t>HGV, HGV+T,</a:t>
                      </a:r>
                      <a:r>
                        <a:rPr kumimoji="0" lang="pl-PL" sz="1600" b="0" i="0" u="none" strike="noStrike" cap="none" normalizeH="0" baseline="0" dirty="0">
                          <a:ln>
                            <a:noFill/>
                          </a:ln>
                          <a:solidFill>
                            <a:schemeClr val="tx1"/>
                          </a:solidFill>
                          <a:effectLst/>
                          <a:latin typeface="Arial" pitchFamily="34" charset="0"/>
                          <a:cs typeface="Arial" pitchFamily="34" charset="0"/>
                        </a:rPr>
                        <a:t> </a:t>
                      </a:r>
                      <a:r>
                        <a:rPr kumimoji="0" lang="pl-PL" sz="1600" b="0" i="0" u="none" strike="noStrike" cap="none" normalizeH="0" baseline="-25000" dirty="0">
                          <a:ln>
                            <a:noFill/>
                          </a:ln>
                          <a:solidFill>
                            <a:schemeClr val="tx1"/>
                          </a:solidFill>
                          <a:effectLst/>
                          <a:latin typeface="Arial" pitchFamily="34" charset="0"/>
                          <a:cs typeface="Arial" pitchFamily="34" charset="0"/>
                        </a:rPr>
                        <a:t>BUS</a:t>
                      </a:r>
                      <a:r>
                        <a:rPr kumimoji="0" lang="pl-PL" sz="1600" b="0" i="0" u="none" strike="noStrike" cap="none" normalizeH="0" baseline="0" dirty="0">
                          <a:ln>
                            <a:noFill/>
                          </a:ln>
                          <a:solidFill>
                            <a:schemeClr val="tx1"/>
                          </a:solidFill>
                          <a:effectLst/>
                          <a:latin typeface="Arial" pitchFamily="34" charset="0"/>
                          <a:cs typeface="Arial" pitchFamily="34" charset="0"/>
                        </a:rPr>
                        <a:t>) axle100 </a:t>
                      </a:r>
                      <a:r>
                        <a:rPr kumimoji="0" lang="pl-PL" sz="1600" b="0" i="0" u="none" strike="noStrike" cap="none" normalizeH="0" baseline="0" dirty="0" err="1">
                          <a:ln>
                            <a:noFill/>
                          </a:ln>
                          <a:solidFill>
                            <a:schemeClr val="tx1"/>
                          </a:solidFill>
                          <a:effectLst/>
                          <a:latin typeface="Arial" pitchFamily="34" charset="0"/>
                          <a:cs typeface="Arial" pitchFamily="34" charset="0"/>
                        </a:rPr>
                        <a:t>kN</a:t>
                      </a:r>
                      <a:r>
                        <a:rPr kumimoji="0" lang="pl-PL" sz="1600" b="0" i="0" u="none" strike="noStrike" cap="none" normalizeH="0" baseline="0" dirty="0">
                          <a:ln>
                            <a:noFill/>
                          </a:ln>
                          <a:solidFill>
                            <a:schemeClr val="tx1"/>
                          </a:solidFill>
                          <a:effectLst/>
                          <a:latin typeface="Arial" pitchFamily="34" charset="0"/>
                          <a:cs typeface="Arial" pitchFamily="34" charset="0"/>
                        </a:rPr>
                        <a:t>/</a:t>
                      </a:r>
                      <a:r>
                        <a:rPr kumimoji="0" lang="pl-PL" sz="1600" b="0" i="0" u="none" strike="noStrike" cap="none" normalizeH="0" baseline="0" dirty="0" err="1">
                          <a:ln>
                            <a:noFill/>
                          </a:ln>
                          <a:solidFill>
                            <a:schemeClr val="tx1"/>
                          </a:solidFill>
                          <a:effectLst/>
                          <a:latin typeface="Arial" pitchFamily="34" charset="0"/>
                          <a:cs typeface="Arial" pitchFamily="34" charset="0"/>
                        </a:rPr>
                        <a:t>day</a:t>
                      </a:r>
                      <a:r>
                        <a:rPr kumimoji="0" lang="pl-PL" sz="1600" b="0" i="0" u="none" strike="noStrike" cap="none" normalizeH="0" baseline="0" dirty="0">
                          <a:ln>
                            <a:noFill/>
                          </a:ln>
                          <a:solidFill>
                            <a:schemeClr val="tx1"/>
                          </a:solidFill>
                          <a:effectLst/>
                          <a:latin typeface="Arial" pitchFamily="34" charset="0"/>
                          <a:cs typeface="Arial" pitchFamily="34" charset="0"/>
                        </a:rPr>
                        <a:t>/lane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294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399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472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a:ln>
                            <a:noFill/>
                          </a:ln>
                          <a:solidFill>
                            <a:schemeClr val="tx1"/>
                          </a:solidFill>
                          <a:effectLst/>
                          <a:latin typeface="Arial" pitchFamily="34" charset="0"/>
                          <a:cs typeface="Arial" pitchFamily="34" charset="0"/>
                        </a:rPr>
                        <a:t>564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4"/>
                  </a:ext>
                </a:extLst>
              </a:tr>
              <a:tr h="334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AVT (20 </a:t>
                      </a:r>
                      <a:r>
                        <a:rPr kumimoji="0" lang="pl-PL" sz="1600" b="0" i="0" u="none" strike="noStrike" cap="none" normalizeH="0" baseline="0" dirty="0" err="1">
                          <a:ln>
                            <a:noFill/>
                          </a:ln>
                          <a:solidFill>
                            <a:schemeClr val="tx1"/>
                          </a:solidFill>
                          <a:effectLst/>
                          <a:latin typeface="Arial" pitchFamily="34" charset="0"/>
                          <a:cs typeface="Arial" pitchFamily="34" charset="0"/>
                        </a:rPr>
                        <a:t>years</a:t>
                      </a:r>
                      <a:r>
                        <a:rPr kumimoji="0" lang="pl-PL" sz="1600" b="0" i="0" u="none" strike="noStrike" cap="none" normalizeH="0" baseline="0" dirty="0">
                          <a:ln>
                            <a:noFill/>
                          </a:ln>
                          <a:solidFill>
                            <a:schemeClr val="tx1"/>
                          </a:solidFill>
                          <a:effectLst/>
                          <a:latin typeface="Arial" pitchFamily="34" charset="0"/>
                          <a:cs typeface="Arial"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410 axle </a:t>
                      </a:r>
                      <a:r>
                        <a:rPr kumimoji="0" lang="pl-PL" sz="1600" b="0" i="0" u="none" strike="noStrike" cap="none" normalizeH="0" baseline="0" dirty="0" err="1">
                          <a:ln>
                            <a:noFill/>
                          </a:ln>
                          <a:solidFill>
                            <a:schemeClr val="tx1"/>
                          </a:solidFill>
                          <a:effectLst/>
                          <a:latin typeface="Arial" pitchFamily="34" charset="0"/>
                          <a:cs typeface="Arial" pitchFamily="34" charset="0"/>
                        </a:rPr>
                        <a:t>load</a:t>
                      </a:r>
                      <a:r>
                        <a:rPr kumimoji="0" lang="pl-PL" sz="1600" b="0" i="0" u="none" strike="noStrike" cap="none" normalizeH="0" baseline="0" dirty="0">
                          <a:ln>
                            <a:noFill/>
                          </a:ln>
                          <a:solidFill>
                            <a:schemeClr val="tx1"/>
                          </a:solidFill>
                          <a:effectLst/>
                          <a:latin typeface="Arial" pitchFamily="34" charset="0"/>
                          <a:cs typeface="Arial" pitchFamily="34" charset="0"/>
                        </a:rPr>
                        <a:t> 100 </a:t>
                      </a:r>
                      <a:r>
                        <a:rPr kumimoji="0" lang="pl-PL" sz="1600" b="0" i="0" u="none" strike="noStrike" cap="none" normalizeH="0" baseline="0" dirty="0" err="1">
                          <a:ln>
                            <a:noFill/>
                          </a:ln>
                          <a:solidFill>
                            <a:schemeClr val="tx1"/>
                          </a:solidFill>
                          <a:effectLst/>
                          <a:latin typeface="Arial" pitchFamily="34" charset="0"/>
                          <a:cs typeface="Arial" pitchFamily="34" charset="0"/>
                        </a:rPr>
                        <a:t>kN</a:t>
                      </a:r>
                      <a:r>
                        <a:rPr kumimoji="0" lang="pl-PL" sz="1600" b="0" i="0" u="none" strike="noStrike" cap="none" normalizeH="0" baseline="0" dirty="0">
                          <a:ln>
                            <a:noFill/>
                          </a:ln>
                          <a:solidFill>
                            <a:schemeClr val="tx1"/>
                          </a:solidFill>
                          <a:effectLst/>
                          <a:latin typeface="Arial" pitchFamily="34" charset="0"/>
                          <a:cs typeface="Arial" pitchFamily="34" charset="0"/>
                        </a:rPr>
                        <a:t>/</a:t>
                      </a:r>
                      <a:r>
                        <a:rPr kumimoji="0" lang="pl-PL" sz="1600" b="0" i="0" u="none" strike="noStrike" cap="none" normalizeH="0" baseline="0" dirty="0" err="1">
                          <a:ln>
                            <a:noFill/>
                          </a:ln>
                          <a:solidFill>
                            <a:schemeClr val="tx1"/>
                          </a:solidFill>
                          <a:effectLst/>
                          <a:latin typeface="Arial" pitchFamily="34" charset="0"/>
                          <a:cs typeface="Arial" pitchFamily="34" charset="0"/>
                        </a:rPr>
                        <a:t>day</a:t>
                      </a:r>
                      <a:r>
                        <a:rPr kumimoji="0" lang="pl-PL" sz="1600" b="0" i="0" u="none" strike="noStrike" cap="none" normalizeH="0" baseline="0" dirty="0">
                          <a:ln>
                            <a:noFill/>
                          </a:ln>
                          <a:solidFill>
                            <a:schemeClr val="tx1"/>
                          </a:solidFill>
                          <a:effectLst/>
                          <a:latin typeface="Arial" pitchFamily="34" charset="0"/>
                          <a:cs typeface="Arial" pitchFamily="34" charset="0"/>
                        </a:rPr>
                        <a:t>/lane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5"/>
                  </a:ext>
                </a:extLst>
              </a:tr>
              <a:tr h="668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Total </a:t>
                      </a:r>
                      <a:r>
                        <a:rPr kumimoji="0" lang="pl-PL" sz="1600" b="0" i="0" u="none" strike="noStrike" cap="none" normalizeH="0" baseline="0" dirty="0" err="1">
                          <a:ln>
                            <a:noFill/>
                          </a:ln>
                          <a:solidFill>
                            <a:schemeClr val="tx1"/>
                          </a:solidFill>
                          <a:effectLst/>
                          <a:latin typeface="Arial" pitchFamily="34" charset="0"/>
                          <a:cs typeface="Arial" pitchFamily="34" charset="0"/>
                        </a:rPr>
                        <a:t>traffic</a:t>
                      </a:r>
                      <a:endParaRPr kumimoji="0" lang="pl-PL"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(20 </a:t>
                      </a:r>
                      <a:r>
                        <a:rPr kumimoji="0" lang="pl-PL" sz="1600" b="0" i="0" u="none" strike="noStrike" cap="none" normalizeH="0" baseline="0" dirty="0" err="1">
                          <a:ln>
                            <a:noFill/>
                          </a:ln>
                          <a:solidFill>
                            <a:schemeClr val="tx1"/>
                          </a:solidFill>
                          <a:effectLst/>
                          <a:latin typeface="Arial" pitchFamily="34" charset="0"/>
                          <a:cs typeface="Arial" pitchFamily="34" charset="0"/>
                        </a:rPr>
                        <a:t>years</a:t>
                      </a:r>
                      <a:r>
                        <a:rPr kumimoji="0" lang="pl-PL" sz="1600" b="0" i="0" u="none" strike="noStrike" cap="none" normalizeH="0" baseline="0" dirty="0">
                          <a:ln>
                            <a:noFill/>
                          </a:ln>
                          <a:solidFill>
                            <a:schemeClr val="tx1"/>
                          </a:solidFill>
                          <a:effectLst/>
                          <a:latin typeface="Arial" pitchFamily="34" charset="0"/>
                          <a:cs typeface="Arial"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600" b="0" i="0" u="none" strike="noStrike" cap="none" normalizeH="0" baseline="0" dirty="0">
                          <a:ln>
                            <a:noFill/>
                          </a:ln>
                          <a:solidFill>
                            <a:schemeClr val="tx1"/>
                          </a:solidFill>
                          <a:effectLst/>
                          <a:latin typeface="Arial" pitchFamily="34" charset="0"/>
                          <a:cs typeface="Arial" pitchFamily="34" charset="0"/>
                        </a:rPr>
                        <a:t>2,99 milionów axle </a:t>
                      </a:r>
                      <a:r>
                        <a:rPr kumimoji="0" lang="pl-PL" sz="1600" b="0" i="0" u="none" strike="noStrike" cap="none" normalizeH="0" baseline="0" dirty="0" err="1">
                          <a:ln>
                            <a:noFill/>
                          </a:ln>
                          <a:solidFill>
                            <a:schemeClr val="tx1"/>
                          </a:solidFill>
                          <a:effectLst/>
                          <a:latin typeface="Arial" pitchFamily="34" charset="0"/>
                          <a:cs typeface="Arial" pitchFamily="34" charset="0"/>
                        </a:rPr>
                        <a:t>loads</a:t>
                      </a:r>
                      <a:r>
                        <a:rPr kumimoji="0" lang="pl-PL" sz="1600" b="0" i="0" u="none" strike="noStrike" cap="none" normalizeH="0" baseline="0" dirty="0">
                          <a:ln>
                            <a:noFill/>
                          </a:ln>
                          <a:solidFill>
                            <a:schemeClr val="tx1"/>
                          </a:solidFill>
                          <a:effectLst/>
                          <a:latin typeface="Arial" pitchFamily="34" charset="0"/>
                          <a:cs typeface="Arial" pitchFamily="34" charset="0"/>
                        </a:rPr>
                        <a:t> 100 </a:t>
                      </a:r>
                      <a:r>
                        <a:rPr kumimoji="0" lang="pl-PL" sz="1600" b="0" i="0" u="none" strike="noStrike" cap="none" normalizeH="0" baseline="0" dirty="0" err="1">
                          <a:ln>
                            <a:noFill/>
                          </a:ln>
                          <a:solidFill>
                            <a:schemeClr val="tx1"/>
                          </a:solidFill>
                          <a:effectLst/>
                          <a:latin typeface="Arial" pitchFamily="34" charset="0"/>
                          <a:cs typeface="Arial" pitchFamily="34" charset="0"/>
                        </a:rPr>
                        <a:t>kN</a:t>
                      </a:r>
                      <a:r>
                        <a:rPr kumimoji="0" lang="pl-PL" sz="1600" b="0" i="0" u="none" strike="noStrike" cap="none" normalizeH="0" baseline="0" dirty="0">
                          <a:ln>
                            <a:noFill/>
                          </a:ln>
                          <a:solidFill>
                            <a:schemeClr val="tx1"/>
                          </a:solidFill>
                          <a:effectLst/>
                          <a:latin typeface="Arial" pitchFamily="34" charset="0"/>
                          <a:cs typeface="Arial" pitchFamily="34" charset="0"/>
                        </a:rPr>
                        <a:t>/lane (KR4)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4574">
                        <a:alpha val="50000"/>
                      </a:srgbClr>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6"/>
                  </a:ext>
                </a:extLst>
              </a:tr>
            </a:tbl>
          </a:graphicData>
        </a:graphic>
      </p:graphicFrame>
      <p:sp>
        <p:nvSpPr>
          <p:cNvPr id="8249" name="Rectangle 2"/>
          <p:cNvSpPr>
            <a:spLocks noChangeArrowheads="1"/>
          </p:cNvSpPr>
          <p:nvPr/>
        </p:nvSpPr>
        <p:spPr bwMode="auto">
          <a:xfrm>
            <a:off x="1524000" y="274639"/>
            <a:ext cx="7812088"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ytuł 1"/>
          <p:cNvSpPr>
            <a:spLocks noGrp="1"/>
          </p:cNvSpPr>
          <p:nvPr>
            <p:ph type="title"/>
          </p:nvPr>
        </p:nvSpPr>
        <p:spPr>
          <a:ln w="12700">
            <a:miter lim="400000"/>
          </a:ln>
        </p:spPr>
        <p:txBody>
          <a:bodyPr lIns="45719" tIns="45720" rIns="45719" bIns="45720" anchor="t">
            <a:noAutofit/>
          </a:bodyPr>
          <a:lstStyle/>
          <a:p>
            <a:r>
              <a:rPr lang="pl-PL" dirty="0" err="1"/>
              <a:t>An</a:t>
            </a:r>
            <a:r>
              <a:rPr lang="pl-PL" dirty="0"/>
              <a:t> </a:t>
            </a:r>
            <a:r>
              <a:rPr lang="pl-PL" dirty="0" err="1"/>
              <a:t>example</a:t>
            </a:r>
            <a:r>
              <a:rPr lang="pl-PL" dirty="0"/>
              <a:t> – Method 3</a:t>
            </a:r>
          </a:p>
        </p:txBody>
      </p:sp>
      <p:sp>
        <p:nvSpPr>
          <p:cNvPr id="44037" name="Symbol zastępczy zawartości 2"/>
          <p:cNvSpPr>
            <a:spLocks noGrp="1"/>
          </p:cNvSpPr>
          <p:nvPr>
            <p:ph type="body" sz="quarter" idx="11"/>
          </p:nvPr>
        </p:nvSpPr>
        <p:spPr>
          <a:xfrm>
            <a:off x="1781971" y="1353099"/>
            <a:ext cx="7392511" cy="3816351"/>
          </a:xfrm>
        </p:spPr>
        <p:txBody>
          <a:bodyPr/>
          <a:lstStyle/>
          <a:p>
            <a:pPr eaLnBrk="1" hangingPunct="1">
              <a:buFont typeface="Wingdings" pitchFamily="2" charset="2"/>
              <a:buChar char="Ø"/>
            </a:pPr>
            <a:r>
              <a:rPr lang="pl-PL" dirty="0" err="1"/>
              <a:t>Important</a:t>
            </a:r>
            <a:r>
              <a:rPr lang="pl-PL" dirty="0"/>
              <a:t> data:</a:t>
            </a:r>
          </a:p>
          <a:p>
            <a:pPr lvl="1" eaLnBrk="1" hangingPunct="1"/>
            <a:r>
              <a:rPr lang="pl-PL" dirty="0" err="1"/>
              <a:t>National</a:t>
            </a:r>
            <a:r>
              <a:rPr lang="pl-PL" dirty="0"/>
              <a:t> </a:t>
            </a:r>
            <a:r>
              <a:rPr lang="pl-PL" dirty="0" err="1"/>
              <a:t>road</a:t>
            </a:r>
            <a:r>
              <a:rPr lang="pl-PL" dirty="0"/>
              <a:t> (2 </a:t>
            </a:r>
            <a:r>
              <a:rPr lang="pl-PL" dirty="0" err="1"/>
              <a:t>lanes</a:t>
            </a:r>
            <a:r>
              <a:rPr lang="pl-PL" dirty="0"/>
              <a:t> </a:t>
            </a:r>
            <a:r>
              <a:rPr lang="pl-PL" dirty="0" err="1"/>
              <a:t>each</a:t>
            </a:r>
            <a:r>
              <a:rPr lang="pl-PL" dirty="0"/>
              <a:t> </a:t>
            </a:r>
            <a:r>
              <a:rPr lang="pl-PL" dirty="0" err="1"/>
              <a:t>direction</a:t>
            </a:r>
            <a:r>
              <a:rPr lang="pl-PL" dirty="0"/>
              <a:t>) – lane distribution </a:t>
            </a:r>
            <a:r>
              <a:rPr lang="pl-PL" dirty="0" err="1"/>
              <a:t>factor</a:t>
            </a:r>
            <a:r>
              <a:rPr lang="pl-PL" dirty="0"/>
              <a:t> f</a:t>
            </a:r>
            <a:r>
              <a:rPr lang="pl-PL" baseline="-25000" dirty="0"/>
              <a:t>1</a:t>
            </a:r>
            <a:r>
              <a:rPr lang="pl-PL" dirty="0"/>
              <a:t>=0,45,</a:t>
            </a:r>
          </a:p>
          <a:p>
            <a:pPr lvl="1" eaLnBrk="1" hangingPunct="1"/>
            <a:r>
              <a:rPr lang="pl-PL" dirty="0"/>
              <a:t>Data from </a:t>
            </a:r>
            <a:r>
              <a:rPr lang="pl-PL" dirty="0" err="1"/>
              <a:t>site</a:t>
            </a:r>
            <a:r>
              <a:rPr lang="pl-PL" dirty="0"/>
              <a:t> </a:t>
            </a:r>
            <a:r>
              <a:rPr lang="pl-PL" dirty="0" err="1"/>
              <a:t>measurement</a:t>
            </a:r>
            <a:r>
              <a:rPr lang="pl-PL" dirty="0"/>
              <a:t> in 2005</a:t>
            </a:r>
          </a:p>
        </p:txBody>
      </p:sp>
      <p:graphicFrame>
        <p:nvGraphicFramePr>
          <p:cNvPr id="204851" name="Group 51"/>
          <p:cNvGraphicFramePr>
            <a:graphicFrameLocks noGrp="1"/>
          </p:cNvGraphicFramePr>
          <p:nvPr>
            <p:extLst>
              <p:ext uri="{D42A27DB-BD31-4B8C-83A1-F6EECF244321}">
                <p14:modId xmlns:p14="http://schemas.microsoft.com/office/powerpoint/2010/main" val="2795873064"/>
              </p:ext>
            </p:extLst>
          </p:nvPr>
        </p:nvGraphicFramePr>
        <p:xfrm>
          <a:off x="2773364" y="3454401"/>
          <a:ext cx="6643687" cy="2557463"/>
        </p:xfrm>
        <a:graphic>
          <a:graphicData uri="http://schemas.openxmlformats.org/drawingml/2006/table">
            <a:tbl>
              <a:tblPr/>
              <a:tblGrid>
                <a:gridCol w="1660525">
                  <a:extLst>
                    <a:ext uri="{9D8B030D-6E8A-4147-A177-3AD203B41FA5}">
                      <a16:colId xmlns:a16="http://schemas.microsoft.com/office/drawing/2014/main" val="20000"/>
                    </a:ext>
                  </a:extLst>
                </a:gridCol>
                <a:gridCol w="1662112">
                  <a:extLst>
                    <a:ext uri="{9D8B030D-6E8A-4147-A177-3AD203B41FA5}">
                      <a16:colId xmlns:a16="http://schemas.microsoft.com/office/drawing/2014/main" val="20001"/>
                    </a:ext>
                  </a:extLst>
                </a:gridCol>
                <a:gridCol w="1660525">
                  <a:extLst>
                    <a:ext uri="{9D8B030D-6E8A-4147-A177-3AD203B41FA5}">
                      <a16:colId xmlns:a16="http://schemas.microsoft.com/office/drawing/2014/main" val="20002"/>
                    </a:ext>
                  </a:extLst>
                </a:gridCol>
                <a:gridCol w="1660525">
                  <a:extLst>
                    <a:ext uri="{9D8B030D-6E8A-4147-A177-3AD203B41FA5}">
                      <a16:colId xmlns:a16="http://schemas.microsoft.com/office/drawing/2014/main" val="20003"/>
                    </a:ext>
                  </a:extLst>
                </a:gridCol>
              </a:tblGrid>
              <a:tr h="1152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Type</a:t>
                      </a:r>
                      <a:r>
                        <a:rPr kumimoji="0" lang="pl-PL" sz="1400" b="0" i="0" u="none" strike="noStrike" cap="none" normalizeH="0" baseline="0" dirty="0">
                          <a:ln>
                            <a:noFill/>
                          </a:ln>
                          <a:solidFill>
                            <a:schemeClr val="tx1"/>
                          </a:solidFill>
                          <a:effectLst/>
                          <a:latin typeface="Arial" pitchFamily="34" charset="0"/>
                          <a:cs typeface="Times New Roman" pitchFamily="18" charset="0"/>
                        </a:rPr>
                        <a:t> of </a:t>
                      </a:r>
                      <a:r>
                        <a:rPr kumimoji="0" lang="pl-PL" sz="1400" b="0" i="0" u="none" strike="noStrike" cap="none" normalizeH="0" baseline="0" dirty="0" err="1">
                          <a:ln>
                            <a:noFill/>
                          </a:ln>
                          <a:solidFill>
                            <a:schemeClr val="tx1"/>
                          </a:solidFill>
                          <a:effectLst/>
                          <a:latin typeface="Arial" pitchFamily="34" charset="0"/>
                          <a:cs typeface="Times New Roman" pitchFamily="18" charset="0"/>
                        </a:rPr>
                        <a:t>vehicles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Number</a:t>
                      </a:r>
                      <a:r>
                        <a:rPr kumimoji="0" lang="pl-PL" sz="1400" b="0" i="0" u="none" strike="noStrike" cap="none" normalizeH="0" baseline="0" dirty="0">
                          <a:ln>
                            <a:noFill/>
                          </a:ln>
                          <a:solidFill>
                            <a:schemeClr val="tx1"/>
                          </a:solidFill>
                          <a:effectLst/>
                          <a:latin typeface="Arial" pitchFamily="34" charset="0"/>
                          <a:cs typeface="Times New Roman" pitchFamily="18" charset="0"/>
                        </a:rPr>
                        <a:t> of </a:t>
                      </a:r>
                      <a:r>
                        <a:rPr kumimoji="0" lang="pl-PL" sz="1400" b="0" i="0" u="none" strike="noStrike" cap="none" normalizeH="0" baseline="0" dirty="0" err="1">
                          <a:ln>
                            <a:noFill/>
                          </a:ln>
                          <a:solidFill>
                            <a:schemeClr val="tx1"/>
                          </a:solidFill>
                          <a:effectLst/>
                          <a:latin typeface="Arial" pitchFamily="34" charset="0"/>
                          <a:cs typeface="Times New Roman" pitchFamily="18" charset="0"/>
                        </a:rPr>
                        <a:t>vehicles</a:t>
                      </a:r>
                      <a:r>
                        <a:rPr kumimoji="0" lang="pl-PL" sz="1400" b="0" i="0" u="none" strike="noStrike" cap="none" normalizeH="0" baseline="0" dirty="0">
                          <a:ln>
                            <a:noFill/>
                          </a:ln>
                          <a:solidFill>
                            <a:schemeClr val="tx1"/>
                          </a:solidFill>
                          <a:effectLst/>
                          <a:latin typeface="Arial" pitchFamily="34" charset="0"/>
                          <a:cs typeface="Times New Roman" pitchFamily="18" charset="0"/>
                        </a:rPr>
                        <a:t> (2 </a:t>
                      </a:r>
                      <a:r>
                        <a:rPr kumimoji="0" lang="pl-PL" sz="1400" b="0" i="0" u="none" strike="noStrike" cap="none" normalizeH="0" baseline="0" dirty="0" err="1">
                          <a:ln>
                            <a:noFill/>
                          </a:ln>
                          <a:solidFill>
                            <a:schemeClr val="tx1"/>
                          </a:solidFill>
                          <a:effectLst/>
                          <a:latin typeface="Arial" pitchFamily="34" charset="0"/>
                          <a:cs typeface="Times New Roman" pitchFamily="18" charset="0"/>
                        </a:rPr>
                        <a:t>lanes</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r>
                        <a:rPr kumimoji="0" lang="pl-PL" sz="1400" b="0" i="0" u="none" strike="noStrike" cap="none" normalizeH="0" baseline="0" dirty="0" err="1">
                          <a:ln>
                            <a:noFill/>
                          </a:ln>
                          <a:solidFill>
                            <a:schemeClr val="tx1"/>
                          </a:solidFill>
                          <a:effectLst/>
                          <a:latin typeface="Arial" pitchFamily="34" charset="0"/>
                          <a:cs typeface="Times New Roman" pitchFamily="18" charset="0"/>
                        </a:rPr>
                        <a:t>each</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r>
                        <a:rPr kumimoji="0" lang="pl-PL" sz="1400" b="0" i="0" u="none" strike="noStrike" cap="none" normalizeH="0" baseline="0" dirty="0" err="1">
                          <a:ln>
                            <a:noFill/>
                          </a:ln>
                          <a:solidFill>
                            <a:schemeClr val="tx1"/>
                          </a:solidFill>
                          <a:effectLst/>
                          <a:latin typeface="Arial" pitchFamily="34" charset="0"/>
                          <a:cs typeface="Times New Roman" pitchFamily="18" charset="0"/>
                        </a:rPr>
                        <a:t>direction</a:t>
                      </a:r>
                      <a:r>
                        <a:rPr kumimoji="0" lang="pl-PL" sz="1400" b="0" i="0" u="none" strike="noStrike" cap="none" normalizeH="0" baseline="0" dirty="0">
                          <a:ln>
                            <a:noFill/>
                          </a:ln>
                          <a:solidFill>
                            <a:schemeClr val="tx1"/>
                          </a:solidFill>
                          <a:effectLst/>
                          <a:latin typeface="Arial" pitchFamily="34" charset="0"/>
                          <a:cs typeface="Times New Roman" pitchFamily="18" charset="0"/>
                        </a:rPr>
                        <a:t> in 2005</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a:t>
                      </a:r>
                      <a:r>
                        <a:rPr kumimoji="0" lang="pl-PL" sz="1400" b="0" i="0" u="none" strike="noStrike" cap="none" normalizeH="0" baseline="0" dirty="0" err="1">
                          <a:ln>
                            <a:noFill/>
                          </a:ln>
                          <a:solidFill>
                            <a:schemeClr val="tx1"/>
                          </a:solidFill>
                          <a:effectLst/>
                          <a:latin typeface="Arial" pitchFamily="34" charset="0"/>
                          <a:cs typeface="Times New Roman" pitchFamily="18" charset="0"/>
                        </a:rPr>
                        <a:t>number</a:t>
                      </a:r>
                      <a:r>
                        <a:rPr kumimoji="0" lang="pl-PL" sz="1400" b="0" i="0" u="none" strike="noStrike" cap="none" normalizeH="0" baseline="0" dirty="0">
                          <a:ln>
                            <a:noFill/>
                          </a:ln>
                          <a:solidFill>
                            <a:schemeClr val="tx1"/>
                          </a:solidFill>
                          <a:effectLst/>
                          <a:latin typeface="Arial" pitchFamily="34" charset="0"/>
                          <a:cs typeface="Times New Roman" pitchFamily="18" charset="0"/>
                        </a:rPr>
                        <a:t> of </a:t>
                      </a:r>
                      <a:r>
                        <a:rPr kumimoji="0" lang="pl-PL" sz="1400" b="0" i="0" u="none" strike="noStrike" cap="none" normalizeH="0" baseline="0" dirty="0" err="1">
                          <a:ln>
                            <a:noFill/>
                          </a:ln>
                          <a:solidFill>
                            <a:schemeClr val="tx1"/>
                          </a:solidFill>
                          <a:effectLst/>
                          <a:latin typeface="Arial" pitchFamily="34" charset="0"/>
                          <a:cs typeface="Times New Roman" pitchFamily="18" charset="0"/>
                        </a:rPr>
                        <a:t>vehicles</a:t>
                      </a:r>
                      <a:r>
                        <a:rPr kumimoji="0" lang="pl-PL" sz="1400" b="0" i="0" u="none" strike="noStrike" cap="none" normalizeH="0" baseline="0" dirty="0">
                          <a:ln>
                            <a:noFill/>
                          </a:ln>
                          <a:solidFill>
                            <a:schemeClr val="tx1"/>
                          </a:solidFill>
                          <a:effectLst/>
                          <a:latin typeface="Arial" pitchFamily="34" charset="0"/>
                          <a:cs typeface="Times New Roman" pitchFamily="18" charset="0"/>
                        </a:rPr>
                        <a:t> per </a:t>
                      </a:r>
                      <a:r>
                        <a:rPr kumimoji="0" lang="pl-PL" sz="1400" b="0" i="0" u="none" strike="noStrike" cap="none" normalizeH="0" baseline="0" dirty="0" err="1">
                          <a:ln>
                            <a:noFill/>
                          </a:ln>
                          <a:solidFill>
                            <a:schemeClr val="tx1"/>
                          </a:solidFill>
                          <a:effectLst/>
                          <a:latin typeface="Arial" pitchFamily="34" charset="0"/>
                          <a:cs typeface="Times New Roman" pitchFamily="18" charset="0"/>
                        </a:rPr>
                        <a:t>day</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Equivalent</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r>
                        <a:rPr kumimoji="0" lang="pl-PL" sz="1400" b="0" i="0" u="none" strike="noStrike" cap="none" normalizeH="0" baseline="0" dirty="0" err="1">
                          <a:ln>
                            <a:noFill/>
                          </a:ln>
                          <a:solidFill>
                            <a:schemeClr val="tx1"/>
                          </a:solidFill>
                          <a:effectLst/>
                          <a:latin typeface="Arial" pitchFamily="34" charset="0"/>
                          <a:cs typeface="Times New Roman" pitchFamily="18" charset="0"/>
                        </a:rPr>
                        <a:t>factors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Number</a:t>
                      </a:r>
                      <a:r>
                        <a:rPr kumimoji="0" lang="pl-PL" sz="1400" b="0" i="0" u="none" strike="noStrike" cap="none" normalizeH="0" baseline="0" dirty="0">
                          <a:ln>
                            <a:noFill/>
                          </a:ln>
                          <a:solidFill>
                            <a:schemeClr val="tx1"/>
                          </a:solidFill>
                          <a:effectLst/>
                          <a:latin typeface="Arial" pitchFamily="34" charset="0"/>
                          <a:cs typeface="Times New Roman" pitchFamily="18" charset="0"/>
                        </a:rPr>
                        <a:t> of design </a:t>
                      </a:r>
                      <a:r>
                        <a:rPr kumimoji="0" lang="pl-PL" sz="1400" b="0" i="0" u="none" strike="noStrike" cap="none" normalizeH="0" baseline="0" dirty="0" err="1">
                          <a:ln>
                            <a:noFill/>
                          </a:ln>
                          <a:solidFill>
                            <a:schemeClr val="tx1"/>
                          </a:solidFill>
                          <a:effectLst/>
                          <a:latin typeface="Arial" pitchFamily="34" charset="0"/>
                          <a:cs typeface="Times New Roman" pitchFamily="18" charset="0"/>
                        </a:rPr>
                        <a:t>axles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 100 </a:t>
                      </a:r>
                      <a:r>
                        <a:rPr kumimoji="0" lang="pl-PL" sz="1400" b="0" i="0" u="none" strike="noStrike" cap="none" normalizeH="0" baseline="0" dirty="0" err="1">
                          <a:ln>
                            <a:noFill/>
                          </a:ln>
                          <a:solidFill>
                            <a:schemeClr val="tx1"/>
                          </a:solidFill>
                          <a:effectLst/>
                          <a:latin typeface="Arial" pitchFamily="34" charset="0"/>
                          <a:cs typeface="Times New Roman" pitchFamily="18" charset="0"/>
                        </a:rPr>
                        <a:t>kN</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r>
                        <a:rPr kumimoji="0" lang="pl-PL" sz="1400" b="0" i="0" u="none" strike="noStrike" cap="none" normalizeH="0" baseline="0" dirty="0" err="1">
                          <a:ln>
                            <a:noFill/>
                          </a:ln>
                          <a:solidFill>
                            <a:schemeClr val="tx1"/>
                          </a:solidFill>
                          <a:effectLst/>
                          <a:latin typeface="Arial" pitchFamily="34" charset="0"/>
                          <a:cs typeface="Times New Roman" pitchFamily="18" charset="0"/>
                        </a:rPr>
                        <a:t>day</a:t>
                      </a:r>
                      <a:r>
                        <a:rPr kumimoji="0" lang="pl-PL" sz="1400" b="0" i="0" u="none" strike="noStrike" cap="none" normalizeH="0" baseline="0" dirty="0">
                          <a:ln>
                            <a:noFill/>
                          </a:ln>
                          <a:solidFill>
                            <a:schemeClr val="tx1"/>
                          </a:solidFill>
                          <a:effectLst/>
                          <a:latin typeface="Arial"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In 2005</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(ADT100</a:t>
                      </a:r>
                      <a:r>
                        <a:rPr kumimoji="0" lang="pl-PL" sz="1400" b="0" i="0" u="none" strike="noStrike" cap="none" normalizeH="0" baseline="-25000" dirty="0">
                          <a:ln>
                            <a:noFill/>
                          </a:ln>
                          <a:solidFill>
                            <a:schemeClr val="tx1"/>
                          </a:solidFill>
                          <a:effectLst/>
                          <a:latin typeface="Arial" pitchFamily="34" charset="0"/>
                          <a:cs typeface="Times New Roman" pitchFamily="18" charset="0"/>
                        </a:rPr>
                        <a:t>0</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0"/>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HGV</a:t>
                      </a: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896</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1</a:t>
                      </a:r>
                      <a:r>
                        <a:rPr kumimoji="0" lang="pl-PL" sz="1400" b="0" i="0" u="none" strike="noStrike" cap="none" normalizeH="0" baseline="0">
                          <a:ln>
                            <a:noFill/>
                          </a:ln>
                          <a:solidFill>
                            <a:schemeClr val="tx1"/>
                          </a:solidFill>
                          <a:effectLst/>
                          <a:latin typeface="Arial" pitchFamily="34" charset="0"/>
                          <a:cs typeface="Times New Roman" pitchFamily="18" charset="0"/>
                        </a:rPr>
                        <a:t> = 0,109</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98</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1"/>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HGV with </a:t>
                      </a:r>
                      <a:r>
                        <a:rPr kumimoji="0" lang="pl-PL" sz="1400" b="0" i="0" u="none" strike="noStrike" cap="none" normalizeH="0" baseline="0" dirty="0" err="1">
                          <a:ln>
                            <a:noFill/>
                          </a:ln>
                          <a:solidFill>
                            <a:schemeClr val="tx1"/>
                          </a:solidFill>
                          <a:effectLst/>
                          <a:latin typeface="Arial" pitchFamily="34" charset="0"/>
                          <a:cs typeface="Times New Roman" pitchFamily="18" charset="0"/>
                        </a:rPr>
                        <a:t>trailers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1584</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2</a:t>
                      </a:r>
                      <a:r>
                        <a:rPr kumimoji="0" lang="pl-PL" sz="1400" b="0" i="0" u="none" strike="noStrike" cap="none" normalizeH="0" baseline="0">
                          <a:ln>
                            <a:noFill/>
                          </a:ln>
                          <a:solidFill>
                            <a:schemeClr val="tx1"/>
                          </a:solidFill>
                          <a:effectLst/>
                          <a:latin typeface="Arial" pitchFamily="34" charset="0"/>
                          <a:cs typeface="Times New Roman" pitchFamily="18" charset="0"/>
                        </a:rPr>
                        <a:t> = 1,950</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3089</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2"/>
                  </a:ext>
                </a:extLst>
              </a:tr>
              <a:tr h="3841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err="1">
                          <a:ln>
                            <a:noFill/>
                          </a:ln>
                          <a:solidFill>
                            <a:schemeClr val="tx1"/>
                          </a:solidFill>
                          <a:effectLst/>
                          <a:latin typeface="Arial" pitchFamily="34" charset="0"/>
                          <a:cs typeface="Times New Roman" pitchFamily="18" charset="0"/>
                        </a:rPr>
                        <a:t>Buses</a:t>
                      </a:r>
                      <a:endParaRPr kumimoji="0" lang="pl-PL" sz="1400" b="0" i="0" u="none" strike="noStrike" cap="none" normalizeH="0" baseline="0" dirty="0">
                        <a:ln>
                          <a:noFill/>
                        </a:ln>
                        <a:solidFill>
                          <a:schemeClr val="tx1"/>
                        </a:solidFill>
                        <a:effectLst/>
                        <a:latin typeface="Arial" pitchFamily="34" charset="0"/>
                        <a:cs typeface="Times New Roman" pitchFamily="18" charset="0"/>
                      </a:endParaRP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1152</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a:ln>
                            <a:noFill/>
                          </a:ln>
                          <a:solidFill>
                            <a:schemeClr val="tx1"/>
                          </a:solidFill>
                          <a:effectLst/>
                          <a:latin typeface="Arial" pitchFamily="34" charset="0"/>
                          <a:cs typeface="Times New Roman" pitchFamily="18" charset="0"/>
                        </a:rPr>
                        <a:t>r</a:t>
                      </a:r>
                      <a:r>
                        <a:rPr kumimoji="0" lang="pl-PL" sz="1400" b="0" i="0" u="none" strike="noStrike" cap="none" normalizeH="0" baseline="-25000">
                          <a:ln>
                            <a:noFill/>
                          </a:ln>
                          <a:solidFill>
                            <a:schemeClr val="tx1"/>
                          </a:solidFill>
                          <a:effectLst/>
                          <a:latin typeface="Arial" pitchFamily="34" charset="0"/>
                          <a:cs typeface="Times New Roman" pitchFamily="18" charset="0"/>
                        </a:rPr>
                        <a:t>3</a:t>
                      </a:r>
                      <a:r>
                        <a:rPr kumimoji="0" lang="pl-PL" sz="1400" b="0" i="0" u="none" strike="noStrike" cap="none" normalizeH="0" baseline="0">
                          <a:ln>
                            <a:noFill/>
                          </a:ln>
                          <a:solidFill>
                            <a:schemeClr val="tx1"/>
                          </a:solidFill>
                          <a:effectLst/>
                          <a:latin typeface="Arial" pitchFamily="34" charset="0"/>
                          <a:cs typeface="Times New Roman" pitchFamily="18" charset="0"/>
                        </a:rPr>
                        <a:t> = 0,594</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684</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3"/>
                  </a:ext>
                </a:extLst>
              </a:tr>
              <a:tr h="252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Sum: </a:t>
                      </a:r>
                    </a:p>
                  </a:txBody>
                  <a:tcPr marL="44450" marR="44450"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l-PL" sz="1400" b="0" i="0" u="none" strike="noStrike" cap="none" normalizeH="0" baseline="0">
                        <a:ln>
                          <a:noFill/>
                        </a:ln>
                        <a:solidFill>
                          <a:schemeClr val="tx1"/>
                        </a:solidFill>
                        <a:effectLst/>
                        <a:latin typeface="Arial" pitchFamily="34"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ADT100</a:t>
                      </a:r>
                      <a:r>
                        <a:rPr kumimoji="0" lang="pl-PL" sz="1400" b="0" i="0" u="none" strike="noStrike" cap="none" normalizeH="0" baseline="-25000" dirty="0">
                          <a:ln>
                            <a:noFill/>
                          </a:ln>
                          <a:solidFill>
                            <a:schemeClr val="tx1"/>
                          </a:solidFill>
                          <a:effectLst/>
                          <a:latin typeface="Arial" pitchFamily="34" charset="0"/>
                          <a:cs typeface="Times New Roman" pitchFamily="18" charset="0"/>
                        </a:rPr>
                        <a:t>0</a:t>
                      </a:r>
                      <a:r>
                        <a:rPr kumimoji="0" lang="pl-PL" sz="1400" b="0" i="0" u="none" strike="noStrike" cap="none" normalizeH="0" baseline="0" dirty="0">
                          <a:ln>
                            <a:noFill/>
                          </a:ln>
                          <a:solidFill>
                            <a:schemeClr val="tx1"/>
                          </a:solidFill>
                          <a:effectLst/>
                          <a:latin typeface="Arial" pitchFamily="34" charset="0"/>
                          <a:cs typeface="Times New Roman" pitchFamily="18" charset="0"/>
                        </a:rPr>
                        <a:t>:</a:t>
                      </a: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400" b="0" i="0" u="none" strike="noStrike" cap="none" normalizeH="0" baseline="0" dirty="0">
                          <a:ln>
                            <a:noFill/>
                          </a:ln>
                          <a:solidFill>
                            <a:schemeClr val="tx1"/>
                          </a:solidFill>
                          <a:effectLst/>
                          <a:latin typeface="Arial" pitchFamily="34" charset="0"/>
                          <a:cs typeface="Times New Roman" pitchFamily="18" charset="0"/>
                        </a:rPr>
                        <a:t>3871</a:t>
                      </a: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004574">
                        <a:alpha val="50000"/>
                      </a:srgbClr>
                    </a:solidFill>
                  </a:tcPr>
                </a:tc>
                <a:extLst>
                  <a:ext uri="{0D108BD9-81ED-4DB2-BD59-A6C34878D82A}">
                    <a16:rowId xmlns:a16="http://schemas.microsoft.com/office/drawing/2014/main" val="10004"/>
                  </a:ext>
                </a:extLst>
              </a:tr>
            </a:tbl>
          </a:graphicData>
        </a:graphic>
      </p:graphicFrame>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324A8-6DC3-3F1E-033F-056656C0A40B}"/>
              </a:ext>
            </a:extLst>
          </p:cNvPr>
          <p:cNvSpPr>
            <a:spLocks noGrp="1"/>
          </p:cNvSpPr>
          <p:nvPr>
            <p:ph type="title"/>
          </p:nvPr>
        </p:nvSpPr>
        <p:spPr/>
        <p:txBody>
          <a:bodyPr/>
          <a:lstStyle/>
          <a:p>
            <a:r>
              <a:rPr lang="en-GB" dirty="0"/>
              <a:t>An example – Method 3</a:t>
            </a:r>
            <a:br>
              <a:rPr lang="en-GB" dirty="0"/>
            </a:br>
            <a:endParaRPr lang="en-GB" dirty="0"/>
          </a:p>
        </p:txBody>
      </p:sp>
      <p:sp>
        <p:nvSpPr>
          <p:cNvPr id="5" name="Symbol zastępczy zawartości 2"/>
          <p:cNvSpPr>
            <a:spLocks noGrp="1"/>
          </p:cNvSpPr>
          <p:nvPr>
            <p:ph type="body" sz="quarter" idx="11"/>
          </p:nvPr>
        </p:nvSpPr>
        <p:spPr/>
        <p:txBody>
          <a:bodyPr>
            <a:normAutofit/>
          </a:bodyPr>
          <a:lstStyle/>
          <a:p>
            <a:pPr>
              <a:spcBef>
                <a:spcPts val="1000"/>
              </a:spcBef>
            </a:pPr>
            <a:r>
              <a:rPr lang="pl-PL" dirty="0" err="1"/>
              <a:t>Important</a:t>
            </a:r>
            <a:r>
              <a:rPr lang="pl-PL" dirty="0"/>
              <a:t> data:</a:t>
            </a:r>
          </a:p>
          <a:p>
            <a:pPr lvl="1" eaLnBrk="1" hangingPunct="1">
              <a:spcBef>
                <a:spcPts val="1000"/>
              </a:spcBef>
              <a:buFont typeface="Wingdings" pitchFamily="2" charset="2"/>
              <a:buChar char="Ø"/>
              <a:defRPr/>
            </a:pPr>
            <a:r>
              <a:rPr lang="pl-PL" dirty="0"/>
              <a:t>The </a:t>
            </a:r>
            <a:r>
              <a:rPr lang="pl-PL" dirty="0" err="1"/>
              <a:t>beginning</a:t>
            </a:r>
            <a:r>
              <a:rPr lang="pl-PL" dirty="0"/>
              <a:t> </a:t>
            </a:r>
            <a:r>
              <a:rPr lang="pl-PL" dirty="0" err="1"/>
              <a:t>year</a:t>
            </a:r>
            <a:r>
              <a:rPr lang="pl-PL" dirty="0"/>
              <a:t> – 2005,</a:t>
            </a:r>
          </a:p>
          <a:p>
            <a:pPr lvl="1" eaLnBrk="1" hangingPunct="1">
              <a:spcBef>
                <a:spcPts val="1000"/>
              </a:spcBef>
              <a:buFont typeface="Wingdings" pitchFamily="2" charset="2"/>
              <a:buChar char="Ø"/>
              <a:defRPr/>
            </a:pPr>
            <a:r>
              <a:rPr lang="pl-PL" dirty="0"/>
              <a:t>Design period: 20 </a:t>
            </a:r>
            <a:r>
              <a:rPr lang="pl-PL" dirty="0" err="1"/>
              <a:t>years</a:t>
            </a:r>
            <a:endParaRPr lang="pl-PL" dirty="0"/>
          </a:p>
          <a:p>
            <a:pPr lvl="1" eaLnBrk="1" hangingPunct="1">
              <a:spcBef>
                <a:spcPts val="1000"/>
              </a:spcBef>
              <a:buFont typeface="Wingdings" pitchFamily="2" charset="2"/>
              <a:buChar char="Ø"/>
              <a:defRPr/>
            </a:pPr>
            <a:r>
              <a:rPr lang="pl-PL" dirty="0" err="1"/>
              <a:t>Growth</a:t>
            </a:r>
            <a:r>
              <a:rPr lang="pl-PL" dirty="0"/>
              <a:t> </a:t>
            </a:r>
            <a:r>
              <a:rPr lang="pl-PL" dirty="0" err="1"/>
              <a:t>factor</a:t>
            </a:r>
            <a:r>
              <a:rPr lang="pl-PL" dirty="0"/>
              <a:t> per </a:t>
            </a:r>
            <a:r>
              <a:rPr lang="pl-PL" dirty="0" err="1"/>
              <a:t>year</a:t>
            </a:r>
            <a:r>
              <a:rPr lang="pl-PL" dirty="0"/>
              <a:t>: 2%</a:t>
            </a:r>
          </a:p>
          <a:p>
            <a:pPr lvl="1" eaLnBrk="1" hangingPunct="1">
              <a:spcBef>
                <a:spcPts val="1000"/>
              </a:spcBef>
              <a:buFont typeface="Wingdings" pitchFamily="2" charset="2"/>
              <a:buChar char="Ø"/>
              <a:defRPr/>
            </a:pPr>
            <a:endParaRPr lang="pl-PL" dirty="0"/>
          </a:p>
          <a:p>
            <a:pPr>
              <a:defRPr/>
            </a:pPr>
            <a:r>
              <a:rPr lang="pl-PL" dirty="0"/>
              <a:t>The </a:t>
            </a:r>
            <a:r>
              <a:rPr lang="pl-PL" dirty="0" err="1"/>
              <a:t>equation</a:t>
            </a:r>
            <a:r>
              <a:rPr lang="pl-PL" dirty="0"/>
              <a:t>:</a:t>
            </a:r>
            <a:r>
              <a:rPr lang="pl-PL" sz="2800" dirty="0">
                <a:solidFill>
                  <a:srgbClr val="FFFF00"/>
                </a:solidFill>
                <a:effectLst>
                  <a:outerShdw blurRad="38100" dist="38100" dir="2700000" algn="tl">
                    <a:srgbClr val="000000"/>
                  </a:outerShdw>
                </a:effectLst>
              </a:rPr>
              <a:t> </a:t>
            </a:r>
          </a:p>
          <a:p>
            <a:pPr eaLnBrk="1" hangingPunct="1">
              <a:buFontTx/>
              <a:buNone/>
              <a:defRPr/>
            </a:pPr>
            <a:endParaRPr lang="pl-PL" sz="2800" dirty="0">
              <a:solidFill>
                <a:srgbClr val="FFFF00"/>
              </a:solidFill>
              <a:effectLst>
                <a:outerShdw blurRad="38100" dist="38100" dir="2700000" algn="tl">
                  <a:srgbClr val="000000"/>
                </a:outerShdw>
              </a:effectLst>
            </a:endParaRPr>
          </a:p>
        </p:txBody>
      </p:sp>
      <p:sp>
        <p:nvSpPr>
          <p:cNvPr id="9227" name="Tytuł 1"/>
          <p:cNvSpPr>
            <a:spLocks/>
          </p:cNvSpPr>
          <p:nvPr/>
        </p:nvSpPr>
        <p:spPr bwMode="auto">
          <a:xfrm>
            <a:off x="1774826" y="274639"/>
            <a:ext cx="7561263"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graphicFrame>
        <p:nvGraphicFramePr>
          <p:cNvPr id="9220" name="Object 9"/>
          <p:cNvGraphicFramePr>
            <a:graphicFrameLocks noChangeAspect="1"/>
          </p:cNvGraphicFramePr>
          <p:nvPr>
            <p:extLst>
              <p:ext uri="{D42A27DB-BD31-4B8C-83A1-F6EECF244321}">
                <p14:modId xmlns:p14="http://schemas.microsoft.com/office/powerpoint/2010/main" val="212368197"/>
              </p:ext>
            </p:extLst>
          </p:nvPr>
        </p:nvGraphicFramePr>
        <p:xfrm>
          <a:off x="3570287" y="3999140"/>
          <a:ext cx="5051425" cy="647700"/>
        </p:xfrm>
        <a:graphic>
          <a:graphicData uri="http://schemas.openxmlformats.org/presentationml/2006/ole">
            <mc:AlternateContent xmlns:mc="http://schemas.openxmlformats.org/markup-compatibility/2006">
              <mc:Choice xmlns:v="urn:schemas-microsoft-com:vml" Requires="v">
                <p:oleObj name="Równanie" r:id="rId2" imgW="1777680" imgH="228600" progId="Equation.3">
                  <p:embed/>
                </p:oleObj>
              </mc:Choice>
              <mc:Fallback>
                <p:oleObj name="Równanie" r:id="rId2" imgW="1777680" imgH="228600" progId="Equation.3">
                  <p:embed/>
                  <p:pic>
                    <p:nvPicPr>
                      <p:cNvPr id="9220" name="Object 9"/>
                      <p:cNvPicPr>
                        <a:picLocks noChangeAspect="1" noChangeArrowheads="1"/>
                      </p:cNvPicPr>
                      <p:nvPr/>
                    </p:nvPicPr>
                    <p:blipFill>
                      <a:blip r:embed="rId3"/>
                      <a:srcRect/>
                      <a:stretch>
                        <a:fillRect/>
                      </a:stretch>
                    </p:blipFill>
                    <p:spPr bwMode="auto">
                      <a:xfrm>
                        <a:off x="3570287" y="3999140"/>
                        <a:ext cx="5051425" cy="647700"/>
                      </a:xfrm>
                      <a:prstGeom prst="rect">
                        <a:avLst/>
                      </a:prstGeom>
                      <a:noFill/>
                      <a:ln>
                        <a:noFill/>
                      </a:ln>
                      <a:extLs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9221" name="Object 10"/>
          <p:cNvGraphicFramePr>
            <a:graphicFrameLocks noChangeAspect="1"/>
          </p:cNvGraphicFramePr>
          <p:nvPr>
            <p:extLst>
              <p:ext uri="{D42A27DB-BD31-4B8C-83A1-F6EECF244321}">
                <p14:modId xmlns:p14="http://schemas.microsoft.com/office/powerpoint/2010/main" val="3306291322"/>
              </p:ext>
            </p:extLst>
          </p:nvPr>
        </p:nvGraphicFramePr>
        <p:xfrm>
          <a:off x="3533900" y="5151667"/>
          <a:ext cx="3048000" cy="557212"/>
        </p:xfrm>
        <a:graphic>
          <a:graphicData uri="http://schemas.openxmlformats.org/presentationml/2006/ole">
            <mc:AlternateContent xmlns:mc="http://schemas.openxmlformats.org/markup-compatibility/2006">
              <mc:Choice xmlns:v="urn:schemas-microsoft-com:vml" Requires="v">
                <p:oleObj name="Równanie" r:id="rId4" imgW="1320480" imgH="241200" progId="Equation.3">
                  <p:embed/>
                </p:oleObj>
              </mc:Choice>
              <mc:Fallback>
                <p:oleObj name="Równanie" r:id="rId4" imgW="1320480" imgH="241200" progId="Equation.3">
                  <p:embed/>
                  <p:pic>
                    <p:nvPicPr>
                      <p:cNvPr id="9221" name="Object 10"/>
                      <p:cNvPicPr>
                        <a:picLocks noChangeAspect="1" noChangeArrowheads="1"/>
                      </p:cNvPicPr>
                      <p:nvPr/>
                    </p:nvPicPr>
                    <p:blipFill>
                      <a:blip r:embed="rId5"/>
                      <a:srcRect/>
                      <a:stretch>
                        <a:fillRect/>
                      </a:stretch>
                    </p:blipFill>
                    <p:spPr bwMode="auto">
                      <a:xfrm>
                        <a:off x="3533900" y="5151667"/>
                        <a:ext cx="3048000" cy="557212"/>
                      </a:xfrm>
                      <a:prstGeom prst="rect">
                        <a:avLst/>
                      </a:prstGeom>
                      <a:noFill/>
                      <a:ln>
                        <a:noFill/>
                      </a:ln>
                      <a:extLs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E7759-D21B-9397-DEDD-9859E7130475}"/>
              </a:ext>
            </a:extLst>
          </p:cNvPr>
          <p:cNvSpPr>
            <a:spLocks noGrp="1"/>
          </p:cNvSpPr>
          <p:nvPr>
            <p:ph type="title"/>
          </p:nvPr>
        </p:nvSpPr>
        <p:spPr/>
        <p:txBody>
          <a:bodyPr/>
          <a:lstStyle/>
          <a:p>
            <a:r>
              <a:rPr lang="en-GB" dirty="0"/>
              <a:t>An example – Method 3</a:t>
            </a:r>
          </a:p>
        </p:txBody>
      </p:sp>
      <p:sp>
        <p:nvSpPr>
          <p:cNvPr id="10246" name="Symbol zastępczy zawartości 2"/>
          <p:cNvSpPr>
            <a:spLocks noGrp="1"/>
          </p:cNvSpPr>
          <p:nvPr>
            <p:ph type="body" sz="quarter" idx="11"/>
          </p:nvPr>
        </p:nvSpPr>
        <p:spPr/>
        <p:txBody>
          <a:bodyPr>
            <a:noAutofit/>
          </a:bodyPr>
          <a:lstStyle/>
          <a:p>
            <a:pPr eaLnBrk="1" hangingPunct="1">
              <a:buFontTx/>
              <a:buNone/>
            </a:pPr>
            <a:r>
              <a:rPr lang="pl-PL" dirty="0" err="1"/>
              <a:t>So</a:t>
            </a:r>
            <a:r>
              <a:rPr lang="pl-PL" dirty="0"/>
              <a:t>:</a:t>
            </a:r>
          </a:p>
          <a:p>
            <a:pPr eaLnBrk="1" hangingPunct="1">
              <a:buFontTx/>
              <a:buNone/>
            </a:pPr>
            <a:endParaRPr lang="pl-PL" dirty="0"/>
          </a:p>
          <a:p>
            <a:pPr eaLnBrk="1" hangingPunct="1">
              <a:buFontTx/>
              <a:buNone/>
            </a:pPr>
            <a:endParaRPr lang="pl-PL" dirty="0"/>
          </a:p>
          <a:p>
            <a:pPr algn="just" eaLnBrk="1" hangingPunct="1">
              <a:buFontTx/>
              <a:buNone/>
            </a:pPr>
            <a:r>
              <a:rPr lang="pl-PL" dirty="0" err="1"/>
              <a:t>Finally</a:t>
            </a:r>
            <a:r>
              <a:rPr lang="pl-PL" dirty="0"/>
              <a:t>:</a:t>
            </a:r>
          </a:p>
          <a:p>
            <a:pPr algn="ctr" eaLnBrk="1" hangingPunct="1">
              <a:buFontTx/>
              <a:buNone/>
            </a:pPr>
            <a:r>
              <a:rPr lang="pl-PL" i="1" dirty="0" err="1"/>
              <a:t>N</a:t>
            </a:r>
            <a:r>
              <a:rPr lang="pl-PL" i="1" baseline="-25000" dirty="0" err="1"/>
              <a:t>total</a:t>
            </a:r>
            <a:r>
              <a:rPr lang="pl-PL" dirty="0"/>
              <a:t>=15,45 mln axle </a:t>
            </a:r>
            <a:r>
              <a:rPr lang="pl-PL" dirty="0" err="1"/>
              <a:t>load</a:t>
            </a:r>
            <a:r>
              <a:rPr lang="pl-PL" dirty="0"/>
              <a:t> 100 </a:t>
            </a:r>
            <a:r>
              <a:rPr lang="pl-PL" dirty="0" err="1"/>
              <a:t>kN</a:t>
            </a:r>
            <a:r>
              <a:rPr lang="pl-PL" dirty="0"/>
              <a:t>/design lane</a:t>
            </a:r>
          </a:p>
          <a:p>
            <a:pPr algn="just" eaLnBrk="1" hangingPunct="1">
              <a:buFontTx/>
              <a:buNone/>
            </a:pPr>
            <a:r>
              <a:rPr lang="pl-PL" dirty="0"/>
              <a:t>And:</a:t>
            </a:r>
          </a:p>
          <a:p>
            <a:pPr algn="ctr" eaLnBrk="1" hangingPunct="1">
              <a:buFontTx/>
              <a:buNone/>
            </a:pPr>
            <a:r>
              <a:rPr lang="pl-PL" i="1" dirty="0" err="1"/>
              <a:t>N</a:t>
            </a:r>
            <a:r>
              <a:rPr lang="pl-PL" i="1" baseline="-25000" dirty="0" err="1"/>
              <a:t>total</a:t>
            </a:r>
            <a:r>
              <a:rPr lang="pl-PL" dirty="0"/>
              <a:t>=8,83 mln axle </a:t>
            </a:r>
            <a:r>
              <a:rPr lang="pl-PL" dirty="0" err="1"/>
              <a:t>load</a:t>
            </a:r>
            <a:r>
              <a:rPr lang="pl-PL" dirty="0"/>
              <a:t> 115 </a:t>
            </a:r>
            <a:r>
              <a:rPr lang="pl-PL" dirty="0" err="1"/>
              <a:t>kN</a:t>
            </a:r>
            <a:r>
              <a:rPr lang="pl-PL" dirty="0"/>
              <a:t>/design lane</a:t>
            </a:r>
          </a:p>
        </p:txBody>
      </p:sp>
      <p:graphicFrame>
        <p:nvGraphicFramePr>
          <p:cNvPr id="10242" name="Object 5"/>
          <p:cNvGraphicFramePr>
            <a:graphicFrameLocks noChangeAspect="1"/>
          </p:cNvGraphicFramePr>
          <p:nvPr/>
        </p:nvGraphicFramePr>
        <p:xfrm>
          <a:off x="3660776" y="3143250"/>
          <a:ext cx="4818063" cy="573088"/>
        </p:xfrm>
        <a:graphic>
          <a:graphicData uri="http://schemas.openxmlformats.org/presentationml/2006/ole">
            <mc:AlternateContent xmlns:mc="http://schemas.openxmlformats.org/markup-compatibility/2006">
              <mc:Choice xmlns:v="urn:schemas-microsoft-com:vml" Requires="v">
                <p:oleObj name="Równanie" r:id="rId2" imgW="1917360" imgH="228600" progId="Equation.3">
                  <p:embed/>
                </p:oleObj>
              </mc:Choice>
              <mc:Fallback>
                <p:oleObj name="Równanie" r:id="rId2" imgW="1917360" imgH="228600" progId="Equation.3">
                  <p:embed/>
                  <p:pic>
                    <p:nvPicPr>
                      <p:cNvPr id="10242" name="Object 5"/>
                      <p:cNvPicPr>
                        <a:picLocks noChangeAspect="1" noChangeArrowheads="1"/>
                      </p:cNvPicPr>
                      <p:nvPr/>
                    </p:nvPicPr>
                    <p:blipFill>
                      <a:blip r:embed="rId3"/>
                      <a:srcRect/>
                      <a:stretch>
                        <a:fillRect/>
                      </a:stretch>
                    </p:blipFill>
                    <p:spPr bwMode="auto">
                      <a:xfrm>
                        <a:off x="3660776" y="3143250"/>
                        <a:ext cx="4818063" cy="573088"/>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graphicFrame>
        <p:nvGraphicFramePr>
          <p:cNvPr id="10243" name="Object 6"/>
          <p:cNvGraphicFramePr>
            <a:graphicFrameLocks noChangeAspect="1"/>
          </p:cNvGraphicFramePr>
          <p:nvPr/>
        </p:nvGraphicFramePr>
        <p:xfrm>
          <a:off x="3676651" y="2143126"/>
          <a:ext cx="4837113" cy="557213"/>
        </p:xfrm>
        <a:graphic>
          <a:graphicData uri="http://schemas.openxmlformats.org/presentationml/2006/ole">
            <mc:AlternateContent xmlns:mc="http://schemas.openxmlformats.org/markup-compatibility/2006">
              <mc:Choice xmlns:v="urn:schemas-microsoft-com:vml" Requires="v">
                <p:oleObj name="Równanie" r:id="rId4" imgW="2095500" imgH="241300" progId="Equation.3">
                  <p:embed/>
                </p:oleObj>
              </mc:Choice>
              <mc:Fallback>
                <p:oleObj name="Równanie" r:id="rId4" imgW="2095500" imgH="241300" progId="Equation.3">
                  <p:embed/>
                  <p:pic>
                    <p:nvPicPr>
                      <p:cNvPr id="10243"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6651" y="2143126"/>
                        <a:ext cx="4837113" cy="557213"/>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FFFF00"/>
                            </a:solidFill>
                            <a:miter lim="800000"/>
                            <a:headEnd/>
                            <a:tailEnd/>
                          </a14:hiddenLine>
                        </a:ext>
                      </a:extLst>
                    </p:spPr>
                  </p:pic>
                </p:oleObj>
              </mc:Fallback>
            </mc:AlternateContent>
          </a:graphicData>
        </a:graphic>
      </p:graphicFrame>
      <p:sp>
        <p:nvSpPr>
          <p:cNvPr id="10249" name="Tytuł 1"/>
          <p:cNvSpPr>
            <a:spLocks/>
          </p:cNvSpPr>
          <p:nvPr/>
        </p:nvSpPr>
        <p:spPr bwMode="auto">
          <a:xfrm>
            <a:off x="1774826" y="274639"/>
            <a:ext cx="7561263" cy="993775"/>
          </a:xfrm>
          <a:prstGeom prst="rect">
            <a:avLst/>
          </a:prstGeom>
          <a:noFill/>
          <a:ln w="9525">
            <a:noFill/>
            <a:miter lim="800000"/>
            <a:headEnd/>
            <a:tailEnd/>
          </a:ln>
        </p:spPr>
        <p:txBody>
          <a:bodyPr anchor="ctr" anchorCtr="1"/>
          <a:lstStyle/>
          <a:p>
            <a:pPr>
              <a:spcBef>
                <a:spcPct val="0"/>
              </a:spcBef>
              <a:buFontTx/>
              <a:buNone/>
            </a:pPr>
            <a:endParaRPr lang="pl-PL" sz="3200" dirty="0">
              <a:solidFill>
                <a:srgbClr val="F26211"/>
              </a:solidFill>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659CB-58D8-69F3-0749-E3D1D7563B33}"/>
              </a:ext>
            </a:extLst>
          </p:cNvPr>
          <p:cNvSpPr>
            <a:spLocks noGrp="1"/>
          </p:cNvSpPr>
          <p:nvPr>
            <p:ph type="title"/>
          </p:nvPr>
        </p:nvSpPr>
        <p:spPr/>
        <p:txBody>
          <a:bodyPr/>
          <a:lstStyle/>
          <a:p>
            <a:r>
              <a:rPr lang="pl-PL" dirty="0" err="1"/>
              <a:t>Factors</a:t>
            </a:r>
            <a:r>
              <a:rPr lang="pl-PL" dirty="0"/>
              <a:t> </a:t>
            </a:r>
            <a:r>
              <a:rPr lang="pl-PL" dirty="0" err="1"/>
              <a:t>affecting</a:t>
            </a:r>
            <a:r>
              <a:rPr lang="pl-PL" dirty="0"/>
              <a:t> design </a:t>
            </a:r>
            <a:r>
              <a:rPr lang="pl-PL" dirty="0" err="1"/>
              <a:t>process</a:t>
            </a:r>
            <a:endParaRPr lang="en-GB" dirty="0"/>
          </a:p>
        </p:txBody>
      </p:sp>
      <p:sp>
        <p:nvSpPr>
          <p:cNvPr id="3" name="Text Placeholder 2">
            <a:extLst>
              <a:ext uri="{FF2B5EF4-FFF2-40B4-BE49-F238E27FC236}">
                <a16:creationId xmlns:a16="http://schemas.microsoft.com/office/drawing/2014/main" id="{391D936A-C3B2-FBCD-8410-E477C5BA4809}"/>
              </a:ext>
            </a:extLst>
          </p:cNvPr>
          <p:cNvSpPr>
            <a:spLocks noGrp="1"/>
          </p:cNvSpPr>
          <p:nvPr>
            <p:ph type="body" sz="quarter" idx="11"/>
          </p:nvPr>
        </p:nvSpPr>
        <p:spPr/>
        <p:txBody>
          <a:bodyPr/>
          <a:lstStyle/>
          <a:p>
            <a:pPr eaLnBrk="1" hangingPunct="1">
              <a:buFont typeface="Wingdings" pitchFamily="2" charset="2"/>
              <a:buChar char="Ø"/>
            </a:pPr>
            <a:r>
              <a:rPr lang="pl-PL" dirty="0" err="1"/>
              <a:t>Traffic</a:t>
            </a:r>
            <a:endParaRPr lang="pl-PL" dirty="0"/>
          </a:p>
          <a:p>
            <a:pPr eaLnBrk="1" hangingPunct="1">
              <a:buFont typeface="Wingdings" pitchFamily="2" charset="2"/>
              <a:buChar char="Ø"/>
            </a:pPr>
            <a:r>
              <a:rPr lang="pl-PL" dirty="0" err="1"/>
              <a:t>Climatic</a:t>
            </a:r>
            <a:r>
              <a:rPr lang="pl-PL" dirty="0"/>
              <a:t> </a:t>
            </a:r>
            <a:r>
              <a:rPr lang="pl-PL" dirty="0" err="1"/>
              <a:t>conditions</a:t>
            </a:r>
            <a:endParaRPr lang="pl-PL" dirty="0"/>
          </a:p>
          <a:p>
            <a:pPr eaLnBrk="1" hangingPunct="1">
              <a:buFont typeface="Wingdings" pitchFamily="2" charset="2"/>
              <a:buChar char="Ø"/>
            </a:pPr>
            <a:r>
              <a:rPr lang="pl-PL" dirty="0" err="1"/>
              <a:t>Conditions</a:t>
            </a:r>
            <a:r>
              <a:rPr lang="pl-PL" dirty="0"/>
              <a:t> of  </a:t>
            </a:r>
            <a:r>
              <a:rPr lang="pl-PL" dirty="0" err="1"/>
              <a:t>subbase</a:t>
            </a:r>
            <a:r>
              <a:rPr lang="pl-PL" dirty="0"/>
              <a:t> (</a:t>
            </a:r>
            <a:r>
              <a:rPr lang="pl-PL" dirty="0" err="1"/>
              <a:t>type</a:t>
            </a:r>
            <a:r>
              <a:rPr lang="pl-PL" dirty="0"/>
              <a:t> of </a:t>
            </a:r>
            <a:r>
              <a:rPr lang="pl-PL" dirty="0" err="1"/>
              <a:t>soil</a:t>
            </a:r>
            <a:r>
              <a:rPr lang="pl-PL" dirty="0"/>
              <a:t>, </a:t>
            </a:r>
            <a:r>
              <a:rPr lang="pl-PL" dirty="0" err="1"/>
              <a:t>water</a:t>
            </a:r>
            <a:r>
              <a:rPr lang="pl-PL" dirty="0"/>
              <a:t> </a:t>
            </a:r>
            <a:r>
              <a:rPr lang="pl-PL" dirty="0" err="1"/>
              <a:t>level</a:t>
            </a:r>
            <a:r>
              <a:rPr lang="pl-PL" dirty="0"/>
              <a:t>)</a:t>
            </a:r>
          </a:p>
          <a:p>
            <a:pPr eaLnBrk="1" hangingPunct="1">
              <a:buFont typeface="Wingdings" pitchFamily="2" charset="2"/>
              <a:buChar char="Ø"/>
            </a:pPr>
            <a:r>
              <a:rPr lang="pl-PL" dirty="0" err="1"/>
              <a:t>Type</a:t>
            </a:r>
            <a:r>
              <a:rPr lang="pl-PL" dirty="0"/>
              <a:t> of materials </a:t>
            </a:r>
            <a:r>
              <a:rPr lang="pl-PL" dirty="0" err="1"/>
              <a:t>that</a:t>
            </a:r>
            <a:r>
              <a:rPr lang="pl-PL" dirty="0"/>
              <a:t> </a:t>
            </a:r>
            <a:r>
              <a:rPr lang="pl-PL" dirty="0" err="1"/>
              <a:t>can</a:t>
            </a:r>
            <a:r>
              <a:rPr lang="pl-PL" dirty="0"/>
              <a:t> be </a:t>
            </a:r>
            <a:r>
              <a:rPr lang="pl-PL" dirty="0" err="1"/>
              <a:t>used</a:t>
            </a:r>
            <a:endParaRPr lang="pl-PL" dirty="0"/>
          </a:p>
          <a:p>
            <a:pPr eaLnBrk="1" hangingPunct="1">
              <a:buFont typeface="Wingdings" pitchFamily="2" charset="2"/>
              <a:buChar char="Ø"/>
            </a:pPr>
            <a:r>
              <a:rPr lang="pl-PL" dirty="0" err="1"/>
              <a:t>Number</a:t>
            </a:r>
            <a:r>
              <a:rPr lang="pl-PL" dirty="0"/>
              <a:t> of </a:t>
            </a:r>
            <a:r>
              <a:rPr lang="pl-PL" dirty="0" err="1"/>
              <a:t>layers</a:t>
            </a:r>
            <a:r>
              <a:rPr lang="pl-PL" dirty="0"/>
              <a:t> and </a:t>
            </a:r>
            <a:r>
              <a:rPr lang="pl-PL" dirty="0" err="1"/>
              <a:t>their</a:t>
            </a:r>
            <a:r>
              <a:rPr lang="pl-PL" dirty="0"/>
              <a:t> </a:t>
            </a:r>
            <a:r>
              <a:rPr lang="pl-PL" dirty="0" err="1"/>
              <a:t>thickness</a:t>
            </a:r>
            <a:endParaRPr lang="pl-PL" dirty="0"/>
          </a:p>
        </p:txBody>
      </p:sp>
      <p:pic>
        <p:nvPicPr>
          <p:cNvPr id="4" name="Picture 3">
            <a:extLst>
              <a:ext uri="{FF2B5EF4-FFF2-40B4-BE49-F238E27FC236}">
                <a16:creationId xmlns:a16="http://schemas.microsoft.com/office/drawing/2014/main" id="{38AF26D2-B4FF-0A40-0EC7-C7B2803C226C}"/>
              </a:ext>
            </a:extLst>
          </p:cNvPr>
          <p:cNvPicPr>
            <a:picLocks noChangeAspect="1" noChangeArrowheads="1"/>
          </p:cNvPicPr>
          <p:nvPr/>
        </p:nvPicPr>
        <p:blipFill>
          <a:blip r:embed="rId2" cstate="print"/>
          <a:srcRect/>
          <a:stretch>
            <a:fillRect/>
          </a:stretch>
        </p:blipFill>
        <p:spPr bwMode="auto">
          <a:xfrm>
            <a:off x="7183754" y="1297771"/>
            <a:ext cx="2634990" cy="1752857"/>
          </a:xfrm>
          <a:prstGeom prst="rect">
            <a:avLst/>
          </a:prstGeom>
          <a:noFill/>
          <a:ln w="9525">
            <a:noFill/>
            <a:miter lim="800000"/>
            <a:headEnd/>
            <a:tailEnd/>
          </a:ln>
        </p:spPr>
      </p:pic>
    </p:spTree>
    <p:extLst>
      <p:ext uri="{BB962C8B-B14F-4D97-AF65-F5344CB8AC3E}">
        <p14:creationId xmlns:p14="http://schemas.microsoft.com/office/powerpoint/2010/main" val="77706467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4"/>
          <p:cNvSpPr>
            <a:spLocks noGrp="1" noChangeArrowheads="1"/>
          </p:cNvSpPr>
          <p:nvPr>
            <p:ph type="title"/>
          </p:nvPr>
        </p:nvSpPr>
        <p:spPr/>
        <p:txBody>
          <a:bodyPr>
            <a:normAutofit/>
          </a:bodyPr>
          <a:lstStyle/>
          <a:p>
            <a:pPr eaLnBrk="1" hangingPunct="1"/>
            <a:r>
              <a:rPr lang="pl-PL" dirty="0" err="1"/>
              <a:t>Traffic</a:t>
            </a:r>
            <a:r>
              <a:rPr lang="pl-PL" dirty="0"/>
              <a:t> </a:t>
            </a:r>
            <a:r>
              <a:rPr lang="pl-PL" dirty="0" err="1"/>
              <a:t>conditions</a:t>
            </a:r>
            <a:r>
              <a:rPr lang="pl-PL" dirty="0"/>
              <a:t> and </a:t>
            </a:r>
            <a:r>
              <a:rPr lang="pl-PL" dirty="0" err="1"/>
              <a:t>their</a:t>
            </a:r>
            <a:r>
              <a:rPr lang="pl-PL" dirty="0"/>
              <a:t> influence on </a:t>
            </a:r>
            <a:r>
              <a:rPr lang="pl-PL" dirty="0" err="1"/>
              <a:t>road</a:t>
            </a:r>
            <a:r>
              <a:rPr lang="pl-PL" dirty="0"/>
              <a:t> and </a:t>
            </a:r>
            <a:r>
              <a:rPr lang="pl-PL" dirty="0" err="1"/>
              <a:t>motorway</a:t>
            </a:r>
            <a:r>
              <a:rPr lang="pl-PL" dirty="0"/>
              <a:t> </a:t>
            </a:r>
            <a:r>
              <a:rPr lang="pl-PL" dirty="0" err="1"/>
              <a:t>pavements</a:t>
            </a:r>
            <a:endParaRPr lang="pl-PL" dirty="0"/>
          </a:p>
        </p:txBody>
      </p:sp>
      <p:sp>
        <p:nvSpPr>
          <p:cNvPr id="2" name="Text Placeholder 1">
            <a:extLst>
              <a:ext uri="{FF2B5EF4-FFF2-40B4-BE49-F238E27FC236}">
                <a16:creationId xmlns:a16="http://schemas.microsoft.com/office/drawing/2014/main" id="{2C26684A-F166-1ECF-9902-4923A685B7A5}"/>
              </a:ext>
            </a:extLst>
          </p:cNvPr>
          <p:cNvSpPr>
            <a:spLocks noGrp="1"/>
          </p:cNvSpPr>
          <p:nvPr>
            <p:ph type="body" sz="quarter" idx="11"/>
          </p:nvPr>
        </p:nvSpPr>
        <p:spPr/>
        <p:txBody>
          <a:bodyPr/>
          <a:lstStyle/>
          <a:p>
            <a:endParaRPr lang="en-GB"/>
          </a:p>
        </p:txBody>
      </p:sp>
      <p:sp>
        <p:nvSpPr>
          <p:cNvPr id="28674" name="Symbol zastępczy stopki 4"/>
          <p:cNvSpPr>
            <a:spLocks noGrp="1"/>
          </p:cNvSpPr>
          <p:nvPr>
            <p:ph type="ftr" sz="quarter" idx="4294967295"/>
          </p:nvPr>
        </p:nvSpPr>
        <p:spPr>
          <a:xfrm>
            <a:off x="0" y="0"/>
            <a:ext cx="0" cy="0"/>
          </a:xfrm>
          <a:noFill/>
        </p:spPr>
        <p:txBody>
          <a:bodyPr/>
          <a:lstStyle/>
          <a:p>
            <a:endParaRPr lang="pl-PL" dirty="0"/>
          </a:p>
        </p:txBody>
      </p:sp>
      <p:pic>
        <p:nvPicPr>
          <p:cNvPr id="28678" name="Picture 7"/>
          <p:cNvPicPr>
            <a:picLocks noChangeAspect="1" noChangeArrowheads="1"/>
          </p:cNvPicPr>
          <p:nvPr/>
        </p:nvPicPr>
        <p:blipFill>
          <a:blip r:embed="rId3" cstate="print"/>
          <a:srcRect/>
          <a:stretch>
            <a:fillRect/>
          </a:stretch>
        </p:blipFill>
        <p:spPr bwMode="auto">
          <a:xfrm>
            <a:off x="1576551" y="1657349"/>
            <a:ext cx="7118132" cy="4728473"/>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42755533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4"/>
          <p:cNvSpPr>
            <a:spLocks noGrp="1" noChangeArrowheads="1"/>
          </p:cNvSpPr>
          <p:nvPr>
            <p:ph type="title"/>
          </p:nvPr>
        </p:nvSpPr>
        <p:spPr/>
        <p:txBody>
          <a:bodyPr/>
          <a:lstStyle/>
          <a:p>
            <a:pPr algn="l" eaLnBrk="1" hangingPunct="1"/>
            <a:r>
              <a:rPr lang="pl-PL" sz="3200" dirty="0"/>
              <a:t>Influence of </a:t>
            </a:r>
            <a:r>
              <a:rPr lang="pl-PL" sz="3200" dirty="0" err="1"/>
              <a:t>vehicles</a:t>
            </a:r>
            <a:r>
              <a:rPr lang="pl-PL" sz="3200" dirty="0"/>
              <a:t> on </a:t>
            </a:r>
            <a:r>
              <a:rPr lang="pl-PL" sz="3200" dirty="0" err="1"/>
              <a:t>road</a:t>
            </a:r>
            <a:r>
              <a:rPr lang="pl-PL" sz="3200" dirty="0"/>
              <a:t> </a:t>
            </a:r>
            <a:r>
              <a:rPr lang="pl-PL" sz="3200" dirty="0" err="1"/>
              <a:t>pavements</a:t>
            </a:r>
            <a:endParaRPr lang="pl-PL" sz="3200" dirty="0"/>
          </a:p>
        </p:txBody>
      </p:sp>
      <p:sp>
        <p:nvSpPr>
          <p:cNvPr id="29702" name="Rectangle 6"/>
          <p:cNvSpPr>
            <a:spLocks noGrp="1" noChangeArrowheads="1"/>
          </p:cNvSpPr>
          <p:nvPr>
            <p:ph type="body" sz="quarter" idx="11"/>
          </p:nvPr>
        </p:nvSpPr>
        <p:spPr>
          <a:noFill/>
        </p:spPr>
        <p:txBody>
          <a:bodyPr>
            <a:noAutofit/>
          </a:bodyPr>
          <a:lstStyle/>
          <a:p>
            <a:pPr eaLnBrk="1" hangingPunct="1">
              <a:lnSpc>
                <a:spcPct val="150000"/>
              </a:lnSpc>
              <a:spcBef>
                <a:spcPts val="1000"/>
              </a:spcBef>
              <a:buFont typeface="Wingdings" pitchFamily="2" charset="2"/>
              <a:buChar char="Ø"/>
            </a:pPr>
            <a:r>
              <a:rPr lang="pl-PL" sz="1600" dirty="0" err="1"/>
              <a:t>Type</a:t>
            </a:r>
            <a:r>
              <a:rPr lang="pl-PL" sz="1600" dirty="0"/>
              <a:t> of </a:t>
            </a:r>
            <a:r>
              <a:rPr lang="pl-PL" sz="1600" dirty="0" err="1"/>
              <a:t>vehicle</a:t>
            </a:r>
            <a:r>
              <a:rPr lang="pl-PL" sz="1600" dirty="0"/>
              <a:t>,</a:t>
            </a:r>
          </a:p>
          <a:p>
            <a:pPr eaLnBrk="1" hangingPunct="1">
              <a:lnSpc>
                <a:spcPct val="150000"/>
              </a:lnSpc>
              <a:spcBef>
                <a:spcPts val="1000"/>
              </a:spcBef>
              <a:buFont typeface="Wingdings" pitchFamily="2" charset="2"/>
              <a:buChar char="Ø"/>
            </a:pPr>
            <a:r>
              <a:rPr lang="pl-PL" sz="1600" dirty="0" err="1"/>
              <a:t>Overall</a:t>
            </a:r>
            <a:r>
              <a:rPr lang="pl-PL" sz="1600" dirty="0"/>
              <a:t> </a:t>
            </a:r>
            <a:r>
              <a:rPr lang="pl-PL" sz="1600" dirty="0" err="1"/>
              <a:t>weight</a:t>
            </a:r>
            <a:r>
              <a:rPr lang="pl-PL" sz="1600" dirty="0"/>
              <a:t>,</a:t>
            </a:r>
          </a:p>
          <a:p>
            <a:pPr eaLnBrk="1" hangingPunct="1">
              <a:lnSpc>
                <a:spcPct val="150000"/>
              </a:lnSpc>
              <a:spcBef>
                <a:spcPts val="1000"/>
              </a:spcBef>
              <a:buFont typeface="Wingdings" pitchFamily="2" charset="2"/>
              <a:buChar char="Ø"/>
            </a:pPr>
            <a:r>
              <a:rPr lang="pl-PL" sz="1600" dirty="0"/>
              <a:t>Axle </a:t>
            </a:r>
            <a:r>
              <a:rPr lang="pl-PL" sz="1600" dirty="0" err="1"/>
              <a:t>configuration</a:t>
            </a:r>
            <a:r>
              <a:rPr lang="pl-PL" sz="1600" dirty="0"/>
              <a:t> and </a:t>
            </a:r>
            <a:r>
              <a:rPr lang="pl-PL" sz="1600" dirty="0" err="1"/>
              <a:t>number</a:t>
            </a:r>
            <a:r>
              <a:rPr lang="pl-PL" sz="1600" dirty="0"/>
              <a:t> of </a:t>
            </a:r>
            <a:r>
              <a:rPr lang="pl-PL" sz="1600" dirty="0" err="1"/>
              <a:t>axles</a:t>
            </a:r>
            <a:r>
              <a:rPr lang="pl-PL" sz="1600" dirty="0"/>
              <a:t>,</a:t>
            </a:r>
          </a:p>
          <a:p>
            <a:pPr eaLnBrk="1" hangingPunct="1">
              <a:lnSpc>
                <a:spcPct val="150000"/>
              </a:lnSpc>
              <a:spcBef>
                <a:spcPts val="1000"/>
              </a:spcBef>
              <a:buFont typeface="Wingdings" pitchFamily="2" charset="2"/>
              <a:buChar char="Ø"/>
            </a:pPr>
            <a:r>
              <a:rPr lang="pl-PL" sz="1600" dirty="0" err="1"/>
              <a:t>Load</a:t>
            </a:r>
            <a:r>
              <a:rPr lang="pl-PL" sz="1600" dirty="0"/>
              <a:t> of </a:t>
            </a:r>
            <a:r>
              <a:rPr lang="pl-PL" sz="1600" dirty="0" err="1"/>
              <a:t>wheel</a:t>
            </a:r>
            <a:r>
              <a:rPr lang="pl-PL" sz="1600" dirty="0"/>
              <a:t> and </a:t>
            </a:r>
            <a:r>
              <a:rPr lang="pl-PL" sz="1600" dirty="0" err="1"/>
              <a:t>wheel</a:t>
            </a:r>
            <a:r>
              <a:rPr lang="pl-PL" sz="1600" dirty="0"/>
              <a:t> </a:t>
            </a:r>
            <a:r>
              <a:rPr lang="pl-PL" sz="1600" dirty="0" err="1"/>
              <a:t>numbers</a:t>
            </a:r>
            <a:r>
              <a:rPr lang="pl-PL" sz="1600" dirty="0"/>
              <a:t>,</a:t>
            </a:r>
          </a:p>
          <a:p>
            <a:pPr eaLnBrk="1" hangingPunct="1">
              <a:lnSpc>
                <a:spcPct val="150000"/>
              </a:lnSpc>
              <a:spcBef>
                <a:spcPts val="1000"/>
              </a:spcBef>
              <a:buFont typeface="Wingdings" pitchFamily="2" charset="2"/>
              <a:buChar char="Ø"/>
            </a:pPr>
            <a:r>
              <a:rPr lang="pl-PL" sz="1600" dirty="0" err="1"/>
              <a:t>Tyre</a:t>
            </a:r>
            <a:r>
              <a:rPr lang="pl-PL" sz="1600" dirty="0"/>
              <a:t> </a:t>
            </a:r>
            <a:r>
              <a:rPr lang="pl-PL" sz="1600" dirty="0" err="1"/>
              <a:t>pressure</a:t>
            </a:r>
            <a:r>
              <a:rPr lang="pl-PL" sz="1600" dirty="0"/>
              <a:t>,</a:t>
            </a:r>
          </a:p>
          <a:p>
            <a:pPr eaLnBrk="1" hangingPunct="1">
              <a:lnSpc>
                <a:spcPct val="150000"/>
              </a:lnSpc>
              <a:spcBef>
                <a:spcPts val="1000"/>
              </a:spcBef>
              <a:buFont typeface="Wingdings" pitchFamily="2" charset="2"/>
              <a:buChar char="Ø"/>
            </a:pPr>
            <a:r>
              <a:rPr lang="pl-PL" sz="1600" dirty="0" err="1"/>
              <a:t>Type</a:t>
            </a:r>
            <a:r>
              <a:rPr lang="pl-PL" sz="1600" dirty="0"/>
              <a:t> of </a:t>
            </a:r>
            <a:r>
              <a:rPr lang="pl-PL" sz="1600" dirty="0" err="1"/>
              <a:t>tyre</a:t>
            </a:r>
            <a:r>
              <a:rPr lang="pl-PL" sz="1600" dirty="0"/>
              <a:t>,</a:t>
            </a:r>
          </a:p>
          <a:p>
            <a:pPr eaLnBrk="1" hangingPunct="1">
              <a:lnSpc>
                <a:spcPct val="150000"/>
              </a:lnSpc>
              <a:spcBef>
                <a:spcPts val="1000"/>
              </a:spcBef>
              <a:buFont typeface="Wingdings" pitchFamily="2" charset="2"/>
              <a:buChar char="Ø"/>
            </a:pPr>
            <a:r>
              <a:rPr lang="pl-PL" sz="1600" dirty="0" err="1"/>
              <a:t>Type</a:t>
            </a:r>
            <a:r>
              <a:rPr lang="pl-PL" sz="1600" dirty="0"/>
              <a:t> of suspension (pl. zawieszenie), </a:t>
            </a:r>
          </a:p>
          <a:p>
            <a:pPr eaLnBrk="1" hangingPunct="1">
              <a:lnSpc>
                <a:spcPct val="150000"/>
              </a:lnSpc>
              <a:spcBef>
                <a:spcPts val="1000"/>
              </a:spcBef>
              <a:buFont typeface="Wingdings" pitchFamily="2" charset="2"/>
              <a:buChar char="Ø"/>
            </a:pPr>
            <a:r>
              <a:rPr lang="pl-PL" sz="1600" dirty="0" err="1"/>
              <a:t>Speed</a:t>
            </a:r>
            <a:r>
              <a:rPr lang="pl-PL" sz="1600" dirty="0"/>
              <a:t> of </a:t>
            </a:r>
            <a:r>
              <a:rPr lang="pl-PL" sz="1600" dirty="0" err="1"/>
              <a:t>vehicle</a:t>
            </a:r>
            <a:r>
              <a:rPr lang="pl-PL" sz="1600" dirty="0"/>
              <a:t>.</a:t>
            </a:r>
          </a:p>
        </p:txBody>
      </p:sp>
    </p:spTree>
    <p:extLst>
      <p:ext uri="{BB962C8B-B14F-4D97-AF65-F5344CB8AC3E}">
        <p14:creationId xmlns:p14="http://schemas.microsoft.com/office/powerpoint/2010/main" val="338643696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3"/>
          <p:cNvSpPr>
            <a:spLocks noGrp="1" noChangeArrowheads="1"/>
          </p:cNvSpPr>
          <p:nvPr>
            <p:ph type="title"/>
          </p:nvPr>
        </p:nvSpPr>
        <p:spPr/>
        <p:txBody>
          <a:bodyPr/>
          <a:lstStyle/>
          <a:p>
            <a:pPr algn="l" eaLnBrk="1" hangingPunct="1"/>
            <a:r>
              <a:rPr lang="pl-PL" sz="3200" dirty="0" err="1"/>
              <a:t>Type</a:t>
            </a:r>
            <a:r>
              <a:rPr lang="pl-PL" sz="3200" dirty="0"/>
              <a:t> of </a:t>
            </a:r>
            <a:r>
              <a:rPr lang="pl-PL" sz="3200" dirty="0" err="1"/>
              <a:t>vehicle</a:t>
            </a:r>
            <a:endParaRPr lang="pl-PL" sz="3200" dirty="0"/>
          </a:p>
        </p:txBody>
      </p:sp>
      <p:sp>
        <p:nvSpPr>
          <p:cNvPr id="161798" name="Rectangle 6"/>
          <p:cNvSpPr>
            <a:spLocks noGrp="1" noChangeArrowheads="1"/>
          </p:cNvSpPr>
          <p:nvPr>
            <p:ph type="body" sz="quarter" idx="11"/>
          </p:nvPr>
        </p:nvSpPr>
        <p:spPr>
          <a:xfrm>
            <a:off x="1781971" y="2117727"/>
            <a:ext cx="8038906" cy="3816351"/>
          </a:xfrm>
        </p:spPr>
        <p:txBody>
          <a:bodyPr/>
          <a:lstStyle/>
          <a:p>
            <a:pPr>
              <a:defRPr/>
            </a:pPr>
            <a:r>
              <a:rPr lang="pl-PL" dirty="0" err="1"/>
              <a:t>Cars</a:t>
            </a:r>
            <a:r>
              <a:rPr lang="pl-PL" dirty="0"/>
              <a:t> (</a:t>
            </a:r>
            <a:r>
              <a:rPr lang="pl-PL" dirty="0" err="1"/>
              <a:t>up</a:t>
            </a:r>
            <a:r>
              <a:rPr lang="pl-PL" dirty="0"/>
              <a:t> to 3,5 t) </a:t>
            </a:r>
            <a:r>
              <a:rPr lang="pl-PL" dirty="0" err="1"/>
              <a:t>should</a:t>
            </a:r>
            <a:r>
              <a:rPr lang="pl-PL" dirty="0"/>
              <a:t> be </a:t>
            </a:r>
            <a:r>
              <a:rPr lang="pl-PL" dirty="0" err="1"/>
              <a:t>omitted</a:t>
            </a:r>
            <a:r>
              <a:rPr lang="pl-PL" dirty="0"/>
              <a:t> from the design </a:t>
            </a:r>
            <a:r>
              <a:rPr lang="pl-PL" dirty="0" err="1"/>
              <a:t>process</a:t>
            </a:r>
            <a:r>
              <a:rPr lang="pl-PL" dirty="0"/>
              <a:t>. </a:t>
            </a:r>
            <a:r>
              <a:rPr lang="pl-PL" dirty="0" err="1"/>
              <a:t>They</a:t>
            </a:r>
            <a:r>
              <a:rPr lang="pl-PL" dirty="0"/>
              <a:t> </a:t>
            </a:r>
            <a:r>
              <a:rPr lang="pl-PL" dirty="0" err="1"/>
              <a:t>have</a:t>
            </a:r>
            <a:r>
              <a:rPr lang="pl-PL" dirty="0"/>
              <a:t> a minor influence on </a:t>
            </a:r>
            <a:r>
              <a:rPr lang="pl-PL" dirty="0" err="1"/>
              <a:t>pavement</a:t>
            </a:r>
            <a:r>
              <a:rPr lang="pl-PL" dirty="0"/>
              <a:t> </a:t>
            </a:r>
            <a:r>
              <a:rPr lang="pl-PL" dirty="0" err="1"/>
              <a:t>stresses</a:t>
            </a:r>
            <a:r>
              <a:rPr lang="pl-PL" dirty="0"/>
              <a:t> and </a:t>
            </a:r>
            <a:r>
              <a:rPr lang="pl-PL" dirty="0" err="1"/>
              <a:t>strains</a:t>
            </a:r>
            <a:r>
              <a:rPr lang="pl-PL" dirty="0"/>
              <a:t>, and as a </a:t>
            </a:r>
            <a:r>
              <a:rPr lang="pl-PL" dirty="0" err="1"/>
              <a:t>consequence</a:t>
            </a:r>
            <a:r>
              <a:rPr lang="pl-PL" dirty="0"/>
              <a:t> on the </a:t>
            </a:r>
            <a:r>
              <a:rPr lang="pl-PL" dirty="0" err="1"/>
              <a:t>fatigue</a:t>
            </a:r>
            <a:r>
              <a:rPr lang="pl-PL" dirty="0"/>
              <a:t> life of </a:t>
            </a:r>
            <a:r>
              <a:rPr lang="pl-PL" dirty="0" err="1"/>
              <a:t>pavement</a:t>
            </a:r>
            <a:endParaRPr lang="pl-PL" dirty="0"/>
          </a:p>
        </p:txBody>
      </p:sp>
      <p:pic>
        <p:nvPicPr>
          <p:cNvPr id="30727" name="Picture 7"/>
          <p:cNvPicPr>
            <a:picLocks noChangeAspect="1" noChangeArrowheads="1"/>
          </p:cNvPicPr>
          <p:nvPr/>
        </p:nvPicPr>
        <p:blipFill>
          <a:blip r:embed="rId3" cstate="print"/>
          <a:srcRect/>
          <a:stretch>
            <a:fillRect/>
          </a:stretch>
        </p:blipFill>
        <p:spPr bwMode="auto">
          <a:xfrm>
            <a:off x="5787040" y="3703641"/>
            <a:ext cx="4068763" cy="2706688"/>
          </a:xfrm>
          <a:prstGeom prst="rect">
            <a:avLst/>
          </a:prstGeom>
          <a:noFill/>
          <a:ln w="9525">
            <a:noFill/>
            <a:miter lim="800000"/>
            <a:headEnd/>
            <a:tailEnd/>
          </a:ln>
        </p:spPr>
      </p:pic>
      <p:sp>
        <p:nvSpPr>
          <p:cNvPr id="30728" name="Line 8"/>
          <p:cNvSpPr>
            <a:spLocks noChangeShapeType="1"/>
          </p:cNvSpPr>
          <p:nvPr/>
        </p:nvSpPr>
        <p:spPr bwMode="auto">
          <a:xfrm>
            <a:off x="5787040" y="3703642"/>
            <a:ext cx="4105275" cy="2735263"/>
          </a:xfrm>
          <a:prstGeom prst="line">
            <a:avLst/>
          </a:prstGeom>
          <a:noFill/>
          <a:ln w="76200">
            <a:solidFill>
              <a:srgbClr val="FF0000"/>
            </a:solidFill>
            <a:round/>
            <a:headEnd/>
            <a:tailEnd/>
          </a:ln>
        </p:spPr>
        <p:txBody>
          <a:bodyPr/>
          <a:lstStyle/>
          <a:p>
            <a:endParaRPr lang="pl-PL"/>
          </a:p>
        </p:txBody>
      </p:sp>
      <p:sp>
        <p:nvSpPr>
          <p:cNvPr id="30729" name="Line 9"/>
          <p:cNvSpPr>
            <a:spLocks noChangeShapeType="1"/>
          </p:cNvSpPr>
          <p:nvPr/>
        </p:nvSpPr>
        <p:spPr bwMode="auto">
          <a:xfrm flipH="1">
            <a:off x="5787039" y="3703642"/>
            <a:ext cx="4033838" cy="2735263"/>
          </a:xfrm>
          <a:prstGeom prst="line">
            <a:avLst/>
          </a:prstGeom>
          <a:noFill/>
          <a:ln w="76200">
            <a:solidFill>
              <a:srgbClr val="FF0000"/>
            </a:solidFill>
            <a:round/>
            <a:headEnd/>
            <a:tailEnd/>
          </a:ln>
        </p:spPr>
        <p:txBody>
          <a:bodyPr/>
          <a:lstStyle/>
          <a:p>
            <a:endParaRPr lang="pl-PL"/>
          </a:p>
        </p:txBody>
      </p:sp>
      <p:pic>
        <p:nvPicPr>
          <p:cNvPr id="30730" name="Picture 10"/>
          <p:cNvPicPr>
            <a:picLocks noChangeAspect="1" noChangeArrowheads="1"/>
          </p:cNvPicPr>
          <p:nvPr/>
        </p:nvPicPr>
        <p:blipFill>
          <a:blip r:embed="rId4" cstate="print"/>
          <a:srcRect/>
          <a:stretch>
            <a:fillRect/>
          </a:stretch>
        </p:blipFill>
        <p:spPr bwMode="auto">
          <a:xfrm>
            <a:off x="1847193" y="3636962"/>
            <a:ext cx="3810000" cy="2849563"/>
          </a:xfrm>
          <a:prstGeom prst="rect">
            <a:avLst/>
          </a:prstGeom>
          <a:noFill/>
          <a:ln w="9525">
            <a:noFill/>
            <a:miter lim="800000"/>
            <a:headEnd type="none" w="lg" len="lg"/>
            <a:tailEnd type="none" w="lg" len="lg"/>
          </a:ln>
        </p:spPr>
      </p:pic>
      <p:sp>
        <p:nvSpPr>
          <p:cNvPr id="30731" name="Line 11"/>
          <p:cNvSpPr>
            <a:spLocks noChangeShapeType="1"/>
          </p:cNvSpPr>
          <p:nvPr/>
        </p:nvSpPr>
        <p:spPr bwMode="auto">
          <a:xfrm>
            <a:off x="1856719" y="3636962"/>
            <a:ext cx="3800475" cy="2849563"/>
          </a:xfrm>
          <a:prstGeom prst="line">
            <a:avLst/>
          </a:prstGeom>
          <a:noFill/>
          <a:ln w="76200">
            <a:solidFill>
              <a:srgbClr val="FF0000"/>
            </a:solidFill>
            <a:round/>
            <a:headEnd/>
            <a:tailEnd/>
          </a:ln>
        </p:spPr>
        <p:txBody>
          <a:bodyPr/>
          <a:lstStyle/>
          <a:p>
            <a:endParaRPr lang="pl-PL"/>
          </a:p>
        </p:txBody>
      </p:sp>
      <p:sp>
        <p:nvSpPr>
          <p:cNvPr id="30732" name="Line 12"/>
          <p:cNvSpPr>
            <a:spLocks noChangeShapeType="1"/>
          </p:cNvSpPr>
          <p:nvPr/>
        </p:nvSpPr>
        <p:spPr bwMode="auto">
          <a:xfrm flipH="1">
            <a:off x="1847193" y="3636962"/>
            <a:ext cx="3810000" cy="2849563"/>
          </a:xfrm>
          <a:prstGeom prst="line">
            <a:avLst/>
          </a:prstGeom>
          <a:noFill/>
          <a:ln w="76200">
            <a:solidFill>
              <a:srgbClr val="FF0000"/>
            </a:solidFill>
            <a:round/>
            <a:headEnd/>
            <a:tailEnd/>
          </a:ln>
        </p:spPr>
        <p:txBody>
          <a:bodyPr/>
          <a:lstStyle/>
          <a:p>
            <a:endParaRPr lang="pl-PL"/>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3"/>
          <p:cNvSpPr>
            <a:spLocks noGrp="1" noChangeArrowheads="1"/>
          </p:cNvSpPr>
          <p:nvPr>
            <p:ph type="title"/>
          </p:nvPr>
        </p:nvSpPr>
        <p:spPr/>
        <p:txBody>
          <a:bodyPr/>
          <a:lstStyle/>
          <a:p>
            <a:pPr algn="l" eaLnBrk="1" hangingPunct="1"/>
            <a:r>
              <a:rPr lang="pl-PL" sz="3200" dirty="0" err="1"/>
              <a:t>Type</a:t>
            </a:r>
            <a:r>
              <a:rPr lang="pl-PL" sz="3200" dirty="0"/>
              <a:t> of </a:t>
            </a:r>
            <a:r>
              <a:rPr lang="pl-PL" sz="3200" dirty="0" err="1"/>
              <a:t>vehicle</a:t>
            </a:r>
            <a:endParaRPr lang="pl-PL" sz="3200" dirty="0"/>
          </a:p>
        </p:txBody>
      </p:sp>
      <p:sp>
        <p:nvSpPr>
          <p:cNvPr id="31750" name="Rectangle 4"/>
          <p:cNvSpPr>
            <a:spLocks noGrp="1" noChangeArrowheads="1"/>
          </p:cNvSpPr>
          <p:nvPr>
            <p:ph type="body" sz="quarter" idx="11"/>
          </p:nvPr>
        </p:nvSpPr>
        <p:spPr>
          <a:xfrm>
            <a:off x="1781972" y="2117727"/>
            <a:ext cx="5186388" cy="3816351"/>
          </a:xfrm>
          <a:noFill/>
        </p:spPr>
        <p:txBody>
          <a:bodyPr>
            <a:normAutofit lnSpcReduction="10000"/>
          </a:bodyPr>
          <a:lstStyle/>
          <a:p>
            <a:r>
              <a:rPr lang="pl-PL" dirty="0"/>
              <a:t>In the design </a:t>
            </a:r>
            <a:r>
              <a:rPr lang="pl-PL" dirty="0" err="1"/>
              <a:t>process</a:t>
            </a:r>
            <a:r>
              <a:rPr lang="pl-PL" dirty="0"/>
              <a:t>, </a:t>
            </a:r>
            <a:r>
              <a:rPr lang="pl-PL" dirty="0" err="1"/>
              <a:t>only</a:t>
            </a:r>
            <a:r>
              <a:rPr lang="pl-PL" dirty="0"/>
              <a:t> </a:t>
            </a:r>
            <a:r>
              <a:rPr lang="pl-PL" dirty="0" err="1"/>
              <a:t>vehicles</a:t>
            </a:r>
            <a:r>
              <a:rPr lang="pl-PL" dirty="0"/>
              <a:t> with a </a:t>
            </a:r>
            <a:r>
              <a:rPr lang="pl-PL" dirty="0" err="1"/>
              <a:t>total</a:t>
            </a:r>
            <a:r>
              <a:rPr lang="pl-PL" dirty="0"/>
              <a:t> </a:t>
            </a:r>
            <a:r>
              <a:rPr lang="pl-PL" dirty="0" err="1"/>
              <a:t>weight</a:t>
            </a:r>
            <a:r>
              <a:rPr lang="pl-PL" dirty="0"/>
              <a:t> </a:t>
            </a:r>
            <a:r>
              <a:rPr lang="pl-PL" dirty="0" err="1"/>
              <a:t>over</a:t>
            </a:r>
            <a:r>
              <a:rPr lang="pl-PL" dirty="0"/>
              <a:t> 3,5 t </a:t>
            </a:r>
            <a:r>
              <a:rPr lang="pl-PL" dirty="0" err="1"/>
              <a:t>are</a:t>
            </a:r>
            <a:r>
              <a:rPr lang="pl-PL" dirty="0"/>
              <a:t> </a:t>
            </a:r>
            <a:r>
              <a:rPr lang="pl-PL" dirty="0" err="1"/>
              <a:t>taken</a:t>
            </a:r>
            <a:r>
              <a:rPr lang="pl-PL" dirty="0"/>
              <a:t> </a:t>
            </a:r>
            <a:r>
              <a:rPr lang="pl-PL" dirty="0" err="1"/>
              <a:t>into</a:t>
            </a:r>
            <a:r>
              <a:rPr lang="pl-PL" dirty="0"/>
              <a:t> </a:t>
            </a:r>
            <a:r>
              <a:rPr lang="pl-PL" dirty="0" err="1"/>
              <a:t>consideration</a:t>
            </a:r>
            <a:r>
              <a:rPr lang="pl-PL" dirty="0"/>
              <a:t>:</a:t>
            </a:r>
          </a:p>
          <a:p>
            <a:r>
              <a:rPr lang="pl-PL" dirty="0"/>
              <a:t>Heavy </a:t>
            </a:r>
            <a:r>
              <a:rPr lang="pl-PL" dirty="0" err="1"/>
              <a:t>Goods</a:t>
            </a:r>
            <a:r>
              <a:rPr lang="pl-PL" dirty="0"/>
              <a:t> </a:t>
            </a:r>
            <a:r>
              <a:rPr lang="pl-PL" dirty="0" err="1"/>
              <a:t>Vehicles</a:t>
            </a:r>
            <a:r>
              <a:rPr lang="pl-PL" dirty="0"/>
              <a:t> (HGV),</a:t>
            </a:r>
          </a:p>
          <a:p>
            <a:r>
              <a:rPr lang="pl-PL" dirty="0"/>
              <a:t>HGV with </a:t>
            </a:r>
            <a:r>
              <a:rPr lang="pl-PL" dirty="0" err="1"/>
              <a:t>trailers</a:t>
            </a:r>
            <a:r>
              <a:rPr lang="pl-PL" dirty="0"/>
              <a:t>,</a:t>
            </a:r>
          </a:p>
          <a:p>
            <a:r>
              <a:rPr lang="pl-PL" dirty="0"/>
              <a:t>HGV with </a:t>
            </a:r>
            <a:r>
              <a:rPr lang="pl-PL" dirty="0" err="1"/>
              <a:t>semitrailers</a:t>
            </a:r>
            <a:endParaRPr lang="pl-PL" dirty="0"/>
          </a:p>
          <a:p>
            <a:r>
              <a:rPr lang="pl-PL" dirty="0" err="1"/>
              <a:t>Buses</a:t>
            </a:r>
            <a:endParaRPr lang="pl-PL" dirty="0"/>
          </a:p>
        </p:txBody>
      </p:sp>
      <p:pic>
        <p:nvPicPr>
          <p:cNvPr id="31751" name="Picture 11"/>
          <p:cNvPicPr>
            <a:picLocks noChangeAspect="1" noChangeArrowheads="1"/>
          </p:cNvPicPr>
          <p:nvPr/>
        </p:nvPicPr>
        <p:blipFill>
          <a:blip r:embed="rId3" cstate="print"/>
          <a:srcRect/>
          <a:stretch>
            <a:fillRect/>
          </a:stretch>
        </p:blipFill>
        <p:spPr bwMode="auto">
          <a:xfrm>
            <a:off x="7364413" y="595312"/>
            <a:ext cx="3059113" cy="2035175"/>
          </a:xfrm>
          <a:prstGeom prst="rect">
            <a:avLst/>
          </a:prstGeom>
          <a:noFill/>
          <a:ln w="9525">
            <a:noFill/>
            <a:miter lim="800000"/>
            <a:headEnd type="none" w="lg" len="lg"/>
            <a:tailEnd type="none" w="lg" len="lg"/>
          </a:ln>
        </p:spPr>
      </p:pic>
      <p:pic>
        <p:nvPicPr>
          <p:cNvPr id="31752" name="Picture 13" descr="autobus.jpg"/>
          <p:cNvPicPr>
            <a:picLocks noChangeAspect="1" noChangeArrowheads="1"/>
          </p:cNvPicPr>
          <p:nvPr/>
        </p:nvPicPr>
        <p:blipFill>
          <a:blip r:embed="rId4" cstate="print"/>
          <a:srcRect/>
          <a:stretch>
            <a:fillRect/>
          </a:stretch>
        </p:blipFill>
        <p:spPr bwMode="auto">
          <a:xfrm>
            <a:off x="7364413" y="4802187"/>
            <a:ext cx="3059112" cy="2055813"/>
          </a:xfrm>
          <a:prstGeom prst="rect">
            <a:avLst/>
          </a:prstGeom>
          <a:noFill/>
          <a:ln w="9525">
            <a:noFill/>
            <a:miter lim="800000"/>
            <a:headEnd/>
            <a:tailEnd/>
          </a:ln>
        </p:spPr>
      </p:pic>
      <p:pic>
        <p:nvPicPr>
          <p:cNvPr id="31753" name="Picture 12"/>
          <p:cNvPicPr>
            <a:picLocks noChangeAspect="1" noChangeArrowheads="1"/>
          </p:cNvPicPr>
          <p:nvPr/>
        </p:nvPicPr>
        <p:blipFill>
          <a:blip r:embed="rId5" cstate="print"/>
          <a:srcRect/>
          <a:stretch>
            <a:fillRect/>
          </a:stretch>
        </p:blipFill>
        <p:spPr bwMode="auto">
          <a:xfrm>
            <a:off x="7364413" y="2718239"/>
            <a:ext cx="3059112" cy="2011363"/>
          </a:xfrm>
          <a:prstGeom prst="rect">
            <a:avLst/>
          </a:prstGeom>
          <a:noFill/>
          <a:ln w="9525">
            <a:noFill/>
            <a:miter lim="800000"/>
            <a:headEnd/>
            <a:tailEnd/>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3"/>
          <p:cNvSpPr>
            <a:spLocks noGrp="1" noChangeArrowheads="1"/>
          </p:cNvSpPr>
          <p:nvPr>
            <p:ph type="title"/>
          </p:nvPr>
        </p:nvSpPr>
        <p:spPr>
          <a:xfrm>
            <a:off x="677948" y="580439"/>
            <a:ext cx="8807200" cy="1024578"/>
          </a:xfrm>
        </p:spPr>
        <p:txBody>
          <a:bodyPr/>
          <a:lstStyle/>
          <a:p>
            <a:pPr algn="l" eaLnBrk="1" hangingPunct="1"/>
            <a:r>
              <a:rPr lang="pl-PL" sz="3200" dirty="0" err="1"/>
              <a:t>Configuration</a:t>
            </a:r>
            <a:r>
              <a:rPr lang="pl-PL" sz="3200" dirty="0"/>
              <a:t> and </a:t>
            </a:r>
            <a:r>
              <a:rPr lang="pl-PL" sz="3200" dirty="0" err="1"/>
              <a:t>load</a:t>
            </a:r>
            <a:r>
              <a:rPr lang="pl-PL" sz="3200" dirty="0"/>
              <a:t> of the axle</a:t>
            </a:r>
          </a:p>
        </p:txBody>
      </p:sp>
      <p:sp>
        <p:nvSpPr>
          <p:cNvPr id="32774" name="Rectangle 4"/>
          <p:cNvSpPr>
            <a:spLocks noGrp="1" noChangeArrowheads="1"/>
          </p:cNvSpPr>
          <p:nvPr>
            <p:ph type="body" sz="quarter" idx="11"/>
          </p:nvPr>
        </p:nvSpPr>
        <p:spPr>
          <a:noFill/>
        </p:spPr>
        <p:txBody>
          <a:bodyPr>
            <a:noAutofit/>
          </a:bodyPr>
          <a:lstStyle/>
          <a:p>
            <a:pPr>
              <a:spcBef>
                <a:spcPts val="1000"/>
              </a:spcBef>
            </a:pPr>
            <a:r>
              <a:rPr lang="pl-PL" sz="1800" dirty="0" err="1"/>
              <a:t>Depands</a:t>
            </a:r>
            <a:r>
              <a:rPr lang="pl-PL" sz="1800" dirty="0"/>
              <a:t> on axle </a:t>
            </a:r>
            <a:r>
              <a:rPr lang="pl-PL" sz="1800" dirty="0" err="1"/>
              <a:t>configuration</a:t>
            </a:r>
            <a:r>
              <a:rPr lang="pl-PL" sz="1800" dirty="0"/>
              <a:t> </a:t>
            </a:r>
            <a:r>
              <a:rPr lang="pl-PL" sz="1800" dirty="0" err="1"/>
              <a:t>there</a:t>
            </a:r>
            <a:r>
              <a:rPr lang="pl-PL" sz="1800" dirty="0"/>
              <a:t> </a:t>
            </a:r>
            <a:r>
              <a:rPr lang="pl-PL" sz="1800" dirty="0" err="1"/>
              <a:t>are</a:t>
            </a:r>
            <a:r>
              <a:rPr lang="pl-PL" sz="1800" dirty="0"/>
              <a:t>:</a:t>
            </a:r>
          </a:p>
          <a:p>
            <a:pPr marL="152399" lvl="1" indent="0">
              <a:spcBef>
                <a:spcPts val="1000"/>
              </a:spcBef>
              <a:buNone/>
            </a:pPr>
            <a:r>
              <a:rPr lang="pl-PL" sz="1800" dirty="0"/>
              <a:t> single axle,</a:t>
            </a:r>
          </a:p>
          <a:p>
            <a:pPr marL="152399" lvl="1" indent="0">
              <a:spcBef>
                <a:spcPts val="1000"/>
              </a:spcBef>
              <a:buNone/>
            </a:pPr>
            <a:r>
              <a:rPr lang="pl-PL" sz="1800" dirty="0"/>
              <a:t> dual axle (tandem)</a:t>
            </a:r>
          </a:p>
          <a:p>
            <a:pPr marL="152399" lvl="1" indent="0">
              <a:spcBef>
                <a:spcPts val="1000"/>
              </a:spcBef>
              <a:buNone/>
            </a:pPr>
            <a:r>
              <a:rPr lang="pl-PL" sz="1800" dirty="0"/>
              <a:t> </a:t>
            </a:r>
            <a:r>
              <a:rPr lang="pl-PL" sz="1800" dirty="0" err="1"/>
              <a:t>triple</a:t>
            </a:r>
            <a:r>
              <a:rPr lang="pl-PL" sz="1800" dirty="0"/>
              <a:t> axle (</a:t>
            </a:r>
            <a:r>
              <a:rPr lang="pl-PL" sz="1800" dirty="0" err="1"/>
              <a:t>tridem</a:t>
            </a:r>
            <a:r>
              <a:rPr lang="pl-PL" sz="1800" dirty="0"/>
              <a:t>).</a:t>
            </a:r>
          </a:p>
          <a:p>
            <a:pPr marL="0" indent="0">
              <a:spcBef>
                <a:spcPts val="1000"/>
              </a:spcBef>
              <a:buNone/>
            </a:pPr>
            <a:r>
              <a:rPr lang="pl-PL" sz="1800" dirty="0"/>
              <a:t>In Poland </a:t>
            </a:r>
            <a:r>
              <a:rPr lang="pl-PL" sz="1800" dirty="0" err="1"/>
              <a:t>there</a:t>
            </a:r>
            <a:r>
              <a:rPr lang="pl-PL" sz="1800" dirty="0"/>
              <a:t> </a:t>
            </a:r>
            <a:r>
              <a:rPr lang="pl-PL" sz="1800" dirty="0" err="1"/>
              <a:t>is</a:t>
            </a:r>
            <a:r>
              <a:rPr lang="pl-PL" sz="1800" dirty="0"/>
              <a:t> </a:t>
            </a:r>
            <a:r>
              <a:rPr lang="pl-PL" sz="1800" dirty="0" err="1"/>
              <a:t>limitation</a:t>
            </a:r>
            <a:r>
              <a:rPr lang="pl-PL" sz="1800" dirty="0"/>
              <a:t> in axle </a:t>
            </a:r>
            <a:r>
              <a:rPr lang="pl-PL" sz="1800" dirty="0" err="1"/>
              <a:t>load</a:t>
            </a:r>
            <a:r>
              <a:rPr lang="pl-PL" sz="1800" dirty="0"/>
              <a:t>: </a:t>
            </a:r>
          </a:p>
          <a:p>
            <a:pPr eaLnBrk="1" hangingPunct="1">
              <a:spcBef>
                <a:spcPts val="1000"/>
              </a:spcBef>
              <a:buFontTx/>
              <a:buChar char="-"/>
            </a:pPr>
            <a:r>
              <a:rPr lang="pl-PL" sz="1800" dirty="0"/>
              <a:t>Single axle: 100 </a:t>
            </a:r>
            <a:r>
              <a:rPr lang="pl-PL" sz="1800" dirty="0" err="1"/>
              <a:t>kN</a:t>
            </a:r>
            <a:r>
              <a:rPr lang="pl-PL" sz="1800" dirty="0"/>
              <a:t> (115 </a:t>
            </a:r>
            <a:r>
              <a:rPr lang="pl-PL" sz="1800" dirty="0" err="1"/>
              <a:t>kN</a:t>
            </a:r>
            <a:r>
              <a:rPr lang="pl-PL" sz="1800" dirty="0"/>
              <a:t>), </a:t>
            </a:r>
          </a:p>
          <a:p>
            <a:pPr eaLnBrk="1" hangingPunct="1">
              <a:spcBef>
                <a:spcPts val="1000"/>
              </a:spcBef>
              <a:buFontTx/>
              <a:buChar char="-"/>
            </a:pPr>
            <a:r>
              <a:rPr lang="pl-PL" sz="1800" dirty="0"/>
              <a:t>Dual axle: 145 </a:t>
            </a:r>
            <a:r>
              <a:rPr lang="pl-PL" sz="1800" dirty="0" err="1"/>
              <a:t>kN</a:t>
            </a:r>
            <a:r>
              <a:rPr lang="pl-PL" sz="1800" dirty="0"/>
              <a:t> – 160 </a:t>
            </a:r>
            <a:r>
              <a:rPr lang="pl-PL" sz="1800" dirty="0" err="1"/>
              <a:t>kN</a:t>
            </a:r>
            <a:r>
              <a:rPr lang="pl-PL" sz="1800" dirty="0"/>
              <a:t> (</a:t>
            </a:r>
            <a:r>
              <a:rPr lang="pl-PL" sz="1800" dirty="0" err="1"/>
              <a:t>depands</a:t>
            </a:r>
            <a:r>
              <a:rPr lang="pl-PL" sz="1800" dirty="0"/>
              <a:t> on </a:t>
            </a:r>
            <a:r>
              <a:rPr lang="pl-PL" sz="1800" dirty="0" err="1"/>
              <a:t>configuration</a:t>
            </a:r>
            <a:r>
              <a:rPr lang="pl-PL" sz="1800" dirty="0"/>
              <a:t>).</a:t>
            </a:r>
          </a:p>
          <a:p>
            <a:pPr marL="0" indent="0">
              <a:spcBef>
                <a:spcPts val="1000"/>
              </a:spcBef>
              <a:buNone/>
            </a:pPr>
            <a:endParaRPr lang="pl-PL" sz="1800" dirty="0"/>
          </a:p>
          <a:p>
            <a:pPr marL="0" indent="0">
              <a:spcBef>
                <a:spcPts val="1000"/>
              </a:spcBef>
              <a:buNone/>
            </a:pPr>
            <a:r>
              <a:rPr lang="pl-PL" sz="1800" dirty="0"/>
              <a:t>In the </a:t>
            </a:r>
            <a:r>
              <a:rPr lang="pl-PL" sz="1800" dirty="0" err="1"/>
              <a:t>European</a:t>
            </a:r>
            <a:r>
              <a:rPr lang="pl-PL" sz="1800" dirty="0"/>
              <a:t> Union in </a:t>
            </a:r>
            <a:r>
              <a:rPr lang="pl-PL" sz="1800" dirty="0" err="1"/>
              <a:t>general</a:t>
            </a:r>
            <a:r>
              <a:rPr lang="pl-PL" sz="1800" dirty="0"/>
              <a:t> single axle </a:t>
            </a:r>
            <a:r>
              <a:rPr lang="pl-PL" sz="1800" dirty="0" err="1"/>
              <a:t>load</a:t>
            </a:r>
            <a:r>
              <a:rPr lang="pl-PL" sz="1800" dirty="0"/>
              <a:t> </a:t>
            </a:r>
            <a:r>
              <a:rPr lang="pl-PL" sz="1800" dirty="0" err="1"/>
              <a:t>limitation</a:t>
            </a:r>
            <a:r>
              <a:rPr lang="pl-PL" sz="1800" dirty="0"/>
              <a:t> </a:t>
            </a:r>
            <a:r>
              <a:rPr lang="pl-PL" sz="1800" dirty="0" err="1"/>
              <a:t>is</a:t>
            </a:r>
            <a:r>
              <a:rPr lang="pl-PL" sz="1800" dirty="0"/>
              <a:t> 115 </a:t>
            </a:r>
            <a:r>
              <a:rPr lang="pl-PL" sz="1800" dirty="0" err="1"/>
              <a:t>kN</a:t>
            </a:r>
            <a:r>
              <a:rPr lang="pl-PL" sz="1800" dirty="0"/>
              <a:t> but </a:t>
            </a:r>
            <a:r>
              <a:rPr lang="pl-PL" sz="1800" dirty="0" err="1"/>
              <a:t>there</a:t>
            </a:r>
            <a:r>
              <a:rPr lang="pl-PL" sz="1800" dirty="0"/>
              <a:t> </a:t>
            </a:r>
            <a:r>
              <a:rPr lang="pl-PL" sz="1800" dirty="0" err="1"/>
              <a:t>are</a:t>
            </a:r>
            <a:r>
              <a:rPr lang="pl-PL" sz="1800" dirty="0"/>
              <a:t> </a:t>
            </a:r>
            <a:r>
              <a:rPr lang="pl-PL" sz="1800" dirty="0" err="1"/>
              <a:t>many</a:t>
            </a:r>
            <a:r>
              <a:rPr lang="pl-PL" sz="1800" dirty="0"/>
              <a:t> </a:t>
            </a:r>
            <a:r>
              <a:rPr lang="pl-PL" sz="1800" dirty="0" err="1"/>
              <a:t>exceptions</a:t>
            </a:r>
            <a:r>
              <a:rPr lang="pl-PL" sz="1800" dirty="0"/>
              <a:t> </a:t>
            </a:r>
            <a:r>
              <a:rPr lang="pl-PL" sz="1800" dirty="0" err="1"/>
              <a:t>based</a:t>
            </a:r>
            <a:r>
              <a:rPr lang="pl-PL" sz="1800" dirty="0"/>
              <a:t> on  </a:t>
            </a:r>
            <a:r>
              <a:rPr lang="pl-PL" sz="1800" dirty="0" err="1"/>
              <a:t>domestic</a:t>
            </a:r>
            <a:r>
              <a:rPr lang="pl-PL" sz="1800" dirty="0"/>
              <a:t> </a:t>
            </a:r>
            <a:r>
              <a:rPr lang="pl-PL" sz="1800" dirty="0" err="1"/>
              <a:t>regulations</a:t>
            </a:r>
            <a:r>
              <a:rPr lang="pl-PL" sz="1800" dirty="0"/>
              <a:t>: for </a:t>
            </a:r>
            <a:r>
              <a:rPr lang="pl-PL" sz="1800" dirty="0" err="1"/>
              <a:t>example</a:t>
            </a:r>
            <a:r>
              <a:rPr lang="pl-PL" sz="1800" dirty="0"/>
              <a:t> in </a:t>
            </a:r>
            <a:r>
              <a:rPr lang="pl-PL" sz="1800" dirty="0" err="1"/>
              <a:t>Spain</a:t>
            </a:r>
            <a:r>
              <a:rPr lang="pl-PL" sz="1800" dirty="0"/>
              <a:t>, France </a:t>
            </a:r>
            <a:r>
              <a:rPr lang="pl-PL" sz="1800" dirty="0" err="1"/>
              <a:t>Netherland</a:t>
            </a:r>
            <a:r>
              <a:rPr lang="pl-PL" sz="1800" dirty="0"/>
              <a:t> the </a:t>
            </a:r>
            <a:r>
              <a:rPr lang="pl-PL" sz="1800" dirty="0" err="1"/>
              <a:t>limitation</a:t>
            </a:r>
            <a:r>
              <a:rPr lang="pl-PL" sz="1800" dirty="0"/>
              <a:t> </a:t>
            </a:r>
            <a:r>
              <a:rPr lang="pl-PL" sz="1800" dirty="0" err="1"/>
              <a:t>is</a:t>
            </a:r>
            <a:r>
              <a:rPr lang="pl-PL" sz="1800" dirty="0"/>
              <a:t> 130 </a:t>
            </a:r>
            <a:r>
              <a:rPr lang="pl-PL" sz="1800" dirty="0" err="1"/>
              <a:t>kN</a:t>
            </a:r>
            <a:r>
              <a:rPr lang="pl-PL" sz="1800" dirty="0"/>
              <a:t> per axle</a:t>
            </a:r>
          </a:p>
        </p:txBody>
      </p:sp>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514B952-0C51-4ED2-A7EA-44FAFD7DE06E}">
  <we:reference id="WA200010001" version="1.0.0.1" store="Omex" storeType="OMEX"/>
  <we:alternateReferences>
    <we:reference id="WA200010001" version="1.0.0.1" store="WA200010001" storeType="OMEX"/>
  </we:alternateReferences>
  <we:properties>
    <we:property name="claude.fileId" value="&quot;2f11ddfe-486c-4d03-8468-a37b58d92904&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5040DD1D-B24D-4B32-9163-F368167673BE}"/>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191</TotalTime>
  <Words>1391</Words>
  <Application>Microsoft Office PowerPoint</Application>
  <PresentationFormat>Widescreen</PresentationFormat>
  <Paragraphs>283</Paragraphs>
  <Slides>34</Slides>
  <Notes>15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4</vt:i4>
      </vt:variant>
      <vt:variant>
        <vt:lpstr>Slide Titles</vt:lpstr>
      </vt:variant>
      <vt:variant>
        <vt:i4>34</vt:i4>
      </vt:variant>
    </vt:vector>
  </HeadingPairs>
  <TitlesOfParts>
    <vt:vector size="48" baseType="lpstr">
      <vt:lpstr>Aptos</vt:lpstr>
      <vt:lpstr>Arial</vt:lpstr>
      <vt:lpstr>Arial Rounded MT Bold</vt:lpstr>
      <vt:lpstr>Calibri</vt:lpstr>
      <vt:lpstr>Czcionka tekstu podstawowego</vt:lpstr>
      <vt:lpstr>Helvetica Neue</vt:lpstr>
      <vt:lpstr>Helvetica Neue Medium</vt:lpstr>
      <vt:lpstr>Montserrat Regular</vt:lpstr>
      <vt:lpstr>Wingdings</vt:lpstr>
      <vt:lpstr>21_BasicWhite</vt:lpstr>
      <vt:lpstr>Equation</vt:lpstr>
      <vt:lpstr>Równanie</vt:lpstr>
      <vt:lpstr>AutoCAD Drawing</vt:lpstr>
      <vt:lpstr>DWG TrueView Drawing</vt:lpstr>
      <vt:lpstr>Course C.03.06.01 Traffic assessment</vt:lpstr>
      <vt:lpstr>Road Transportation Systems Engineering Development in the Sub-Saharan Africa – Modern EU Master Programme &amp; Capacity Building</vt:lpstr>
      <vt:lpstr>PowerPoint Presentation</vt:lpstr>
      <vt:lpstr>Factors affecting design process</vt:lpstr>
      <vt:lpstr>Traffic conditions and their influence on road and motorway pavements</vt:lpstr>
      <vt:lpstr>Influence of vehicles on road pavements</vt:lpstr>
      <vt:lpstr>Type of vehicle</vt:lpstr>
      <vt:lpstr>Type of vehicle</vt:lpstr>
      <vt:lpstr>Configuration and load of the axle</vt:lpstr>
      <vt:lpstr>Configuration and load of the axle</vt:lpstr>
      <vt:lpstr>Wheels configuration</vt:lpstr>
      <vt:lpstr>HGV with semitrailer</vt:lpstr>
      <vt:lpstr>Special vehicles</vt:lpstr>
      <vt:lpstr>The heaviest vehicle in the UE</vt:lpstr>
      <vt:lpstr>In comparison the vehicles in USA</vt:lpstr>
      <vt:lpstr>Vehicles in USA</vt:lpstr>
      <vt:lpstr>Weight of vehicle</vt:lpstr>
      <vt:lpstr>Load equivalency factor</vt:lpstr>
      <vt:lpstr>Average Daily Traffic</vt:lpstr>
      <vt:lpstr>Methods for traffic prediction </vt:lpstr>
      <vt:lpstr>Total traffic calculations</vt:lpstr>
      <vt:lpstr>Total traffic calculations</vt:lpstr>
      <vt:lpstr>Lane distribution factor </vt:lpstr>
      <vt:lpstr>Total traffic calculations</vt:lpstr>
      <vt:lpstr>Design traffic</vt:lpstr>
      <vt:lpstr>Total traffic calculations </vt:lpstr>
      <vt:lpstr>Total traffic calculations </vt:lpstr>
      <vt:lpstr>Total traffic distribution </vt:lpstr>
      <vt:lpstr>An example – back calculated traffic</vt:lpstr>
      <vt:lpstr>An example – back calculated traffic - cd </vt:lpstr>
      <vt:lpstr>An example – Method 3</vt:lpstr>
      <vt:lpstr>An example – Method 3 </vt:lpstr>
      <vt:lpstr>An example – Method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cp:revision>
  <dcterms:modified xsi:type="dcterms:W3CDTF">2026-05-10T19:39:52Z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