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ngesInfos/changesInfo1.xml" ContentType="application/vnd.ms-powerpoint.changesinfo+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306" r:id="rId5"/>
    <p:sldId id="313" r:id="rId6"/>
    <p:sldId id="307" r:id="rId7"/>
    <p:sldId id="314" r:id="rId8"/>
    <p:sldId id="315" r:id="rId9"/>
    <p:sldId id="317" r:id="rId10"/>
    <p:sldId id="316" r:id="rId11"/>
    <p:sldId id="309" r:id="rId1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5CBBA9-2D01-CB5C-05A2-17F7B1E85627}" v="2" dt="2026-05-26T16:21:49.008"/>
    <p1510:client id="{FADBF0CC-67BC-44EE-AFC3-76AA0FD65F3A}" v="11" dt="2026-05-26T12:05:56.56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5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notesMaster" Target="notesMasters/notesMaster1.xml"/><Relationship Id="rId14" Type="http://schemas.openxmlformats.org/officeDocument/2006/relationships/handoutMaster" Target="handoutMasters/handout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9" Type="http://schemas.microsoft.com/office/2016/11/relationships/changesInfo" Target="changesInfos/changesInfo1.xml"/><Relationship Id="rId2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inglot@pg.edu.pl" userId="S::adam.inglot_pg.edu.pl#ext#@fril.onmicrosoft.com::f3fe147e-12d2-407c-a2f2-fa7169a36f34" providerId="AD" clId="Web-{F05CBBA9-2D01-CB5C-05A2-17F7B1E85627}"/>
    <pc:docChg chg="modSld">
      <pc:chgData name="adam.inglot@pg.edu.pl" userId="S::adam.inglot_pg.edu.pl#ext#@fril.onmicrosoft.com::f3fe147e-12d2-407c-a2f2-fa7169a36f34" providerId="AD" clId="Web-{F05CBBA9-2D01-CB5C-05A2-17F7B1E85627}" dt="2026-05-26T16:21:49.008" v="1"/>
      <pc:docMkLst>
        <pc:docMk/>
      </pc:docMkLst>
      <pc:sldChg chg="addSp modSp">
        <pc:chgData name="adam.inglot@pg.edu.pl" userId="S::adam.inglot_pg.edu.pl#ext#@fril.onmicrosoft.com::f3fe147e-12d2-407c-a2f2-fa7169a36f34" providerId="AD" clId="Web-{F05CBBA9-2D01-CB5C-05A2-17F7B1E85627}" dt="2026-05-26T16:21:49.008" v="1"/>
        <pc:sldMkLst>
          <pc:docMk/>
          <pc:sldMk cId="1830511694" sldId="316"/>
        </pc:sldMkLst>
        <pc:picChg chg="add mod">
          <ac:chgData name="adam.inglot@pg.edu.pl" userId="S::adam.inglot_pg.edu.pl#ext#@fril.onmicrosoft.com::f3fe147e-12d2-407c-a2f2-fa7169a36f34" providerId="AD" clId="Web-{F05CBBA9-2D01-CB5C-05A2-17F7B1E85627}" dt="2026-05-26T16:21:49.008" v="1"/>
          <ac:picMkLst>
            <pc:docMk/>
            <pc:sldMk cId="1830511694" sldId="316"/>
            <ac:picMk id="3" creationId="{D1614B69-EDEF-ED4C-3059-4237AB2AEE9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6.jpeg"/><Relationship Id="rId7" Type="http://schemas.openxmlformats.org/officeDocument/2006/relationships/image" Target="../media/image7.jpeg"/><Relationship Id="rId8" Type="http://schemas.openxmlformats.org/officeDocument/2006/relationships/image" Target="../media/image8.jpeg"/><Relationship Id="rId9" Type="http://schemas.openxmlformats.org/officeDocument/2006/relationships/image" Target="../media/image9.jpeg"/><Relationship Id="rId10" Type="http://schemas.openxmlformats.org/officeDocument/2006/relationships/image" Target="../media/image10.png"/><Relationship Id="rId11" Type="http://schemas.openxmlformats.org/officeDocument/2006/relationships/image" Target="../media/image11.png"/><Relationship Id="rId12" Type="http://schemas.openxmlformats.org/officeDocument/2006/relationships/image" Target="../media/image12.tif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video" Target="https://player.vimeo.com/video/852682758?app_id=122963" TargetMode="External"/><Relationship Id="rId2" Type="http://schemas.openxmlformats.org/officeDocument/2006/relationships/slideLayout" Target="../slideLayouts/slideLayout3.xml"/><Relationship Id="rId3" Type="http://schemas.openxmlformats.org/officeDocument/2006/relationships/image" Target="../media/image1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t>Matériel complémentaire</a:t>
            </a:r>
            <a:br/>
            <a:r>
              <a:t>Conception et gestion de routes à faible trafic résilientes au climat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t>Webinaire TRB</a:t>
            </a:r>
          </a:p>
          <a:p>
            <a:r>
              <a:t>Gordon R. Keller, Genesee Geotechnical ; Donald N. Lindsay, CA Geological Survey ; modératrice Laura Fay, WTI ; TRB, 07.08.2023</a:t>
            </a: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t>Webinaire TRB : Conception et gestion de routes à faible trafic résilientes au climat</a:t>
            </a: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fontScale="77500" lnSpcReduction="20000"/>
          </a:bodyPr>
          <a:lstStyle/>
          <a:p>
            <a:r>
              <a:t>Les impacts des phénomènes météorologiques extrêmes sur les routes peuvent être dommageables et coûteux, mais des mesures d’adaptation et d’atténuation des dommages liés aux tempêtes sont disponibles. </a:t>
            </a:r>
          </a:p>
          <a:p>
            <a:r>
              <a:t>Le TRB a organisé un webinaire le lundi 7 août 2023, de 13 h 00 à 14 h 30, heure de l’Est, présentant des mesures utiles et pratiques d’adaptation au climat que les concepteurs et gestionnaires routiers peuvent mettre en œuvre pour rendre les routes plus résistantes aux tempêtes et réduire le risque de dommages induits par le climat. </a:t>
            </a:r>
          </a:p>
          <a:p>
            <a:r>
              <a:t>Les intervenants ont présenté des mesures clés pour l’entretien des routes, la conception du drainage, la stabilisation des pentes et l’atténuation des coulées de débris afin de prévenir ou de minimiser les dommages causés par les incendies et les tempêtes.</a:t>
            </a:r>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t>Ce webinaire a été parrainé par les comités techniques permanents du TRB sur la mécanique et le drainage des géomatériaux saturés et non saturés, les terrassements de transport, ainsi que l’instrumentation et la modélisation géotechniques.</a:t>
            </a: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t>Webinaire TRB : Conception et gestion de routes à faible trafic résilientes au climat</a:t>
            </a: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fontScale="92500" lnSpcReduction="10000"/>
          </a:bodyPr>
          <a:lstStyle/>
          <a:p>
            <a:r>
              <a:t>Programme du webinaire et intervenants</a:t>
            </a:r>
          </a:p>
          <a:p>
            <a:r>
              <a:t>Conception de routes à faible trafic résilientes au climat – Gordon R. Keller, Genesee Geotechnical</a:t>
            </a:r>
          </a:p>
          <a:p>
            <a:r>
              <a:t>Impacts des incendies, des inondations et des coulées de débris sur les infrastructures rurales – Donald N. Lindsay, California Geological Survey</a:t>
            </a:r>
          </a:p>
          <a:p>
            <a:r>
              <a:t>Session de questions-réponses animée par Laura Fay, Western Transportation Institute</a:t>
            </a:r>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740D-D204-D86D-8F4D-3BAC5524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4FFA2-F1A3-35C1-4661-D424706BA4D0}"/>
              </a:ext>
            </a:extLst>
          </p:cNvPr>
          <p:cNvSpPr>
            <a:spLocks noGrp="1"/>
          </p:cNvSpPr>
          <p:nvPr>
            <p:ph type="title"/>
          </p:nvPr>
        </p:nvSpPr>
        <p:spPr/>
        <p:txBody>
          <a:bodyPr/>
          <a:lstStyle/>
          <a:p>
            <a:r>
              <a:t>Webinaire TRB : Conception et gestion de routes à faible trafic résilientes au climat</a:t>
            </a:r>
          </a:p>
        </p:txBody>
      </p:sp>
      <p:sp>
        <p:nvSpPr>
          <p:cNvPr id="3" name="Text Placeholder 2">
            <a:extLst>
              <a:ext uri="{FF2B5EF4-FFF2-40B4-BE49-F238E27FC236}">
                <a16:creationId xmlns:a16="http://schemas.microsoft.com/office/drawing/2014/main" id="{192C80AF-E072-1629-D3E6-8853DF0F6891}"/>
              </a:ext>
            </a:extLst>
          </p:cNvPr>
          <p:cNvSpPr>
            <a:spLocks noGrp="1"/>
          </p:cNvSpPr>
          <p:nvPr>
            <p:ph type="body" sz="quarter" idx="11"/>
          </p:nvPr>
        </p:nvSpPr>
        <p:spPr/>
        <p:txBody>
          <a:bodyPr>
            <a:normAutofit/>
          </a:bodyPr>
          <a:lstStyle/>
          <a:p>
            <a:r>
              <a:t>Objectifs d’apprentissage :</a:t>
            </a:r>
          </a:p>
          <a:p>
            <a:r>
              <a:t>Utiliser divers outils ou mesures de conception, notamment liés au drainage, afin de prévenir les dommages causés aux routes par les tempêtes</a:t>
            </a:r>
          </a:p>
          <a:p>
            <a:r>
              <a:t>Mettre en œuvre des mesures de prévention des dommages et comprendre les mécanismes incendie–inondation–coulée de débris</a:t>
            </a:r>
          </a:p>
        </p:txBody>
      </p:sp>
    </p:spTree>
    <p:extLst>
      <p:ext uri="{BB962C8B-B14F-4D97-AF65-F5344CB8AC3E}">
        <p14:creationId xmlns:p14="http://schemas.microsoft.com/office/powerpoint/2010/main" val="3994680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t>Webinaire TRB : Conception et gestion de routes à faible trafic résilientes au climat</a:t>
            </a:r>
          </a:p>
        </p:txBody>
      </p:sp>
      <p:pic>
        <p:nvPicPr>
          <p:cNvPr id="3" name="Multimedia online 2" descr="Extreme weather impacts to roads can be damaging and costly, but measures for adaptation and storm damage mitigation are available. TRB hosted a webinar on Monday, August 7, 2023 from 1:00 PM to 2:30 PM Eastern that presented useful and practical climate adaptation measures that road designers and managers can implement to help “stormproof” roads and reduce the risk of climate-induced damage. Presenters shared key measures for road maintenance, drainage design, slope stabilization, and debris flow mitigation to prevent or minimize damage from fires and storms." title="TRB Webinar: Climate-Resilient, Low-Volume Road Design and Management">
            <a:hlinkClick r:id="" action="ppaction://noaction"/>
            <a:extLst>
              <a:ext uri="{FF2B5EF4-FFF2-40B4-BE49-F238E27FC236}">
                <a16:creationId xmlns:a16="http://schemas.microsoft.com/office/drawing/2014/main" id="{D1614B69-EDEF-ED4C-3059-4237AB2AEE95}"/>
              </a:ext>
            </a:extLst>
          </p:cNvPr>
          <p:cNvPicPr>
            <a:picLocks noRot="1" noChangeAspect="1"/>
          </p:cNvPicPr>
          <p:nvPr>
            <a:videoFile r:link="rId1"/>
          </p:nvPr>
        </p:nvPicPr>
        <p:blipFill>
          <a:blip r:embed="rId3"/>
          <a:stretch>
            <a:fillRect/>
          </a:stretch>
        </p:blipFill>
        <p:spPr>
          <a:xfrm>
            <a:off x="1227138" y="685800"/>
            <a:ext cx="9737725" cy="5486400"/>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CB95B522-9B54-49FA-BF3B-1394C7B9F3A3}"/>
</file>

<file path=docProps/app.xml><?xml version="1.0" encoding="utf-8"?>
<Properties xmlns="http://schemas.openxmlformats.org/officeDocument/2006/extended-properties" xmlns:vt="http://schemas.openxmlformats.org/officeDocument/2006/docPropsVTypes">
  <TotalTime>243</TotalTime>
  <Words>258</Words>
  <Application>Microsoft Office PowerPoint</Application>
  <PresentationFormat>Panoramiczny</PresentationFormat>
  <Paragraphs>19</Paragraphs>
  <Slides>8</Slides>
  <Notes>1</Notes>
  <HiddenSlides>0</HiddenSlides>
  <MMClips>1</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8</vt:i4>
      </vt:variant>
    </vt:vector>
  </HeadingPairs>
  <TitlesOfParts>
    <vt:vector size="17" baseType="lpstr">
      <vt:lpstr>Aptos</vt:lpstr>
      <vt:lpstr>Arial</vt:lpstr>
      <vt:lpstr>Arial Rounded MT Bold</vt:lpstr>
      <vt:lpstr>Calibri</vt:lpstr>
      <vt:lpstr>Helvetica Neue</vt:lpstr>
      <vt:lpstr>Helvetica Neue Medium</vt:lpstr>
      <vt:lpstr>Jura Light Bold</vt:lpstr>
      <vt:lpstr>Montserrat Regular</vt:lpstr>
      <vt:lpstr>21_BasicWhite</vt:lpstr>
      <vt:lpstr>Additional material Climate-Resilient, Low-Volume Road Design and Management</vt:lpstr>
      <vt:lpstr>Road Transportation Systems Engineering Development in the Sub-Saharan Africa – Modern EU Master Programme &amp; Capacity Building</vt:lpstr>
      <vt:lpstr>Prezentacja programu PowerPoint</vt:lpstr>
      <vt:lpstr>TRB Webinar: Climate-Resilient, Low-Volume Road Design and Management</vt:lpstr>
      <vt:lpstr>TRB Webinar: Climate-Resilient, Low-Volume Road Design and Management</vt:lpstr>
      <vt:lpstr>TRB Webinar: Climate-Resilient, Low-Volume Road Design and Management</vt:lpstr>
      <vt:lpstr>TRB Webinar: Climate-Resilient, Low-Volume Road Design and Management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29</cp:revision>
  <dcterms:modified xsi:type="dcterms:W3CDTF">2026-05-29T10:32:53Z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