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3"/>
  </p:notesMasterIdLst>
  <p:handoutMasterIdLst>
    <p:handoutMasterId r:id="rId34"/>
  </p:handoutMasterIdLst>
  <p:sldIdLst>
    <p:sldId id="306" r:id="rId5"/>
    <p:sldId id="313" r:id="rId6"/>
    <p:sldId id="307" r:id="rId7"/>
    <p:sldId id="314" r:id="rId8"/>
    <p:sldId id="317" r:id="rId9"/>
    <p:sldId id="329" r:id="rId10"/>
    <p:sldId id="330" r:id="rId11"/>
    <p:sldId id="331" r:id="rId12"/>
    <p:sldId id="332" r:id="rId13"/>
    <p:sldId id="333" r:id="rId14"/>
    <p:sldId id="334" r:id="rId15"/>
    <p:sldId id="352" r:id="rId16"/>
    <p:sldId id="336" r:id="rId17"/>
    <p:sldId id="353" r:id="rId18"/>
    <p:sldId id="361" r:id="rId19"/>
    <p:sldId id="362" r:id="rId20"/>
    <p:sldId id="363" r:id="rId21"/>
    <p:sldId id="342" r:id="rId22"/>
    <p:sldId id="343" r:id="rId23"/>
    <p:sldId id="365" r:id="rId24"/>
    <p:sldId id="345" r:id="rId25"/>
    <p:sldId id="346" r:id="rId26"/>
    <p:sldId id="347" r:id="rId27"/>
    <p:sldId id="348" r:id="rId28"/>
    <p:sldId id="349" r:id="rId29"/>
    <p:sldId id="350" r:id="rId30"/>
    <p:sldId id="351" r:id="rId31"/>
    <p:sldId id="309" r:id="rId32"/>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00518E"/>
    <a:srgbClr val="005EA4"/>
    <a:srgbClr val="F78722"/>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A53587-CD97-43A2-AAE4-97A9502A4668}" v="1" dt="2026-06-06T15:02:29.233"/>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1" d="100"/>
          <a:sy n="121" d="100"/>
        </p:scale>
        <p:origin x="108" y="6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addSld delSld modSld modMainMaster">
      <pc:chgData name="Wojciech Kustra" userId="afebd3d0-216b-4c4f-8992-1bf1fda6d5e8" providerId="ADAL" clId="{1D307E72-7901-4E61-A01B-3C4232ABCF63}" dt="2026-06-06T16:36:16.259" v="1561" actId="47"/>
      <pc:docMkLst>
        <pc:docMk/>
      </pc:docMkLst>
      <pc:sldChg chg="del">
        <pc:chgData name="Wojciech Kustra" userId="afebd3d0-216b-4c4f-8992-1bf1fda6d5e8" providerId="ADAL" clId="{1D307E72-7901-4E61-A01B-3C4232ABCF63}" dt="2026-06-06T16:36:16.259" v="1561" actId="47"/>
        <pc:sldMkLst>
          <pc:docMk/>
          <pc:sldMk cId="4226527047" sldId="328"/>
        </pc:sldMkLst>
      </pc:sldChg>
      <pc:sldChg chg="modSp mod">
        <pc:chgData name="Wojciech Kustra" userId="afebd3d0-216b-4c4f-8992-1bf1fda6d5e8" providerId="ADAL" clId="{1D307E72-7901-4E61-A01B-3C4232ABCF63}" dt="2026-06-06T15:01:31.782" v="5" actId="255"/>
        <pc:sldMkLst>
          <pc:docMk/>
          <pc:sldMk cId="3798655860" sldId="331"/>
        </pc:sldMkLst>
        <pc:spChg chg="mod">
          <ac:chgData name="Wojciech Kustra" userId="afebd3d0-216b-4c4f-8992-1bf1fda6d5e8" providerId="ADAL" clId="{1D307E72-7901-4E61-A01B-3C4232ABCF63}" dt="2026-06-06T15:01:31.782" v="5" actId="255"/>
          <ac:spMkLst>
            <pc:docMk/>
            <pc:sldMk cId="3798655860" sldId="331"/>
            <ac:spMk id="3" creationId="{087E362C-5F14-286D-FED1-C096A862058A}"/>
          </ac:spMkLst>
        </pc:spChg>
        <pc:spChg chg="mod">
          <ac:chgData name="Wojciech Kustra" userId="afebd3d0-216b-4c4f-8992-1bf1fda6d5e8" providerId="ADAL" clId="{1D307E72-7901-4E61-A01B-3C4232ABCF63}" dt="2026-06-06T15:01:22.367" v="2" actId="1076"/>
          <ac:spMkLst>
            <pc:docMk/>
            <pc:sldMk cId="3798655860" sldId="331"/>
            <ac:spMk id="5" creationId="{442D0DEE-C2A0-EC01-E511-E0600FE66A46}"/>
          </ac:spMkLst>
        </pc:spChg>
      </pc:sldChg>
      <pc:sldChg chg="modSp mod">
        <pc:chgData name="Wojciech Kustra" userId="afebd3d0-216b-4c4f-8992-1bf1fda6d5e8" providerId="ADAL" clId="{1D307E72-7901-4E61-A01B-3C4232ABCF63}" dt="2026-06-06T15:01:46.742" v="9" actId="27636"/>
        <pc:sldMkLst>
          <pc:docMk/>
          <pc:sldMk cId="2047443488" sldId="332"/>
        </pc:sldMkLst>
        <pc:spChg chg="mod">
          <ac:chgData name="Wojciech Kustra" userId="afebd3d0-216b-4c4f-8992-1bf1fda6d5e8" providerId="ADAL" clId="{1D307E72-7901-4E61-A01B-3C4232ABCF63}" dt="2026-06-06T15:01:46.742" v="9" actId="27636"/>
          <ac:spMkLst>
            <pc:docMk/>
            <pc:sldMk cId="2047443488" sldId="332"/>
            <ac:spMk id="3" creationId="{881DB3E1-2876-CF60-1A76-BFB6736E94BE}"/>
          </ac:spMkLst>
        </pc:spChg>
        <pc:spChg chg="mod">
          <ac:chgData name="Wojciech Kustra" userId="afebd3d0-216b-4c4f-8992-1bf1fda6d5e8" providerId="ADAL" clId="{1D307E72-7901-4E61-A01B-3C4232ABCF63}" dt="2026-06-06T15:01:40.381" v="7" actId="6549"/>
          <ac:spMkLst>
            <pc:docMk/>
            <pc:sldMk cId="2047443488" sldId="332"/>
            <ac:spMk id="4" creationId="{E4E5BA46-AD85-F8BC-1775-CE85ACEBA6E2}"/>
          </ac:spMkLst>
        </pc:spChg>
      </pc:sldChg>
      <pc:sldChg chg="modSp mod">
        <pc:chgData name="Wojciech Kustra" userId="afebd3d0-216b-4c4f-8992-1bf1fda6d5e8" providerId="ADAL" clId="{1D307E72-7901-4E61-A01B-3C4232ABCF63}" dt="2026-06-06T15:02:29.262" v="10" actId="27636"/>
        <pc:sldMkLst>
          <pc:docMk/>
          <pc:sldMk cId="175768938" sldId="334"/>
        </pc:sldMkLst>
        <pc:spChg chg="mod">
          <ac:chgData name="Wojciech Kustra" userId="afebd3d0-216b-4c4f-8992-1bf1fda6d5e8" providerId="ADAL" clId="{1D307E72-7901-4E61-A01B-3C4232ABCF63}" dt="2026-06-06T15:02:29.262" v="10" actId="27636"/>
          <ac:spMkLst>
            <pc:docMk/>
            <pc:sldMk cId="175768938" sldId="334"/>
            <ac:spMk id="3" creationId="{A9EB74C2-8423-C098-12C8-A03B68D17D3D}"/>
          </ac:spMkLst>
        </pc:spChg>
      </pc:sldChg>
      <pc:sldChg chg="del">
        <pc:chgData name="Wojciech Kustra" userId="afebd3d0-216b-4c4f-8992-1bf1fda6d5e8" providerId="ADAL" clId="{1D307E72-7901-4E61-A01B-3C4232ABCF63}" dt="2026-06-06T15:07:19.262" v="12"/>
        <pc:sldMkLst>
          <pc:docMk/>
          <pc:sldMk cId="2499270731" sldId="335"/>
        </pc:sldMkLst>
      </pc:sldChg>
      <pc:sldChg chg="del">
        <pc:chgData name="Wojciech Kustra" userId="afebd3d0-216b-4c4f-8992-1bf1fda6d5e8" providerId="ADAL" clId="{1D307E72-7901-4E61-A01B-3C4232ABCF63}" dt="2026-06-06T15:07:52.002" v="14"/>
        <pc:sldMkLst>
          <pc:docMk/>
          <pc:sldMk cId="1218030513" sldId="337"/>
        </pc:sldMkLst>
      </pc:sldChg>
      <pc:sldChg chg="del">
        <pc:chgData name="Wojciech Kustra" userId="afebd3d0-216b-4c4f-8992-1bf1fda6d5e8" providerId="ADAL" clId="{1D307E72-7901-4E61-A01B-3C4232ABCF63}" dt="2026-06-06T15:09:08.189" v="16"/>
        <pc:sldMkLst>
          <pc:docMk/>
          <pc:sldMk cId="1646942898" sldId="339"/>
        </pc:sldMkLst>
      </pc:sldChg>
      <pc:sldChg chg="del">
        <pc:chgData name="Wojciech Kustra" userId="afebd3d0-216b-4c4f-8992-1bf1fda6d5e8" providerId="ADAL" clId="{1D307E72-7901-4E61-A01B-3C4232ABCF63}" dt="2026-06-06T15:16:06.134" v="35"/>
        <pc:sldMkLst>
          <pc:docMk/>
          <pc:sldMk cId="4187875536" sldId="340"/>
        </pc:sldMkLst>
      </pc:sldChg>
      <pc:sldChg chg="del">
        <pc:chgData name="Wojciech Kustra" userId="afebd3d0-216b-4c4f-8992-1bf1fda6d5e8" providerId="ADAL" clId="{1D307E72-7901-4E61-A01B-3C4232ABCF63}" dt="2026-06-06T15:17:09.263" v="38"/>
        <pc:sldMkLst>
          <pc:docMk/>
          <pc:sldMk cId="3397419203" sldId="341"/>
        </pc:sldMkLst>
      </pc:sldChg>
      <pc:sldChg chg="del">
        <pc:chgData name="Wojciech Kustra" userId="afebd3d0-216b-4c4f-8992-1bf1fda6d5e8" providerId="ADAL" clId="{1D307E72-7901-4E61-A01B-3C4232ABCF63}" dt="2026-06-06T15:18:03.261" v="40"/>
        <pc:sldMkLst>
          <pc:docMk/>
          <pc:sldMk cId="3744026991" sldId="344"/>
        </pc:sldMkLst>
      </pc:sldChg>
      <pc:sldChg chg="addSp delSp modSp mod">
        <pc:chgData name="Wojciech Kustra" userId="afebd3d0-216b-4c4f-8992-1bf1fda6d5e8" providerId="ADAL" clId="{1D307E72-7901-4E61-A01B-3C4232ABCF63}" dt="2026-06-06T16:35:49.308" v="1558" actId="255"/>
        <pc:sldMkLst>
          <pc:docMk/>
          <pc:sldMk cId="1253484647" sldId="345"/>
        </pc:sldMkLst>
        <pc:spChg chg="add del mod">
          <ac:chgData name="Wojciech Kustra" userId="afebd3d0-216b-4c4f-8992-1bf1fda6d5e8" providerId="ADAL" clId="{1D307E72-7901-4E61-A01B-3C4232ABCF63}" dt="2026-06-06T16:31:04.768" v="1460"/>
          <ac:spMkLst>
            <pc:docMk/>
            <pc:sldMk cId="1253484647" sldId="345"/>
            <ac:spMk id="3" creationId="{1117E378-9FD0-4A7C-B127-C234407B5AE7}"/>
          </ac:spMkLst>
        </pc:spChg>
        <pc:spChg chg="add del mod">
          <ac:chgData name="Wojciech Kustra" userId="afebd3d0-216b-4c4f-8992-1bf1fda6d5e8" providerId="ADAL" clId="{1D307E72-7901-4E61-A01B-3C4232ABCF63}" dt="2026-06-06T16:31:04.770" v="1461"/>
          <ac:spMkLst>
            <pc:docMk/>
            <pc:sldMk cId="1253484647" sldId="345"/>
            <ac:spMk id="4" creationId="{2FE47B9E-B4C2-442D-8C10-E5C2198D9D64}"/>
          </ac:spMkLst>
        </pc:spChg>
        <pc:spChg chg="add del mod">
          <ac:chgData name="Wojciech Kustra" userId="afebd3d0-216b-4c4f-8992-1bf1fda6d5e8" providerId="ADAL" clId="{1D307E72-7901-4E61-A01B-3C4232ABCF63}" dt="2026-06-06T16:31:04.771" v="1462"/>
          <ac:spMkLst>
            <pc:docMk/>
            <pc:sldMk cId="1253484647" sldId="345"/>
            <ac:spMk id="5" creationId="{17A7A9D2-E07D-477E-8BA3-A758D8B679B5}"/>
          </ac:spMkLst>
        </pc:spChg>
        <pc:spChg chg="add del mod">
          <ac:chgData name="Wojciech Kustra" userId="afebd3d0-216b-4c4f-8992-1bf1fda6d5e8" providerId="ADAL" clId="{1D307E72-7901-4E61-A01B-3C4232ABCF63}" dt="2026-06-06T16:31:04.772" v="1463"/>
          <ac:spMkLst>
            <pc:docMk/>
            <pc:sldMk cId="1253484647" sldId="345"/>
            <ac:spMk id="6" creationId="{891EC877-E9D7-4551-AC41-3B1DAB94579E}"/>
          </ac:spMkLst>
        </pc:spChg>
        <pc:spChg chg="add del mod">
          <ac:chgData name="Wojciech Kustra" userId="afebd3d0-216b-4c4f-8992-1bf1fda6d5e8" providerId="ADAL" clId="{1D307E72-7901-4E61-A01B-3C4232ABCF63}" dt="2026-06-06T16:31:04.773" v="1464"/>
          <ac:spMkLst>
            <pc:docMk/>
            <pc:sldMk cId="1253484647" sldId="345"/>
            <ac:spMk id="8" creationId="{27E897A2-4688-4497-B17F-C1862E57C2A9}"/>
          </ac:spMkLst>
        </pc:spChg>
        <pc:spChg chg="add del mod">
          <ac:chgData name="Wojciech Kustra" userId="afebd3d0-216b-4c4f-8992-1bf1fda6d5e8" providerId="ADAL" clId="{1D307E72-7901-4E61-A01B-3C4232ABCF63}" dt="2026-06-06T16:31:04.775" v="1465"/>
          <ac:spMkLst>
            <pc:docMk/>
            <pc:sldMk cId="1253484647" sldId="345"/>
            <ac:spMk id="9" creationId="{DADD6DEB-0AD5-4EC3-B4DD-AC188ED5D6C4}"/>
          </ac:spMkLst>
        </pc:spChg>
        <pc:spChg chg="add del mod">
          <ac:chgData name="Wojciech Kustra" userId="afebd3d0-216b-4c4f-8992-1bf1fda6d5e8" providerId="ADAL" clId="{1D307E72-7901-4E61-A01B-3C4232ABCF63}" dt="2026-06-06T16:31:04.776" v="1466"/>
          <ac:spMkLst>
            <pc:docMk/>
            <pc:sldMk cId="1253484647" sldId="345"/>
            <ac:spMk id="10" creationId="{AC185906-4B34-4105-B027-AD19E674C9B0}"/>
          </ac:spMkLst>
        </pc:spChg>
        <pc:spChg chg="add del mod">
          <ac:chgData name="Wojciech Kustra" userId="afebd3d0-216b-4c4f-8992-1bf1fda6d5e8" providerId="ADAL" clId="{1D307E72-7901-4E61-A01B-3C4232ABCF63}" dt="2026-06-06T16:31:04.777" v="1467"/>
          <ac:spMkLst>
            <pc:docMk/>
            <pc:sldMk cId="1253484647" sldId="345"/>
            <ac:spMk id="11" creationId="{9400DC20-EF43-4E2E-AABB-356E883978E1}"/>
          </ac:spMkLst>
        </pc:spChg>
        <pc:spChg chg="add del mod">
          <ac:chgData name="Wojciech Kustra" userId="afebd3d0-216b-4c4f-8992-1bf1fda6d5e8" providerId="ADAL" clId="{1D307E72-7901-4E61-A01B-3C4232ABCF63}" dt="2026-06-06T16:31:04.778" v="1468"/>
          <ac:spMkLst>
            <pc:docMk/>
            <pc:sldMk cId="1253484647" sldId="345"/>
            <ac:spMk id="12" creationId="{3CDA343B-1E7E-45B8-866E-62834BA164B4}"/>
          </ac:spMkLst>
        </pc:spChg>
        <pc:spChg chg="add del mod">
          <ac:chgData name="Wojciech Kustra" userId="afebd3d0-216b-4c4f-8992-1bf1fda6d5e8" providerId="ADAL" clId="{1D307E72-7901-4E61-A01B-3C4232ABCF63}" dt="2026-06-06T16:31:04.779" v="1469"/>
          <ac:spMkLst>
            <pc:docMk/>
            <pc:sldMk cId="1253484647" sldId="345"/>
            <ac:spMk id="13" creationId="{34590487-52F3-4DE1-950A-E44B89C60F19}"/>
          </ac:spMkLst>
        </pc:spChg>
        <pc:spChg chg="add del mod">
          <ac:chgData name="Wojciech Kustra" userId="afebd3d0-216b-4c4f-8992-1bf1fda6d5e8" providerId="ADAL" clId="{1D307E72-7901-4E61-A01B-3C4232ABCF63}" dt="2026-06-06T16:31:04.780" v="1470"/>
          <ac:spMkLst>
            <pc:docMk/>
            <pc:sldMk cId="1253484647" sldId="345"/>
            <ac:spMk id="14" creationId="{566A2DB8-3ED6-43B2-B489-FC4CDEF7255C}"/>
          </ac:spMkLst>
        </pc:spChg>
        <pc:spChg chg="add del mod">
          <ac:chgData name="Wojciech Kustra" userId="afebd3d0-216b-4c4f-8992-1bf1fda6d5e8" providerId="ADAL" clId="{1D307E72-7901-4E61-A01B-3C4232ABCF63}" dt="2026-06-06T16:31:04.781" v="1471"/>
          <ac:spMkLst>
            <pc:docMk/>
            <pc:sldMk cId="1253484647" sldId="345"/>
            <ac:spMk id="15" creationId="{FA2DABF0-3D62-48EC-A14F-42A8463A54BD}"/>
          </ac:spMkLst>
        </pc:spChg>
        <pc:spChg chg="add del mod">
          <ac:chgData name="Wojciech Kustra" userId="afebd3d0-216b-4c4f-8992-1bf1fda6d5e8" providerId="ADAL" clId="{1D307E72-7901-4E61-A01B-3C4232ABCF63}" dt="2026-06-06T16:31:04.782" v="1472"/>
          <ac:spMkLst>
            <pc:docMk/>
            <pc:sldMk cId="1253484647" sldId="345"/>
            <ac:spMk id="16" creationId="{ED19D467-7788-4468-A540-CC3F92B1C808}"/>
          </ac:spMkLst>
        </pc:spChg>
        <pc:spChg chg="add mod">
          <ac:chgData name="Wojciech Kustra" userId="afebd3d0-216b-4c4f-8992-1bf1fda6d5e8" providerId="ADAL" clId="{1D307E72-7901-4E61-A01B-3C4232ABCF63}" dt="2026-06-06T16:31:25.390" v="1476"/>
          <ac:spMkLst>
            <pc:docMk/>
            <pc:sldMk cId="1253484647" sldId="345"/>
            <ac:spMk id="17" creationId="{C387FB1D-F7FB-41D0-BDE4-1067E303BD6E}"/>
          </ac:spMkLst>
        </pc:spChg>
        <pc:spChg chg="add mod">
          <ac:chgData name="Wojciech Kustra" userId="afebd3d0-216b-4c4f-8992-1bf1fda6d5e8" providerId="ADAL" clId="{1D307E72-7901-4E61-A01B-3C4232ABCF63}" dt="2026-06-06T16:35:49.308" v="1558" actId="255"/>
          <ac:spMkLst>
            <pc:docMk/>
            <pc:sldMk cId="1253484647" sldId="345"/>
            <ac:spMk id="18" creationId="{CAAF2C70-5D9D-4809-A4A2-D9B7CDFC024A}"/>
          </ac:spMkLst>
        </pc:spChg>
        <pc:spChg chg="add mod">
          <ac:chgData name="Wojciech Kustra" userId="afebd3d0-216b-4c4f-8992-1bf1fda6d5e8" providerId="ADAL" clId="{1D307E72-7901-4E61-A01B-3C4232ABCF63}" dt="2026-06-06T16:35:49.308" v="1558" actId="255"/>
          <ac:spMkLst>
            <pc:docMk/>
            <pc:sldMk cId="1253484647" sldId="345"/>
            <ac:spMk id="19" creationId="{8528DD1C-F865-45D6-835A-88E529657457}"/>
          </ac:spMkLst>
        </pc:spChg>
        <pc:spChg chg="add mod">
          <ac:chgData name="Wojciech Kustra" userId="afebd3d0-216b-4c4f-8992-1bf1fda6d5e8" providerId="ADAL" clId="{1D307E72-7901-4E61-A01B-3C4232ABCF63}" dt="2026-06-06T16:35:49.308" v="1558" actId="255"/>
          <ac:spMkLst>
            <pc:docMk/>
            <pc:sldMk cId="1253484647" sldId="345"/>
            <ac:spMk id="20" creationId="{403ABCFE-0071-471E-A55C-88BF43DD3E44}"/>
          </ac:spMkLst>
        </pc:spChg>
        <pc:spChg chg="add mod">
          <ac:chgData name="Wojciech Kustra" userId="afebd3d0-216b-4c4f-8992-1bf1fda6d5e8" providerId="ADAL" clId="{1D307E72-7901-4E61-A01B-3C4232ABCF63}" dt="2026-06-06T16:35:49.308" v="1558" actId="255"/>
          <ac:spMkLst>
            <pc:docMk/>
            <pc:sldMk cId="1253484647" sldId="345"/>
            <ac:spMk id="21" creationId="{B71BAF29-D52E-454D-9D36-EA8EDDBC9B4F}"/>
          </ac:spMkLst>
        </pc:spChg>
        <pc:spChg chg="add mod">
          <ac:chgData name="Wojciech Kustra" userId="afebd3d0-216b-4c4f-8992-1bf1fda6d5e8" providerId="ADAL" clId="{1D307E72-7901-4E61-A01B-3C4232ABCF63}" dt="2026-06-06T16:35:49.308" v="1558" actId="255"/>
          <ac:spMkLst>
            <pc:docMk/>
            <pc:sldMk cId="1253484647" sldId="345"/>
            <ac:spMk id="22" creationId="{4E8CCD79-2BEB-478D-ACE6-83A5E6F169BD}"/>
          </ac:spMkLst>
        </pc:spChg>
        <pc:spChg chg="add mod">
          <ac:chgData name="Wojciech Kustra" userId="afebd3d0-216b-4c4f-8992-1bf1fda6d5e8" providerId="ADAL" clId="{1D307E72-7901-4E61-A01B-3C4232ABCF63}" dt="2026-06-06T16:35:49.308" v="1558" actId="255"/>
          <ac:spMkLst>
            <pc:docMk/>
            <pc:sldMk cId="1253484647" sldId="345"/>
            <ac:spMk id="23" creationId="{70FDCB64-88C7-447B-A7DA-4E36AD8F2EF7}"/>
          </ac:spMkLst>
        </pc:spChg>
        <pc:spChg chg="add mod">
          <ac:chgData name="Wojciech Kustra" userId="afebd3d0-216b-4c4f-8992-1bf1fda6d5e8" providerId="ADAL" clId="{1D307E72-7901-4E61-A01B-3C4232ABCF63}" dt="2026-06-06T16:35:49.308" v="1558" actId="255"/>
          <ac:spMkLst>
            <pc:docMk/>
            <pc:sldMk cId="1253484647" sldId="345"/>
            <ac:spMk id="24" creationId="{B1A25E08-6A94-46C2-AEEA-7D31C638E95D}"/>
          </ac:spMkLst>
        </pc:spChg>
        <pc:spChg chg="add mod">
          <ac:chgData name="Wojciech Kustra" userId="afebd3d0-216b-4c4f-8992-1bf1fda6d5e8" providerId="ADAL" clId="{1D307E72-7901-4E61-A01B-3C4232ABCF63}" dt="2026-06-06T16:35:49.308" v="1558" actId="255"/>
          <ac:spMkLst>
            <pc:docMk/>
            <pc:sldMk cId="1253484647" sldId="345"/>
            <ac:spMk id="25" creationId="{946E570F-7DEA-4D8A-8654-EFDD70DBF39E}"/>
          </ac:spMkLst>
        </pc:spChg>
      </pc:sldChg>
      <pc:sldChg chg="addSp delSp modSp mod">
        <pc:chgData name="Wojciech Kustra" userId="afebd3d0-216b-4c4f-8992-1bf1fda6d5e8" providerId="ADAL" clId="{1D307E72-7901-4E61-A01B-3C4232ABCF63}" dt="2026-06-06T16:36:11.244" v="1560" actId="121"/>
        <pc:sldMkLst>
          <pc:docMk/>
          <pc:sldMk cId="2424148588" sldId="351"/>
        </pc:sldMkLst>
        <pc:spChg chg="del">
          <ac:chgData name="Wojciech Kustra" userId="afebd3d0-216b-4c4f-8992-1bf1fda6d5e8" providerId="ADAL" clId="{1D307E72-7901-4E61-A01B-3C4232ABCF63}" dt="2026-06-06T15:31:14.425" v="770"/>
          <ac:spMkLst>
            <pc:docMk/>
            <pc:sldMk cId="2424148588" sldId="351"/>
            <ac:spMk id="2" creationId="{05B9F711-4F8D-BAD3-B689-733152D1DF62}"/>
          </ac:spMkLst>
        </pc:spChg>
        <pc:spChg chg="add del mod">
          <ac:chgData name="Wojciech Kustra" userId="afebd3d0-216b-4c4f-8992-1bf1fda6d5e8" providerId="ADAL" clId="{1D307E72-7901-4E61-A01B-3C4232ABCF63}" dt="2026-06-06T15:31:14.426" v="772"/>
          <ac:spMkLst>
            <pc:docMk/>
            <pc:sldMk cId="2424148588" sldId="351"/>
            <ac:spMk id="3" creationId="{95F7B558-545F-4596-AE08-92903D4347E8}"/>
          </ac:spMkLst>
        </pc:spChg>
        <pc:spChg chg="add del mod">
          <ac:chgData name="Wojciech Kustra" userId="afebd3d0-216b-4c4f-8992-1bf1fda6d5e8" providerId="ADAL" clId="{1D307E72-7901-4E61-A01B-3C4232ABCF63}" dt="2026-06-06T15:31:14.427" v="773"/>
          <ac:spMkLst>
            <pc:docMk/>
            <pc:sldMk cId="2424148588" sldId="351"/>
            <ac:spMk id="4" creationId="{E1FBACBE-46B7-46B9-BA51-602E6015A449}"/>
          </ac:spMkLst>
        </pc:spChg>
        <pc:spChg chg="add del mod">
          <ac:chgData name="Wojciech Kustra" userId="afebd3d0-216b-4c4f-8992-1bf1fda6d5e8" providerId="ADAL" clId="{1D307E72-7901-4E61-A01B-3C4232ABCF63}" dt="2026-06-06T15:31:14.428" v="774"/>
          <ac:spMkLst>
            <pc:docMk/>
            <pc:sldMk cId="2424148588" sldId="351"/>
            <ac:spMk id="5" creationId="{689646D5-5270-43FC-9250-21724129D4F5}"/>
          </ac:spMkLst>
        </pc:spChg>
        <pc:spChg chg="add del mod">
          <ac:chgData name="Wojciech Kustra" userId="afebd3d0-216b-4c4f-8992-1bf1fda6d5e8" providerId="ADAL" clId="{1D307E72-7901-4E61-A01B-3C4232ABCF63}" dt="2026-06-06T15:31:14.429" v="775"/>
          <ac:spMkLst>
            <pc:docMk/>
            <pc:sldMk cId="2424148588" sldId="351"/>
            <ac:spMk id="6" creationId="{3C96F6CD-594C-4DCC-AB52-8DB4E8F99BF7}"/>
          </ac:spMkLst>
        </pc:spChg>
        <pc:spChg chg="add del mod">
          <ac:chgData name="Wojciech Kustra" userId="afebd3d0-216b-4c4f-8992-1bf1fda6d5e8" providerId="ADAL" clId="{1D307E72-7901-4E61-A01B-3C4232ABCF63}" dt="2026-06-06T15:31:14.429" v="776"/>
          <ac:spMkLst>
            <pc:docMk/>
            <pc:sldMk cId="2424148588" sldId="351"/>
            <ac:spMk id="8" creationId="{502806BA-76E5-436E-AE9C-589B5C567283}"/>
          </ac:spMkLst>
        </pc:spChg>
        <pc:spChg chg="add del mod">
          <ac:chgData name="Wojciech Kustra" userId="afebd3d0-216b-4c4f-8992-1bf1fda6d5e8" providerId="ADAL" clId="{1D307E72-7901-4E61-A01B-3C4232ABCF63}" dt="2026-06-06T15:31:14.430" v="777"/>
          <ac:spMkLst>
            <pc:docMk/>
            <pc:sldMk cId="2424148588" sldId="351"/>
            <ac:spMk id="9" creationId="{4C684DD6-0C54-4089-AE33-E4FF4FE8D0A8}"/>
          </ac:spMkLst>
        </pc:spChg>
        <pc:spChg chg="add del mod">
          <ac:chgData name="Wojciech Kustra" userId="afebd3d0-216b-4c4f-8992-1bf1fda6d5e8" providerId="ADAL" clId="{1D307E72-7901-4E61-A01B-3C4232ABCF63}" dt="2026-06-06T15:31:14.431" v="778"/>
          <ac:spMkLst>
            <pc:docMk/>
            <pc:sldMk cId="2424148588" sldId="351"/>
            <ac:spMk id="10" creationId="{D91A0F3F-32EA-4AFE-85C1-3DCCD49278E6}"/>
          </ac:spMkLst>
        </pc:spChg>
        <pc:spChg chg="add del mod">
          <ac:chgData name="Wojciech Kustra" userId="afebd3d0-216b-4c4f-8992-1bf1fda6d5e8" providerId="ADAL" clId="{1D307E72-7901-4E61-A01B-3C4232ABCF63}" dt="2026-06-06T15:31:14.432" v="779"/>
          <ac:spMkLst>
            <pc:docMk/>
            <pc:sldMk cId="2424148588" sldId="351"/>
            <ac:spMk id="11" creationId="{8864D766-7D58-4265-B2DF-B2BC437023DB}"/>
          </ac:spMkLst>
        </pc:spChg>
        <pc:spChg chg="add del mod">
          <ac:chgData name="Wojciech Kustra" userId="afebd3d0-216b-4c4f-8992-1bf1fda6d5e8" providerId="ADAL" clId="{1D307E72-7901-4E61-A01B-3C4232ABCF63}" dt="2026-06-06T15:31:14.432" v="780"/>
          <ac:spMkLst>
            <pc:docMk/>
            <pc:sldMk cId="2424148588" sldId="351"/>
            <ac:spMk id="12" creationId="{94764C2B-AAF3-476D-9A7A-593973DEB6D1}"/>
          </ac:spMkLst>
        </pc:spChg>
        <pc:spChg chg="add del mod">
          <ac:chgData name="Wojciech Kustra" userId="afebd3d0-216b-4c4f-8992-1bf1fda6d5e8" providerId="ADAL" clId="{1D307E72-7901-4E61-A01B-3C4232ABCF63}" dt="2026-06-06T15:31:14.433" v="781"/>
          <ac:spMkLst>
            <pc:docMk/>
            <pc:sldMk cId="2424148588" sldId="351"/>
            <ac:spMk id="13" creationId="{51E0D12E-4F90-4590-9AD3-13510D12B3FD}"/>
          </ac:spMkLst>
        </pc:spChg>
        <pc:spChg chg="add del mod">
          <ac:chgData name="Wojciech Kustra" userId="afebd3d0-216b-4c4f-8992-1bf1fda6d5e8" providerId="ADAL" clId="{1D307E72-7901-4E61-A01B-3C4232ABCF63}" dt="2026-06-06T15:31:14.434" v="782"/>
          <ac:spMkLst>
            <pc:docMk/>
            <pc:sldMk cId="2424148588" sldId="351"/>
            <ac:spMk id="14" creationId="{ADB52800-D28F-4558-91B7-E1DD068C1339}"/>
          </ac:spMkLst>
        </pc:spChg>
        <pc:spChg chg="add del mod">
          <ac:chgData name="Wojciech Kustra" userId="afebd3d0-216b-4c4f-8992-1bf1fda6d5e8" providerId="ADAL" clId="{1D307E72-7901-4E61-A01B-3C4232ABCF63}" dt="2026-06-06T15:31:14.435" v="783"/>
          <ac:spMkLst>
            <pc:docMk/>
            <pc:sldMk cId="2424148588" sldId="351"/>
            <ac:spMk id="15" creationId="{E97F3A71-2481-4609-81CA-C761490ABFC7}"/>
          </ac:spMkLst>
        </pc:spChg>
        <pc:spChg chg="add del mod">
          <ac:chgData name="Wojciech Kustra" userId="afebd3d0-216b-4c4f-8992-1bf1fda6d5e8" providerId="ADAL" clId="{1D307E72-7901-4E61-A01B-3C4232ABCF63}" dt="2026-06-06T15:31:14.435" v="784"/>
          <ac:spMkLst>
            <pc:docMk/>
            <pc:sldMk cId="2424148588" sldId="351"/>
            <ac:spMk id="16" creationId="{B824F065-6EB3-4936-9B8E-509A764163C3}"/>
          </ac:spMkLst>
        </pc:spChg>
        <pc:spChg chg="add del mod">
          <ac:chgData name="Wojciech Kustra" userId="afebd3d0-216b-4c4f-8992-1bf1fda6d5e8" providerId="ADAL" clId="{1D307E72-7901-4E61-A01B-3C4232ABCF63}" dt="2026-06-06T15:31:14.437" v="785"/>
          <ac:spMkLst>
            <pc:docMk/>
            <pc:sldMk cId="2424148588" sldId="351"/>
            <ac:spMk id="17" creationId="{4EF51A24-72FA-48D9-B9E8-4A161D6222AA}"/>
          </ac:spMkLst>
        </pc:spChg>
        <pc:spChg chg="add del mod">
          <ac:chgData name="Wojciech Kustra" userId="afebd3d0-216b-4c4f-8992-1bf1fda6d5e8" providerId="ADAL" clId="{1D307E72-7901-4E61-A01B-3C4232ABCF63}" dt="2026-06-06T15:31:14.437" v="786"/>
          <ac:spMkLst>
            <pc:docMk/>
            <pc:sldMk cId="2424148588" sldId="351"/>
            <ac:spMk id="18" creationId="{7847FA95-8C15-48FA-896B-9C52B011C0A9}"/>
          </ac:spMkLst>
        </pc:spChg>
        <pc:spChg chg="add del mod">
          <ac:chgData name="Wojciech Kustra" userId="afebd3d0-216b-4c4f-8992-1bf1fda6d5e8" providerId="ADAL" clId="{1D307E72-7901-4E61-A01B-3C4232ABCF63}" dt="2026-06-06T15:31:14.438" v="787"/>
          <ac:spMkLst>
            <pc:docMk/>
            <pc:sldMk cId="2424148588" sldId="351"/>
            <ac:spMk id="19" creationId="{88766264-FA46-4F56-820B-006EFEC06035}"/>
          </ac:spMkLst>
        </pc:spChg>
        <pc:spChg chg="add del mod">
          <ac:chgData name="Wojciech Kustra" userId="afebd3d0-216b-4c4f-8992-1bf1fda6d5e8" providerId="ADAL" clId="{1D307E72-7901-4E61-A01B-3C4232ABCF63}" dt="2026-06-06T15:31:14.439" v="788"/>
          <ac:spMkLst>
            <pc:docMk/>
            <pc:sldMk cId="2424148588" sldId="351"/>
            <ac:spMk id="20" creationId="{8B0B8481-71D0-4F8C-9500-E9FD3B001355}"/>
          </ac:spMkLst>
        </pc:spChg>
        <pc:spChg chg="add del mod">
          <ac:chgData name="Wojciech Kustra" userId="afebd3d0-216b-4c4f-8992-1bf1fda6d5e8" providerId="ADAL" clId="{1D307E72-7901-4E61-A01B-3C4232ABCF63}" dt="2026-06-06T15:31:14.440" v="789"/>
          <ac:spMkLst>
            <pc:docMk/>
            <pc:sldMk cId="2424148588" sldId="351"/>
            <ac:spMk id="21" creationId="{549495D6-F441-4911-B5D5-26D6AF37022F}"/>
          </ac:spMkLst>
        </pc:spChg>
        <pc:spChg chg="add del mod">
          <ac:chgData name="Wojciech Kustra" userId="afebd3d0-216b-4c4f-8992-1bf1fda6d5e8" providerId="ADAL" clId="{1D307E72-7901-4E61-A01B-3C4232ABCF63}" dt="2026-06-06T15:31:14.440" v="790"/>
          <ac:spMkLst>
            <pc:docMk/>
            <pc:sldMk cId="2424148588" sldId="351"/>
            <ac:spMk id="22" creationId="{E382C33A-3AC5-40DB-9D6E-FCFB97C853C8}"/>
          </ac:spMkLst>
        </pc:spChg>
        <pc:spChg chg="add del mod">
          <ac:chgData name="Wojciech Kustra" userId="afebd3d0-216b-4c4f-8992-1bf1fda6d5e8" providerId="ADAL" clId="{1D307E72-7901-4E61-A01B-3C4232ABCF63}" dt="2026-06-06T15:31:14.441" v="791"/>
          <ac:spMkLst>
            <pc:docMk/>
            <pc:sldMk cId="2424148588" sldId="351"/>
            <ac:spMk id="23" creationId="{F37CACDB-6115-4DD9-99E3-0A34B7D9F24A}"/>
          </ac:spMkLst>
        </pc:spChg>
        <pc:spChg chg="add del mod">
          <ac:chgData name="Wojciech Kustra" userId="afebd3d0-216b-4c4f-8992-1bf1fda6d5e8" providerId="ADAL" clId="{1D307E72-7901-4E61-A01B-3C4232ABCF63}" dt="2026-06-06T15:31:14.442" v="792"/>
          <ac:spMkLst>
            <pc:docMk/>
            <pc:sldMk cId="2424148588" sldId="351"/>
            <ac:spMk id="24" creationId="{1A07762F-137B-4DC7-9E3C-870D208C53BE}"/>
          </ac:spMkLst>
        </pc:spChg>
        <pc:spChg chg="add del mod ord">
          <ac:chgData name="Wojciech Kustra" userId="afebd3d0-216b-4c4f-8992-1bf1fda6d5e8" providerId="ADAL" clId="{1D307E72-7901-4E61-A01B-3C4232ABCF63}" dt="2026-06-06T15:31:14.443" v="793"/>
          <ac:spMkLst>
            <pc:docMk/>
            <pc:sldMk cId="2424148588" sldId="351"/>
            <ac:spMk id="25" creationId="{C546A406-263A-4A07-89FD-39FAE538DBFC}"/>
          </ac:spMkLst>
        </pc:spChg>
        <pc:spChg chg="add del mod ord">
          <ac:chgData name="Wojciech Kustra" userId="afebd3d0-216b-4c4f-8992-1bf1fda6d5e8" providerId="ADAL" clId="{1D307E72-7901-4E61-A01B-3C4232ABCF63}" dt="2026-06-06T15:31:14.443" v="794"/>
          <ac:spMkLst>
            <pc:docMk/>
            <pc:sldMk cId="2424148588" sldId="351"/>
            <ac:spMk id="26" creationId="{713C7D81-1344-4DA9-968C-0A65336CA300}"/>
          </ac:spMkLst>
        </pc:spChg>
        <pc:spChg chg="add del mod ord">
          <ac:chgData name="Wojciech Kustra" userId="afebd3d0-216b-4c4f-8992-1bf1fda6d5e8" providerId="ADAL" clId="{1D307E72-7901-4E61-A01B-3C4232ABCF63}" dt="2026-06-06T15:31:14.444" v="795"/>
          <ac:spMkLst>
            <pc:docMk/>
            <pc:sldMk cId="2424148588" sldId="351"/>
            <ac:spMk id="27" creationId="{4F94870C-9214-4436-B15A-01C9A6F998FA}"/>
          </ac:spMkLst>
        </pc:spChg>
        <pc:spChg chg="add del mod ord">
          <ac:chgData name="Wojciech Kustra" userId="afebd3d0-216b-4c4f-8992-1bf1fda6d5e8" providerId="ADAL" clId="{1D307E72-7901-4E61-A01B-3C4232ABCF63}" dt="2026-06-06T15:31:14.445" v="796"/>
          <ac:spMkLst>
            <pc:docMk/>
            <pc:sldMk cId="2424148588" sldId="351"/>
            <ac:spMk id="28" creationId="{55F7BC68-CFD3-41BD-83C8-5A9C1C6AD30F}"/>
          </ac:spMkLst>
        </pc:spChg>
        <pc:spChg chg="add del mod ord">
          <ac:chgData name="Wojciech Kustra" userId="afebd3d0-216b-4c4f-8992-1bf1fda6d5e8" providerId="ADAL" clId="{1D307E72-7901-4E61-A01B-3C4232ABCF63}" dt="2026-06-06T15:31:14.446" v="797"/>
          <ac:spMkLst>
            <pc:docMk/>
            <pc:sldMk cId="2424148588" sldId="351"/>
            <ac:spMk id="29" creationId="{5CE98828-4432-4591-870F-FE6BA441A73F}"/>
          </ac:spMkLst>
        </pc:spChg>
        <pc:spChg chg="add del mod ord">
          <ac:chgData name="Wojciech Kustra" userId="afebd3d0-216b-4c4f-8992-1bf1fda6d5e8" providerId="ADAL" clId="{1D307E72-7901-4E61-A01B-3C4232ABCF63}" dt="2026-06-06T15:31:14.446" v="798"/>
          <ac:spMkLst>
            <pc:docMk/>
            <pc:sldMk cId="2424148588" sldId="351"/>
            <ac:spMk id="30" creationId="{3AD01DDE-BE6B-43A3-B6E8-CC5DB0089294}"/>
          </ac:spMkLst>
        </pc:spChg>
        <pc:spChg chg="add del mod ord">
          <ac:chgData name="Wojciech Kustra" userId="afebd3d0-216b-4c4f-8992-1bf1fda6d5e8" providerId="ADAL" clId="{1D307E72-7901-4E61-A01B-3C4232ABCF63}" dt="2026-06-06T15:31:14.447" v="799"/>
          <ac:spMkLst>
            <pc:docMk/>
            <pc:sldMk cId="2424148588" sldId="351"/>
            <ac:spMk id="31" creationId="{E9BEC24A-5B9E-4763-8421-FB9DB0AE71F7}"/>
          </ac:spMkLst>
        </pc:spChg>
        <pc:spChg chg="add del mod ord">
          <ac:chgData name="Wojciech Kustra" userId="afebd3d0-216b-4c4f-8992-1bf1fda6d5e8" providerId="ADAL" clId="{1D307E72-7901-4E61-A01B-3C4232ABCF63}" dt="2026-06-06T15:31:14.448" v="800"/>
          <ac:spMkLst>
            <pc:docMk/>
            <pc:sldMk cId="2424148588" sldId="351"/>
            <ac:spMk id="32" creationId="{7B04301B-469A-4304-8E17-ECA9AC278D1D}"/>
          </ac:spMkLst>
        </pc:spChg>
        <pc:spChg chg="add del mod ord">
          <ac:chgData name="Wojciech Kustra" userId="afebd3d0-216b-4c4f-8992-1bf1fda6d5e8" providerId="ADAL" clId="{1D307E72-7901-4E61-A01B-3C4232ABCF63}" dt="2026-06-06T15:31:14.448" v="801"/>
          <ac:spMkLst>
            <pc:docMk/>
            <pc:sldMk cId="2424148588" sldId="351"/>
            <ac:spMk id="33" creationId="{5FC28775-9BB2-405C-8B09-A7937A2B3C60}"/>
          </ac:spMkLst>
        </pc:spChg>
        <pc:spChg chg="add del mod ord">
          <ac:chgData name="Wojciech Kustra" userId="afebd3d0-216b-4c4f-8992-1bf1fda6d5e8" providerId="ADAL" clId="{1D307E72-7901-4E61-A01B-3C4232ABCF63}" dt="2026-06-06T15:31:14.449" v="802"/>
          <ac:spMkLst>
            <pc:docMk/>
            <pc:sldMk cId="2424148588" sldId="351"/>
            <ac:spMk id="34" creationId="{AD7696B6-DFF2-4F9D-89A8-19CE419BFBF8}"/>
          </ac:spMkLst>
        </pc:spChg>
        <pc:spChg chg="add del mod ord">
          <ac:chgData name="Wojciech Kustra" userId="afebd3d0-216b-4c4f-8992-1bf1fda6d5e8" providerId="ADAL" clId="{1D307E72-7901-4E61-A01B-3C4232ABCF63}" dt="2026-06-06T15:31:14.450" v="803"/>
          <ac:spMkLst>
            <pc:docMk/>
            <pc:sldMk cId="2424148588" sldId="351"/>
            <ac:spMk id="35" creationId="{71576C33-778B-4486-A0FE-0EC44FAADC36}"/>
          </ac:spMkLst>
        </pc:spChg>
        <pc:spChg chg="add del mod ord">
          <ac:chgData name="Wojciech Kustra" userId="afebd3d0-216b-4c4f-8992-1bf1fda6d5e8" providerId="ADAL" clId="{1D307E72-7901-4E61-A01B-3C4232ABCF63}" dt="2026-06-06T15:31:14.450" v="804"/>
          <ac:spMkLst>
            <pc:docMk/>
            <pc:sldMk cId="2424148588" sldId="351"/>
            <ac:spMk id="36" creationId="{BF4F6B74-6117-4A19-B9B5-7DA6D42BD42F}"/>
          </ac:spMkLst>
        </pc:spChg>
        <pc:spChg chg="add del mod ord">
          <ac:chgData name="Wojciech Kustra" userId="afebd3d0-216b-4c4f-8992-1bf1fda6d5e8" providerId="ADAL" clId="{1D307E72-7901-4E61-A01B-3C4232ABCF63}" dt="2026-06-06T15:31:14.451" v="805"/>
          <ac:spMkLst>
            <pc:docMk/>
            <pc:sldMk cId="2424148588" sldId="351"/>
            <ac:spMk id="37" creationId="{57AD4590-347F-4B3B-BADB-AA4C0A06E5E0}"/>
          </ac:spMkLst>
        </pc:spChg>
        <pc:spChg chg="add del mod ord">
          <ac:chgData name="Wojciech Kustra" userId="afebd3d0-216b-4c4f-8992-1bf1fda6d5e8" providerId="ADAL" clId="{1D307E72-7901-4E61-A01B-3C4232ABCF63}" dt="2026-06-06T15:31:14.452" v="806"/>
          <ac:spMkLst>
            <pc:docMk/>
            <pc:sldMk cId="2424148588" sldId="351"/>
            <ac:spMk id="38" creationId="{0F2C97AF-6F29-4ABA-9D2F-C9964DADCD06}"/>
          </ac:spMkLst>
        </pc:spChg>
        <pc:spChg chg="add del mod ord">
          <ac:chgData name="Wojciech Kustra" userId="afebd3d0-216b-4c4f-8992-1bf1fda6d5e8" providerId="ADAL" clId="{1D307E72-7901-4E61-A01B-3C4232ABCF63}" dt="2026-06-06T15:31:14.453" v="807"/>
          <ac:spMkLst>
            <pc:docMk/>
            <pc:sldMk cId="2424148588" sldId="351"/>
            <ac:spMk id="39" creationId="{F20DCF92-3F7E-4A9E-8B4B-2A2B5B8B17B2}"/>
          </ac:spMkLst>
        </pc:spChg>
        <pc:spChg chg="add del mod ord">
          <ac:chgData name="Wojciech Kustra" userId="afebd3d0-216b-4c4f-8992-1bf1fda6d5e8" providerId="ADAL" clId="{1D307E72-7901-4E61-A01B-3C4232ABCF63}" dt="2026-06-06T15:31:14.454" v="808"/>
          <ac:spMkLst>
            <pc:docMk/>
            <pc:sldMk cId="2424148588" sldId="351"/>
            <ac:spMk id="40" creationId="{FCC1A6CA-9010-4E06-ACC0-615EA10723A7}"/>
          </ac:spMkLst>
        </pc:spChg>
        <pc:spChg chg="add del mod ord">
          <ac:chgData name="Wojciech Kustra" userId="afebd3d0-216b-4c4f-8992-1bf1fda6d5e8" providerId="ADAL" clId="{1D307E72-7901-4E61-A01B-3C4232ABCF63}" dt="2026-06-06T15:31:14.454" v="809"/>
          <ac:spMkLst>
            <pc:docMk/>
            <pc:sldMk cId="2424148588" sldId="351"/>
            <ac:spMk id="41" creationId="{7BAD42CA-119E-45A4-AF68-57A1D4D0B66F}"/>
          </ac:spMkLst>
        </pc:spChg>
        <pc:spChg chg="add del mod ord">
          <ac:chgData name="Wojciech Kustra" userId="afebd3d0-216b-4c4f-8992-1bf1fda6d5e8" providerId="ADAL" clId="{1D307E72-7901-4E61-A01B-3C4232ABCF63}" dt="2026-06-06T15:31:14.455" v="810"/>
          <ac:spMkLst>
            <pc:docMk/>
            <pc:sldMk cId="2424148588" sldId="351"/>
            <ac:spMk id="42" creationId="{9035AE03-0C46-4D4C-80F3-175108C98277}"/>
          </ac:spMkLst>
        </pc:spChg>
        <pc:spChg chg="add del mod ord">
          <ac:chgData name="Wojciech Kustra" userId="afebd3d0-216b-4c4f-8992-1bf1fda6d5e8" providerId="ADAL" clId="{1D307E72-7901-4E61-A01B-3C4232ABCF63}" dt="2026-06-06T15:31:14.455" v="811"/>
          <ac:spMkLst>
            <pc:docMk/>
            <pc:sldMk cId="2424148588" sldId="351"/>
            <ac:spMk id="43" creationId="{F823A608-4131-411B-B155-55A073EFBA4D}"/>
          </ac:spMkLst>
        </pc:spChg>
        <pc:spChg chg="add del mod ord">
          <ac:chgData name="Wojciech Kustra" userId="afebd3d0-216b-4c4f-8992-1bf1fda6d5e8" providerId="ADAL" clId="{1D307E72-7901-4E61-A01B-3C4232ABCF63}" dt="2026-06-06T15:31:14.457" v="812"/>
          <ac:spMkLst>
            <pc:docMk/>
            <pc:sldMk cId="2424148588" sldId="351"/>
            <ac:spMk id="44" creationId="{7083F1FC-DB02-4BF9-B0C8-ACEFAA82C763}"/>
          </ac:spMkLst>
        </pc:spChg>
        <pc:spChg chg="add del mod ord">
          <ac:chgData name="Wojciech Kustra" userId="afebd3d0-216b-4c4f-8992-1bf1fda6d5e8" providerId="ADAL" clId="{1D307E72-7901-4E61-A01B-3C4232ABCF63}" dt="2026-06-06T15:31:14.458" v="813"/>
          <ac:spMkLst>
            <pc:docMk/>
            <pc:sldMk cId="2424148588" sldId="351"/>
            <ac:spMk id="45" creationId="{AE1B0325-F1F5-41A4-B86E-F9F9C07BB7E1}"/>
          </ac:spMkLst>
        </pc:spChg>
        <pc:spChg chg="add del mod ord">
          <ac:chgData name="Wojciech Kustra" userId="afebd3d0-216b-4c4f-8992-1bf1fda6d5e8" providerId="ADAL" clId="{1D307E72-7901-4E61-A01B-3C4232ABCF63}" dt="2026-06-06T15:31:14.458" v="814"/>
          <ac:spMkLst>
            <pc:docMk/>
            <pc:sldMk cId="2424148588" sldId="351"/>
            <ac:spMk id="46" creationId="{36AFDC75-AF7C-4250-8369-9BF0C1BEFD9A}"/>
          </ac:spMkLst>
        </pc:spChg>
        <pc:spChg chg="add del mod ord">
          <ac:chgData name="Wojciech Kustra" userId="afebd3d0-216b-4c4f-8992-1bf1fda6d5e8" providerId="ADAL" clId="{1D307E72-7901-4E61-A01B-3C4232ABCF63}" dt="2026-06-06T15:31:14.458" v="815"/>
          <ac:spMkLst>
            <pc:docMk/>
            <pc:sldMk cId="2424148588" sldId="351"/>
            <ac:spMk id="47" creationId="{708FC213-8AAF-4A57-BC80-327C76C87024}"/>
          </ac:spMkLst>
        </pc:spChg>
        <pc:spChg chg="add del mod ord">
          <ac:chgData name="Wojciech Kustra" userId="afebd3d0-216b-4c4f-8992-1bf1fda6d5e8" providerId="ADAL" clId="{1D307E72-7901-4E61-A01B-3C4232ABCF63}" dt="2026-06-06T15:31:14.460" v="816"/>
          <ac:spMkLst>
            <pc:docMk/>
            <pc:sldMk cId="2424148588" sldId="351"/>
            <ac:spMk id="48" creationId="{94BEFB80-0FA6-45B9-96F4-0EA697B04E93}"/>
          </ac:spMkLst>
        </pc:spChg>
        <pc:spChg chg="add del mod ord">
          <ac:chgData name="Wojciech Kustra" userId="afebd3d0-216b-4c4f-8992-1bf1fda6d5e8" providerId="ADAL" clId="{1D307E72-7901-4E61-A01B-3C4232ABCF63}" dt="2026-06-06T15:31:14.460" v="817"/>
          <ac:spMkLst>
            <pc:docMk/>
            <pc:sldMk cId="2424148588" sldId="351"/>
            <ac:spMk id="49" creationId="{F7A02790-9E50-4886-B019-9BB153151E04}"/>
          </ac:spMkLst>
        </pc:spChg>
        <pc:spChg chg="add del mod ord">
          <ac:chgData name="Wojciech Kustra" userId="afebd3d0-216b-4c4f-8992-1bf1fda6d5e8" providerId="ADAL" clId="{1D307E72-7901-4E61-A01B-3C4232ABCF63}" dt="2026-06-06T15:31:14.461" v="818"/>
          <ac:spMkLst>
            <pc:docMk/>
            <pc:sldMk cId="2424148588" sldId="351"/>
            <ac:spMk id="50" creationId="{2C2CB830-5A8C-484D-904C-DB955A014006}"/>
          </ac:spMkLst>
        </pc:spChg>
        <pc:spChg chg="add del mod ord">
          <ac:chgData name="Wojciech Kustra" userId="afebd3d0-216b-4c4f-8992-1bf1fda6d5e8" providerId="ADAL" clId="{1D307E72-7901-4E61-A01B-3C4232ABCF63}" dt="2026-06-06T15:31:14.462" v="819"/>
          <ac:spMkLst>
            <pc:docMk/>
            <pc:sldMk cId="2424148588" sldId="351"/>
            <ac:spMk id="51" creationId="{56AF0A5E-ACF9-4C32-87DD-E3325BB1DCE1}"/>
          </ac:spMkLst>
        </pc:spChg>
        <pc:spChg chg="add del mod ord">
          <ac:chgData name="Wojciech Kustra" userId="afebd3d0-216b-4c4f-8992-1bf1fda6d5e8" providerId="ADAL" clId="{1D307E72-7901-4E61-A01B-3C4232ABCF63}" dt="2026-06-06T15:31:14.462" v="820"/>
          <ac:spMkLst>
            <pc:docMk/>
            <pc:sldMk cId="2424148588" sldId="351"/>
            <ac:spMk id="52" creationId="{4C2D7C5A-EBEA-4458-822C-DC4095E901BA}"/>
          </ac:spMkLst>
        </pc:spChg>
        <pc:spChg chg="add del mod ord">
          <ac:chgData name="Wojciech Kustra" userId="afebd3d0-216b-4c4f-8992-1bf1fda6d5e8" providerId="ADAL" clId="{1D307E72-7901-4E61-A01B-3C4232ABCF63}" dt="2026-06-06T15:31:14.463" v="821"/>
          <ac:spMkLst>
            <pc:docMk/>
            <pc:sldMk cId="2424148588" sldId="351"/>
            <ac:spMk id="53" creationId="{7C9DF92F-1425-440E-A0B8-D973954FF7B5}"/>
          </ac:spMkLst>
        </pc:spChg>
        <pc:spChg chg="add del mod ord">
          <ac:chgData name="Wojciech Kustra" userId="afebd3d0-216b-4c4f-8992-1bf1fda6d5e8" providerId="ADAL" clId="{1D307E72-7901-4E61-A01B-3C4232ABCF63}" dt="2026-06-06T15:31:14.464" v="822"/>
          <ac:spMkLst>
            <pc:docMk/>
            <pc:sldMk cId="2424148588" sldId="351"/>
            <ac:spMk id="54" creationId="{2094095A-76A9-4660-942F-80C222D98955}"/>
          </ac:spMkLst>
        </pc:spChg>
        <pc:spChg chg="add del mod ord">
          <ac:chgData name="Wojciech Kustra" userId="afebd3d0-216b-4c4f-8992-1bf1fda6d5e8" providerId="ADAL" clId="{1D307E72-7901-4E61-A01B-3C4232ABCF63}" dt="2026-06-06T15:31:14.465" v="823"/>
          <ac:spMkLst>
            <pc:docMk/>
            <pc:sldMk cId="2424148588" sldId="351"/>
            <ac:spMk id="55" creationId="{9CF62C12-0BB4-4DAE-A9CE-6723CC7D13FB}"/>
          </ac:spMkLst>
        </pc:spChg>
        <pc:spChg chg="add del mod ord">
          <ac:chgData name="Wojciech Kustra" userId="afebd3d0-216b-4c4f-8992-1bf1fda6d5e8" providerId="ADAL" clId="{1D307E72-7901-4E61-A01B-3C4232ABCF63}" dt="2026-06-06T15:31:14.465" v="824"/>
          <ac:spMkLst>
            <pc:docMk/>
            <pc:sldMk cId="2424148588" sldId="351"/>
            <ac:spMk id="56" creationId="{633FAAD4-AC94-439D-8E82-01EDD094176B}"/>
          </ac:spMkLst>
        </pc:spChg>
        <pc:spChg chg="add del mod ord">
          <ac:chgData name="Wojciech Kustra" userId="afebd3d0-216b-4c4f-8992-1bf1fda6d5e8" providerId="ADAL" clId="{1D307E72-7901-4E61-A01B-3C4232ABCF63}" dt="2026-06-06T15:31:14.467" v="825"/>
          <ac:spMkLst>
            <pc:docMk/>
            <pc:sldMk cId="2424148588" sldId="351"/>
            <ac:spMk id="57" creationId="{DEC8F818-CE4D-41A2-9931-9AD8E54F64B5}"/>
          </ac:spMkLst>
        </pc:spChg>
        <pc:spChg chg="add del mod ord">
          <ac:chgData name="Wojciech Kustra" userId="afebd3d0-216b-4c4f-8992-1bf1fda6d5e8" providerId="ADAL" clId="{1D307E72-7901-4E61-A01B-3C4232ABCF63}" dt="2026-06-06T15:31:14.467" v="826"/>
          <ac:spMkLst>
            <pc:docMk/>
            <pc:sldMk cId="2424148588" sldId="351"/>
            <ac:spMk id="58" creationId="{4BE35729-FD62-4140-AA84-7B92741583E5}"/>
          </ac:spMkLst>
        </pc:spChg>
        <pc:spChg chg="add del mod ord">
          <ac:chgData name="Wojciech Kustra" userId="afebd3d0-216b-4c4f-8992-1bf1fda6d5e8" providerId="ADAL" clId="{1D307E72-7901-4E61-A01B-3C4232ABCF63}" dt="2026-06-06T15:31:14.468" v="827"/>
          <ac:spMkLst>
            <pc:docMk/>
            <pc:sldMk cId="2424148588" sldId="351"/>
            <ac:spMk id="59" creationId="{78E8138C-4F4D-41C2-A989-4F4D3623B496}"/>
          </ac:spMkLst>
        </pc:spChg>
        <pc:spChg chg="add del mod ord">
          <ac:chgData name="Wojciech Kustra" userId="afebd3d0-216b-4c4f-8992-1bf1fda6d5e8" providerId="ADAL" clId="{1D307E72-7901-4E61-A01B-3C4232ABCF63}" dt="2026-06-06T15:31:14.469" v="828"/>
          <ac:spMkLst>
            <pc:docMk/>
            <pc:sldMk cId="2424148588" sldId="351"/>
            <ac:spMk id="60" creationId="{CCC33B41-A419-4473-90B8-B4EB7744EFC8}"/>
          </ac:spMkLst>
        </pc:spChg>
        <pc:spChg chg="add del mod ord">
          <ac:chgData name="Wojciech Kustra" userId="afebd3d0-216b-4c4f-8992-1bf1fda6d5e8" providerId="ADAL" clId="{1D307E72-7901-4E61-A01B-3C4232ABCF63}" dt="2026-06-06T15:31:14.469" v="829"/>
          <ac:spMkLst>
            <pc:docMk/>
            <pc:sldMk cId="2424148588" sldId="351"/>
            <ac:spMk id="61" creationId="{1DC4EEC6-1F4E-40BA-89E5-3D33034585D9}"/>
          </ac:spMkLst>
        </pc:spChg>
        <pc:spChg chg="add del mod ord">
          <ac:chgData name="Wojciech Kustra" userId="afebd3d0-216b-4c4f-8992-1bf1fda6d5e8" providerId="ADAL" clId="{1D307E72-7901-4E61-A01B-3C4232ABCF63}" dt="2026-06-06T15:31:14.470" v="830"/>
          <ac:spMkLst>
            <pc:docMk/>
            <pc:sldMk cId="2424148588" sldId="351"/>
            <ac:spMk id="62" creationId="{EBD932D8-D6DE-4E77-8A6C-416B30C73F5D}"/>
          </ac:spMkLst>
        </pc:spChg>
        <pc:spChg chg="add del mod ord">
          <ac:chgData name="Wojciech Kustra" userId="afebd3d0-216b-4c4f-8992-1bf1fda6d5e8" providerId="ADAL" clId="{1D307E72-7901-4E61-A01B-3C4232ABCF63}" dt="2026-06-06T15:31:14.471" v="831"/>
          <ac:spMkLst>
            <pc:docMk/>
            <pc:sldMk cId="2424148588" sldId="351"/>
            <ac:spMk id="63" creationId="{B614C897-D095-4928-AC85-16AD5B882A5B}"/>
          </ac:spMkLst>
        </pc:spChg>
        <pc:spChg chg="add del mod ord">
          <ac:chgData name="Wojciech Kustra" userId="afebd3d0-216b-4c4f-8992-1bf1fda6d5e8" providerId="ADAL" clId="{1D307E72-7901-4E61-A01B-3C4232ABCF63}" dt="2026-06-06T15:31:14.472" v="832"/>
          <ac:spMkLst>
            <pc:docMk/>
            <pc:sldMk cId="2424148588" sldId="351"/>
            <ac:spMk id="64" creationId="{992EC4BB-730D-41E7-8A9A-83D87CC497F8}"/>
          </ac:spMkLst>
        </pc:spChg>
        <pc:spChg chg="add del mod ord">
          <ac:chgData name="Wojciech Kustra" userId="afebd3d0-216b-4c4f-8992-1bf1fda6d5e8" providerId="ADAL" clId="{1D307E72-7901-4E61-A01B-3C4232ABCF63}" dt="2026-06-06T15:31:14.472" v="833"/>
          <ac:spMkLst>
            <pc:docMk/>
            <pc:sldMk cId="2424148588" sldId="351"/>
            <ac:spMk id="65" creationId="{45527282-FF9A-4352-959F-D0A3FCABB7E7}"/>
          </ac:spMkLst>
        </pc:spChg>
        <pc:spChg chg="add del mod ord">
          <ac:chgData name="Wojciech Kustra" userId="afebd3d0-216b-4c4f-8992-1bf1fda6d5e8" providerId="ADAL" clId="{1D307E72-7901-4E61-A01B-3C4232ABCF63}" dt="2026-06-06T15:31:14.473" v="834"/>
          <ac:spMkLst>
            <pc:docMk/>
            <pc:sldMk cId="2424148588" sldId="351"/>
            <ac:spMk id="66" creationId="{D363FD6C-01E4-47EF-B7BE-D41C988F7659}"/>
          </ac:spMkLst>
        </pc:spChg>
        <pc:spChg chg="add del mod ord">
          <ac:chgData name="Wojciech Kustra" userId="afebd3d0-216b-4c4f-8992-1bf1fda6d5e8" providerId="ADAL" clId="{1D307E72-7901-4E61-A01B-3C4232ABCF63}" dt="2026-06-06T15:31:14.474" v="835"/>
          <ac:spMkLst>
            <pc:docMk/>
            <pc:sldMk cId="2424148588" sldId="351"/>
            <ac:spMk id="67" creationId="{AF976127-93AE-4306-A358-3549CD4AE3CC}"/>
          </ac:spMkLst>
        </pc:spChg>
        <pc:spChg chg="add del mod ord">
          <ac:chgData name="Wojciech Kustra" userId="afebd3d0-216b-4c4f-8992-1bf1fda6d5e8" providerId="ADAL" clId="{1D307E72-7901-4E61-A01B-3C4232ABCF63}" dt="2026-06-06T15:31:14.474" v="836"/>
          <ac:spMkLst>
            <pc:docMk/>
            <pc:sldMk cId="2424148588" sldId="351"/>
            <ac:spMk id="68" creationId="{12C5DEC2-5EBB-4785-884A-10A25627FC9D}"/>
          </ac:spMkLst>
        </pc:spChg>
        <pc:spChg chg="add del mod ord">
          <ac:chgData name="Wojciech Kustra" userId="afebd3d0-216b-4c4f-8992-1bf1fda6d5e8" providerId="ADAL" clId="{1D307E72-7901-4E61-A01B-3C4232ABCF63}" dt="2026-06-06T15:31:14.475" v="837"/>
          <ac:spMkLst>
            <pc:docMk/>
            <pc:sldMk cId="2424148588" sldId="351"/>
            <ac:spMk id="69" creationId="{2844CF24-E8BD-4777-A7FC-FE3A673251F1}"/>
          </ac:spMkLst>
        </pc:spChg>
        <pc:spChg chg="add del mod ord">
          <ac:chgData name="Wojciech Kustra" userId="afebd3d0-216b-4c4f-8992-1bf1fda6d5e8" providerId="ADAL" clId="{1D307E72-7901-4E61-A01B-3C4232ABCF63}" dt="2026-06-06T15:31:14.475" v="838"/>
          <ac:spMkLst>
            <pc:docMk/>
            <pc:sldMk cId="2424148588" sldId="351"/>
            <ac:spMk id="70" creationId="{0FF2FB3C-FA81-4BE5-A979-CEA97DE63A08}"/>
          </ac:spMkLst>
        </pc:spChg>
        <pc:spChg chg="add del mod ord">
          <ac:chgData name="Wojciech Kustra" userId="afebd3d0-216b-4c4f-8992-1bf1fda6d5e8" providerId="ADAL" clId="{1D307E72-7901-4E61-A01B-3C4232ABCF63}" dt="2026-06-06T15:31:14.476" v="839"/>
          <ac:spMkLst>
            <pc:docMk/>
            <pc:sldMk cId="2424148588" sldId="351"/>
            <ac:spMk id="71" creationId="{EF90B04F-48D4-436B-8D01-A9A44A37DFBD}"/>
          </ac:spMkLst>
        </pc:spChg>
        <pc:spChg chg="add del mod ord">
          <ac:chgData name="Wojciech Kustra" userId="afebd3d0-216b-4c4f-8992-1bf1fda6d5e8" providerId="ADAL" clId="{1D307E72-7901-4E61-A01B-3C4232ABCF63}" dt="2026-06-06T15:31:14.476" v="840"/>
          <ac:spMkLst>
            <pc:docMk/>
            <pc:sldMk cId="2424148588" sldId="351"/>
            <ac:spMk id="72" creationId="{BDDC3BD5-C36C-4609-AA93-806C5EFF3D37}"/>
          </ac:spMkLst>
        </pc:spChg>
        <pc:spChg chg="add del mod ord">
          <ac:chgData name="Wojciech Kustra" userId="afebd3d0-216b-4c4f-8992-1bf1fda6d5e8" providerId="ADAL" clId="{1D307E72-7901-4E61-A01B-3C4232ABCF63}" dt="2026-06-06T15:31:14.477" v="841"/>
          <ac:spMkLst>
            <pc:docMk/>
            <pc:sldMk cId="2424148588" sldId="351"/>
            <ac:spMk id="73" creationId="{E961A146-6786-45A8-8CE9-3DF451E50EC8}"/>
          </ac:spMkLst>
        </pc:spChg>
        <pc:spChg chg="add del mod ord">
          <ac:chgData name="Wojciech Kustra" userId="afebd3d0-216b-4c4f-8992-1bf1fda6d5e8" providerId="ADAL" clId="{1D307E72-7901-4E61-A01B-3C4232ABCF63}" dt="2026-06-06T15:31:14.478" v="842"/>
          <ac:spMkLst>
            <pc:docMk/>
            <pc:sldMk cId="2424148588" sldId="351"/>
            <ac:spMk id="74" creationId="{81430E0B-F0B6-48BC-AE53-4459FECC5C04}"/>
          </ac:spMkLst>
        </pc:spChg>
        <pc:spChg chg="add del mod ord">
          <ac:chgData name="Wojciech Kustra" userId="afebd3d0-216b-4c4f-8992-1bf1fda6d5e8" providerId="ADAL" clId="{1D307E72-7901-4E61-A01B-3C4232ABCF63}" dt="2026-06-06T15:31:14.479" v="843"/>
          <ac:spMkLst>
            <pc:docMk/>
            <pc:sldMk cId="2424148588" sldId="351"/>
            <ac:spMk id="75" creationId="{4FD2F938-4A24-46D7-BFC7-4BEE4808D8E1}"/>
          </ac:spMkLst>
        </pc:spChg>
        <pc:spChg chg="add del mod ord">
          <ac:chgData name="Wojciech Kustra" userId="afebd3d0-216b-4c4f-8992-1bf1fda6d5e8" providerId="ADAL" clId="{1D307E72-7901-4E61-A01B-3C4232ABCF63}" dt="2026-06-06T15:31:14.479" v="844"/>
          <ac:spMkLst>
            <pc:docMk/>
            <pc:sldMk cId="2424148588" sldId="351"/>
            <ac:spMk id="76" creationId="{23B5DA7B-022D-4B04-98FA-95834C844FC4}"/>
          </ac:spMkLst>
        </pc:spChg>
        <pc:spChg chg="add del mod ord">
          <ac:chgData name="Wojciech Kustra" userId="afebd3d0-216b-4c4f-8992-1bf1fda6d5e8" providerId="ADAL" clId="{1D307E72-7901-4E61-A01B-3C4232ABCF63}" dt="2026-06-06T15:31:14.480" v="845"/>
          <ac:spMkLst>
            <pc:docMk/>
            <pc:sldMk cId="2424148588" sldId="351"/>
            <ac:spMk id="77" creationId="{8A3589F6-CE63-4AFF-B327-EE1E61F81845}"/>
          </ac:spMkLst>
        </pc:spChg>
        <pc:spChg chg="add del mod ord">
          <ac:chgData name="Wojciech Kustra" userId="afebd3d0-216b-4c4f-8992-1bf1fda6d5e8" providerId="ADAL" clId="{1D307E72-7901-4E61-A01B-3C4232ABCF63}" dt="2026-06-06T15:31:14.480" v="846"/>
          <ac:spMkLst>
            <pc:docMk/>
            <pc:sldMk cId="2424148588" sldId="351"/>
            <ac:spMk id="78" creationId="{74EE1995-4939-43A4-8234-E18795A354F1}"/>
          </ac:spMkLst>
        </pc:spChg>
        <pc:spChg chg="add del mod ord">
          <ac:chgData name="Wojciech Kustra" userId="afebd3d0-216b-4c4f-8992-1bf1fda6d5e8" providerId="ADAL" clId="{1D307E72-7901-4E61-A01B-3C4232ABCF63}" dt="2026-06-06T15:31:14.481" v="847"/>
          <ac:spMkLst>
            <pc:docMk/>
            <pc:sldMk cId="2424148588" sldId="351"/>
            <ac:spMk id="79" creationId="{C10E9910-93B6-4A7B-8CFB-4FFD389DE273}"/>
          </ac:spMkLst>
        </pc:spChg>
        <pc:spChg chg="add mod">
          <ac:chgData name="Wojciech Kustra" userId="afebd3d0-216b-4c4f-8992-1bf1fda6d5e8" providerId="ADAL" clId="{1D307E72-7901-4E61-A01B-3C4232ABCF63}" dt="2026-06-06T15:31:14.546" v="853"/>
          <ac:spMkLst>
            <pc:docMk/>
            <pc:sldMk cId="2424148588" sldId="351"/>
            <ac:spMk id="80" creationId="{0106B6A8-BE02-4050-BEF3-963247BEFD7B}"/>
          </ac:spMkLst>
        </pc:spChg>
        <pc:spChg chg="add mod">
          <ac:chgData name="Wojciech Kustra" userId="afebd3d0-216b-4c4f-8992-1bf1fda6d5e8" providerId="ADAL" clId="{1D307E72-7901-4E61-A01B-3C4232ABCF63}" dt="2026-06-06T15:31:14.548" v="858"/>
          <ac:spMkLst>
            <pc:docMk/>
            <pc:sldMk cId="2424148588" sldId="351"/>
            <ac:spMk id="81" creationId="{5A1CABBF-7F7B-4173-97FF-42B702211FBC}"/>
          </ac:spMkLst>
        </pc:spChg>
        <pc:spChg chg="add mod">
          <ac:chgData name="Wojciech Kustra" userId="afebd3d0-216b-4c4f-8992-1bf1fda6d5e8" providerId="ADAL" clId="{1D307E72-7901-4E61-A01B-3C4232ABCF63}" dt="2026-06-06T15:31:14.550" v="863"/>
          <ac:spMkLst>
            <pc:docMk/>
            <pc:sldMk cId="2424148588" sldId="351"/>
            <ac:spMk id="82" creationId="{FA9FA7BD-EB4A-4B9B-B7BF-7AD22FC21988}"/>
          </ac:spMkLst>
        </pc:spChg>
        <pc:spChg chg="add mod">
          <ac:chgData name="Wojciech Kustra" userId="afebd3d0-216b-4c4f-8992-1bf1fda6d5e8" providerId="ADAL" clId="{1D307E72-7901-4E61-A01B-3C4232ABCF63}" dt="2026-06-06T15:31:14.552" v="868"/>
          <ac:spMkLst>
            <pc:docMk/>
            <pc:sldMk cId="2424148588" sldId="351"/>
            <ac:spMk id="83" creationId="{64C13F90-FFC3-47EC-9E32-60558F6D3A65}"/>
          </ac:spMkLst>
        </pc:spChg>
        <pc:spChg chg="add mod">
          <ac:chgData name="Wojciech Kustra" userId="afebd3d0-216b-4c4f-8992-1bf1fda6d5e8" providerId="ADAL" clId="{1D307E72-7901-4E61-A01B-3C4232ABCF63}" dt="2026-06-06T15:31:14.555" v="873"/>
          <ac:spMkLst>
            <pc:docMk/>
            <pc:sldMk cId="2424148588" sldId="351"/>
            <ac:spMk id="84" creationId="{332E0FBC-6364-4383-BEF0-D2F1B50D0F50}"/>
          </ac:spMkLst>
        </pc:spChg>
        <pc:spChg chg="add mod">
          <ac:chgData name="Wojciech Kustra" userId="afebd3d0-216b-4c4f-8992-1bf1fda6d5e8" providerId="ADAL" clId="{1D307E72-7901-4E61-A01B-3C4232ABCF63}" dt="2026-06-06T15:31:14.557" v="878"/>
          <ac:spMkLst>
            <pc:docMk/>
            <pc:sldMk cId="2424148588" sldId="351"/>
            <ac:spMk id="85" creationId="{34EB0B28-8359-41D3-ABA7-DC4312A448FC}"/>
          </ac:spMkLst>
        </pc:spChg>
        <pc:spChg chg="add mod">
          <ac:chgData name="Wojciech Kustra" userId="afebd3d0-216b-4c4f-8992-1bf1fda6d5e8" providerId="ADAL" clId="{1D307E72-7901-4E61-A01B-3C4232ABCF63}" dt="2026-06-06T15:31:14.561" v="883"/>
          <ac:spMkLst>
            <pc:docMk/>
            <pc:sldMk cId="2424148588" sldId="351"/>
            <ac:spMk id="86" creationId="{A838EDBF-753C-4334-8E73-74269163003C}"/>
          </ac:spMkLst>
        </pc:spChg>
        <pc:spChg chg="add mod">
          <ac:chgData name="Wojciech Kustra" userId="afebd3d0-216b-4c4f-8992-1bf1fda6d5e8" providerId="ADAL" clId="{1D307E72-7901-4E61-A01B-3C4232ABCF63}" dt="2026-06-06T15:31:14.563" v="888"/>
          <ac:spMkLst>
            <pc:docMk/>
            <pc:sldMk cId="2424148588" sldId="351"/>
            <ac:spMk id="87" creationId="{DB4ECEA9-54F9-4098-AE98-CC79C1B540BA}"/>
          </ac:spMkLst>
        </pc:spChg>
        <pc:spChg chg="add mod">
          <ac:chgData name="Wojciech Kustra" userId="afebd3d0-216b-4c4f-8992-1bf1fda6d5e8" providerId="ADAL" clId="{1D307E72-7901-4E61-A01B-3C4232ABCF63}" dt="2026-06-06T15:31:14.566" v="893"/>
          <ac:spMkLst>
            <pc:docMk/>
            <pc:sldMk cId="2424148588" sldId="351"/>
            <ac:spMk id="88" creationId="{8D7CBD99-3532-41A5-A6D2-609D33EFF5F6}"/>
          </ac:spMkLst>
        </pc:spChg>
        <pc:spChg chg="add mod">
          <ac:chgData name="Wojciech Kustra" userId="afebd3d0-216b-4c4f-8992-1bf1fda6d5e8" providerId="ADAL" clId="{1D307E72-7901-4E61-A01B-3C4232ABCF63}" dt="2026-06-06T15:31:14.569" v="898"/>
          <ac:spMkLst>
            <pc:docMk/>
            <pc:sldMk cId="2424148588" sldId="351"/>
            <ac:spMk id="89" creationId="{E24844A4-F3BA-4615-9365-97EFF560F752}"/>
          </ac:spMkLst>
        </pc:spChg>
        <pc:spChg chg="add mod">
          <ac:chgData name="Wojciech Kustra" userId="afebd3d0-216b-4c4f-8992-1bf1fda6d5e8" providerId="ADAL" clId="{1D307E72-7901-4E61-A01B-3C4232ABCF63}" dt="2026-06-06T15:31:14.571" v="903"/>
          <ac:spMkLst>
            <pc:docMk/>
            <pc:sldMk cId="2424148588" sldId="351"/>
            <ac:spMk id="90" creationId="{C3ABB88C-F346-4A95-B202-EAFB809DEFFB}"/>
          </ac:spMkLst>
        </pc:spChg>
        <pc:spChg chg="add mod">
          <ac:chgData name="Wojciech Kustra" userId="afebd3d0-216b-4c4f-8992-1bf1fda6d5e8" providerId="ADAL" clId="{1D307E72-7901-4E61-A01B-3C4232ABCF63}" dt="2026-06-06T15:31:14.576" v="908"/>
          <ac:spMkLst>
            <pc:docMk/>
            <pc:sldMk cId="2424148588" sldId="351"/>
            <ac:spMk id="91" creationId="{273B1471-4C15-467F-A7CC-9D91764D696D}"/>
          </ac:spMkLst>
        </pc:spChg>
        <pc:spChg chg="add mod">
          <ac:chgData name="Wojciech Kustra" userId="afebd3d0-216b-4c4f-8992-1bf1fda6d5e8" providerId="ADAL" clId="{1D307E72-7901-4E61-A01B-3C4232ABCF63}" dt="2026-06-06T15:31:14.579" v="913"/>
          <ac:spMkLst>
            <pc:docMk/>
            <pc:sldMk cId="2424148588" sldId="351"/>
            <ac:spMk id="92" creationId="{CB842A68-DE19-415C-9616-3D0A13995954}"/>
          </ac:spMkLst>
        </pc:spChg>
        <pc:spChg chg="add mod">
          <ac:chgData name="Wojciech Kustra" userId="afebd3d0-216b-4c4f-8992-1bf1fda6d5e8" providerId="ADAL" clId="{1D307E72-7901-4E61-A01B-3C4232ABCF63}" dt="2026-06-06T15:31:14.582" v="918"/>
          <ac:spMkLst>
            <pc:docMk/>
            <pc:sldMk cId="2424148588" sldId="351"/>
            <ac:spMk id="93" creationId="{0443858E-4E70-4F53-8E98-D5F4B641FBC9}"/>
          </ac:spMkLst>
        </pc:spChg>
        <pc:spChg chg="add mod">
          <ac:chgData name="Wojciech Kustra" userId="afebd3d0-216b-4c4f-8992-1bf1fda6d5e8" providerId="ADAL" clId="{1D307E72-7901-4E61-A01B-3C4232ABCF63}" dt="2026-06-06T15:31:14.584" v="923"/>
          <ac:spMkLst>
            <pc:docMk/>
            <pc:sldMk cId="2424148588" sldId="351"/>
            <ac:spMk id="94" creationId="{418596F9-FA90-4DE7-B1DC-C7F9E7848561}"/>
          </ac:spMkLst>
        </pc:spChg>
        <pc:spChg chg="add mod">
          <ac:chgData name="Wojciech Kustra" userId="afebd3d0-216b-4c4f-8992-1bf1fda6d5e8" providerId="ADAL" clId="{1D307E72-7901-4E61-A01B-3C4232ABCF63}" dt="2026-06-06T15:31:14.587" v="928"/>
          <ac:spMkLst>
            <pc:docMk/>
            <pc:sldMk cId="2424148588" sldId="351"/>
            <ac:spMk id="95" creationId="{709B7D4A-163C-4565-BCBA-B9ADA15C56E4}"/>
          </ac:spMkLst>
        </pc:spChg>
        <pc:spChg chg="add mod">
          <ac:chgData name="Wojciech Kustra" userId="afebd3d0-216b-4c4f-8992-1bf1fda6d5e8" providerId="ADAL" clId="{1D307E72-7901-4E61-A01B-3C4232ABCF63}" dt="2026-06-06T15:31:14.590" v="933"/>
          <ac:spMkLst>
            <pc:docMk/>
            <pc:sldMk cId="2424148588" sldId="351"/>
            <ac:spMk id="96" creationId="{A91F9707-EE69-4987-94B0-9546491835AD}"/>
          </ac:spMkLst>
        </pc:spChg>
        <pc:spChg chg="add mod">
          <ac:chgData name="Wojciech Kustra" userId="afebd3d0-216b-4c4f-8992-1bf1fda6d5e8" providerId="ADAL" clId="{1D307E72-7901-4E61-A01B-3C4232ABCF63}" dt="2026-06-06T15:31:14.592" v="938"/>
          <ac:spMkLst>
            <pc:docMk/>
            <pc:sldMk cId="2424148588" sldId="351"/>
            <ac:spMk id="97" creationId="{CA4ED68F-B42F-4AC2-A403-DDB22ABC6C9C}"/>
          </ac:spMkLst>
        </pc:spChg>
        <pc:spChg chg="add mod">
          <ac:chgData name="Wojciech Kustra" userId="afebd3d0-216b-4c4f-8992-1bf1fda6d5e8" providerId="ADAL" clId="{1D307E72-7901-4E61-A01B-3C4232ABCF63}" dt="2026-06-06T15:31:14.595" v="943"/>
          <ac:spMkLst>
            <pc:docMk/>
            <pc:sldMk cId="2424148588" sldId="351"/>
            <ac:spMk id="98" creationId="{154B3D2E-C6F8-4942-B1DA-3C216753F851}"/>
          </ac:spMkLst>
        </pc:spChg>
        <pc:spChg chg="add mod">
          <ac:chgData name="Wojciech Kustra" userId="afebd3d0-216b-4c4f-8992-1bf1fda6d5e8" providerId="ADAL" clId="{1D307E72-7901-4E61-A01B-3C4232ABCF63}" dt="2026-06-06T15:31:14.598" v="948"/>
          <ac:spMkLst>
            <pc:docMk/>
            <pc:sldMk cId="2424148588" sldId="351"/>
            <ac:spMk id="99" creationId="{F76FF755-D190-4499-AB60-0655F707E9EE}"/>
          </ac:spMkLst>
        </pc:spChg>
        <pc:spChg chg="add mod">
          <ac:chgData name="Wojciech Kustra" userId="afebd3d0-216b-4c4f-8992-1bf1fda6d5e8" providerId="ADAL" clId="{1D307E72-7901-4E61-A01B-3C4232ABCF63}" dt="2026-06-06T15:31:14.600" v="953"/>
          <ac:spMkLst>
            <pc:docMk/>
            <pc:sldMk cId="2424148588" sldId="351"/>
            <ac:spMk id="100" creationId="{9D72D573-6DF7-4DC7-8DDB-60691079B209}"/>
          </ac:spMkLst>
        </pc:spChg>
        <pc:spChg chg="add mod">
          <ac:chgData name="Wojciech Kustra" userId="afebd3d0-216b-4c4f-8992-1bf1fda6d5e8" providerId="ADAL" clId="{1D307E72-7901-4E61-A01B-3C4232ABCF63}" dt="2026-06-06T15:31:14.602" v="958"/>
          <ac:spMkLst>
            <pc:docMk/>
            <pc:sldMk cId="2424148588" sldId="351"/>
            <ac:spMk id="101" creationId="{825C67BC-9A51-4CA3-A2AC-82C856E0781C}"/>
          </ac:spMkLst>
        </pc:spChg>
        <pc:spChg chg="add mod">
          <ac:chgData name="Wojciech Kustra" userId="afebd3d0-216b-4c4f-8992-1bf1fda6d5e8" providerId="ADAL" clId="{1D307E72-7901-4E61-A01B-3C4232ABCF63}" dt="2026-06-06T16:29:05.490" v="1356" actId="255"/>
          <ac:spMkLst>
            <pc:docMk/>
            <pc:sldMk cId="2424148588" sldId="351"/>
            <ac:spMk id="102" creationId="{825E3884-B261-45E2-8A86-E922B3911EC8}"/>
          </ac:spMkLst>
        </pc:spChg>
        <pc:spChg chg="add mod">
          <ac:chgData name="Wojciech Kustra" userId="afebd3d0-216b-4c4f-8992-1bf1fda6d5e8" providerId="ADAL" clId="{1D307E72-7901-4E61-A01B-3C4232ABCF63}" dt="2026-06-06T15:31:14.616" v="980"/>
          <ac:spMkLst>
            <pc:docMk/>
            <pc:sldMk cId="2424148588" sldId="351"/>
            <ac:spMk id="103" creationId="{2F5987F4-FA80-48FC-81E1-49531E4B069F}"/>
          </ac:spMkLst>
        </pc:spChg>
        <pc:spChg chg="add mod">
          <ac:chgData name="Wojciech Kustra" userId="afebd3d0-216b-4c4f-8992-1bf1fda6d5e8" providerId="ADAL" clId="{1D307E72-7901-4E61-A01B-3C4232ABCF63}" dt="2026-06-06T16:29:05.490" v="1356" actId="255"/>
          <ac:spMkLst>
            <pc:docMk/>
            <pc:sldMk cId="2424148588" sldId="351"/>
            <ac:spMk id="104" creationId="{FB34AEEA-A35F-46C8-9E2A-628ADD6F0E25}"/>
          </ac:spMkLst>
        </pc:spChg>
        <pc:spChg chg="add mod">
          <ac:chgData name="Wojciech Kustra" userId="afebd3d0-216b-4c4f-8992-1bf1fda6d5e8" providerId="ADAL" clId="{1D307E72-7901-4E61-A01B-3C4232ABCF63}" dt="2026-06-06T16:29:05.490" v="1356" actId="255"/>
          <ac:spMkLst>
            <pc:docMk/>
            <pc:sldMk cId="2424148588" sldId="351"/>
            <ac:spMk id="105" creationId="{65FDDD17-FBF4-4814-95F3-6C9C34ABFE4E}"/>
          </ac:spMkLst>
        </pc:spChg>
        <pc:spChg chg="add mod">
          <ac:chgData name="Wojciech Kustra" userId="afebd3d0-216b-4c4f-8992-1bf1fda6d5e8" providerId="ADAL" clId="{1D307E72-7901-4E61-A01B-3C4232ABCF63}" dt="2026-06-06T16:29:05.490" v="1356" actId="255"/>
          <ac:spMkLst>
            <pc:docMk/>
            <pc:sldMk cId="2424148588" sldId="351"/>
            <ac:spMk id="106" creationId="{833BD309-6F79-42BC-A110-4215B9902C82}"/>
          </ac:spMkLst>
        </pc:spChg>
        <pc:spChg chg="add mod">
          <ac:chgData name="Wojciech Kustra" userId="afebd3d0-216b-4c4f-8992-1bf1fda6d5e8" providerId="ADAL" clId="{1D307E72-7901-4E61-A01B-3C4232ABCF63}" dt="2026-06-06T15:31:14.643" v="1024"/>
          <ac:spMkLst>
            <pc:docMk/>
            <pc:sldMk cId="2424148588" sldId="351"/>
            <ac:spMk id="107" creationId="{821E829E-F1DF-4248-84A2-C21184214F8D}"/>
          </ac:spMkLst>
        </pc:spChg>
        <pc:spChg chg="add mod">
          <ac:chgData name="Wojciech Kustra" userId="afebd3d0-216b-4c4f-8992-1bf1fda6d5e8" providerId="ADAL" clId="{1D307E72-7901-4E61-A01B-3C4232ABCF63}" dt="2026-06-06T15:31:14.649" v="1035"/>
          <ac:spMkLst>
            <pc:docMk/>
            <pc:sldMk cId="2424148588" sldId="351"/>
            <ac:spMk id="108" creationId="{12133FB2-217A-4DDA-9F27-7C3949BA6E65}"/>
          </ac:spMkLst>
        </pc:spChg>
        <pc:spChg chg="add mod">
          <ac:chgData name="Wojciech Kustra" userId="afebd3d0-216b-4c4f-8992-1bf1fda6d5e8" providerId="ADAL" clId="{1D307E72-7901-4E61-A01B-3C4232ABCF63}" dt="2026-06-06T15:31:14.654" v="1046"/>
          <ac:spMkLst>
            <pc:docMk/>
            <pc:sldMk cId="2424148588" sldId="351"/>
            <ac:spMk id="109" creationId="{22DB6EDE-BC33-453F-A919-EEBFC7074FD6}"/>
          </ac:spMkLst>
        </pc:spChg>
        <pc:spChg chg="add mod">
          <ac:chgData name="Wojciech Kustra" userId="afebd3d0-216b-4c4f-8992-1bf1fda6d5e8" providerId="ADAL" clId="{1D307E72-7901-4E61-A01B-3C4232ABCF63}" dt="2026-06-06T15:31:14.661" v="1057"/>
          <ac:spMkLst>
            <pc:docMk/>
            <pc:sldMk cId="2424148588" sldId="351"/>
            <ac:spMk id="110" creationId="{D18422EB-A54C-49B1-B384-1FE95957176F}"/>
          </ac:spMkLst>
        </pc:spChg>
        <pc:spChg chg="add mod">
          <ac:chgData name="Wojciech Kustra" userId="afebd3d0-216b-4c4f-8992-1bf1fda6d5e8" providerId="ADAL" clId="{1D307E72-7901-4E61-A01B-3C4232ABCF63}" dt="2026-06-06T15:31:14.669" v="1068"/>
          <ac:spMkLst>
            <pc:docMk/>
            <pc:sldMk cId="2424148588" sldId="351"/>
            <ac:spMk id="111" creationId="{C43DA194-8B34-42A8-A999-2D9983D6B970}"/>
          </ac:spMkLst>
        </pc:spChg>
        <pc:spChg chg="add mod">
          <ac:chgData name="Wojciech Kustra" userId="afebd3d0-216b-4c4f-8992-1bf1fda6d5e8" providerId="ADAL" clId="{1D307E72-7901-4E61-A01B-3C4232ABCF63}" dt="2026-06-06T16:36:11.244" v="1560" actId="121"/>
          <ac:spMkLst>
            <pc:docMk/>
            <pc:sldMk cId="2424148588" sldId="351"/>
            <ac:spMk id="112" creationId="{EBA84464-75E4-4D32-908C-F1D26859F3BB}"/>
          </ac:spMkLst>
        </pc:spChg>
        <pc:spChg chg="add mod">
          <ac:chgData name="Wojciech Kustra" userId="afebd3d0-216b-4c4f-8992-1bf1fda6d5e8" providerId="ADAL" clId="{1D307E72-7901-4E61-A01B-3C4232ABCF63}" dt="2026-06-06T15:31:14.680" v="1090"/>
          <ac:spMkLst>
            <pc:docMk/>
            <pc:sldMk cId="2424148588" sldId="351"/>
            <ac:spMk id="113" creationId="{182668A4-DF2B-4EFF-8778-803480F2B924}"/>
          </ac:spMkLst>
        </pc:spChg>
        <pc:spChg chg="add mod">
          <ac:chgData name="Wojciech Kustra" userId="afebd3d0-216b-4c4f-8992-1bf1fda6d5e8" providerId="ADAL" clId="{1D307E72-7901-4E61-A01B-3C4232ABCF63}" dt="2026-06-06T16:36:05.193" v="1559" actId="121"/>
          <ac:spMkLst>
            <pc:docMk/>
            <pc:sldMk cId="2424148588" sldId="351"/>
            <ac:spMk id="114" creationId="{B9CED61A-528D-415F-A07C-A66C1E0713BF}"/>
          </ac:spMkLst>
        </pc:spChg>
        <pc:spChg chg="add mod">
          <ac:chgData name="Wojciech Kustra" userId="afebd3d0-216b-4c4f-8992-1bf1fda6d5e8" providerId="ADAL" clId="{1D307E72-7901-4E61-A01B-3C4232ABCF63}" dt="2026-06-06T15:31:14.693" v="1112"/>
          <ac:spMkLst>
            <pc:docMk/>
            <pc:sldMk cId="2424148588" sldId="351"/>
            <ac:spMk id="115" creationId="{9122D658-2DA8-40E6-8824-F6D3F6564034}"/>
          </ac:spMkLst>
        </pc:spChg>
        <pc:spChg chg="add mod">
          <ac:chgData name="Wojciech Kustra" userId="afebd3d0-216b-4c4f-8992-1bf1fda6d5e8" providerId="ADAL" clId="{1D307E72-7901-4E61-A01B-3C4232ABCF63}" dt="2026-06-06T16:36:11.244" v="1560" actId="121"/>
          <ac:spMkLst>
            <pc:docMk/>
            <pc:sldMk cId="2424148588" sldId="351"/>
            <ac:spMk id="116" creationId="{8BA9C983-2D21-4567-B5CB-202BE0F183E0}"/>
          </ac:spMkLst>
        </pc:spChg>
        <pc:spChg chg="add mod">
          <ac:chgData name="Wojciech Kustra" userId="afebd3d0-216b-4c4f-8992-1bf1fda6d5e8" providerId="ADAL" clId="{1D307E72-7901-4E61-A01B-3C4232ABCF63}" dt="2026-06-06T15:31:14.705" v="1134"/>
          <ac:spMkLst>
            <pc:docMk/>
            <pc:sldMk cId="2424148588" sldId="351"/>
            <ac:spMk id="117" creationId="{A0CC4B34-E75C-4EFA-AAF7-A629278EEB56}"/>
          </ac:spMkLst>
        </pc:spChg>
        <pc:spChg chg="add mod">
          <ac:chgData name="Wojciech Kustra" userId="afebd3d0-216b-4c4f-8992-1bf1fda6d5e8" providerId="ADAL" clId="{1D307E72-7901-4E61-A01B-3C4232ABCF63}" dt="2026-06-06T16:36:05.193" v="1559" actId="121"/>
          <ac:spMkLst>
            <pc:docMk/>
            <pc:sldMk cId="2424148588" sldId="351"/>
            <ac:spMk id="118" creationId="{4F41C8DD-5319-45EF-9BC9-B802A8C43584}"/>
          </ac:spMkLst>
        </pc:spChg>
        <pc:spChg chg="add mod">
          <ac:chgData name="Wojciech Kustra" userId="afebd3d0-216b-4c4f-8992-1bf1fda6d5e8" providerId="ADAL" clId="{1D307E72-7901-4E61-A01B-3C4232ABCF63}" dt="2026-06-06T15:31:14.719" v="1156"/>
          <ac:spMkLst>
            <pc:docMk/>
            <pc:sldMk cId="2424148588" sldId="351"/>
            <ac:spMk id="119" creationId="{3B532331-A7D1-4BA6-B5F9-1F3286B2BB6C}"/>
          </ac:spMkLst>
        </pc:spChg>
        <pc:spChg chg="add mod">
          <ac:chgData name="Wojciech Kustra" userId="afebd3d0-216b-4c4f-8992-1bf1fda6d5e8" providerId="ADAL" clId="{1D307E72-7901-4E61-A01B-3C4232ABCF63}" dt="2026-06-06T16:36:11.244" v="1560" actId="121"/>
          <ac:spMkLst>
            <pc:docMk/>
            <pc:sldMk cId="2424148588" sldId="351"/>
            <ac:spMk id="120" creationId="{7A405835-E760-455D-80A9-4C522955A28B}"/>
          </ac:spMkLst>
        </pc:spChg>
        <pc:spChg chg="add mod">
          <ac:chgData name="Wojciech Kustra" userId="afebd3d0-216b-4c4f-8992-1bf1fda6d5e8" providerId="ADAL" clId="{1D307E72-7901-4E61-A01B-3C4232ABCF63}" dt="2026-06-06T15:31:14.731" v="1178"/>
          <ac:spMkLst>
            <pc:docMk/>
            <pc:sldMk cId="2424148588" sldId="351"/>
            <ac:spMk id="121" creationId="{3FF003D7-D433-4809-9162-48B7171045D4}"/>
          </ac:spMkLst>
        </pc:spChg>
        <pc:spChg chg="add mod">
          <ac:chgData name="Wojciech Kustra" userId="afebd3d0-216b-4c4f-8992-1bf1fda6d5e8" providerId="ADAL" clId="{1D307E72-7901-4E61-A01B-3C4232ABCF63}" dt="2026-06-06T16:36:05.193" v="1559" actId="121"/>
          <ac:spMkLst>
            <pc:docMk/>
            <pc:sldMk cId="2424148588" sldId="351"/>
            <ac:spMk id="122" creationId="{FC539A1B-6E58-495E-A8FC-7EC4AFF8E8B8}"/>
          </ac:spMkLst>
        </pc:spChg>
        <pc:spChg chg="add mod">
          <ac:chgData name="Wojciech Kustra" userId="afebd3d0-216b-4c4f-8992-1bf1fda6d5e8" providerId="ADAL" clId="{1D307E72-7901-4E61-A01B-3C4232ABCF63}" dt="2026-06-06T15:31:14.744" v="1200"/>
          <ac:spMkLst>
            <pc:docMk/>
            <pc:sldMk cId="2424148588" sldId="351"/>
            <ac:spMk id="123" creationId="{2FD8A041-61A6-43C6-9FB2-02FD9BD5BBDB}"/>
          </ac:spMkLst>
        </pc:spChg>
        <pc:spChg chg="add mod">
          <ac:chgData name="Wojciech Kustra" userId="afebd3d0-216b-4c4f-8992-1bf1fda6d5e8" providerId="ADAL" clId="{1D307E72-7901-4E61-A01B-3C4232ABCF63}" dt="2026-06-06T16:36:11.244" v="1560" actId="121"/>
          <ac:spMkLst>
            <pc:docMk/>
            <pc:sldMk cId="2424148588" sldId="351"/>
            <ac:spMk id="124" creationId="{29DDC97A-7F6C-4667-8F9F-0D54DD4FF1B4}"/>
          </ac:spMkLst>
        </pc:spChg>
        <pc:spChg chg="add mod">
          <ac:chgData name="Wojciech Kustra" userId="afebd3d0-216b-4c4f-8992-1bf1fda6d5e8" providerId="ADAL" clId="{1D307E72-7901-4E61-A01B-3C4232ABCF63}" dt="2026-06-06T15:31:14.758" v="1222"/>
          <ac:spMkLst>
            <pc:docMk/>
            <pc:sldMk cId="2424148588" sldId="351"/>
            <ac:spMk id="125" creationId="{A581A354-F082-4F2E-8048-4DD8C8896FE8}"/>
          </ac:spMkLst>
        </pc:spChg>
        <pc:spChg chg="add mod">
          <ac:chgData name="Wojciech Kustra" userId="afebd3d0-216b-4c4f-8992-1bf1fda6d5e8" providerId="ADAL" clId="{1D307E72-7901-4E61-A01B-3C4232ABCF63}" dt="2026-06-06T16:36:05.193" v="1559" actId="121"/>
          <ac:spMkLst>
            <pc:docMk/>
            <pc:sldMk cId="2424148588" sldId="351"/>
            <ac:spMk id="126" creationId="{8AC54483-A481-4158-AE70-9857268F2D69}"/>
          </ac:spMkLst>
        </pc:spChg>
        <pc:spChg chg="add mod">
          <ac:chgData name="Wojciech Kustra" userId="afebd3d0-216b-4c4f-8992-1bf1fda6d5e8" providerId="ADAL" clId="{1D307E72-7901-4E61-A01B-3C4232ABCF63}" dt="2026-06-06T15:31:14.771" v="1244"/>
          <ac:spMkLst>
            <pc:docMk/>
            <pc:sldMk cId="2424148588" sldId="351"/>
            <ac:spMk id="127" creationId="{BC538B39-F5A7-4B74-B51C-C03E84EAA664}"/>
          </ac:spMkLst>
        </pc:spChg>
        <pc:spChg chg="add mod">
          <ac:chgData name="Wojciech Kustra" userId="afebd3d0-216b-4c4f-8992-1bf1fda6d5e8" providerId="ADAL" clId="{1D307E72-7901-4E61-A01B-3C4232ABCF63}" dt="2026-06-06T16:36:11.244" v="1560" actId="121"/>
          <ac:spMkLst>
            <pc:docMk/>
            <pc:sldMk cId="2424148588" sldId="351"/>
            <ac:spMk id="128" creationId="{02087658-7F94-4B80-9F00-33762CF6251A}"/>
          </ac:spMkLst>
        </pc:spChg>
        <pc:spChg chg="add mod">
          <ac:chgData name="Wojciech Kustra" userId="afebd3d0-216b-4c4f-8992-1bf1fda6d5e8" providerId="ADAL" clId="{1D307E72-7901-4E61-A01B-3C4232ABCF63}" dt="2026-06-06T15:31:14.785" v="1266"/>
          <ac:spMkLst>
            <pc:docMk/>
            <pc:sldMk cId="2424148588" sldId="351"/>
            <ac:spMk id="129" creationId="{B6A90F65-2F81-4809-8774-5A529A941FAB}"/>
          </ac:spMkLst>
        </pc:spChg>
        <pc:spChg chg="add mod">
          <ac:chgData name="Wojciech Kustra" userId="afebd3d0-216b-4c4f-8992-1bf1fda6d5e8" providerId="ADAL" clId="{1D307E72-7901-4E61-A01B-3C4232ABCF63}" dt="2026-06-06T16:36:05.193" v="1559" actId="121"/>
          <ac:spMkLst>
            <pc:docMk/>
            <pc:sldMk cId="2424148588" sldId="351"/>
            <ac:spMk id="130" creationId="{1D79417B-3FBE-463C-AAB7-CB75C2B1A644}"/>
          </ac:spMkLst>
        </pc:spChg>
        <pc:spChg chg="add mod">
          <ac:chgData name="Wojciech Kustra" userId="afebd3d0-216b-4c4f-8992-1bf1fda6d5e8" providerId="ADAL" clId="{1D307E72-7901-4E61-A01B-3C4232ABCF63}" dt="2026-06-06T15:31:14.797" v="1288"/>
          <ac:spMkLst>
            <pc:docMk/>
            <pc:sldMk cId="2424148588" sldId="351"/>
            <ac:spMk id="131" creationId="{C23C587C-32F4-4DB9-8BF0-74CB527715E4}"/>
          </ac:spMkLst>
        </pc:spChg>
        <pc:spChg chg="add mod">
          <ac:chgData name="Wojciech Kustra" userId="afebd3d0-216b-4c4f-8992-1bf1fda6d5e8" providerId="ADAL" clId="{1D307E72-7901-4E61-A01B-3C4232ABCF63}" dt="2026-06-06T16:36:11.244" v="1560" actId="121"/>
          <ac:spMkLst>
            <pc:docMk/>
            <pc:sldMk cId="2424148588" sldId="351"/>
            <ac:spMk id="132" creationId="{6F254CC8-C3ED-470A-828D-99DCFF062DFB}"/>
          </ac:spMkLst>
        </pc:spChg>
        <pc:spChg chg="add mod">
          <ac:chgData name="Wojciech Kustra" userId="afebd3d0-216b-4c4f-8992-1bf1fda6d5e8" providerId="ADAL" clId="{1D307E72-7901-4E61-A01B-3C4232ABCF63}" dt="2026-06-06T15:31:14.812" v="1310"/>
          <ac:spMkLst>
            <pc:docMk/>
            <pc:sldMk cId="2424148588" sldId="351"/>
            <ac:spMk id="133" creationId="{B4FB29AB-34C6-4A6E-AC6E-C65DF90D9B40}"/>
          </ac:spMkLst>
        </pc:spChg>
        <pc:spChg chg="add mod">
          <ac:chgData name="Wojciech Kustra" userId="afebd3d0-216b-4c4f-8992-1bf1fda6d5e8" providerId="ADAL" clId="{1D307E72-7901-4E61-A01B-3C4232ABCF63}" dt="2026-06-06T16:36:05.193" v="1559" actId="121"/>
          <ac:spMkLst>
            <pc:docMk/>
            <pc:sldMk cId="2424148588" sldId="351"/>
            <ac:spMk id="134" creationId="{CB56B98C-8756-45FD-A5E2-FC9825A2A7BC}"/>
          </ac:spMkLst>
        </pc:spChg>
        <pc:spChg chg="add mod">
          <ac:chgData name="Wojciech Kustra" userId="afebd3d0-216b-4c4f-8992-1bf1fda6d5e8" providerId="ADAL" clId="{1D307E72-7901-4E61-A01B-3C4232ABCF63}" dt="2026-06-06T15:33:13.613" v="1343" actId="14100"/>
          <ac:spMkLst>
            <pc:docMk/>
            <pc:sldMk cId="2424148588" sldId="351"/>
            <ac:spMk id="135" creationId="{F4386FBC-55B4-4AA3-AAEC-3C9166B677FC}"/>
          </ac:spMkLst>
        </pc:spChg>
        <pc:picChg chg="del">
          <ac:chgData name="Wojciech Kustra" userId="afebd3d0-216b-4c4f-8992-1bf1fda6d5e8" providerId="ADAL" clId="{1D307E72-7901-4E61-A01B-3C4232ABCF63}" dt="2026-06-06T15:31:14.426" v="771"/>
          <ac:picMkLst>
            <pc:docMk/>
            <pc:sldMk cId="2424148588" sldId="351"/>
            <ac:picMk id="7" creationId="{CC0FD3A9-3236-2A38-92B4-E126AA47940E}"/>
          </ac:picMkLst>
        </pc:picChg>
      </pc:sldChg>
      <pc:sldChg chg="modSp add mod">
        <pc:chgData name="Wojciech Kustra" userId="afebd3d0-216b-4c4f-8992-1bf1fda6d5e8" providerId="ADAL" clId="{1D307E72-7901-4E61-A01B-3C4232ABCF63}" dt="2026-06-06T15:33:59.193" v="1346" actId="255"/>
        <pc:sldMkLst>
          <pc:docMk/>
          <pc:sldMk cId="2765693253" sldId="352"/>
        </pc:sldMkLst>
        <pc:spChg chg="mod">
          <ac:chgData name="Wojciech Kustra" userId="afebd3d0-216b-4c4f-8992-1bf1fda6d5e8" providerId="ADAL" clId="{1D307E72-7901-4E61-A01B-3C4232ABCF63}" dt="2026-06-06T15:33:59.193" v="1346" actId="255"/>
          <ac:spMkLst>
            <pc:docMk/>
            <pc:sldMk cId="2765693253" sldId="352"/>
            <ac:spMk id="104" creationId="{00000000-0000-0000-0000-000000000000}"/>
          </ac:spMkLst>
        </pc:spChg>
        <pc:spChg chg="mod">
          <ac:chgData name="Wojciech Kustra" userId="afebd3d0-216b-4c4f-8992-1bf1fda6d5e8" providerId="ADAL" clId="{1D307E72-7901-4E61-A01B-3C4232ABCF63}" dt="2026-06-06T15:33:59.193" v="1346" actId="255"/>
          <ac:spMkLst>
            <pc:docMk/>
            <pc:sldMk cId="2765693253" sldId="352"/>
            <ac:spMk id="105" creationId="{00000000-0000-0000-0000-000000000000}"/>
          </ac:spMkLst>
        </pc:spChg>
        <pc:spChg chg="mod">
          <ac:chgData name="Wojciech Kustra" userId="afebd3d0-216b-4c4f-8992-1bf1fda6d5e8" providerId="ADAL" clId="{1D307E72-7901-4E61-A01B-3C4232ABCF63}" dt="2026-06-06T15:33:59.193" v="1346" actId="255"/>
          <ac:spMkLst>
            <pc:docMk/>
            <pc:sldMk cId="2765693253" sldId="352"/>
            <ac:spMk id="106" creationId="{00000000-0000-0000-0000-000000000000}"/>
          </ac:spMkLst>
        </pc:spChg>
        <pc:spChg chg="mod">
          <ac:chgData name="Wojciech Kustra" userId="afebd3d0-216b-4c4f-8992-1bf1fda6d5e8" providerId="ADAL" clId="{1D307E72-7901-4E61-A01B-3C4232ABCF63}" dt="2026-06-06T15:33:59.193" v="1346" actId="255"/>
          <ac:spMkLst>
            <pc:docMk/>
            <pc:sldMk cId="2765693253" sldId="352"/>
            <ac:spMk id="107" creationId="{00000000-0000-0000-0000-000000000000}"/>
          </ac:spMkLst>
        </pc:spChg>
        <pc:spChg chg="mod">
          <ac:chgData name="Wojciech Kustra" userId="afebd3d0-216b-4c4f-8992-1bf1fda6d5e8" providerId="ADAL" clId="{1D307E72-7901-4E61-A01B-3C4232ABCF63}" dt="2026-06-06T15:33:59.193" v="1346" actId="255"/>
          <ac:spMkLst>
            <pc:docMk/>
            <pc:sldMk cId="2765693253" sldId="352"/>
            <ac:spMk id="109" creationId="{00000000-0000-0000-0000-000000000000}"/>
          </ac:spMkLst>
        </pc:spChg>
        <pc:spChg chg="mod">
          <ac:chgData name="Wojciech Kustra" userId="afebd3d0-216b-4c4f-8992-1bf1fda6d5e8" providerId="ADAL" clId="{1D307E72-7901-4E61-A01B-3C4232ABCF63}" dt="2026-06-06T15:33:59.193" v="1346" actId="255"/>
          <ac:spMkLst>
            <pc:docMk/>
            <pc:sldMk cId="2765693253" sldId="352"/>
            <ac:spMk id="110" creationId="{00000000-0000-0000-0000-000000000000}"/>
          </ac:spMkLst>
        </pc:spChg>
        <pc:spChg chg="mod">
          <ac:chgData name="Wojciech Kustra" userId="afebd3d0-216b-4c4f-8992-1bf1fda6d5e8" providerId="ADAL" clId="{1D307E72-7901-4E61-A01B-3C4232ABCF63}" dt="2026-06-06T15:33:59.193" v="1346" actId="255"/>
          <ac:spMkLst>
            <pc:docMk/>
            <pc:sldMk cId="2765693253" sldId="352"/>
            <ac:spMk id="112" creationId="{00000000-0000-0000-0000-000000000000}"/>
          </ac:spMkLst>
        </pc:spChg>
        <pc:spChg chg="mod">
          <ac:chgData name="Wojciech Kustra" userId="afebd3d0-216b-4c4f-8992-1bf1fda6d5e8" providerId="ADAL" clId="{1D307E72-7901-4E61-A01B-3C4232ABCF63}" dt="2026-06-06T15:33:59.193" v="1346" actId="255"/>
          <ac:spMkLst>
            <pc:docMk/>
            <pc:sldMk cId="2765693253" sldId="352"/>
            <ac:spMk id="113" creationId="{00000000-0000-0000-0000-000000000000}"/>
          </ac:spMkLst>
        </pc:spChg>
        <pc:spChg chg="mod">
          <ac:chgData name="Wojciech Kustra" userId="afebd3d0-216b-4c4f-8992-1bf1fda6d5e8" providerId="ADAL" clId="{1D307E72-7901-4E61-A01B-3C4232ABCF63}" dt="2026-06-06T15:33:59.193" v="1346" actId="255"/>
          <ac:spMkLst>
            <pc:docMk/>
            <pc:sldMk cId="2765693253" sldId="352"/>
            <ac:spMk id="116" creationId="{00000000-0000-0000-0000-000000000000}"/>
          </ac:spMkLst>
        </pc:spChg>
        <pc:spChg chg="mod">
          <ac:chgData name="Wojciech Kustra" userId="afebd3d0-216b-4c4f-8992-1bf1fda6d5e8" providerId="ADAL" clId="{1D307E72-7901-4E61-A01B-3C4232ABCF63}" dt="2026-06-06T15:33:59.193" v="1346" actId="255"/>
          <ac:spMkLst>
            <pc:docMk/>
            <pc:sldMk cId="2765693253" sldId="352"/>
            <ac:spMk id="118" creationId="{00000000-0000-0000-0000-000000000000}"/>
          </ac:spMkLst>
        </pc:spChg>
      </pc:sldChg>
      <pc:sldChg chg="add">
        <pc:chgData name="Wojciech Kustra" userId="afebd3d0-216b-4c4f-8992-1bf1fda6d5e8" providerId="ADAL" clId="{1D307E72-7901-4E61-A01B-3C4232ABCF63}" dt="2026-06-06T15:07:51.951" v="13"/>
        <pc:sldMkLst>
          <pc:docMk/>
          <pc:sldMk cId="3227096802" sldId="353"/>
        </pc:sldMkLst>
      </pc:sldChg>
      <pc:sldChg chg="modSp add del mod">
        <pc:chgData name="Wojciech Kustra" userId="afebd3d0-216b-4c4f-8992-1bf1fda6d5e8" providerId="ADAL" clId="{1D307E72-7901-4E61-A01B-3C4232ABCF63}" dt="2026-06-06T15:09:47.651" v="21"/>
        <pc:sldMkLst>
          <pc:docMk/>
          <pc:sldMk cId="1695090359" sldId="354"/>
        </pc:sldMkLst>
        <pc:spChg chg="mod">
          <ac:chgData name="Wojciech Kustra" userId="afebd3d0-216b-4c4f-8992-1bf1fda6d5e8" providerId="ADAL" clId="{1D307E72-7901-4E61-A01B-3C4232ABCF63}" dt="2026-06-06T15:09:08.235" v="19" actId="27636"/>
          <ac:spMkLst>
            <pc:docMk/>
            <pc:sldMk cId="1695090359" sldId="354"/>
            <ac:spMk id="302" creationId="{00000000-0000-0000-0000-000000000000}"/>
          </ac:spMkLst>
        </pc:spChg>
        <pc:spChg chg="mod">
          <ac:chgData name="Wojciech Kustra" userId="afebd3d0-216b-4c4f-8992-1bf1fda6d5e8" providerId="ADAL" clId="{1D307E72-7901-4E61-A01B-3C4232ABCF63}" dt="2026-06-06T15:09:08.222" v="17" actId="27636"/>
          <ac:spMkLst>
            <pc:docMk/>
            <pc:sldMk cId="1695090359" sldId="354"/>
            <ac:spMk id="303" creationId="{00000000-0000-0000-0000-000000000000}"/>
          </ac:spMkLst>
        </pc:spChg>
        <pc:spChg chg="mod">
          <ac:chgData name="Wojciech Kustra" userId="afebd3d0-216b-4c4f-8992-1bf1fda6d5e8" providerId="ADAL" clId="{1D307E72-7901-4E61-A01B-3C4232ABCF63}" dt="2026-06-06T15:09:08.226" v="18" actId="27636"/>
          <ac:spMkLst>
            <pc:docMk/>
            <pc:sldMk cId="1695090359" sldId="354"/>
            <ac:spMk id="305" creationId="{00000000-0000-0000-0000-000000000000}"/>
          </ac:spMkLst>
        </pc:spChg>
      </pc:sldChg>
      <pc:sldChg chg="add del">
        <pc:chgData name="Wojciech Kustra" userId="afebd3d0-216b-4c4f-8992-1bf1fda6d5e8" providerId="ADAL" clId="{1D307E72-7901-4E61-A01B-3C4232ABCF63}" dt="2026-06-06T15:10:22.081" v="23"/>
        <pc:sldMkLst>
          <pc:docMk/>
          <pc:sldMk cId="2139545800" sldId="355"/>
        </pc:sldMkLst>
      </pc:sldChg>
      <pc:sldChg chg="add del">
        <pc:chgData name="Wojciech Kustra" userId="afebd3d0-216b-4c4f-8992-1bf1fda6d5e8" providerId="ADAL" clId="{1D307E72-7901-4E61-A01B-3C4232ABCF63}" dt="2026-06-06T15:10:58.979" v="25"/>
        <pc:sldMkLst>
          <pc:docMk/>
          <pc:sldMk cId="1340081892" sldId="356"/>
        </pc:sldMkLst>
      </pc:sldChg>
      <pc:sldChg chg="add del">
        <pc:chgData name="Wojciech Kustra" userId="afebd3d0-216b-4c4f-8992-1bf1fda6d5e8" providerId="ADAL" clId="{1D307E72-7901-4E61-A01B-3C4232ABCF63}" dt="2026-06-06T15:11:28.512" v="27"/>
        <pc:sldMkLst>
          <pc:docMk/>
          <pc:sldMk cId="3919527790" sldId="357"/>
        </pc:sldMkLst>
      </pc:sldChg>
      <pc:sldChg chg="add del">
        <pc:chgData name="Wojciech Kustra" userId="afebd3d0-216b-4c4f-8992-1bf1fda6d5e8" providerId="ADAL" clId="{1D307E72-7901-4E61-A01B-3C4232ABCF63}" dt="2026-06-06T15:13:39.451" v="29"/>
        <pc:sldMkLst>
          <pc:docMk/>
          <pc:sldMk cId="930116180" sldId="358"/>
        </pc:sldMkLst>
      </pc:sldChg>
      <pc:sldChg chg="add del">
        <pc:chgData name="Wojciech Kustra" userId="afebd3d0-216b-4c4f-8992-1bf1fda6d5e8" providerId="ADAL" clId="{1D307E72-7901-4E61-A01B-3C4232ABCF63}" dt="2026-06-06T15:14:22.341" v="31"/>
        <pc:sldMkLst>
          <pc:docMk/>
          <pc:sldMk cId="2916119967" sldId="359"/>
        </pc:sldMkLst>
      </pc:sldChg>
      <pc:sldChg chg="add del">
        <pc:chgData name="Wojciech Kustra" userId="afebd3d0-216b-4c4f-8992-1bf1fda6d5e8" providerId="ADAL" clId="{1D307E72-7901-4E61-A01B-3C4232ABCF63}" dt="2026-06-06T15:14:57.353" v="33"/>
        <pc:sldMkLst>
          <pc:docMk/>
          <pc:sldMk cId="3928605172" sldId="360"/>
        </pc:sldMkLst>
      </pc:sldChg>
      <pc:sldChg chg="modSp add mod">
        <pc:chgData name="Wojciech Kustra" userId="afebd3d0-216b-4c4f-8992-1bf1fda6d5e8" providerId="ADAL" clId="{1D307E72-7901-4E61-A01B-3C4232ABCF63}" dt="2026-06-06T16:28:27.392" v="1354" actId="948"/>
        <pc:sldMkLst>
          <pc:docMk/>
          <pc:sldMk cId="2191280073" sldId="361"/>
        </pc:sldMkLst>
        <pc:spChg chg="mod">
          <ac:chgData name="Wojciech Kustra" userId="afebd3d0-216b-4c4f-8992-1bf1fda6d5e8" providerId="ADAL" clId="{1D307E72-7901-4E61-A01B-3C4232ABCF63}" dt="2026-06-06T15:28:21.618" v="43" actId="14100"/>
          <ac:spMkLst>
            <pc:docMk/>
            <pc:sldMk cId="2191280073" sldId="361"/>
            <ac:spMk id="401" creationId="{00000000-0000-0000-0000-000000000000}"/>
          </ac:spMkLst>
        </pc:spChg>
        <pc:spChg chg="mod">
          <ac:chgData name="Wojciech Kustra" userId="afebd3d0-216b-4c4f-8992-1bf1fda6d5e8" providerId="ADAL" clId="{1D307E72-7901-4E61-A01B-3C4232ABCF63}" dt="2026-06-06T16:28:27.392" v="1354" actId="948"/>
          <ac:spMkLst>
            <pc:docMk/>
            <pc:sldMk cId="2191280073" sldId="361"/>
            <ac:spMk id="402" creationId="{00000000-0000-0000-0000-000000000000}"/>
          </ac:spMkLst>
        </pc:spChg>
        <pc:spChg chg="mod">
          <ac:chgData name="Wojciech Kustra" userId="afebd3d0-216b-4c4f-8992-1bf1fda6d5e8" providerId="ADAL" clId="{1D307E72-7901-4E61-A01B-3C4232ABCF63}" dt="2026-06-06T16:28:27.392" v="1354" actId="948"/>
          <ac:spMkLst>
            <pc:docMk/>
            <pc:sldMk cId="2191280073" sldId="361"/>
            <ac:spMk id="403" creationId="{00000000-0000-0000-0000-000000000000}"/>
          </ac:spMkLst>
        </pc:spChg>
        <pc:spChg chg="mod">
          <ac:chgData name="Wojciech Kustra" userId="afebd3d0-216b-4c4f-8992-1bf1fda6d5e8" providerId="ADAL" clId="{1D307E72-7901-4E61-A01B-3C4232ABCF63}" dt="2026-06-06T16:28:27.392" v="1354" actId="948"/>
          <ac:spMkLst>
            <pc:docMk/>
            <pc:sldMk cId="2191280073" sldId="361"/>
            <ac:spMk id="404" creationId="{00000000-0000-0000-0000-000000000000}"/>
          </ac:spMkLst>
        </pc:spChg>
        <pc:spChg chg="mod">
          <ac:chgData name="Wojciech Kustra" userId="afebd3d0-216b-4c4f-8992-1bf1fda6d5e8" providerId="ADAL" clId="{1D307E72-7901-4E61-A01B-3C4232ABCF63}" dt="2026-06-06T16:28:27.392" v="1354" actId="948"/>
          <ac:spMkLst>
            <pc:docMk/>
            <pc:sldMk cId="2191280073" sldId="361"/>
            <ac:spMk id="405" creationId="{00000000-0000-0000-0000-000000000000}"/>
          </ac:spMkLst>
        </pc:spChg>
        <pc:spChg chg="mod">
          <ac:chgData name="Wojciech Kustra" userId="afebd3d0-216b-4c4f-8992-1bf1fda6d5e8" providerId="ADAL" clId="{1D307E72-7901-4E61-A01B-3C4232ABCF63}" dt="2026-06-06T16:28:27.392" v="1354" actId="948"/>
          <ac:spMkLst>
            <pc:docMk/>
            <pc:sldMk cId="2191280073" sldId="361"/>
            <ac:spMk id="406" creationId="{00000000-0000-0000-0000-000000000000}"/>
          </ac:spMkLst>
        </pc:spChg>
      </pc:sldChg>
      <pc:sldChg chg="modSp add mod">
        <pc:chgData name="Wojciech Kustra" userId="afebd3d0-216b-4c4f-8992-1bf1fda6d5e8" providerId="ADAL" clId="{1D307E72-7901-4E61-A01B-3C4232ABCF63}" dt="2026-06-06T16:28:05.635" v="1352" actId="255"/>
        <pc:sldMkLst>
          <pc:docMk/>
          <pc:sldMk cId="196107284" sldId="362"/>
        </pc:sldMkLst>
        <pc:spChg chg="mod">
          <ac:chgData name="Wojciech Kustra" userId="afebd3d0-216b-4c4f-8992-1bf1fda6d5e8" providerId="ADAL" clId="{1D307E72-7901-4E61-A01B-3C4232ABCF63}" dt="2026-06-06T16:27:55.550" v="1351" actId="14100"/>
          <ac:spMkLst>
            <pc:docMk/>
            <pc:sldMk cId="196107284" sldId="362"/>
            <ac:spMk id="500" creationId="{00000000-0000-0000-0000-000000000000}"/>
          </ac:spMkLst>
        </pc:spChg>
        <pc:spChg chg="mod">
          <ac:chgData name="Wojciech Kustra" userId="afebd3d0-216b-4c4f-8992-1bf1fda6d5e8" providerId="ADAL" clId="{1D307E72-7901-4E61-A01B-3C4232ABCF63}" dt="2026-06-06T16:28:05.635" v="1352" actId="255"/>
          <ac:spMkLst>
            <pc:docMk/>
            <pc:sldMk cId="196107284" sldId="362"/>
            <ac:spMk id="502" creationId="{00000000-0000-0000-0000-000000000000}"/>
          </ac:spMkLst>
        </pc:spChg>
        <pc:spChg chg="mod">
          <ac:chgData name="Wojciech Kustra" userId="afebd3d0-216b-4c4f-8992-1bf1fda6d5e8" providerId="ADAL" clId="{1D307E72-7901-4E61-A01B-3C4232ABCF63}" dt="2026-06-06T16:28:05.635" v="1352" actId="255"/>
          <ac:spMkLst>
            <pc:docMk/>
            <pc:sldMk cId="196107284" sldId="362"/>
            <ac:spMk id="503" creationId="{00000000-0000-0000-0000-000000000000}"/>
          </ac:spMkLst>
        </pc:spChg>
        <pc:spChg chg="mod">
          <ac:chgData name="Wojciech Kustra" userId="afebd3d0-216b-4c4f-8992-1bf1fda6d5e8" providerId="ADAL" clId="{1D307E72-7901-4E61-A01B-3C4232ABCF63}" dt="2026-06-06T16:28:05.635" v="1352" actId="255"/>
          <ac:spMkLst>
            <pc:docMk/>
            <pc:sldMk cId="196107284" sldId="362"/>
            <ac:spMk id="504" creationId="{00000000-0000-0000-0000-000000000000}"/>
          </ac:spMkLst>
        </pc:spChg>
        <pc:spChg chg="mod">
          <ac:chgData name="Wojciech Kustra" userId="afebd3d0-216b-4c4f-8992-1bf1fda6d5e8" providerId="ADAL" clId="{1D307E72-7901-4E61-A01B-3C4232ABCF63}" dt="2026-06-06T15:33:49.685" v="1345" actId="255"/>
          <ac:spMkLst>
            <pc:docMk/>
            <pc:sldMk cId="196107284" sldId="362"/>
            <ac:spMk id="506" creationId="{00000000-0000-0000-0000-000000000000}"/>
          </ac:spMkLst>
        </pc:spChg>
        <pc:spChg chg="mod">
          <ac:chgData name="Wojciech Kustra" userId="afebd3d0-216b-4c4f-8992-1bf1fda6d5e8" providerId="ADAL" clId="{1D307E72-7901-4E61-A01B-3C4232ABCF63}" dt="2026-06-06T15:33:49.685" v="1345" actId="255"/>
          <ac:spMkLst>
            <pc:docMk/>
            <pc:sldMk cId="196107284" sldId="362"/>
            <ac:spMk id="507" creationId="{00000000-0000-0000-0000-000000000000}"/>
          </ac:spMkLst>
        </pc:spChg>
        <pc:spChg chg="mod">
          <ac:chgData name="Wojciech Kustra" userId="afebd3d0-216b-4c4f-8992-1bf1fda6d5e8" providerId="ADAL" clId="{1D307E72-7901-4E61-A01B-3C4232ABCF63}" dt="2026-06-06T15:33:49.685" v="1345" actId="255"/>
          <ac:spMkLst>
            <pc:docMk/>
            <pc:sldMk cId="196107284" sldId="362"/>
            <ac:spMk id="508" creationId="{00000000-0000-0000-0000-000000000000}"/>
          </ac:spMkLst>
        </pc:spChg>
        <pc:spChg chg="mod">
          <ac:chgData name="Wojciech Kustra" userId="afebd3d0-216b-4c4f-8992-1bf1fda6d5e8" providerId="ADAL" clId="{1D307E72-7901-4E61-A01B-3C4232ABCF63}" dt="2026-06-06T15:33:49.685" v="1345" actId="255"/>
          <ac:spMkLst>
            <pc:docMk/>
            <pc:sldMk cId="196107284" sldId="362"/>
            <ac:spMk id="509" creationId="{00000000-0000-0000-0000-000000000000}"/>
          </ac:spMkLst>
        </pc:spChg>
        <pc:spChg chg="mod">
          <ac:chgData name="Wojciech Kustra" userId="afebd3d0-216b-4c4f-8992-1bf1fda6d5e8" providerId="ADAL" clId="{1D307E72-7901-4E61-A01B-3C4232ABCF63}" dt="2026-06-06T15:33:49.685" v="1345" actId="255"/>
          <ac:spMkLst>
            <pc:docMk/>
            <pc:sldMk cId="196107284" sldId="362"/>
            <ac:spMk id="511" creationId="{00000000-0000-0000-0000-000000000000}"/>
          </ac:spMkLst>
        </pc:spChg>
        <pc:spChg chg="mod">
          <ac:chgData name="Wojciech Kustra" userId="afebd3d0-216b-4c4f-8992-1bf1fda6d5e8" providerId="ADAL" clId="{1D307E72-7901-4E61-A01B-3C4232ABCF63}" dt="2026-06-06T15:33:49.685" v="1345" actId="255"/>
          <ac:spMkLst>
            <pc:docMk/>
            <pc:sldMk cId="196107284" sldId="362"/>
            <ac:spMk id="512" creationId="{00000000-0000-0000-0000-000000000000}"/>
          </ac:spMkLst>
        </pc:spChg>
        <pc:spChg chg="mod">
          <ac:chgData name="Wojciech Kustra" userId="afebd3d0-216b-4c4f-8992-1bf1fda6d5e8" providerId="ADAL" clId="{1D307E72-7901-4E61-A01B-3C4232ABCF63}" dt="2026-06-06T15:33:49.685" v="1345" actId="255"/>
          <ac:spMkLst>
            <pc:docMk/>
            <pc:sldMk cId="196107284" sldId="362"/>
            <ac:spMk id="514" creationId="{00000000-0000-0000-0000-000000000000}"/>
          </ac:spMkLst>
        </pc:spChg>
        <pc:spChg chg="mod">
          <ac:chgData name="Wojciech Kustra" userId="afebd3d0-216b-4c4f-8992-1bf1fda6d5e8" providerId="ADAL" clId="{1D307E72-7901-4E61-A01B-3C4232ABCF63}" dt="2026-06-06T15:33:49.685" v="1345" actId="255"/>
          <ac:spMkLst>
            <pc:docMk/>
            <pc:sldMk cId="196107284" sldId="362"/>
            <ac:spMk id="515" creationId="{00000000-0000-0000-0000-000000000000}"/>
          </ac:spMkLst>
        </pc:spChg>
        <pc:spChg chg="mod">
          <ac:chgData name="Wojciech Kustra" userId="afebd3d0-216b-4c4f-8992-1bf1fda6d5e8" providerId="ADAL" clId="{1D307E72-7901-4E61-A01B-3C4232ABCF63}" dt="2026-06-06T15:33:49.685" v="1345" actId="255"/>
          <ac:spMkLst>
            <pc:docMk/>
            <pc:sldMk cId="196107284" sldId="362"/>
            <ac:spMk id="516" creationId="{00000000-0000-0000-0000-000000000000}"/>
          </ac:spMkLst>
        </pc:spChg>
        <pc:spChg chg="mod">
          <ac:chgData name="Wojciech Kustra" userId="afebd3d0-216b-4c4f-8992-1bf1fda6d5e8" providerId="ADAL" clId="{1D307E72-7901-4E61-A01B-3C4232ABCF63}" dt="2026-06-06T15:33:49.685" v="1345" actId="255"/>
          <ac:spMkLst>
            <pc:docMk/>
            <pc:sldMk cId="196107284" sldId="362"/>
            <ac:spMk id="518" creationId="{00000000-0000-0000-0000-000000000000}"/>
          </ac:spMkLst>
        </pc:spChg>
        <pc:spChg chg="mod">
          <ac:chgData name="Wojciech Kustra" userId="afebd3d0-216b-4c4f-8992-1bf1fda6d5e8" providerId="ADAL" clId="{1D307E72-7901-4E61-A01B-3C4232ABCF63}" dt="2026-06-06T16:28:05.635" v="1352" actId="255"/>
          <ac:spMkLst>
            <pc:docMk/>
            <pc:sldMk cId="196107284" sldId="362"/>
            <ac:spMk id="520" creationId="{00000000-0000-0000-0000-000000000000}"/>
          </ac:spMkLst>
        </pc:spChg>
        <pc:spChg chg="mod">
          <ac:chgData name="Wojciech Kustra" userId="afebd3d0-216b-4c4f-8992-1bf1fda6d5e8" providerId="ADAL" clId="{1D307E72-7901-4E61-A01B-3C4232ABCF63}" dt="2026-06-06T16:28:05.635" v="1352" actId="255"/>
          <ac:spMkLst>
            <pc:docMk/>
            <pc:sldMk cId="196107284" sldId="362"/>
            <ac:spMk id="521" creationId="{00000000-0000-0000-0000-000000000000}"/>
          </ac:spMkLst>
        </pc:spChg>
        <pc:spChg chg="mod">
          <ac:chgData name="Wojciech Kustra" userId="afebd3d0-216b-4c4f-8992-1bf1fda6d5e8" providerId="ADAL" clId="{1D307E72-7901-4E61-A01B-3C4232ABCF63}" dt="2026-06-06T16:28:05.635" v="1352" actId="255"/>
          <ac:spMkLst>
            <pc:docMk/>
            <pc:sldMk cId="196107284" sldId="362"/>
            <ac:spMk id="522" creationId="{00000000-0000-0000-0000-000000000000}"/>
          </ac:spMkLst>
        </pc:spChg>
      </pc:sldChg>
      <pc:sldChg chg="modSp add mod">
        <pc:chgData name="Wojciech Kustra" userId="afebd3d0-216b-4c4f-8992-1bf1fda6d5e8" providerId="ADAL" clId="{1D307E72-7901-4E61-A01B-3C4232ABCF63}" dt="2026-06-06T16:28:39.740" v="1355" actId="255"/>
        <pc:sldMkLst>
          <pc:docMk/>
          <pc:sldMk cId="3848895557" sldId="363"/>
        </pc:sldMkLst>
        <pc:spChg chg="mod">
          <ac:chgData name="Wojciech Kustra" userId="afebd3d0-216b-4c4f-8992-1bf1fda6d5e8" providerId="ADAL" clId="{1D307E72-7901-4E61-A01B-3C4232ABCF63}" dt="2026-06-06T16:28:39.740" v="1355" actId="255"/>
          <ac:spMkLst>
            <pc:docMk/>
            <pc:sldMk cId="3848895557" sldId="363"/>
            <ac:spMk id="600" creationId="{00000000-0000-0000-0000-000000000000}"/>
          </ac:spMkLst>
        </pc:spChg>
      </pc:sldChg>
      <pc:sldChg chg="add del">
        <pc:chgData name="Wojciech Kustra" userId="afebd3d0-216b-4c4f-8992-1bf1fda6d5e8" providerId="ADAL" clId="{1D307E72-7901-4E61-A01B-3C4232ABCF63}" dt="2026-06-06T15:18:42.722" v="42"/>
        <pc:sldMkLst>
          <pc:docMk/>
          <pc:sldMk cId="533226315" sldId="364"/>
        </pc:sldMkLst>
      </pc:sldChg>
      <pc:sldChg chg="modSp add mod">
        <pc:chgData name="Wojciech Kustra" userId="afebd3d0-216b-4c4f-8992-1bf1fda6d5e8" providerId="ADAL" clId="{1D307E72-7901-4E61-A01B-3C4232ABCF63}" dt="2026-06-06T15:33:32.029" v="1344" actId="255"/>
        <pc:sldMkLst>
          <pc:docMk/>
          <pc:sldMk cId="2471555033" sldId="365"/>
        </pc:sldMkLst>
        <pc:spChg chg="mod">
          <ac:chgData name="Wojciech Kustra" userId="afebd3d0-216b-4c4f-8992-1bf1fda6d5e8" providerId="ADAL" clId="{1D307E72-7901-4E61-A01B-3C4232ABCF63}" dt="2026-06-06T15:33:32.029" v="1344" actId="255"/>
          <ac:spMkLst>
            <pc:docMk/>
            <pc:sldMk cId="2471555033" sldId="365"/>
            <ac:spMk id="706" creationId="{00000000-0000-0000-0000-000000000000}"/>
          </ac:spMkLst>
        </pc:spChg>
        <pc:spChg chg="mod">
          <ac:chgData name="Wojciech Kustra" userId="afebd3d0-216b-4c4f-8992-1bf1fda6d5e8" providerId="ADAL" clId="{1D307E72-7901-4E61-A01B-3C4232ABCF63}" dt="2026-06-06T15:33:32.029" v="1344" actId="255"/>
          <ac:spMkLst>
            <pc:docMk/>
            <pc:sldMk cId="2471555033" sldId="365"/>
            <ac:spMk id="711" creationId="{00000000-0000-0000-0000-000000000000}"/>
          </ac:spMkLst>
        </pc:spChg>
        <pc:spChg chg="mod">
          <ac:chgData name="Wojciech Kustra" userId="afebd3d0-216b-4c4f-8992-1bf1fda6d5e8" providerId="ADAL" clId="{1D307E72-7901-4E61-A01B-3C4232ABCF63}" dt="2026-06-06T15:33:32.029" v="1344" actId="255"/>
          <ac:spMkLst>
            <pc:docMk/>
            <pc:sldMk cId="2471555033" sldId="365"/>
            <ac:spMk id="712" creationId="{00000000-0000-0000-0000-000000000000}"/>
          </ac:spMkLst>
        </pc:spChg>
        <pc:spChg chg="mod">
          <ac:chgData name="Wojciech Kustra" userId="afebd3d0-216b-4c4f-8992-1bf1fda6d5e8" providerId="ADAL" clId="{1D307E72-7901-4E61-A01B-3C4232ABCF63}" dt="2026-06-06T15:33:32.029" v="1344" actId="255"/>
          <ac:spMkLst>
            <pc:docMk/>
            <pc:sldMk cId="2471555033" sldId="365"/>
            <ac:spMk id="714" creationId="{00000000-0000-0000-0000-000000000000}"/>
          </ac:spMkLst>
        </pc:spChg>
        <pc:spChg chg="mod">
          <ac:chgData name="Wojciech Kustra" userId="afebd3d0-216b-4c4f-8992-1bf1fda6d5e8" providerId="ADAL" clId="{1D307E72-7901-4E61-A01B-3C4232ABCF63}" dt="2026-06-06T15:33:32.029" v="1344" actId="255"/>
          <ac:spMkLst>
            <pc:docMk/>
            <pc:sldMk cId="2471555033" sldId="365"/>
            <ac:spMk id="715" creationId="{00000000-0000-0000-0000-000000000000}"/>
          </ac:spMkLst>
        </pc:spChg>
        <pc:spChg chg="mod">
          <ac:chgData name="Wojciech Kustra" userId="afebd3d0-216b-4c4f-8992-1bf1fda6d5e8" providerId="ADAL" clId="{1D307E72-7901-4E61-A01B-3C4232ABCF63}" dt="2026-06-06T15:33:32.029" v="1344" actId="255"/>
          <ac:spMkLst>
            <pc:docMk/>
            <pc:sldMk cId="2471555033" sldId="365"/>
            <ac:spMk id="717" creationId="{00000000-0000-0000-0000-000000000000}"/>
          </ac:spMkLst>
        </pc:spChg>
        <pc:spChg chg="mod">
          <ac:chgData name="Wojciech Kustra" userId="afebd3d0-216b-4c4f-8992-1bf1fda6d5e8" providerId="ADAL" clId="{1D307E72-7901-4E61-A01B-3C4232ABCF63}" dt="2026-06-06T15:33:32.029" v="1344" actId="255"/>
          <ac:spMkLst>
            <pc:docMk/>
            <pc:sldMk cId="2471555033" sldId="365"/>
            <ac:spMk id="720" creationId="{00000000-0000-0000-0000-000000000000}"/>
          </ac:spMkLst>
        </pc:spChg>
        <pc:spChg chg="mod">
          <ac:chgData name="Wojciech Kustra" userId="afebd3d0-216b-4c4f-8992-1bf1fda6d5e8" providerId="ADAL" clId="{1D307E72-7901-4E61-A01B-3C4232ABCF63}" dt="2026-06-06T15:33:32.029" v="1344" actId="255"/>
          <ac:spMkLst>
            <pc:docMk/>
            <pc:sldMk cId="2471555033" sldId="365"/>
            <ac:spMk id="721" creationId="{00000000-0000-0000-0000-000000000000}"/>
          </ac:spMkLst>
        </pc:spChg>
        <pc:spChg chg="mod">
          <ac:chgData name="Wojciech Kustra" userId="afebd3d0-216b-4c4f-8992-1bf1fda6d5e8" providerId="ADAL" clId="{1D307E72-7901-4E61-A01B-3C4232ABCF63}" dt="2026-06-06T15:33:32.029" v="1344" actId="255"/>
          <ac:spMkLst>
            <pc:docMk/>
            <pc:sldMk cId="2471555033" sldId="365"/>
            <ac:spMk id="722" creationId="{00000000-0000-0000-0000-000000000000}"/>
          </ac:spMkLst>
        </pc:spChg>
        <pc:spChg chg="mod">
          <ac:chgData name="Wojciech Kustra" userId="afebd3d0-216b-4c4f-8992-1bf1fda6d5e8" providerId="ADAL" clId="{1D307E72-7901-4E61-A01B-3C4232ABCF63}" dt="2026-06-06T15:33:32.029" v="1344" actId="255"/>
          <ac:spMkLst>
            <pc:docMk/>
            <pc:sldMk cId="2471555033" sldId="365"/>
            <ac:spMk id="723"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6.06.2026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9.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1062392" y="1928031"/>
            <a:ext cx="8910054" cy="1370632"/>
          </a:xfrm>
        </p:spPr>
        <p:txBody>
          <a:bodyPr/>
          <a:lstStyle/>
          <a:p>
            <a:r>
              <a:rPr lang="pl-PL" dirty="0"/>
              <a:t>Sélection des fournisseurs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679799" y="3878456"/>
            <a:ext cx="9675241" cy="573865"/>
          </a:xfrm>
        </p:spPr>
        <p:txBody>
          <a:bodyPr/>
          <a:lstStyle/>
          <a:p>
            <a:r>
              <a:rPr lang="pl-PL" dirty="0"/>
              <a:t>Daniel Kaszubowski</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1A322F-B81F-686A-DA96-6A4F67405E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ABCD89-36B4-E24A-FC6E-35B3DB564067}"/>
              </a:ext>
            </a:extLst>
          </p:cNvPr>
          <p:cNvSpPr>
            <a:spLocks noGrp="1"/>
          </p:cNvSpPr>
          <p:nvPr>
            <p:ph type="title"/>
          </p:nvPr>
        </p:nvSpPr>
        <p:spPr/>
        <p:txBody>
          <a:bodyPr/>
          <a:lstStyle/>
          <a:p>
            <a:r>
              <a:rPr lang="pl-PL" dirty="0" err="1"/>
              <a:t>Dimension 4 : capacité</a:t>
            </a: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0BEE833F-56F2-0F01-BC43-FB1C874B13CB}"/>
              </a:ext>
            </a:extLst>
          </p:cNvPr>
          <p:cNvSpPr>
            <a:spLocks noGrp="1"/>
          </p:cNvSpPr>
          <p:nvPr>
            <p:ph type="body" sz="half" idx="1"/>
          </p:nvPr>
        </p:nvSpPr>
        <p:spPr>
          <a:xfrm>
            <a:off x="603253" y="1257302"/>
            <a:ext cx="8807980" cy="5600698"/>
          </a:xfrm>
        </p:spPr>
        <p:txBody>
          <a:bodyPr>
            <a:normAutofit fontScale="70000" lnSpcReduction="20000"/>
          </a:bodyPr>
          <a:lstStyle/>
          <a:p>
            <a:pPr marL="0" indent="0">
              <a:buNone/>
            </a:pPr>
            <a:r>
              <a:rPr lang="en-US" sz="2600" b="1" dirty="0"/>
              <a:t>Définition : Le fournisseur's technical, financial, et organizational capacity à meet your needs now et dans le future.</a:t>
            </a:r>
            <a:endParaRPr lang="pl-PL" sz="2600" dirty="0"/>
          </a:p>
          <a:p>
            <a:pPr marL="0" indent="0">
              <a:buNone/>
            </a:pPr>
            <a:r>
              <a:rPr lang="pl-PL" sz="2400" b="1" dirty="0" err="1"/>
              <a:t>Évaluation des capacités :</a:t>
            </a:r>
            <a:endParaRPr lang="en-US" sz="2400" dirty="0"/>
          </a:p>
          <a:p>
            <a:pPr>
              <a:buFont typeface="Wingdings" panose="05000000000000000000" pitchFamily="2" charset="2"/>
              <a:buChar char="§"/>
            </a:pPr>
            <a:r>
              <a:rPr lang="en-US" sz="2208" dirty="0"/>
              <a:t>Capacité technique : le fournisseur peut-il gérer la complexité de votre produit ? Dispose-t-il de la technologie et de l’expertise nécessaires ?</a:t>
            </a:r>
            <a:br>
              <a:rPr lang="pl-PL" sz="2400" dirty="0"/>
            </a:br>
            <a:endParaRPr lang="pl-PL" sz="2400" dirty="0"/>
          </a:p>
          <a:p>
            <a:pPr>
              <a:buFont typeface="Wingdings" panose="05000000000000000000" pitchFamily="2" charset="2"/>
              <a:buChar char="§"/>
            </a:pPr>
            <a:r>
              <a:rPr lang="en-US" sz="2400" dirty="0"/>
              <a:t>Financier Stability : Is fournisseur financially healthy? Risque de bankruptcy ou abandonment?</a:t>
            </a:r>
          </a:p>
          <a:p>
            <a:pPr>
              <a:buFont typeface="Wingdings" panose="05000000000000000000" pitchFamily="2" charset="2"/>
              <a:buChar char="§"/>
            </a:pPr>
            <a:r>
              <a:rPr lang="en-US" sz="2208" dirty="0"/>
              <a:t>Capacité : le fournisseur peut-il augmenter sa production pour accompagner votre croissance ? Ou est-il déjà à capacité maximale ?</a:t>
            </a:r>
            <a:br>
              <a:rPr lang="pl-PL" sz="2400" dirty="0"/>
            </a:br>
            <a:endParaRPr lang="pl-PL" sz="2400" dirty="0"/>
          </a:p>
          <a:p>
            <a:pPr>
              <a:buFont typeface="Wingdings" panose="05000000000000000000" pitchFamily="2" charset="2"/>
              <a:buChar char="§"/>
            </a:pPr>
            <a:r>
              <a:rPr lang="en-US" sz="2208" dirty="0"/>
              <a:t>Scalabilité : si vous croissez de 50 %, le fournisseur peut-il croître avec vous ?</a:t>
            </a:r>
          </a:p>
          <a:p>
            <a:pPr>
              <a:buFont typeface="Wingdings" panose="05000000000000000000" pitchFamily="2" charset="2"/>
              <a:buChar char="§"/>
            </a:pPr>
            <a:r>
              <a:rPr lang="en-US" sz="2400" dirty="0"/>
              <a:t>Innovation : Does fournisseur invest dans R&amp;D et new capabilities? Or static?</a:t>
            </a:r>
          </a:p>
          <a:p>
            <a:pPr>
              <a:buFont typeface="Wingdings" panose="05000000000000000000" pitchFamily="2" charset="2"/>
              <a:buChar char="§"/>
            </a:pPr>
            <a:r>
              <a:rPr lang="en-US" sz="2400" dirty="0"/>
              <a:t>Gestion Qualité : Does fournisseur have experienced, professional gestion?</a:t>
            </a:r>
          </a:p>
          <a:p>
            <a:pPr>
              <a:buFont typeface="Wingdings" panose="05000000000000000000" pitchFamily="2" charset="2"/>
              <a:buChar char="§"/>
            </a:pPr>
            <a:r>
              <a:rPr lang="en-US" sz="2400" dirty="0"/>
              <a:t>Industry Experience : Has fournisseur worked avec companies like yours before?</a:t>
            </a:r>
          </a:p>
        </p:txBody>
      </p:sp>
    </p:spTree>
    <p:extLst>
      <p:ext uri="{BB962C8B-B14F-4D97-AF65-F5344CB8AC3E}">
        <p14:creationId xmlns:p14="http://schemas.microsoft.com/office/powerpoint/2010/main" val="388002047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CA987-1FA2-26A8-A8C6-87C92C08A7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C2AFFF-F486-2424-38BE-F48C16FF50B3}"/>
              </a:ext>
            </a:extLst>
          </p:cNvPr>
          <p:cNvSpPr>
            <a:spLocks noGrp="1"/>
          </p:cNvSpPr>
          <p:nvPr>
            <p:ph type="title"/>
          </p:nvPr>
        </p:nvSpPr>
        <p:spPr>
          <a:xfrm>
            <a:off x="603253" y="539751"/>
            <a:ext cx="7892354" cy="717551"/>
          </a:xfrm>
        </p:spPr>
        <p:txBody>
          <a:bodyPr/>
          <a:lstStyle/>
          <a:p>
            <a:r>
              <a:rPr lang="en-US" dirty="0"/>
              <a:t>Exemple réel : le piège de la start-up</a:t>
            </a:r>
            <a:br>
              <a:rPr lang="en-US"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A9EB74C2-8423-C098-12C8-A03B68D17D3D}"/>
              </a:ext>
            </a:extLst>
          </p:cNvPr>
          <p:cNvSpPr>
            <a:spLocks noGrp="1"/>
          </p:cNvSpPr>
          <p:nvPr>
            <p:ph type="body" sz="half" idx="1"/>
          </p:nvPr>
        </p:nvSpPr>
        <p:spPr>
          <a:xfrm>
            <a:off x="603253" y="1257302"/>
            <a:ext cx="8807980" cy="5600698"/>
          </a:xfrm>
        </p:spPr>
        <p:txBody>
          <a:bodyPr>
            <a:normAutofit lnSpcReduction="10000"/>
          </a:bodyPr>
          <a:lstStyle/>
          <a:p>
            <a:pPr marL="0" indent="0" algn="ctr">
              <a:buNone/>
            </a:pPr>
            <a:r>
              <a:rPr lang="en-US" sz="2200" dirty="0"/>
              <a:t>Une entreprise manufacturière choisit une start-up fournisseur proposant des prix 30 % plus bas. Au début, tout se passe bien. Mais lorsque l’entreprise croît de 50 % et doit augmenter ses commandes, le fournisseur ne peut pas suivre.</a:t>
            </a:r>
            <a:br>
              <a:rPr lang="pl-PL" sz="2200" dirty="0"/>
            </a:br>
            <a:endParaRPr lang="pl-PL" sz="2200" dirty="0"/>
          </a:p>
          <a:p>
            <a:pPr marL="0" indent="0" algn="ctr">
              <a:buNone/>
            </a:pPr>
            <a:r>
              <a:rPr lang="en-US" sz="2024" dirty="0"/>
              <a:t>Il ne dispose pas du capital nécessaire pour investir dans des équipements ou du personnel supplémentaires. L’entreprise est bloquée : engagée contractuellement, mais le fournisseur ne peut pas livrer. Résultats : retards de production, insatisfaction client, impact sur les revenus.</a:t>
            </a:r>
            <a:br>
              <a:rPr lang="pl-PL" sz="2200" dirty="0"/>
            </a:br>
            <a:endParaRPr lang="pl-PL" sz="2200" dirty="0"/>
          </a:p>
          <a:p>
            <a:pPr marL="0" indent="0" algn="ctr">
              <a:buNone/>
            </a:pPr>
            <a:endParaRPr lang="en-US" sz="2200" dirty="0"/>
          </a:p>
          <a:p>
            <a:pPr marL="0" indent="0" algn="ctr">
              <a:buNone/>
            </a:pPr>
            <a:r>
              <a:rPr lang="en-US" sz="2200" b="1" dirty="0"/>
              <a:t>Leçon :</a:t>
            </a:r>
            <a:endParaRPr lang="pl-PL" sz="2200" dirty="0"/>
          </a:p>
          <a:p>
            <a:pPr marL="0" indent="0" algn="ctr">
              <a:buNone/>
            </a:pPr>
            <a:r>
              <a:rPr lang="en-US" sz="2024" dirty="0"/>
              <a:t>La capacité du fournisseur à croître avec vous est aussi importante que son prix actuel.</a:t>
            </a:r>
            <a:br>
              <a:rPr lang="pl-PL" sz="2200" dirty="0"/>
            </a:br>
            <a:endParaRPr lang="pl-PL" sz="2200" dirty="0"/>
          </a:p>
        </p:txBody>
      </p:sp>
    </p:spTree>
    <p:extLst>
      <p:ext uri="{BB962C8B-B14F-4D97-AF65-F5344CB8AC3E}">
        <p14:creationId xmlns:p14="http://schemas.microsoft.com/office/powerpoint/2010/main" val="175768938"/>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563C6-83FB-56AE-39DE-008F622159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12AE63-28DE-CC47-FE64-BF1405F9F6C9}"/>
              </a:ext>
            </a:extLst>
          </p:cNvPr>
          <p:cNvSpPr>
            <a:spLocks noGrp="1"/>
          </p:cNvSpPr>
          <p:nvPr>
            <p:ph type="title"/>
          </p:nvPr>
        </p:nvSpPr>
        <p:spPr>
          <a:xfrm>
            <a:off x="603253" y="539751"/>
            <a:ext cx="7892354" cy="717551"/>
          </a:xfrm>
        </p:spPr>
        <p:txBody>
          <a:bodyPr/>
          <a:lstStyle/>
          <a:p>
            <a:r>
              <a:rPr lang="pl-PL" dirty="0"/>
              <a:t>Profil fournisseur à quatre piliers</a:t>
            </a:r>
            <a:br>
              <a:rPr lang="pl-PL" dirty="0"/>
            </a:br>
            <a:br>
              <a:rPr lang="en-US" dirty="0"/>
            </a:br>
            <a:br>
              <a:rPr lang="pl-PL" dirty="0"/>
            </a:br>
            <a:br>
              <a:rPr lang="pl-PL" dirty="0"/>
            </a:br>
            <a:br>
              <a:rPr lang="pl-PL" dirty="0"/>
            </a:br>
            <a:br>
              <a:rPr lang="pl-PL" dirty="0"/>
            </a:br>
            <a:br>
              <a:rPr lang="pl-PL" dirty="0"/>
            </a:br>
            <a:endParaRPr lang="pl-PL" dirty="0"/>
          </a:p>
        </p:txBody>
      </p:sp>
      <p:pic>
        <p:nvPicPr>
          <p:cNvPr id="7" name="Obraz 6" descr="Obraz zawierający tekst, zrzut ekranu, Czcionka, numer&#10;&#10;Zawartość wygenerowana przez AI może być niepoprawna.">
            <a:extLst>
              <a:ext uri="{FF2B5EF4-FFF2-40B4-BE49-F238E27FC236}">
                <a16:creationId xmlns:a16="http://schemas.microsoft.com/office/drawing/2014/main" id="{5B9A5890-1234-D5BC-AD04-E839003A8CEE}"/>
              </a:ext>
            </a:extLst>
          </p:cNvPr>
          <p:cNvPicPr>
            <a:picLocks noChangeAspect="1"/>
          </p:cNvPicPr>
          <p:nvPr/>
        </p:nvPicPr>
        <p:blipFill>
          <a:blip r:embed="rId3"/>
          <a:stretch>
            <a:fillRect/>
          </a:stretch>
        </p:blipFill>
        <p:spPr>
          <a:xfrm>
            <a:off x="264233" y="1830185"/>
            <a:ext cx="10400000" cy="4161905"/>
          </a:xfrm>
          <a:prstGeom prst="rect">
            <a:avLst/>
          </a:prstGeom>
        </p:spPr>
      </p:pic>
      <p:sp>
        <p:nvSpPr>
          <p:cNvPr id="100" name="FR_overlay_100"/>
          <p:cNvSpPr>
            <a:spLocks noGrp="1"/>
          </p:cNvSpPr>
          <p:nvPr/>
        </p:nvSpPr>
        <p:spPr>
          <a:xfrm>
            <a:off x="279400" y="1828800"/>
            <a:ext cx="1117600" cy="444500"/>
          </a:xfrm>
          <a:prstGeom prst="rect">
            <a:avLst/>
          </a:prstGeom>
          <a:solidFill>
            <a:srgbClr val="1E4E6E"/>
          </a:solidFill>
          <a:ln>
            <a:noFill/>
          </a:ln>
        </p:spPr>
        <p:txBody>
          <a:bodyPr vert="horz" wrap="square" rtlCol="0" anchor="ctr">
            <a:normAutofit/>
          </a:bodyPr>
          <a:lstStyle/>
          <a:p>
            <a:pPr algn="ctr">
              <a:buNone/>
            </a:pPr>
            <a:r>
              <a:rPr lang="fr-FR" sz="1100" b="1" dirty="0">
                <a:solidFill>
                  <a:srgbClr val="FFFFFF"/>
                </a:solidFill>
              </a:rPr>
              <a:t>Pilier</a:t>
            </a:r>
          </a:p>
        </p:txBody>
      </p:sp>
      <p:sp>
        <p:nvSpPr>
          <p:cNvPr id="101" name="FR_overlay_101"/>
          <p:cNvSpPr>
            <a:spLocks noGrp="1"/>
          </p:cNvSpPr>
          <p:nvPr/>
        </p:nvSpPr>
        <p:spPr>
          <a:xfrm>
            <a:off x="1397000" y="1828800"/>
            <a:ext cx="2324100" cy="444500"/>
          </a:xfrm>
          <a:prstGeom prst="rect">
            <a:avLst/>
          </a:prstGeom>
          <a:solidFill>
            <a:srgbClr val="1E4E6E"/>
          </a:solidFill>
          <a:ln>
            <a:noFill/>
          </a:ln>
        </p:spPr>
        <p:txBody>
          <a:bodyPr vert="horz" wrap="square" rtlCol="0" anchor="ctr">
            <a:normAutofit/>
          </a:bodyPr>
          <a:lstStyle/>
          <a:p>
            <a:pPr algn="ctr">
              <a:buNone/>
            </a:pPr>
            <a:r>
              <a:rPr lang="fr-FR" sz="1100" b="1" dirty="0">
                <a:solidFill>
                  <a:srgbClr val="FFFFFF"/>
                </a:solidFill>
              </a:rPr>
              <a:t>Ce qu'il mesure</a:t>
            </a:r>
          </a:p>
        </p:txBody>
      </p:sp>
      <p:sp>
        <p:nvSpPr>
          <p:cNvPr id="102" name="FR_overlay_102"/>
          <p:cNvSpPr>
            <a:spLocks noGrp="1"/>
          </p:cNvSpPr>
          <p:nvPr/>
        </p:nvSpPr>
        <p:spPr>
          <a:xfrm>
            <a:off x="3721100" y="1828800"/>
            <a:ext cx="2489200" cy="444500"/>
          </a:xfrm>
          <a:prstGeom prst="rect">
            <a:avLst/>
          </a:prstGeom>
          <a:solidFill>
            <a:srgbClr val="1E4E6E"/>
          </a:solidFill>
          <a:ln>
            <a:noFill/>
          </a:ln>
        </p:spPr>
        <p:txBody>
          <a:bodyPr vert="horz" wrap="square" rtlCol="0" anchor="ctr">
            <a:normAutofit/>
          </a:bodyPr>
          <a:lstStyle/>
          <a:p>
            <a:pPr algn="ctr">
              <a:buNone/>
            </a:pPr>
            <a:r>
              <a:rPr lang="fr-FR" sz="1100" b="1" dirty="0">
                <a:solidFill>
                  <a:srgbClr val="FFFFFF"/>
                </a:solidFill>
              </a:rPr>
              <a:t>Indicateurs clés</a:t>
            </a:r>
          </a:p>
        </p:txBody>
      </p:sp>
      <p:sp>
        <p:nvSpPr>
          <p:cNvPr id="103" name="FR_overlay_103"/>
          <p:cNvSpPr>
            <a:spLocks noGrp="1"/>
          </p:cNvSpPr>
          <p:nvPr/>
        </p:nvSpPr>
        <p:spPr>
          <a:xfrm>
            <a:off x="6210300" y="1828800"/>
            <a:ext cx="4457700" cy="444500"/>
          </a:xfrm>
          <a:prstGeom prst="rect">
            <a:avLst/>
          </a:prstGeom>
          <a:solidFill>
            <a:srgbClr val="1E4E6E"/>
          </a:solidFill>
          <a:ln>
            <a:noFill/>
          </a:ln>
        </p:spPr>
        <p:txBody>
          <a:bodyPr vert="horz" wrap="square" rtlCol="0" anchor="ctr">
            <a:normAutofit/>
          </a:bodyPr>
          <a:lstStyle/>
          <a:p>
            <a:pPr algn="ctr">
              <a:buNone/>
            </a:pPr>
            <a:r>
              <a:rPr lang="fr-FR" sz="1100" b="1" dirty="0">
                <a:solidFill>
                  <a:srgbClr val="FFFFFF"/>
                </a:solidFill>
              </a:rPr>
              <a:t>Signaux d'alerte</a:t>
            </a:r>
          </a:p>
        </p:txBody>
      </p:sp>
      <p:sp>
        <p:nvSpPr>
          <p:cNvPr id="104" name="FR_overlay_104"/>
          <p:cNvSpPr>
            <a:spLocks noGrp="1"/>
          </p:cNvSpPr>
          <p:nvPr/>
        </p:nvSpPr>
        <p:spPr>
          <a:xfrm>
            <a:off x="279400" y="2273300"/>
            <a:ext cx="1117600" cy="914400"/>
          </a:xfrm>
          <a:prstGeom prst="rect">
            <a:avLst/>
          </a:prstGeom>
          <a:solidFill>
            <a:srgbClr val="FFFFFF"/>
          </a:solidFill>
          <a:ln>
            <a:noFill/>
          </a:ln>
        </p:spPr>
        <p:txBody>
          <a:bodyPr vert="horz" wrap="square" rtlCol="0" anchor="ctr">
            <a:normAutofit/>
          </a:bodyPr>
          <a:lstStyle/>
          <a:p>
            <a:pPr>
              <a:buNone/>
            </a:pPr>
            <a:r>
              <a:rPr lang="fr-FR" sz="1200" b="1" dirty="0">
                <a:solidFill>
                  <a:srgbClr val="1E4E6E"/>
                </a:solidFill>
              </a:rPr>
              <a:t>Qualité</a:t>
            </a:r>
          </a:p>
        </p:txBody>
      </p:sp>
      <p:sp>
        <p:nvSpPr>
          <p:cNvPr id="105" name="FR_overlay_105"/>
          <p:cNvSpPr>
            <a:spLocks noGrp="1"/>
          </p:cNvSpPr>
          <p:nvPr/>
        </p:nvSpPr>
        <p:spPr>
          <a:xfrm>
            <a:off x="1397000" y="2273300"/>
            <a:ext cx="2324100" cy="914400"/>
          </a:xfrm>
          <a:prstGeom prst="rect">
            <a:avLst/>
          </a:prstGeom>
          <a:solidFill>
            <a:srgbClr val="FFFFFF"/>
          </a:solidFill>
          <a:ln>
            <a:noFill/>
          </a:ln>
        </p:spPr>
        <p:txBody>
          <a:bodyPr vert="horz" wrap="square" rtlCol="0" anchor="ctr">
            <a:normAutofit/>
          </a:bodyPr>
          <a:lstStyle/>
          <a:p>
            <a:pPr>
              <a:buNone/>
            </a:pPr>
            <a:r>
              <a:rPr lang="fr-FR" sz="1200" dirty="0">
                <a:solidFill>
                  <a:srgbClr val="1E4E6E"/>
                </a:solidFill>
              </a:rPr>
              <a:t>Cohérence du produit/service répondant aux spécifications</a:t>
            </a:r>
          </a:p>
        </p:txBody>
      </p:sp>
      <p:sp>
        <p:nvSpPr>
          <p:cNvPr id="106" name="FR_overlay_106"/>
          <p:cNvSpPr>
            <a:spLocks noGrp="1"/>
          </p:cNvSpPr>
          <p:nvPr/>
        </p:nvSpPr>
        <p:spPr>
          <a:xfrm>
            <a:off x="3721100" y="2273300"/>
            <a:ext cx="2489200" cy="914400"/>
          </a:xfrm>
          <a:prstGeom prst="rect">
            <a:avLst/>
          </a:prstGeom>
          <a:solidFill>
            <a:srgbClr val="FFFFFF"/>
          </a:solidFill>
          <a:ln>
            <a:noFill/>
          </a:ln>
        </p:spPr>
        <p:txBody>
          <a:bodyPr vert="horz" wrap="square" rtlCol="0" anchor="ctr">
            <a:normAutofit/>
          </a:bodyPr>
          <a:lstStyle/>
          <a:p>
            <a:pPr>
              <a:buNone/>
            </a:pPr>
            <a:r>
              <a:rPr lang="fr-FR" sz="1200" dirty="0">
                <a:solidFill>
                  <a:srgbClr val="1E4E6E"/>
                </a:solidFill>
              </a:rPr>
              <a:t>Taux de défauts, % conforme, certifications</a:t>
            </a:r>
          </a:p>
        </p:txBody>
      </p:sp>
      <p:sp>
        <p:nvSpPr>
          <p:cNvPr id="107" name="FR_overlay_107"/>
          <p:cNvSpPr>
            <a:spLocks noGrp="1"/>
          </p:cNvSpPr>
          <p:nvPr/>
        </p:nvSpPr>
        <p:spPr>
          <a:xfrm>
            <a:off x="6210300" y="2273300"/>
            <a:ext cx="4457700" cy="914400"/>
          </a:xfrm>
          <a:prstGeom prst="rect">
            <a:avLst/>
          </a:prstGeom>
          <a:solidFill>
            <a:srgbClr val="FFFFFF"/>
          </a:solidFill>
          <a:ln>
            <a:noFill/>
          </a:ln>
        </p:spPr>
        <p:txBody>
          <a:bodyPr vert="horz" wrap="square" rtlCol="0" anchor="ctr">
            <a:normAutofit/>
          </a:bodyPr>
          <a:lstStyle/>
          <a:p>
            <a:pPr>
              <a:buNone/>
            </a:pPr>
            <a:r>
              <a:rPr lang="fr-FR" sz="1200" dirty="0">
                <a:solidFill>
                  <a:srgbClr val="7A1800"/>
                </a:solidFill>
              </a:rPr>
              <a:t>&gt;2 % de défauts, absence de certifications, références vagues</a:t>
            </a:r>
          </a:p>
        </p:txBody>
      </p:sp>
      <p:sp>
        <p:nvSpPr>
          <p:cNvPr id="108" name="FR_overlay_108"/>
          <p:cNvSpPr>
            <a:spLocks noGrp="1"/>
          </p:cNvSpPr>
          <p:nvPr/>
        </p:nvSpPr>
        <p:spPr>
          <a:xfrm>
            <a:off x="279400" y="3200400"/>
            <a:ext cx="1117600" cy="914400"/>
          </a:xfrm>
          <a:prstGeom prst="rect">
            <a:avLst/>
          </a:prstGeom>
          <a:solidFill>
            <a:srgbClr val="EFF6FB"/>
          </a:solidFill>
          <a:ln>
            <a:noFill/>
          </a:ln>
        </p:spPr>
        <p:txBody>
          <a:bodyPr vert="horz" wrap="square" rtlCol="0" anchor="ctr">
            <a:normAutofit/>
          </a:bodyPr>
          <a:lstStyle/>
          <a:p>
            <a:pPr>
              <a:buNone/>
            </a:pPr>
            <a:r>
              <a:rPr lang="fr-FR" sz="1200" b="1" dirty="0">
                <a:solidFill>
                  <a:srgbClr val="1E4E6E"/>
                </a:solidFill>
              </a:rPr>
              <a:t>Coût</a:t>
            </a:r>
          </a:p>
        </p:txBody>
      </p:sp>
      <p:sp>
        <p:nvSpPr>
          <p:cNvPr id="109" name="FR_overlay_109"/>
          <p:cNvSpPr>
            <a:spLocks noGrp="1"/>
          </p:cNvSpPr>
          <p:nvPr/>
        </p:nvSpPr>
        <p:spPr>
          <a:xfrm>
            <a:off x="1397000" y="3200400"/>
            <a:ext cx="2324100" cy="914400"/>
          </a:xfrm>
          <a:prstGeom prst="rect">
            <a:avLst/>
          </a:prstGeom>
          <a:solidFill>
            <a:srgbClr val="EFF6FB"/>
          </a:solidFill>
          <a:ln>
            <a:noFill/>
          </a:ln>
        </p:spPr>
        <p:txBody>
          <a:bodyPr vert="horz" wrap="square" rtlCol="0" anchor="ctr">
            <a:normAutofit/>
          </a:bodyPr>
          <a:lstStyle/>
          <a:p>
            <a:pPr>
              <a:buNone/>
            </a:pPr>
            <a:r>
              <a:rPr lang="fr-FR" sz="1200" dirty="0">
                <a:solidFill>
                  <a:srgbClr val="1E4E6E"/>
                </a:solidFill>
              </a:rPr>
              <a:t>Prix et coût total de possession</a:t>
            </a:r>
          </a:p>
        </p:txBody>
      </p:sp>
      <p:sp>
        <p:nvSpPr>
          <p:cNvPr id="110" name="FR_overlay_110"/>
          <p:cNvSpPr>
            <a:spLocks noGrp="1"/>
          </p:cNvSpPr>
          <p:nvPr/>
        </p:nvSpPr>
        <p:spPr>
          <a:xfrm>
            <a:off x="3721100" y="3200400"/>
            <a:ext cx="2489200" cy="914400"/>
          </a:xfrm>
          <a:prstGeom prst="rect">
            <a:avLst/>
          </a:prstGeom>
          <a:solidFill>
            <a:srgbClr val="EFF6FB"/>
          </a:solidFill>
          <a:ln>
            <a:noFill/>
          </a:ln>
        </p:spPr>
        <p:txBody>
          <a:bodyPr vert="horz" wrap="square" rtlCol="0" anchor="ctr">
            <a:normAutofit/>
          </a:bodyPr>
          <a:lstStyle/>
          <a:p>
            <a:pPr>
              <a:buNone/>
            </a:pPr>
            <a:r>
              <a:rPr lang="fr-FR" sz="1200" dirty="0">
                <a:solidFill>
                  <a:srgbClr val="1E4E6E"/>
                </a:solidFill>
              </a:rPr>
              <a:t>Prix unitaire, conditions de paiement, remises sur volume</a:t>
            </a:r>
          </a:p>
        </p:txBody>
      </p:sp>
      <p:sp>
        <p:nvSpPr>
          <p:cNvPr id="111" name="FR_overlay_111"/>
          <p:cNvSpPr>
            <a:spLocks noGrp="1"/>
          </p:cNvSpPr>
          <p:nvPr/>
        </p:nvSpPr>
        <p:spPr>
          <a:xfrm>
            <a:off x="6210300" y="3200400"/>
            <a:ext cx="4457700" cy="914400"/>
          </a:xfrm>
          <a:prstGeom prst="rect">
            <a:avLst/>
          </a:prstGeom>
          <a:solidFill>
            <a:srgbClr val="EFF6FB"/>
          </a:solidFill>
          <a:ln>
            <a:noFill/>
          </a:ln>
        </p:spPr>
        <p:txBody>
          <a:bodyPr vert="horz" wrap="square" rtlCol="0" anchor="ctr">
            <a:normAutofit/>
          </a:bodyPr>
          <a:lstStyle/>
          <a:p>
            <a:pPr>
              <a:buNone/>
            </a:pPr>
            <a:r>
              <a:rPr lang="fr-FR" sz="1200" dirty="0">
                <a:solidFill>
                  <a:srgbClr val="7A1800"/>
                </a:solidFill>
              </a:rPr>
              <a:t>Prix 50 % sous le marché, frais cachés, conditions rigides</a:t>
            </a:r>
          </a:p>
        </p:txBody>
      </p:sp>
      <p:sp>
        <p:nvSpPr>
          <p:cNvPr id="112" name="FR_overlay_112"/>
          <p:cNvSpPr>
            <a:spLocks noGrp="1"/>
          </p:cNvSpPr>
          <p:nvPr/>
        </p:nvSpPr>
        <p:spPr>
          <a:xfrm>
            <a:off x="279400" y="4127500"/>
            <a:ext cx="1117600" cy="914400"/>
          </a:xfrm>
          <a:prstGeom prst="rect">
            <a:avLst/>
          </a:prstGeom>
          <a:solidFill>
            <a:srgbClr val="FFFFFF"/>
          </a:solidFill>
          <a:ln>
            <a:noFill/>
          </a:ln>
        </p:spPr>
        <p:txBody>
          <a:bodyPr vert="horz" wrap="square" rtlCol="0" anchor="ctr">
            <a:normAutofit/>
          </a:bodyPr>
          <a:lstStyle/>
          <a:p>
            <a:pPr>
              <a:buNone/>
            </a:pPr>
            <a:r>
              <a:rPr lang="fr-FR" sz="1200" b="1" dirty="0">
                <a:solidFill>
                  <a:srgbClr val="1E4E6E"/>
                </a:solidFill>
              </a:rPr>
              <a:t>Livraison</a:t>
            </a:r>
          </a:p>
        </p:txBody>
      </p:sp>
      <p:sp>
        <p:nvSpPr>
          <p:cNvPr id="113" name="FR_overlay_113"/>
          <p:cNvSpPr>
            <a:spLocks noGrp="1"/>
          </p:cNvSpPr>
          <p:nvPr/>
        </p:nvSpPr>
        <p:spPr>
          <a:xfrm>
            <a:off x="1397000" y="4127500"/>
            <a:ext cx="2324100" cy="914400"/>
          </a:xfrm>
          <a:prstGeom prst="rect">
            <a:avLst/>
          </a:prstGeom>
          <a:solidFill>
            <a:srgbClr val="FFFFFF"/>
          </a:solidFill>
          <a:ln>
            <a:noFill/>
          </a:ln>
        </p:spPr>
        <p:txBody>
          <a:bodyPr vert="horz" wrap="square" rtlCol="0" anchor="ctr">
            <a:normAutofit/>
          </a:bodyPr>
          <a:lstStyle/>
          <a:p>
            <a:pPr>
              <a:buNone/>
            </a:pPr>
            <a:r>
              <a:rPr lang="fr-FR" sz="1200" dirty="0">
                <a:solidFill>
                  <a:srgbClr val="1E4E6E"/>
                </a:solidFill>
              </a:rPr>
              <a:t>Respect des délais et exactitude des livraisons</a:t>
            </a:r>
          </a:p>
        </p:txBody>
      </p:sp>
      <p:sp>
        <p:nvSpPr>
          <p:cNvPr id="114" name="FR_overlay_114"/>
          <p:cNvSpPr>
            <a:spLocks noGrp="1"/>
          </p:cNvSpPr>
          <p:nvPr/>
        </p:nvSpPr>
        <p:spPr>
          <a:xfrm>
            <a:off x="3721100" y="4127500"/>
            <a:ext cx="2489200" cy="914400"/>
          </a:xfrm>
          <a:prstGeom prst="rect">
            <a:avLst/>
          </a:prstGeom>
          <a:solidFill>
            <a:srgbClr val="FFFFFF"/>
          </a:solidFill>
          <a:ln>
            <a:noFill/>
          </a:ln>
        </p:spPr>
        <p:txBody>
          <a:bodyPr vert="horz" wrap="square" rtlCol="0" anchor="ctr">
            <a:normAutofit/>
          </a:bodyPr>
          <a:lstStyle/>
          <a:p>
            <a:pPr>
              <a:buNone/>
            </a:pPr>
            <a:r>
              <a:rPr lang="fr-FR" sz="1200" dirty="0">
                <a:solidFill>
                  <a:srgbClr val="1E4E6E"/>
                </a:solidFill>
              </a:rPr>
              <a:t>% à temps, délai de traitement, exactitude</a:t>
            </a:r>
          </a:p>
        </p:txBody>
      </p:sp>
      <p:sp>
        <p:nvSpPr>
          <p:cNvPr id="115" name="FR_overlay_115"/>
          <p:cNvSpPr>
            <a:spLocks noGrp="1"/>
          </p:cNvSpPr>
          <p:nvPr/>
        </p:nvSpPr>
        <p:spPr>
          <a:xfrm>
            <a:off x="6210300" y="4127500"/>
            <a:ext cx="4457700" cy="914400"/>
          </a:xfrm>
          <a:prstGeom prst="rect">
            <a:avLst/>
          </a:prstGeom>
          <a:solidFill>
            <a:srgbClr val="FFFFFF"/>
          </a:solidFill>
          <a:ln>
            <a:noFill/>
          </a:ln>
        </p:spPr>
        <p:txBody>
          <a:bodyPr vert="horz" wrap="square" rtlCol="0" anchor="ctr">
            <a:normAutofit/>
          </a:bodyPr>
          <a:lstStyle/>
          <a:p>
            <a:pPr>
              <a:buNone/>
            </a:pPr>
            <a:r>
              <a:rPr lang="fr-FR" sz="1200" dirty="0">
                <a:solidFill>
                  <a:srgbClr val="7A1800"/>
                </a:solidFill>
              </a:rPr>
              <a:t>&lt;90 % à temps, retards fréquents, erreurs de commande</a:t>
            </a:r>
          </a:p>
        </p:txBody>
      </p:sp>
      <p:sp>
        <p:nvSpPr>
          <p:cNvPr id="116" name="FR_overlay_116"/>
          <p:cNvSpPr>
            <a:spLocks noGrp="1"/>
          </p:cNvSpPr>
          <p:nvPr/>
        </p:nvSpPr>
        <p:spPr>
          <a:xfrm>
            <a:off x="279400" y="5054600"/>
            <a:ext cx="1117600" cy="914400"/>
          </a:xfrm>
          <a:prstGeom prst="rect">
            <a:avLst/>
          </a:prstGeom>
          <a:solidFill>
            <a:srgbClr val="EFF6FB"/>
          </a:solidFill>
          <a:ln>
            <a:noFill/>
          </a:ln>
        </p:spPr>
        <p:txBody>
          <a:bodyPr vert="horz" wrap="square" rtlCol="0" anchor="ctr">
            <a:normAutofit/>
          </a:bodyPr>
          <a:lstStyle/>
          <a:p>
            <a:pPr>
              <a:buNone/>
            </a:pPr>
            <a:r>
              <a:rPr lang="fr-FR" sz="1200" b="1" dirty="0">
                <a:solidFill>
                  <a:srgbClr val="1E4E6E"/>
                </a:solidFill>
              </a:rPr>
              <a:t>Capacité</a:t>
            </a:r>
          </a:p>
        </p:txBody>
      </p:sp>
      <p:sp>
        <p:nvSpPr>
          <p:cNvPr id="117" name="FR_overlay_117"/>
          <p:cNvSpPr>
            <a:spLocks noGrp="1"/>
          </p:cNvSpPr>
          <p:nvPr/>
        </p:nvSpPr>
        <p:spPr>
          <a:xfrm>
            <a:off x="1397000" y="5054600"/>
            <a:ext cx="2324100" cy="914400"/>
          </a:xfrm>
          <a:prstGeom prst="rect">
            <a:avLst/>
          </a:prstGeom>
          <a:solidFill>
            <a:srgbClr val="EFF6FB"/>
          </a:solidFill>
          <a:ln>
            <a:noFill/>
          </a:ln>
        </p:spPr>
        <p:txBody>
          <a:bodyPr vert="horz" wrap="square" rtlCol="0" anchor="ctr">
            <a:normAutofit/>
          </a:bodyPr>
          <a:lstStyle/>
          <a:p>
            <a:pPr>
              <a:buNone/>
            </a:pPr>
            <a:r>
              <a:rPr lang="fr-FR" sz="1200" dirty="0">
                <a:solidFill>
                  <a:srgbClr val="1E4E6E"/>
                </a:solidFill>
              </a:rPr>
              <a:t>Aptitude à satisfaire les besoins actuels et futurs</a:t>
            </a:r>
          </a:p>
        </p:txBody>
      </p:sp>
      <p:sp>
        <p:nvSpPr>
          <p:cNvPr id="118" name="FR_overlay_118"/>
          <p:cNvSpPr>
            <a:spLocks noGrp="1"/>
          </p:cNvSpPr>
          <p:nvPr/>
        </p:nvSpPr>
        <p:spPr>
          <a:xfrm>
            <a:off x="3721100" y="5054600"/>
            <a:ext cx="2489200" cy="914400"/>
          </a:xfrm>
          <a:prstGeom prst="rect">
            <a:avLst/>
          </a:prstGeom>
          <a:solidFill>
            <a:srgbClr val="EFF6FB"/>
          </a:solidFill>
          <a:ln>
            <a:noFill/>
          </a:ln>
        </p:spPr>
        <p:txBody>
          <a:bodyPr vert="horz" wrap="square" rtlCol="0" anchor="ctr">
            <a:normAutofit/>
          </a:bodyPr>
          <a:lstStyle/>
          <a:p>
            <a:pPr>
              <a:buNone/>
            </a:pPr>
            <a:r>
              <a:rPr lang="fr-FR" sz="1200" dirty="0">
                <a:solidFill>
                  <a:srgbClr val="1E4E6E"/>
                </a:solidFill>
              </a:rPr>
              <a:t>Technologie, santé financière, évolutivité</a:t>
            </a:r>
          </a:p>
        </p:txBody>
      </p:sp>
      <p:sp>
        <p:nvSpPr>
          <p:cNvPr id="119" name="FR_overlay_119"/>
          <p:cNvSpPr>
            <a:spLocks noGrp="1"/>
          </p:cNvSpPr>
          <p:nvPr/>
        </p:nvSpPr>
        <p:spPr>
          <a:xfrm>
            <a:off x="6210300" y="5054600"/>
            <a:ext cx="4457700" cy="914400"/>
          </a:xfrm>
          <a:prstGeom prst="rect">
            <a:avLst/>
          </a:prstGeom>
          <a:solidFill>
            <a:srgbClr val="EFF6FB"/>
          </a:solidFill>
          <a:ln>
            <a:noFill/>
          </a:ln>
        </p:spPr>
        <p:txBody>
          <a:bodyPr vert="horz" wrap="square" rtlCol="0" anchor="ctr">
            <a:normAutofit/>
          </a:bodyPr>
          <a:lstStyle/>
          <a:p>
            <a:pPr>
              <a:buNone/>
            </a:pPr>
            <a:r>
              <a:rPr lang="fr-FR" sz="1200" dirty="0">
                <a:solidFill>
                  <a:srgbClr val="7A1800"/>
                </a:solidFill>
              </a:rPr>
              <a:t>Absence de plan de croissance, difficultés financières, technologie obsolète</a:t>
            </a:r>
          </a:p>
        </p:txBody>
      </p:sp>
    </p:spTree>
    <p:extLst>
      <p:ext uri="{BB962C8B-B14F-4D97-AF65-F5344CB8AC3E}">
        <p14:creationId xmlns:p14="http://schemas.microsoft.com/office/powerpoint/2010/main" val="2765693253"/>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7A5D6-0BED-0768-E57A-2C0D94797E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FD458C-B98D-D7D8-86C7-6F9C3CBA615A}"/>
              </a:ext>
            </a:extLst>
          </p:cNvPr>
          <p:cNvSpPr>
            <a:spLocks noGrp="1"/>
          </p:cNvSpPr>
          <p:nvPr>
            <p:ph type="title"/>
          </p:nvPr>
        </p:nvSpPr>
        <p:spPr>
          <a:xfrm>
            <a:off x="1984088" y="2028968"/>
            <a:ext cx="6595572" cy="1821063"/>
          </a:xfrm>
        </p:spPr>
        <p:txBody>
          <a:bodyPr>
            <a:normAutofit fontScale="90000"/>
          </a:bodyPr>
          <a:lstStyle/>
          <a:p>
            <a:pPr algn="ctr">
              <a:lnSpc>
                <a:spcPct val="150000"/>
              </a:lnSpc>
              <a:spcBef>
                <a:spcPts val="2400"/>
              </a:spcBef>
              <a:spcAft>
                <a:spcPts val="1200"/>
              </a:spcAft>
            </a:pPr>
            <a:r>
              <a:rPr lang="pl-PL" sz="3600" b="0" dirty="0" err="1"/>
              <a:t>Section 2Coût total de possession (TCO)</a:t>
            </a:r>
            <a:br>
              <a:rPr lang="pl-PL" sz="3600" dirty="0"/>
            </a:br>
            <a:br>
              <a:rPr lang="en-US" sz="4000" dirty="0"/>
            </a:br>
            <a:br>
              <a:rPr lang="pl-PL" dirty="0"/>
            </a:br>
            <a:br>
              <a:rPr lang="pl-PL" dirty="0"/>
            </a:br>
            <a:br>
              <a:rPr lang="pl-PL" dirty="0"/>
            </a:br>
            <a:endParaRPr lang="pl-PL" dirty="0"/>
          </a:p>
        </p:txBody>
      </p:sp>
    </p:spTree>
    <p:extLst>
      <p:ext uri="{BB962C8B-B14F-4D97-AF65-F5344CB8AC3E}">
        <p14:creationId xmlns:p14="http://schemas.microsoft.com/office/powerpoint/2010/main" val="2593896475"/>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79CCB-90AE-7197-A3DA-131B6BB60B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69B465-798E-CADA-EE33-59868C81E3FA}"/>
              </a:ext>
            </a:extLst>
          </p:cNvPr>
          <p:cNvSpPr>
            <a:spLocks noGrp="1"/>
          </p:cNvSpPr>
          <p:nvPr>
            <p:ph type="title"/>
          </p:nvPr>
        </p:nvSpPr>
        <p:spPr>
          <a:xfrm>
            <a:off x="603253" y="539751"/>
            <a:ext cx="7110958" cy="717551"/>
          </a:xfrm>
        </p:spPr>
        <p:txBody>
          <a:bodyPr/>
          <a:lstStyle/>
          <a:p>
            <a:r>
              <a:rPr lang="en-US" dirty="0"/>
              <a:t>Au-delà du prix d’achat : que cache-t-il ?</a:t>
            </a:r>
            <a:br>
              <a:rPr lang="pl-PL" dirty="0"/>
            </a:br>
            <a:br>
              <a:rPr lang="en-US"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D78FCC26-5C85-CFFD-D95E-E233FB99F65A}"/>
              </a:ext>
            </a:extLst>
          </p:cNvPr>
          <p:cNvSpPr>
            <a:spLocks noGrp="1"/>
          </p:cNvSpPr>
          <p:nvPr>
            <p:ph type="body" sz="half" idx="1"/>
          </p:nvPr>
        </p:nvSpPr>
        <p:spPr>
          <a:xfrm>
            <a:off x="603253" y="1689564"/>
            <a:ext cx="8807980" cy="5600698"/>
          </a:xfrm>
        </p:spPr>
        <p:txBody>
          <a:bodyPr>
            <a:normAutofit/>
          </a:bodyPr>
          <a:lstStyle/>
          <a:p>
            <a:pPr marL="0" indent="0" algn="ctr">
              <a:buNone/>
            </a:pPr>
            <a:r>
              <a:rPr lang="en-US" sz="2200" dirty="0"/>
              <a:t>L’une des erreurs les plus fréquentes en approvisionnement consiste à choisir les fournisseurs uniquement sur le prix d’achat. En réalité, celui-ci ne représente souvent que 30 à 40 % du coût total.</a:t>
            </a:r>
            <a:endParaRPr lang="pl-PL" sz="2200" dirty="0"/>
          </a:p>
          <a:p>
            <a:pPr marL="0" indent="0" algn="ctr">
              <a:buNone/>
            </a:pPr>
            <a:r>
              <a:rPr lang="en-US" sz="2200" dirty="0"/>
              <a:t>Le true coût includes many hidden factors.</a:t>
            </a:r>
            <a:endParaRPr lang="pl-PL" sz="2200" dirty="0"/>
          </a:p>
        </p:txBody>
      </p:sp>
      <p:pic>
        <p:nvPicPr>
          <p:cNvPr id="6" name="Obraz 5" descr="Obraz zawierający tekst, zrzut ekranu, Czcionka, linia&#10;&#10;Zawartość wygenerowana przez AI może być niepoprawna.">
            <a:extLst>
              <a:ext uri="{FF2B5EF4-FFF2-40B4-BE49-F238E27FC236}">
                <a16:creationId xmlns:a16="http://schemas.microsoft.com/office/drawing/2014/main" id="{55880919-0E3B-1E86-9817-033974D6099D}"/>
              </a:ext>
            </a:extLst>
          </p:cNvPr>
          <p:cNvPicPr>
            <a:picLocks noChangeAspect="1"/>
          </p:cNvPicPr>
          <p:nvPr/>
        </p:nvPicPr>
        <p:blipFill>
          <a:blip r:embed="rId3"/>
          <a:stretch>
            <a:fillRect/>
          </a:stretch>
        </p:blipFill>
        <p:spPr>
          <a:xfrm>
            <a:off x="423837" y="3725104"/>
            <a:ext cx="9626398" cy="1443332"/>
          </a:xfrm>
          <a:prstGeom prst="rect">
            <a:avLst/>
          </a:prstGeom>
        </p:spPr>
      </p:pic>
      <p:sp>
        <p:nvSpPr>
          <p:cNvPr id="200" name="FR_s14_200"/>
          <p:cNvSpPr>
            <a:spLocks noGrp="1"/>
          </p:cNvSpPr>
          <p:nvPr/>
        </p:nvSpPr>
        <p:spPr>
          <a:xfrm>
            <a:off x="419100" y="3721100"/>
            <a:ext cx="9626600" cy="1447800"/>
          </a:xfrm>
          <a:prstGeom prst="rect">
            <a:avLst/>
          </a:prstGeom>
          <a:solidFill>
            <a:srgbClr val="D4EEF2"/>
          </a:solidFill>
          <a:ln w="19050">
            <a:solidFill>
              <a:srgbClr val="2B7A8E"/>
            </a:solidFill>
          </a:ln>
        </p:spPr>
        <p:txBody>
          <a:bodyPr vert="horz" wrap="square" lIns="228600" tIns="91440" rIns="228600" bIns="91440" rtlCol="0" anchor="ctr">
            <a:normAutofit/>
          </a:bodyPr>
          <a:lstStyle/>
          <a:p>
            <a:pPr algn="l">
              <a:buNone/>
            </a:pPr>
            <a:r>
              <a:rPr lang="fr-FR" sz="1400" b="1" dirty="0">
                <a:solidFill>
                  <a:srgbClr val="1A5F70"/>
                </a:solidFill>
                <a:latin typeface="Courier New"/>
              </a:rPr>
              <a:t>TCO = Prix d'achat + Coûts d'acquisition + Coûts qualité +</a:t>
            </a:r>
          </a:p>
          <a:p>
            <a:pPr algn="l">
              <a:buNone/>
            </a:pPr>
            <a:r>
              <a:rPr lang="fr-FR" sz="1400" b="1" dirty="0">
                <a:solidFill>
                  <a:srgbClr val="1A5F70"/>
                </a:solidFill>
                <a:latin typeface="Courier New"/>
              </a:rPr>
              <a:t>Coûts de livraison + Coûts opérationnels cachés</a:t>
            </a:r>
          </a:p>
        </p:txBody>
      </p:sp>
    </p:spTree>
    <p:extLst>
      <p:ext uri="{BB962C8B-B14F-4D97-AF65-F5344CB8AC3E}">
        <p14:creationId xmlns:p14="http://schemas.microsoft.com/office/powerpoint/2010/main" val="3227096802"/>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C975D-04B8-7B00-58D2-D642268F3B11}"/>
            </a:ext>
          </a:extLst>
        </p:cNvPr>
        <p:cNvGrpSpPr/>
        <p:nvPr/>
      </p:nvGrpSpPr>
      <p:grpSpPr>
        <a:xfrm>
          <a:off x="0" y="0"/>
          <a:ext cx="0" cy="0"/>
          <a:chOff x="0" y="0"/>
          <a:chExt cx="0" cy="0"/>
        </a:xfrm>
      </p:grpSpPr>
      <p:sp>
        <p:nvSpPr>
          <p:cNvPr id="10" name="Symbol zastępczy obrazu 9">
            <a:extLst>
              <a:ext uri="{FF2B5EF4-FFF2-40B4-BE49-F238E27FC236}">
                <a16:creationId xmlns:a16="http://schemas.microsoft.com/office/drawing/2014/main" id="{CEBC0FFE-FBD3-7011-E543-7CC8EFDAA1DD}"/>
              </a:ext>
            </a:extLst>
          </p:cNvPr>
          <p:cNvSpPr>
            <a:spLocks noGrp="1"/>
          </p:cNvSpPr>
          <p:nvPr>
            <p:ph type="pic" idx="21"/>
          </p:nvPr>
        </p:nvSpPr>
        <p:spPr/>
        <p:txBody>
          <a:bodyPr/>
          <a:lstStyle/>
          <a:p>
            <a:endParaRPr lang="en-GB"/>
          </a:p>
        </p:txBody>
      </p:sp>
      <p:pic>
        <p:nvPicPr>
          <p:cNvPr id="3" name="Obraz 2">
            <a:extLst>
              <a:ext uri="{FF2B5EF4-FFF2-40B4-BE49-F238E27FC236}">
                <a16:creationId xmlns:a16="http://schemas.microsoft.com/office/drawing/2014/main" id="{82917727-E05F-7E17-43A0-E8261692B794}"/>
              </a:ext>
            </a:extLst>
          </p:cNvPr>
          <p:cNvPicPr>
            <a:picLocks noChangeAspect="1"/>
          </p:cNvPicPr>
          <p:nvPr/>
        </p:nvPicPr>
        <p:blipFill>
          <a:blip r:embed="rId3"/>
          <a:stretch>
            <a:fillRect/>
          </a:stretch>
        </p:blipFill>
        <p:spPr>
          <a:xfrm>
            <a:off x="0" y="190876"/>
            <a:ext cx="7309738" cy="890093"/>
          </a:xfrm>
          <a:prstGeom prst="rect">
            <a:avLst/>
          </a:prstGeom>
        </p:spPr>
      </p:pic>
      <p:pic>
        <p:nvPicPr>
          <p:cNvPr id="5" name="Obraz 4" descr="Obraz zawierający tekst, Czcionka, zrzut ekranu&#10;&#10;Zawartość wygenerowana przez AI może być niepoprawna.">
            <a:extLst>
              <a:ext uri="{FF2B5EF4-FFF2-40B4-BE49-F238E27FC236}">
                <a16:creationId xmlns:a16="http://schemas.microsoft.com/office/drawing/2014/main" id="{B8205FC0-1395-8019-EDDD-F577C6F23262}"/>
              </a:ext>
            </a:extLst>
          </p:cNvPr>
          <p:cNvPicPr>
            <a:picLocks noChangeAspect="1"/>
          </p:cNvPicPr>
          <p:nvPr/>
        </p:nvPicPr>
        <p:blipFill>
          <a:blip r:embed="rId4"/>
          <a:stretch>
            <a:fillRect/>
          </a:stretch>
        </p:blipFill>
        <p:spPr>
          <a:xfrm>
            <a:off x="238834" y="1080969"/>
            <a:ext cx="3254643" cy="1512000"/>
          </a:xfrm>
          <a:prstGeom prst="rect">
            <a:avLst/>
          </a:prstGeom>
        </p:spPr>
      </p:pic>
      <p:pic>
        <p:nvPicPr>
          <p:cNvPr id="9" name="Obraz 8" descr="Obraz zawierający tekst, zrzut ekranu, Czcionka&#10;&#10;Zawartość wygenerowana przez AI może być niepoprawna.">
            <a:extLst>
              <a:ext uri="{FF2B5EF4-FFF2-40B4-BE49-F238E27FC236}">
                <a16:creationId xmlns:a16="http://schemas.microsoft.com/office/drawing/2014/main" id="{75F66E82-2ABA-F03C-B3F9-FDC546BBC008}"/>
              </a:ext>
            </a:extLst>
          </p:cNvPr>
          <p:cNvPicPr>
            <a:picLocks noChangeAspect="1"/>
          </p:cNvPicPr>
          <p:nvPr/>
        </p:nvPicPr>
        <p:blipFill>
          <a:blip r:embed="rId5"/>
          <a:stretch>
            <a:fillRect/>
          </a:stretch>
        </p:blipFill>
        <p:spPr>
          <a:xfrm>
            <a:off x="228065" y="2753985"/>
            <a:ext cx="4226455" cy="2160000"/>
          </a:xfrm>
          <a:prstGeom prst="rect">
            <a:avLst/>
          </a:prstGeom>
        </p:spPr>
      </p:pic>
      <p:pic>
        <p:nvPicPr>
          <p:cNvPr id="14" name="Obraz 13" descr="Obraz zawierający tekst, zrzut ekranu, Czcionka, algebra&#10;&#10;Zawartość wygenerowana przez AI może być niepoprawna.">
            <a:extLst>
              <a:ext uri="{FF2B5EF4-FFF2-40B4-BE49-F238E27FC236}">
                <a16:creationId xmlns:a16="http://schemas.microsoft.com/office/drawing/2014/main" id="{74EB1E52-6DEF-0C43-B3B4-3F605873D5C6}"/>
              </a:ext>
            </a:extLst>
          </p:cNvPr>
          <p:cNvPicPr>
            <a:picLocks noChangeAspect="1"/>
          </p:cNvPicPr>
          <p:nvPr/>
        </p:nvPicPr>
        <p:blipFill>
          <a:blip r:embed="rId6"/>
          <a:stretch>
            <a:fillRect/>
          </a:stretch>
        </p:blipFill>
        <p:spPr>
          <a:xfrm>
            <a:off x="5326578" y="72688"/>
            <a:ext cx="6349860" cy="2160000"/>
          </a:xfrm>
          <a:prstGeom prst="rect">
            <a:avLst/>
          </a:prstGeom>
        </p:spPr>
      </p:pic>
      <p:pic>
        <p:nvPicPr>
          <p:cNvPr id="18" name="Obraz 17" descr="Obraz zawierający tekst, zrzut ekranu, Czcionka&#10;&#10;Zawartość wygenerowana przez AI może być niepoprawna.">
            <a:extLst>
              <a:ext uri="{FF2B5EF4-FFF2-40B4-BE49-F238E27FC236}">
                <a16:creationId xmlns:a16="http://schemas.microsoft.com/office/drawing/2014/main" id="{F555C86A-42D1-1CF4-2075-87DF95B76162}"/>
              </a:ext>
            </a:extLst>
          </p:cNvPr>
          <p:cNvPicPr>
            <a:picLocks noChangeAspect="1"/>
          </p:cNvPicPr>
          <p:nvPr/>
        </p:nvPicPr>
        <p:blipFill>
          <a:blip r:embed="rId7"/>
          <a:stretch>
            <a:fillRect/>
          </a:stretch>
        </p:blipFill>
        <p:spPr>
          <a:xfrm>
            <a:off x="5308267" y="2479598"/>
            <a:ext cx="5907780" cy="2160000"/>
          </a:xfrm>
          <a:prstGeom prst="rect">
            <a:avLst/>
          </a:prstGeom>
        </p:spPr>
      </p:pic>
      <p:pic>
        <p:nvPicPr>
          <p:cNvPr id="20" name="Obraz 19" descr="Obraz zawierający tekst, zrzut ekranu, Czcionka, algebra&#10;&#10;Zawartość wygenerowana przez AI może być niepoprawna.">
            <a:extLst>
              <a:ext uri="{FF2B5EF4-FFF2-40B4-BE49-F238E27FC236}">
                <a16:creationId xmlns:a16="http://schemas.microsoft.com/office/drawing/2014/main" id="{2A81F0BB-D155-4B19-4375-399CCCEE9D75}"/>
              </a:ext>
            </a:extLst>
          </p:cNvPr>
          <p:cNvPicPr>
            <a:picLocks noChangeAspect="1"/>
          </p:cNvPicPr>
          <p:nvPr/>
        </p:nvPicPr>
        <p:blipFill>
          <a:blip r:embed="rId8"/>
          <a:stretch>
            <a:fillRect/>
          </a:stretch>
        </p:blipFill>
        <p:spPr>
          <a:xfrm>
            <a:off x="5347179" y="4867052"/>
            <a:ext cx="6705816" cy="1872000"/>
          </a:xfrm>
          <a:prstGeom prst="rect">
            <a:avLst/>
          </a:prstGeom>
        </p:spPr>
      </p:pic>
      <p:sp>
        <p:nvSpPr>
          <p:cNvPr id="400" name="FR_400"/>
          <p:cNvSpPr>
            <a:spLocks noGrp="1"/>
          </p:cNvSpPr>
          <p:nvPr/>
        </p:nvSpPr>
        <p:spPr>
          <a:xfrm>
            <a:off x="0" y="76200"/>
            <a:ext cx="12192000" cy="6781800"/>
          </a:xfrm>
          <a:prstGeom prst="rect">
            <a:avLst/>
          </a:prstGeom>
          <a:solidFill>
            <a:srgbClr val="FFFFFF"/>
          </a:solidFill>
          <a:ln>
            <a:noFill/>
          </a:ln>
        </p:spPr>
        <p:txBody>
          <a:bodyPr vert="horz" wrap="square" lIns="91440" tIns="45720" rIns="91440" bIns="45720" rtlCol="0" anchor="t">
            <a:normAutofit/>
          </a:bodyPr>
          <a:lstStyle/>
          <a:p>
            <a:pPr algn="l">
              <a:buNone/>
            </a:pPr>
            <a:endParaRPr/>
          </a:p>
        </p:txBody>
      </p:sp>
      <p:sp>
        <p:nvSpPr>
          <p:cNvPr id="401" name="FR_401"/>
          <p:cNvSpPr>
            <a:spLocks noGrp="1"/>
          </p:cNvSpPr>
          <p:nvPr/>
        </p:nvSpPr>
        <p:spPr>
          <a:xfrm>
            <a:off x="0" y="76200"/>
            <a:ext cx="4454520" cy="863600"/>
          </a:xfrm>
          <a:prstGeom prst="rect">
            <a:avLst/>
          </a:prstGeom>
          <a:solidFill>
            <a:srgbClr val="0D5C73"/>
          </a:solidFill>
          <a:ln>
            <a:noFill/>
          </a:ln>
        </p:spPr>
        <p:txBody>
          <a:bodyPr vert="horz" wrap="square" lIns="91440" tIns="45720" rIns="91440" bIns="45720" rtlCol="0" anchor="ctr">
            <a:normAutofit/>
          </a:bodyPr>
          <a:lstStyle/>
          <a:p>
            <a:pPr algn="l">
              <a:buNone/>
            </a:pPr>
            <a:r>
              <a:rPr lang="fr-FR" sz="1400" b="1" dirty="0">
                <a:solidFill>
                  <a:srgbClr val="FFFFFF"/>
                </a:solidFill>
              </a:rPr>
              <a:t>Les composantes du Coût Total de Possession (CTP)</a:t>
            </a:r>
          </a:p>
        </p:txBody>
      </p:sp>
      <p:sp>
        <p:nvSpPr>
          <p:cNvPr id="402" name="FR_402"/>
          <p:cNvSpPr>
            <a:spLocks noGrp="1"/>
          </p:cNvSpPr>
          <p:nvPr/>
        </p:nvSpPr>
        <p:spPr>
          <a:xfrm>
            <a:off x="0" y="939800"/>
            <a:ext cx="4445000" cy="1816100"/>
          </a:xfrm>
          <a:prstGeom prst="rect">
            <a:avLst/>
          </a:prstGeom>
          <a:solidFill>
            <a:srgbClr val="F0F8FA"/>
          </a:solidFill>
          <a:ln w="9525">
            <a:solidFill>
              <a:srgbClr val="0D5C73"/>
            </a:solidFill>
          </a:ln>
        </p:spPr>
        <p:txBody>
          <a:bodyPr vert="horz" wrap="square" lIns="91440" tIns="45720" rIns="91440" bIns="45720" rtlCol="0" anchor="t">
            <a:normAutofit/>
          </a:bodyPr>
          <a:lstStyle/>
          <a:p>
            <a:pPr algn="l">
              <a:spcBef>
                <a:spcPts val="1800"/>
              </a:spcBef>
              <a:buNone/>
            </a:pPr>
            <a:r>
              <a:rPr lang="fr-FR" sz="1400" b="1" dirty="0">
                <a:solidFill>
                  <a:srgbClr val="0D5C73"/>
                </a:solidFill>
              </a:rPr>
              <a:t>1. Prix d'achat (30–40 % du CTP)</a:t>
            </a:r>
          </a:p>
          <a:p>
            <a:pPr algn="l">
              <a:spcBef>
                <a:spcPts val="1800"/>
              </a:spcBef>
              <a:buNone/>
            </a:pPr>
            <a:r>
              <a:rPr lang="fr-FR" sz="1400" dirty="0">
                <a:solidFill>
                  <a:srgbClr val="1A2B3C"/>
                </a:solidFill>
              </a:rPr>
              <a:t>• Coût unitaire × quantité commandée</a:t>
            </a:r>
          </a:p>
          <a:p>
            <a:pPr algn="l">
              <a:spcBef>
                <a:spcPts val="1800"/>
              </a:spcBef>
              <a:buNone/>
            </a:pPr>
            <a:r>
              <a:rPr lang="fr-FR" sz="1400" dirty="0">
                <a:solidFill>
                  <a:srgbClr val="1A2B3C"/>
                </a:solidFill>
              </a:rPr>
              <a:t>• Inclut les remises ou majorations sur volume</a:t>
            </a:r>
          </a:p>
          <a:p>
            <a:pPr algn="l">
              <a:spcBef>
                <a:spcPts val="1800"/>
              </a:spcBef>
              <a:buNone/>
            </a:pPr>
            <a:r>
              <a:rPr lang="fr-FR" sz="1400" b="1" dirty="0">
                <a:solidFill>
                  <a:srgbClr val="0D5C73"/>
                </a:solidFill>
              </a:rPr>
              <a:t>• N'est PAS le seul facteur de coût</a:t>
            </a:r>
          </a:p>
        </p:txBody>
      </p:sp>
      <p:sp>
        <p:nvSpPr>
          <p:cNvPr id="403" name="FR_403"/>
          <p:cNvSpPr>
            <a:spLocks noGrp="1"/>
          </p:cNvSpPr>
          <p:nvPr/>
        </p:nvSpPr>
        <p:spPr>
          <a:xfrm>
            <a:off x="0" y="2755900"/>
            <a:ext cx="4445000" cy="4051300"/>
          </a:xfrm>
          <a:prstGeom prst="rect">
            <a:avLst/>
          </a:prstGeom>
          <a:solidFill>
            <a:srgbClr val="FFFFFF"/>
          </a:solidFill>
          <a:ln w="9525">
            <a:solidFill>
              <a:srgbClr val="0D5C73"/>
            </a:solidFill>
          </a:ln>
        </p:spPr>
        <p:txBody>
          <a:bodyPr vert="horz" wrap="square" lIns="91440" tIns="45720" rIns="91440" bIns="45720" rtlCol="0" anchor="t">
            <a:normAutofit/>
          </a:bodyPr>
          <a:lstStyle/>
          <a:p>
            <a:pPr algn="l">
              <a:spcBef>
                <a:spcPts val="1800"/>
              </a:spcBef>
              <a:buNone/>
            </a:pPr>
            <a:r>
              <a:rPr lang="fr-FR" sz="1400" b="1" dirty="0">
                <a:solidFill>
                  <a:srgbClr val="0D5C73"/>
                </a:solidFill>
              </a:rPr>
              <a:t>2. Coûts d'acquisition (5–10 % du CTP)</a:t>
            </a:r>
          </a:p>
          <a:p>
            <a:pPr algn="l">
              <a:spcBef>
                <a:spcPts val="1800"/>
              </a:spcBef>
              <a:buNone/>
            </a:pPr>
            <a:r>
              <a:rPr lang="fr-FR" sz="1400" b="1" dirty="0">
                <a:solidFill>
                  <a:srgbClr val="0D5C73"/>
                </a:solidFill>
              </a:rPr>
              <a:t>• Coûts de sourcing :</a:t>
            </a:r>
            <a:r>
              <a:rPr lang="fr-FR" sz="1400" dirty="0">
                <a:solidFill>
                  <a:srgbClr val="1A2B3C"/>
                </a:solidFill>
              </a:rPr>
              <a:t> identifier et évaluer les fournisseurs</a:t>
            </a:r>
          </a:p>
          <a:p>
            <a:pPr algn="l">
              <a:spcBef>
                <a:spcPts val="1800"/>
              </a:spcBef>
              <a:buNone/>
            </a:pPr>
            <a:r>
              <a:rPr lang="fr-FR" sz="1400" b="1" dirty="0">
                <a:solidFill>
                  <a:srgbClr val="0D5C73"/>
                </a:solidFill>
              </a:rPr>
              <a:t>• Coûts de négociation :</a:t>
            </a:r>
            <a:r>
              <a:rPr lang="fr-FR" sz="1400" dirty="0">
                <a:solidFill>
                  <a:srgbClr val="1A2B3C"/>
                </a:solidFill>
              </a:rPr>
              <a:t> temps acheteur et management</a:t>
            </a:r>
          </a:p>
          <a:p>
            <a:pPr algn="l">
              <a:spcBef>
                <a:spcPts val="1800"/>
              </a:spcBef>
              <a:buNone/>
            </a:pPr>
            <a:r>
              <a:rPr lang="fr-FR" sz="1400" b="1" dirty="0">
                <a:solidFill>
                  <a:srgbClr val="0D5C73"/>
                </a:solidFill>
              </a:rPr>
              <a:t>• Traitement des commandes :</a:t>
            </a:r>
            <a:r>
              <a:rPr lang="fr-FR" sz="1400" dirty="0">
                <a:solidFill>
                  <a:srgbClr val="1A2B3C"/>
                </a:solidFill>
              </a:rPr>
              <a:t> création BC, gestion</a:t>
            </a:r>
          </a:p>
          <a:p>
            <a:pPr algn="l">
              <a:spcBef>
                <a:spcPts val="1800"/>
              </a:spcBef>
              <a:buNone/>
            </a:pPr>
            <a:r>
              <a:rPr lang="fr-FR" sz="1400" b="1" dirty="0">
                <a:solidFill>
                  <a:srgbClr val="0D5C73"/>
                </a:solidFill>
              </a:rPr>
              <a:t>• Transport :</a:t>
            </a:r>
            <a:r>
              <a:rPr lang="fr-FR" sz="1400" dirty="0">
                <a:solidFill>
                  <a:srgbClr val="1A2B3C"/>
                </a:solidFill>
              </a:rPr>
              <a:t> fret, logistique vers votre site</a:t>
            </a:r>
          </a:p>
          <a:p>
            <a:pPr algn="l">
              <a:spcBef>
                <a:spcPts val="1800"/>
              </a:spcBef>
              <a:buNone/>
            </a:pPr>
            <a:r>
              <a:rPr lang="fr-FR" sz="1400" b="1" dirty="0">
                <a:solidFill>
                  <a:srgbClr val="0D5C73"/>
                </a:solidFill>
              </a:rPr>
              <a:t>• Réception :</a:t>
            </a:r>
            <a:r>
              <a:rPr lang="fr-FR" sz="1400" dirty="0">
                <a:solidFill>
                  <a:srgbClr val="1A2B3C"/>
                </a:solidFill>
              </a:rPr>
              <a:t> déchargement, réception, documentation</a:t>
            </a:r>
          </a:p>
        </p:txBody>
      </p:sp>
      <p:sp>
        <p:nvSpPr>
          <p:cNvPr id="404" name="FR_404"/>
          <p:cNvSpPr>
            <a:spLocks noGrp="1"/>
          </p:cNvSpPr>
          <p:nvPr/>
        </p:nvSpPr>
        <p:spPr>
          <a:xfrm>
            <a:off x="4572000" y="76200"/>
            <a:ext cx="7620000" cy="2374900"/>
          </a:xfrm>
          <a:prstGeom prst="rect">
            <a:avLst/>
          </a:prstGeom>
          <a:solidFill>
            <a:srgbClr val="F0F8FA"/>
          </a:solidFill>
          <a:ln w="9525">
            <a:solidFill>
              <a:srgbClr val="0D5C73"/>
            </a:solidFill>
          </a:ln>
        </p:spPr>
        <p:txBody>
          <a:bodyPr vert="horz" wrap="square" lIns="91440" tIns="45720" rIns="91440" bIns="45720" rtlCol="0" anchor="t">
            <a:noAutofit/>
          </a:bodyPr>
          <a:lstStyle/>
          <a:p>
            <a:pPr algn="l">
              <a:spcBef>
                <a:spcPts val="1800"/>
              </a:spcBef>
              <a:buNone/>
            </a:pPr>
            <a:r>
              <a:rPr lang="fr-FR" sz="1400" b="1" dirty="0">
                <a:solidFill>
                  <a:srgbClr val="0D5C73"/>
                </a:solidFill>
              </a:rPr>
              <a:t>3. Coûts qualité (10–20 % du CTP)</a:t>
            </a:r>
          </a:p>
          <a:p>
            <a:pPr algn="l">
              <a:spcBef>
                <a:spcPts val="1800"/>
              </a:spcBef>
              <a:buNone/>
            </a:pPr>
            <a:r>
              <a:rPr lang="fr-FR" sz="1400" b="1" dirty="0">
                <a:solidFill>
                  <a:srgbClr val="0D5C73"/>
                </a:solidFill>
              </a:rPr>
              <a:t>• Inspection :</a:t>
            </a:r>
            <a:r>
              <a:rPr lang="fr-FR" sz="1400" dirty="0">
                <a:solidFill>
                  <a:srgbClr val="1A2B3C"/>
                </a:solidFill>
              </a:rPr>
              <a:t> test et vérification des marchandises entrantes</a:t>
            </a:r>
          </a:p>
          <a:p>
            <a:pPr algn="l">
              <a:spcBef>
                <a:spcPts val="1800"/>
              </a:spcBef>
              <a:buNone/>
            </a:pPr>
            <a:r>
              <a:rPr lang="fr-FR" sz="1400" b="1" dirty="0">
                <a:solidFill>
                  <a:srgbClr val="0D5C73"/>
                </a:solidFill>
              </a:rPr>
              <a:t>• Rebut/Retouche :</a:t>
            </a:r>
            <a:r>
              <a:rPr lang="fr-FR" sz="1400" dirty="0">
                <a:solidFill>
                  <a:srgbClr val="1A2B3C"/>
                </a:solidFill>
              </a:rPr>
              <a:t> marchandises défectueuses à retravailler ou éliminer</a:t>
            </a:r>
          </a:p>
          <a:p>
            <a:pPr algn="l">
              <a:spcBef>
                <a:spcPts val="1800"/>
              </a:spcBef>
              <a:buNone/>
            </a:pPr>
            <a:r>
              <a:rPr lang="fr-FR" sz="1400" b="1" dirty="0">
                <a:solidFill>
                  <a:srgbClr val="0D5C73"/>
                </a:solidFill>
              </a:rPr>
              <a:t>• Garantie :</a:t>
            </a:r>
            <a:r>
              <a:rPr lang="fr-FR" sz="1400" dirty="0">
                <a:solidFill>
                  <a:srgbClr val="1A2B3C"/>
                </a:solidFill>
              </a:rPr>
              <a:t> remplacement/réparation (parfois des années après l'achat)</a:t>
            </a:r>
          </a:p>
          <a:p>
            <a:pPr algn="l">
              <a:spcBef>
                <a:spcPts val="1800"/>
              </a:spcBef>
              <a:buNone/>
            </a:pPr>
            <a:r>
              <a:rPr lang="fr-FR" sz="1400" b="1" dirty="0">
                <a:solidFill>
                  <a:srgbClr val="0D5C73"/>
                </a:solidFill>
              </a:rPr>
              <a:t>• Rappels :</a:t>
            </a:r>
            <a:r>
              <a:rPr lang="fr-FR" sz="1400" dirty="0">
                <a:solidFill>
                  <a:srgbClr val="1A2B3C"/>
                </a:solidFill>
              </a:rPr>
              <a:t> si les défauts atteignent les clients</a:t>
            </a:r>
          </a:p>
          <a:p>
            <a:pPr algn="l">
              <a:spcBef>
                <a:spcPts val="1800"/>
              </a:spcBef>
              <a:buNone/>
            </a:pPr>
            <a:r>
              <a:rPr lang="fr-FR" sz="1400" b="1" dirty="0">
                <a:solidFill>
                  <a:srgbClr val="0D5C73"/>
                </a:solidFill>
              </a:rPr>
              <a:t>• Atteinte à la marque :</a:t>
            </a:r>
            <a:r>
              <a:rPr lang="fr-FR" sz="1400" dirty="0">
                <a:solidFill>
                  <a:srgbClr val="1A2B3C"/>
                </a:solidFill>
              </a:rPr>
              <a:t> perte de confiance et de fidélisation</a:t>
            </a:r>
          </a:p>
        </p:txBody>
      </p:sp>
      <p:sp>
        <p:nvSpPr>
          <p:cNvPr id="405" name="FR_405"/>
          <p:cNvSpPr>
            <a:spLocks noGrp="1"/>
          </p:cNvSpPr>
          <p:nvPr/>
        </p:nvSpPr>
        <p:spPr>
          <a:xfrm>
            <a:off x="4572000" y="2451100"/>
            <a:ext cx="7620000" cy="2374900"/>
          </a:xfrm>
          <a:prstGeom prst="rect">
            <a:avLst/>
          </a:prstGeom>
          <a:solidFill>
            <a:srgbClr val="FFFFFF"/>
          </a:solidFill>
          <a:ln w="9525">
            <a:solidFill>
              <a:srgbClr val="0D5C73"/>
            </a:solidFill>
          </a:ln>
        </p:spPr>
        <p:txBody>
          <a:bodyPr vert="horz" wrap="square" lIns="91440" tIns="45720" rIns="91440" bIns="45720" rtlCol="0" anchor="t">
            <a:normAutofit/>
          </a:bodyPr>
          <a:lstStyle/>
          <a:p>
            <a:pPr algn="l">
              <a:spcBef>
                <a:spcPts val="1800"/>
              </a:spcBef>
              <a:buNone/>
            </a:pPr>
            <a:r>
              <a:rPr lang="fr-FR" sz="1400" b="1" dirty="0">
                <a:solidFill>
                  <a:srgbClr val="0D5C73"/>
                </a:solidFill>
              </a:rPr>
              <a:t>4. Coûts de livraison (5–15 % du CTP)</a:t>
            </a:r>
          </a:p>
          <a:p>
            <a:pPr algn="l">
              <a:spcBef>
                <a:spcPts val="1800"/>
              </a:spcBef>
              <a:buNone/>
            </a:pPr>
            <a:r>
              <a:rPr lang="fr-FR" sz="1400" b="1" dirty="0">
                <a:solidFill>
                  <a:srgbClr val="0D5C73"/>
                </a:solidFill>
              </a:rPr>
              <a:t>• Stock tampon :</a:t>
            </a:r>
            <a:r>
              <a:rPr lang="fr-FR" sz="1400" dirty="0">
                <a:solidFill>
                  <a:srgbClr val="1A2B3C"/>
                </a:solidFill>
              </a:rPr>
              <a:t> coût de stockage dû aux longs délais ou min. de commande</a:t>
            </a:r>
          </a:p>
          <a:p>
            <a:pPr algn="l">
              <a:spcBef>
                <a:spcPts val="1800"/>
              </a:spcBef>
              <a:buNone/>
            </a:pPr>
            <a:r>
              <a:rPr lang="fr-FR" sz="1400" b="1" dirty="0">
                <a:solidFill>
                  <a:srgbClr val="0D5C73"/>
                </a:solidFill>
              </a:rPr>
              <a:t>• Acheminement d'urgence :</a:t>
            </a:r>
            <a:r>
              <a:rPr lang="fr-FR" sz="1400" dirty="0">
                <a:solidFill>
                  <a:srgbClr val="1A2B3C"/>
                </a:solidFill>
              </a:rPr>
              <a:t> transport express si retard fournisseur</a:t>
            </a:r>
          </a:p>
          <a:p>
            <a:pPr algn="l">
              <a:spcBef>
                <a:spcPts val="1800"/>
              </a:spcBef>
              <a:buNone/>
            </a:pPr>
            <a:r>
              <a:rPr lang="fr-FR" sz="1400" b="1" dirty="0">
                <a:solidFill>
                  <a:srgbClr val="0D5C73"/>
                </a:solidFill>
              </a:rPr>
              <a:t>• Retards de production :</a:t>
            </a:r>
            <a:r>
              <a:rPr lang="fr-FR" sz="1400" dirty="0">
                <a:solidFill>
                  <a:srgbClr val="1A2B3C"/>
                </a:solidFill>
              </a:rPr>
              <a:t> ruptures arrêtant la production (coût d'opportunité)</a:t>
            </a:r>
          </a:p>
          <a:p>
            <a:pPr algn="l">
              <a:spcBef>
                <a:spcPts val="1800"/>
              </a:spcBef>
              <a:buNone/>
            </a:pPr>
            <a:r>
              <a:rPr lang="fr-FR" sz="1400" b="1" dirty="0">
                <a:solidFill>
                  <a:srgbClr val="0D5C73"/>
                </a:solidFill>
              </a:rPr>
              <a:t>• Service client :</a:t>
            </a:r>
            <a:r>
              <a:rPr lang="fr-FR" sz="1400" dirty="0">
                <a:solidFill>
                  <a:srgbClr val="1A2B3C"/>
                </a:solidFill>
              </a:rPr>
              <a:t> engagements manqués dus aux retards fournisseur</a:t>
            </a:r>
          </a:p>
        </p:txBody>
      </p:sp>
      <p:sp>
        <p:nvSpPr>
          <p:cNvPr id="406" name="FR_406"/>
          <p:cNvSpPr>
            <a:spLocks noGrp="1"/>
          </p:cNvSpPr>
          <p:nvPr/>
        </p:nvSpPr>
        <p:spPr>
          <a:xfrm>
            <a:off x="4572000" y="4826000"/>
            <a:ext cx="7620000" cy="1968500"/>
          </a:xfrm>
          <a:prstGeom prst="rect">
            <a:avLst/>
          </a:prstGeom>
          <a:solidFill>
            <a:srgbClr val="F0F8FA"/>
          </a:solidFill>
          <a:ln w="9525">
            <a:solidFill>
              <a:srgbClr val="0D5C73"/>
            </a:solidFill>
          </a:ln>
        </p:spPr>
        <p:txBody>
          <a:bodyPr vert="horz" wrap="square" lIns="91440" tIns="45720" rIns="91440" bIns="45720" rtlCol="0" anchor="t">
            <a:noAutofit/>
          </a:bodyPr>
          <a:lstStyle/>
          <a:p>
            <a:pPr algn="l">
              <a:spcBef>
                <a:spcPts val="1800"/>
              </a:spcBef>
              <a:buNone/>
            </a:pPr>
            <a:r>
              <a:rPr lang="fr-FR" sz="1400" b="1" dirty="0">
                <a:solidFill>
                  <a:srgbClr val="0D5C73"/>
                </a:solidFill>
              </a:rPr>
              <a:t>5. Coûts opérationnels cachés (10–30 % du CTP)</a:t>
            </a:r>
          </a:p>
          <a:p>
            <a:pPr algn="l">
              <a:spcBef>
                <a:spcPts val="1800"/>
              </a:spcBef>
              <a:buNone/>
            </a:pPr>
            <a:r>
              <a:rPr lang="fr-FR" sz="1400" b="1" dirty="0">
                <a:solidFill>
                  <a:srgbClr val="0D5C73"/>
                </a:solidFill>
              </a:rPr>
              <a:t>• Support/Service :</a:t>
            </a:r>
            <a:r>
              <a:rPr lang="fr-FR" sz="1400" dirty="0">
                <a:solidFill>
                  <a:srgbClr val="1A2B3C"/>
                </a:solidFill>
              </a:rPr>
              <a:t> support technique, résolution de problèmes, formation</a:t>
            </a:r>
          </a:p>
          <a:p>
            <a:pPr algn="l">
              <a:spcBef>
                <a:spcPts val="1800"/>
              </a:spcBef>
              <a:buNone/>
            </a:pPr>
            <a:r>
              <a:rPr lang="fr-FR" sz="1400" b="1" dirty="0">
                <a:solidFill>
                  <a:srgbClr val="0D5C73"/>
                </a:solidFill>
              </a:rPr>
              <a:t>• Communication :</a:t>
            </a:r>
            <a:r>
              <a:rPr lang="fr-FR" sz="1400" dirty="0">
                <a:solidFill>
                  <a:srgbClr val="1A2B3C"/>
                </a:solidFill>
              </a:rPr>
              <a:t> gestion continue de la relation fournisseur</a:t>
            </a:r>
          </a:p>
          <a:p>
            <a:pPr algn="l">
              <a:spcBef>
                <a:spcPts val="1800"/>
              </a:spcBef>
              <a:buNone/>
            </a:pPr>
            <a:r>
              <a:rPr lang="fr-FR" sz="1400" b="1" dirty="0">
                <a:solidFill>
                  <a:srgbClr val="0D5C73"/>
                </a:solidFill>
              </a:rPr>
              <a:t>• Conformité :</a:t>
            </a:r>
            <a:r>
              <a:rPr lang="fr-FR" sz="1400" dirty="0">
                <a:solidFill>
                  <a:srgbClr val="1A2B3C"/>
                </a:solidFill>
              </a:rPr>
              <a:t> respect des exigences réglementaires et environnementales</a:t>
            </a:r>
          </a:p>
          <a:p>
            <a:pPr algn="l">
              <a:spcBef>
                <a:spcPts val="1800"/>
              </a:spcBef>
              <a:buNone/>
            </a:pPr>
            <a:r>
              <a:rPr lang="fr-FR" sz="1400" b="1" dirty="0">
                <a:solidFill>
                  <a:srgbClr val="0D5C73"/>
                </a:solidFill>
              </a:rPr>
              <a:t>• Perturbation :</a:t>
            </a:r>
            <a:r>
              <a:rPr lang="fr-FR" sz="1400" dirty="0">
                <a:solidFill>
                  <a:srgbClr val="1A2B3C"/>
                </a:solidFill>
              </a:rPr>
              <a:t> disruption opérationnelle (réelle mais difficilement mesurable)</a:t>
            </a:r>
          </a:p>
        </p:txBody>
      </p:sp>
    </p:spTree>
    <p:extLst>
      <p:ext uri="{BB962C8B-B14F-4D97-AF65-F5344CB8AC3E}">
        <p14:creationId xmlns:p14="http://schemas.microsoft.com/office/powerpoint/2010/main" val="2191280073"/>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7F73D-6154-EEC9-86E5-E82CD8153B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A2DD8B-EAAD-8CAE-950B-8E57AFFA28F2}"/>
              </a:ext>
            </a:extLst>
          </p:cNvPr>
          <p:cNvSpPr>
            <a:spLocks noGrp="1"/>
          </p:cNvSpPr>
          <p:nvPr>
            <p:ph type="title"/>
          </p:nvPr>
        </p:nvSpPr>
        <p:spPr>
          <a:xfrm>
            <a:off x="603253" y="539751"/>
            <a:ext cx="7110958" cy="717551"/>
          </a:xfrm>
        </p:spPr>
        <p:txBody>
          <a:bodyPr/>
          <a:lstStyle/>
          <a:p>
            <a:r>
              <a:rPr lang="pl-PL" dirty="0"/>
              <a:t>Exemple de calcul du TCO</a:t>
            </a:r>
            <a:br>
              <a:rPr lang="pl-PL" dirty="0"/>
            </a:br>
            <a:br>
              <a:rPr lang="pl-PL" dirty="0"/>
            </a:br>
            <a:br>
              <a:rPr lang="pl-PL" dirty="0"/>
            </a:br>
            <a:br>
              <a:rPr lang="pl-PL" dirty="0"/>
            </a:br>
            <a:endParaRPr lang="pl-PL" dirty="0"/>
          </a:p>
        </p:txBody>
      </p:sp>
      <p:pic>
        <p:nvPicPr>
          <p:cNvPr id="8" name="Obraz 7" descr="Obraz zawierający tekst, zrzut ekranu, Czcionka&#10;&#10;Zawartość wygenerowana przez AI może być niepoprawna.">
            <a:extLst>
              <a:ext uri="{FF2B5EF4-FFF2-40B4-BE49-F238E27FC236}">
                <a16:creationId xmlns:a16="http://schemas.microsoft.com/office/drawing/2014/main" id="{DC9E337C-4745-734A-EE96-FF89371342F8}"/>
              </a:ext>
            </a:extLst>
          </p:cNvPr>
          <p:cNvPicPr>
            <a:picLocks noChangeAspect="1"/>
          </p:cNvPicPr>
          <p:nvPr/>
        </p:nvPicPr>
        <p:blipFill>
          <a:blip r:embed="rId3"/>
          <a:stretch>
            <a:fillRect/>
          </a:stretch>
        </p:blipFill>
        <p:spPr>
          <a:xfrm>
            <a:off x="0" y="1257302"/>
            <a:ext cx="3838095" cy="4876190"/>
          </a:xfrm>
          <a:prstGeom prst="rect">
            <a:avLst/>
          </a:prstGeom>
        </p:spPr>
      </p:pic>
      <p:pic>
        <p:nvPicPr>
          <p:cNvPr id="10" name="Obraz 9" descr="Obraz zawierający tekst, zrzut ekranu, Czcionka, numer&#10;&#10;Zawartość wygenerowana przez AI może być niepoprawna.">
            <a:extLst>
              <a:ext uri="{FF2B5EF4-FFF2-40B4-BE49-F238E27FC236}">
                <a16:creationId xmlns:a16="http://schemas.microsoft.com/office/drawing/2014/main" id="{38219AE6-06AB-3598-5E6E-4BD420FB1835}"/>
              </a:ext>
            </a:extLst>
          </p:cNvPr>
          <p:cNvPicPr>
            <a:picLocks noChangeAspect="1"/>
          </p:cNvPicPr>
          <p:nvPr/>
        </p:nvPicPr>
        <p:blipFill>
          <a:blip r:embed="rId4"/>
          <a:stretch>
            <a:fillRect/>
          </a:stretch>
        </p:blipFill>
        <p:spPr>
          <a:xfrm>
            <a:off x="4158732" y="1211582"/>
            <a:ext cx="6847619" cy="5533333"/>
          </a:xfrm>
          <a:prstGeom prst="rect">
            <a:avLst/>
          </a:prstGeom>
        </p:spPr>
      </p:pic>
      <p:sp>
        <p:nvSpPr>
          <p:cNvPr id="500" name="FR_s16_500"/>
          <p:cNvSpPr>
            <a:spLocks noGrp="1"/>
          </p:cNvSpPr>
          <p:nvPr/>
        </p:nvSpPr>
        <p:spPr>
          <a:xfrm>
            <a:off x="0" y="1257299"/>
            <a:ext cx="3835400" cy="5060949"/>
          </a:xfrm>
          <a:prstGeom prst="rect">
            <a:avLst/>
          </a:prstGeom>
          <a:solidFill>
            <a:srgbClr val="FFF8F0"/>
          </a:solidFill>
          <a:ln>
            <a:noFill/>
          </a:ln>
        </p:spPr>
        <p:txBody>
          <a:bodyPr vert="horz" wrap="square" lIns="91440" tIns="45720" rIns="91440" bIns="45720" rtlCol="0" anchor="t">
            <a:noAutofit/>
          </a:bodyPr>
          <a:lstStyle/>
          <a:p>
            <a:pPr algn="l">
              <a:spcBef>
                <a:spcPts val="1800"/>
              </a:spcBef>
              <a:buNone/>
            </a:pPr>
            <a:r>
              <a:rPr lang="fr-FR" sz="1200" b="1" dirty="0">
                <a:solidFill>
                  <a:srgbClr val="1A2B3C"/>
                </a:solidFill>
              </a:rPr>
              <a:t>Fournisseur A (Prix bas) :</a:t>
            </a:r>
          </a:p>
          <a:p>
            <a:pPr algn="l">
              <a:spcBef>
                <a:spcPts val="1800"/>
              </a:spcBef>
              <a:buNone/>
            </a:pPr>
            <a:r>
              <a:rPr lang="fr-FR" sz="1200" b="1" dirty="0">
                <a:solidFill>
                  <a:srgbClr val="1A2B3C"/>
                </a:solidFill>
              </a:rPr>
              <a:t>• Prix unitaire : </a:t>
            </a:r>
            <a:r>
              <a:rPr lang="fr-FR" sz="1200" dirty="0">
                <a:solidFill>
                  <a:srgbClr val="1A2B3C"/>
                </a:solidFill>
              </a:rPr>
              <a:t>$100</a:t>
            </a:r>
          </a:p>
          <a:p>
            <a:pPr algn="l">
              <a:spcBef>
                <a:spcPts val="1800"/>
              </a:spcBef>
              <a:buNone/>
            </a:pPr>
            <a:r>
              <a:rPr lang="fr-FR" sz="1200" b="1" dirty="0">
                <a:solidFill>
                  <a:srgbClr val="1A2B3C"/>
                </a:solidFill>
              </a:rPr>
              <a:t>• Taux de défauts : </a:t>
            </a:r>
            <a:r>
              <a:rPr lang="fr-FR" sz="1200" dirty="0">
                <a:solidFill>
                  <a:srgbClr val="1A2B3C"/>
                </a:solidFill>
              </a:rPr>
              <a:t>3 %</a:t>
            </a:r>
          </a:p>
          <a:p>
            <a:pPr algn="l">
              <a:spcBef>
                <a:spcPts val="1800"/>
              </a:spcBef>
              <a:buNone/>
            </a:pPr>
            <a:r>
              <a:rPr lang="fr-FR" sz="1200" b="1" dirty="0">
                <a:solidFill>
                  <a:srgbClr val="1A2B3C"/>
                </a:solidFill>
              </a:rPr>
              <a:t>• Délai de livraison : </a:t>
            </a:r>
            <a:r>
              <a:rPr lang="fr-FR" sz="1200" dirty="0">
                <a:solidFill>
                  <a:srgbClr val="1A2B3C"/>
                </a:solidFill>
              </a:rPr>
              <a:t>8 semaines</a:t>
            </a:r>
          </a:p>
          <a:p>
            <a:pPr algn="l">
              <a:spcBef>
                <a:spcPts val="1800"/>
              </a:spcBef>
              <a:buNone/>
            </a:pPr>
            <a:r>
              <a:rPr lang="fr-FR" sz="1200" b="1" dirty="0">
                <a:solidFill>
                  <a:srgbClr val="1A2B3C"/>
                </a:solidFill>
              </a:rPr>
              <a:t>• Livraison à temps : </a:t>
            </a:r>
            <a:r>
              <a:rPr lang="fr-FR" sz="1200" dirty="0">
                <a:solidFill>
                  <a:srgbClr val="1A2B3C"/>
                </a:solidFill>
              </a:rPr>
              <a:t>85 %</a:t>
            </a:r>
          </a:p>
          <a:p>
            <a:pPr algn="l">
              <a:spcBef>
                <a:spcPts val="1800"/>
              </a:spcBef>
              <a:buNone/>
            </a:pPr>
            <a:r>
              <a:rPr lang="fr-FR" sz="1200" b="1" dirty="0">
                <a:solidFill>
                  <a:srgbClr val="1A2B3C"/>
                </a:solidFill>
              </a:rPr>
              <a:t>• Certifications qualité : </a:t>
            </a:r>
            <a:r>
              <a:rPr lang="fr-FR" sz="1200" dirty="0">
                <a:solidFill>
                  <a:srgbClr val="1A2B3C"/>
                </a:solidFill>
              </a:rPr>
              <a:t>Aucune</a:t>
            </a:r>
          </a:p>
          <a:p>
            <a:pPr algn="l">
              <a:spcBef>
                <a:spcPts val="1800"/>
              </a:spcBef>
              <a:buNone/>
            </a:pPr>
            <a:r>
              <a:rPr lang="fr-FR" sz="1200" dirty="0">
                <a:solidFill>
                  <a:srgbClr val="FFFFFF"/>
                </a:solidFill>
              </a:rPr>
              <a:t> </a:t>
            </a:r>
          </a:p>
          <a:p>
            <a:pPr algn="l">
              <a:spcBef>
                <a:spcPts val="1800"/>
              </a:spcBef>
              <a:buNone/>
            </a:pPr>
            <a:r>
              <a:rPr lang="fr-FR" sz="1200" b="1" dirty="0">
                <a:solidFill>
                  <a:srgbClr val="1A2B3C"/>
                </a:solidFill>
              </a:rPr>
              <a:t>Fournisseur B (Prix intermédiaire) :</a:t>
            </a:r>
          </a:p>
          <a:p>
            <a:pPr algn="l">
              <a:spcBef>
                <a:spcPts val="1800"/>
              </a:spcBef>
              <a:buNone/>
            </a:pPr>
            <a:r>
              <a:rPr lang="fr-FR" sz="1200" b="1" dirty="0">
                <a:solidFill>
                  <a:srgbClr val="1A2B3C"/>
                </a:solidFill>
              </a:rPr>
              <a:t>• Prix unitaire : </a:t>
            </a:r>
            <a:r>
              <a:rPr lang="fr-FR" sz="1200" dirty="0">
                <a:solidFill>
                  <a:srgbClr val="D35400"/>
                </a:solidFill>
              </a:rPr>
              <a:t>$125 (25 % plus élevé)</a:t>
            </a:r>
          </a:p>
          <a:p>
            <a:pPr algn="l">
              <a:spcBef>
                <a:spcPts val="1800"/>
              </a:spcBef>
              <a:buNone/>
            </a:pPr>
            <a:r>
              <a:rPr lang="fr-FR" sz="1200" b="1" dirty="0">
                <a:solidFill>
                  <a:srgbClr val="1A2B3C"/>
                </a:solidFill>
              </a:rPr>
              <a:t>• Taux de défauts : </a:t>
            </a:r>
            <a:r>
              <a:rPr lang="fr-FR" sz="1200" dirty="0">
                <a:solidFill>
                  <a:srgbClr val="1A2B3C"/>
                </a:solidFill>
              </a:rPr>
              <a:t>0,5 %</a:t>
            </a:r>
          </a:p>
          <a:p>
            <a:pPr algn="l">
              <a:spcBef>
                <a:spcPts val="1800"/>
              </a:spcBef>
              <a:buNone/>
            </a:pPr>
            <a:r>
              <a:rPr lang="fr-FR" sz="1200" b="1" dirty="0">
                <a:solidFill>
                  <a:srgbClr val="1A2B3C"/>
                </a:solidFill>
              </a:rPr>
              <a:t>• Délai de livraison : </a:t>
            </a:r>
            <a:r>
              <a:rPr lang="fr-FR" sz="1200" dirty="0">
                <a:solidFill>
                  <a:srgbClr val="D35400"/>
                </a:solidFill>
              </a:rPr>
              <a:t>4 semaines</a:t>
            </a:r>
          </a:p>
          <a:p>
            <a:pPr algn="l">
              <a:spcBef>
                <a:spcPts val="1800"/>
              </a:spcBef>
              <a:buNone/>
            </a:pPr>
            <a:r>
              <a:rPr lang="fr-FR" sz="1200" b="1" dirty="0">
                <a:solidFill>
                  <a:srgbClr val="1A2B3C"/>
                </a:solidFill>
              </a:rPr>
              <a:t>• Livraison à temps : </a:t>
            </a:r>
            <a:r>
              <a:rPr lang="fr-FR" sz="1200" dirty="0">
                <a:solidFill>
                  <a:srgbClr val="1A2B3C"/>
                </a:solidFill>
              </a:rPr>
              <a:t>98 %</a:t>
            </a:r>
          </a:p>
          <a:p>
            <a:pPr algn="l">
              <a:spcBef>
                <a:spcPts val="1800"/>
              </a:spcBef>
              <a:buNone/>
            </a:pPr>
            <a:r>
              <a:rPr lang="fr-FR" sz="1200" b="1" dirty="0">
                <a:solidFill>
                  <a:srgbClr val="1A2B3C"/>
                </a:solidFill>
              </a:rPr>
              <a:t>• Certifications qualité : </a:t>
            </a:r>
            <a:r>
              <a:rPr lang="fr-FR" sz="1200" dirty="0">
                <a:solidFill>
                  <a:srgbClr val="1A2B3C"/>
                </a:solidFill>
              </a:rPr>
              <a:t>ISO 9001, ISO 14001</a:t>
            </a:r>
          </a:p>
        </p:txBody>
      </p:sp>
      <p:sp>
        <p:nvSpPr>
          <p:cNvPr id="501" name="FR_s16_501"/>
          <p:cNvSpPr>
            <a:spLocks noGrp="1"/>
          </p:cNvSpPr>
          <p:nvPr/>
        </p:nvSpPr>
        <p:spPr>
          <a:xfrm>
            <a:off x="4152900" y="1206500"/>
            <a:ext cx="6845300" cy="5537200"/>
          </a:xfrm>
          <a:prstGeom prst="rect">
            <a:avLst/>
          </a:prstGeom>
          <a:solidFill>
            <a:srgbClr val="FFFFFF"/>
          </a:solidFill>
          <a:ln>
            <a:noFill/>
          </a:ln>
        </p:spPr>
        <p:txBody>
          <a:bodyPr vert="horz" wrap="square" lIns="91440" tIns="45720" rIns="91440" bIns="45720" rtlCol="0" anchor="t">
            <a:normAutofit/>
          </a:bodyPr>
          <a:lstStyle/>
          <a:p>
            <a:pPr algn="l">
              <a:buNone/>
            </a:pPr>
            <a:endParaRPr/>
          </a:p>
        </p:txBody>
      </p:sp>
      <p:sp>
        <p:nvSpPr>
          <p:cNvPr id="502" name="FR_s16_502"/>
          <p:cNvSpPr>
            <a:spLocks noGrp="1"/>
          </p:cNvSpPr>
          <p:nvPr/>
        </p:nvSpPr>
        <p:spPr>
          <a:xfrm>
            <a:off x="4152900" y="1206500"/>
            <a:ext cx="2159000" cy="571500"/>
          </a:xfrm>
          <a:prstGeom prst="rect">
            <a:avLst/>
          </a:prstGeom>
          <a:solidFill>
            <a:srgbClr val="1A5F70"/>
          </a:solidFill>
          <a:ln>
            <a:noFill/>
          </a:ln>
        </p:spPr>
        <p:txBody>
          <a:bodyPr vert="horz" wrap="square" lIns="91440" tIns="45720" rIns="91440" bIns="45720" rtlCol="0" anchor="ctr">
            <a:normAutofit/>
          </a:bodyPr>
          <a:lstStyle/>
          <a:p>
            <a:pPr algn="ctr">
              <a:buNone/>
            </a:pPr>
            <a:r>
              <a:rPr lang="fr-FR" sz="1200" b="1" dirty="0">
                <a:solidFill>
                  <a:srgbClr val="FFFFFF"/>
                </a:solidFill>
              </a:rPr>
              <a:t>Composante de coût</a:t>
            </a:r>
          </a:p>
        </p:txBody>
      </p:sp>
      <p:sp>
        <p:nvSpPr>
          <p:cNvPr id="503" name="FR_s16_503"/>
          <p:cNvSpPr>
            <a:spLocks noGrp="1"/>
          </p:cNvSpPr>
          <p:nvPr/>
        </p:nvSpPr>
        <p:spPr>
          <a:xfrm>
            <a:off x="6311900" y="1206500"/>
            <a:ext cx="2273300" cy="571500"/>
          </a:xfrm>
          <a:prstGeom prst="rect">
            <a:avLst/>
          </a:prstGeom>
          <a:solidFill>
            <a:srgbClr val="1A5F70"/>
          </a:solidFill>
          <a:ln>
            <a:noFill/>
          </a:ln>
        </p:spPr>
        <p:txBody>
          <a:bodyPr vert="horz" wrap="square" lIns="91440" tIns="45720" rIns="91440" bIns="45720" rtlCol="0" anchor="ctr">
            <a:normAutofit/>
          </a:bodyPr>
          <a:lstStyle/>
          <a:p>
            <a:pPr algn="ctr">
              <a:buNone/>
            </a:pPr>
            <a:r>
              <a:rPr lang="fr-FR" sz="1200" b="1" dirty="0">
                <a:solidFill>
                  <a:srgbClr val="FFFFFF"/>
                </a:solidFill>
              </a:rPr>
              <a:t>Fournisseur A</a:t>
            </a:r>
          </a:p>
        </p:txBody>
      </p:sp>
      <p:sp>
        <p:nvSpPr>
          <p:cNvPr id="504" name="FR_s16_504"/>
          <p:cNvSpPr>
            <a:spLocks noGrp="1"/>
          </p:cNvSpPr>
          <p:nvPr/>
        </p:nvSpPr>
        <p:spPr>
          <a:xfrm>
            <a:off x="8585200" y="1206500"/>
            <a:ext cx="2400300" cy="571500"/>
          </a:xfrm>
          <a:prstGeom prst="rect">
            <a:avLst/>
          </a:prstGeom>
          <a:solidFill>
            <a:srgbClr val="1A5F70"/>
          </a:solidFill>
          <a:ln>
            <a:noFill/>
          </a:ln>
        </p:spPr>
        <p:txBody>
          <a:bodyPr vert="horz" wrap="square" lIns="91440" tIns="45720" rIns="91440" bIns="45720" rtlCol="0" anchor="ctr">
            <a:normAutofit/>
          </a:bodyPr>
          <a:lstStyle/>
          <a:p>
            <a:pPr algn="ctr">
              <a:buNone/>
            </a:pPr>
            <a:r>
              <a:rPr lang="fr-FR" sz="1200" b="1" dirty="0">
                <a:solidFill>
                  <a:srgbClr val="FFFFFF"/>
                </a:solidFill>
              </a:rPr>
              <a:t>Fournisseur B</a:t>
            </a:r>
          </a:p>
        </p:txBody>
      </p:sp>
      <p:sp>
        <p:nvSpPr>
          <p:cNvPr id="505" name="FR_s16_505"/>
          <p:cNvSpPr>
            <a:spLocks noGrp="1"/>
          </p:cNvSpPr>
          <p:nvPr/>
        </p:nvSpPr>
        <p:spPr>
          <a:xfrm>
            <a:off x="4152900" y="1778000"/>
            <a:ext cx="2159000" cy="698500"/>
          </a:xfrm>
          <a:prstGeom prst="rect">
            <a:avLst/>
          </a:prstGeom>
          <a:solidFill>
            <a:srgbClr val="EFF6FB"/>
          </a:solidFill>
          <a:ln>
            <a:noFill/>
          </a:ln>
        </p:spPr>
        <p:txBody>
          <a:bodyPr vert="horz" wrap="square" lIns="91440" tIns="45720" rIns="91440" bIns="45720" rtlCol="0" anchor="ctr">
            <a:normAutofit/>
          </a:bodyPr>
          <a:lstStyle/>
          <a:p>
            <a:pPr algn="l">
              <a:buNone/>
            </a:pPr>
            <a:r>
              <a:rPr lang="fr-FR" sz="1200" b="1" dirty="0">
                <a:solidFill>
                  <a:srgbClr val="1A2B3C"/>
                </a:solidFill>
              </a:rPr>
              <a:t>Prix d'achat</a:t>
            </a:r>
          </a:p>
        </p:txBody>
      </p:sp>
      <p:sp>
        <p:nvSpPr>
          <p:cNvPr id="506" name="FR_s16_506"/>
          <p:cNvSpPr>
            <a:spLocks noGrp="1"/>
          </p:cNvSpPr>
          <p:nvPr/>
        </p:nvSpPr>
        <p:spPr>
          <a:xfrm>
            <a:off x="6311900" y="1778000"/>
            <a:ext cx="2273300" cy="698500"/>
          </a:xfrm>
          <a:prstGeom prst="rect">
            <a:avLst/>
          </a:prstGeom>
          <a:solidFill>
            <a:srgbClr val="EFF6FB"/>
          </a:solidFill>
          <a:ln>
            <a:noFill/>
          </a:ln>
        </p:spPr>
        <p:txBody>
          <a:bodyPr vert="horz" wrap="square" lIns="91440" tIns="45720" rIns="91440" bIns="45720" rtlCol="0" anchor="ctr">
            <a:normAutofit/>
          </a:bodyPr>
          <a:lstStyle/>
          <a:p>
            <a:pPr algn="l">
              <a:buNone/>
            </a:pPr>
            <a:r>
              <a:rPr lang="fr-FR" sz="1200" dirty="0">
                <a:solidFill>
                  <a:srgbClr val="1A2B3C"/>
                </a:solidFill>
              </a:rPr>
              <a:t>$100 000 (1 000 × $100)</a:t>
            </a:r>
          </a:p>
        </p:txBody>
      </p:sp>
      <p:sp>
        <p:nvSpPr>
          <p:cNvPr id="507" name="FR_s16_507"/>
          <p:cNvSpPr>
            <a:spLocks noGrp="1"/>
          </p:cNvSpPr>
          <p:nvPr/>
        </p:nvSpPr>
        <p:spPr>
          <a:xfrm>
            <a:off x="8585200" y="1778000"/>
            <a:ext cx="2400300" cy="698500"/>
          </a:xfrm>
          <a:prstGeom prst="rect">
            <a:avLst/>
          </a:prstGeom>
          <a:solidFill>
            <a:srgbClr val="EFF6FB"/>
          </a:solidFill>
          <a:ln>
            <a:noFill/>
          </a:ln>
        </p:spPr>
        <p:txBody>
          <a:bodyPr vert="horz" wrap="square" lIns="91440" tIns="45720" rIns="91440" bIns="45720" rtlCol="0" anchor="ctr">
            <a:normAutofit/>
          </a:bodyPr>
          <a:lstStyle/>
          <a:p>
            <a:pPr algn="l">
              <a:buNone/>
            </a:pPr>
            <a:r>
              <a:rPr lang="fr-FR" sz="1200" dirty="0">
                <a:solidFill>
                  <a:srgbClr val="1A2B3C"/>
                </a:solidFill>
              </a:rPr>
              <a:t>$125 000 (1 000 × $125)</a:t>
            </a:r>
          </a:p>
        </p:txBody>
      </p:sp>
      <p:sp>
        <p:nvSpPr>
          <p:cNvPr id="508" name="FR_s16_508"/>
          <p:cNvSpPr>
            <a:spLocks noGrp="1"/>
          </p:cNvSpPr>
          <p:nvPr/>
        </p:nvSpPr>
        <p:spPr>
          <a:xfrm>
            <a:off x="4152900" y="2476500"/>
            <a:ext cx="2159000" cy="698500"/>
          </a:xfrm>
          <a:prstGeom prst="rect">
            <a:avLst/>
          </a:prstGeom>
          <a:solidFill>
            <a:srgbClr val="FFFFFF"/>
          </a:solidFill>
          <a:ln>
            <a:noFill/>
          </a:ln>
        </p:spPr>
        <p:txBody>
          <a:bodyPr vert="horz" wrap="square" lIns="91440" tIns="45720" rIns="91440" bIns="45720" rtlCol="0" anchor="ctr">
            <a:normAutofit/>
          </a:bodyPr>
          <a:lstStyle/>
          <a:p>
            <a:pPr algn="l">
              <a:buNone/>
            </a:pPr>
            <a:r>
              <a:rPr lang="fr-FR" sz="1200" b="1" dirty="0">
                <a:solidFill>
                  <a:srgbClr val="1A2B3C"/>
                </a:solidFill>
              </a:rPr>
              <a:t>Coûts qualité</a:t>
            </a:r>
          </a:p>
        </p:txBody>
      </p:sp>
      <p:sp>
        <p:nvSpPr>
          <p:cNvPr id="509" name="FR_s16_509"/>
          <p:cNvSpPr>
            <a:spLocks noGrp="1"/>
          </p:cNvSpPr>
          <p:nvPr/>
        </p:nvSpPr>
        <p:spPr>
          <a:xfrm>
            <a:off x="6311900" y="2476500"/>
            <a:ext cx="2273300" cy="698500"/>
          </a:xfrm>
          <a:prstGeom prst="rect">
            <a:avLst/>
          </a:prstGeom>
          <a:solidFill>
            <a:srgbClr val="FFFFFF"/>
          </a:solidFill>
          <a:ln>
            <a:noFill/>
          </a:ln>
        </p:spPr>
        <p:txBody>
          <a:bodyPr vert="horz" wrap="square" lIns="91440" tIns="45720" rIns="91440" bIns="45720" rtlCol="0" anchor="ctr">
            <a:normAutofit/>
          </a:bodyPr>
          <a:lstStyle/>
          <a:p>
            <a:pPr algn="l">
              <a:buNone/>
            </a:pPr>
            <a:r>
              <a:rPr lang="fr-FR" sz="1200" dirty="0">
                <a:solidFill>
                  <a:srgbClr val="1A2B3C"/>
                </a:solidFill>
              </a:rPr>
              <a:t>$5 000 (3 % déf. = 30 unités × $150 retouche)</a:t>
            </a:r>
          </a:p>
        </p:txBody>
      </p:sp>
      <p:sp>
        <p:nvSpPr>
          <p:cNvPr id="510" name="FR_s16_510"/>
          <p:cNvSpPr>
            <a:spLocks noGrp="1"/>
          </p:cNvSpPr>
          <p:nvPr/>
        </p:nvSpPr>
        <p:spPr>
          <a:xfrm>
            <a:off x="8585200" y="2476500"/>
            <a:ext cx="2400300" cy="698500"/>
          </a:xfrm>
          <a:prstGeom prst="rect">
            <a:avLst/>
          </a:prstGeom>
          <a:solidFill>
            <a:srgbClr val="FFFFFF"/>
          </a:solidFill>
          <a:ln>
            <a:noFill/>
          </a:ln>
        </p:spPr>
        <p:txBody>
          <a:bodyPr vert="horz" wrap="square" lIns="91440" tIns="45720" rIns="91440" bIns="45720" rtlCol="0" anchor="ctr">
            <a:normAutofit/>
          </a:bodyPr>
          <a:lstStyle/>
          <a:p>
            <a:pPr algn="l">
              <a:buNone/>
            </a:pPr>
            <a:r>
              <a:rPr lang="fr-FR" sz="1200" dirty="0">
                <a:solidFill>
                  <a:srgbClr val="1A2B3C"/>
                </a:solidFill>
              </a:rPr>
              <a:t>$750 (0,5 % déf. = 5 unités × $150 retouche)</a:t>
            </a:r>
          </a:p>
        </p:txBody>
      </p:sp>
      <p:sp>
        <p:nvSpPr>
          <p:cNvPr id="511" name="FR_s16_511"/>
          <p:cNvSpPr>
            <a:spLocks noGrp="1"/>
          </p:cNvSpPr>
          <p:nvPr/>
        </p:nvSpPr>
        <p:spPr>
          <a:xfrm>
            <a:off x="4152900" y="3175000"/>
            <a:ext cx="2159000" cy="698500"/>
          </a:xfrm>
          <a:prstGeom prst="rect">
            <a:avLst/>
          </a:prstGeom>
          <a:solidFill>
            <a:srgbClr val="EFF6FB"/>
          </a:solidFill>
          <a:ln>
            <a:noFill/>
          </a:ln>
        </p:spPr>
        <p:txBody>
          <a:bodyPr vert="horz" wrap="square" lIns="91440" tIns="45720" rIns="91440" bIns="45720" rtlCol="0" anchor="ctr">
            <a:normAutofit/>
          </a:bodyPr>
          <a:lstStyle/>
          <a:p>
            <a:pPr algn="l">
              <a:buNone/>
            </a:pPr>
            <a:r>
              <a:rPr lang="fr-FR" sz="1200" b="1" dirty="0">
                <a:solidFill>
                  <a:srgbClr val="1A2B3C"/>
                </a:solidFill>
              </a:rPr>
              <a:t>Stock tampon</a:t>
            </a:r>
          </a:p>
        </p:txBody>
      </p:sp>
      <p:sp>
        <p:nvSpPr>
          <p:cNvPr id="512" name="FR_s16_512"/>
          <p:cNvSpPr>
            <a:spLocks noGrp="1"/>
          </p:cNvSpPr>
          <p:nvPr/>
        </p:nvSpPr>
        <p:spPr>
          <a:xfrm>
            <a:off x="6311900" y="3175000"/>
            <a:ext cx="2273300" cy="698500"/>
          </a:xfrm>
          <a:prstGeom prst="rect">
            <a:avLst/>
          </a:prstGeom>
          <a:solidFill>
            <a:srgbClr val="EFF6FB"/>
          </a:solidFill>
          <a:ln>
            <a:noFill/>
          </a:ln>
        </p:spPr>
        <p:txBody>
          <a:bodyPr vert="horz" wrap="square" lIns="91440" tIns="45720" rIns="91440" bIns="45720" rtlCol="0" anchor="ctr">
            <a:normAutofit/>
          </a:bodyPr>
          <a:lstStyle/>
          <a:p>
            <a:pPr algn="l">
              <a:buNone/>
            </a:pPr>
            <a:r>
              <a:rPr lang="fr-FR" sz="1200" dirty="0">
                <a:solidFill>
                  <a:srgbClr val="1A2B3C"/>
                </a:solidFill>
              </a:rPr>
              <a:t>$8 000 (8 sem. délai nécessite stock tampon)</a:t>
            </a:r>
          </a:p>
        </p:txBody>
      </p:sp>
      <p:sp>
        <p:nvSpPr>
          <p:cNvPr id="513" name="FR_s16_513"/>
          <p:cNvSpPr>
            <a:spLocks noGrp="1"/>
          </p:cNvSpPr>
          <p:nvPr/>
        </p:nvSpPr>
        <p:spPr>
          <a:xfrm>
            <a:off x="8585200" y="3175000"/>
            <a:ext cx="2400300" cy="698500"/>
          </a:xfrm>
          <a:prstGeom prst="rect">
            <a:avLst/>
          </a:prstGeom>
          <a:solidFill>
            <a:srgbClr val="EFF6FB"/>
          </a:solidFill>
          <a:ln>
            <a:noFill/>
          </a:ln>
        </p:spPr>
        <p:txBody>
          <a:bodyPr vert="horz" wrap="square" lIns="91440" tIns="45720" rIns="91440" bIns="45720" rtlCol="0" anchor="ctr">
            <a:normAutofit/>
          </a:bodyPr>
          <a:lstStyle/>
          <a:p>
            <a:pPr algn="l">
              <a:buNone/>
            </a:pPr>
            <a:r>
              <a:rPr lang="fr-FR" sz="1200" dirty="0">
                <a:solidFill>
                  <a:srgbClr val="1A2B3C"/>
                </a:solidFill>
              </a:rPr>
              <a:t>$2 000 (4 sem. délai, besoin moindre)</a:t>
            </a:r>
          </a:p>
        </p:txBody>
      </p:sp>
      <p:sp>
        <p:nvSpPr>
          <p:cNvPr id="514" name="FR_s16_514"/>
          <p:cNvSpPr>
            <a:spLocks noGrp="1"/>
          </p:cNvSpPr>
          <p:nvPr/>
        </p:nvSpPr>
        <p:spPr>
          <a:xfrm>
            <a:off x="4152900" y="3873500"/>
            <a:ext cx="2159000" cy="698500"/>
          </a:xfrm>
          <a:prstGeom prst="rect">
            <a:avLst/>
          </a:prstGeom>
          <a:solidFill>
            <a:srgbClr val="FFFFFF"/>
          </a:solidFill>
          <a:ln>
            <a:noFill/>
          </a:ln>
        </p:spPr>
        <p:txBody>
          <a:bodyPr vert="horz" wrap="square" lIns="91440" tIns="45720" rIns="91440" bIns="45720" rtlCol="0" anchor="ctr">
            <a:normAutofit/>
          </a:bodyPr>
          <a:lstStyle/>
          <a:p>
            <a:pPr algn="l">
              <a:buNone/>
            </a:pPr>
            <a:r>
              <a:rPr lang="fr-FR" sz="1200" b="1" dirty="0">
                <a:solidFill>
                  <a:srgbClr val="1A2B3C"/>
                </a:solidFill>
              </a:rPr>
              <a:t>Acheminements/Retards</a:t>
            </a:r>
          </a:p>
        </p:txBody>
      </p:sp>
      <p:sp>
        <p:nvSpPr>
          <p:cNvPr id="515" name="FR_s16_515"/>
          <p:cNvSpPr>
            <a:spLocks noGrp="1"/>
          </p:cNvSpPr>
          <p:nvPr/>
        </p:nvSpPr>
        <p:spPr>
          <a:xfrm>
            <a:off x="6311900" y="3873500"/>
            <a:ext cx="2273300" cy="698500"/>
          </a:xfrm>
          <a:prstGeom prst="rect">
            <a:avLst/>
          </a:prstGeom>
          <a:solidFill>
            <a:srgbClr val="FFFFFF"/>
          </a:solidFill>
          <a:ln>
            <a:noFill/>
          </a:ln>
        </p:spPr>
        <p:txBody>
          <a:bodyPr vert="horz" wrap="square" lIns="91440" tIns="45720" rIns="91440" bIns="45720" rtlCol="0" anchor="ctr">
            <a:normAutofit/>
          </a:bodyPr>
          <a:lstStyle/>
          <a:p>
            <a:pPr algn="l">
              <a:buNone/>
            </a:pPr>
            <a:r>
              <a:rPr lang="fr-FR" sz="1200" dirty="0">
                <a:solidFill>
                  <a:srgbClr val="1A2B3C"/>
                </a:solidFill>
              </a:rPr>
              <a:t>$4 000 (15 % retards entraînent coûts urgence)</a:t>
            </a:r>
          </a:p>
        </p:txBody>
      </p:sp>
      <p:sp>
        <p:nvSpPr>
          <p:cNvPr id="516" name="FR_s16_516"/>
          <p:cNvSpPr>
            <a:spLocks noGrp="1"/>
          </p:cNvSpPr>
          <p:nvPr/>
        </p:nvSpPr>
        <p:spPr>
          <a:xfrm>
            <a:off x="8585200" y="3873500"/>
            <a:ext cx="2400300" cy="698500"/>
          </a:xfrm>
          <a:prstGeom prst="rect">
            <a:avLst/>
          </a:prstGeom>
          <a:solidFill>
            <a:srgbClr val="FFFFFF"/>
          </a:solidFill>
          <a:ln>
            <a:noFill/>
          </a:ln>
        </p:spPr>
        <p:txBody>
          <a:bodyPr vert="horz" wrap="square" lIns="91440" tIns="45720" rIns="91440" bIns="45720" rtlCol="0" anchor="ctr">
            <a:normAutofit/>
          </a:bodyPr>
          <a:lstStyle/>
          <a:p>
            <a:pPr algn="l">
              <a:buNone/>
            </a:pPr>
            <a:r>
              <a:rPr lang="fr-FR" sz="1200" dirty="0">
                <a:solidFill>
                  <a:srgbClr val="1A2B3C"/>
                </a:solidFill>
              </a:rPr>
              <a:t>$500 (2 % retards, impact minimal)</a:t>
            </a:r>
          </a:p>
        </p:txBody>
      </p:sp>
      <p:sp>
        <p:nvSpPr>
          <p:cNvPr id="517" name="FR_s16_517"/>
          <p:cNvSpPr>
            <a:spLocks noGrp="1"/>
          </p:cNvSpPr>
          <p:nvPr/>
        </p:nvSpPr>
        <p:spPr>
          <a:xfrm>
            <a:off x="4152900" y="4572000"/>
            <a:ext cx="2159000" cy="698500"/>
          </a:xfrm>
          <a:prstGeom prst="rect">
            <a:avLst/>
          </a:prstGeom>
          <a:solidFill>
            <a:srgbClr val="EFF6FB"/>
          </a:solidFill>
          <a:ln>
            <a:noFill/>
          </a:ln>
        </p:spPr>
        <p:txBody>
          <a:bodyPr vert="horz" wrap="square" lIns="91440" tIns="45720" rIns="91440" bIns="45720" rtlCol="0" anchor="ctr">
            <a:normAutofit/>
          </a:bodyPr>
          <a:lstStyle/>
          <a:p>
            <a:pPr algn="l">
              <a:buNone/>
            </a:pPr>
            <a:r>
              <a:rPr lang="fr-FR" sz="1200" b="1" dirty="0">
                <a:solidFill>
                  <a:srgbClr val="1A2B3C"/>
                </a:solidFill>
              </a:rPr>
              <a:t>Support/Service</a:t>
            </a:r>
          </a:p>
        </p:txBody>
      </p:sp>
      <p:sp>
        <p:nvSpPr>
          <p:cNvPr id="518" name="FR_s16_518"/>
          <p:cNvSpPr>
            <a:spLocks noGrp="1"/>
          </p:cNvSpPr>
          <p:nvPr/>
        </p:nvSpPr>
        <p:spPr>
          <a:xfrm>
            <a:off x="6311900" y="4572000"/>
            <a:ext cx="2273300" cy="698500"/>
          </a:xfrm>
          <a:prstGeom prst="rect">
            <a:avLst/>
          </a:prstGeom>
          <a:solidFill>
            <a:srgbClr val="EFF6FB"/>
          </a:solidFill>
          <a:ln>
            <a:noFill/>
          </a:ln>
        </p:spPr>
        <p:txBody>
          <a:bodyPr vert="horz" wrap="square" lIns="91440" tIns="45720" rIns="91440" bIns="45720" rtlCol="0" anchor="ctr">
            <a:normAutofit/>
          </a:bodyPr>
          <a:lstStyle/>
          <a:p>
            <a:pPr algn="l">
              <a:buNone/>
            </a:pPr>
            <a:r>
              <a:rPr lang="fr-FR" sz="1200" dirty="0">
                <a:solidFill>
                  <a:srgbClr val="1A2B3C"/>
                </a:solidFill>
              </a:rPr>
              <a:t>$2 000 (résolution fréquente de problèmes)</a:t>
            </a:r>
          </a:p>
        </p:txBody>
      </p:sp>
      <p:sp>
        <p:nvSpPr>
          <p:cNvPr id="519" name="FR_s16_519"/>
          <p:cNvSpPr>
            <a:spLocks noGrp="1"/>
          </p:cNvSpPr>
          <p:nvPr/>
        </p:nvSpPr>
        <p:spPr>
          <a:xfrm>
            <a:off x="8585200" y="4572000"/>
            <a:ext cx="2400300" cy="698500"/>
          </a:xfrm>
          <a:prstGeom prst="rect">
            <a:avLst/>
          </a:prstGeom>
          <a:solidFill>
            <a:srgbClr val="EFF6FB"/>
          </a:solidFill>
          <a:ln>
            <a:noFill/>
          </a:ln>
        </p:spPr>
        <p:txBody>
          <a:bodyPr vert="horz" wrap="square" lIns="91440" tIns="45720" rIns="91440" bIns="45720" rtlCol="0" anchor="ctr">
            <a:normAutofit/>
          </a:bodyPr>
          <a:lstStyle/>
          <a:p>
            <a:pPr algn="l">
              <a:buNone/>
            </a:pPr>
            <a:r>
              <a:rPr lang="fr-FR" sz="1200" dirty="0">
                <a:solidFill>
                  <a:srgbClr val="1A2B3C"/>
                </a:solidFill>
              </a:rPr>
              <a:t>$500 (support proactif, peu de problèmes)</a:t>
            </a:r>
          </a:p>
        </p:txBody>
      </p:sp>
      <p:sp>
        <p:nvSpPr>
          <p:cNvPr id="520" name="FR_s16_520"/>
          <p:cNvSpPr>
            <a:spLocks noGrp="1"/>
          </p:cNvSpPr>
          <p:nvPr/>
        </p:nvSpPr>
        <p:spPr>
          <a:xfrm>
            <a:off x="4152900" y="5270500"/>
            <a:ext cx="2159000" cy="635000"/>
          </a:xfrm>
          <a:prstGeom prst="rect">
            <a:avLst/>
          </a:prstGeom>
          <a:solidFill>
            <a:srgbClr val="1A2B3C"/>
          </a:solidFill>
          <a:ln>
            <a:noFill/>
          </a:ln>
        </p:spPr>
        <p:txBody>
          <a:bodyPr vert="horz" wrap="square" lIns="91440" tIns="45720" rIns="91440" bIns="45720" rtlCol="0" anchor="ctr">
            <a:normAutofit/>
          </a:bodyPr>
          <a:lstStyle/>
          <a:p>
            <a:pPr algn="l">
              <a:buNone/>
            </a:pPr>
            <a:r>
              <a:rPr lang="fr-FR" sz="1200" b="1" dirty="0">
                <a:solidFill>
                  <a:srgbClr val="FFFFFF"/>
                </a:solidFill>
              </a:rPr>
              <a:t>COÛT TOTAL DE POSSESSION</a:t>
            </a:r>
          </a:p>
        </p:txBody>
      </p:sp>
      <p:sp>
        <p:nvSpPr>
          <p:cNvPr id="521" name="FR_s16_521"/>
          <p:cNvSpPr>
            <a:spLocks noGrp="1"/>
          </p:cNvSpPr>
          <p:nvPr/>
        </p:nvSpPr>
        <p:spPr>
          <a:xfrm>
            <a:off x="6311900" y="5270500"/>
            <a:ext cx="2273300" cy="635000"/>
          </a:xfrm>
          <a:prstGeom prst="rect">
            <a:avLst/>
          </a:prstGeom>
          <a:solidFill>
            <a:srgbClr val="1A2B3C"/>
          </a:solidFill>
          <a:ln>
            <a:noFill/>
          </a:ln>
        </p:spPr>
        <p:txBody>
          <a:bodyPr vert="horz" wrap="square" lIns="91440" tIns="45720" rIns="91440" bIns="45720" rtlCol="0" anchor="ctr">
            <a:normAutofit/>
          </a:bodyPr>
          <a:lstStyle/>
          <a:p>
            <a:pPr algn="ctr">
              <a:buNone/>
            </a:pPr>
            <a:r>
              <a:rPr lang="fr-FR" sz="1200" b="1" dirty="0">
                <a:solidFill>
                  <a:srgbClr val="FFFFFF"/>
                </a:solidFill>
              </a:rPr>
              <a:t>$119 000</a:t>
            </a:r>
          </a:p>
        </p:txBody>
      </p:sp>
      <p:sp>
        <p:nvSpPr>
          <p:cNvPr id="522" name="FR_s16_522"/>
          <p:cNvSpPr>
            <a:spLocks noGrp="1"/>
          </p:cNvSpPr>
          <p:nvPr/>
        </p:nvSpPr>
        <p:spPr>
          <a:xfrm>
            <a:off x="8585200" y="5270500"/>
            <a:ext cx="2400300" cy="635000"/>
          </a:xfrm>
          <a:prstGeom prst="rect">
            <a:avLst/>
          </a:prstGeom>
          <a:solidFill>
            <a:srgbClr val="1A2B3C"/>
          </a:solidFill>
          <a:ln>
            <a:noFill/>
          </a:ln>
        </p:spPr>
        <p:txBody>
          <a:bodyPr vert="horz" wrap="square" lIns="91440" tIns="45720" rIns="91440" bIns="45720" rtlCol="0" anchor="ctr">
            <a:normAutofit/>
          </a:bodyPr>
          <a:lstStyle/>
          <a:p>
            <a:pPr algn="ctr">
              <a:buNone/>
            </a:pPr>
            <a:r>
              <a:rPr lang="fr-FR" sz="1200" b="1" dirty="0">
                <a:solidFill>
                  <a:srgbClr val="FFFFFF"/>
                </a:solidFill>
              </a:rPr>
              <a:t>$128 750</a:t>
            </a:r>
          </a:p>
        </p:txBody>
      </p:sp>
    </p:spTree>
    <p:extLst>
      <p:ext uri="{BB962C8B-B14F-4D97-AF65-F5344CB8AC3E}">
        <p14:creationId xmlns:p14="http://schemas.microsoft.com/office/powerpoint/2010/main" val="196107284"/>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A0FF4-6574-E004-AE71-DA90B0B7D7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7D0E4D-E6DE-F8CA-865C-FED4D0362CAE}"/>
              </a:ext>
            </a:extLst>
          </p:cNvPr>
          <p:cNvSpPr>
            <a:spLocks noGrp="1"/>
          </p:cNvSpPr>
          <p:nvPr>
            <p:ph type="title"/>
          </p:nvPr>
        </p:nvSpPr>
        <p:spPr>
          <a:xfrm>
            <a:off x="603253" y="539751"/>
            <a:ext cx="7110958" cy="717551"/>
          </a:xfrm>
        </p:spPr>
        <p:txBody>
          <a:bodyPr/>
          <a:lstStyle/>
          <a:p>
            <a:r>
              <a:rPr lang="pl-PL" dirty="0"/>
              <a:t>Exemple de calcul du TCO</a:t>
            </a:r>
            <a:br>
              <a:rPr lang="pl-PL" dirty="0"/>
            </a:br>
            <a:br>
              <a:rPr lang="pl-PL" dirty="0"/>
            </a:br>
            <a:br>
              <a:rPr lang="pl-PL" dirty="0"/>
            </a:br>
            <a:br>
              <a:rPr lang="pl-PL" dirty="0"/>
            </a:br>
            <a:endParaRPr lang="pl-PL" dirty="0"/>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65155A6A-BC39-FA38-D8E2-33945FBD2BD9}"/>
              </a:ext>
            </a:extLst>
          </p:cNvPr>
          <p:cNvPicPr>
            <a:picLocks noChangeAspect="1"/>
          </p:cNvPicPr>
          <p:nvPr/>
        </p:nvPicPr>
        <p:blipFill>
          <a:blip r:embed="rId3"/>
          <a:stretch>
            <a:fillRect/>
          </a:stretch>
        </p:blipFill>
        <p:spPr>
          <a:xfrm>
            <a:off x="603253" y="1257302"/>
            <a:ext cx="8185272" cy="4179222"/>
          </a:xfrm>
          <a:prstGeom prst="rect">
            <a:avLst/>
          </a:prstGeom>
        </p:spPr>
      </p:pic>
      <p:sp>
        <p:nvSpPr>
          <p:cNvPr id="600" name="FR_s17_600"/>
          <p:cNvSpPr>
            <a:spLocks noGrp="1"/>
          </p:cNvSpPr>
          <p:nvPr/>
        </p:nvSpPr>
        <p:spPr>
          <a:xfrm>
            <a:off x="609600" y="1257300"/>
            <a:ext cx="8191500" cy="4178300"/>
          </a:xfrm>
          <a:prstGeom prst="rect">
            <a:avLst/>
          </a:prstGeom>
          <a:solidFill>
            <a:srgbClr val="EDF5F7"/>
          </a:solidFill>
          <a:ln w="19050">
            <a:solidFill>
              <a:srgbClr val="2B7A8E"/>
            </a:solidFill>
          </a:ln>
        </p:spPr>
        <p:txBody>
          <a:bodyPr vert="horz" wrap="square" lIns="182880" tIns="91440" rIns="182880" bIns="91440" rtlCol="0" anchor="t">
            <a:normAutofit/>
          </a:bodyPr>
          <a:lstStyle/>
          <a:p>
            <a:pPr algn="l">
              <a:buNone/>
            </a:pPr>
            <a:r>
              <a:rPr lang="fr-FR" sz="1400" b="1" dirty="0">
                <a:solidFill>
                  <a:srgbClr val="1A2B3C"/>
                </a:solidFill>
              </a:rPr>
              <a:t>Conclusion : </a:t>
            </a:r>
            <a:r>
              <a:rPr lang="fr-FR" sz="1400" dirty="0">
                <a:solidFill>
                  <a:srgbClr val="1A2B3C"/>
                </a:solidFill>
              </a:rPr>
              <a:t>Le Fournisseur B semble 25 % plus cher ($125 vs $100 prix unitaire). Mais l'analyse du CTP montre que le Fournisseur B est en réalité moins cher de $9 750 par an ($128 750 vs $119 000 paraît proche, mais…).</a:t>
            </a:r>
          </a:p>
          <a:p>
            <a:pPr algn="l">
              <a:buNone/>
            </a:pPr>
            <a:r>
              <a:rPr lang="fr-FR" sz="1400" b="1" dirty="0">
                <a:solidFill>
                  <a:srgbClr val="1A2B3C"/>
                </a:solidFill>
              </a:rPr>
              <a:t>Recalcul – attention : </a:t>
            </a:r>
            <a:r>
              <a:rPr lang="fr-FR" sz="1400" dirty="0">
                <a:solidFill>
                  <a:srgbClr val="1A2B3C"/>
                </a:solidFill>
              </a:rPr>
              <a:t>Le vrai CTP du Fournisseur A est $119 000. Le vrai CTP du Fournisseur B est $128 750. Donc le Fournisseur A semble meilleur selon ce calcul.</a:t>
            </a:r>
          </a:p>
          <a:p>
            <a:pPr algn="l">
              <a:buNone/>
            </a:pPr>
            <a:r>
              <a:rPr lang="fr-FR" sz="1400" b="1" dirty="0">
                <a:solidFill>
                  <a:srgbClr val="1A2B3C"/>
                </a:solidFill>
              </a:rPr>
              <a:t>MAIS : </a:t>
            </a:r>
            <a:r>
              <a:rPr lang="fr-FR" sz="1400" dirty="0">
                <a:solidFill>
                  <a:srgbClr val="1A2B3C"/>
                </a:solidFill>
              </a:rPr>
              <a:t>L'analyse n'incluait pas les coûts intangibles du Fournisseur A : temps de management consacré à la résolution de problèmes, insatisfaction des clients due aux retards de livraison, atteinte à la marque causée par des produits défectueux atteignant les clients. En tenant compte de ces facteurs, le Fournisseur B s'impose généralement.</a:t>
            </a:r>
          </a:p>
        </p:txBody>
      </p:sp>
    </p:spTree>
    <p:extLst>
      <p:ext uri="{BB962C8B-B14F-4D97-AF65-F5344CB8AC3E}">
        <p14:creationId xmlns:p14="http://schemas.microsoft.com/office/powerpoint/2010/main" val="3848895557"/>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BFBE6-32D3-BFBA-BD08-05CE3C3C5B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A5BAAC-C1CD-5011-92D5-6A82995BF936}"/>
              </a:ext>
            </a:extLst>
          </p:cNvPr>
          <p:cNvSpPr>
            <a:spLocks noGrp="1"/>
          </p:cNvSpPr>
          <p:nvPr>
            <p:ph type="title"/>
          </p:nvPr>
        </p:nvSpPr>
        <p:spPr>
          <a:xfrm>
            <a:off x="1984088" y="2028968"/>
            <a:ext cx="6595572" cy="1821063"/>
          </a:xfrm>
        </p:spPr>
        <p:txBody>
          <a:bodyPr>
            <a:normAutofit fontScale="90000"/>
          </a:bodyPr>
          <a:lstStyle/>
          <a:p>
            <a:pPr algn="ctr">
              <a:lnSpc>
                <a:spcPct val="150000"/>
              </a:lnSpc>
              <a:spcBef>
                <a:spcPts val="2400"/>
              </a:spcBef>
              <a:spcAft>
                <a:spcPts val="1200"/>
              </a:spcAft>
            </a:pPr>
            <a:r>
              <a:rPr lang="pl-PL" sz="3312" b="0" dirty="0" err="1"/>
              <a:t>Section 3Systèmes d’évaluation et de notation des fournisseurs</a:t>
            </a:r>
            <a:br>
              <a:rPr lang="pl-PL" sz="3600" dirty="0"/>
            </a:br>
            <a:br>
              <a:rPr lang="pl-PL" sz="4000" dirty="0"/>
            </a:br>
            <a:br>
              <a:rPr lang="en-US" sz="4000" dirty="0"/>
            </a:br>
            <a:br>
              <a:rPr lang="pl-PL" dirty="0"/>
            </a:br>
            <a:br>
              <a:rPr lang="pl-PL" dirty="0"/>
            </a:br>
            <a:br>
              <a:rPr lang="pl-PL" dirty="0"/>
            </a:br>
            <a:endParaRPr lang="pl-PL" dirty="0"/>
          </a:p>
        </p:txBody>
      </p:sp>
    </p:spTree>
    <p:extLst>
      <p:ext uri="{BB962C8B-B14F-4D97-AF65-F5344CB8AC3E}">
        <p14:creationId xmlns:p14="http://schemas.microsoft.com/office/powerpoint/2010/main" val="1610285328"/>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BEAEE-E09F-0556-F3DF-BCE929522A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DEF4BA-8AB7-9CB5-F086-2A93548E70D6}"/>
              </a:ext>
            </a:extLst>
          </p:cNvPr>
          <p:cNvSpPr>
            <a:spLocks noGrp="1"/>
          </p:cNvSpPr>
          <p:nvPr>
            <p:ph type="title"/>
          </p:nvPr>
        </p:nvSpPr>
        <p:spPr>
          <a:xfrm>
            <a:off x="603252" y="539751"/>
            <a:ext cx="7260587" cy="717551"/>
          </a:xfrm>
        </p:spPr>
        <p:txBody>
          <a:bodyPr/>
          <a:lstStyle/>
          <a:p>
            <a:r>
              <a:rPr lang="pl-PL" dirty="0" err="1"/>
              <a:t>Pourquoi l’évaluation des fournisseurs est importante</a:t>
            </a: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5305289D-8EAE-FE9D-0ACA-DA3D0714F4AD}"/>
              </a:ext>
            </a:extLst>
          </p:cNvPr>
          <p:cNvSpPr>
            <a:spLocks noGrp="1"/>
          </p:cNvSpPr>
          <p:nvPr>
            <p:ph type="body" sz="half" idx="1"/>
          </p:nvPr>
        </p:nvSpPr>
        <p:spPr>
          <a:xfrm>
            <a:off x="603252" y="1423556"/>
            <a:ext cx="8807980" cy="5600698"/>
          </a:xfrm>
        </p:spPr>
        <p:txBody>
          <a:bodyPr>
            <a:normAutofit/>
          </a:bodyPr>
          <a:lstStyle/>
          <a:p>
            <a:pPr>
              <a:buFont typeface="Wingdings" panose="05000000000000000000" pitchFamily="2" charset="2"/>
              <a:buChar char="§"/>
            </a:pPr>
            <a:r>
              <a:rPr lang="en-US" sz="2400" dirty="0"/>
              <a:t>Accountability : Fournisseurs know you're monitoring performance et will take it seriously</a:t>
            </a:r>
          </a:p>
          <a:p>
            <a:pPr>
              <a:buFont typeface="Wingdings" panose="05000000000000000000" pitchFamily="2" charset="2"/>
              <a:buChar char="§"/>
            </a:pPr>
            <a:r>
              <a:rPr lang="en-US" sz="2400" dirty="0"/>
              <a:t>Early Warning : Detect performance decline early before it becomes a crisis</a:t>
            </a:r>
          </a:p>
          <a:p>
            <a:pPr>
              <a:buFont typeface="Wingdings" panose="05000000000000000000" pitchFamily="2" charset="2"/>
              <a:buChar char="§"/>
            </a:pPr>
            <a:r>
              <a:rPr lang="en-US" sz="2400" dirty="0"/>
              <a:t>Continuous Improvement : Identifier specific areas where fournisseurs cun improve</a:t>
            </a:r>
          </a:p>
          <a:p>
            <a:pPr>
              <a:buFont typeface="Wingdings" panose="05000000000000000000" pitchFamily="2" charset="2"/>
              <a:buChar char="§"/>
            </a:pPr>
            <a:r>
              <a:rPr lang="en-US" sz="2208" dirty="0"/>
              <a:t>Décisions de renouvellement : décisions fondées sur les données concernant le renouvellement du contrat, le maintien du prix ou la résiliation</a:t>
            </a:r>
          </a:p>
          <a:p>
            <a:pPr>
              <a:buFont typeface="Wingdings" panose="05000000000000000000" pitchFamily="2" charset="2"/>
              <a:buChar char="§"/>
            </a:pPr>
            <a:r>
              <a:rPr lang="en-US" sz="2400" dirty="0"/>
              <a:t>Benchmarking : Comparer fournisseur performance against industry standards et competitors</a:t>
            </a:r>
          </a:p>
        </p:txBody>
      </p:sp>
    </p:spTree>
    <p:extLst>
      <p:ext uri="{BB962C8B-B14F-4D97-AF65-F5344CB8AC3E}">
        <p14:creationId xmlns:p14="http://schemas.microsoft.com/office/powerpoint/2010/main" val="1373681962"/>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Development 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97B926-0135-127C-F078-C59A697641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3217DE-C15D-31AB-0F49-B6FC74782C5E}"/>
              </a:ext>
            </a:extLst>
          </p:cNvPr>
          <p:cNvSpPr>
            <a:spLocks noGrp="1"/>
          </p:cNvSpPr>
          <p:nvPr>
            <p:ph type="title"/>
          </p:nvPr>
        </p:nvSpPr>
        <p:spPr>
          <a:xfrm>
            <a:off x="216131" y="157366"/>
            <a:ext cx="4887884" cy="717551"/>
          </a:xfrm>
        </p:spPr>
        <p:txBody>
          <a:bodyPr/>
          <a:lstStyle/>
          <a:p>
            <a:pPr algn="ctr"/>
            <a:r>
              <a:rPr lang="pl-PL"/>
              <a:t>Approche du tableau de bord équilibré</a:t>
            </a:r>
            <a:br>
              <a:rPr lang="pl-PL"/>
            </a:br>
            <a:br>
              <a:rPr lang="pl-PL"/>
            </a:br>
            <a:br>
              <a:rPr lang="pl-PL"/>
            </a:br>
            <a:br>
              <a:rPr lang="pl-PL"/>
            </a:br>
            <a:endParaRPr lang="pl-PL" dirty="0"/>
          </a:p>
        </p:txBody>
      </p:sp>
      <p:pic>
        <p:nvPicPr>
          <p:cNvPr id="7" name="Obraz 6" descr="Obraz zawierający tekst, zrzut ekranu, Czcionka, numer&#10;&#10;Zawartość wygenerowana przez AI może być niepoprawna.">
            <a:extLst>
              <a:ext uri="{FF2B5EF4-FFF2-40B4-BE49-F238E27FC236}">
                <a16:creationId xmlns:a16="http://schemas.microsoft.com/office/drawing/2014/main" id="{699121CA-DF56-0AB9-8456-2E0BD82BFB7F}"/>
              </a:ext>
            </a:extLst>
          </p:cNvPr>
          <p:cNvPicPr>
            <a:picLocks noChangeAspect="1"/>
          </p:cNvPicPr>
          <p:nvPr/>
        </p:nvPicPr>
        <p:blipFill>
          <a:blip r:embed="rId3"/>
          <a:stretch>
            <a:fillRect/>
          </a:stretch>
        </p:blipFill>
        <p:spPr>
          <a:xfrm>
            <a:off x="5245257" y="0"/>
            <a:ext cx="7088134" cy="6858000"/>
          </a:xfrm>
          <a:prstGeom prst="rect">
            <a:avLst/>
          </a:prstGeom>
        </p:spPr>
      </p:pic>
      <p:sp>
        <p:nvSpPr>
          <p:cNvPr id="8" name="Text Placeholder 2">
            <a:extLst>
              <a:ext uri="{FF2B5EF4-FFF2-40B4-BE49-F238E27FC236}">
                <a16:creationId xmlns:a16="http://schemas.microsoft.com/office/drawing/2014/main" id="{44DFE203-11C0-86F0-1F85-AA0D7EB1F6D7}"/>
              </a:ext>
            </a:extLst>
          </p:cNvPr>
          <p:cNvSpPr>
            <a:spLocks noGrp="1"/>
          </p:cNvSpPr>
          <p:nvPr>
            <p:ph type="body" sz="half" idx="1"/>
          </p:nvPr>
        </p:nvSpPr>
        <p:spPr>
          <a:xfrm>
            <a:off x="603252" y="1423556"/>
            <a:ext cx="3868995" cy="2127040"/>
          </a:xfrm>
        </p:spPr>
        <p:txBody>
          <a:bodyPr>
            <a:normAutofit/>
          </a:bodyPr>
          <a:lstStyle/>
          <a:p>
            <a:pPr marL="0" indent="0" algn="ctr">
              <a:buNone/>
            </a:pPr>
            <a:r>
              <a:rPr lang="en-US" sz="2400" dirty="0"/>
              <a:t>Rather thun rating fournisseurs on a single metric (price), use a balanced scorecard covering multiple dimensions</a:t>
            </a:r>
            <a:endParaRPr lang="en-US" sz="2400" b="1" dirty="0"/>
          </a:p>
        </p:txBody>
      </p:sp>
      <p:sp>
        <p:nvSpPr>
          <p:cNvPr id="9" name="Strzałka: w prawo 8">
            <a:extLst>
              <a:ext uri="{FF2B5EF4-FFF2-40B4-BE49-F238E27FC236}">
                <a16:creationId xmlns:a16="http://schemas.microsoft.com/office/drawing/2014/main" id="{AFDC020F-9A23-9CB5-609F-46B77F16FDA1}"/>
              </a:ext>
            </a:extLst>
          </p:cNvPr>
          <p:cNvSpPr/>
          <p:nvPr/>
        </p:nvSpPr>
        <p:spPr>
          <a:xfrm>
            <a:off x="3199921" y="3573941"/>
            <a:ext cx="1751458" cy="525294"/>
          </a:xfrm>
          <a:prstGeom prst="rightArrow">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l-PL"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00" name="FR_s20_700"/>
          <p:cNvSpPr>
            <a:spLocks noGrp="1"/>
          </p:cNvSpPr>
          <p:nvPr/>
        </p:nvSpPr>
        <p:spPr>
          <a:xfrm>
            <a:off x="5245100" y="0"/>
            <a:ext cx="6946900" cy="6858000"/>
          </a:xfrm>
          <a:prstGeom prst="rect">
            <a:avLst/>
          </a:prstGeom>
          <a:solidFill>
            <a:srgbClr val="FFFFFF"/>
          </a:solidFill>
          <a:ln>
            <a:noFill/>
          </a:ln>
        </p:spPr>
        <p:txBody>
          <a:bodyPr vert="horz" wrap="square" lIns="91440" tIns="45720" rIns="91440" bIns="45720" rtlCol="0" anchor="t">
            <a:normAutofit/>
          </a:bodyPr>
          <a:lstStyle/>
          <a:p>
            <a:pPr algn="l">
              <a:buNone/>
            </a:pPr>
            <a:endParaRPr/>
          </a:p>
        </p:txBody>
      </p:sp>
      <p:sp>
        <p:nvSpPr>
          <p:cNvPr id="701" name="FR_s20_701"/>
          <p:cNvSpPr>
            <a:spLocks noGrp="1"/>
          </p:cNvSpPr>
          <p:nvPr/>
        </p:nvSpPr>
        <p:spPr>
          <a:xfrm>
            <a:off x="5245100" y="0"/>
            <a:ext cx="1651000" cy="482600"/>
          </a:xfrm>
          <a:prstGeom prst="rect">
            <a:avLst/>
          </a:prstGeom>
          <a:solidFill>
            <a:srgbClr val="1E4E6E"/>
          </a:solidFill>
          <a:ln>
            <a:noFill/>
          </a:ln>
        </p:spPr>
        <p:txBody>
          <a:bodyPr vert="horz" wrap="square" lIns="91440" tIns="45720" rIns="91440" bIns="45720" rtlCol="0" anchor="ctr">
            <a:normAutofit/>
          </a:bodyPr>
          <a:lstStyle/>
          <a:p>
            <a:pPr algn="ctr">
              <a:buNone/>
            </a:pPr>
            <a:r>
              <a:rPr lang="fr-FR" sz="1000" b="1" dirty="0">
                <a:solidFill>
                  <a:srgbClr val="FFFFFF"/>
                </a:solidFill>
              </a:rPr>
              <a:t>Catégorie</a:t>
            </a:r>
          </a:p>
        </p:txBody>
      </p:sp>
      <p:sp>
        <p:nvSpPr>
          <p:cNvPr id="702" name="FR_s20_702"/>
          <p:cNvSpPr>
            <a:spLocks noGrp="1"/>
          </p:cNvSpPr>
          <p:nvPr/>
        </p:nvSpPr>
        <p:spPr>
          <a:xfrm>
            <a:off x="6896100" y="0"/>
            <a:ext cx="2413000" cy="482600"/>
          </a:xfrm>
          <a:prstGeom prst="rect">
            <a:avLst/>
          </a:prstGeom>
          <a:solidFill>
            <a:srgbClr val="1E4E6E"/>
          </a:solidFill>
          <a:ln>
            <a:noFill/>
          </a:ln>
        </p:spPr>
        <p:txBody>
          <a:bodyPr vert="horz" wrap="square" lIns="91440" tIns="45720" rIns="91440" bIns="45720" rtlCol="0" anchor="ctr">
            <a:normAutofit/>
          </a:bodyPr>
          <a:lstStyle/>
          <a:p>
            <a:pPr algn="ctr">
              <a:buNone/>
            </a:pPr>
            <a:r>
              <a:rPr lang="fr-FR" sz="1000" b="1" dirty="0">
                <a:solidFill>
                  <a:srgbClr val="FFFFFF"/>
                </a:solidFill>
              </a:rPr>
              <a:t>Indicateurs</a:t>
            </a:r>
          </a:p>
        </p:txBody>
      </p:sp>
      <p:sp>
        <p:nvSpPr>
          <p:cNvPr id="703" name="FR_s20_703"/>
          <p:cNvSpPr>
            <a:spLocks noGrp="1"/>
          </p:cNvSpPr>
          <p:nvPr/>
        </p:nvSpPr>
        <p:spPr>
          <a:xfrm>
            <a:off x="9309100" y="0"/>
            <a:ext cx="825500" cy="482600"/>
          </a:xfrm>
          <a:prstGeom prst="rect">
            <a:avLst/>
          </a:prstGeom>
          <a:solidFill>
            <a:srgbClr val="1E4E6E"/>
          </a:solidFill>
          <a:ln>
            <a:noFill/>
          </a:ln>
        </p:spPr>
        <p:txBody>
          <a:bodyPr vert="horz" wrap="square" lIns="91440" tIns="45720" rIns="91440" bIns="45720" rtlCol="0" anchor="ctr">
            <a:normAutofit/>
          </a:bodyPr>
          <a:lstStyle/>
          <a:p>
            <a:pPr algn="ctr">
              <a:buNone/>
            </a:pPr>
            <a:r>
              <a:rPr lang="fr-FR" sz="1000" b="1" dirty="0">
                <a:solidFill>
                  <a:srgbClr val="FFFFFF"/>
                </a:solidFill>
              </a:rPr>
              <a:t>Poids</a:t>
            </a:r>
          </a:p>
        </p:txBody>
      </p:sp>
      <p:sp>
        <p:nvSpPr>
          <p:cNvPr id="704" name="FR_s20_704"/>
          <p:cNvSpPr>
            <a:spLocks noGrp="1"/>
          </p:cNvSpPr>
          <p:nvPr/>
        </p:nvSpPr>
        <p:spPr>
          <a:xfrm>
            <a:off x="10134600" y="0"/>
            <a:ext cx="2057400" cy="482600"/>
          </a:xfrm>
          <a:prstGeom prst="rect">
            <a:avLst/>
          </a:prstGeom>
          <a:solidFill>
            <a:srgbClr val="1E4E6E"/>
          </a:solidFill>
          <a:ln>
            <a:noFill/>
          </a:ln>
        </p:spPr>
        <p:txBody>
          <a:bodyPr vert="horz" wrap="square" lIns="91440" tIns="45720" rIns="91440" bIns="45720" rtlCol="0" anchor="ctr">
            <a:normAutofit/>
          </a:bodyPr>
          <a:lstStyle/>
          <a:p>
            <a:pPr algn="ctr">
              <a:buNone/>
            </a:pPr>
            <a:r>
              <a:rPr lang="fr-FR" sz="1000" b="1" dirty="0">
                <a:solidFill>
                  <a:srgbClr val="FFFFFF"/>
                </a:solidFill>
              </a:rPr>
              <a:t>Cible</a:t>
            </a:r>
          </a:p>
        </p:txBody>
      </p:sp>
      <p:sp>
        <p:nvSpPr>
          <p:cNvPr id="705" name="FR_s20_705"/>
          <p:cNvSpPr>
            <a:spLocks noGrp="1"/>
          </p:cNvSpPr>
          <p:nvPr/>
        </p:nvSpPr>
        <p:spPr>
          <a:xfrm>
            <a:off x="5245100" y="482600"/>
            <a:ext cx="1651000" cy="1270000"/>
          </a:xfrm>
          <a:prstGeom prst="rect">
            <a:avLst/>
          </a:prstGeom>
          <a:solidFill>
            <a:srgbClr val="FFFFFF"/>
          </a:solidFill>
          <a:ln>
            <a:noFill/>
          </a:ln>
        </p:spPr>
        <p:txBody>
          <a:bodyPr vert="horz" wrap="square" lIns="91440" tIns="45720" rIns="91440" bIns="45720" rtlCol="0" anchor="ctr">
            <a:normAutofit/>
          </a:bodyPr>
          <a:lstStyle/>
          <a:p>
            <a:pPr algn="l">
              <a:buNone/>
            </a:pPr>
            <a:r>
              <a:rPr lang="fr-FR" sz="950" b="1" dirty="0">
                <a:solidFill>
                  <a:srgbClr val="1E4E6E"/>
                </a:solidFill>
              </a:rPr>
              <a:t>Qualité (30 %)</a:t>
            </a:r>
          </a:p>
        </p:txBody>
      </p:sp>
      <p:sp>
        <p:nvSpPr>
          <p:cNvPr id="706" name="FR_s20_706"/>
          <p:cNvSpPr>
            <a:spLocks noGrp="1"/>
          </p:cNvSpPr>
          <p:nvPr/>
        </p:nvSpPr>
        <p:spPr>
          <a:xfrm>
            <a:off x="5245100" y="482600"/>
            <a:ext cx="1651000" cy="1270000"/>
          </a:xfrm>
          <a:prstGeom prst="rect">
            <a:avLst/>
          </a:prstGeom>
          <a:solidFill>
            <a:srgbClr val="FFFFFF"/>
          </a:solidFill>
          <a:ln>
            <a:noFill/>
          </a:ln>
        </p:spPr>
        <p:txBody>
          <a:bodyPr vert="horz" wrap="square" lIns="91440" tIns="45720" rIns="91440" bIns="45720" rtlCol="0" anchor="ctr">
            <a:normAutofit/>
          </a:bodyPr>
          <a:lstStyle/>
          <a:p>
            <a:pPr algn="l">
              <a:buNone/>
            </a:pPr>
            <a:r>
              <a:rPr lang="fr-FR" sz="1200" dirty="0">
                <a:solidFill>
                  <a:srgbClr val="1A2B3C"/>
                </a:solidFill>
              </a:rPr>
              <a:t>Taux de défauts, % conforme, certifications, réactivité aux problèmes qualité</a:t>
            </a:r>
          </a:p>
        </p:txBody>
      </p:sp>
      <p:sp>
        <p:nvSpPr>
          <p:cNvPr id="707" name="FR_s20_707"/>
          <p:cNvSpPr>
            <a:spLocks noGrp="1"/>
          </p:cNvSpPr>
          <p:nvPr/>
        </p:nvSpPr>
        <p:spPr>
          <a:xfrm>
            <a:off x="6896100" y="482600"/>
            <a:ext cx="2413000" cy="1270000"/>
          </a:xfrm>
          <a:prstGeom prst="rect">
            <a:avLst/>
          </a:prstGeom>
          <a:solidFill>
            <a:srgbClr val="FFFFFF"/>
          </a:solidFill>
          <a:ln>
            <a:noFill/>
          </a:ln>
        </p:spPr>
        <p:txBody>
          <a:bodyPr vert="horz" wrap="square" lIns="91440" tIns="45720" rIns="91440" bIns="45720" rtlCol="0" anchor="ctr">
            <a:normAutofit/>
          </a:bodyPr>
          <a:lstStyle/>
          <a:p>
            <a:pPr algn="ctr">
              <a:buNone/>
            </a:pPr>
            <a:r>
              <a:rPr lang="fr-FR" sz="1200" b="1" dirty="0">
                <a:solidFill>
                  <a:srgbClr val="1A2B3C"/>
                </a:solidFill>
              </a:rPr>
              <a:t>30 %</a:t>
            </a:r>
          </a:p>
        </p:txBody>
      </p:sp>
      <p:sp>
        <p:nvSpPr>
          <p:cNvPr id="708" name="FR_s20_708"/>
          <p:cNvSpPr>
            <a:spLocks noGrp="1"/>
          </p:cNvSpPr>
          <p:nvPr/>
        </p:nvSpPr>
        <p:spPr>
          <a:xfrm>
            <a:off x="9309100" y="482600"/>
            <a:ext cx="825500" cy="1270000"/>
          </a:xfrm>
          <a:prstGeom prst="rect">
            <a:avLst/>
          </a:prstGeom>
          <a:solidFill>
            <a:srgbClr val="FFFFFF"/>
          </a:solidFill>
          <a:ln>
            <a:noFill/>
          </a:ln>
        </p:spPr>
        <p:txBody>
          <a:bodyPr vert="horz" wrap="square" lIns="91440" tIns="45720" rIns="91440" bIns="45720" rtlCol="0" anchor="ctr">
            <a:normAutofit/>
          </a:bodyPr>
          <a:lstStyle/>
          <a:p>
            <a:pPr algn="l">
              <a:buNone/>
            </a:pPr>
            <a:r>
              <a:rPr lang="fr-FR" sz="1200" dirty="0">
                <a:solidFill>
                  <a:srgbClr val="1A2B3C"/>
                </a:solidFill>
              </a:rPr>
              <a:t>&lt;1 % de défauts, certifié ISO</a:t>
            </a:r>
          </a:p>
        </p:txBody>
      </p:sp>
      <p:sp>
        <p:nvSpPr>
          <p:cNvPr id="709" name="FR_s20_709"/>
          <p:cNvSpPr>
            <a:spLocks noGrp="1"/>
          </p:cNvSpPr>
          <p:nvPr/>
        </p:nvSpPr>
        <p:spPr>
          <a:xfrm>
            <a:off x="10134600" y="1752600"/>
            <a:ext cx="2057400" cy="1270000"/>
          </a:xfrm>
          <a:prstGeom prst="rect">
            <a:avLst/>
          </a:prstGeom>
          <a:solidFill>
            <a:srgbClr val="EFF6FB"/>
          </a:solidFill>
          <a:ln>
            <a:noFill/>
          </a:ln>
        </p:spPr>
        <p:txBody>
          <a:bodyPr vert="horz" wrap="square" lIns="91440" tIns="45720" rIns="91440" bIns="45720" rtlCol="0" anchor="ctr">
            <a:normAutofit/>
          </a:bodyPr>
          <a:lstStyle/>
          <a:p>
            <a:pPr algn="l">
              <a:buNone/>
            </a:pPr>
            <a:r>
              <a:rPr lang="fr-FR" sz="1200" b="1" dirty="0">
                <a:solidFill>
                  <a:srgbClr val="1E4E6E"/>
                </a:solidFill>
              </a:rPr>
              <a:t>Livraison (25 %)</a:t>
            </a:r>
          </a:p>
        </p:txBody>
      </p:sp>
      <p:sp>
        <p:nvSpPr>
          <p:cNvPr id="710" name="FR_s20_710"/>
          <p:cNvSpPr>
            <a:spLocks noGrp="1"/>
          </p:cNvSpPr>
          <p:nvPr/>
        </p:nvSpPr>
        <p:spPr>
          <a:xfrm>
            <a:off x="5245100" y="1752600"/>
            <a:ext cx="1651000" cy="1270000"/>
          </a:xfrm>
          <a:prstGeom prst="rect">
            <a:avLst/>
          </a:prstGeom>
          <a:solidFill>
            <a:srgbClr val="EFF6FB"/>
          </a:solidFill>
          <a:ln>
            <a:noFill/>
          </a:ln>
        </p:spPr>
        <p:txBody>
          <a:bodyPr vert="horz" wrap="square" lIns="91440" tIns="45720" rIns="91440" bIns="45720" rtlCol="0" anchor="ctr">
            <a:normAutofit/>
          </a:bodyPr>
          <a:lstStyle/>
          <a:p>
            <a:pPr algn="l">
              <a:buNone/>
            </a:pPr>
            <a:r>
              <a:rPr lang="fr-FR" sz="1200" dirty="0">
                <a:solidFill>
                  <a:srgbClr val="1A2B3C"/>
                </a:solidFill>
              </a:rPr>
              <a:t>% à temps, régularité des délais, exactitude des commandes, flexibilité</a:t>
            </a:r>
          </a:p>
        </p:txBody>
      </p:sp>
      <p:sp>
        <p:nvSpPr>
          <p:cNvPr id="711" name="FR_s20_711"/>
          <p:cNvSpPr>
            <a:spLocks noGrp="1"/>
          </p:cNvSpPr>
          <p:nvPr/>
        </p:nvSpPr>
        <p:spPr>
          <a:xfrm>
            <a:off x="6896100" y="1752600"/>
            <a:ext cx="2413000" cy="1270000"/>
          </a:xfrm>
          <a:prstGeom prst="rect">
            <a:avLst/>
          </a:prstGeom>
          <a:solidFill>
            <a:srgbClr val="EFF6FB"/>
          </a:solidFill>
          <a:ln>
            <a:noFill/>
          </a:ln>
        </p:spPr>
        <p:txBody>
          <a:bodyPr vert="horz" wrap="square" lIns="91440" tIns="45720" rIns="91440" bIns="45720" rtlCol="0" anchor="ctr">
            <a:normAutofit/>
          </a:bodyPr>
          <a:lstStyle/>
          <a:p>
            <a:pPr algn="ctr">
              <a:buNone/>
            </a:pPr>
            <a:r>
              <a:rPr lang="fr-FR" sz="1200" b="1" dirty="0">
                <a:solidFill>
                  <a:srgbClr val="1A2B3C"/>
                </a:solidFill>
              </a:rPr>
              <a:t>25 %</a:t>
            </a:r>
          </a:p>
        </p:txBody>
      </p:sp>
      <p:sp>
        <p:nvSpPr>
          <p:cNvPr id="712" name="FR_s20_712"/>
          <p:cNvSpPr>
            <a:spLocks noGrp="1"/>
          </p:cNvSpPr>
          <p:nvPr/>
        </p:nvSpPr>
        <p:spPr>
          <a:xfrm>
            <a:off x="9309100" y="1752600"/>
            <a:ext cx="825500" cy="1270000"/>
          </a:xfrm>
          <a:prstGeom prst="rect">
            <a:avLst/>
          </a:prstGeom>
          <a:solidFill>
            <a:srgbClr val="EFF6FB"/>
          </a:solidFill>
          <a:ln>
            <a:noFill/>
          </a:ln>
        </p:spPr>
        <p:txBody>
          <a:bodyPr vert="horz" wrap="square" lIns="91440" tIns="45720" rIns="91440" bIns="45720" rtlCol="0" anchor="ctr">
            <a:normAutofit/>
          </a:bodyPr>
          <a:lstStyle/>
          <a:p>
            <a:pPr algn="l">
              <a:buNone/>
            </a:pPr>
            <a:r>
              <a:rPr lang="fr-FR" sz="1200" dirty="0">
                <a:solidFill>
                  <a:srgbClr val="1A2B3C"/>
                </a:solidFill>
              </a:rPr>
              <a:t>&gt;95 % à temps, &lt;1 % d'erreurs de commande</a:t>
            </a:r>
          </a:p>
        </p:txBody>
      </p:sp>
      <p:sp>
        <p:nvSpPr>
          <p:cNvPr id="713" name="FR_s20_713"/>
          <p:cNvSpPr>
            <a:spLocks noGrp="1"/>
          </p:cNvSpPr>
          <p:nvPr/>
        </p:nvSpPr>
        <p:spPr>
          <a:xfrm>
            <a:off x="10134600" y="3022600"/>
            <a:ext cx="2057400" cy="1270000"/>
          </a:xfrm>
          <a:prstGeom prst="rect">
            <a:avLst/>
          </a:prstGeom>
          <a:solidFill>
            <a:srgbClr val="FFFFFF"/>
          </a:solidFill>
          <a:ln>
            <a:noFill/>
          </a:ln>
        </p:spPr>
        <p:txBody>
          <a:bodyPr vert="horz" wrap="square" lIns="91440" tIns="45720" rIns="91440" bIns="45720" rtlCol="0" anchor="ctr">
            <a:normAutofit/>
          </a:bodyPr>
          <a:lstStyle/>
          <a:p>
            <a:pPr algn="l">
              <a:buNone/>
            </a:pPr>
            <a:r>
              <a:rPr lang="fr-FR" sz="1200" b="1" dirty="0">
                <a:solidFill>
                  <a:srgbClr val="1E4E6E"/>
                </a:solidFill>
              </a:rPr>
              <a:t>Coût (20 %)</a:t>
            </a:r>
          </a:p>
        </p:txBody>
      </p:sp>
      <p:sp>
        <p:nvSpPr>
          <p:cNvPr id="714" name="FR_s20_714"/>
          <p:cNvSpPr>
            <a:spLocks noGrp="1"/>
          </p:cNvSpPr>
          <p:nvPr/>
        </p:nvSpPr>
        <p:spPr>
          <a:xfrm>
            <a:off x="5245100" y="3022600"/>
            <a:ext cx="1651000" cy="1270000"/>
          </a:xfrm>
          <a:prstGeom prst="rect">
            <a:avLst/>
          </a:prstGeom>
          <a:solidFill>
            <a:srgbClr val="FFFFFF"/>
          </a:solidFill>
          <a:ln>
            <a:noFill/>
          </a:ln>
        </p:spPr>
        <p:txBody>
          <a:bodyPr vert="horz" wrap="square" lIns="91440" tIns="45720" rIns="91440" bIns="45720" rtlCol="0" anchor="ctr">
            <a:normAutofit/>
          </a:bodyPr>
          <a:lstStyle/>
          <a:p>
            <a:pPr algn="l">
              <a:buNone/>
            </a:pPr>
            <a:r>
              <a:rPr lang="fr-FR" sz="1200" dirty="0">
                <a:solidFill>
                  <a:srgbClr val="1A2B3C"/>
                </a:solidFill>
              </a:rPr>
              <a:t>Compétitivité des prix, conditions de paiement, exactitude des factures, absence de frais cachés</a:t>
            </a:r>
          </a:p>
        </p:txBody>
      </p:sp>
      <p:sp>
        <p:nvSpPr>
          <p:cNvPr id="715" name="FR_s20_715"/>
          <p:cNvSpPr>
            <a:spLocks noGrp="1"/>
          </p:cNvSpPr>
          <p:nvPr/>
        </p:nvSpPr>
        <p:spPr>
          <a:xfrm>
            <a:off x="6896100" y="3022600"/>
            <a:ext cx="2413000" cy="1270000"/>
          </a:xfrm>
          <a:prstGeom prst="rect">
            <a:avLst/>
          </a:prstGeom>
          <a:solidFill>
            <a:srgbClr val="FFFFFF"/>
          </a:solidFill>
          <a:ln>
            <a:noFill/>
          </a:ln>
        </p:spPr>
        <p:txBody>
          <a:bodyPr vert="horz" wrap="square" lIns="91440" tIns="45720" rIns="91440" bIns="45720" rtlCol="0" anchor="ctr">
            <a:normAutofit/>
          </a:bodyPr>
          <a:lstStyle/>
          <a:p>
            <a:pPr algn="ctr">
              <a:buNone/>
            </a:pPr>
            <a:r>
              <a:rPr lang="fr-FR" sz="1200" b="1" dirty="0">
                <a:solidFill>
                  <a:srgbClr val="1A2B3C"/>
                </a:solidFill>
              </a:rPr>
              <a:t>20 %</a:t>
            </a:r>
          </a:p>
        </p:txBody>
      </p:sp>
      <p:sp>
        <p:nvSpPr>
          <p:cNvPr id="716" name="FR_s20_716"/>
          <p:cNvSpPr>
            <a:spLocks noGrp="1"/>
          </p:cNvSpPr>
          <p:nvPr/>
        </p:nvSpPr>
        <p:spPr>
          <a:xfrm>
            <a:off x="9309100" y="3022600"/>
            <a:ext cx="825500" cy="1270000"/>
          </a:xfrm>
          <a:prstGeom prst="rect">
            <a:avLst/>
          </a:prstGeom>
          <a:solidFill>
            <a:srgbClr val="FFFFFF"/>
          </a:solidFill>
          <a:ln>
            <a:noFill/>
          </a:ln>
        </p:spPr>
        <p:txBody>
          <a:bodyPr vert="horz" wrap="square" lIns="91440" tIns="45720" rIns="91440" bIns="45720" rtlCol="0" anchor="ctr">
            <a:normAutofit/>
          </a:bodyPr>
          <a:lstStyle/>
          <a:p>
            <a:pPr algn="l">
              <a:buNone/>
            </a:pPr>
            <a:r>
              <a:rPr lang="fr-FR" sz="1200" dirty="0">
                <a:solidFill>
                  <a:srgbClr val="1A2B3C"/>
                </a:solidFill>
              </a:rPr>
              <a:t>Tarification concurrentielle, net 30-60 jours</a:t>
            </a:r>
          </a:p>
        </p:txBody>
      </p:sp>
      <p:sp>
        <p:nvSpPr>
          <p:cNvPr id="717" name="FR_s20_717"/>
          <p:cNvSpPr>
            <a:spLocks noGrp="1"/>
          </p:cNvSpPr>
          <p:nvPr/>
        </p:nvSpPr>
        <p:spPr>
          <a:xfrm>
            <a:off x="10134600" y="4292600"/>
            <a:ext cx="2057400" cy="1270000"/>
          </a:xfrm>
          <a:prstGeom prst="rect">
            <a:avLst/>
          </a:prstGeom>
          <a:solidFill>
            <a:srgbClr val="EFF6FB"/>
          </a:solidFill>
          <a:ln>
            <a:noFill/>
          </a:ln>
        </p:spPr>
        <p:txBody>
          <a:bodyPr vert="horz" wrap="square" lIns="91440" tIns="45720" rIns="91440" bIns="45720" rtlCol="0" anchor="ctr">
            <a:normAutofit/>
          </a:bodyPr>
          <a:lstStyle/>
          <a:p>
            <a:pPr algn="l">
              <a:buNone/>
            </a:pPr>
            <a:r>
              <a:rPr lang="fr-FR" sz="1200" b="1" dirty="0">
                <a:solidFill>
                  <a:srgbClr val="1E4E6E"/>
                </a:solidFill>
              </a:rPr>
              <a:t>Réactivité (15 %)</a:t>
            </a:r>
          </a:p>
        </p:txBody>
      </p:sp>
      <p:sp>
        <p:nvSpPr>
          <p:cNvPr id="718" name="FR_s20_718"/>
          <p:cNvSpPr>
            <a:spLocks noGrp="1"/>
          </p:cNvSpPr>
          <p:nvPr/>
        </p:nvSpPr>
        <p:spPr>
          <a:xfrm>
            <a:off x="5245100" y="4292600"/>
            <a:ext cx="1651000" cy="1270000"/>
          </a:xfrm>
          <a:prstGeom prst="rect">
            <a:avLst/>
          </a:prstGeom>
          <a:solidFill>
            <a:srgbClr val="EFF6FB"/>
          </a:solidFill>
          <a:ln>
            <a:noFill/>
          </a:ln>
        </p:spPr>
        <p:txBody>
          <a:bodyPr vert="horz" wrap="square" lIns="91440" tIns="45720" rIns="91440" bIns="45720" rtlCol="0" anchor="ctr">
            <a:normAutofit/>
          </a:bodyPr>
          <a:lstStyle/>
          <a:p>
            <a:pPr algn="l">
              <a:buNone/>
            </a:pPr>
            <a:r>
              <a:rPr lang="fr-FR" sz="1200" dirty="0">
                <a:solidFill>
                  <a:srgbClr val="1A2B3C"/>
                </a:solidFill>
              </a:rPr>
              <a:t>Communication, rapidité de résolution, qualité du support, flexibilité face aux changements</a:t>
            </a:r>
          </a:p>
        </p:txBody>
      </p:sp>
      <p:sp>
        <p:nvSpPr>
          <p:cNvPr id="719" name="FR_s20_719"/>
          <p:cNvSpPr>
            <a:spLocks noGrp="1"/>
          </p:cNvSpPr>
          <p:nvPr/>
        </p:nvSpPr>
        <p:spPr>
          <a:xfrm>
            <a:off x="6896100" y="4292600"/>
            <a:ext cx="2413000" cy="1270000"/>
          </a:xfrm>
          <a:prstGeom prst="rect">
            <a:avLst/>
          </a:prstGeom>
          <a:solidFill>
            <a:srgbClr val="EFF6FB"/>
          </a:solidFill>
          <a:ln>
            <a:noFill/>
          </a:ln>
        </p:spPr>
        <p:txBody>
          <a:bodyPr vert="horz" wrap="square" lIns="91440" tIns="45720" rIns="91440" bIns="45720" rtlCol="0" anchor="ctr">
            <a:normAutofit/>
          </a:bodyPr>
          <a:lstStyle/>
          <a:p>
            <a:pPr algn="ctr">
              <a:buNone/>
            </a:pPr>
            <a:r>
              <a:rPr lang="fr-FR" sz="1200" b="1" dirty="0">
                <a:solidFill>
                  <a:srgbClr val="1A2B3C"/>
                </a:solidFill>
              </a:rPr>
              <a:t>15 %</a:t>
            </a:r>
          </a:p>
        </p:txBody>
      </p:sp>
      <p:sp>
        <p:nvSpPr>
          <p:cNvPr id="720" name="FR_s20_720"/>
          <p:cNvSpPr>
            <a:spLocks noGrp="1"/>
          </p:cNvSpPr>
          <p:nvPr/>
        </p:nvSpPr>
        <p:spPr>
          <a:xfrm>
            <a:off x="9309100" y="4292600"/>
            <a:ext cx="825500" cy="1270000"/>
          </a:xfrm>
          <a:prstGeom prst="rect">
            <a:avLst/>
          </a:prstGeom>
          <a:solidFill>
            <a:srgbClr val="EFF6FB"/>
          </a:solidFill>
          <a:ln>
            <a:noFill/>
          </a:ln>
        </p:spPr>
        <p:txBody>
          <a:bodyPr vert="horz" wrap="square" lIns="91440" tIns="45720" rIns="91440" bIns="45720" rtlCol="0" anchor="ctr">
            <a:normAutofit/>
          </a:bodyPr>
          <a:lstStyle/>
          <a:p>
            <a:pPr algn="l">
              <a:buNone/>
            </a:pPr>
            <a:r>
              <a:rPr lang="fr-FR" sz="1200" dirty="0">
                <a:solidFill>
                  <a:srgbClr val="1A2B3C"/>
                </a:solidFill>
              </a:rPr>
              <a:t>Réponse sous 24 h, communication proactive</a:t>
            </a:r>
          </a:p>
        </p:txBody>
      </p:sp>
      <p:sp>
        <p:nvSpPr>
          <p:cNvPr id="721" name="FR_s20_721"/>
          <p:cNvSpPr>
            <a:spLocks noGrp="1"/>
          </p:cNvSpPr>
          <p:nvPr/>
        </p:nvSpPr>
        <p:spPr>
          <a:xfrm>
            <a:off x="10134600" y="5562600"/>
            <a:ext cx="2057400" cy="1270000"/>
          </a:xfrm>
          <a:prstGeom prst="rect">
            <a:avLst/>
          </a:prstGeom>
          <a:solidFill>
            <a:srgbClr val="FFFFFF"/>
          </a:solidFill>
          <a:ln>
            <a:noFill/>
          </a:ln>
        </p:spPr>
        <p:txBody>
          <a:bodyPr vert="horz" wrap="square" lIns="91440" tIns="45720" rIns="91440" bIns="45720" rtlCol="0" anchor="ctr">
            <a:normAutofit/>
          </a:bodyPr>
          <a:lstStyle/>
          <a:p>
            <a:pPr algn="l">
              <a:buNone/>
            </a:pPr>
            <a:r>
              <a:rPr lang="fr-FR" sz="1200" b="1" dirty="0">
                <a:solidFill>
                  <a:srgbClr val="1E4E6E"/>
                </a:solidFill>
              </a:rPr>
              <a:t>Conformité (10 %)</a:t>
            </a:r>
          </a:p>
        </p:txBody>
      </p:sp>
      <p:sp>
        <p:nvSpPr>
          <p:cNvPr id="722" name="FR_s20_722"/>
          <p:cNvSpPr>
            <a:spLocks noGrp="1"/>
          </p:cNvSpPr>
          <p:nvPr/>
        </p:nvSpPr>
        <p:spPr>
          <a:xfrm>
            <a:off x="5245100" y="5562600"/>
            <a:ext cx="1651000" cy="1270000"/>
          </a:xfrm>
          <a:prstGeom prst="rect">
            <a:avLst/>
          </a:prstGeom>
          <a:solidFill>
            <a:srgbClr val="FFFFFF"/>
          </a:solidFill>
          <a:ln>
            <a:noFill/>
          </a:ln>
        </p:spPr>
        <p:txBody>
          <a:bodyPr vert="horz" wrap="square" lIns="91440" tIns="45720" rIns="91440" bIns="45720" rtlCol="0" anchor="ctr">
            <a:normAutofit/>
          </a:bodyPr>
          <a:lstStyle/>
          <a:p>
            <a:pPr algn="l">
              <a:buNone/>
            </a:pPr>
            <a:r>
              <a:rPr lang="fr-FR" sz="1200" dirty="0">
                <a:solidFill>
                  <a:srgbClr val="1A2B3C"/>
                </a:solidFill>
              </a:rPr>
              <a:t>Conformité environnementale, sociale, sécurité, réglementaire ; certifications</a:t>
            </a:r>
          </a:p>
        </p:txBody>
      </p:sp>
      <p:sp>
        <p:nvSpPr>
          <p:cNvPr id="723" name="FR_s20_723"/>
          <p:cNvSpPr>
            <a:spLocks noGrp="1"/>
          </p:cNvSpPr>
          <p:nvPr/>
        </p:nvSpPr>
        <p:spPr>
          <a:xfrm>
            <a:off x="6896100" y="5562600"/>
            <a:ext cx="2413000" cy="1270000"/>
          </a:xfrm>
          <a:prstGeom prst="rect">
            <a:avLst/>
          </a:prstGeom>
          <a:solidFill>
            <a:srgbClr val="FFFFFF"/>
          </a:solidFill>
          <a:ln>
            <a:noFill/>
          </a:ln>
        </p:spPr>
        <p:txBody>
          <a:bodyPr vert="horz" wrap="square" lIns="91440" tIns="45720" rIns="91440" bIns="45720" rtlCol="0" anchor="ctr">
            <a:normAutofit/>
          </a:bodyPr>
          <a:lstStyle/>
          <a:p>
            <a:pPr algn="ctr">
              <a:buNone/>
            </a:pPr>
            <a:r>
              <a:rPr lang="fr-FR" sz="1200" b="1" dirty="0">
                <a:solidFill>
                  <a:srgbClr val="1A2B3C"/>
                </a:solidFill>
              </a:rPr>
              <a:t>10 %</a:t>
            </a:r>
          </a:p>
        </p:txBody>
      </p:sp>
      <p:sp>
        <p:nvSpPr>
          <p:cNvPr id="724" name="FR_s20_724"/>
          <p:cNvSpPr>
            <a:spLocks noGrp="1"/>
          </p:cNvSpPr>
          <p:nvPr/>
        </p:nvSpPr>
        <p:spPr>
          <a:xfrm>
            <a:off x="9309100" y="5562600"/>
            <a:ext cx="825500" cy="1270000"/>
          </a:xfrm>
          <a:prstGeom prst="rect">
            <a:avLst/>
          </a:prstGeom>
          <a:solidFill>
            <a:srgbClr val="FFFFFF"/>
          </a:solidFill>
          <a:ln>
            <a:noFill/>
          </a:ln>
        </p:spPr>
        <p:txBody>
          <a:bodyPr vert="horz" wrap="square" lIns="91440" tIns="45720" rIns="91440" bIns="45720" rtlCol="0" anchor="ctr">
            <a:normAutofit/>
          </a:bodyPr>
          <a:lstStyle/>
          <a:p>
            <a:pPr algn="l">
              <a:buNone/>
            </a:pPr>
            <a:r>
              <a:rPr lang="fr-FR" sz="1200" dirty="0">
                <a:solidFill>
                  <a:srgbClr val="1A2B3C"/>
                </a:solidFill>
              </a:rPr>
              <a:t>100 % conforme, audits réguliers</a:t>
            </a:r>
          </a:p>
        </p:txBody>
      </p:sp>
    </p:spTree>
    <p:extLst>
      <p:ext uri="{BB962C8B-B14F-4D97-AF65-F5344CB8AC3E}">
        <p14:creationId xmlns:p14="http://schemas.microsoft.com/office/powerpoint/2010/main" val="2471555033"/>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6C473D-CF55-C304-64B5-A673642B4D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775BAE-70A1-7134-F18E-D16412840FDB}"/>
              </a:ext>
            </a:extLst>
          </p:cNvPr>
          <p:cNvSpPr>
            <a:spLocks noGrp="1"/>
          </p:cNvSpPr>
          <p:nvPr>
            <p:ph type="title"/>
          </p:nvPr>
        </p:nvSpPr>
        <p:spPr>
          <a:xfrm>
            <a:off x="603252" y="539751"/>
            <a:ext cx="7260587" cy="717551"/>
          </a:xfrm>
        </p:spPr>
        <p:txBody>
          <a:bodyPr/>
          <a:lstStyle/>
          <a:p>
            <a:r>
              <a:rPr lang="pl-PL" dirty="0"/>
              <a:t>Calcul de la notation des fournisseurs</a:t>
            </a:r>
            <a:br>
              <a:rPr lang="pl-PL" dirty="0"/>
            </a:br>
            <a:br>
              <a:rPr lang="pl-PL" dirty="0"/>
            </a:br>
            <a:br>
              <a:rPr lang="pl-PL" dirty="0"/>
            </a:br>
            <a:br>
              <a:rPr lang="pl-PL" dirty="0"/>
            </a:br>
            <a:endParaRPr lang="pl-PL" dirty="0"/>
          </a:p>
        </p:txBody>
      </p:sp>
      <p:pic>
        <p:nvPicPr>
          <p:cNvPr id="7" name="Obraz 6" descr="Obraz zawierający tekst, zrzut ekranu, Czcionka, numer&#10;&#10;Zawartość wygenerowana przez AI może być niepoprawna.">
            <a:extLst>
              <a:ext uri="{FF2B5EF4-FFF2-40B4-BE49-F238E27FC236}">
                <a16:creationId xmlns:a16="http://schemas.microsoft.com/office/drawing/2014/main" id="{C981D34F-93CE-67A2-E239-C5B4822397C1}"/>
              </a:ext>
            </a:extLst>
          </p:cNvPr>
          <p:cNvPicPr>
            <a:picLocks noChangeAspect="1"/>
          </p:cNvPicPr>
          <p:nvPr/>
        </p:nvPicPr>
        <p:blipFill>
          <a:blip r:embed="rId3"/>
          <a:stretch>
            <a:fillRect/>
          </a:stretch>
        </p:blipFill>
        <p:spPr>
          <a:xfrm>
            <a:off x="603252" y="1686225"/>
            <a:ext cx="9922078" cy="4632024"/>
          </a:xfrm>
          <a:prstGeom prst="rect">
            <a:avLst/>
          </a:prstGeom>
        </p:spPr>
      </p:pic>
      <p:sp>
        <p:nvSpPr>
          <p:cNvPr id="17" name="FR image text mask">
            <a:extLst>
              <a:ext uri="{FF2B5EF4-FFF2-40B4-BE49-F238E27FC236}">
                <a16:creationId xmlns:a16="http://schemas.microsoft.com/office/drawing/2014/main" id="{C387FB1D-F7FB-41D0-BDE4-1067E303BD6E}"/>
              </a:ext>
            </a:extLst>
          </p:cNvPr>
          <p:cNvSpPr/>
          <p:nvPr/>
        </p:nvSpPr>
        <p:spPr>
          <a:xfrm>
            <a:off x="838200" y="2082800"/>
            <a:ext cx="9334500" cy="3886200"/>
          </a:xfrm>
          <a:prstGeom prst="rect">
            <a:avLst/>
          </a:prstGeom>
          <a:solidFill>
            <a:srgbClr val="F1F8F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8" name="FR image text line 1">
            <a:extLst>
              <a:ext uri="{FF2B5EF4-FFF2-40B4-BE49-F238E27FC236}">
                <a16:creationId xmlns:a16="http://schemas.microsoft.com/office/drawing/2014/main" id="{CAAF2C70-5D9D-4809-A4A2-D9B7CDFC024A}"/>
              </a:ext>
            </a:extLst>
          </p:cNvPr>
          <p:cNvSpPr txBox="1"/>
          <p:nvPr/>
        </p:nvSpPr>
        <p:spPr>
          <a:xfrm>
            <a:off x="904766" y="1587501"/>
            <a:ext cx="9017000" cy="292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400" b="1" i="0" u="none" strike="noStrike" cap="none" spc="0" normalizeH="0" baseline="0">
                <a:ln>
                  <a:noFill/>
                </a:ln>
                <a:solidFill>
                  <a:srgbClr val="003B52"/>
                </a:solidFill>
                <a:effectLst/>
                <a:uFillTx/>
                <a:latin typeface="Courier New"/>
                <a:cs typeface="Courier New"/>
                <a:sym typeface="Helvetica Neue"/>
              </a:rPr>
              <a:t>Score global = (Score qualité × 0,30) + (Score livraison ×</a:t>
            </a:r>
            <a:endParaRPr kumimoji="0" lang="en-GB" sz="1400" b="1" i="0" u="none" strike="noStrike" cap="none" spc="0" normalizeH="0" baseline="0">
              <a:ln>
                <a:noFill/>
              </a:ln>
              <a:solidFill>
                <a:srgbClr val="003B52"/>
              </a:solidFill>
              <a:effectLst/>
              <a:uFillTx/>
              <a:latin typeface="Courier New"/>
              <a:cs typeface="Courier New"/>
              <a:sym typeface="Helvetica Neue"/>
            </a:endParaRPr>
          </a:p>
        </p:txBody>
      </p:sp>
      <p:sp>
        <p:nvSpPr>
          <p:cNvPr id="19" name="FR image text line 2">
            <a:extLst>
              <a:ext uri="{FF2B5EF4-FFF2-40B4-BE49-F238E27FC236}">
                <a16:creationId xmlns:a16="http://schemas.microsoft.com/office/drawing/2014/main" id="{8528DD1C-F865-45D6-835A-88E529657457}"/>
              </a:ext>
            </a:extLst>
          </p:cNvPr>
          <p:cNvSpPr txBox="1"/>
          <p:nvPr/>
        </p:nvSpPr>
        <p:spPr>
          <a:xfrm>
            <a:off x="904766" y="2019301"/>
            <a:ext cx="9017000" cy="292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400" b="1" i="0" u="none" strike="noStrike" cap="none" spc="0" normalizeH="0" baseline="0">
                <a:ln>
                  <a:noFill/>
                </a:ln>
                <a:solidFill>
                  <a:srgbClr val="003B52"/>
                </a:solidFill>
                <a:effectLst/>
                <a:uFillTx/>
                <a:latin typeface="Courier New"/>
                <a:cs typeface="Courier New"/>
                <a:sym typeface="Helvetica Neue"/>
              </a:rPr>
              <a:t>0,25) + (Score coût × 0,20) + (Score réactivité × 0,15) +</a:t>
            </a:r>
            <a:endParaRPr kumimoji="0" lang="en-GB" sz="1400" b="1" i="0" u="none" strike="noStrike" cap="none" spc="0" normalizeH="0" baseline="0">
              <a:ln>
                <a:noFill/>
              </a:ln>
              <a:solidFill>
                <a:srgbClr val="003B52"/>
              </a:solidFill>
              <a:effectLst/>
              <a:uFillTx/>
              <a:latin typeface="Courier New"/>
              <a:cs typeface="Courier New"/>
              <a:sym typeface="Helvetica Neue"/>
            </a:endParaRPr>
          </a:p>
        </p:txBody>
      </p:sp>
      <p:sp>
        <p:nvSpPr>
          <p:cNvPr id="20" name="FR image text line 3">
            <a:extLst>
              <a:ext uri="{FF2B5EF4-FFF2-40B4-BE49-F238E27FC236}">
                <a16:creationId xmlns:a16="http://schemas.microsoft.com/office/drawing/2014/main" id="{403ABCFE-0071-471E-A55C-88BF43DD3E44}"/>
              </a:ext>
            </a:extLst>
          </p:cNvPr>
          <p:cNvSpPr txBox="1"/>
          <p:nvPr/>
        </p:nvSpPr>
        <p:spPr>
          <a:xfrm>
            <a:off x="904766" y="2451101"/>
            <a:ext cx="4953000" cy="292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b="1" i="0" u="none" strike="noStrike" cap="none" spc="0" normalizeH="0" baseline="0">
                <a:ln>
                  <a:noFill/>
                </a:ln>
                <a:solidFill>
                  <a:srgbClr val="003B52"/>
                </a:solidFill>
                <a:effectLst/>
                <a:uFillTx/>
                <a:latin typeface="Courier New"/>
                <a:cs typeface="Courier New"/>
                <a:sym typeface="Helvetica Neue"/>
              </a:rPr>
              <a:t>(Score conformité × 0,10)</a:t>
            </a:r>
          </a:p>
        </p:txBody>
      </p:sp>
      <p:sp>
        <p:nvSpPr>
          <p:cNvPr id="21" name="FR image text line 4">
            <a:extLst>
              <a:ext uri="{FF2B5EF4-FFF2-40B4-BE49-F238E27FC236}">
                <a16:creationId xmlns:a16="http://schemas.microsoft.com/office/drawing/2014/main" id="{B71BAF29-D52E-454D-9D36-EA8EDDBC9B4F}"/>
              </a:ext>
            </a:extLst>
          </p:cNvPr>
          <p:cNvSpPr txBox="1"/>
          <p:nvPr/>
        </p:nvSpPr>
        <p:spPr>
          <a:xfrm>
            <a:off x="904766" y="3086101"/>
            <a:ext cx="3302000" cy="292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b="1" i="0" u="none" strike="noStrike" cap="none" spc="0" normalizeH="0" baseline="0" dirty="0" err="1">
                <a:ln>
                  <a:noFill/>
                </a:ln>
                <a:solidFill>
                  <a:srgbClr val="003B52"/>
                </a:solidFill>
                <a:effectLst/>
                <a:uFillTx/>
                <a:latin typeface="Courier New"/>
                <a:cs typeface="Courier New"/>
                <a:sym typeface="Helvetica Neue"/>
              </a:rPr>
              <a:t>Échelle</a:t>
            </a:r>
            <a:r>
              <a:rPr kumimoji="0" lang="en-GB" sz="1400" b="1" i="0" u="none" strike="noStrike" cap="none" spc="0" normalizeH="0" baseline="0" dirty="0">
                <a:ln>
                  <a:noFill/>
                </a:ln>
                <a:solidFill>
                  <a:srgbClr val="003B52"/>
                </a:solidFill>
                <a:effectLst/>
                <a:uFillTx/>
                <a:latin typeface="Courier New"/>
                <a:cs typeface="Courier New"/>
                <a:sym typeface="Helvetica Neue"/>
              </a:rPr>
              <a:t> : 0–100</a:t>
            </a:r>
          </a:p>
        </p:txBody>
      </p:sp>
      <p:sp>
        <p:nvSpPr>
          <p:cNvPr id="22" name="FR image text line 5">
            <a:extLst>
              <a:ext uri="{FF2B5EF4-FFF2-40B4-BE49-F238E27FC236}">
                <a16:creationId xmlns:a16="http://schemas.microsoft.com/office/drawing/2014/main" id="{4E8CCD79-2BEB-478D-ACE6-83A5E6F169BD}"/>
              </a:ext>
            </a:extLst>
          </p:cNvPr>
          <p:cNvSpPr txBox="1"/>
          <p:nvPr/>
        </p:nvSpPr>
        <p:spPr>
          <a:xfrm>
            <a:off x="904766" y="3721101"/>
            <a:ext cx="7620000" cy="292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b="1" i="0" u="none" strike="noStrike" cap="none" spc="0" normalizeH="0" baseline="0">
                <a:ln>
                  <a:noFill/>
                </a:ln>
                <a:solidFill>
                  <a:srgbClr val="003B52"/>
                </a:solidFill>
                <a:effectLst/>
                <a:uFillTx/>
                <a:latin typeface="Courier New"/>
                <a:cs typeface="Courier New"/>
                <a:sym typeface="Helvetica Neue"/>
              </a:rPr>
              <a:t>90–100 : Fournisseur privilégié / stratégique</a:t>
            </a:r>
          </a:p>
        </p:txBody>
      </p:sp>
      <p:sp>
        <p:nvSpPr>
          <p:cNvPr id="23" name="FR image text line 6">
            <a:extLst>
              <a:ext uri="{FF2B5EF4-FFF2-40B4-BE49-F238E27FC236}">
                <a16:creationId xmlns:a16="http://schemas.microsoft.com/office/drawing/2014/main" id="{70FDCB64-88C7-447B-A7DA-4E36AD8F2EF7}"/>
              </a:ext>
            </a:extLst>
          </p:cNvPr>
          <p:cNvSpPr txBox="1"/>
          <p:nvPr/>
        </p:nvSpPr>
        <p:spPr>
          <a:xfrm>
            <a:off x="904766" y="4203701"/>
            <a:ext cx="6604000" cy="292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b="1" i="0" u="none" strike="noStrike" cap="none" spc="0" normalizeH="0" baseline="0">
                <a:ln>
                  <a:noFill/>
                </a:ln>
                <a:solidFill>
                  <a:srgbClr val="003B52"/>
                </a:solidFill>
                <a:effectLst/>
                <a:uFillTx/>
                <a:latin typeface="Courier New"/>
                <a:cs typeface="Courier New"/>
                <a:sym typeface="Helvetica Neue"/>
              </a:rPr>
              <a:t>80–89 : Approuvé / bon fournisseur</a:t>
            </a:r>
          </a:p>
        </p:txBody>
      </p:sp>
      <p:sp>
        <p:nvSpPr>
          <p:cNvPr id="24" name="FR image text line 7">
            <a:extLst>
              <a:ext uri="{FF2B5EF4-FFF2-40B4-BE49-F238E27FC236}">
                <a16:creationId xmlns:a16="http://schemas.microsoft.com/office/drawing/2014/main" id="{B1A25E08-6A94-46C2-AEEA-7D31C638E95D}"/>
              </a:ext>
            </a:extLst>
          </p:cNvPr>
          <p:cNvSpPr txBox="1"/>
          <p:nvPr/>
        </p:nvSpPr>
        <p:spPr>
          <a:xfrm>
            <a:off x="904766" y="4686301"/>
            <a:ext cx="7747000" cy="292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b="1" i="0" u="none" strike="noStrike" cap="none" spc="0" normalizeH="0" baseline="0">
                <a:ln>
                  <a:noFill/>
                </a:ln>
                <a:solidFill>
                  <a:srgbClr val="003B52"/>
                </a:solidFill>
                <a:effectLst/>
                <a:uFillTx/>
                <a:latin typeface="Courier New"/>
                <a:cs typeface="Courier New"/>
                <a:sym typeface="Helvetica Neue"/>
              </a:rPr>
              <a:t>70–79 : Conditionnel / amélioration nécessaire</a:t>
            </a:r>
          </a:p>
        </p:txBody>
      </p:sp>
      <p:sp>
        <p:nvSpPr>
          <p:cNvPr id="25" name="FR image text line 8">
            <a:extLst>
              <a:ext uri="{FF2B5EF4-FFF2-40B4-BE49-F238E27FC236}">
                <a16:creationId xmlns:a16="http://schemas.microsoft.com/office/drawing/2014/main" id="{946E570F-7DEA-4D8A-8654-EFDD70DBF39E}"/>
              </a:ext>
            </a:extLst>
          </p:cNvPr>
          <p:cNvSpPr txBox="1"/>
          <p:nvPr/>
        </p:nvSpPr>
        <p:spPr>
          <a:xfrm>
            <a:off x="904766" y="5168901"/>
            <a:ext cx="9017000" cy="292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400" b="1" i="0" u="none" strike="noStrike" cap="none" spc="0" normalizeH="0" baseline="0">
                <a:ln>
                  <a:noFill/>
                </a:ln>
                <a:solidFill>
                  <a:srgbClr val="003B52"/>
                </a:solidFill>
                <a:effectLst/>
                <a:uFillTx/>
                <a:latin typeface="Courier New"/>
                <a:cs typeface="Courier New"/>
                <a:sym typeface="Helvetica Neue"/>
              </a:rPr>
              <a:t>&lt;70 : Non approuvé / amélioration requise ou résiliation</a:t>
            </a:r>
            <a:endParaRPr kumimoji="0" lang="en-GB" sz="1400" b="1" i="0" u="none" strike="noStrike" cap="none" spc="0" normalizeH="0" baseline="0">
              <a:ln>
                <a:noFill/>
              </a:ln>
              <a:solidFill>
                <a:srgbClr val="003B52"/>
              </a:solidFill>
              <a:effectLst/>
              <a:uFillTx/>
              <a:latin typeface="Courier New"/>
              <a:cs typeface="Courier New"/>
              <a:sym typeface="Helvetica Neue"/>
            </a:endParaRPr>
          </a:p>
        </p:txBody>
      </p:sp>
    </p:spTree>
    <p:extLst>
      <p:ext uri="{BB962C8B-B14F-4D97-AF65-F5344CB8AC3E}">
        <p14:creationId xmlns:p14="http://schemas.microsoft.com/office/powerpoint/2010/main" val="1253484647"/>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5B709-CFF5-7AFA-D196-40F1272183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B1CD50-B891-2607-282A-7A9C53609CBE}"/>
              </a:ext>
            </a:extLst>
          </p:cNvPr>
          <p:cNvSpPr>
            <a:spLocks noGrp="1"/>
          </p:cNvSpPr>
          <p:nvPr>
            <p:ph type="title"/>
          </p:nvPr>
        </p:nvSpPr>
        <p:spPr>
          <a:xfrm>
            <a:off x="1984088" y="2028968"/>
            <a:ext cx="6595572" cy="1821063"/>
          </a:xfrm>
        </p:spPr>
        <p:txBody>
          <a:bodyPr>
            <a:normAutofit fontScale="90000"/>
          </a:bodyPr>
          <a:lstStyle/>
          <a:p>
            <a:pPr algn="ctr">
              <a:lnSpc>
                <a:spcPct val="150000"/>
              </a:lnSpc>
              <a:spcBef>
                <a:spcPts val="2400"/>
              </a:spcBef>
              <a:spcAft>
                <a:spcPts val="1200"/>
              </a:spcAft>
            </a:pPr>
            <a:r>
              <a:rPr lang="pl-PL" sz="3600" b="0" dirty="0" err="1"/>
              <a:t>Section 4Source unique ou sources multiples</a:t>
            </a:r>
            <a:br>
              <a:rPr lang="pl-PL" sz="3600" dirty="0"/>
            </a:br>
            <a:br>
              <a:rPr lang="pl-PL" sz="4000" dirty="0"/>
            </a:br>
            <a:br>
              <a:rPr lang="en-US" sz="4000" dirty="0"/>
            </a:br>
            <a:br>
              <a:rPr lang="en-US" sz="4000" dirty="0"/>
            </a:br>
            <a:br>
              <a:rPr lang="pl-PL" dirty="0"/>
            </a:br>
            <a:br>
              <a:rPr lang="pl-PL" dirty="0"/>
            </a:br>
            <a:br>
              <a:rPr lang="pl-PL" dirty="0"/>
            </a:br>
            <a:endParaRPr lang="pl-PL" dirty="0"/>
          </a:p>
        </p:txBody>
      </p:sp>
    </p:spTree>
    <p:extLst>
      <p:ext uri="{BB962C8B-B14F-4D97-AF65-F5344CB8AC3E}">
        <p14:creationId xmlns:p14="http://schemas.microsoft.com/office/powerpoint/2010/main" val="2616019233"/>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7D1AE-6714-03E1-7E13-4B724819E0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8CEC2B-4B39-C01E-3BC3-408B330791BE}"/>
              </a:ext>
            </a:extLst>
          </p:cNvPr>
          <p:cNvSpPr>
            <a:spLocks noGrp="1"/>
          </p:cNvSpPr>
          <p:nvPr>
            <p:ph type="title"/>
          </p:nvPr>
        </p:nvSpPr>
        <p:spPr>
          <a:xfrm>
            <a:off x="603253" y="539751"/>
            <a:ext cx="7543220" cy="717551"/>
          </a:xfrm>
        </p:spPr>
        <p:txBody>
          <a:bodyPr/>
          <a:lstStyle/>
          <a:p>
            <a:r>
              <a:rPr lang="pl-PL" dirty="0" err="1"/>
              <a:t>Stratégie 1 : source unique</a:t>
            </a: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170A580C-087B-2BFA-5F85-09E2189F685A}"/>
              </a:ext>
            </a:extLst>
          </p:cNvPr>
          <p:cNvSpPr>
            <a:spLocks noGrp="1"/>
          </p:cNvSpPr>
          <p:nvPr>
            <p:ph type="body" sz="half" idx="1"/>
          </p:nvPr>
        </p:nvSpPr>
        <p:spPr>
          <a:xfrm>
            <a:off x="603253" y="1257302"/>
            <a:ext cx="8807980" cy="5600698"/>
          </a:xfrm>
        </p:spPr>
        <p:txBody>
          <a:bodyPr>
            <a:normAutofit fontScale="85000" lnSpcReduction="20000"/>
          </a:bodyPr>
          <a:lstStyle/>
          <a:p>
            <a:pPr marL="0" indent="0">
              <a:buNone/>
            </a:pPr>
            <a:r>
              <a:rPr lang="en-US" sz="2600" b="1" dirty="0"/>
              <a:t>Définition : dépendre d’un seul fournisseur pour un matériau ou un service donné.</a:t>
            </a:r>
            <a:endParaRPr lang="pl-PL" sz="2600" dirty="0"/>
          </a:p>
          <a:p>
            <a:pPr marL="0" indent="0">
              <a:buNone/>
            </a:pPr>
            <a:r>
              <a:rPr lang="pl-PL" sz="2600" b="1" dirty="0" err="1"/>
              <a:t>Avantages de Single Sourcing :</a:t>
            </a:r>
            <a:endParaRPr lang="en-US" sz="2600" dirty="0"/>
          </a:p>
          <a:p>
            <a:pPr>
              <a:buFont typeface="Wingdings" panose="05000000000000000000" pitchFamily="2" charset="2"/>
              <a:buChar char="§"/>
            </a:pPr>
            <a:r>
              <a:rPr lang="en-US" sz="2400" dirty="0"/>
              <a:t>Maximum Volume/Leverage : All volume goes à one fournisseur → highest volume discounts et negotiating power</a:t>
            </a:r>
          </a:p>
          <a:p>
            <a:pPr>
              <a:buFont typeface="Wingdings" panose="05000000000000000000" pitchFamily="2" charset="2"/>
              <a:buChar char="§"/>
            </a:pPr>
            <a:r>
              <a:rPr lang="en-US" sz="2400" dirty="0"/>
              <a:t>Lower Gestion Coût : Manage one relationship instead de multiple (less communication, coordination, administration)</a:t>
            </a:r>
          </a:p>
          <a:p>
            <a:pPr>
              <a:buFont typeface="Wingdings" panose="05000000000000000000" pitchFamily="2" charset="2"/>
              <a:buChar char="§"/>
            </a:pPr>
            <a:r>
              <a:rPr lang="en-US" sz="2400" dirty="0"/>
              <a:t>Better Contrôle qualité : Easier à build deep qualité relationship et implement improvements avec one partner</a:t>
            </a:r>
          </a:p>
          <a:p>
            <a:pPr>
              <a:buFont typeface="Wingdings" panose="05000000000000000000" pitchFamily="2" charset="2"/>
              <a:buChar char="§"/>
            </a:pPr>
            <a:r>
              <a:rPr lang="en-US" sz="2400" dirty="0"/>
              <a:t>Coût Stability : Stable pricing (vs. playing fournisseurs against each other)</a:t>
            </a:r>
          </a:p>
          <a:p>
            <a:pPr>
              <a:buFont typeface="Wingdings" panose="05000000000000000000" pitchFamily="2" charset="2"/>
              <a:buChar char="§"/>
            </a:pPr>
            <a:r>
              <a:rPr lang="en-US" sz="2208" dirty="0"/>
              <a:t>Engagement du fournisseur : le fournisseur investit davantage dans votre compte s’il est assuré d’obtenir l’ensemble de votre activité</a:t>
            </a:r>
          </a:p>
          <a:p>
            <a:pPr>
              <a:buFont typeface="Wingdings" panose="05000000000000000000" pitchFamily="2" charset="2"/>
              <a:buChar char="§"/>
            </a:pPr>
            <a:r>
              <a:rPr lang="en-US" sz="2400" dirty="0"/>
              <a:t>Integrated chaîne d’approvisionnement : Cun implement just-in-time (JIT) logistique et real-time intégration</a:t>
            </a:r>
          </a:p>
        </p:txBody>
      </p:sp>
    </p:spTree>
    <p:extLst>
      <p:ext uri="{BB962C8B-B14F-4D97-AF65-F5344CB8AC3E}">
        <p14:creationId xmlns:p14="http://schemas.microsoft.com/office/powerpoint/2010/main" val="2688335173"/>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2B8E6-AD25-78B3-CE9C-8DFB2CCED6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497D69-EE03-35A9-DBA5-C3C9B591EFA2}"/>
              </a:ext>
            </a:extLst>
          </p:cNvPr>
          <p:cNvSpPr>
            <a:spLocks noGrp="1"/>
          </p:cNvSpPr>
          <p:nvPr>
            <p:ph type="title"/>
          </p:nvPr>
        </p:nvSpPr>
        <p:spPr>
          <a:xfrm>
            <a:off x="603253" y="539751"/>
            <a:ext cx="7543220" cy="717551"/>
          </a:xfrm>
        </p:spPr>
        <p:txBody>
          <a:bodyPr/>
          <a:lstStyle/>
          <a:p>
            <a:r>
              <a:rPr lang="pl-PL" dirty="0" err="1"/>
              <a:t>Stratégie 1 : source unique</a:t>
            </a: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54C97EB5-C5BF-C38D-A425-33AF6F259A3C}"/>
              </a:ext>
            </a:extLst>
          </p:cNvPr>
          <p:cNvSpPr>
            <a:spLocks noGrp="1"/>
          </p:cNvSpPr>
          <p:nvPr>
            <p:ph type="body" sz="half" idx="1"/>
          </p:nvPr>
        </p:nvSpPr>
        <p:spPr>
          <a:xfrm>
            <a:off x="603253" y="1257302"/>
            <a:ext cx="8807980" cy="5600698"/>
          </a:xfrm>
        </p:spPr>
        <p:txBody>
          <a:bodyPr>
            <a:normAutofit/>
          </a:bodyPr>
          <a:lstStyle/>
          <a:p>
            <a:pPr marL="0" indent="0">
              <a:buNone/>
            </a:pPr>
            <a:r>
              <a:rPr lang="pl-PL" sz="2200" b="1" dirty="0" err="1"/>
              <a:t>Inconvénients de Single Sourcing :</a:t>
            </a:r>
            <a:endParaRPr lang="en-US" sz="2200" dirty="0"/>
          </a:p>
          <a:p>
            <a:pPr>
              <a:buFont typeface="Wingdings" panose="05000000000000000000" pitchFamily="2" charset="2"/>
              <a:buChar char="§"/>
            </a:pPr>
            <a:r>
              <a:rPr lang="en-US" sz="1840" dirty="0"/>
              <a:t>Dépendance totale : si le fournisseur échoue, vous n’avez pas de solution de secours. La production peut s’arrêter complètement.</a:t>
            </a:r>
          </a:p>
          <a:p>
            <a:pPr>
              <a:buFont typeface="Wingdings" panose="05000000000000000000" pitchFamily="2" charset="2"/>
              <a:buChar char="§"/>
            </a:pPr>
            <a:r>
              <a:rPr lang="en-US" sz="2000" dirty="0"/>
              <a:t>Reduced Competition : Fournisseur has no competition; less incentive à innovate ou improve</a:t>
            </a:r>
          </a:p>
          <a:p>
            <a:pPr>
              <a:buFont typeface="Wingdings" panose="05000000000000000000" pitchFamily="2" charset="2"/>
              <a:buChar char="§"/>
            </a:pPr>
            <a:r>
              <a:rPr lang="en-US" sz="2000" dirty="0"/>
              <a:t>Limited Negotiating Power : Once committed, fournisseur knows you're locked dans (cun raise prices over time)</a:t>
            </a:r>
          </a:p>
          <a:p>
            <a:pPr>
              <a:buFont typeface="Wingdings" panose="05000000000000000000" pitchFamily="2" charset="2"/>
              <a:buChar char="§"/>
            </a:pPr>
            <a:r>
              <a:rPr lang="en-US" sz="2000" dirty="0"/>
              <a:t>Capacity Risque : If fournisseur reaches capacity, you may non be able à grow</a:t>
            </a:r>
          </a:p>
          <a:p>
            <a:pPr>
              <a:buFont typeface="Wingdings" panose="05000000000000000000" pitchFamily="2" charset="2"/>
              <a:buChar char="§"/>
            </a:pPr>
            <a:r>
              <a:rPr lang="en-US" sz="2000" dirty="0"/>
              <a:t>Innovation Risque : Without competitive pressure, fournisseur may non invest dans R&amp;D</a:t>
            </a:r>
          </a:p>
        </p:txBody>
      </p:sp>
    </p:spTree>
    <p:extLst>
      <p:ext uri="{BB962C8B-B14F-4D97-AF65-F5344CB8AC3E}">
        <p14:creationId xmlns:p14="http://schemas.microsoft.com/office/powerpoint/2010/main" val="2856316850"/>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EB8269-47F4-F173-2BEF-07BBA96AD0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129B22-79DB-FBA6-D1EF-CB797545790D}"/>
              </a:ext>
            </a:extLst>
          </p:cNvPr>
          <p:cNvSpPr>
            <a:spLocks noGrp="1"/>
          </p:cNvSpPr>
          <p:nvPr>
            <p:ph type="title"/>
          </p:nvPr>
        </p:nvSpPr>
        <p:spPr>
          <a:xfrm>
            <a:off x="603253" y="539751"/>
            <a:ext cx="7543220" cy="717551"/>
          </a:xfrm>
        </p:spPr>
        <p:txBody>
          <a:bodyPr/>
          <a:lstStyle/>
          <a:p>
            <a:r>
              <a:rPr lang="pl-PL" dirty="0" err="1"/>
              <a:t>Stratégie 2 : sources multiples</a:t>
            </a:r>
            <a:br>
              <a:rPr lang="pl-PL" dirty="0"/>
            </a:b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4BA9EECC-E0AA-47BC-51EF-ADDD736BADDA}"/>
              </a:ext>
            </a:extLst>
          </p:cNvPr>
          <p:cNvSpPr>
            <a:spLocks noGrp="1"/>
          </p:cNvSpPr>
          <p:nvPr>
            <p:ph type="body" sz="half" idx="1"/>
          </p:nvPr>
        </p:nvSpPr>
        <p:spPr>
          <a:xfrm>
            <a:off x="603253" y="1257302"/>
            <a:ext cx="8807980" cy="5600698"/>
          </a:xfrm>
        </p:spPr>
        <p:txBody>
          <a:bodyPr>
            <a:normAutofit fontScale="85000" lnSpcReduction="20000"/>
          </a:bodyPr>
          <a:lstStyle/>
          <a:p>
            <a:pPr marL="0" indent="0">
              <a:buNone/>
            </a:pPr>
            <a:r>
              <a:rPr lang="en-US" sz="2600" b="1" dirty="0"/>
              <a:t>Définition : s’approvisionner auprès de deux fournisseurs ou plus pour le même matériau ou service.</a:t>
            </a:r>
            <a:endParaRPr lang="pl-PL" sz="2600" dirty="0"/>
          </a:p>
          <a:p>
            <a:pPr marL="0" indent="0">
              <a:buNone/>
            </a:pPr>
            <a:r>
              <a:rPr lang="pl-PL" sz="2600" b="1" dirty="0" err="1"/>
              <a:t>Avantages de Multiple Sourcing :</a:t>
            </a:r>
            <a:endParaRPr lang="en-US" sz="2600" dirty="0"/>
          </a:p>
          <a:p>
            <a:pPr>
              <a:buFont typeface="Wingdings" panose="05000000000000000000" pitchFamily="2" charset="2"/>
              <a:buChar char="§"/>
            </a:pPr>
            <a:r>
              <a:rPr lang="en-US" sz="2208" dirty="0"/>
              <a:t>Atténuation des risques : si un fournisseur échoue, vous disposez de fournisseurs de secours (continuité d’activité)</a:t>
            </a:r>
          </a:p>
          <a:p>
            <a:pPr>
              <a:buFont typeface="Wingdings" panose="05000000000000000000" pitchFamily="2" charset="2"/>
              <a:buChar char="§"/>
            </a:pPr>
            <a:r>
              <a:rPr lang="en-US" sz="2208" dirty="0"/>
              <a:t>Pression concurrentielle : les fournisseurs se concurrencent sur le prix, la qualité et le service (à votre avantage)</a:t>
            </a:r>
          </a:p>
          <a:p>
            <a:pPr>
              <a:buFont typeface="Wingdings" panose="05000000000000000000" pitchFamily="2" charset="2"/>
              <a:buChar char="§"/>
            </a:pPr>
            <a:r>
              <a:rPr lang="en-US" sz="2400" dirty="0"/>
              <a:t>Innovation Drive : Competitive pressure encourages fournisseurs à innovate</a:t>
            </a:r>
          </a:p>
          <a:p>
            <a:pPr>
              <a:buFont typeface="Wingdings" panose="05000000000000000000" pitchFamily="2" charset="2"/>
              <a:buChar char="§"/>
            </a:pPr>
            <a:r>
              <a:rPr lang="en-US" sz="2400" dirty="0"/>
              <a:t>Flexibility : Cun switch fournisseurs if one underperforms ou becomes unavailable</a:t>
            </a:r>
          </a:p>
          <a:p>
            <a:pPr>
              <a:buFont typeface="Wingdings" panose="05000000000000000000" pitchFamily="2" charset="2"/>
              <a:buChar char="§"/>
            </a:pPr>
            <a:r>
              <a:rPr lang="en-US" sz="2208" dirty="0"/>
              <a:t>Redondance de capacité : si votre croissance dépasse la capacité d’un fournisseur, d’autres peuvent monter en charge avec vous</a:t>
            </a:r>
          </a:p>
          <a:p>
            <a:pPr>
              <a:buFont typeface="Wingdings" panose="05000000000000000000" pitchFamily="2" charset="2"/>
              <a:buChar char="§"/>
            </a:pPr>
            <a:r>
              <a:rPr lang="en-US" sz="2400" dirty="0"/>
              <a:t>Marché Intelligence : Multiple fournisseurs provide competitive insights et pricing benchmarks</a:t>
            </a:r>
          </a:p>
        </p:txBody>
      </p:sp>
    </p:spTree>
    <p:extLst>
      <p:ext uri="{BB962C8B-B14F-4D97-AF65-F5344CB8AC3E}">
        <p14:creationId xmlns:p14="http://schemas.microsoft.com/office/powerpoint/2010/main" val="96275678"/>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F54D84-7445-C980-8B8A-0184B40B8A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F38ECC-E0C8-32F5-B972-9478A2C019A8}"/>
              </a:ext>
            </a:extLst>
          </p:cNvPr>
          <p:cNvSpPr>
            <a:spLocks noGrp="1"/>
          </p:cNvSpPr>
          <p:nvPr>
            <p:ph type="title"/>
          </p:nvPr>
        </p:nvSpPr>
        <p:spPr>
          <a:xfrm>
            <a:off x="603253" y="539751"/>
            <a:ext cx="7543220" cy="717551"/>
          </a:xfrm>
        </p:spPr>
        <p:txBody>
          <a:bodyPr/>
          <a:lstStyle/>
          <a:p>
            <a:r>
              <a:rPr lang="pl-PL" dirty="0" err="1"/>
              <a:t>Stratégie 2 : sources multiples</a:t>
            </a:r>
            <a:br>
              <a:rPr lang="pl-PL" dirty="0"/>
            </a:b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FFAD3541-2D79-ECDB-F672-3BDC3130D990}"/>
              </a:ext>
            </a:extLst>
          </p:cNvPr>
          <p:cNvSpPr>
            <a:spLocks noGrp="1"/>
          </p:cNvSpPr>
          <p:nvPr>
            <p:ph type="body" sz="half" idx="1"/>
          </p:nvPr>
        </p:nvSpPr>
        <p:spPr>
          <a:xfrm>
            <a:off x="603253" y="1257302"/>
            <a:ext cx="8807980" cy="5600698"/>
          </a:xfrm>
        </p:spPr>
        <p:txBody>
          <a:bodyPr>
            <a:normAutofit/>
          </a:bodyPr>
          <a:lstStyle/>
          <a:p>
            <a:pPr marL="0" indent="0">
              <a:buNone/>
            </a:pPr>
            <a:r>
              <a:rPr lang="pl-PL" sz="2400" b="1" dirty="0" err="1"/>
              <a:t>Inconvénients de Multiple Sourcing :</a:t>
            </a:r>
            <a:endParaRPr lang="en-US" sz="2600" dirty="0"/>
          </a:p>
          <a:p>
            <a:pPr>
              <a:buFont typeface="Wingdings" panose="05000000000000000000" pitchFamily="2" charset="2"/>
              <a:buChar char="§"/>
            </a:pPr>
            <a:r>
              <a:rPr lang="en-US" sz="2000" dirty="0"/>
              <a:t>Lower Volume Discounts : Each fournisseur gets smaller volume → less leverage pour pricing</a:t>
            </a:r>
          </a:p>
          <a:p>
            <a:pPr>
              <a:buFont typeface="Wingdings" panose="05000000000000000000" pitchFamily="2" charset="2"/>
              <a:buChar char="§"/>
            </a:pPr>
            <a:r>
              <a:rPr lang="en-US" sz="2000" dirty="0"/>
              <a:t>Higher Gestion Coût : Manage multiple relationships, contracts, qualité systèmes, communication</a:t>
            </a:r>
          </a:p>
          <a:p>
            <a:pPr>
              <a:buFont typeface="Wingdings" panose="05000000000000000000" pitchFamily="2" charset="2"/>
              <a:buChar char="§"/>
            </a:pPr>
            <a:r>
              <a:rPr lang="en-US" sz="2000" dirty="0"/>
              <a:t>Variability : Different fournisseurs may have different qualité, livraison, specifications (harder à standardize)</a:t>
            </a:r>
          </a:p>
          <a:p>
            <a:pPr>
              <a:buFont typeface="Wingdings" panose="05000000000000000000" pitchFamily="2" charset="2"/>
              <a:buChar char="§"/>
            </a:pPr>
            <a:r>
              <a:rPr lang="en-US" sz="2000" dirty="0"/>
              <a:t>Complex chaîne d’approvisionnement : More coordination required; harder à implement JIT</a:t>
            </a:r>
          </a:p>
          <a:p>
            <a:pPr>
              <a:buFont typeface="Wingdings" panose="05000000000000000000" pitchFamily="2" charset="2"/>
              <a:buChar char="§"/>
            </a:pPr>
            <a:r>
              <a:rPr lang="en-US" sz="2000" dirty="0"/>
              <a:t>Fournisseur Commitment : Fournisseurs less committed since they know volume could shift à competitors</a:t>
            </a:r>
          </a:p>
        </p:txBody>
      </p:sp>
    </p:spTree>
    <p:extLst>
      <p:ext uri="{BB962C8B-B14F-4D97-AF65-F5344CB8AC3E}">
        <p14:creationId xmlns:p14="http://schemas.microsoft.com/office/powerpoint/2010/main" val="43252912"/>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8EEBB-66EB-2D54-3272-5BDDC2861EA7}"/>
            </a:ext>
          </a:extLst>
        </p:cNvPr>
        <p:cNvGrpSpPr/>
        <p:nvPr/>
      </p:nvGrpSpPr>
      <p:grpSpPr>
        <a:xfrm>
          <a:off x="0" y="0"/>
          <a:ext cx="0" cy="0"/>
          <a:chOff x="0" y="0"/>
          <a:chExt cx="0" cy="0"/>
        </a:xfrm>
      </p:grpSpPr>
      <p:sp>
        <p:nvSpPr>
          <p:cNvPr id="80" name="Rectangle 79">
            <a:extLst>
              <a:ext uri="{FF2B5EF4-FFF2-40B4-BE49-F238E27FC236}">
                <a16:creationId xmlns:a16="http://schemas.microsoft.com/office/drawing/2014/main" id="{0106B6A8-BE02-4050-BEF3-963247BEFD7B}"/>
              </a:ext>
            </a:extLst>
          </p:cNvPr>
          <p:cNvSpPr/>
          <p:nvPr/>
        </p:nvSpPr>
        <p:spPr>
          <a:xfrm>
            <a:off x="635000" y="1228725"/>
            <a:ext cx="7620000" cy="5181600"/>
          </a:xfrm>
          <a:prstGeom prst="rect">
            <a:avLst/>
          </a:prstGeom>
          <a:solidFill>
            <a:srgbClr val="FFFFFF"/>
          </a:solidFill>
          <a:ln w="9525"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1" name="Rectangle 80">
            <a:extLst>
              <a:ext uri="{FF2B5EF4-FFF2-40B4-BE49-F238E27FC236}">
                <a16:creationId xmlns:a16="http://schemas.microsoft.com/office/drawing/2014/main" id="{5A1CABBF-7F7B-4173-97FF-42B702211FBC}"/>
              </a:ext>
            </a:extLst>
          </p:cNvPr>
          <p:cNvSpPr/>
          <p:nvPr/>
        </p:nvSpPr>
        <p:spPr>
          <a:xfrm>
            <a:off x="635000" y="1228725"/>
            <a:ext cx="2463800" cy="609600"/>
          </a:xfrm>
          <a:prstGeom prst="rect">
            <a:avLst/>
          </a:prstGeom>
          <a:solidFill>
            <a:srgbClr val="EAF5F8"/>
          </a:solidFill>
          <a:ln w="9525" cap="flat">
            <a:solidFill>
              <a:srgbClr val="D3D3D3"/>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2" name="Rectangle 81">
            <a:extLst>
              <a:ext uri="{FF2B5EF4-FFF2-40B4-BE49-F238E27FC236}">
                <a16:creationId xmlns:a16="http://schemas.microsoft.com/office/drawing/2014/main" id="{FA9FA7BD-EB4A-4B9B-B7BF-7AD22FC21988}"/>
              </a:ext>
            </a:extLst>
          </p:cNvPr>
          <p:cNvSpPr/>
          <p:nvPr/>
        </p:nvSpPr>
        <p:spPr>
          <a:xfrm>
            <a:off x="3098800" y="1228725"/>
            <a:ext cx="2717800" cy="609600"/>
          </a:xfrm>
          <a:prstGeom prst="rect">
            <a:avLst/>
          </a:prstGeom>
          <a:solidFill>
            <a:srgbClr val="EAF5F8"/>
          </a:solidFill>
          <a:ln w="9525" cap="flat">
            <a:solidFill>
              <a:srgbClr val="D3D3D3"/>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3" name="Rectangle 82">
            <a:extLst>
              <a:ext uri="{FF2B5EF4-FFF2-40B4-BE49-F238E27FC236}">
                <a16:creationId xmlns:a16="http://schemas.microsoft.com/office/drawing/2014/main" id="{64C13F90-FFC3-47EC-9E32-60558F6D3A65}"/>
              </a:ext>
            </a:extLst>
          </p:cNvPr>
          <p:cNvSpPr/>
          <p:nvPr/>
        </p:nvSpPr>
        <p:spPr>
          <a:xfrm>
            <a:off x="5816600" y="1228725"/>
            <a:ext cx="2438400" cy="609600"/>
          </a:xfrm>
          <a:prstGeom prst="rect">
            <a:avLst/>
          </a:prstGeom>
          <a:solidFill>
            <a:srgbClr val="EAF5F8"/>
          </a:solidFill>
          <a:ln w="9525" cap="flat">
            <a:solidFill>
              <a:srgbClr val="D3D3D3"/>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4" name="Rectangle 83">
            <a:extLst>
              <a:ext uri="{FF2B5EF4-FFF2-40B4-BE49-F238E27FC236}">
                <a16:creationId xmlns:a16="http://schemas.microsoft.com/office/drawing/2014/main" id="{332E0FBC-6364-4383-BEF0-D2F1B50D0F50}"/>
              </a:ext>
            </a:extLst>
          </p:cNvPr>
          <p:cNvSpPr/>
          <p:nvPr/>
        </p:nvSpPr>
        <p:spPr>
          <a:xfrm>
            <a:off x="635000" y="1838325"/>
            <a:ext cx="2463800" cy="609600"/>
          </a:xfrm>
          <a:prstGeom prst="rect">
            <a:avLst/>
          </a:prstGeom>
          <a:solidFill>
            <a:srgbClr val="FFFFFF"/>
          </a:solidFill>
          <a:ln w="9525" cap="flat">
            <a:solidFill>
              <a:srgbClr val="D3D3D3"/>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5" name="Rectangle 84">
            <a:extLst>
              <a:ext uri="{FF2B5EF4-FFF2-40B4-BE49-F238E27FC236}">
                <a16:creationId xmlns:a16="http://schemas.microsoft.com/office/drawing/2014/main" id="{34EB0B28-8359-41D3-ABA7-DC4312A448FC}"/>
              </a:ext>
            </a:extLst>
          </p:cNvPr>
          <p:cNvSpPr/>
          <p:nvPr/>
        </p:nvSpPr>
        <p:spPr>
          <a:xfrm>
            <a:off x="3098800" y="1838325"/>
            <a:ext cx="2717800" cy="609600"/>
          </a:xfrm>
          <a:prstGeom prst="rect">
            <a:avLst/>
          </a:prstGeom>
          <a:solidFill>
            <a:srgbClr val="FFFFFF"/>
          </a:solidFill>
          <a:ln w="9525" cap="flat">
            <a:solidFill>
              <a:srgbClr val="D3D3D3"/>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6" name="Rectangle 85">
            <a:extLst>
              <a:ext uri="{FF2B5EF4-FFF2-40B4-BE49-F238E27FC236}">
                <a16:creationId xmlns:a16="http://schemas.microsoft.com/office/drawing/2014/main" id="{A838EDBF-753C-4334-8E73-74269163003C}"/>
              </a:ext>
            </a:extLst>
          </p:cNvPr>
          <p:cNvSpPr/>
          <p:nvPr/>
        </p:nvSpPr>
        <p:spPr>
          <a:xfrm>
            <a:off x="5816600" y="1838325"/>
            <a:ext cx="2438400" cy="609600"/>
          </a:xfrm>
          <a:prstGeom prst="rect">
            <a:avLst/>
          </a:prstGeom>
          <a:solidFill>
            <a:srgbClr val="FFFFFF"/>
          </a:solidFill>
          <a:ln w="9525" cap="flat">
            <a:solidFill>
              <a:srgbClr val="D3D3D3"/>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7" name="Rectangle 86">
            <a:extLst>
              <a:ext uri="{FF2B5EF4-FFF2-40B4-BE49-F238E27FC236}">
                <a16:creationId xmlns:a16="http://schemas.microsoft.com/office/drawing/2014/main" id="{DB4ECEA9-54F9-4098-AE98-CC79C1B540BA}"/>
              </a:ext>
            </a:extLst>
          </p:cNvPr>
          <p:cNvSpPr/>
          <p:nvPr/>
        </p:nvSpPr>
        <p:spPr>
          <a:xfrm>
            <a:off x="635000" y="2447925"/>
            <a:ext cx="2463800" cy="914400"/>
          </a:xfrm>
          <a:prstGeom prst="rect">
            <a:avLst/>
          </a:prstGeom>
          <a:solidFill>
            <a:srgbClr val="FFFFFF"/>
          </a:solidFill>
          <a:ln w="9525" cap="flat">
            <a:solidFill>
              <a:srgbClr val="D3D3D3"/>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8" name="Rectangle 87">
            <a:extLst>
              <a:ext uri="{FF2B5EF4-FFF2-40B4-BE49-F238E27FC236}">
                <a16:creationId xmlns:a16="http://schemas.microsoft.com/office/drawing/2014/main" id="{8D7CBD99-3532-41A5-A6D2-609D33EFF5F6}"/>
              </a:ext>
            </a:extLst>
          </p:cNvPr>
          <p:cNvSpPr/>
          <p:nvPr/>
        </p:nvSpPr>
        <p:spPr>
          <a:xfrm>
            <a:off x="3098800" y="2447925"/>
            <a:ext cx="2717800" cy="914400"/>
          </a:xfrm>
          <a:prstGeom prst="rect">
            <a:avLst/>
          </a:prstGeom>
          <a:solidFill>
            <a:srgbClr val="FFFFFF"/>
          </a:solidFill>
          <a:ln w="9525" cap="flat">
            <a:solidFill>
              <a:srgbClr val="D3D3D3"/>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9" name="Rectangle 88">
            <a:extLst>
              <a:ext uri="{FF2B5EF4-FFF2-40B4-BE49-F238E27FC236}">
                <a16:creationId xmlns:a16="http://schemas.microsoft.com/office/drawing/2014/main" id="{E24844A4-F3BA-4615-9365-97EFF560F752}"/>
              </a:ext>
            </a:extLst>
          </p:cNvPr>
          <p:cNvSpPr/>
          <p:nvPr/>
        </p:nvSpPr>
        <p:spPr>
          <a:xfrm>
            <a:off x="5816600" y="2447925"/>
            <a:ext cx="2438400" cy="914400"/>
          </a:xfrm>
          <a:prstGeom prst="rect">
            <a:avLst/>
          </a:prstGeom>
          <a:solidFill>
            <a:srgbClr val="FFFFFF"/>
          </a:solidFill>
          <a:ln w="9525" cap="flat">
            <a:solidFill>
              <a:srgbClr val="D3D3D3"/>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0" name="Rectangle 89">
            <a:extLst>
              <a:ext uri="{FF2B5EF4-FFF2-40B4-BE49-F238E27FC236}">
                <a16:creationId xmlns:a16="http://schemas.microsoft.com/office/drawing/2014/main" id="{C3ABB88C-F346-4A95-B202-EAFB809DEFFB}"/>
              </a:ext>
            </a:extLst>
          </p:cNvPr>
          <p:cNvSpPr/>
          <p:nvPr/>
        </p:nvSpPr>
        <p:spPr>
          <a:xfrm>
            <a:off x="635000" y="3362325"/>
            <a:ext cx="2463800" cy="596900"/>
          </a:xfrm>
          <a:prstGeom prst="rect">
            <a:avLst/>
          </a:prstGeom>
          <a:solidFill>
            <a:srgbClr val="FFFFFF"/>
          </a:solidFill>
          <a:ln w="9525" cap="flat">
            <a:solidFill>
              <a:srgbClr val="D3D3D3"/>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1" name="Rectangle 90">
            <a:extLst>
              <a:ext uri="{FF2B5EF4-FFF2-40B4-BE49-F238E27FC236}">
                <a16:creationId xmlns:a16="http://schemas.microsoft.com/office/drawing/2014/main" id="{273B1471-4C15-467F-A7CC-9D91764D696D}"/>
              </a:ext>
            </a:extLst>
          </p:cNvPr>
          <p:cNvSpPr/>
          <p:nvPr/>
        </p:nvSpPr>
        <p:spPr>
          <a:xfrm>
            <a:off x="3098800" y="3362325"/>
            <a:ext cx="2717800" cy="596900"/>
          </a:xfrm>
          <a:prstGeom prst="rect">
            <a:avLst/>
          </a:prstGeom>
          <a:solidFill>
            <a:srgbClr val="FFFFFF"/>
          </a:solidFill>
          <a:ln w="9525" cap="flat">
            <a:solidFill>
              <a:srgbClr val="D3D3D3"/>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2" name="Rectangle 91">
            <a:extLst>
              <a:ext uri="{FF2B5EF4-FFF2-40B4-BE49-F238E27FC236}">
                <a16:creationId xmlns:a16="http://schemas.microsoft.com/office/drawing/2014/main" id="{CB842A68-DE19-415C-9616-3D0A13995954}"/>
              </a:ext>
            </a:extLst>
          </p:cNvPr>
          <p:cNvSpPr/>
          <p:nvPr/>
        </p:nvSpPr>
        <p:spPr>
          <a:xfrm>
            <a:off x="5816600" y="3362325"/>
            <a:ext cx="2438400" cy="596900"/>
          </a:xfrm>
          <a:prstGeom prst="rect">
            <a:avLst/>
          </a:prstGeom>
          <a:solidFill>
            <a:srgbClr val="FFFFFF"/>
          </a:solidFill>
          <a:ln w="9525" cap="flat">
            <a:solidFill>
              <a:srgbClr val="D3D3D3"/>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3" name="Rectangle 92">
            <a:extLst>
              <a:ext uri="{FF2B5EF4-FFF2-40B4-BE49-F238E27FC236}">
                <a16:creationId xmlns:a16="http://schemas.microsoft.com/office/drawing/2014/main" id="{0443858E-4E70-4F53-8E98-D5F4B641FBC9}"/>
              </a:ext>
            </a:extLst>
          </p:cNvPr>
          <p:cNvSpPr/>
          <p:nvPr/>
        </p:nvSpPr>
        <p:spPr>
          <a:xfrm>
            <a:off x="635000" y="3959225"/>
            <a:ext cx="2463800" cy="622300"/>
          </a:xfrm>
          <a:prstGeom prst="rect">
            <a:avLst/>
          </a:prstGeom>
          <a:solidFill>
            <a:srgbClr val="FFFFFF"/>
          </a:solidFill>
          <a:ln w="9525" cap="flat">
            <a:solidFill>
              <a:srgbClr val="D3D3D3"/>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4" name="Rectangle 93">
            <a:extLst>
              <a:ext uri="{FF2B5EF4-FFF2-40B4-BE49-F238E27FC236}">
                <a16:creationId xmlns:a16="http://schemas.microsoft.com/office/drawing/2014/main" id="{418596F9-FA90-4DE7-B1DC-C7F9E7848561}"/>
              </a:ext>
            </a:extLst>
          </p:cNvPr>
          <p:cNvSpPr/>
          <p:nvPr/>
        </p:nvSpPr>
        <p:spPr>
          <a:xfrm>
            <a:off x="3098800" y="3959225"/>
            <a:ext cx="2717800" cy="622300"/>
          </a:xfrm>
          <a:prstGeom prst="rect">
            <a:avLst/>
          </a:prstGeom>
          <a:solidFill>
            <a:srgbClr val="FFFFFF"/>
          </a:solidFill>
          <a:ln w="9525" cap="flat">
            <a:solidFill>
              <a:srgbClr val="D3D3D3"/>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5" name="Rectangle 94">
            <a:extLst>
              <a:ext uri="{FF2B5EF4-FFF2-40B4-BE49-F238E27FC236}">
                <a16:creationId xmlns:a16="http://schemas.microsoft.com/office/drawing/2014/main" id="{709B7D4A-163C-4565-BCBA-B9ADA15C56E4}"/>
              </a:ext>
            </a:extLst>
          </p:cNvPr>
          <p:cNvSpPr/>
          <p:nvPr/>
        </p:nvSpPr>
        <p:spPr>
          <a:xfrm>
            <a:off x="5816600" y="3959225"/>
            <a:ext cx="2438400" cy="622300"/>
          </a:xfrm>
          <a:prstGeom prst="rect">
            <a:avLst/>
          </a:prstGeom>
          <a:solidFill>
            <a:srgbClr val="FFFFFF"/>
          </a:solidFill>
          <a:ln w="9525" cap="flat">
            <a:solidFill>
              <a:srgbClr val="D3D3D3"/>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6" name="Rectangle 95">
            <a:extLst>
              <a:ext uri="{FF2B5EF4-FFF2-40B4-BE49-F238E27FC236}">
                <a16:creationId xmlns:a16="http://schemas.microsoft.com/office/drawing/2014/main" id="{A91F9707-EE69-4987-94B0-9546491835AD}"/>
              </a:ext>
            </a:extLst>
          </p:cNvPr>
          <p:cNvSpPr/>
          <p:nvPr/>
        </p:nvSpPr>
        <p:spPr>
          <a:xfrm>
            <a:off x="635000" y="4581525"/>
            <a:ext cx="2463800" cy="914400"/>
          </a:xfrm>
          <a:prstGeom prst="rect">
            <a:avLst/>
          </a:prstGeom>
          <a:solidFill>
            <a:srgbClr val="FFFFFF"/>
          </a:solidFill>
          <a:ln w="9525" cap="flat">
            <a:solidFill>
              <a:srgbClr val="D3D3D3"/>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7" name="Rectangle 96">
            <a:extLst>
              <a:ext uri="{FF2B5EF4-FFF2-40B4-BE49-F238E27FC236}">
                <a16:creationId xmlns:a16="http://schemas.microsoft.com/office/drawing/2014/main" id="{CA4ED68F-B42F-4AC2-A403-DDB22ABC6C9C}"/>
              </a:ext>
            </a:extLst>
          </p:cNvPr>
          <p:cNvSpPr/>
          <p:nvPr/>
        </p:nvSpPr>
        <p:spPr>
          <a:xfrm>
            <a:off x="3098800" y="4581525"/>
            <a:ext cx="2717800" cy="914400"/>
          </a:xfrm>
          <a:prstGeom prst="rect">
            <a:avLst/>
          </a:prstGeom>
          <a:solidFill>
            <a:srgbClr val="FFFFFF"/>
          </a:solidFill>
          <a:ln w="9525" cap="flat">
            <a:solidFill>
              <a:srgbClr val="D3D3D3"/>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8" name="Rectangle 97">
            <a:extLst>
              <a:ext uri="{FF2B5EF4-FFF2-40B4-BE49-F238E27FC236}">
                <a16:creationId xmlns:a16="http://schemas.microsoft.com/office/drawing/2014/main" id="{154B3D2E-C6F8-4942-B1DA-3C216753F851}"/>
              </a:ext>
            </a:extLst>
          </p:cNvPr>
          <p:cNvSpPr/>
          <p:nvPr/>
        </p:nvSpPr>
        <p:spPr>
          <a:xfrm>
            <a:off x="5816600" y="4581525"/>
            <a:ext cx="2438400" cy="914400"/>
          </a:xfrm>
          <a:prstGeom prst="rect">
            <a:avLst/>
          </a:prstGeom>
          <a:solidFill>
            <a:srgbClr val="FFFFFF"/>
          </a:solidFill>
          <a:ln w="9525" cap="flat">
            <a:solidFill>
              <a:srgbClr val="D3D3D3"/>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9" name="Rectangle 98">
            <a:extLst>
              <a:ext uri="{FF2B5EF4-FFF2-40B4-BE49-F238E27FC236}">
                <a16:creationId xmlns:a16="http://schemas.microsoft.com/office/drawing/2014/main" id="{F76FF755-D190-4499-AB60-0655F707E9EE}"/>
              </a:ext>
            </a:extLst>
          </p:cNvPr>
          <p:cNvSpPr/>
          <p:nvPr/>
        </p:nvSpPr>
        <p:spPr>
          <a:xfrm>
            <a:off x="635000" y="5495925"/>
            <a:ext cx="2463800" cy="914400"/>
          </a:xfrm>
          <a:prstGeom prst="rect">
            <a:avLst/>
          </a:prstGeom>
          <a:solidFill>
            <a:srgbClr val="FFFFFF"/>
          </a:solidFill>
          <a:ln w="9525" cap="flat">
            <a:solidFill>
              <a:srgbClr val="D3D3D3"/>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0" name="Rectangle 99">
            <a:extLst>
              <a:ext uri="{FF2B5EF4-FFF2-40B4-BE49-F238E27FC236}">
                <a16:creationId xmlns:a16="http://schemas.microsoft.com/office/drawing/2014/main" id="{9D72D573-6DF7-4DC7-8DDB-60691079B209}"/>
              </a:ext>
            </a:extLst>
          </p:cNvPr>
          <p:cNvSpPr/>
          <p:nvPr/>
        </p:nvSpPr>
        <p:spPr>
          <a:xfrm>
            <a:off x="3098800" y="5495925"/>
            <a:ext cx="2717800" cy="914400"/>
          </a:xfrm>
          <a:prstGeom prst="rect">
            <a:avLst/>
          </a:prstGeom>
          <a:solidFill>
            <a:srgbClr val="FFFFFF"/>
          </a:solidFill>
          <a:ln w="9525" cap="flat">
            <a:solidFill>
              <a:srgbClr val="D3D3D3"/>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1" name="Rectangle 100">
            <a:extLst>
              <a:ext uri="{FF2B5EF4-FFF2-40B4-BE49-F238E27FC236}">
                <a16:creationId xmlns:a16="http://schemas.microsoft.com/office/drawing/2014/main" id="{825C67BC-9A51-4CA3-A2AC-82C856E0781C}"/>
              </a:ext>
            </a:extLst>
          </p:cNvPr>
          <p:cNvSpPr/>
          <p:nvPr/>
        </p:nvSpPr>
        <p:spPr>
          <a:xfrm>
            <a:off x="5816600" y="5495925"/>
            <a:ext cx="2438400" cy="914400"/>
          </a:xfrm>
          <a:prstGeom prst="rect">
            <a:avLst/>
          </a:prstGeom>
          <a:solidFill>
            <a:srgbClr val="FFFFFF"/>
          </a:solidFill>
          <a:ln w="9525" cap="flat">
            <a:solidFill>
              <a:srgbClr val="D3D3D3"/>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2" name="Rectangle 101">
            <a:extLst>
              <a:ext uri="{FF2B5EF4-FFF2-40B4-BE49-F238E27FC236}">
                <a16:creationId xmlns:a16="http://schemas.microsoft.com/office/drawing/2014/main" id="{825E3884-B261-45E2-8A86-E922B3911EC8}"/>
              </a:ext>
            </a:extLst>
          </p:cNvPr>
          <p:cNvSpPr/>
          <p:nvPr/>
        </p:nvSpPr>
        <p:spPr>
          <a:xfrm>
            <a:off x="787400" y="1343025"/>
            <a:ext cx="1905000" cy="304800"/>
          </a:xfrm>
          <a:prstGeom prst="rect">
            <a:avLst/>
          </a:prstGeom>
          <a:solidFill>
            <a:srgbClr val="EAF5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3A4D"/>
                </a:solidFill>
                <a:effectLst/>
                <a:uFillTx/>
                <a:latin typeface="Arial"/>
                <a:ea typeface="Helvetica Neue Medium"/>
                <a:cs typeface="Arial"/>
                <a:sym typeface="Helvetica Neue Medium"/>
              </a:rPr>
              <a:t>Facteur</a:t>
            </a:r>
          </a:p>
        </p:txBody>
      </p:sp>
      <p:sp>
        <p:nvSpPr>
          <p:cNvPr id="103" name="Rectangle 102">
            <a:extLst>
              <a:ext uri="{FF2B5EF4-FFF2-40B4-BE49-F238E27FC236}">
                <a16:creationId xmlns:a16="http://schemas.microsoft.com/office/drawing/2014/main" id="{2F5987F4-FA80-48FC-81E1-49531E4B069F}"/>
              </a:ext>
            </a:extLst>
          </p:cNvPr>
          <p:cNvSpPr/>
          <p:nvPr/>
        </p:nvSpPr>
        <p:spPr>
          <a:xfrm>
            <a:off x="3251200" y="1292225"/>
            <a:ext cx="2260600" cy="482600"/>
          </a:xfrm>
          <a:prstGeom prst="rect">
            <a:avLst/>
          </a:prstGeom>
          <a:solidFill>
            <a:srgbClr val="EAF5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3A4D"/>
                </a:solidFill>
                <a:effectLst/>
                <a:uFillTx/>
                <a:latin typeface="Arial"/>
                <a:ea typeface="Helvetica Neue Medium"/>
                <a:cs typeface="Arial"/>
                <a:sym typeface="Helvetica Neue Medium"/>
              </a:rPr>
              <a:t>Approvisionnement
unique</a:t>
            </a:r>
          </a:p>
        </p:txBody>
      </p:sp>
      <p:sp>
        <p:nvSpPr>
          <p:cNvPr id="104" name="Rectangle 103">
            <a:extLst>
              <a:ext uri="{FF2B5EF4-FFF2-40B4-BE49-F238E27FC236}">
                <a16:creationId xmlns:a16="http://schemas.microsoft.com/office/drawing/2014/main" id="{FB34AEEA-A35F-46C8-9E2A-628ADD6F0E25}"/>
              </a:ext>
            </a:extLst>
          </p:cNvPr>
          <p:cNvSpPr/>
          <p:nvPr/>
        </p:nvSpPr>
        <p:spPr>
          <a:xfrm>
            <a:off x="5969000" y="1292225"/>
            <a:ext cx="2209800" cy="482600"/>
          </a:xfrm>
          <a:prstGeom prst="rect">
            <a:avLst/>
          </a:prstGeom>
          <a:solidFill>
            <a:srgbClr val="EAF5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3A4D"/>
                </a:solidFill>
                <a:effectLst/>
                <a:uFillTx/>
                <a:latin typeface="Arial"/>
                <a:ea typeface="Helvetica Neue Medium"/>
                <a:cs typeface="Arial"/>
                <a:sym typeface="Helvetica Neue Medium"/>
              </a:rPr>
              <a:t>Approvisionnement
multiple</a:t>
            </a:r>
          </a:p>
        </p:txBody>
      </p:sp>
      <p:sp>
        <p:nvSpPr>
          <p:cNvPr id="105" name="Rectangle 104">
            <a:extLst>
              <a:ext uri="{FF2B5EF4-FFF2-40B4-BE49-F238E27FC236}">
                <a16:creationId xmlns:a16="http://schemas.microsoft.com/office/drawing/2014/main" id="{65FDDD17-FBF4-4814-95F3-6C9C34ABFE4E}"/>
              </a:ext>
            </a:extLst>
          </p:cNvPr>
          <p:cNvSpPr/>
          <p:nvPr/>
        </p:nvSpPr>
        <p:spPr>
          <a:xfrm>
            <a:off x="787400" y="1889125"/>
            <a:ext cx="2159000" cy="508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3A4D"/>
                </a:solidFill>
                <a:effectLst/>
                <a:uFillTx/>
                <a:latin typeface="Arial"/>
                <a:ea typeface="Helvetica Neue Medium"/>
                <a:cs typeface="Arial"/>
                <a:sym typeface="Helvetica Neue Medium"/>
              </a:rPr>
              <a:t>Coût unitaire</a:t>
            </a:r>
          </a:p>
        </p:txBody>
      </p:sp>
      <p:sp>
        <p:nvSpPr>
          <p:cNvPr id="106" name="Rectangle 105">
            <a:extLst>
              <a:ext uri="{FF2B5EF4-FFF2-40B4-BE49-F238E27FC236}">
                <a16:creationId xmlns:a16="http://schemas.microsoft.com/office/drawing/2014/main" id="{833BD309-6F79-42BC-A110-4215B9902C82}"/>
              </a:ext>
            </a:extLst>
          </p:cNvPr>
          <p:cNvSpPr/>
          <p:nvPr/>
        </p:nvSpPr>
        <p:spPr>
          <a:xfrm>
            <a:off x="787400" y="2498725"/>
            <a:ext cx="2159000" cy="812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3A4D"/>
                </a:solidFill>
                <a:effectLst/>
                <a:uFillTx/>
                <a:latin typeface="Arial"/>
                <a:ea typeface="Helvetica Neue Medium"/>
                <a:cs typeface="Arial"/>
                <a:sym typeface="Helvetica Neue Medium"/>
              </a:rPr>
              <a:t>Risque
d’approvisionnement</a:t>
            </a:r>
          </a:p>
        </p:txBody>
      </p:sp>
      <p:sp>
        <p:nvSpPr>
          <p:cNvPr id="107" name="Rectangle 106">
            <a:extLst>
              <a:ext uri="{FF2B5EF4-FFF2-40B4-BE49-F238E27FC236}">
                <a16:creationId xmlns:a16="http://schemas.microsoft.com/office/drawing/2014/main" id="{821E829E-F1DF-4248-84A2-C21184214F8D}"/>
              </a:ext>
            </a:extLst>
          </p:cNvPr>
          <p:cNvSpPr/>
          <p:nvPr/>
        </p:nvSpPr>
        <p:spPr>
          <a:xfrm>
            <a:off x="787400" y="3413125"/>
            <a:ext cx="2159000" cy="4953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3A4D"/>
                </a:solidFill>
                <a:effectLst/>
                <a:uFillTx/>
                <a:latin typeface="Arial"/>
                <a:ea typeface="Helvetica Neue Medium"/>
                <a:cs typeface="Arial"/>
                <a:sym typeface="Helvetica Neue Medium"/>
              </a:rPr>
              <a:t>Pression
concurrentielle</a:t>
            </a:r>
          </a:p>
        </p:txBody>
      </p:sp>
      <p:sp>
        <p:nvSpPr>
          <p:cNvPr id="108" name="Rectangle 107">
            <a:extLst>
              <a:ext uri="{FF2B5EF4-FFF2-40B4-BE49-F238E27FC236}">
                <a16:creationId xmlns:a16="http://schemas.microsoft.com/office/drawing/2014/main" id="{12133FB2-217A-4DDA-9F27-7C3949BA6E65}"/>
              </a:ext>
            </a:extLst>
          </p:cNvPr>
          <p:cNvSpPr/>
          <p:nvPr/>
        </p:nvSpPr>
        <p:spPr>
          <a:xfrm>
            <a:off x="787400" y="4010025"/>
            <a:ext cx="2159000" cy="520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3A4D"/>
                </a:solidFill>
                <a:effectLst/>
                <a:uFillTx/>
                <a:latin typeface="Arial"/>
                <a:ea typeface="Helvetica Neue Medium"/>
                <a:cs typeface="Arial"/>
                <a:sym typeface="Helvetica Neue Medium"/>
              </a:rPr>
              <a:t>Contrôle de
la qualité</a:t>
            </a:r>
          </a:p>
        </p:txBody>
      </p:sp>
      <p:sp>
        <p:nvSpPr>
          <p:cNvPr id="109" name="Rectangle 108">
            <a:extLst>
              <a:ext uri="{FF2B5EF4-FFF2-40B4-BE49-F238E27FC236}">
                <a16:creationId xmlns:a16="http://schemas.microsoft.com/office/drawing/2014/main" id="{22DB6EDE-BC33-453F-A919-EEBFC7074FD6}"/>
              </a:ext>
            </a:extLst>
          </p:cNvPr>
          <p:cNvSpPr/>
          <p:nvPr/>
        </p:nvSpPr>
        <p:spPr>
          <a:xfrm>
            <a:off x="787400" y="4632325"/>
            <a:ext cx="2159000" cy="812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3A4D"/>
                </a:solidFill>
                <a:effectLst/>
                <a:uFillTx/>
                <a:latin typeface="Arial"/>
                <a:ea typeface="Helvetica Neue Medium"/>
                <a:cs typeface="Arial"/>
                <a:sym typeface="Helvetica Neue Medium"/>
              </a:rPr>
              <a:t>Complexité
de gestion</a:t>
            </a:r>
          </a:p>
        </p:txBody>
      </p:sp>
      <p:sp>
        <p:nvSpPr>
          <p:cNvPr id="110" name="Rectangle 109">
            <a:extLst>
              <a:ext uri="{FF2B5EF4-FFF2-40B4-BE49-F238E27FC236}">
                <a16:creationId xmlns:a16="http://schemas.microsoft.com/office/drawing/2014/main" id="{D18422EB-A54C-49B1-B384-1FE95957176F}"/>
              </a:ext>
            </a:extLst>
          </p:cNvPr>
          <p:cNvSpPr/>
          <p:nvPr/>
        </p:nvSpPr>
        <p:spPr>
          <a:xfrm>
            <a:off x="787400" y="5546725"/>
            <a:ext cx="2159000" cy="812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3A4D"/>
                </a:solidFill>
                <a:effectLst/>
                <a:uFillTx/>
                <a:latin typeface="Arial"/>
                <a:ea typeface="Helvetica Neue Medium"/>
                <a:cs typeface="Arial"/>
                <a:sym typeface="Helvetica Neue Medium"/>
              </a:rPr>
              <a:t>Évolutivité</a:t>
            </a:r>
          </a:p>
        </p:txBody>
      </p:sp>
      <p:sp>
        <p:nvSpPr>
          <p:cNvPr id="111" name="Rectangle 110">
            <a:extLst>
              <a:ext uri="{FF2B5EF4-FFF2-40B4-BE49-F238E27FC236}">
                <a16:creationId xmlns:a16="http://schemas.microsoft.com/office/drawing/2014/main" id="{C43DA194-8B34-42A8-A999-2D9983D6B970}"/>
              </a:ext>
            </a:extLst>
          </p:cNvPr>
          <p:cNvSpPr/>
          <p:nvPr/>
        </p:nvSpPr>
        <p:spPr>
          <a:xfrm>
            <a:off x="3276600" y="1990725"/>
            <a:ext cx="9779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700" b="1" i="0" u="none" strike="noStrike" cap="none" spc="0" normalizeH="0" baseline="0">
                <a:ln>
                  <a:noFill/>
                </a:ln>
                <a:solidFill>
                  <a:srgbClr val="F3C12C"/>
                </a:solidFill>
                <a:effectLst/>
                <a:uFillTx/>
                <a:latin typeface="Arial"/>
                <a:ea typeface="Helvetica Neue Medium"/>
                <a:cs typeface="Arial"/>
                <a:sym typeface="Helvetica Neue Medium"/>
              </a:rPr>
              <a:t>★★★★★</a:t>
            </a:r>
          </a:p>
        </p:txBody>
      </p:sp>
      <p:sp>
        <p:nvSpPr>
          <p:cNvPr id="112" name="Rectangle 111">
            <a:extLst>
              <a:ext uri="{FF2B5EF4-FFF2-40B4-BE49-F238E27FC236}">
                <a16:creationId xmlns:a16="http://schemas.microsoft.com/office/drawing/2014/main" id="{EBA84464-75E4-4D32-908C-F1D26859F3BB}"/>
              </a:ext>
            </a:extLst>
          </p:cNvPr>
          <p:cNvSpPr/>
          <p:nvPr/>
        </p:nvSpPr>
        <p:spPr>
          <a:xfrm>
            <a:off x="4356100" y="1889125"/>
            <a:ext cx="1358900" cy="508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dirty="0">
                <a:ln>
                  <a:noFill/>
                </a:ln>
                <a:solidFill>
                  <a:srgbClr val="003A4D"/>
                </a:solidFill>
                <a:effectLst/>
                <a:uFillTx/>
                <a:latin typeface="Arial"/>
                <a:ea typeface="Helvetica Neue Medium"/>
                <a:cs typeface="Arial"/>
                <a:sym typeface="Helvetica Neue Medium"/>
              </a:rPr>
              <a:t>(le plus bas)</a:t>
            </a:r>
          </a:p>
        </p:txBody>
      </p:sp>
      <p:sp>
        <p:nvSpPr>
          <p:cNvPr id="113" name="Rectangle 112">
            <a:extLst>
              <a:ext uri="{FF2B5EF4-FFF2-40B4-BE49-F238E27FC236}">
                <a16:creationId xmlns:a16="http://schemas.microsoft.com/office/drawing/2014/main" id="{182668A4-DF2B-4EFF-8778-803480F2B924}"/>
              </a:ext>
            </a:extLst>
          </p:cNvPr>
          <p:cNvSpPr/>
          <p:nvPr/>
        </p:nvSpPr>
        <p:spPr>
          <a:xfrm>
            <a:off x="5994400" y="1990725"/>
            <a:ext cx="5969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700" b="1" i="0" u="none" strike="noStrike" cap="none" spc="0" normalizeH="0" baseline="0">
                <a:ln>
                  <a:noFill/>
                </a:ln>
                <a:solidFill>
                  <a:srgbClr val="F3C12C"/>
                </a:solidFill>
                <a:effectLst/>
                <a:uFillTx/>
                <a:latin typeface="Arial"/>
                <a:ea typeface="Helvetica Neue Medium"/>
                <a:cs typeface="Arial"/>
                <a:sym typeface="Helvetica Neue Medium"/>
              </a:rPr>
              <a:t>★★★</a:t>
            </a:r>
          </a:p>
        </p:txBody>
      </p:sp>
      <p:sp>
        <p:nvSpPr>
          <p:cNvPr id="114" name="Rectangle 113">
            <a:extLst>
              <a:ext uri="{FF2B5EF4-FFF2-40B4-BE49-F238E27FC236}">
                <a16:creationId xmlns:a16="http://schemas.microsoft.com/office/drawing/2014/main" id="{B9CED61A-528D-415F-A07C-A66C1E0713BF}"/>
              </a:ext>
            </a:extLst>
          </p:cNvPr>
          <p:cNvSpPr/>
          <p:nvPr/>
        </p:nvSpPr>
        <p:spPr>
          <a:xfrm>
            <a:off x="6692900" y="1889125"/>
            <a:ext cx="1460500" cy="508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dirty="0">
                <a:ln>
                  <a:noFill/>
                </a:ln>
                <a:solidFill>
                  <a:srgbClr val="003A4D"/>
                </a:solidFill>
                <a:effectLst/>
                <a:uFillTx/>
                <a:latin typeface="Arial"/>
                <a:ea typeface="Helvetica Neue Medium"/>
                <a:cs typeface="Arial"/>
                <a:sym typeface="Helvetica Neue Medium"/>
              </a:rPr>
              <a:t>(plus </a:t>
            </a:r>
            <a:r>
              <a:rPr kumimoji="0" lang="en-GB" sz="1200" i="0" u="none" strike="noStrike" cap="none" spc="0" normalizeH="0" baseline="0" dirty="0" err="1">
                <a:ln>
                  <a:noFill/>
                </a:ln>
                <a:solidFill>
                  <a:srgbClr val="003A4D"/>
                </a:solidFill>
                <a:effectLst/>
                <a:uFillTx/>
                <a:latin typeface="Arial"/>
                <a:ea typeface="Helvetica Neue Medium"/>
                <a:cs typeface="Arial"/>
                <a:sym typeface="Helvetica Neue Medium"/>
              </a:rPr>
              <a:t>élevé</a:t>
            </a:r>
            <a:r>
              <a:rPr kumimoji="0" lang="en-GB" sz="1200" i="0" u="none" strike="noStrike" cap="none" spc="0" normalizeH="0" baseline="0" dirty="0">
                <a:ln>
                  <a:noFill/>
                </a:ln>
                <a:solidFill>
                  <a:srgbClr val="003A4D"/>
                </a:solidFill>
                <a:effectLst/>
                <a:uFillTx/>
                <a:latin typeface="Arial"/>
                <a:ea typeface="Helvetica Neue Medium"/>
                <a:cs typeface="Arial"/>
                <a:sym typeface="Helvetica Neue Medium"/>
              </a:rPr>
              <a:t>)</a:t>
            </a:r>
          </a:p>
        </p:txBody>
      </p:sp>
      <p:sp>
        <p:nvSpPr>
          <p:cNvPr id="115" name="Rectangle 114">
            <a:extLst>
              <a:ext uri="{FF2B5EF4-FFF2-40B4-BE49-F238E27FC236}">
                <a16:creationId xmlns:a16="http://schemas.microsoft.com/office/drawing/2014/main" id="{9122D658-2DA8-40E6-8824-F6D3F6564034}"/>
              </a:ext>
            </a:extLst>
          </p:cNvPr>
          <p:cNvSpPr/>
          <p:nvPr/>
        </p:nvSpPr>
        <p:spPr>
          <a:xfrm>
            <a:off x="3276600" y="2752725"/>
            <a:ext cx="4318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700" b="1" i="0" u="none" strike="noStrike" cap="none" spc="0" normalizeH="0" baseline="0">
                <a:ln>
                  <a:noFill/>
                </a:ln>
                <a:solidFill>
                  <a:srgbClr val="F3C12C"/>
                </a:solidFill>
                <a:effectLst/>
                <a:uFillTx/>
                <a:latin typeface="Arial"/>
                <a:ea typeface="Helvetica Neue Medium"/>
                <a:cs typeface="Arial"/>
                <a:sym typeface="Helvetica Neue Medium"/>
              </a:rPr>
              <a:t>★★</a:t>
            </a:r>
          </a:p>
        </p:txBody>
      </p:sp>
      <p:sp>
        <p:nvSpPr>
          <p:cNvPr id="116" name="Rectangle 115">
            <a:extLst>
              <a:ext uri="{FF2B5EF4-FFF2-40B4-BE49-F238E27FC236}">
                <a16:creationId xmlns:a16="http://schemas.microsoft.com/office/drawing/2014/main" id="{8BA9C983-2D21-4567-B5CB-202BE0F183E0}"/>
              </a:ext>
            </a:extLst>
          </p:cNvPr>
          <p:cNvSpPr/>
          <p:nvPr/>
        </p:nvSpPr>
        <p:spPr>
          <a:xfrm>
            <a:off x="3810000" y="2498725"/>
            <a:ext cx="1905000" cy="812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003A4D"/>
                </a:solidFill>
                <a:effectLst/>
                <a:uFillTx/>
                <a:latin typeface="Arial"/>
                <a:ea typeface="Helvetica Neue Medium"/>
                <a:cs typeface="Arial"/>
                <a:sym typeface="Helvetica Neue Medium"/>
              </a:rPr>
              <a:t>(risque élevé)</a:t>
            </a:r>
          </a:p>
        </p:txBody>
      </p:sp>
      <p:sp>
        <p:nvSpPr>
          <p:cNvPr id="117" name="Rectangle 116">
            <a:extLst>
              <a:ext uri="{FF2B5EF4-FFF2-40B4-BE49-F238E27FC236}">
                <a16:creationId xmlns:a16="http://schemas.microsoft.com/office/drawing/2014/main" id="{A0CC4B34-E75C-4EFA-AAF7-A629278EEB56}"/>
              </a:ext>
            </a:extLst>
          </p:cNvPr>
          <p:cNvSpPr/>
          <p:nvPr/>
        </p:nvSpPr>
        <p:spPr>
          <a:xfrm>
            <a:off x="5994400" y="2752725"/>
            <a:ext cx="9779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700" b="1" i="0" u="none" strike="noStrike" cap="none" spc="0" normalizeH="0" baseline="0">
                <a:ln>
                  <a:noFill/>
                </a:ln>
                <a:solidFill>
                  <a:srgbClr val="F3C12C"/>
                </a:solidFill>
                <a:effectLst/>
                <a:uFillTx/>
                <a:latin typeface="Arial"/>
                <a:ea typeface="Helvetica Neue Medium"/>
                <a:cs typeface="Arial"/>
                <a:sym typeface="Helvetica Neue Medium"/>
              </a:rPr>
              <a:t>★★★★★</a:t>
            </a:r>
          </a:p>
        </p:txBody>
      </p:sp>
      <p:sp>
        <p:nvSpPr>
          <p:cNvPr id="118" name="Rectangle 117">
            <a:extLst>
              <a:ext uri="{FF2B5EF4-FFF2-40B4-BE49-F238E27FC236}">
                <a16:creationId xmlns:a16="http://schemas.microsoft.com/office/drawing/2014/main" id="{4F41C8DD-5319-45EF-9BC9-B802A8C43584}"/>
              </a:ext>
            </a:extLst>
          </p:cNvPr>
          <p:cNvSpPr/>
          <p:nvPr/>
        </p:nvSpPr>
        <p:spPr>
          <a:xfrm>
            <a:off x="7073900" y="2498725"/>
            <a:ext cx="1079500" cy="812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003A4D"/>
                </a:solidFill>
                <a:effectLst/>
                <a:uFillTx/>
                <a:latin typeface="Arial"/>
                <a:ea typeface="Helvetica Neue Medium"/>
                <a:cs typeface="Arial"/>
                <a:sym typeface="Helvetica Neue Medium"/>
              </a:rPr>
              <a:t>(risque
faible)</a:t>
            </a:r>
          </a:p>
        </p:txBody>
      </p:sp>
      <p:sp>
        <p:nvSpPr>
          <p:cNvPr id="119" name="Rectangle 118">
            <a:extLst>
              <a:ext uri="{FF2B5EF4-FFF2-40B4-BE49-F238E27FC236}">
                <a16:creationId xmlns:a16="http://schemas.microsoft.com/office/drawing/2014/main" id="{3B532331-A7D1-4BA6-B5F9-1F3286B2BB6C}"/>
              </a:ext>
            </a:extLst>
          </p:cNvPr>
          <p:cNvSpPr/>
          <p:nvPr/>
        </p:nvSpPr>
        <p:spPr>
          <a:xfrm>
            <a:off x="3276600" y="3508375"/>
            <a:ext cx="4318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700" b="1" i="0" u="none" strike="noStrike" cap="none" spc="0" normalizeH="0" baseline="0">
                <a:ln>
                  <a:noFill/>
                </a:ln>
                <a:solidFill>
                  <a:srgbClr val="F3C12C"/>
                </a:solidFill>
                <a:effectLst/>
                <a:uFillTx/>
                <a:latin typeface="Arial"/>
                <a:ea typeface="Helvetica Neue Medium"/>
                <a:cs typeface="Arial"/>
                <a:sym typeface="Helvetica Neue Medium"/>
              </a:rPr>
              <a:t>★★</a:t>
            </a:r>
          </a:p>
        </p:txBody>
      </p:sp>
      <p:sp>
        <p:nvSpPr>
          <p:cNvPr id="120" name="Rectangle 119">
            <a:extLst>
              <a:ext uri="{FF2B5EF4-FFF2-40B4-BE49-F238E27FC236}">
                <a16:creationId xmlns:a16="http://schemas.microsoft.com/office/drawing/2014/main" id="{7A405835-E760-455D-80A9-4C522955A28B}"/>
              </a:ext>
            </a:extLst>
          </p:cNvPr>
          <p:cNvSpPr/>
          <p:nvPr/>
        </p:nvSpPr>
        <p:spPr>
          <a:xfrm>
            <a:off x="3810000" y="3413125"/>
            <a:ext cx="1905000" cy="4953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003A4D"/>
                </a:solidFill>
                <a:effectLst/>
                <a:uFillTx/>
                <a:latin typeface="Arial"/>
                <a:ea typeface="Helvetica Neue Medium"/>
                <a:cs typeface="Arial"/>
                <a:sym typeface="Helvetica Neue Medium"/>
              </a:rPr>
              <a:t>(faible)</a:t>
            </a:r>
          </a:p>
        </p:txBody>
      </p:sp>
      <p:sp>
        <p:nvSpPr>
          <p:cNvPr id="121" name="Rectangle 120">
            <a:extLst>
              <a:ext uri="{FF2B5EF4-FFF2-40B4-BE49-F238E27FC236}">
                <a16:creationId xmlns:a16="http://schemas.microsoft.com/office/drawing/2014/main" id="{3FF003D7-D433-4809-9162-48B7171045D4}"/>
              </a:ext>
            </a:extLst>
          </p:cNvPr>
          <p:cNvSpPr/>
          <p:nvPr/>
        </p:nvSpPr>
        <p:spPr>
          <a:xfrm>
            <a:off x="5994400" y="3508375"/>
            <a:ext cx="9779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700" b="1" i="0" u="none" strike="noStrike" cap="none" spc="0" normalizeH="0" baseline="0">
                <a:ln>
                  <a:noFill/>
                </a:ln>
                <a:solidFill>
                  <a:srgbClr val="F3C12C"/>
                </a:solidFill>
                <a:effectLst/>
                <a:uFillTx/>
                <a:latin typeface="Arial"/>
                <a:ea typeface="Helvetica Neue Medium"/>
                <a:cs typeface="Arial"/>
                <a:sym typeface="Helvetica Neue Medium"/>
              </a:rPr>
              <a:t>★★★★★</a:t>
            </a:r>
          </a:p>
        </p:txBody>
      </p:sp>
      <p:sp>
        <p:nvSpPr>
          <p:cNvPr id="122" name="Rectangle 121">
            <a:extLst>
              <a:ext uri="{FF2B5EF4-FFF2-40B4-BE49-F238E27FC236}">
                <a16:creationId xmlns:a16="http://schemas.microsoft.com/office/drawing/2014/main" id="{FC539A1B-6E58-495E-A8FC-7EC4AFF8E8B8}"/>
              </a:ext>
            </a:extLst>
          </p:cNvPr>
          <p:cNvSpPr/>
          <p:nvPr/>
        </p:nvSpPr>
        <p:spPr>
          <a:xfrm>
            <a:off x="7073900" y="3413125"/>
            <a:ext cx="1079500" cy="4953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003A4D"/>
                </a:solidFill>
                <a:effectLst/>
                <a:uFillTx/>
                <a:latin typeface="Arial"/>
                <a:ea typeface="Helvetica Neue Medium"/>
                <a:cs typeface="Arial"/>
                <a:sym typeface="Helvetica Neue Medium"/>
              </a:rPr>
              <a:t>(élevée)</a:t>
            </a:r>
          </a:p>
        </p:txBody>
      </p:sp>
      <p:sp>
        <p:nvSpPr>
          <p:cNvPr id="123" name="Rectangle 122">
            <a:extLst>
              <a:ext uri="{FF2B5EF4-FFF2-40B4-BE49-F238E27FC236}">
                <a16:creationId xmlns:a16="http://schemas.microsoft.com/office/drawing/2014/main" id="{2FD8A041-61A6-43C6-9FB2-02FD9BD5BBDB}"/>
              </a:ext>
            </a:extLst>
          </p:cNvPr>
          <p:cNvSpPr/>
          <p:nvPr/>
        </p:nvSpPr>
        <p:spPr>
          <a:xfrm>
            <a:off x="3276600" y="4117975"/>
            <a:ext cx="9779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700" b="1" i="0" u="none" strike="noStrike" cap="none" spc="0" normalizeH="0" baseline="0">
                <a:ln>
                  <a:noFill/>
                </a:ln>
                <a:solidFill>
                  <a:srgbClr val="F3C12C"/>
                </a:solidFill>
                <a:effectLst/>
                <a:uFillTx/>
                <a:latin typeface="Arial"/>
                <a:ea typeface="Helvetica Neue Medium"/>
                <a:cs typeface="Arial"/>
                <a:sym typeface="Helvetica Neue Medium"/>
              </a:rPr>
              <a:t>★★★★★</a:t>
            </a:r>
          </a:p>
        </p:txBody>
      </p:sp>
      <p:sp>
        <p:nvSpPr>
          <p:cNvPr id="124" name="Rectangle 123">
            <a:extLst>
              <a:ext uri="{FF2B5EF4-FFF2-40B4-BE49-F238E27FC236}">
                <a16:creationId xmlns:a16="http://schemas.microsoft.com/office/drawing/2014/main" id="{29DDC97A-7F6C-4667-8F9F-0D54DD4FF1B4}"/>
              </a:ext>
            </a:extLst>
          </p:cNvPr>
          <p:cNvSpPr/>
          <p:nvPr/>
        </p:nvSpPr>
        <p:spPr>
          <a:xfrm>
            <a:off x="4356100" y="4010025"/>
            <a:ext cx="1358900" cy="520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003A4D"/>
                </a:solidFill>
                <a:effectLst/>
                <a:uFillTx/>
                <a:latin typeface="Arial"/>
                <a:ea typeface="Helvetica Neue Medium"/>
                <a:cs typeface="Arial"/>
                <a:sym typeface="Helvetica Neue Medium"/>
              </a:rPr>
              <a:t>(approfondi)</a:t>
            </a:r>
          </a:p>
        </p:txBody>
      </p:sp>
      <p:sp>
        <p:nvSpPr>
          <p:cNvPr id="125" name="Rectangle 124">
            <a:extLst>
              <a:ext uri="{FF2B5EF4-FFF2-40B4-BE49-F238E27FC236}">
                <a16:creationId xmlns:a16="http://schemas.microsoft.com/office/drawing/2014/main" id="{A581A354-F082-4F2E-8048-4DD8C8896FE8}"/>
              </a:ext>
            </a:extLst>
          </p:cNvPr>
          <p:cNvSpPr/>
          <p:nvPr/>
        </p:nvSpPr>
        <p:spPr>
          <a:xfrm>
            <a:off x="5994400" y="4117975"/>
            <a:ext cx="5969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700" b="1" i="0" u="none" strike="noStrike" cap="none" spc="0" normalizeH="0" baseline="0">
                <a:ln>
                  <a:noFill/>
                </a:ln>
                <a:solidFill>
                  <a:srgbClr val="F3C12C"/>
                </a:solidFill>
                <a:effectLst/>
                <a:uFillTx/>
                <a:latin typeface="Arial"/>
                <a:ea typeface="Helvetica Neue Medium"/>
                <a:cs typeface="Arial"/>
                <a:sym typeface="Helvetica Neue Medium"/>
              </a:rPr>
              <a:t>★★★</a:t>
            </a:r>
          </a:p>
        </p:txBody>
      </p:sp>
      <p:sp>
        <p:nvSpPr>
          <p:cNvPr id="126" name="Rectangle 125">
            <a:extLst>
              <a:ext uri="{FF2B5EF4-FFF2-40B4-BE49-F238E27FC236}">
                <a16:creationId xmlns:a16="http://schemas.microsoft.com/office/drawing/2014/main" id="{8AC54483-A481-4158-AE70-9857268F2D69}"/>
              </a:ext>
            </a:extLst>
          </p:cNvPr>
          <p:cNvSpPr/>
          <p:nvPr/>
        </p:nvSpPr>
        <p:spPr>
          <a:xfrm>
            <a:off x="6692900" y="4010025"/>
            <a:ext cx="1460500" cy="520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003A4D"/>
                </a:solidFill>
                <a:effectLst/>
                <a:uFillTx/>
                <a:latin typeface="Arial"/>
                <a:ea typeface="Helvetica Neue Medium"/>
                <a:cs typeface="Arial"/>
                <a:sym typeface="Helvetica Neue Medium"/>
              </a:rPr>
              <a:t>(élargi)</a:t>
            </a:r>
          </a:p>
        </p:txBody>
      </p:sp>
      <p:sp>
        <p:nvSpPr>
          <p:cNvPr id="127" name="Rectangle 126">
            <a:extLst>
              <a:ext uri="{FF2B5EF4-FFF2-40B4-BE49-F238E27FC236}">
                <a16:creationId xmlns:a16="http://schemas.microsoft.com/office/drawing/2014/main" id="{BC538B39-F5A7-4B74-B51C-C03E84EAA664}"/>
              </a:ext>
            </a:extLst>
          </p:cNvPr>
          <p:cNvSpPr/>
          <p:nvPr/>
        </p:nvSpPr>
        <p:spPr>
          <a:xfrm>
            <a:off x="3276600" y="4886325"/>
            <a:ext cx="4318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700" b="1" i="0" u="none" strike="noStrike" cap="none" spc="0" normalizeH="0" baseline="0">
                <a:ln>
                  <a:noFill/>
                </a:ln>
                <a:solidFill>
                  <a:srgbClr val="F3C12C"/>
                </a:solidFill>
                <a:effectLst/>
                <a:uFillTx/>
                <a:latin typeface="Arial"/>
                <a:ea typeface="Helvetica Neue Medium"/>
                <a:cs typeface="Arial"/>
                <a:sym typeface="Helvetica Neue Medium"/>
              </a:rPr>
              <a:t>★★</a:t>
            </a:r>
          </a:p>
        </p:txBody>
      </p:sp>
      <p:sp>
        <p:nvSpPr>
          <p:cNvPr id="128" name="Rectangle 127">
            <a:extLst>
              <a:ext uri="{FF2B5EF4-FFF2-40B4-BE49-F238E27FC236}">
                <a16:creationId xmlns:a16="http://schemas.microsoft.com/office/drawing/2014/main" id="{02087658-7F94-4B80-9F00-33762CF6251A}"/>
              </a:ext>
            </a:extLst>
          </p:cNvPr>
          <p:cNvSpPr/>
          <p:nvPr/>
        </p:nvSpPr>
        <p:spPr>
          <a:xfrm>
            <a:off x="3810000" y="4632325"/>
            <a:ext cx="1905000" cy="812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003A4D"/>
                </a:solidFill>
                <a:effectLst/>
                <a:uFillTx/>
                <a:latin typeface="Arial"/>
                <a:ea typeface="Helvetica Neue Medium"/>
                <a:cs typeface="Arial"/>
                <a:sym typeface="Helvetica Neue Medium"/>
              </a:rPr>
              <a:t>(simple)</a:t>
            </a:r>
          </a:p>
        </p:txBody>
      </p:sp>
      <p:sp>
        <p:nvSpPr>
          <p:cNvPr id="129" name="Rectangle 128">
            <a:extLst>
              <a:ext uri="{FF2B5EF4-FFF2-40B4-BE49-F238E27FC236}">
                <a16:creationId xmlns:a16="http://schemas.microsoft.com/office/drawing/2014/main" id="{B6A90F65-2F81-4809-8774-5A529A941FAB}"/>
              </a:ext>
            </a:extLst>
          </p:cNvPr>
          <p:cNvSpPr/>
          <p:nvPr/>
        </p:nvSpPr>
        <p:spPr>
          <a:xfrm>
            <a:off x="5994400" y="4886325"/>
            <a:ext cx="7874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700" b="1" i="0" u="none" strike="noStrike" cap="none" spc="0" normalizeH="0" baseline="0">
                <a:ln>
                  <a:noFill/>
                </a:ln>
                <a:solidFill>
                  <a:srgbClr val="F3C12C"/>
                </a:solidFill>
                <a:effectLst/>
                <a:uFillTx/>
                <a:latin typeface="Arial"/>
                <a:ea typeface="Helvetica Neue Medium"/>
                <a:cs typeface="Arial"/>
                <a:sym typeface="Helvetica Neue Medium"/>
              </a:rPr>
              <a:t>★★★★</a:t>
            </a:r>
          </a:p>
        </p:txBody>
      </p:sp>
      <p:sp>
        <p:nvSpPr>
          <p:cNvPr id="130" name="Rectangle 129">
            <a:extLst>
              <a:ext uri="{FF2B5EF4-FFF2-40B4-BE49-F238E27FC236}">
                <a16:creationId xmlns:a16="http://schemas.microsoft.com/office/drawing/2014/main" id="{1D79417B-3FBE-463C-AAB7-CB75C2B1A644}"/>
              </a:ext>
            </a:extLst>
          </p:cNvPr>
          <p:cNvSpPr/>
          <p:nvPr/>
        </p:nvSpPr>
        <p:spPr>
          <a:xfrm>
            <a:off x="6883400" y="4632325"/>
            <a:ext cx="1270000" cy="812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003A4D"/>
                </a:solidFill>
                <a:effectLst/>
                <a:uFillTx/>
                <a:latin typeface="Arial"/>
                <a:ea typeface="Helvetica Neue Medium"/>
                <a:cs typeface="Arial"/>
                <a:sym typeface="Helvetica Neue Medium"/>
              </a:rPr>
              <a:t>(complexe)</a:t>
            </a:r>
          </a:p>
        </p:txBody>
      </p:sp>
      <p:sp>
        <p:nvSpPr>
          <p:cNvPr id="131" name="Rectangle 130">
            <a:extLst>
              <a:ext uri="{FF2B5EF4-FFF2-40B4-BE49-F238E27FC236}">
                <a16:creationId xmlns:a16="http://schemas.microsoft.com/office/drawing/2014/main" id="{C23C587C-32F4-4DB9-8BF0-74CB527715E4}"/>
              </a:ext>
            </a:extLst>
          </p:cNvPr>
          <p:cNvSpPr/>
          <p:nvPr/>
        </p:nvSpPr>
        <p:spPr>
          <a:xfrm>
            <a:off x="3276600" y="5800725"/>
            <a:ext cx="5969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700" b="1" i="0" u="none" strike="noStrike" cap="none" spc="0" normalizeH="0" baseline="0">
                <a:ln>
                  <a:noFill/>
                </a:ln>
                <a:solidFill>
                  <a:srgbClr val="F3C12C"/>
                </a:solidFill>
                <a:effectLst/>
                <a:uFillTx/>
                <a:latin typeface="Arial"/>
                <a:ea typeface="Helvetica Neue Medium"/>
                <a:cs typeface="Arial"/>
                <a:sym typeface="Helvetica Neue Medium"/>
              </a:rPr>
              <a:t>★★★</a:t>
            </a:r>
          </a:p>
        </p:txBody>
      </p:sp>
      <p:sp>
        <p:nvSpPr>
          <p:cNvPr id="132" name="Rectangle 131">
            <a:extLst>
              <a:ext uri="{FF2B5EF4-FFF2-40B4-BE49-F238E27FC236}">
                <a16:creationId xmlns:a16="http://schemas.microsoft.com/office/drawing/2014/main" id="{6F254CC8-C3ED-470A-828D-99DCFF062DFB}"/>
              </a:ext>
            </a:extLst>
          </p:cNvPr>
          <p:cNvSpPr/>
          <p:nvPr/>
        </p:nvSpPr>
        <p:spPr>
          <a:xfrm>
            <a:off x="3975100" y="5546725"/>
            <a:ext cx="1739900" cy="812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003A4D"/>
                </a:solidFill>
                <a:effectLst/>
                <a:uFillTx/>
                <a:latin typeface="Arial"/>
                <a:ea typeface="Helvetica Neue Medium"/>
                <a:cs typeface="Arial"/>
                <a:sym typeface="Helvetica Neue Medium"/>
              </a:rPr>
              <a:t>(limitation à
un fournisseur)</a:t>
            </a:r>
          </a:p>
        </p:txBody>
      </p:sp>
      <p:sp>
        <p:nvSpPr>
          <p:cNvPr id="133" name="Rectangle 132">
            <a:extLst>
              <a:ext uri="{FF2B5EF4-FFF2-40B4-BE49-F238E27FC236}">
                <a16:creationId xmlns:a16="http://schemas.microsoft.com/office/drawing/2014/main" id="{B4FB29AB-34C6-4A6E-AC6E-C65DF90D9B40}"/>
              </a:ext>
            </a:extLst>
          </p:cNvPr>
          <p:cNvSpPr/>
          <p:nvPr/>
        </p:nvSpPr>
        <p:spPr>
          <a:xfrm>
            <a:off x="5994400" y="5800725"/>
            <a:ext cx="9779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700" b="1" i="0" u="none" strike="noStrike" cap="none" spc="0" normalizeH="0" baseline="0">
                <a:ln>
                  <a:noFill/>
                </a:ln>
                <a:solidFill>
                  <a:srgbClr val="F3C12C"/>
                </a:solidFill>
                <a:effectLst/>
                <a:uFillTx/>
                <a:latin typeface="Arial"/>
                <a:ea typeface="Helvetica Neue Medium"/>
                <a:cs typeface="Arial"/>
                <a:sym typeface="Helvetica Neue Medium"/>
              </a:rPr>
              <a:t>★★★★★</a:t>
            </a:r>
          </a:p>
        </p:txBody>
      </p:sp>
      <p:sp>
        <p:nvSpPr>
          <p:cNvPr id="134" name="Rectangle 133">
            <a:extLst>
              <a:ext uri="{FF2B5EF4-FFF2-40B4-BE49-F238E27FC236}">
                <a16:creationId xmlns:a16="http://schemas.microsoft.com/office/drawing/2014/main" id="{CB56B98C-8756-45FD-A5E2-FC9825A2A7BC}"/>
              </a:ext>
            </a:extLst>
          </p:cNvPr>
          <p:cNvSpPr/>
          <p:nvPr/>
        </p:nvSpPr>
        <p:spPr>
          <a:xfrm>
            <a:off x="7073900" y="5546725"/>
            <a:ext cx="1079500" cy="812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003A4D"/>
                </a:solidFill>
                <a:effectLst/>
                <a:uFillTx/>
                <a:latin typeface="Arial"/>
                <a:ea typeface="Helvetica Neue Medium"/>
                <a:cs typeface="Arial"/>
                <a:sym typeface="Helvetica Neue Medium"/>
              </a:rPr>
              <a:t>(flexible)</a:t>
            </a:r>
          </a:p>
        </p:txBody>
      </p:sp>
      <p:sp>
        <p:nvSpPr>
          <p:cNvPr id="135" name="Rectangle 134">
            <a:extLst>
              <a:ext uri="{FF2B5EF4-FFF2-40B4-BE49-F238E27FC236}">
                <a16:creationId xmlns:a16="http://schemas.microsoft.com/office/drawing/2014/main" id="{F4386FBC-55B4-4AA3-AAEC-3C9166B677FC}"/>
              </a:ext>
            </a:extLst>
          </p:cNvPr>
          <p:cNvSpPr/>
          <p:nvPr/>
        </p:nvSpPr>
        <p:spPr>
          <a:xfrm>
            <a:off x="603250" y="539750"/>
            <a:ext cx="3937000" cy="6223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non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2700" i="0" u="none" strike="noStrike" cap="none" spc="0" normalizeH="0" baseline="0" dirty="0">
                <a:ln>
                  <a:noFill/>
                </a:ln>
                <a:solidFill>
                  <a:srgbClr val="FF4B00"/>
                </a:solidFill>
                <a:effectLst/>
                <a:uFillTx/>
                <a:latin typeface="Arial"/>
                <a:ea typeface="Helvetica Neue Medium"/>
                <a:cs typeface="Arial"/>
                <a:sym typeface="Helvetica Neue Medium"/>
              </a:rPr>
              <a:t>Matrice de </a:t>
            </a:r>
            <a:r>
              <a:rPr kumimoji="0" lang="en-GB" sz="2700" i="0" u="none" strike="noStrike" cap="none" spc="0" normalizeH="0" baseline="0" dirty="0" err="1">
                <a:ln>
                  <a:noFill/>
                </a:ln>
                <a:solidFill>
                  <a:srgbClr val="FF4B00"/>
                </a:solidFill>
                <a:effectLst/>
                <a:uFillTx/>
                <a:latin typeface="Arial"/>
                <a:ea typeface="Helvetica Neue Medium"/>
                <a:cs typeface="Arial"/>
                <a:sym typeface="Helvetica Neue Medium"/>
              </a:rPr>
              <a:t>comparaison</a:t>
            </a:r>
            <a:endParaRPr kumimoji="0" lang="en-GB" sz="2700" i="0" u="none" strike="noStrike" cap="none" spc="0" normalizeH="0" baseline="0" dirty="0">
              <a:ln>
                <a:noFill/>
              </a:ln>
              <a:solidFill>
                <a:srgbClr val="FF4B00"/>
              </a:solidFill>
              <a:effectLst/>
              <a:uFillTx/>
              <a:latin typeface="Arial"/>
              <a:ea typeface="Helvetica Neue Medium"/>
              <a:cs typeface="Arial"/>
              <a:sym typeface="Helvetica Neue Medium"/>
            </a:endParaRPr>
          </a:p>
        </p:txBody>
      </p:sp>
    </p:spTree>
    <p:extLst>
      <p:ext uri="{BB962C8B-B14F-4D97-AF65-F5344CB8AC3E}">
        <p14:creationId xmlns:p14="http://schemas.microsoft.com/office/powerpoint/2010/main" val="2424148588"/>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26AFE-5E04-83F7-1187-F50FFF064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9F0C7-EBAF-DC7B-4C6E-654FD8E6ED22}"/>
              </a:ext>
            </a:extLst>
          </p:cNvPr>
          <p:cNvSpPr>
            <a:spLocks noGrp="1"/>
          </p:cNvSpPr>
          <p:nvPr>
            <p:ph type="title"/>
          </p:nvPr>
        </p:nvSpPr>
        <p:spPr/>
        <p:txBody>
          <a:bodyPr/>
          <a:lstStyle/>
          <a:p>
            <a:r>
              <a:rPr lang="pl-PL" dirty="0"/>
              <a:t>Objectifs d’apprentissage</a:t>
            </a:r>
            <a:br>
              <a:rPr lang="pl-PL" dirty="0"/>
            </a:br>
            <a:endParaRPr lang="pl-PL" dirty="0"/>
          </a:p>
        </p:txBody>
      </p:sp>
      <p:sp>
        <p:nvSpPr>
          <p:cNvPr id="3" name="Text Placeholder 2">
            <a:extLst>
              <a:ext uri="{FF2B5EF4-FFF2-40B4-BE49-F238E27FC236}">
                <a16:creationId xmlns:a16="http://schemas.microsoft.com/office/drawing/2014/main" id="{842D0BFD-B883-9EEB-020D-38BA427E4553}"/>
              </a:ext>
            </a:extLst>
          </p:cNvPr>
          <p:cNvSpPr>
            <a:spLocks noGrp="1"/>
          </p:cNvSpPr>
          <p:nvPr>
            <p:ph type="body" sz="half" idx="1"/>
          </p:nvPr>
        </p:nvSpPr>
        <p:spPr/>
        <p:txBody>
          <a:bodyPr>
            <a:normAutofit lnSpcReduction="10000"/>
          </a:bodyPr>
          <a:lstStyle/>
          <a:p>
            <a:pPr>
              <a:buFont typeface="Wingdings" panose="05000000000000000000" pitchFamily="2" charset="2"/>
              <a:buChar char="§"/>
            </a:pPr>
            <a:r>
              <a:rPr lang="en-US" sz="2400" dirty="0"/>
              <a:t>Identifier le four critical fournisseur selection criteria (qualité, coût, livraison, capability)</a:t>
            </a:r>
          </a:p>
          <a:p>
            <a:pPr>
              <a:buFont typeface="Wingdings" panose="05000000000000000000" pitchFamily="2" charset="2"/>
              <a:buChar char="§"/>
            </a:pPr>
            <a:r>
              <a:rPr lang="en-US" sz="2400" dirty="0"/>
              <a:t>Calculer Coût total de possession (TCO) beyond purchase price</a:t>
            </a:r>
          </a:p>
          <a:p>
            <a:pPr>
              <a:buFont typeface="Wingdings" panose="05000000000000000000" pitchFamily="2" charset="2"/>
              <a:buChar char="§"/>
            </a:pPr>
            <a:r>
              <a:rPr lang="en-US" sz="2400" dirty="0"/>
              <a:t>Design fournisseur evaluation et rating systèmes</a:t>
            </a:r>
          </a:p>
          <a:p>
            <a:pPr>
              <a:buFont typeface="Wingdings" panose="05000000000000000000" pitchFamily="2" charset="2"/>
              <a:buChar char="§"/>
            </a:pPr>
            <a:r>
              <a:rPr lang="en-US" sz="2400" dirty="0"/>
              <a:t>Comparer single vs. multiple sourcing stratégies et their trade-offs</a:t>
            </a:r>
          </a:p>
          <a:p>
            <a:pPr>
              <a:buFont typeface="Wingdings" panose="05000000000000000000" pitchFamily="2" charset="2"/>
              <a:buChar char="§"/>
            </a:pPr>
            <a:r>
              <a:rPr lang="en-US" sz="2400" dirty="0"/>
              <a:t>Développer fournisseur partnership modèles pour mutual value creation</a:t>
            </a:r>
          </a:p>
          <a:p>
            <a:pPr>
              <a:buFont typeface="Wingdings" panose="05000000000000000000" pitchFamily="2" charset="2"/>
              <a:buChar char="§"/>
            </a:pPr>
            <a:r>
              <a:rPr lang="en-US" sz="2400" dirty="0"/>
              <a:t>Planifier fournisseur development programs à improve performance</a:t>
            </a:r>
          </a:p>
        </p:txBody>
      </p:sp>
    </p:spTree>
    <p:extLst>
      <p:ext uri="{BB962C8B-B14F-4D97-AF65-F5344CB8AC3E}">
        <p14:creationId xmlns:p14="http://schemas.microsoft.com/office/powerpoint/2010/main" val="313744036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C520-EF16-DFB5-CC86-715EC41CF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BAA10-50CD-744D-84CC-72011A7355B3}"/>
              </a:ext>
            </a:extLst>
          </p:cNvPr>
          <p:cNvSpPr>
            <a:spLocks noGrp="1"/>
          </p:cNvSpPr>
          <p:nvPr>
            <p:ph type="title"/>
          </p:nvPr>
        </p:nvSpPr>
        <p:spPr>
          <a:xfrm>
            <a:off x="1984088" y="2028968"/>
            <a:ext cx="6595572" cy="1821063"/>
          </a:xfrm>
        </p:spPr>
        <p:txBody>
          <a:bodyPr>
            <a:normAutofit fontScale="90000"/>
          </a:bodyPr>
          <a:lstStyle/>
          <a:p>
            <a:pPr algn="ctr">
              <a:lnSpc>
                <a:spcPct val="150000"/>
              </a:lnSpc>
              <a:spcBef>
                <a:spcPts val="2400"/>
              </a:spcBef>
              <a:spcAft>
                <a:spcPts val="1200"/>
              </a:spcAft>
            </a:pPr>
            <a:r>
              <a:rPr lang="pl-PL" sz="3312" b="0" dirty="0" err="1"/>
              <a:t>Section 1Les quatre piliers de la sélection des fournisseurs</a:t>
            </a:r>
            <a:br>
              <a:rPr lang="pl-PL" sz="3600" dirty="0"/>
            </a:br>
            <a:br>
              <a:rPr lang="pl-PL" dirty="0"/>
            </a:br>
            <a:br>
              <a:rPr lang="pl-PL" dirty="0"/>
            </a:br>
            <a:br>
              <a:rPr lang="pl-PL" dirty="0"/>
            </a:br>
            <a:endParaRPr lang="pl-PL" dirty="0"/>
          </a:p>
        </p:txBody>
      </p:sp>
    </p:spTree>
    <p:extLst>
      <p:ext uri="{BB962C8B-B14F-4D97-AF65-F5344CB8AC3E}">
        <p14:creationId xmlns:p14="http://schemas.microsoft.com/office/powerpoint/2010/main" val="9739574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2369B-3C85-CC42-9180-C1F9FF66C7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851702-5B2A-E337-E696-35AB819EBD87}"/>
              </a:ext>
            </a:extLst>
          </p:cNvPr>
          <p:cNvSpPr>
            <a:spLocks noGrp="1"/>
          </p:cNvSpPr>
          <p:nvPr>
            <p:ph type="title"/>
          </p:nvPr>
        </p:nvSpPr>
        <p:spPr/>
        <p:txBody>
          <a:bodyPr/>
          <a:lstStyle/>
          <a:p>
            <a:r>
              <a:rPr lang="pl-PL" dirty="0" err="1"/>
              <a:t>Dimension 1 : qualité</a:t>
            </a:r>
            <a:br>
              <a:rPr lang="pl-PL" dirty="0"/>
            </a:br>
            <a:br>
              <a:rPr lang="pl-PL" dirty="0"/>
            </a:br>
            <a:endParaRPr lang="pl-PL" dirty="0"/>
          </a:p>
        </p:txBody>
      </p:sp>
      <p:sp>
        <p:nvSpPr>
          <p:cNvPr id="3" name="Text Placeholder 2">
            <a:extLst>
              <a:ext uri="{FF2B5EF4-FFF2-40B4-BE49-F238E27FC236}">
                <a16:creationId xmlns:a16="http://schemas.microsoft.com/office/drawing/2014/main" id="{9902DAA8-2CF6-4248-B670-760CAD477556}"/>
              </a:ext>
            </a:extLst>
          </p:cNvPr>
          <p:cNvSpPr>
            <a:spLocks noGrp="1"/>
          </p:cNvSpPr>
          <p:nvPr>
            <p:ph type="body" sz="half" idx="1"/>
          </p:nvPr>
        </p:nvSpPr>
        <p:spPr>
          <a:xfrm>
            <a:off x="603253" y="1257302"/>
            <a:ext cx="8807980" cy="5600698"/>
          </a:xfrm>
        </p:spPr>
        <p:txBody>
          <a:bodyPr>
            <a:normAutofit fontScale="77500" lnSpcReduction="20000"/>
          </a:bodyPr>
          <a:lstStyle/>
          <a:p>
            <a:pPr marL="0" indent="0">
              <a:buNone/>
            </a:pPr>
            <a:r>
              <a:rPr lang="en-US" b="1" dirty="0"/>
              <a:t>Définition : Le fournisseur's ability à consistently deliver products ou services that meet ou exceed specifications et client expectations.</a:t>
            </a:r>
            <a:br>
              <a:rPr lang="pl-PL" dirty="0"/>
            </a:br>
            <a:endParaRPr lang="pl-PL" dirty="0"/>
          </a:p>
          <a:p>
            <a:pPr marL="0" indent="0">
              <a:buNone/>
            </a:pPr>
            <a:r>
              <a:rPr lang="pl-PL" b="1" dirty="0" err="1"/>
              <a:t>Indicateurs de qualité à évaluer :</a:t>
            </a:r>
          </a:p>
          <a:p>
            <a:pPr>
              <a:buFont typeface="Wingdings" panose="05000000000000000000" pitchFamily="2" charset="2"/>
              <a:buChar char="§"/>
            </a:pPr>
            <a:r>
              <a:rPr lang="en-US" sz="2400" dirty="0"/>
              <a:t>Defect Rate : Percentage de goods received that don't meet specifications (target : &lt;1%)</a:t>
            </a:r>
          </a:p>
          <a:p>
            <a:pPr>
              <a:buFont typeface="Wingdings" panose="05000000000000000000" pitchFamily="2" charset="2"/>
              <a:buChar char="§"/>
            </a:pPr>
            <a:r>
              <a:rPr lang="en-US" sz="2400" dirty="0"/>
              <a:t>On-Spec Livraison : Percentage de shipments that meet all qualité requirements first time</a:t>
            </a:r>
          </a:p>
          <a:p>
            <a:pPr>
              <a:buFont typeface="Wingdings" panose="05000000000000000000" pitchFamily="2" charset="2"/>
              <a:buChar char="§"/>
            </a:pPr>
            <a:r>
              <a:rPr lang="en-US" sz="2400" dirty="0"/>
              <a:t>Qualité Certifications : ISO 9001, ISO 14001, industry-specific certifications (medical devices, automotive, food safety)</a:t>
            </a:r>
          </a:p>
          <a:p>
            <a:pPr>
              <a:buFont typeface="Wingdings" panose="05000000000000000000" pitchFamily="2" charset="2"/>
              <a:buChar char="§"/>
            </a:pPr>
            <a:r>
              <a:rPr lang="en-US" sz="2400" dirty="0"/>
              <a:t>Essais et inspection : le fournisseur dispose-t-il de capacités d’essai internes ? Vérification par un tiers ?</a:t>
            </a:r>
          </a:p>
          <a:p>
            <a:pPr>
              <a:buFont typeface="Wingdings" panose="05000000000000000000" pitchFamily="2" charset="2"/>
              <a:buChar char="§"/>
            </a:pPr>
            <a:r>
              <a:rPr lang="en-US" sz="2400" dirty="0"/>
              <a:t>Qualité History : Track record avec previous clients et references</a:t>
            </a:r>
          </a:p>
          <a:p>
            <a:pPr>
              <a:buFont typeface="Wingdings" panose="05000000000000000000" pitchFamily="2" charset="2"/>
              <a:buChar char="§"/>
            </a:pPr>
            <a:r>
              <a:rPr lang="en-US" sz="2400" dirty="0"/>
              <a:t>Continuous Improvement : Does fournisseur actively invest dans qualité improvement programs?</a:t>
            </a:r>
          </a:p>
        </p:txBody>
      </p:sp>
    </p:spTree>
    <p:extLst>
      <p:ext uri="{BB962C8B-B14F-4D97-AF65-F5344CB8AC3E}">
        <p14:creationId xmlns:p14="http://schemas.microsoft.com/office/powerpoint/2010/main" val="367981150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706F2-AF07-0C14-3039-BB53419B2F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FDC1F8-177D-EC0B-34EE-D6131EFF4CEA}"/>
              </a:ext>
            </a:extLst>
          </p:cNvPr>
          <p:cNvSpPr>
            <a:spLocks noGrp="1"/>
          </p:cNvSpPr>
          <p:nvPr>
            <p:ph type="title"/>
          </p:nvPr>
        </p:nvSpPr>
        <p:spPr/>
        <p:txBody>
          <a:bodyPr/>
          <a:lstStyle/>
          <a:p>
            <a:r>
              <a:rPr lang="pl-PL" dirty="0" err="1"/>
              <a:t>Coût de la non-qualité</a:t>
            </a:r>
            <a:br>
              <a:rPr lang="pl-PL" dirty="0"/>
            </a:br>
            <a:br>
              <a:rPr lang="pl-PL" dirty="0"/>
            </a:br>
            <a:endParaRPr lang="pl-PL" dirty="0"/>
          </a:p>
        </p:txBody>
      </p:sp>
      <p:sp>
        <p:nvSpPr>
          <p:cNvPr id="3" name="Text Placeholder 2">
            <a:extLst>
              <a:ext uri="{FF2B5EF4-FFF2-40B4-BE49-F238E27FC236}">
                <a16:creationId xmlns:a16="http://schemas.microsoft.com/office/drawing/2014/main" id="{BEF890F0-DE6A-0D42-B7CE-1AF10E8237D0}"/>
              </a:ext>
            </a:extLst>
          </p:cNvPr>
          <p:cNvSpPr>
            <a:spLocks noGrp="1"/>
          </p:cNvSpPr>
          <p:nvPr>
            <p:ph type="body" sz="half" idx="1"/>
          </p:nvPr>
        </p:nvSpPr>
        <p:spPr>
          <a:xfrm>
            <a:off x="603253" y="2220538"/>
            <a:ext cx="8807980" cy="2416923"/>
          </a:xfrm>
        </p:spPr>
        <p:txBody>
          <a:bodyPr>
            <a:normAutofit/>
          </a:bodyPr>
          <a:lstStyle/>
          <a:p>
            <a:pPr marL="0" indent="0" algn="ctr">
              <a:buNone/>
            </a:pPr>
            <a:r>
              <a:rPr lang="en-US" dirty="0"/>
              <a:t>Low-qualité fournisseurs create hidden coûts : rework, scrap, warranty claims, client returns, brand damage, operational disruptions. Un fournisseur avec 5% defect rate might appear cheaper but coûts significantly more dans total coût de ownership.</a:t>
            </a:r>
            <a:endParaRPr lang="pl-PL" dirty="0"/>
          </a:p>
        </p:txBody>
      </p:sp>
    </p:spTree>
    <p:extLst>
      <p:ext uri="{BB962C8B-B14F-4D97-AF65-F5344CB8AC3E}">
        <p14:creationId xmlns:p14="http://schemas.microsoft.com/office/powerpoint/2010/main" val="202202494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B6E6A-DB78-A1F0-4582-4E70D636F5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7783D6-4EAE-CC63-CD9F-5C98C90B0DC4}"/>
              </a:ext>
            </a:extLst>
          </p:cNvPr>
          <p:cNvSpPr>
            <a:spLocks noGrp="1"/>
          </p:cNvSpPr>
          <p:nvPr>
            <p:ph type="title"/>
          </p:nvPr>
        </p:nvSpPr>
        <p:spPr/>
        <p:txBody>
          <a:bodyPr/>
          <a:lstStyle/>
          <a:p>
            <a:r>
              <a:rPr lang="pl-PL" dirty="0" err="1"/>
              <a:t>Dimension 2 : coût</a:t>
            </a: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087E362C-5F14-286D-FED1-C096A862058A}"/>
              </a:ext>
            </a:extLst>
          </p:cNvPr>
          <p:cNvSpPr>
            <a:spLocks noGrp="1"/>
          </p:cNvSpPr>
          <p:nvPr>
            <p:ph type="body" sz="half" idx="1"/>
          </p:nvPr>
        </p:nvSpPr>
        <p:spPr>
          <a:xfrm>
            <a:off x="603253" y="1257302"/>
            <a:ext cx="8807980" cy="5600698"/>
          </a:xfrm>
        </p:spPr>
        <p:txBody>
          <a:bodyPr>
            <a:normAutofit fontScale="85000" lnSpcReduction="20000"/>
          </a:bodyPr>
          <a:lstStyle/>
          <a:p>
            <a:pPr marL="0" indent="0">
              <a:buNone/>
            </a:pPr>
            <a:r>
              <a:rPr lang="en-US" sz="2600" b="1" dirty="0"/>
              <a:t>Définition : prix, conditions de paiement et structure de coûts du fournisseur par rapport aux prix du marché et à votre budget.</a:t>
            </a:r>
            <a:endParaRPr lang="pl-PL" sz="2600" dirty="0"/>
          </a:p>
          <a:p>
            <a:pPr marL="0" indent="0">
              <a:buNone/>
            </a:pPr>
            <a:r>
              <a:rPr lang="pl-PL" sz="2600" b="1" dirty="0" err="1"/>
              <a:t>Indicateurs de qualité à évaluer :</a:t>
            </a:r>
          </a:p>
          <a:p>
            <a:pPr>
              <a:buFont typeface="Wingdings" panose="05000000000000000000" pitchFamily="2" charset="2"/>
              <a:buChar char="§"/>
            </a:pPr>
            <a:r>
              <a:rPr lang="en-US" sz="2200" dirty="0"/>
              <a:t>Prix unitaire : prix par unité ou par heure (mais ce n’est PAS le seul facteur de coût)</a:t>
            </a:r>
          </a:p>
          <a:p>
            <a:pPr>
              <a:buFont typeface="Wingdings" panose="05000000000000000000" pitchFamily="2" charset="2"/>
              <a:buChar char="§"/>
            </a:pPr>
            <a:r>
              <a:rPr lang="en-US" sz="2200" dirty="0"/>
              <a:t>Volume Discounts : Does fournisseur offer tiered pricing pour larger orders?</a:t>
            </a:r>
          </a:p>
          <a:p>
            <a:pPr>
              <a:buFont typeface="Wingdings" panose="05000000000000000000" pitchFamily="2" charset="2"/>
              <a:buChar char="§"/>
            </a:pPr>
            <a:r>
              <a:rPr lang="en-US" sz="2200" dirty="0"/>
              <a:t>Conditions de paiement : net 30 ? net 60 ? remises pour paiement anticipé ? (impact sur la trésorerie)</a:t>
            </a:r>
          </a:p>
          <a:p>
            <a:pPr>
              <a:buFont typeface="Wingdings" panose="05000000000000000000" pitchFamily="2" charset="2"/>
              <a:buChar char="§"/>
            </a:pPr>
            <a:r>
              <a:rPr lang="en-US" sz="2200" dirty="0"/>
              <a:t>Minimum Order Quantities : Does fournisseur require large minimums? (affects stock carrying coûts)</a:t>
            </a:r>
          </a:p>
          <a:p>
            <a:pPr>
              <a:buFont typeface="Wingdings" panose="05000000000000000000" pitchFamily="2" charset="2"/>
              <a:buChar char="§"/>
            </a:pPr>
            <a:r>
              <a:rPr lang="en-US" sz="2200" dirty="0"/>
              <a:t>Lead Times : Shorter lead times reduce stock carrying coûts</a:t>
            </a:r>
          </a:p>
          <a:p>
            <a:pPr>
              <a:buFont typeface="Wingdings" panose="05000000000000000000" pitchFamily="2" charset="2"/>
              <a:buChar char="§"/>
            </a:pPr>
            <a:r>
              <a:rPr lang="en-US" sz="2200" dirty="0"/>
              <a:t>Coût total de possession : Price + qualité + livraison + service (covered dans detail dans Section 2)</a:t>
            </a:r>
          </a:p>
        </p:txBody>
      </p:sp>
      <p:sp>
        <p:nvSpPr>
          <p:cNvPr id="5" name="Prostokąt: zaokrąglone rogi 4">
            <a:extLst>
              <a:ext uri="{FF2B5EF4-FFF2-40B4-BE49-F238E27FC236}">
                <a16:creationId xmlns:a16="http://schemas.microsoft.com/office/drawing/2014/main" id="{442D0DEE-C2A0-EC01-E511-E0600FE66A46}"/>
              </a:ext>
            </a:extLst>
          </p:cNvPr>
          <p:cNvSpPr/>
          <p:nvPr/>
        </p:nvSpPr>
        <p:spPr>
          <a:xfrm>
            <a:off x="9192638" y="3136491"/>
            <a:ext cx="2999362" cy="3691692"/>
          </a:xfrm>
          <a:prstGeom prst="roundRect">
            <a:avLst/>
          </a:prstGeom>
          <a:ln/>
        </p:spPr>
        <p:style>
          <a:lnRef idx="1">
            <a:schemeClr val="accent1"/>
          </a:lnRef>
          <a:fillRef idx="2">
            <a:schemeClr val="accent1"/>
          </a:fillRef>
          <a:effectRef idx="1">
            <a:schemeClr val="accent1"/>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algn="ctr" defTabSz="825500">
              <a:lnSpc>
                <a:spcPct val="100000"/>
              </a:lnSpc>
              <a:spcBef>
                <a:spcPts val="0"/>
              </a:spcBef>
            </a:pPr>
            <a:r>
              <a:rPr lang="en-US" sz="1800" b="1" dirty="0"/>
              <a:t>Point clé : le fournisseur le moins cher est rarement le meilleur choix. Un fournisseur 10 % moins cher, mais avec 5 % de défauts, de mauvaises livraisons et des coûts de service élevés coûtera beaucoup plus cher au total.</a:t>
            </a:r>
            <a:br>
              <a:rPr lang="pl-PL" sz="1800" dirty="0"/>
            </a:br>
            <a:endParaRPr kumimoji="0" lang="pl-PL" sz="18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3798655860"/>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4DDC3-0A7F-C6AF-CCBC-B8E9A90B09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98B18E-0850-1722-1C8F-CAEF309EAF2F}"/>
              </a:ext>
            </a:extLst>
          </p:cNvPr>
          <p:cNvSpPr>
            <a:spLocks noGrp="1"/>
          </p:cNvSpPr>
          <p:nvPr>
            <p:ph type="title"/>
          </p:nvPr>
        </p:nvSpPr>
        <p:spPr/>
        <p:txBody>
          <a:bodyPr/>
          <a:lstStyle/>
          <a:p>
            <a:r>
              <a:rPr lang="pl-PL" dirty="0" err="1"/>
              <a:t>Dimension 3 : livraison</a:t>
            </a: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881DB3E1-2876-CF60-1A76-BFB6736E94BE}"/>
              </a:ext>
            </a:extLst>
          </p:cNvPr>
          <p:cNvSpPr>
            <a:spLocks noGrp="1"/>
          </p:cNvSpPr>
          <p:nvPr>
            <p:ph type="body" sz="half" idx="1"/>
          </p:nvPr>
        </p:nvSpPr>
        <p:spPr>
          <a:xfrm>
            <a:off x="603253" y="1257302"/>
            <a:ext cx="8807980" cy="5600698"/>
          </a:xfrm>
        </p:spPr>
        <p:txBody>
          <a:bodyPr>
            <a:normAutofit fontScale="77500" lnSpcReduction="20000"/>
          </a:bodyPr>
          <a:lstStyle/>
          <a:p>
            <a:pPr marL="0" indent="0">
              <a:buNone/>
            </a:pPr>
            <a:r>
              <a:rPr lang="en-US" sz="2600" b="1" dirty="0"/>
              <a:t>Définition : capacité du fournisseur à livrer les biens ou services à temps, en bonne quantité et au bon endroit.</a:t>
            </a:r>
            <a:endParaRPr lang="pl-PL" sz="2600" dirty="0"/>
          </a:p>
          <a:p>
            <a:pPr marL="0" indent="0">
              <a:buNone/>
            </a:pPr>
            <a:r>
              <a:rPr lang="pl-PL" sz="2208" b="1" dirty="0"/>
              <a:t>Indicateurs de performance de livraison :</a:t>
            </a:r>
            <a:endParaRPr lang="en-US" sz="2400" dirty="0"/>
          </a:p>
          <a:p>
            <a:pPr>
              <a:buFont typeface="Wingdings" panose="05000000000000000000" pitchFamily="2" charset="2"/>
              <a:buChar char="§"/>
            </a:pPr>
            <a:r>
              <a:rPr lang="en-US" sz="2200" dirty="0"/>
              <a:t>On-Time Livraison Rate : Percentage de shipments arriving on le promised date (target : &gt;95%)</a:t>
            </a:r>
          </a:p>
          <a:p>
            <a:pPr>
              <a:buFont typeface="Wingdings" panose="05000000000000000000" pitchFamily="2" charset="2"/>
              <a:buChar char="§"/>
            </a:pPr>
            <a:r>
              <a:rPr lang="en-US" sz="2200" dirty="0"/>
              <a:t>Order Accuracy : Percentage de orders containing correct items dans correct quantities</a:t>
            </a:r>
            <a:br>
              <a:rPr lang="pl-PL" sz="2200" dirty="0"/>
            </a:br>
            <a:endParaRPr lang="pl-PL" sz="2200" dirty="0"/>
          </a:p>
          <a:p>
            <a:pPr>
              <a:buFont typeface="Wingdings" panose="05000000000000000000" pitchFamily="2" charset="2"/>
              <a:buChar char="§"/>
            </a:pPr>
            <a:r>
              <a:rPr lang="en-US" sz="2200" dirty="0"/>
              <a:t>Lead Time Consistency : Does fournisseur always deliver dans promised timeframe, ou are delays common?</a:t>
            </a:r>
            <a:br>
              <a:rPr lang="pl-PL" sz="2200" dirty="0"/>
            </a:br>
            <a:endParaRPr lang="pl-PL" sz="2200" dirty="0"/>
          </a:p>
          <a:p>
            <a:pPr>
              <a:buFont typeface="Wingdings" panose="05000000000000000000" pitchFamily="2" charset="2"/>
              <a:buChar char="§"/>
            </a:pPr>
            <a:r>
              <a:rPr lang="en-US" sz="2200" dirty="0"/>
              <a:t>Flexibility : Cun fournisseur accommodate emergency orders ou expedited livraison?</a:t>
            </a:r>
          </a:p>
          <a:p>
            <a:pPr>
              <a:buFont typeface="Wingdings" panose="05000000000000000000" pitchFamily="2" charset="2"/>
              <a:buChar char="§"/>
            </a:pPr>
            <a:r>
              <a:rPr lang="en-US" sz="2200" dirty="0"/>
              <a:t>Location : Is fournisseur geographically positioned pour efficient livraison à your sites?</a:t>
            </a:r>
          </a:p>
          <a:p>
            <a:pPr>
              <a:buFont typeface="Wingdings" panose="05000000000000000000" pitchFamily="2" charset="2"/>
              <a:buChar char="§"/>
            </a:pPr>
            <a:r>
              <a:rPr lang="en-US" sz="2200" dirty="0"/>
              <a:t>Distribution Network : Does fournisseur have reliable logistique partners et warehousing</a:t>
            </a:r>
            <a:r>
              <a:rPr lang="en-US" sz="2400" dirty="0"/>
              <a:t>?</a:t>
            </a:r>
          </a:p>
        </p:txBody>
      </p:sp>
      <p:sp>
        <p:nvSpPr>
          <p:cNvPr id="4" name="Prostokąt: zaokrąglone rogi 3">
            <a:extLst>
              <a:ext uri="{FF2B5EF4-FFF2-40B4-BE49-F238E27FC236}">
                <a16:creationId xmlns:a16="http://schemas.microsoft.com/office/drawing/2014/main" id="{E4E5BA46-AD85-F8BC-1775-CE85ACEBA6E2}"/>
              </a:ext>
            </a:extLst>
          </p:cNvPr>
          <p:cNvSpPr/>
          <p:nvPr/>
        </p:nvSpPr>
        <p:spPr>
          <a:xfrm>
            <a:off x="9192638" y="3009156"/>
            <a:ext cx="2999362" cy="3691692"/>
          </a:xfrm>
          <a:prstGeom prst="roundRect">
            <a:avLst/>
          </a:prstGeom>
          <a:ln/>
        </p:spPr>
        <p:style>
          <a:lnRef idx="1">
            <a:schemeClr val="accent1"/>
          </a:lnRef>
          <a:fillRef idx="2">
            <a:schemeClr val="accent1"/>
          </a:fillRef>
          <a:effectRef idx="1">
            <a:schemeClr val="accent1"/>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algn="ctr" defTabSz="825500">
              <a:lnSpc>
                <a:spcPct val="100000"/>
              </a:lnSpc>
              <a:spcBef>
                <a:spcPts val="0"/>
              </a:spcBef>
            </a:pPr>
            <a:r>
              <a:rPr lang="en-US" sz="1800" b="1" dirty="0"/>
              <a:t>Point clé : les livraisons tardives provoquent des arrêts de production, des ruptures de stock, des commandes clients manquées et des pertes de revenus. Un fournisseur peu fiable peut paralyser vos opérations, même avec un prix bas.</a:t>
            </a:r>
            <a:endParaRPr kumimoji="0" lang="pl-PL" sz="18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2047443488"/>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DA86C0FF-973D-43E4-ABB3-0B354CC16F2A}">
  <we:reference id="wa200010001" version="1.0.0.1" store="en-US" storeType="OMEX"/>
  <we:alternateReferences>
    <we:reference id="WA200010001" version="1.0.0.1" store="" storeType="OMEX"/>
  </we:alternateReferences>
  <we:properties>
    <we:property name="claude.fileId" value="&quot;34a5a9ab-1bfe-4b21-bf35-675fd614b4f7&quot;"/>
  </we:properties>
  <we:bindings/>
  <we:snapshot xmlns:r="http://schemas.openxmlformats.org/officeDocument/2006/relationships"/>
</we:webextension>
</file>

<file path=ppt/webextensions/webextension2.xml><?xml version="1.0" encoding="utf-8"?>
<we:webextension xmlns:we="http://schemas.microsoft.com/office/webextensions/webextension/2010/11" id="{E9641FD1-4E56-4352-BD27-F86746B6811F}">
  <we:reference id="wa200010215" version="2.0.0.0" store="en-US" storeType="OMEX"/>
  <we:alternateReferences>
    <we:reference id="wa200010215" version="2.0.0.0"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9C8374E-55B8-4543-ACD7-4383D3D521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241</TotalTime>
  <Words>2643</Words>
  <Application>Microsoft Office PowerPoint</Application>
  <PresentationFormat>Widescreen</PresentationFormat>
  <Paragraphs>260</Paragraphs>
  <Slides>28</Slides>
  <Notes>28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28</vt:i4>
      </vt:variant>
    </vt:vector>
  </HeadingPairs>
  <TitlesOfParts>
    <vt:vector size="38" baseType="lpstr">
      <vt:lpstr>Aptos</vt:lpstr>
      <vt:lpstr>Arial</vt:lpstr>
      <vt:lpstr>Arial Rounded MT Bold</vt:lpstr>
      <vt:lpstr>Calibri</vt:lpstr>
      <vt:lpstr>Courier New</vt:lpstr>
      <vt:lpstr>Helvetica Neue</vt:lpstr>
      <vt:lpstr>Helvetica Neue Medium</vt:lpstr>
      <vt:lpstr>Montserrat Regular</vt:lpstr>
      <vt:lpstr>Wingdings</vt:lpstr>
      <vt:lpstr>21_BasicWhite</vt:lpstr>
      <vt:lpstr>Sélection des fournisseurs</vt:lpstr>
      <vt:lpstr>Road Transportation Systems Engineering Development in the Sub-Saharan Africa – Modern EU Master Programme &amp; Capacity Building</vt:lpstr>
      <vt:lpstr>PowerPoint Presentation</vt:lpstr>
      <vt:lpstr>Objectifs d’apprentissage </vt:lpstr>
      <vt:lpstr>Section 1Les quatre piliers de la sélection des fournisseurs    </vt:lpstr>
      <vt:lpstr>Dimension 1 : qualité  </vt:lpstr>
      <vt:lpstr>Coût de la non-qualité  </vt:lpstr>
      <vt:lpstr>Dimension 2 : coût   </vt:lpstr>
      <vt:lpstr>Dimension 3 : livraison    </vt:lpstr>
      <vt:lpstr>Dimension 4 : capacité     </vt:lpstr>
      <vt:lpstr>Exemple réel : le piège de la start-up      </vt:lpstr>
      <vt:lpstr>Profil fournisseur à quatre piliers       </vt:lpstr>
      <vt:lpstr>Section 2Coût total de possession (TCO)     </vt:lpstr>
      <vt:lpstr>Au-delà du prix d’achat : que cache-t-il ?      </vt:lpstr>
      <vt:lpstr>PowerPoint Presentation</vt:lpstr>
      <vt:lpstr>Exemple de calcul du TCO    </vt:lpstr>
      <vt:lpstr>Exemple de calcul du TCO    </vt:lpstr>
      <vt:lpstr>Section 3Systèmes d’évaluation et de notation des fournisseurs      </vt:lpstr>
      <vt:lpstr>Pourquoi l’évaluation des fournisseurs est importante   </vt:lpstr>
      <vt:lpstr>Approche du tableau de bord équilibré    </vt:lpstr>
      <vt:lpstr>Calcul de la notation des fournisseurs    </vt:lpstr>
      <vt:lpstr>Section 4Source unique ou sources multiples       </vt:lpstr>
      <vt:lpstr>Stratégie 1 : source unique      </vt:lpstr>
      <vt:lpstr>Stratégie 1 : source unique      </vt:lpstr>
      <vt:lpstr>Stratégie 2 : sources multiples       </vt:lpstr>
      <vt:lpstr>Stratégie 2 : sources multiples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Daniel Kaszubowski</dc:creator>
  <cp:lastModifiedBy>Wojciech Kustra</cp:lastModifiedBy>
  <cp:revision>51</cp:revision>
  <dcterms:modified xsi:type="dcterms:W3CDTF">2026-06-06T16:36:21Z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