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2"/>
  </p:notesMasterIdLst>
  <p:handoutMasterIdLst>
    <p:handoutMasterId r:id="rId43"/>
  </p:handoutMasterIdLst>
  <p:sldIdLst>
    <p:sldId id="306" r:id="rId5"/>
    <p:sldId id="313" r:id="rId6"/>
    <p:sldId id="307" r:id="rId7"/>
    <p:sldId id="469" r:id="rId8"/>
    <p:sldId id="534" r:id="rId9"/>
    <p:sldId id="308" r:id="rId10"/>
    <p:sldId id="504" r:id="rId11"/>
    <p:sldId id="505" r:id="rId12"/>
    <p:sldId id="506" r:id="rId13"/>
    <p:sldId id="507" r:id="rId14"/>
    <p:sldId id="508" r:id="rId15"/>
    <p:sldId id="509" r:id="rId16"/>
    <p:sldId id="510" r:id="rId17"/>
    <p:sldId id="511" r:id="rId18"/>
    <p:sldId id="512" r:id="rId19"/>
    <p:sldId id="513" r:id="rId20"/>
    <p:sldId id="514" r:id="rId21"/>
    <p:sldId id="515" r:id="rId22"/>
    <p:sldId id="516" r:id="rId23"/>
    <p:sldId id="517" r:id="rId24"/>
    <p:sldId id="518" r:id="rId25"/>
    <p:sldId id="519" r:id="rId26"/>
    <p:sldId id="520" r:id="rId27"/>
    <p:sldId id="521" r:id="rId28"/>
    <p:sldId id="522" r:id="rId29"/>
    <p:sldId id="523" r:id="rId30"/>
    <p:sldId id="524" r:id="rId31"/>
    <p:sldId id="525" r:id="rId32"/>
    <p:sldId id="526" r:id="rId33"/>
    <p:sldId id="527" r:id="rId34"/>
    <p:sldId id="528" r:id="rId35"/>
    <p:sldId id="529" r:id="rId36"/>
    <p:sldId id="530" r:id="rId37"/>
    <p:sldId id="531" r:id="rId38"/>
    <p:sldId id="532" r:id="rId39"/>
    <p:sldId id="533" r:id="rId40"/>
    <p:sldId id="309" r:id="rId4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4A5566-524A-4A86-865B-20F361DDEACF}" v="1" dt="2026-05-31T15:46:59.18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5-31T16:43:25.696" v="761" actId="1076"/>
      <pc:docMkLst>
        <pc:docMk/>
      </pc:docMkLst>
      <pc:sldChg chg="addSp modSp del mod modClrScheme chgLayout">
        <pc:chgData name="Wojciech Kustra" userId="afebd3d0-216b-4c4f-8992-1bf1fda6d5e8" providerId="ADAL" clId="{1D307E72-7901-4E61-A01B-3C4232ABCF63}" dt="2026-05-31T16:12:50.224" v="489"/>
        <pc:sldMkLst>
          <pc:docMk/>
          <pc:sldMk cId="0" sldId="267"/>
        </pc:sldMkLst>
        <pc:spChg chg="add mod ord">
          <ac:chgData name="Wojciech Kustra" userId="afebd3d0-216b-4c4f-8992-1bf1fda6d5e8" providerId="ADAL" clId="{1D307E72-7901-4E61-A01B-3C4232ABCF63}" dt="2026-05-31T16:12:24.703" v="307"/>
          <ac:spMkLst>
            <pc:docMk/>
            <pc:sldMk cId="0" sldId="267"/>
            <ac:spMk id="2" creationId="{DE80C0CF-6CEE-C819-821A-0B4E9221DE62}"/>
          </ac:spMkLst>
        </pc:spChg>
        <pc:spChg chg="mod ord">
          <ac:chgData name="Wojciech Kustra" userId="afebd3d0-216b-4c4f-8992-1bf1fda6d5e8" providerId="ADAL" clId="{1D307E72-7901-4E61-A01B-3C4232ABCF63}" dt="2026-05-31T16:12:24.672" v="304"/>
          <ac:spMkLst>
            <pc:docMk/>
            <pc:sldMk cId="0" sldId="267"/>
            <ac:spMk id="182" creationId="{00000000-0000-0000-0000-000000000000}"/>
          </ac:spMkLst>
        </pc:spChg>
        <pc:picChg chg="mod">
          <ac:chgData name="Wojciech Kustra" userId="afebd3d0-216b-4c4f-8992-1bf1fda6d5e8" providerId="ADAL" clId="{1D307E72-7901-4E61-A01B-3C4232ABCF63}" dt="2026-05-31T15:50:33.571" v="243"/>
          <ac:picMkLst>
            <pc:docMk/>
            <pc:sldMk cId="0" sldId="267"/>
            <ac:picMk id="3" creationId="{00000000-0000-0000-0000-000000000000}"/>
          </ac:picMkLst>
        </pc:picChg>
      </pc:sldChg>
      <pc:sldChg chg="addSp modSp del mod modClrScheme chgLayout">
        <pc:chgData name="Wojciech Kustra" userId="afebd3d0-216b-4c4f-8992-1bf1fda6d5e8" providerId="ADAL" clId="{1D307E72-7901-4E61-A01B-3C4232ABCF63}" dt="2026-05-31T16:13:23.048" v="493"/>
        <pc:sldMkLst>
          <pc:docMk/>
          <pc:sldMk cId="523078690" sldId="310"/>
        </pc:sldMkLst>
        <pc:spChg chg="add mod ord">
          <ac:chgData name="Wojciech Kustra" userId="afebd3d0-216b-4c4f-8992-1bf1fda6d5e8" providerId="ADAL" clId="{1D307E72-7901-4E61-A01B-3C4232ABCF63}" dt="2026-05-31T16:12:24.772" v="319"/>
          <ac:spMkLst>
            <pc:docMk/>
            <pc:sldMk cId="523078690" sldId="310"/>
            <ac:spMk id="2" creationId="{01A57852-5C09-3CE8-7415-239F143B9287}"/>
          </ac:spMkLst>
        </pc:spChg>
        <pc:spChg chg="mod ord">
          <ac:chgData name="Wojciech Kustra" userId="afebd3d0-216b-4c4f-8992-1bf1fda6d5e8" providerId="ADAL" clId="{1D307E72-7901-4E61-A01B-3C4232ABCF63}" dt="2026-05-31T16:12:24.764" v="316"/>
          <ac:spMkLst>
            <pc:docMk/>
            <pc:sldMk cId="523078690" sldId="310"/>
            <ac:spMk id="182" creationId="{00000000-0000-0000-0000-000000000000}"/>
          </ac:spMkLst>
        </pc:spChg>
        <pc:picChg chg="mod">
          <ac:chgData name="Wojciech Kustra" userId="afebd3d0-216b-4c4f-8992-1bf1fda6d5e8" providerId="ADAL" clId="{1D307E72-7901-4E61-A01B-3C4232ABCF63}" dt="2026-05-31T15:50:33.669" v="245"/>
          <ac:picMkLst>
            <pc:docMk/>
            <pc:sldMk cId="523078690" sldId="310"/>
            <ac:picMk id="3" creationId="{00000000-0000-0000-0000-000000000000}"/>
          </ac:picMkLst>
        </pc:picChg>
      </pc:sldChg>
      <pc:sldChg chg="addSp modSp del mod modClrScheme chgLayout">
        <pc:chgData name="Wojciech Kustra" userId="afebd3d0-216b-4c4f-8992-1bf1fda6d5e8" providerId="ADAL" clId="{1D307E72-7901-4E61-A01B-3C4232ABCF63}" dt="2026-05-31T16:13:35.424" v="495"/>
        <pc:sldMkLst>
          <pc:docMk/>
          <pc:sldMk cId="141921426" sldId="311"/>
        </pc:sldMkLst>
        <pc:spChg chg="add mod ord">
          <ac:chgData name="Wojciech Kustra" userId="afebd3d0-216b-4c4f-8992-1bf1fda6d5e8" providerId="ADAL" clId="{1D307E72-7901-4E61-A01B-3C4232ABCF63}" dt="2026-05-31T16:12:24.793" v="325"/>
          <ac:spMkLst>
            <pc:docMk/>
            <pc:sldMk cId="141921426" sldId="311"/>
            <ac:spMk id="2" creationId="{740C10D5-F633-1CD9-A2AA-A50DD323C1FB}"/>
          </ac:spMkLst>
        </pc:spChg>
        <pc:spChg chg="mod ord">
          <ac:chgData name="Wojciech Kustra" userId="afebd3d0-216b-4c4f-8992-1bf1fda6d5e8" providerId="ADAL" clId="{1D307E72-7901-4E61-A01B-3C4232ABCF63}" dt="2026-05-31T16:12:24.783" v="322"/>
          <ac:spMkLst>
            <pc:docMk/>
            <pc:sldMk cId="141921426" sldId="311"/>
            <ac:spMk id="182" creationId="{00000000-0000-0000-0000-000000000000}"/>
          </ac:spMkLst>
        </pc:spChg>
        <pc:picChg chg="mod">
          <ac:chgData name="Wojciech Kustra" userId="afebd3d0-216b-4c4f-8992-1bf1fda6d5e8" providerId="ADAL" clId="{1D307E72-7901-4E61-A01B-3C4232ABCF63}" dt="2026-05-31T15:50:33.730" v="247"/>
          <ac:picMkLst>
            <pc:docMk/>
            <pc:sldMk cId="141921426" sldId="311"/>
            <ac:picMk id="3" creationId="{00000000-0000-0000-0000-000000000000}"/>
          </ac:picMkLst>
        </pc:picChg>
      </pc:sldChg>
      <pc:sldChg chg="addSp modSp del mod modClrScheme chgLayout">
        <pc:chgData name="Wojciech Kustra" userId="afebd3d0-216b-4c4f-8992-1bf1fda6d5e8" providerId="ADAL" clId="{1D307E72-7901-4E61-A01B-3C4232ABCF63}" dt="2026-05-31T16:13:46.216" v="497"/>
        <pc:sldMkLst>
          <pc:docMk/>
          <pc:sldMk cId="1076908423" sldId="312"/>
        </pc:sldMkLst>
        <pc:spChg chg="add mod ord">
          <ac:chgData name="Wojciech Kustra" userId="afebd3d0-216b-4c4f-8992-1bf1fda6d5e8" providerId="ADAL" clId="{1D307E72-7901-4E61-A01B-3C4232ABCF63}" dt="2026-05-31T16:12:24.812" v="331"/>
          <ac:spMkLst>
            <pc:docMk/>
            <pc:sldMk cId="1076908423" sldId="312"/>
            <ac:spMk id="5" creationId="{D6125C69-74A6-7A4A-EDB3-9C3969D574C0}"/>
          </ac:spMkLst>
        </pc:spChg>
        <pc:spChg chg="mod ord">
          <ac:chgData name="Wojciech Kustra" userId="afebd3d0-216b-4c4f-8992-1bf1fda6d5e8" providerId="ADAL" clId="{1D307E72-7901-4E61-A01B-3C4232ABCF63}" dt="2026-05-31T16:12:24.803" v="328"/>
          <ac:spMkLst>
            <pc:docMk/>
            <pc:sldMk cId="1076908423" sldId="312"/>
            <ac:spMk id="182" creationId="{00000000-0000-0000-0000-000000000000}"/>
          </ac:spMkLst>
        </pc:spChg>
        <pc:grpChg chg="mod">
          <ac:chgData name="Wojciech Kustra" userId="afebd3d0-216b-4c4f-8992-1bf1fda6d5e8" providerId="ADAL" clId="{1D307E72-7901-4E61-A01B-3C4232ABCF63}" dt="2026-05-31T15:50:34.374" v="299"/>
          <ac:grpSpMkLst>
            <pc:docMk/>
            <pc:sldMk cId="1076908423" sldId="312"/>
            <ac:grpSpMk id="2" creationId="{00000000-0000-0000-0000-000000000000}"/>
          </ac:grpSpMkLst>
        </pc:grpChg>
      </pc:sldChg>
      <pc:sldChg chg="addSp modSp del mod modClrScheme chgLayout">
        <pc:chgData name="Wojciech Kustra" userId="afebd3d0-216b-4c4f-8992-1bf1fda6d5e8" providerId="ADAL" clId="{1D307E72-7901-4E61-A01B-3C4232ABCF63}" dt="2026-05-31T16:14:07.455" v="501"/>
        <pc:sldMkLst>
          <pc:docMk/>
          <pc:sldMk cId="86892500" sldId="314"/>
        </pc:sldMkLst>
        <pc:spChg chg="add mod ord">
          <ac:chgData name="Wojciech Kustra" userId="afebd3d0-216b-4c4f-8992-1bf1fda6d5e8" providerId="ADAL" clId="{1D307E72-7901-4E61-A01B-3C4232ABCF63}" dt="2026-05-31T16:12:24.860" v="343"/>
          <ac:spMkLst>
            <pc:docMk/>
            <pc:sldMk cId="86892500" sldId="314"/>
            <ac:spMk id="2" creationId="{DB5CDEAB-2A40-1C69-F23F-A36C69F54D93}"/>
          </ac:spMkLst>
        </pc:spChg>
        <pc:spChg chg="mod ord">
          <ac:chgData name="Wojciech Kustra" userId="afebd3d0-216b-4c4f-8992-1bf1fda6d5e8" providerId="ADAL" clId="{1D307E72-7901-4E61-A01B-3C4232ABCF63}" dt="2026-05-31T16:12:24.851" v="340"/>
          <ac:spMkLst>
            <pc:docMk/>
            <pc:sldMk cId="86892500" sldId="314"/>
            <ac:spMk id="182" creationId="{00000000-0000-0000-0000-000000000000}"/>
          </ac:spMkLst>
        </pc:spChg>
        <pc:picChg chg="mod">
          <ac:chgData name="Wojciech Kustra" userId="afebd3d0-216b-4c4f-8992-1bf1fda6d5e8" providerId="ADAL" clId="{1D307E72-7901-4E61-A01B-3C4232ABCF63}" dt="2026-05-31T15:50:33.788" v="251"/>
          <ac:picMkLst>
            <pc:docMk/>
            <pc:sldMk cId="86892500" sldId="314"/>
            <ac:picMk id="3" creationId="{00000000-0000-0000-0000-000000000000}"/>
          </ac:picMkLst>
        </pc:picChg>
      </pc:sldChg>
      <pc:sldChg chg="addSp modSp del mod modClrScheme chgLayout">
        <pc:chgData name="Wojciech Kustra" userId="afebd3d0-216b-4c4f-8992-1bf1fda6d5e8" providerId="ADAL" clId="{1D307E72-7901-4E61-A01B-3C4232ABCF63}" dt="2026-05-31T16:14:17.651" v="503"/>
        <pc:sldMkLst>
          <pc:docMk/>
          <pc:sldMk cId="813236424" sldId="315"/>
        </pc:sldMkLst>
        <pc:spChg chg="add mod ord">
          <ac:chgData name="Wojciech Kustra" userId="afebd3d0-216b-4c4f-8992-1bf1fda6d5e8" providerId="ADAL" clId="{1D307E72-7901-4E61-A01B-3C4232ABCF63}" dt="2026-05-31T16:12:24.880" v="349"/>
          <ac:spMkLst>
            <pc:docMk/>
            <pc:sldMk cId="813236424" sldId="315"/>
            <ac:spMk id="2" creationId="{5E87F354-B5EB-B665-5CDF-96907C05217B}"/>
          </ac:spMkLst>
        </pc:spChg>
        <pc:spChg chg="mod ord">
          <ac:chgData name="Wojciech Kustra" userId="afebd3d0-216b-4c4f-8992-1bf1fda6d5e8" providerId="ADAL" clId="{1D307E72-7901-4E61-A01B-3C4232ABCF63}" dt="2026-05-31T16:12:24.875" v="346"/>
          <ac:spMkLst>
            <pc:docMk/>
            <pc:sldMk cId="813236424" sldId="315"/>
            <ac:spMk id="182" creationId="{00000000-0000-0000-0000-000000000000}"/>
          </ac:spMkLst>
        </pc:spChg>
        <pc:picChg chg="mod">
          <ac:chgData name="Wojciech Kustra" userId="afebd3d0-216b-4c4f-8992-1bf1fda6d5e8" providerId="ADAL" clId="{1D307E72-7901-4E61-A01B-3C4232ABCF63}" dt="2026-05-31T15:50:33.818" v="253"/>
          <ac:picMkLst>
            <pc:docMk/>
            <pc:sldMk cId="813236424" sldId="315"/>
            <ac:picMk id="3" creationId="{00000000-0000-0000-0000-000000000000}"/>
          </ac:picMkLst>
        </pc:picChg>
      </pc:sldChg>
      <pc:sldChg chg="addSp modSp del mod modClrScheme chgLayout">
        <pc:chgData name="Wojciech Kustra" userId="afebd3d0-216b-4c4f-8992-1bf1fda6d5e8" providerId="ADAL" clId="{1D307E72-7901-4E61-A01B-3C4232ABCF63}" dt="2026-05-31T16:14:28.340" v="505"/>
        <pc:sldMkLst>
          <pc:docMk/>
          <pc:sldMk cId="578892413" sldId="316"/>
        </pc:sldMkLst>
        <pc:spChg chg="add mod ord">
          <ac:chgData name="Wojciech Kustra" userId="afebd3d0-216b-4c4f-8992-1bf1fda6d5e8" providerId="ADAL" clId="{1D307E72-7901-4E61-A01B-3C4232ABCF63}" dt="2026-05-31T16:12:24.902" v="355"/>
          <ac:spMkLst>
            <pc:docMk/>
            <pc:sldMk cId="578892413" sldId="316"/>
            <ac:spMk id="2" creationId="{C56152BE-31BA-3AE7-F454-D8A88F5A3901}"/>
          </ac:spMkLst>
        </pc:spChg>
        <pc:spChg chg="mod ord">
          <ac:chgData name="Wojciech Kustra" userId="afebd3d0-216b-4c4f-8992-1bf1fda6d5e8" providerId="ADAL" clId="{1D307E72-7901-4E61-A01B-3C4232ABCF63}" dt="2026-05-31T16:12:24.897" v="352"/>
          <ac:spMkLst>
            <pc:docMk/>
            <pc:sldMk cId="578892413" sldId="316"/>
            <ac:spMk id="182" creationId="{00000000-0000-0000-0000-000000000000}"/>
          </ac:spMkLst>
        </pc:spChg>
        <pc:picChg chg="mod">
          <ac:chgData name="Wojciech Kustra" userId="afebd3d0-216b-4c4f-8992-1bf1fda6d5e8" providerId="ADAL" clId="{1D307E72-7901-4E61-A01B-3C4232ABCF63}" dt="2026-05-31T15:50:33.844" v="255"/>
          <ac:picMkLst>
            <pc:docMk/>
            <pc:sldMk cId="578892413" sldId="316"/>
            <ac:picMk id="3" creationId="{00000000-0000-0000-0000-000000000000}"/>
          </ac:picMkLst>
        </pc:picChg>
      </pc:sldChg>
      <pc:sldChg chg="addSp modSp del mod modClrScheme chgLayout">
        <pc:chgData name="Wojciech Kustra" userId="afebd3d0-216b-4c4f-8992-1bf1fda6d5e8" providerId="ADAL" clId="{1D307E72-7901-4E61-A01B-3C4232ABCF63}" dt="2026-05-31T16:14:38.461" v="507"/>
        <pc:sldMkLst>
          <pc:docMk/>
          <pc:sldMk cId="2448547270" sldId="317"/>
        </pc:sldMkLst>
        <pc:spChg chg="add mod ord">
          <ac:chgData name="Wojciech Kustra" userId="afebd3d0-216b-4c4f-8992-1bf1fda6d5e8" providerId="ADAL" clId="{1D307E72-7901-4E61-A01B-3C4232ABCF63}" dt="2026-05-31T16:12:24.918" v="361"/>
          <ac:spMkLst>
            <pc:docMk/>
            <pc:sldMk cId="2448547270" sldId="317"/>
            <ac:spMk id="2" creationId="{31738DF1-81BC-98EB-4704-0A53BFD95679}"/>
          </ac:spMkLst>
        </pc:spChg>
        <pc:spChg chg="mod ord">
          <ac:chgData name="Wojciech Kustra" userId="afebd3d0-216b-4c4f-8992-1bf1fda6d5e8" providerId="ADAL" clId="{1D307E72-7901-4E61-A01B-3C4232ABCF63}" dt="2026-05-31T16:12:24.914" v="358"/>
          <ac:spMkLst>
            <pc:docMk/>
            <pc:sldMk cId="2448547270" sldId="317"/>
            <ac:spMk id="182" creationId="{00000000-0000-0000-0000-000000000000}"/>
          </ac:spMkLst>
        </pc:spChg>
        <pc:picChg chg="mod">
          <ac:chgData name="Wojciech Kustra" userId="afebd3d0-216b-4c4f-8992-1bf1fda6d5e8" providerId="ADAL" clId="{1D307E72-7901-4E61-A01B-3C4232ABCF63}" dt="2026-05-31T15:50:33.880" v="257"/>
          <ac:picMkLst>
            <pc:docMk/>
            <pc:sldMk cId="2448547270" sldId="317"/>
            <ac:picMk id="3" creationId="{00000000-0000-0000-0000-000000000000}"/>
          </ac:picMkLst>
        </pc:picChg>
      </pc:sldChg>
      <pc:sldChg chg="addSp modSp del mod modClrScheme chgLayout">
        <pc:chgData name="Wojciech Kustra" userId="afebd3d0-216b-4c4f-8992-1bf1fda6d5e8" providerId="ADAL" clId="{1D307E72-7901-4E61-A01B-3C4232ABCF63}" dt="2026-05-31T16:14:48.423" v="509"/>
        <pc:sldMkLst>
          <pc:docMk/>
          <pc:sldMk cId="56115705" sldId="318"/>
        </pc:sldMkLst>
        <pc:spChg chg="add mod ord">
          <ac:chgData name="Wojciech Kustra" userId="afebd3d0-216b-4c4f-8992-1bf1fda6d5e8" providerId="ADAL" clId="{1D307E72-7901-4E61-A01B-3C4232ABCF63}" dt="2026-05-31T16:12:24.953" v="367"/>
          <ac:spMkLst>
            <pc:docMk/>
            <pc:sldMk cId="56115705" sldId="318"/>
            <ac:spMk id="2" creationId="{5A6B2F5D-F6D3-D0BC-C489-541842770171}"/>
          </ac:spMkLst>
        </pc:spChg>
        <pc:spChg chg="mod ord">
          <ac:chgData name="Wojciech Kustra" userId="afebd3d0-216b-4c4f-8992-1bf1fda6d5e8" providerId="ADAL" clId="{1D307E72-7901-4E61-A01B-3C4232ABCF63}" dt="2026-05-31T16:12:24.947" v="364"/>
          <ac:spMkLst>
            <pc:docMk/>
            <pc:sldMk cId="56115705" sldId="318"/>
            <ac:spMk id="182" creationId="{00000000-0000-0000-0000-000000000000}"/>
          </ac:spMkLst>
        </pc:spChg>
        <pc:picChg chg="mod">
          <ac:chgData name="Wojciech Kustra" userId="afebd3d0-216b-4c4f-8992-1bf1fda6d5e8" providerId="ADAL" clId="{1D307E72-7901-4E61-A01B-3C4232ABCF63}" dt="2026-05-31T15:50:33.943" v="259"/>
          <ac:picMkLst>
            <pc:docMk/>
            <pc:sldMk cId="56115705" sldId="318"/>
            <ac:picMk id="3" creationId="{00000000-0000-0000-0000-000000000000}"/>
          </ac:picMkLst>
        </pc:picChg>
      </pc:sldChg>
      <pc:sldChg chg="addSp modSp del mod modClrScheme chgLayout">
        <pc:chgData name="Wojciech Kustra" userId="afebd3d0-216b-4c4f-8992-1bf1fda6d5e8" providerId="ADAL" clId="{1D307E72-7901-4E61-A01B-3C4232ABCF63}" dt="2026-05-31T16:14:58.877" v="511"/>
        <pc:sldMkLst>
          <pc:docMk/>
          <pc:sldMk cId="1074531915" sldId="319"/>
        </pc:sldMkLst>
        <pc:spChg chg="add mod ord">
          <ac:chgData name="Wojciech Kustra" userId="afebd3d0-216b-4c4f-8992-1bf1fda6d5e8" providerId="ADAL" clId="{1D307E72-7901-4E61-A01B-3C4232ABCF63}" dt="2026-05-31T16:12:24.989" v="373"/>
          <ac:spMkLst>
            <pc:docMk/>
            <pc:sldMk cId="1074531915" sldId="319"/>
            <ac:spMk id="2" creationId="{F678908E-DAE7-373E-1EBE-CD334CBC8AB7}"/>
          </ac:spMkLst>
        </pc:spChg>
        <pc:spChg chg="mod ord">
          <ac:chgData name="Wojciech Kustra" userId="afebd3d0-216b-4c4f-8992-1bf1fda6d5e8" providerId="ADAL" clId="{1D307E72-7901-4E61-A01B-3C4232ABCF63}" dt="2026-05-31T16:12:24.979" v="370"/>
          <ac:spMkLst>
            <pc:docMk/>
            <pc:sldMk cId="1074531915" sldId="319"/>
            <ac:spMk id="182" creationId="{00000000-0000-0000-0000-000000000000}"/>
          </ac:spMkLst>
        </pc:spChg>
        <pc:picChg chg="mod">
          <ac:chgData name="Wojciech Kustra" userId="afebd3d0-216b-4c4f-8992-1bf1fda6d5e8" providerId="ADAL" clId="{1D307E72-7901-4E61-A01B-3C4232ABCF63}" dt="2026-05-31T15:50:33.967" v="261"/>
          <ac:picMkLst>
            <pc:docMk/>
            <pc:sldMk cId="1074531915" sldId="319"/>
            <ac:picMk id="3" creationId="{00000000-0000-0000-0000-000000000000}"/>
          </ac:picMkLst>
        </pc:picChg>
      </pc:sldChg>
      <pc:sldChg chg="addSp modSp del mod modClrScheme chgLayout">
        <pc:chgData name="Wojciech Kustra" userId="afebd3d0-216b-4c4f-8992-1bf1fda6d5e8" providerId="ADAL" clId="{1D307E72-7901-4E61-A01B-3C4232ABCF63}" dt="2026-05-31T16:15:09.305" v="513"/>
        <pc:sldMkLst>
          <pc:docMk/>
          <pc:sldMk cId="3108314688" sldId="320"/>
        </pc:sldMkLst>
        <pc:spChg chg="add mod ord">
          <ac:chgData name="Wojciech Kustra" userId="afebd3d0-216b-4c4f-8992-1bf1fda6d5e8" providerId="ADAL" clId="{1D307E72-7901-4E61-A01B-3C4232ABCF63}" dt="2026-05-31T16:12:25.010" v="379"/>
          <ac:spMkLst>
            <pc:docMk/>
            <pc:sldMk cId="3108314688" sldId="320"/>
            <ac:spMk id="2" creationId="{1EE4E906-6655-3BAE-F446-CE8E661682E6}"/>
          </ac:spMkLst>
        </pc:spChg>
        <pc:spChg chg="mod ord">
          <ac:chgData name="Wojciech Kustra" userId="afebd3d0-216b-4c4f-8992-1bf1fda6d5e8" providerId="ADAL" clId="{1D307E72-7901-4E61-A01B-3C4232ABCF63}" dt="2026-05-31T16:12:25.001" v="376"/>
          <ac:spMkLst>
            <pc:docMk/>
            <pc:sldMk cId="3108314688" sldId="320"/>
            <ac:spMk id="182" creationId="{00000000-0000-0000-0000-000000000000}"/>
          </ac:spMkLst>
        </pc:spChg>
        <pc:picChg chg="mod">
          <ac:chgData name="Wojciech Kustra" userId="afebd3d0-216b-4c4f-8992-1bf1fda6d5e8" providerId="ADAL" clId="{1D307E72-7901-4E61-A01B-3C4232ABCF63}" dt="2026-05-31T15:50:33.986" v="263"/>
          <ac:picMkLst>
            <pc:docMk/>
            <pc:sldMk cId="3108314688" sldId="320"/>
            <ac:picMk id="3" creationId="{00000000-0000-0000-0000-000000000000}"/>
          </ac:picMkLst>
        </pc:picChg>
      </pc:sldChg>
      <pc:sldChg chg="addSp modSp del mod modClrScheme chgLayout">
        <pc:chgData name="Wojciech Kustra" userId="afebd3d0-216b-4c4f-8992-1bf1fda6d5e8" providerId="ADAL" clId="{1D307E72-7901-4E61-A01B-3C4232ABCF63}" dt="2026-05-31T16:15:19.475" v="515"/>
        <pc:sldMkLst>
          <pc:docMk/>
          <pc:sldMk cId="2204322755" sldId="321"/>
        </pc:sldMkLst>
        <pc:spChg chg="add mod ord">
          <ac:chgData name="Wojciech Kustra" userId="afebd3d0-216b-4c4f-8992-1bf1fda6d5e8" providerId="ADAL" clId="{1D307E72-7901-4E61-A01B-3C4232ABCF63}" dt="2026-05-31T16:12:25.027" v="385"/>
          <ac:spMkLst>
            <pc:docMk/>
            <pc:sldMk cId="2204322755" sldId="321"/>
            <ac:spMk id="2" creationId="{1578EF63-0D3E-8491-AF1C-9DB354452810}"/>
          </ac:spMkLst>
        </pc:spChg>
        <pc:spChg chg="mod ord">
          <ac:chgData name="Wojciech Kustra" userId="afebd3d0-216b-4c4f-8992-1bf1fda6d5e8" providerId="ADAL" clId="{1D307E72-7901-4E61-A01B-3C4232ABCF63}" dt="2026-05-31T16:12:25.019" v="382"/>
          <ac:spMkLst>
            <pc:docMk/>
            <pc:sldMk cId="2204322755" sldId="321"/>
            <ac:spMk id="182" creationId="{00000000-0000-0000-0000-000000000000}"/>
          </ac:spMkLst>
        </pc:spChg>
        <pc:picChg chg="mod">
          <ac:chgData name="Wojciech Kustra" userId="afebd3d0-216b-4c4f-8992-1bf1fda6d5e8" providerId="ADAL" clId="{1D307E72-7901-4E61-A01B-3C4232ABCF63}" dt="2026-05-31T15:50:34.004" v="265"/>
          <ac:picMkLst>
            <pc:docMk/>
            <pc:sldMk cId="2204322755" sldId="321"/>
            <ac:picMk id="3" creationId="{00000000-0000-0000-0000-000000000000}"/>
          </ac:picMkLst>
        </pc:picChg>
      </pc:sldChg>
      <pc:sldChg chg="addSp modSp del mod modClrScheme chgLayout">
        <pc:chgData name="Wojciech Kustra" userId="afebd3d0-216b-4c4f-8992-1bf1fda6d5e8" providerId="ADAL" clId="{1D307E72-7901-4E61-A01B-3C4232ABCF63}" dt="2026-05-31T16:15:30.960" v="517"/>
        <pc:sldMkLst>
          <pc:docMk/>
          <pc:sldMk cId="3229267431" sldId="322"/>
        </pc:sldMkLst>
        <pc:spChg chg="add mod ord">
          <ac:chgData name="Wojciech Kustra" userId="afebd3d0-216b-4c4f-8992-1bf1fda6d5e8" providerId="ADAL" clId="{1D307E72-7901-4E61-A01B-3C4232ABCF63}" dt="2026-05-31T16:12:25.046" v="391"/>
          <ac:spMkLst>
            <pc:docMk/>
            <pc:sldMk cId="3229267431" sldId="322"/>
            <ac:spMk id="2" creationId="{78A89583-B7D7-DC95-7DD2-730F0B460530}"/>
          </ac:spMkLst>
        </pc:spChg>
        <pc:spChg chg="mod ord">
          <ac:chgData name="Wojciech Kustra" userId="afebd3d0-216b-4c4f-8992-1bf1fda6d5e8" providerId="ADAL" clId="{1D307E72-7901-4E61-A01B-3C4232ABCF63}" dt="2026-05-31T16:12:25.038" v="388"/>
          <ac:spMkLst>
            <pc:docMk/>
            <pc:sldMk cId="3229267431" sldId="322"/>
            <ac:spMk id="182" creationId="{00000000-0000-0000-0000-000000000000}"/>
          </ac:spMkLst>
        </pc:spChg>
        <pc:picChg chg="mod">
          <ac:chgData name="Wojciech Kustra" userId="afebd3d0-216b-4c4f-8992-1bf1fda6d5e8" providerId="ADAL" clId="{1D307E72-7901-4E61-A01B-3C4232ABCF63}" dt="2026-05-31T15:50:34.031" v="267"/>
          <ac:picMkLst>
            <pc:docMk/>
            <pc:sldMk cId="3229267431" sldId="322"/>
            <ac:picMk id="3" creationId="{00000000-0000-0000-0000-000000000000}"/>
          </ac:picMkLst>
        </pc:picChg>
      </pc:sldChg>
      <pc:sldChg chg="addSp modSp del mod modClrScheme chgLayout">
        <pc:chgData name="Wojciech Kustra" userId="afebd3d0-216b-4c4f-8992-1bf1fda6d5e8" providerId="ADAL" clId="{1D307E72-7901-4E61-A01B-3C4232ABCF63}" dt="2026-05-31T16:15:41.979" v="519"/>
        <pc:sldMkLst>
          <pc:docMk/>
          <pc:sldMk cId="2759756818" sldId="323"/>
        </pc:sldMkLst>
        <pc:spChg chg="add mod ord">
          <ac:chgData name="Wojciech Kustra" userId="afebd3d0-216b-4c4f-8992-1bf1fda6d5e8" providerId="ADAL" clId="{1D307E72-7901-4E61-A01B-3C4232ABCF63}" dt="2026-05-31T16:12:25.062" v="397"/>
          <ac:spMkLst>
            <pc:docMk/>
            <pc:sldMk cId="2759756818" sldId="323"/>
            <ac:spMk id="5" creationId="{1B768C25-37D3-0F13-60B5-82F9BE32FDFD}"/>
          </ac:spMkLst>
        </pc:spChg>
        <pc:spChg chg="mod ord">
          <ac:chgData name="Wojciech Kustra" userId="afebd3d0-216b-4c4f-8992-1bf1fda6d5e8" providerId="ADAL" clId="{1D307E72-7901-4E61-A01B-3C4232ABCF63}" dt="2026-05-31T16:12:25.056" v="394"/>
          <ac:spMkLst>
            <pc:docMk/>
            <pc:sldMk cId="2759756818" sldId="323"/>
            <ac:spMk id="182" creationId="{00000000-0000-0000-0000-000000000000}"/>
          </ac:spMkLst>
        </pc:spChg>
        <pc:grpChg chg="mod">
          <ac:chgData name="Wojciech Kustra" userId="afebd3d0-216b-4c4f-8992-1bf1fda6d5e8" providerId="ADAL" clId="{1D307E72-7901-4E61-A01B-3C4232ABCF63}" dt="2026-05-31T15:50:34.389" v="301"/>
          <ac:grpSpMkLst>
            <pc:docMk/>
            <pc:sldMk cId="2759756818" sldId="323"/>
            <ac:grpSpMk id="2" creationId="{00000000-0000-0000-0000-000000000000}"/>
          </ac:grpSpMkLst>
        </pc:grpChg>
      </pc:sldChg>
      <pc:sldChg chg="addSp modSp del mod modClrScheme chgLayout">
        <pc:chgData name="Wojciech Kustra" userId="afebd3d0-216b-4c4f-8992-1bf1fda6d5e8" providerId="ADAL" clId="{1D307E72-7901-4E61-A01B-3C4232ABCF63}" dt="2026-05-31T16:15:52.444" v="521"/>
        <pc:sldMkLst>
          <pc:docMk/>
          <pc:sldMk cId="3971025277" sldId="324"/>
        </pc:sldMkLst>
        <pc:spChg chg="add mod ord">
          <ac:chgData name="Wojciech Kustra" userId="afebd3d0-216b-4c4f-8992-1bf1fda6d5e8" providerId="ADAL" clId="{1D307E72-7901-4E61-A01B-3C4232ABCF63}" dt="2026-05-31T16:12:25.077" v="403"/>
          <ac:spMkLst>
            <pc:docMk/>
            <pc:sldMk cId="3971025277" sldId="324"/>
            <ac:spMk id="2" creationId="{6BE2D7CA-9E43-09DB-FE71-AD1D07427F25}"/>
          </ac:spMkLst>
        </pc:spChg>
        <pc:spChg chg="mod ord">
          <ac:chgData name="Wojciech Kustra" userId="afebd3d0-216b-4c4f-8992-1bf1fda6d5e8" providerId="ADAL" clId="{1D307E72-7901-4E61-A01B-3C4232ABCF63}" dt="2026-05-31T16:12:25.071" v="400"/>
          <ac:spMkLst>
            <pc:docMk/>
            <pc:sldMk cId="3971025277" sldId="324"/>
            <ac:spMk id="182" creationId="{00000000-0000-0000-0000-000000000000}"/>
          </ac:spMkLst>
        </pc:spChg>
        <pc:picChg chg="mod">
          <ac:chgData name="Wojciech Kustra" userId="afebd3d0-216b-4c4f-8992-1bf1fda6d5e8" providerId="ADAL" clId="{1D307E72-7901-4E61-A01B-3C4232ABCF63}" dt="2026-05-31T15:50:34.053" v="269"/>
          <ac:picMkLst>
            <pc:docMk/>
            <pc:sldMk cId="3971025277" sldId="324"/>
            <ac:picMk id="3" creationId="{00000000-0000-0000-0000-000000000000}"/>
          </ac:picMkLst>
        </pc:picChg>
      </pc:sldChg>
      <pc:sldChg chg="addSp modSp del mod modClrScheme chgLayout">
        <pc:chgData name="Wojciech Kustra" userId="afebd3d0-216b-4c4f-8992-1bf1fda6d5e8" providerId="ADAL" clId="{1D307E72-7901-4E61-A01B-3C4232ABCF63}" dt="2026-05-31T16:16:02.671" v="523"/>
        <pc:sldMkLst>
          <pc:docMk/>
          <pc:sldMk cId="1919554761" sldId="325"/>
        </pc:sldMkLst>
        <pc:spChg chg="add mod ord">
          <ac:chgData name="Wojciech Kustra" userId="afebd3d0-216b-4c4f-8992-1bf1fda6d5e8" providerId="ADAL" clId="{1D307E72-7901-4E61-A01B-3C4232ABCF63}" dt="2026-05-31T16:12:25.096" v="409"/>
          <ac:spMkLst>
            <pc:docMk/>
            <pc:sldMk cId="1919554761" sldId="325"/>
            <ac:spMk id="2" creationId="{415BAEAC-2C2E-03EB-8A39-926E4DE43B20}"/>
          </ac:spMkLst>
        </pc:spChg>
        <pc:spChg chg="mod ord">
          <ac:chgData name="Wojciech Kustra" userId="afebd3d0-216b-4c4f-8992-1bf1fda6d5e8" providerId="ADAL" clId="{1D307E72-7901-4E61-A01B-3C4232ABCF63}" dt="2026-05-31T16:12:25.090" v="406"/>
          <ac:spMkLst>
            <pc:docMk/>
            <pc:sldMk cId="1919554761" sldId="325"/>
            <ac:spMk id="182" creationId="{00000000-0000-0000-0000-000000000000}"/>
          </ac:spMkLst>
        </pc:spChg>
        <pc:picChg chg="mod">
          <ac:chgData name="Wojciech Kustra" userId="afebd3d0-216b-4c4f-8992-1bf1fda6d5e8" providerId="ADAL" clId="{1D307E72-7901-4E61-A01B-3C4232ABCF63}" dt="2026-05-31T15:50:34.069" v="271"/>
          <ac:picMkLst>
            <pc:docMk/>
            <pc:sldMk cId="1919554761" sldId="325"/>
            <ac:picMk id="3" creationId="{00000000-0000-0000-0000-000000000000}"/>
          </ac:picMkLst>
        </pc:picChg>
      </pc:sldChg>
      <pc:sldChg chg="addSp modSp del mod modClrScheme chgLayout">
        <pc:chgData name="Wojciech Kustra" userId="afebd3d0-216b-4c4f-8992-1bf1fda6d5e8" providerId="ADAL" clId="{1D307E72-7901-4E61-A01B-3C4232ABCF63}" dt="2026-05-31T16:16:15.028" v="525"/>
        <pc:sldMkLst>
          <pc:docMk/>
          <pc:sldMk cId="1876420164" sldId="326"/>
        </pc:sldMkLst>
        <pc:spChg chg="add mod ord">
          <ac:chgData name="Wojciech Kustra" userId="afebd3d0-216b-4c4f-8992-1bf1fda6d5e8" providerId="ADAL" clId="{1D307E72-7901-4E61-A01B-3C4232ABCF63}" dt="2026-05-31T16:12:25.113" v="415"/>
          <ac:spMkLst>
            <pc:docMk/>
            <pc:sldMk cId="1876420164" sldId="326"/>
            <ac:spMk id="2" creationId="{ECB33EDD-8EF2-BDF1-ED87-D4BBD3021944}"/>
          </ac:spMkLst>
        </pc:spChg>
        <pc:spChg chg="mod ord">
          <ac:chgData name="Wojciech Kustra" userId="afebd3d0-216b-4c4f-8992-1bf1fda6d5e8" providerId="ADAL" clId="{1D307E72-7901-4E61-A01B-3C4232ABCF63}" dt="2026-05-31T16:12:25.106" v="412"/>
          <ac:spMkLst>
            <pc:docMk/>
            <pc:sldMk cId="1876420164" sldId="326"/>
            <ac:spMk id="182" creationId="{00000000-0000-0000-0000-000000000000}"/>
          </ac:spMkLst>
        </pc:spChg>
        <pc:picChg chg="mod">
          <ac:chgData name="Wojciech Kustra" userId="afebd3d0-216b-4c4f-8992-1bf1fda6d5e8" providerId="ADAL" clId="{1D307E72-7901-4E61-A01B-3C4232ABCF63}" dt="2026-05-31T15:50:34.091" v="273"/>
          <ac:picMkLst>
            <pc:docMk/>
            <pc:sldMk cId="1876420164" sldId="326"/>
            <ac:picMk id="3" creationId="{00000000-0000-0000-0000-000000000000}"/>
          </ac:picMkLst>
        </pc:picChg>
      </pc:sldChg>
      <pc:sldChg chg="addSp modSp del mod modClrScheme chgLayout">
        <pc:chgData name="Wojciech Kustra" userId="afebd3d0-216b-4c4f-8992-1bf1fda6d5e8" providerId="ADAL" clId="{1D307E72-7901-4E61-A01B-3C4232ABCF63}" dt="2026-05-31T16:16:25.404" v="527"/>
        <pc:sldMkLst>
          <pc:docMk/>
          <pc:sldMk cId="3449196152" sldId="327"/>
        </pc:sldMkLst>
        <pc:spChg chg="add mod ord">
          <ac:chgData name="Wojciech Kustra" userId="afebd3d0-216b-4c4f-8992-1bf1fda6d5e8" providerId="ADAL" clId="{1D307E72-7901-4E61-A01B-3C4232ABCF63}" dt="2026-05-31T16:12:25.133" v="421"/>
          <ac:spMkLst>
            <pc:docMk/>
            <pc:sldMk cId="3449196152" sldId="327"/>
            <ac:spMk id="2" creationId="{F8688B8F-8C6E-0CA2-0736-F0BC49D54B4E}"/>
          </ac:spMkLst>
        </pc:spChg>
        <pc:spChg chg="mod ord">
          <ac:chgData name="Wojciech Kustra" userId="afebd3d0-216b-4c4f-8992-1bf1fda6d5e8" providerId="ADAL" clId="{1D307E72-7901-4E61-A01B-3C4232ABCF63}" dt="2026-05-31T16:12:25.125" v="418"/>
          <ac:spMkLst>
            <pc:docMk/>
            <pc:sldMk cId="3449196152" sldId="327"/>
            <ac:spMk id="182" creationId="{00000000-0000-0000-0000-000000000000}"/>
          </ac:spMkLst>
        </pc:spChg>
        <pc:picChg chg="mod">
          <ac:chgData name="Wojciech Kustra" userId="afebd3d0-216b-4c4f-8992-1bf1fda6d5e8" providerId="ADAL" clId="{1D307E72-7901-4E61-A01B-3C4232ABCF63}" dt="2026-05-31T15:50:34.112" v="275"/>
          <ac:picMkLst>
            <pc:docMk/>
            <pc:sldMk cId="3449196152" sldId="327"/>
            <ac:picMk id="3" creationId="{00000000-0000-0000-0000-000000000000}"/>
          </ac:picMkLst>
        </pc:picChg>
      </pc:sldChg>
      <pc:sldChg chg="addSp modSp del mod modClrScheme chgLayout">
        <pc:chgData name="Wojciech Kustra" userId="afebd3d0-216b-4c4f-8992-1bf1fda6d5e8" providerId="ADAL" clId="{1D307E72-7901-4E61-A01B-3C4232ABCF63}" dt="2026-05-31T16:16:35.678" v="529"/>
        <pc:sldMkLst>
          <pc:docMk/>
          <pc:sldMk cId="611267556" sldId="328"/>
        </pc:sldMkLst>
        <pc:spChg chg="add mod ord">
          <ac:chgData name="Wojciech Kustra" userId="afebd3d0-216b-4c4f-8992-1bf1fda6d5e8" providerId="ADAL" clId="{1D307E72-7901-4E61-A01B-3C4232ABCF63}" dt="2026-05-31T16:12:25.153" v="427"/>
          <ac:spMkLst>
            <pc:docMk/>
            <pc:sldMk cId="611267556" sldId="328"/>
            <ac:spMk id="2" creationId="{B3799AFA-5D14-B6AA-51CA-464718DAD7B2}"/>
          </ac:spMkLst>
        </pc:spChg>
        <pc:spChg chg="mod ord">
          <ac:chgData name="Wojciech Kustra" userId="afebd3d0-216b-4c4f-8992-1bf1fda6d5e8" providerId="ADAL" clId="{1D307E72-7901-4E61-A01B-3C4232ABCF63}" dt="2026-05-31T16:12:25.147" v="424"/>
          <ac:spMkLst>
            <pc:docMk/>
            <pc:sldMk cId="611267556" sldId="328"/>
            <ac:spMk id="182" creationId="{00000000-0000-0000-0000-000000000000}"/>
          </ac:spMkLst>
        </pc:spChg>
        <pc:picChg chg="mod">
          <ac:chgData name="Wojciech Kustra" userId="afebd3d0-216b-4c4f-8992-1bf1fda6d5e8" providerId="ADAL" clId="{1D307E72-7901-4E61-A01B-3C4232ABCF63}" dt="2026-05-31T15:50:34.136" v="277"/>
          <ac:picMkLst>
            <pc:docMk/>
            <pc:sldMk cId="611267556" sldId="328"/>
            <ac:picMk id="3" creationId="{00000000-0000-0000-0000-000000000000}"/>
          </ac:picMkLst>
        </pc:picChg>
      </pc:sldChg>
      <pc:sldChg chg="addSp modSp del mod modClrScheme chgLayout">
        <pc:chgData name="Wojciech Kustra" userId="afebd3d0-216b-4c4f-8992-1bf1fda6d5e8" providerId="ADAL" clId="{1D307E72-7901-4E61-A01B-3C4232ABCF63}" dt="2026-05-31T16:16:46.431" v="531"/>
        <pc:sldMkLst>
          <pc:docMk/>
          <pc:sldMk cId="3476200165" sldId="329"/>
        </pc:sldMkLst>
        <pc:spChg chg="add mod ord">
          <ac:chgData name="Wojciech Kustra" userId="afebd3d0-216b-4c4f-8992-1bf1fda6d5e8" providerId="ADAL" clId="{1D307E72-7901-4E61-A01B-3C4232ABCF63}" dt="2026-05-31T16:12:25.176" v="433"/>
          <ac:spMkLst>
            <pc:docMk/>
            <pc:sldMk cId="3476200165" sldId="329"/>
            <ac:spMk id="2" creationId="{9F836653-9A6F-1AB4-16AA-F93C0E3D414D}"/>
          </ac:spMkLst>
        </pc:spChg>
        <pc:spChg chg="mod ord">
          <ac:chgData name="Wojciech Kustra" userId="afebd3d0-216b-4c4f-8992-1bf1fda6d5e8" providerId="ADAL" clId="{1D307E72-7901-4E61-A01B-3C4232ABCF63}" dt="2026-05-31T16:12:25.168" v="430"/>
          <ac:spMkLst>
            <pc:docMk/>
            <pc:sldMk cId="3476200165" sldId="329"/>
            <ac:spMk id="182" creationId="{00000000-0000-0000-0000-000000000000}"/>
          </ac:spMkLst>
        </pc:spChg>
        <pc:picChg chg="mod">
          <ac:chgData name="Wojciech Kustra" userId="afebd3d0-216b-4c4f-8992-1bf1fda6d5e8" providerId="ADAL" clId="{1D307E72-7901-4E61-A01B-3C4232ABCF63}" dt="2026-05-31T15:50:34.159" v="279"/>
          <ac:picMkLst>
            <pc:docMk/>
            <pc:sldMk cId="3476200165" sldId="329"/>
            <ac:picMk id="3" creationId="{00000000-0000-0000-0000-000000000000}"/>
          </ac:picMkLst>
        </pc:picChg>
      </pc:sldChg>
      <pc:sldChg chg="addSp modSp del mod modClrScheme chgLayout">
        <pc:chgData name="Wojciech Kustra" userId="afebd3d0-216b-4c4f-8992-1bf1fda6d5e8" providerId="ADAL" clId="{1D307E72-7901-4E61-A01B-3C4232ABCF63}" dt="2026-05-31T16:16:56.880" v="533"/>
        <pc:sldMkLst>
          <pc:docMk/>
          <pc:sldMk cId="2238371106" sldId="330"/>
        </pc:sldMkLst>
        <pc:spChg chg="add mod ord">
          <ac:chgData name="Wojciech Kustra" userId="afebd3d0-216b-4c4f-8992-1bf1fda6d5e8" providerId="ADAL" clId="{1D307E72-7901-4E61-A01B-3C4232ABCF63}" dt="2026-05-31T16:12:25.197" v="439"/>
          <ac:spMkLst>
            <pc:docMk/>
            <pc:sldMk cId="2238371106" sldId="330"/>
            <ac:spMk id="2" creationId="{AA71721A-F80A-A2F7-4104-355825167F98}"/>
          </ac:spMkLst>
        </pc:spChg>
        <pc:spChg chg="mod ord">
          <ac:chgData name="Wojciech Kustra" userId="afebd3d0-216b-4c4f-8992-1bf1fda6d5e8" providerId="ADAL" clId="{1D307E72-7901-4E61-A01B-3C4232ABCF63}" dt="2026-05-31T16:12:25.189" v="436"/>
          <ac:spMkLst>
            <pc:docMk/>
            <pc:sldMk cId="2238371106" sldId="330"/>
            <ac:spMk id="182" creationId="{00000000-0000-0000-0000-000000000000}"/>
          </ac:spMkLst>
        </pc:spChg>
        <pc:picChg chg="mod">
          <ac:chgData name="Wojciech Kustra" userId="afebd3d0-216b-4c4f-8992-1bf1fda6d5e8" providerId="ADAL" clId="{1D307E72-7901-4E61-A01B-3C4232ABCF63}" dt="2026-05-31T15:50:34.179" v="281"/>
          <ac:picMkLst>
            <pc:docMk/>
            <pc:sldMk cId="2238371106" sldId="330"/>
            <ac:picMk id="3" creationId="{00000000-0000-0000-0000-000000000000}"/>
          </ac:picMkLst>
        </pc:picChg>
      </pc:sldChg>
      <pc:sldChg chg="addSp modSp del mod modClrScheme chgLayout">
        <pc:chgData name="Wojciech Kustra" userId="afebd3d0-216b-4c4f-8992-1bf1fda6d5e8" providerId="ADAL" clId="{1D307E72-7901-4E61-A01B-3C4232ABCF63}" dt="2026-05-31T16:17:07.539" v="535"/>
        <pc:sldMkLst>
          <pc:docMk/>
          <pc:sldMk cId="3460539712" sldId="331"/>
        </pc:sldMkLst>
        <pc:spChg chg="add mod ord">
          <ac:chgData name="Wojciech Kustra" userId="afebd3d0-216b-4c4f-8992-1bf1fda6d5e8" providerId="ADAL" clId="{1D307E72-7901-4E61-A01B-3C4232ABCF63}" dt="2026-05-31T16:12:25.247" v="445"/>
          <ac:spMkLst>
            <pc:docMk/>
            <pc:sldMk cId="3460539712" sldId="331"/>
            <ac:spMk id="2" creationId="{B5159398-5E6A-D71B-BCBD-35E61BDAE58B}"/>
          </ac:spMkLst>
        </pc:spChg>
        <pc:spChg chg="mod ord">
          <ac:chgData name="Wojciech Kustra" userId="afebd3d0-216b-4c4f-8992-1bf1fda6d5e8" providerId="ADAL" clId="{1D307E72-7901-4E61-A01B-3C4232ABCF63}" dt="2026-05-31T16:12:25.215" v="442"/>
          <ac:spMkLst>
            <pc:docMk/>
            <pc:sldMk cId="3460539712" sldId="331"/>
            <ac:spMk id="182" creationId="{00000000-0000-0000-0000-000000000000}"/>
          </ac:spMkLst>
        </pc:spChg>
        <pc:picChg chg="mod">
          <ac:chgData name="Wojciech Kustra" userId="afebd3d0-216b-4c4f-8992-1bf1fda6d5e8" providerId="ADAL" clId="{1D307E72-7901-4E61-A01B-3C4232ABCF63}" dt="2026-05-31T15:50:34.233" v="283"/>
          <ac:picMkLst>
            <pc:docMk/>
            <pc:sldMk cId="3460539712" sldId="331"/>
            <ac:picMk id="3" creationId="{00000000-0000-0000-0000-000000000000}"/>
          </ac:picMkLst>
        </pc:picChg>
      </pc:sldChg>
      <pc:sldChg chg="addSp modSp del mod modClrScheme chgLayout">
        <pc:chgData name="Wojciech Kustra" userId="afebd3d0-216b-4c4f-8992-1bf1fda6d5e8" providerId="ADAL" clId="{1D307E72-7901-4E61-A01B-3C4232ABCF63}" dt="2026-05-31T16:17:18.258" v="537"/>
        <pc:sldMkLst>
          <pc:docMk/>
          <pc:sldMk cId="4144381783" sldId="332"/>
        </pc:sldMkLst>
        <pc:spChg chg="add mod ord">
          <ac:chgData name="Wojciech Kustra" userId="afebd3d0-216b-4c4f-8992-1bf1fda6d5e8" providerId="ADAL" clId="{1D307E72-7901-4E61-A01B-3C4232ABCF63}" dt="2026-05-31T16:12:25.272" v="451"/>
          <ac:spMkLst>
            <pc:docMk/>
            <pc:sldMk cId="4144381783" sldId="332"/>
            <ac:spMk id="2" creationId="{F0A1F0A4-80DB-2914-0892-8B1AB42B271E}"/>
          </ac:spMkLst>
        </pc:spChg>
        <pc:spChg chg="mod ord">
          <ac:chgData name="Wojciech Kustra" userId="afebd3d0-216b-4c4f-8992-1bf1fda6d5e8" providerId="ADAL" clId="{1D307E72-7901-4E61-A01B-3C4232ABCF63}" dt="2026-05-31T16:12:25.260" v="448"/>
          <ac:spMkLst>
            <pc:docMk/>
            <pc:sldMk cId="4144381783" sldId="332"/>
            <ac:spMk id="182" creationId="{00000000-0000-0000-0000-000000000000}"/>
          </ac:spMkLst>
        </pc:spChg>
        <pc:picChg chg="mod">
          <ac:chgData name="Wojciech Kustra" userId="afebd3d0-216b-4c4f-8992-1bf1fda6d5e8" providerId="ADAL" clId="{1D307E72-7901-4E61-A01B-3C4232ABCF63}" dt="2026-05-31T15:50:34.255" v="285"/>
          <ac:picMkLst>
            <pc:docMk/>
            <pc:sldMk cId="4144381783" sldId="332"/>
            <ac:picMk id="3" creationId="{00000000-0000-0000-0000-000000000000}"/>
          </ac:picMkLst>
        </pc:picChg>
      </pc:sldChg>
      <pc:sldChg chg="addSp modSp del mod modClrScheme chgLayout">
        <pc:chgData name="Wojciech Kustra" userId="afebd3d0-216b-4c4f-8992-1bf1fda6d5e8" providerId="ADAL" clId="{1D307E72-7901-4E61-A01B-3C4232ABCF63}" dt="2026-05-31T16:17:28.934" v="539"/>
        <pc:sldMkLst>
          <pc:docMk/>
          <pc:sldMk cId="2400743640" sldId="333"/>
        </pc:sldMkLst>
        <pc:spChg chg="add mod ord">
          <ac:chgData name="Wojciech Kustra" userId="afebd3d0-216b-4c4f-8992-1bf1fda6d5e8" providerId="ADAL" clId="{1D307E72-7901-4E61-A01B-3C4232ABCF63}" dt="2026-05-31T16:12:25.299" v="457"/>
          <ac:spMkLst>
            <pc:docMk/>
            <pc:sldMk cId="2400743640" sldId="333"/>
            <ac:spMk id="2" creationId="{02629C8D-981A-A0BB-DF41-3EF8CCEA6148}"/>
          </ac:spMkLst>
        </pc:spChg>
        <pc:spChg chg="mod ord">
          <ac:chgData name="Wojciech Kustra" userId="afebd3d0-216b-4c4f-8992-1bf1fda6d5e8" providerId="ADAL" clId="{1D307E72-7901-4E61-A01B-3C4232ABCF63}" dt="2026-05-31T16:12:25.290" v="454"/>
          <ac:spMkLst>
            <pc:docMk/>
            <pc:sldMk cId="2400743640" sldId="333"/>
            <ac:spMk id="182" creationId="{00000000-0000-0000-0000-000000000000}"/>
          </ac:spMkLst>
        </pc:spChg>
        <pc:picChg chg="mod">
          <ac:chgData name="Wojciech Kustra" userId="afebd3d0-216b-4c4f-8992-1bf1fda6d5e8" providerId="ADAL" clId="{1D307E72-7901-4E61-A01B-3C4232ABCF63}" dt="2026-05-31T15:50:34.272" v="287"/>
          <ac:picMkLst>
            <pc:docMk/>
            <pc:sldMk cId="2400743640" sldId="333"/>
            <ac:picMk id="3" creationId="{00000000-0000-0000-0000-000000000000}"/>
          </ac:picMkLst>
        </pc:picChg>
      </pc:sldChg>
      <pc:sldChg chg="addSp modSp del mod modClrScheme chgLayout">
        <pc:chgData name="Wojciech Kustra" userId="afebd3d0-216b-4c4f-8992-1bf1fda6d5e8" providerId="ADAL" clId="{1D307E72-7901-4E61-A01B-3C4232ABCF63}" dt="2026-05-31T16:17:39.122" v="541"/>
        <pc:sldMkLst>
          <pc:docMk/>
          <pc:sldMk cId="2219440035" sldId="334"/>
        </pc:sldMkLst>
        <pc:spChg chg="add mod ord">
          <ac:chgData name="Wojciech Kustra" userId="afebd3d0-216b-4c4f-8992-1bf1fda6d5e8" providerId="ADAL" clId="{1D307E72-7901-4E61-A01B-3C4232ABCF63}" dt="2026-05-31T16:12:25.316" v="463"/>
          <ac:spMkLst>
            <pc:docMk/>
            <pc:sldMk cId="2219440035" sldId="334"/>
            <ac:spMk id="2" creationId="{05F93827-2C5A-39C9-4372-C5C6681D8AB2}"/>
          </ac:spMkLst>
        </pc:spChg>
        <pc:spChg chg="mod ord">
          <ac:chgData name="Wojciech Kustra" userId="afebd3d0-216b-4c4f-8992-1bf1fda6d5e8" providerId="ADAL" clId="{1D307E72-7901-4E61-A01B-3C4232ABCF63}" dt="2026-05-31T16:12:25.311" v="460"/>
          <ac:spMkLst>
            <pc:docMk/>
            <pc:sldMk cId="2219440035" sldId="334"/>
            <ac:spMk id="182" creationId="{00000000-0000-0000-0000-000000000000}"/>
          </ac:spMkLst>
        </pc:spChg>
        <pc:picChg chg="mod">
          <ac:chgData name="Wojciech Kustra" userId="afebd3d0-216b-4c4f-8992-1bf1fda6d5e8" providerId="ADAL" clId="{1D307E72-7901-4E61-A01B-3C4232ABCF63}" dt="2026-05-31T15:50:34.291" v="289"/>
          <ac:picMkLst>
            <pc:docMk/>
            <pc:sldMk cId="2219440035" sldId="334"/>
            <ac:picMk id="3" creationId="{00000000-0000-0000-0000-000000000000}"/>
          </ac:picMkLst>
        </pc:picChg>
      </pc:sldChg>
      <pc:sldChg chg="addSp modSp del mod modClrScheme chgLayout">
        <pc:chgData name="Wojciech Kustra" userId="afebd3d0-216b-4c4f-8992-1bf1fda6d5e8" providerId="ADAL" clId="{1D307E72-7901-4E61-A01B-3C4232ABCF63}" dt="2026-05-31T16:17:49.369" v="543"/>
        <pc:sldMkLst>
          <pc:docMk/>
          <pc:sldMk cId="3243270512" sldId="335"/>
        </pc:sldMkLst>
        <pc:spChg chg="add mod ord">
          <ac:chgData name="Wojciech Kustra" userId="afebd3d0-216b-4c4f-8992-1bf1fda6d5e8" providerId="ADAL" clId="{1D307E72-7901-4E61-A01B-3C4232ABCF63}" dt="2026-05-31T16:12:25.334" v="469"/>
          <ac:spMkLst>
            <pc:docMk/>
            <pc:sldMk cId="3243270512" sldId="335"/>
            <ac:spMk id="2" creationId="{FC2643C9-0B28-85FE-0500-B04F334D86BF}"/>
          </ac:spMkLst>
        </pc:spChg>
        <pc:spChg chg="mod ord">
          <ac:chgData name="Wojciech Kustra" userId="afebd3d0-216b-4c4f-8992-1bf1fda6d5e8" providerId="ADAL" clId="{1D307E72-7901-4E61-A01B-3C4232ABCF63}" dt="2026-05-31T16:12:25.327" v="466"/>
          <ac:spMkLst>
            <pc:docMk/>
            <pc:sldMk cId="3243270512" sldId="335"/>
            <ac:spMk id="182" creationId="{00000000-0000-0000-0000-000000000000}"/>
          </ac:spMkLst>
        </pc:spChg>
        <pc:picChg chg="mod">
          <ac:chgData name="Wojciech Kustra" userId="afebd3d0-216b-4c4f-8992-1bf1fda6d5e8" providerId="ADAL" clId="{1D307E72-7901-4E61-A01B-3C4232ABCF63}" dt="2026-05-31T15:50:34.309" v="291"/>
          <ac:picMkLst>
            <pc:docMk/>
            <pc:sldMk cId="3243270512" sldId="335"/>
            <ac:picMk id="3" creationId="{00000000-0000-0000-0000-000000000000}"/>
          </ac:picMkLst>
        </pc:picChg>
      </pc:sldChg>
      <pc:sldChg chg="addSp modSp del mod modClrScheme chgLayout">
        <pc:chgData name="Wojciech Kustra" userId="afebd3d0-216b-4c4f-8992-1bf1fda6d5e8" providerId="ADAL" clId="{1D307E72-7901-4E61-A01B-3C4232ABCF63}" dt="2026-05-31T16:18:00.071" v="545"/>
        <pc:sldMkLst>
          <pc:docMk/>
          <pc:sldMk cId="27476456" sldId="336"/>
        </pc:sldMkLst>
        <pc:spChg chg="add mod ord">
          <ac:chgData name="Wojciech Kustra" userId="afebd3d0-216b-4c4f-8992-1bf1fda6d5e8" providerId="ADAL" clId="{1D307E72-7901-4E61-A01B-3C4232ABCF63}" dt="2026-05-31T16:12:25.372" v="475"/>
          <ac:spMkLst>
            <pc:docMk/>
            <pc:sldMk cId="27476456" sldId="336"/>
            <ac:spMk id="2" creationId="{4156121D-637A-C5DD-018B-8592FA67A96B}"/>
          </ac:spMkLst>
        </pc:spChg>
        <pc:spChg chg="mod ord">
          <ac:chgData name="Wojciech Kustra" userId="afebd3d0-216b-4c4f-8992-1bf1fda6d5e8" providerId="ADAL" clId="{1D307E72-7901-4E61-A01B-3C4232ABCF63}" dt="2026-05-31T16:12:25.356" v="472"/>
          <ac:spMkLst>
            <pc:docMk/>
            <pc:sldMk cId="27476456" sldId="336"/>
            <ac:spMk id="182" creationId="{00000000-0000-0000-0000-000000000000}"/>
          </ac:spMkLst>
        </pc:spChg>
        <pc:picChg chg="mod">
          <ac:chgData name="Wojciech Kustra" userId="afebd3d0-216b-4c4f-8992-1bf1fda6d5e8" providerId="ADAL" clId="{1D307E72-7901-4E61-A01B-3C4232ABCF63}" dt="2026-05-31T15:50:34.327" v="293"/>
          <ac:picMkLst>
            <pc:docMk/>
            <pc:sldMk cId="27476456" sldId="336"/>
            <ac:picMk id="3" creationId="{00000000-0000-0000-0000-000000000000}"/>
          </ac:picMkLst>
        </pc:picChg>
      </pc:sldChg>
      <pc:sldChg chg="addSp modSp del mod modClrScheme chgLayout">
        <pc:chgData name="Wojciech Kustra" userId="afebd3d0-216b-4c4f-8992-1bf1fda6d5e8" providerId="ADAL" clId="{1D307E72-7901-4E61-A01B-3C4232ABCF63}" dt="2026-05-31T16:18:11.018" v="547"/>
        <pc:sldMkLst>
          <pc:docMk/>
          <pc:sldMk cId="598299394" sldId="337"/>
        </pc:sldMkLst>
        <pc:spChg chg="add mod ord">
          <ac:chgData name="Wojciech Kustra" userId="afebd3d0-216b-4c4f-8992-1bf1fda6d5e8" providerId="ADAL" clId="{1D307E72-7901-4E61-A01B-3C4232ABCF63}" dt="2026-05-31T16:12:25.410" v="481"/>
          <ac:spMkLst>
            <pc:docMk/>
            <pc:sldMk cId="598299394" sldId="337"/>
            <ac:spMk id="2" creationId="{4A9B6C08-E83E-C7A4-6AC0-F208B0E117E8}"/>
          </ac:spMkLst>
        </pc:spChg>
        <pc:spChg chg="mod ord">
          <ac:chgData name="Wojciech Kustra" userId="afebd3d0-216b-4c4f-8992-1bf1fda6d5e8" providerId="ADAL" clId="{1D307E72-7901-4E61-A01B-3C4232ABCF63}" dt="2026-05-31T16:12:25.394" v="478"/>
          <ac:spMkLst>
            <pc:docMk/>
            <pc:sldMk cId="598299394" sldId="337"/>
            <ac:spMk id="182" creationId="{00000000-0000-0000-0000-000000000000}"/>
          </ac:spMkLst>
        </pc:spChg>
        <pc:picChg chg="mod">
          <ac:chgData name="Wojciech Kustra" userId="afebd3d0-216b-4c4f-8992-1bf1fda6d5e8" providerId="ADAL" clId="{1D307E72-7901-4E61-A01B-3C4232ABCF63}" dt="2026-05-31T15:50:34.343" v="295"/>
          <ac:picMkLst>
            <pc:docMk/>
            <pc:sldMk cId="598299394" sldId="337"/>
            <ac:picMk id="3" creationId="{00000000-0000-0000-0000-000000000000}"/>
          </ac:picMkLst>
        </pc:picChg>
      </pc:sldChg>
      <pc:sldChg chg="modSp del mod chgLayout">
        <pc:chgData name="Wojciech Kustra" userId="afebd3d0-216b-4c4f-8992-1bf1fda6d5e8" providerId="ADAL" clId="{1D307E72-7901-4E61-A01B-3C4232ABCF63}" dt="2026-05-31T16:18:22.770" v="549"/>
        <pc:sldMkLst>
          <pc:docMk/>
          <pc:sldMk cId="3983752966" sldId="470"/>
        </pc:sldMkLst>
        <pc:spChg chg="mod ord">
          <ac:chgData name="Wojciech Kustra" userId="afebd3d0-216b-4c4f-8992-1bf1fda6d5e8" providerId="ADAL" clId="{1D307E72-7901-4E61-A01B-3C4232ABCF63}" dt="2026-05-31T16:12:25.432" v="484"/>
          <ac:spMkLst>
            <pc:docMk/>
            <pc:sldMk cId="3983752966" sldId="470"/>
            <ac:spMk id="5" creationId="{727E14AB-2A86-A77E-D10F-1CF679ACAE6F}"/>
          </ac:spMkLst>
        </pc:spChg>
        <pc:spChg chg="mod ord">
          <ac:chgData name="Wojciech Kustra" userId="afebd3d0-216b-4c4f-8992-1bf1fda6d5e8" providerId="ADAL" clId="{1D307E72-7901-4E61-A01B-3C4232ABCF63}" dt="2026-05-31T16:12:25.448" v="487"/>
          <ac:spMkLst>
            <pc:docMk/>
            <pc:sldMk cId="3983752966" sldId="470"/>
            <ac:spMk id="6" creationId="{F50EEDA8-74CE-D2D5-FA52-5D111688953C}"/>
          </ac:spMkLst>
        </pc:spChg>
      </pc:sldChg>
      <pc:sldChg chg="addSp modSp del mod modClrScheme chgLayout">
        <pc:chgData name="Wojciech Kustra" userId="afebd3d0-216b-4c4f-8992-1bf1fda6d5e8" providerId="ADAL" clId="{1D307E72-7901-4E61-A01B-3C4232ABCF63}" dt="2026-05-31T16:13:10.147" v="491"/>
        <pc:sldMkLst>
          <pc:docMk/>
          <pc:sldMk cId="3647343401" sldId="471"/>
        </pc:sldMkLst>
        <pc:spChg chg="add mod ord">
          <ac:chgData name="Wojciech Kustra" userId="afebd3d0-216b-4c4f-8992-1bf1fda6d5e8" providerId="ADAL" clId="{1D307E72-7901-4E61-A01B-3C4232ABCF63}" dt="2026-05-31T16:12:24.748" v="313"/>
          <ac:spMkLst>
            <pc:docMk/>
            <pc:sldMk cId="3647343401" sldId="471"/>
            <ac:spMk id="2" creationId="{7DC34D8C-0544-6B74-8152-D363C27F068D}"/>
          </ac:spMkLst>
        </pc:spChg>
        <pc:spChg chg="mod ord">
          <ac:chgData name="Wojciech Kustra" userId="afebd3d0-216b-4c4f-8992-1bf1fda6d5e8" providerId="ADAL" clId="{1D307E72-7901-4E61-A01B-3C4232ABCF63}" dt="2026-05-31T16:12:24.733" v="310"/>
          <ac:spMkLst>
            <pc:docMk/>
            <pc:sldMk cId="3647343401" sldId="471"/>
            <ac:spMk id="182" creationId="{00000000-0000-0000-0000-000000000000}"/>
          </ac:spMkLst>
        </pc:spChg>
        <pc:grpChg chg="mod">
          <ac:chgData name="Wojciech Kustra" userId="afebd3d0-216b-4c4f-8992-1bf1fda6d5e8" providerId="ADAL" clId="{1D307E72-7901-4E61-A01B-3C4232ABCF63}" dt="2026-05-31T15:50:34.360" v="297"/>
          <ac:grpSpMkLst>
            <pc:docMk/>
            <pc:sldMk cId="3647343401" sldId="471"/>
            <ac:grpSpMk id="6" creationId="{00000000-0000-0000-0000-000000000000}"/>
          </ac:grpSpMkLst>
        </pc:grpChg>
      </pc:sldChg>
      <pc:sldChg chg="addSp modSp del mod modClrScheme chgLayout">
        <pc:chgData name="Wojciech Kustra" userId="afebd3d0-216b-4c4f-8992-1bf1fda6d5e8" providerId="ADAL" clId="{1D307E72-7901-4E61-A01B-3C4232ABCF63}" dt="2026-05-31T16:13:56.874" v="499"/>
        <pc:sldMkLst>
          <pc:docMk/>
          <pc:sldMk cId="4164525169" sldId="472"/>
        </pc:sldMkLst>
        <pc:spChg chg="add mod ord">
          <ac:chgData name="Wojciech Kustra" userId="afebd3d0-216b-4c4f-8992-1bf1fda6d5e8" providerId="ADAL" clId="{1D307E72-7901-4E61-A01B-3C4232ABCF63}" dt="2026-05-31T16:12:24.833" v="337"/>
          <ac:spMkLst>
            <pc:docMk/>
            <pc:sldMk cId="4164525169" sldId="472"/>
            <ac:spMk id="2" creationId="{A82C76E3-63F7-5CDA-AA1E-06810E1697AC}"/>
          </ac:spMkLst>
        </pc:spChg>
        <pc:spChg chg="mod ord">
          <ac:chgData name="Wojciech Kustra" userId="afebd3d0-216b-4c4f-8992-1bf1fda6d5e8" providerId="ADAL" clId="{1D307E72-7901-4E61-A01B-3C4232ABCF63}" dt="2026-05-31T16:12:24.824" v="334"/>
          <ac:spMkLst>
            <pc:docMk/>
            <pc:sldMk cId="4164525169" sldId="472"/>
            <ac:spMk id="182" creationId="{00000000-0000-0000-0000-000000000000}"/>
          </ac:spMkLst>
        </pc:spChg>
        <pc:picChg chg="mod">
          <ac:chgData name="Wojciech Kustra" userId="afebd3d0-216b-4c4f-8992-1bf1fda6d5e8" providerId="ADAL" clId="{1D307E72-7901-4E61-A01B-3C4232ABCF63}" dt="2026-05-31T15:50:33.763" v="249"/>
          <ac:picMkLst>
            <pc:docMk/>
            <pc:sldMk cId="4164525169" sldId="472"/>
            <ac:picMk id="3" creationId="{00000000-0000-0000-0000-000000000000}"/>
          </ac:picMkLst>
        </pc:picChg>
      </pc:sldChg>
      <pc:sldChg chg="modSp add del mod">
        <pc:chgData name="Wojciech Kustra" userId="afebd3d0-216b-4c4f-8992-1bf1fda6d5e8" providerId="ADAL" clId="{1D307E72-7901-4E61-A01B-3C4232ABCF63}" dt="2026-05-31T16:37:49.198" v="681"/>
        <pc:sldMkLst>
          <pc:docMk/>
          <pc:sldMk cId="1040403942" sldId="473"/>
        </pc:sldMkLst>
        <pc:picChg chg="mod">
          <ac:chgData name="Wojciech Kustra" userId="afebd3d0-216b-4c4f-8992-1bf1fda6d5e8" providerId="ADAL" clId="{1D307E72-7901-4E61-A01B-3C4232ABCF63}" dt="2026-05-31T16:19:45.293" v="613"/>
          <ac:picMkLst>
            <pc:docMk/>
            <pc:sldMk cId="1040403942" sldId="473"/>
            <ac:picMk id="3" creationId="{00000000-0000-0000-0000-000000000000}"/>
          </ac:picMkLst>
        </pc:picChg>
      </pc:sldChg>
      <pc:sldChg chg="modSp add del mod">
        <pc:chgData name="Wojciech Kustra" userId="afebd3d0-216b-4c4f-8992-1bf1fda6d5e8" providerId="ADAL" clId="{1D307E72-7901-4E61-A01B-3C4232ABCF63}" dt="2026-05-31T16:37:58.389" v="683"/>
        <pc:sldMkLst>
          <pc:docMk/>
          <pc:sldMk cId="700137982" sldId="474"/>
        </pc:sldMkLst>
        <pc:grpChg chg="mod">
          <ac:chgData name="Wojciech Kustra" userId="afebd3d0-216b-4c4f-8992-1bf1fda6d5e8" providerId="ADAL" clId="{1D307E72-7901-4E61-A01B-3C4232ABCF63}" dt="2026-05-31T16:19:45.324" v="615"/>
          <ac:grpSpMkLst>
            <pc:docMk/>
            <pc:sldMk cId="700137982" sldId="474"/>
            <ac:grpSpMk id="6" creationId="{00000000-0000-0000-0000-000000000000}"/>
          </ac:grpSpMkLst>
        </pc:grpChg>
      </pc:sldChg>
      <pc:sldChg chg="modSp add del mod">
        <pc:chgData name="Wojciech Kustra" userId="afebd3d0-216b-4c4f-8992-1bf1fda6d5e8" providerId="ADAL" clId="{1D307E72-7901-4E61-A01B-3C4232ABCF63}" dt="2026-05-31T16:38:08.784" v="685"/>
        <pc:sldMkLst>
          <pc:docMk/>
          <pc:sldMk cId="1652541250" sldId="475"/>
        </pc:sldMkLst>
        <pc:picChg chg="mod">
          <ac:chgData name="Wojciech Kustra" userId="afebd3d0-216b-4c4f-8992-1bf1fda6d5e8" providerId="ADAL" clId="{1D307E72-7901-4E61-A01B-3C4232ABCF63}" dt="2026-05-31T16:19:45.332" v="617"/>
          <ac:picMkLst>
            <pc:docMk/>
            <pc:sldMk cId="1652541250" sldId="475"/>
            <ac:picMk id="3" creationId="{00000000-0000-0000-0000-000000000000}"/>
          </ac:picMkLst>
        </pc:picChg>
      </pc:sldChg>
      <pc:sldChg chg="modSp add del mod">
        <pc:chgData name="Wojciech Kustra" userId="afebd3d0-216b-4c4f-8992-1bf1fda6d5e8" providerId="ADAL" clId="{1D307E72-7901-4E61-A01B-3C4232ABCF63}" dt="2026-05-31T16:38:16.964" v="687"/>
        <pc:sldMkLst>
          <pc:docMk/>
          <pc:sldMk cId="639889043" sldId="476"/>
        </pc:sldMkLst>
        <pc:picChg chg="mod">
          <ac:chgData name="Wojciech Kustra" userId="afebd3d0-216b-4c4f-8992-1bf1fda6d5e8" providerId="ADAL" clId="{1D307E72-7901-4E61-A01B-3C4232ABCF63}" dt="2026-05-31T16:19:45.337" v="619"/>
          <ac:picMkLst>
            <pc:docMk/>
            <pc:sldMk cId="639889043" sldId="476"/>
            <ac:picMk id="3" creationId="{00000000-0000-0000-0000-000000000000}"/>
          </ac:picMkLst>
        </pc:picChg>
      </pc:sldChg>
      <pc:sldChg chg="modSp add del mod">
        <pc:chgData name="Wojciech Kustra" userId="afebd3d0-216b-4c4f-8992-1bf1fda6d5e8" providerId="ADAL" clId="{1D307E72-7901-4E61-A01B-3C4232ABCF63}" dt="2026-05-31T16:38:25.652" v="689"/>
        <pc:sldMkLst>
          <pc:docMk/>
          <pc:sldMk cId="275867981" sldId="477"/>
        </pc:sldMkLst>
        <pc:grpChg chg="mod">
          <ac:chgData name="Wojciech Kustra" userId="afebd3d0-216b-4c4f-8992-1bf1fda6d5e8" providerId="ADAL" clId="{1D307E72-7901-4E61-A01B-3C4232ABCF63}" dt="2026-05-31T16:19:45.348" v="623"/>
          <ac:grpSpMkLst>
            <pc:docMk/>
            <pc:sldMk cId="275867981" sldId="477"/>
            <ac:grpSpMk id="2" creationId="{00000000-0000-0000-0000-000000000000}"/>
          </ac:grpSpMkLst>
        </pc:grpChg>
      </pc:sldChg>
      <pc:sldChg chg="modSp add del mod">
        <pc:chgData name="Wojciech Kustra" userId="afebd3d0-216b-4c4f-8992-1bf1fda6d5e8" providerId="ADAL" clId="{1D307E72-7901-4E61-A01B-3C4232ABCF63}" dt="2026-05-31T16:38:34.408" v="691"/>
        <pc:sldMkLst>
          <pc:docMk/>
          <pc:sldMk cId="3939932558" sldId="478"/>
        </pc:sldMkLst>
        <pc:picChg chg="mod">
          <ac:chgData name="Wojciech Kustra" userId="afebd3d0-216b-4c4f-8992-1bf1fda6d5e8" providerId="ADAL" clId="{1D307E72-7901-4E61-A01B-3C4232ABCF63}" dt="2026-05-31T16:19:45.355" v="625"/>
          <ac:picMkLst>
            <pc:docMk/>
            <pc:sldMk cId="3939932558" sldId="478"/>
            <ac:picMk id="3" creationId="{00000000-0000-0000-0000-000000000000}"/>
          </ac:picMkLst>
        </pc:picChg>
      </pc:sldChg>
      <pc:sldChg chg="modSp add del mod">
        <pc:chgData name="Wojciech Kustra" userId="afebd3d0-216b-4c4f-8992-1bf1fda6d5e8" providerId="ADAL" clId="{1D307E72-7901-4E61-A01B-3C4232ABCF63}" dt="2026-05-31T16:38:42.873" v="693"/>
        <pc:sldMkLst>
          <pc:docMk/>
          <pc:sldMk cId="1354525621" sldId="479"/>
        </pc:sldMkLst>
        <pc:picChg chg="mod">
          <ac:chgData name="Wojciech Kustra" userId="afebd3d0-216b-4c4f-8992-1bf1fda6d5e8" providerId="ADAL" clId="{1D307E72-7901-4E61-A01B-3C4232ABCF63}" dt="2026-05-31T16:19:45.363" v="627"/>
          <ac:picMkLst>
            <pc:docMk/>
            <pc:sldMk cId="1354525621" sldId="479"/>
            <ac:picMk id="3" creationId="{00000000-0000-0000-0000-000000000000}"/>
          </ac:picMkLst>
        </pc:picChg>
      </pc:sldChg>
      <pc:sldChg chg="modSp add del mod">
        <pc:chgData name="Wojciech Kustra" userId="afebd3d0-216b-4c4f-8992-1bf1fda6d5e8" providerId="ADAL" clId="{1D307E72-7901-4E61-A01B-3C4232ABCF63}" dt="2026-05-31T16:38:50.809" v="695"/>
        <pc:sldMkLst>
          <pc:docMk/>
          <pc:sldMk cId="1657138025" sldId="480"/>
        </pc:sldMkLst>
        <pc:picChg chg="mod">
          <ac:chgData name="Wojciech Kustra" userId="afebd3d0-216b-4c4f-8992-1bf1fda6d5e8" providerId="ADAL" clId="{1D307E72-7901-4E61-A01B-3C4232ABCF63}" dt="2026-05-31T16:19:45.370" v="629"/>
          <ac:picMkLst>
            <pc:docMk/>
            <pc:sldMk cId="1657138025" sldId="480"/>
            <ac:picMk id="3" creationId="{00000000-0000-0000-0000-000000000000}"/>
          </ac:picMkLst>
        </pc:picChg>
      </pc:sldChg>
      <pc:sldChg chg="modSp add del mod">
        <pc:chgData name="Wojciech Kustra" userId="afebd3d0-216b-4c4f-8992-1bf1fda6d5e8" providerId="ADAL" clId="{1D307E72-7901-4E61-A01B-3C4232ABCF63}" dt="2026-05-31T16:39:02.487" v="697"/>
        <pc:sldMkLst>
          <pc:docMk/>
          <pc:sldMk cId="1957219975" sldId="481"/>
        </pc:sldMkLst>
        <pc:picChg chg="mod">
          <ac:chgData name="Wojciech Kustra" userId="afebd3d0-216b-4c4f-8992-1bf1fda6d5e8" providerId="ADAL" clId="{1D307E72-7901-4E61-A01B-3C4232ABCF63}" dt="2026-05-31T16:19:45.385" v="631"/>
          <ac:picMkLst>
            <pc:docMk/>
            <pc:sldMk cId="1957219975" sldId="481"/>
            <ac:picMk id="3" creationId="{00000000-0000-0000-0000-000000000000}"/>
          </ac:picMkLst>
        </pc:picChg>
      </pc:sldChg>
      <pc:sldChg chg="modSp add del mod">
        <pc:chgData name="Wojciech Kustra" userId="afebd3d0-216b-4c4f-8992-1bf1fda6d5e8" providerId="ADAL" clId="{1D307E72-7901-4E61-A01B-3C4232ABCF63}" dt="2026-05-31T16:39:09.800" v="699"/>
        <pc:sldMkLst>
          <pc:docMk/>
          <pc:sldMk cId="830191023" sldId="482"/>
        </pc:sldMkLst>
        <pc:picChg chg="mod">
          <ac:chgData name="Wojciech Kustra" userId="afebd3d0-216b-4c4f-8992-1bf1fda6d5e8" providerId="ADAL" clId="{1D307E72-7901-4E61-A01B-3C4232ABCF63}" dt="2026-05-31T16:19:45.394" v="633"/>
          <ac:picMkLst>
            <pc:docMk/>
            <pc:sldMk cId="830191023" sldId="482"/>
            <ac:picMk id="3" creationId="{00000000-0000-0000-0000-000000000000}"/>
          </ac:picMkLst>
        </pc:picChg>
      </pc:sldChg>
      <pc:sldChg chg="modSp add del mod">
        <pc:chgData name="Wojciech Kustra" userId="afebd3d0-216b-4c4f-8992-1bf1fda6d5e8" providerId="ADAL" clId="{1D307E72-7901-4E61-A01B-3C4232ABCF63}" dt="2026-05-31T16:39:17.119" v="701"/>
        <pc:sldMkLst>
          <pc:docMk/>
          <pc:sldMk cId="3996422286" sldId="483"/>
        </pc:sldMkLst>
        <pc:picChg chg="mod">
          <ac:chgData name="Wojciech Kustra" userId="afebd3d0-216b-4c4f-8992-1bf1fda6d5e8" providerId="ADAL" clId="{1D307E72-7901-4E61-A01B-3C4232ABCF63}" dt="2026-05-31T16:19:45.400" v="635"/>
          <ac:picMkLst>
            <pc:docMk/>
            <pc:sldMk cId="3996422286" sldId="483"/>
            <ac:picMk id="3" creationId="{00000000-0000-0000-0000-000000000000}"/>
          </ac:picMkLst>
        </pc:picChg>
      </pc:sldChg>
      <pc:sldChg chg="modSp add del mod">
        <pc:chgData name="Wojciech Kustra" userId="afebd3d0-216b-4c4f-8992-1bf1fda6d5e8" providerId="ADAL" clId="{1D307E72-7901-4E61-A01B-3C4232ABCF63}" dt="2026-05-31T16:39:24.235" v="703"/>
        <pc:sldMkLst>
          <pc:docMk/>
          <pc:sldMk cId="3819388369" sldId="484"/>
        </pc:sldMkLst>
        <pc:picChg chg="mod">
          <ac:chgData name="Wojciech Kustra" userId="afebd3d0-216b-4c4f-8992-1bf1fda6d5e8" providerId="ADAL" clId="{1D307E72-7901-4E61-A01B-3C4232ABCF63}" dt="2026-05-31T16:19:45.409" v="639"/>
          <ac:picMkLst>
            <pc:docMk/>
            <pc:sldMk cId="3819388369" sldId="484"/>
            <ac:picMk id="3" creationId="{00000000-0000-0000-0000-000000000000}"/>
          </ac:picMkLst>
        </pc:picChg>
      </pc:sldChg>
      <pc:sldChg chg="modSp add del mod">
        <pc:chgData name="Wojciech Kustra" userId="afebd3d0-216b-4c4f-8992-1bf1fda6d5e8" providerId="ADAL" clId="{1D307E72-7901-4E61-A01B-3C4232ABCF63}" dt="2026-05-31T16:39:30.745" v="705"/>
        <pc:sldMkLst>
          <pc:docMk/>
          <pc:sldMk cId="1650335071" sldId="485"/>
        </pc:sldMkLst>
        <pc:picChg chg="mod">
          <ac:chgData name="Wojciech Kustra" userId="afebd3d0-216b-4c4f-8992-1bf1fda6d5e8" providerId="ADAL" clId="{1D307E72-7901-4E61-A01B-3C4232ABCF63}" dt="2026-05-31T16:19:45.415" v="641"/>
          <ac:picMkLst>
            <pc:docMk/>
            <pc:sldMk cId="1650335071" sldId="485"/>
            <ac:picMk id="3" creationId="{00000000-0000-0000-0000-000000000000}"/>
          </ac:picMkLst>
        </pc:picChg>
      </pc:sldChg>
      <pc:sldChg chg="modSp add del mod">
        <pc:chgData name="Wojciech Kustra" userId="afebd3d0-216b-4c4f-8992-1bf1fda6d5e8" providerId="ADAL" clId="{1D307E72-7901-4E61-A01B-3C4232ABCF63}" dt="2026-05-31T16:39:38.127" v="726"/>
        <pc:sldMkLst>
          <pc:docMk/>
          <pc:sldMk cId="768910832" sldId="486"/>
        </pc:sldMkLst>
        <pc:picChg chg="mod">
          <ac:chgData name="Wojciech Kustra" userId="afebd3d0-216b-4c4f-8992-1bf1fda6d5e8" providerId="ADAL" clId="{1D307E72-7901-4E61-A01B-3C4232ABCF63}" dt="2026-05-31T16:19:45.420" v="643"/>
          <ac:picMkLst>
            <pc:docMk/>
            <pc:sldMk cId="768910832" sldId="486"/>
            <ac:picMk id="3" creationId="{00000000-0000-0000-0000-000000000000}"/>
          </ac:picMkLst>
        </pc:picChg>
      </pc:sldChg>
      <pc:sldChg chg="modSp add del mod">
        <pc:chgData name="Wojciech Kustra" userId="afebd3d0-216b-4c4f-8992-1bf1fda6d5e8" providerId="ADAL" clId="{1D307E72-7901-4E61-A01B-3C4232ABCF63}" dt="2026-05-31T16:39:46.774" v="728"/>
        <pc:sldMkLst>
          <pc:docMk/>
          <pc:sldMk cId="1974104994" sldId="487"/>
        </pc:sldMkLst>
        <pc:picChg chg="mod">
          <ac:chgData name="Wojciech Kustra" userId="afebd3d0-216b-4c4f-8992-1bf1fda6d5e8" providerId="ADAL" clId="{1D307E72-7901-4E61-A01B-3C4232ABCF63}" dt="2026-05-31T16:19:45.430" v="645"/>
          <ac:picMkLst>
            <pc:docMk/>
            <pc:sldMk cId="1974104994" sldId="487"/>
            <ac:picMk id="3" creationId="{00000000-0000-0000-0000-000000000000}"/>
          </ac:picMkLst>
        </pc:picChg>
      </pc:sldChg>
      <pc:sldChg chg="modSp add del mod">
        <pc:chgData name="Wojciech Kustra" userId="afebd3d0-216b-4c4f-8992-1bf1fda6d5e8" providerId="ADAL" clId="{1D307E72-7901-4E61-A01B-3C4232ABCF63}" dt="2026-05-31T16:39:54.977" v="730"/>
        <pc:sldMkLst>
          <pc:docMk/>
          <pc:sldMk cId="4263873093" sldId="488"/>
        </pc:sldMkLst>
        <pc:grpChg chg="mod">
          <ac:chgData name="Wojciech Kustra" userId="afebd3d0-216b-4c4f-8992-1bf1fda6d5e8" providerId="ADAL" clId="{1D307E72-7901-4E61-A01B-3C4232ABCF63}" dt="2026-05-31T16:19:45.440" v="649"/>
          <ac:grpSpMkLst>
            <pc:docMk/>
            <pc:sldMk cId="4263873093" sldId="488"/>
            <ac:grpSpMk id="2" creationId="{00000000-0000-0000-0000-000000000000}"/>
          </ac:grpSpMkLst>
        </pc:grpChg>
      </pc:sldChg>
      <pc:sldChg chg="modSp add del mod">
        <pc:chgData name="Wojciech Kustra" userId="afebd3d0-216b-4c4f-8992-1bf1fda6d5e8" providerId="ADAL" clId="{1D307E72-7901-4E61-A01B-3C4232ABCF63}" dt="2026-05-31T16:40:03.532" v="732"/>
        <pc:sldMkLst>
          <pc:docMk/>
          <pc:sldMk cId="3364284294" sldId="489"/>
        </pc:sldMkLst>
        <pc:picChg chg="mod">
          <ac:chgData name="Wojciech Kustra" userId="afebd3d0-216b-4c4f-8992-1bf1fda6d5e8" providerId="ADAL" clId="{1D307E72-7901-4E61-A01B-3C4232ABCF63}" dt="2026-05-31T16:19:45.455" v="651"/>
          <ac:picMkLst>
            <pc:docMk/>
            <pc:sldMk cId="3364284294" sldId="489"/>
            <ac:picMk id="3" creationId="{00000000-0000-0000-0000-000000000000}"/>
          </ac:picMkLst>
        </pc:picChg>
      </pc:sldChg>
      <pc:sldChg chg="modSp add del mod">
        <pc:chgData name="Wojciech Kustra" userId="afebd3d0-216b-4c4f-8992-1bf1fda6d5e8" providerId="ADAL" clId="{1D307E72-7901-4E61-A01B-3C4232ABCF63}" dt="2026-05-31T16:40:11.684" v="734"/>
        <pc:sldMkLst>
          <pc:docMk/>
          <pc:sldMk cId="367596884" sldId="490"/>
        </pc:sldMkLst>
        <pc:picChg chg="mod">
          <ac:chgData name="Wojciech Kustra" userId="afebd3d0-216b-4c4f-8992-1bf1fda6d5e8" providerId="ADAL" clId="{1D307E72-7901-4E61-A01B-3C4232ABCF63}" dt="2026-05-31T16:19:45.467" v="653"/>
          <ac:picMkLst>
            <pc:docMk/>
            <pc:sldMk cId="367596884" sldId="490"/>
            <ac:picMk id="3" creationId="{00000000-0000-0000-0000-000000000000}"/>
          </ac:picMkLst>
        </pc:picChg>
      </pc:sldChg>
      <pc:sldChg chg="modSp add del mod">
        <pc:chgData name="Wojciech Kustra" userId="afebd3d0-216b-4c4f-8992-1bf1fda6d5e8" providerId="ADAL" clId="{1D307E72-7901-4E61-A01B-3C4232ABCF63}" dt="2026-05-31T16:40:20.125" v="736"/>
        <pc:sldMkLst>
          <pc:docMk/>
          <pc:sldMk cId="622547598" sldId="491"/>
        </pc:sldMkLst>
        <pc:picChg chg="mod">
          <ac:chgData name="Wojciech Kustra" userId="afebd3d0-216b-4c4f-8992-1bf1fda6d5e8" providerId="ADAL" clId="{1D307E72-7901-4E61-A01B-3C4232ABCF63}" dt="2026-05-31T16:19:45.479" v="655"/>
          <ac:picMkLst>
            <pc:docMk/>
            <pc:sldMk cId="622547598" sldId="491"/>
            <ac:picMk id="3" creationId="{00000000-0000-0000-0000-000000000000}"/>
          </ac:picMkLst>
        </pc:picChg>
      </pc:sldChg>
      <pc:sldChg chg="modSp add del mod">
        <pc:chgData name="Wojciech Kustra" userId="afebd3d0-216b-4c4f-8992-1bf1fda6d5e8" providerId="ADAL" clId="{1D307E72-7901-4E61-A01B-3C4232ABCF63}" dt="2026-05-31T16:40:29.333" v="738"/>
        <pc:sldMkLst>
          <pc:docMk/>
          <pc:sldMk cId="3702876390" sldId="492"/>
        </pc:sldMkLst>
        <pc:picChg chg="mod">
          <ac:chgData name="Wojciech Kustra" userId="afebd3d0-216b-4c4f-8992-1bf1fda6d5e8" providerId="ADAL" clId="{1D307E72-7901-4E61-A01B-3C4232ABCF63}" dt="2026-05-31T16:19:45.486" v="657"/>
          <ac:picMkLst>
            <pc:docMk/>
            <pc:sldMk cId="3702876390" sldId="492"/>
            <ac:picMk id="3" creationId="{00000000-0000-0000-0000-000000000000}"/>
          </ac:picMkLst>
        </pc:picChg>
      </pc:sldChg>
      <pc:sldChg chg="modSp add del mod">
        <pc:chgData name="Wojciech Kustra" userId="afebd3d0-216b-4c4f-8992-1bf1fda6d5e8" providerId="ADAL" clId="{1D307E72-7901-4E61-A01B-3C4232ABCF63}" dt="2026-05-31T16:40:38.061" v="740"/>
        <pc:sldMkLst>
          <pc:docMk/>
          <pc:sldMk cId="496878441" sldId="493"/>
        </pc:sldMkLst>
        <pc:picChg chg="mod">
          <ac:chgData name="Wojciech Kustra" userId="afebd3d0-216b-4c4f-8992-1bf1fda6d5e8" providerId="ADAL" clId="{1D307E72-7901-4E61-A01B-3C4232ABCF63}" dt="2026-05-31T16:19:45.492" v="659"/>
          <ac:picMkLst>
            <pc:docMk/>
            <pc:sldMk cId="496878441" sldId="493"/>
            <ac:picMk id="3" creationId="{00000000-0000-0000-0000-000000000000}"/>
          </ac:picMkLst>
        </pc:picChg>
      </pc:sldChg>
      <pc:sldChg chg="modSp add del mod">
        <pc:chgData name="Wojciech Kustra" userId="afebd3d0-216b-4c4f-8992-1bf1fda6d5e8" providerId="ADAL" clId="{1D307E72-7901-4E61-A01B-3C4232ABCF63}" dt="2026-05-31T16:40:45.747" v="742"/>
        <pc:sldMkLst>
          <pc:docMk/>
          <pc:sldMk cId="3117747991" sldId="494"/>
        </pc:sldMkLst>
        <pc:picChg chg="mod">
          <ac:chgData name="Wojciech Kustra" userId="afebd3d0-216b-4c4f-8992-1bf1fda6d5e8" providerId="ADAL" clId="{1D307E72-7901-4E61-A01B-3C4232ABCF63}" dt="2026-05-31T16:19:45.499" v="661"/>
          <ac:picMkLst>
            <pc:docMk/>
            <pc:sldMk cId="3117747991" sldId="494"/>
            <ac:picMk id="3" creationId="{00000000-0000-0000-0000-000000000000}"/>
          </ac:picMkLst>
        </pc:picChg>
      </pc:sldChg>
      <pc:sldChg chg="modSp add del mod">
        <pc:chgData name="Wojciech Kustra" userId="afebd3d0-216b-4c4f-8992-1bf1fda6d5e8" providerId="ADAL" clId="{1D307E72-7901-4E61-A01B-3C4232ABCF63}" dt="2026-05-31T16:40:53.711" v="744"/>
        <pc:sldMkLst>
          <pc:docMk/>
          <pc:sldMk cId="1926832738" sldId="495"/>
        </pc:sldMkLst>
        <pc:picChg chg="mod">
          <ac:chgData name="Wojciech Kustra" userId="afebd3d0-216b-4c4f-8992-1bf1fda6d5e8" providerId="ADAL" clId="{1D307E72-7901-4E61-A01B-3C4232ABCF63}" dt="2026-05-31T16:19:45.504" v="663"/>
          <ac:picMkLst>
            <pc:docMk/>
            <pc:sldMk cId="1926832738" sldId="495"/>
            <ac:picMk id="3" creationId="{00000000-0000-0000-0000-000000000000}"/>
          </ac:picMkLst>
        </pc:picChg>
      </pc:sldChg>
      <pc:sldChg chg="modSp add del mod">
        <pc:chgData name="Wojciech Kustra" userId="afebd3d0-216b-4c4f-8992-1bf1fda6d5e8" providerId="ADAL" clId="{1D307E72-7901-4E61-A01B-3C4232ABCF63}" dt="2026-05-31T16:41:01.673" v="746"/>
        <pc:sldMkLst>
          <pc:docMk/>
          <pc:sldMk cId="2606685779" sldId="496"/>
        </pc:sldMkLst>
        <pc:picChg chg="mod">
          <ac:chgData name="Wojciech Kustra" userId="afebd3d0-216b-4c4f-8992-1bf1fda6d5e8" providerId="ADAL" clId="{1D307E72-7901-4E61-A01B-3C4232ABCF63}" dt="2026-05-31T16:19:45.515" v="665"/>
          <ac:picMkLst>
            <pc:docMk/>
            <pc:sldMk cId="2606685779" sldId="496"/>
            <ac:picMk id="3" creationId="{00000000-0000-0000-0000-000000000000}"/>
          </ac:picMkLst>
        </pc:picChg>
      </pc:sldChg>
      <pc:sldChg chg="modSp add del mod">
        <pc:chgData name="Wojciech Kustra" userId="afebd3d0-216b-4c4f-8992-1bf1fda6d5e8" providerId="ADAL" clId="{1D307E72-7901-4E61-A01B-3C4232ABCF63}" dt="2026-05-31T16:41:09.302" v="748"/>
        <pc:sldMkLst>
          <pc:docMk/>
          <pc:sldMk cId="759878677" sldId="497"/>
        </pc:sldMkLst>
        <pc:picChg chg="mod">
          <ac:chgData name="Wojciech Kustra" userId="afebd3d0-216b-4c4f-8992-1bf1fda6d5e8" providerId="ADAL" clId="{1D307E72-7901-4E61-A01B-3C4232ABCF63}" dt="2026-05-31T16:19:45.521" v="667"/>
          <ac:picMkLst>
            <pc:docMk/>
            <pc:sldMk cId="759878677" sldId="497"/>
            <ac:picMk id="3" creationId="{00000000-0000-0000-0000-000000000000}"/>
          </ac:picMkLst>
        </pc:picChg>
      </pc:sldChg>
      <pc:sldChg chg="modSp add del mod">
        <pc:chgData name="Wojciech Kustra" userId="afebd3d0-216b-4c4f-8992-1bf1fda6d5e8" providerId="ADAL" clId="{1D307E72-7901-4E61-A01B-3C4232ABCF63}" dt="2026-05-31T16:41:16.810" v="750"/>
        <pc:sldMkLst>
          <pc:docMk/>
          <pc:sldMk cId="1055115173" sldId="498"/>
        </pc:sldMkLst>
        <pc:picChg chg="mod">
          <ac:chgData name="Wojciech Kustra" userId="afebd3d0-216b-4c4f-8992-1bf1fda6d5e8" providerId="ADAL" clId="{1D307E72-7901-4E61-A01B-3C4232ABCF63}" dt="2026-05-31T16:19:45.545" v="669"/>
          <ac:picMkLst>
            <pc:docMk/>
            <pc:sldMk cId="1055115173" sldId="498"/>
            <ac:picMk id="3" creationId="{00000000-0000-0000-0000-000000000000}"/>
          </ac:picMkLst>
        </pc:picChg>
      </pc:sldChg>
      <pc:sldChg chg="modSp add del mod">
        <pc:chgData name="Wojciech Kustra" userId="afebd3d0-216b-4c4f-8992-1bf1fda6d5e8" providerId="ADAL" clId="{1D307E72-7901-4E61-A01B-3C4232ABCF63}" dt="2026-05-31T16:41:24.700" v="752"/>
        <pc:sldMkLst>
          <pc:docMk/>
          <pc:sldMk cId="3617882931" sldId="499"/>
        </pc:sldMkLst>
        <pc:picChg chg="mod">
          <ac:chgData name="Wojciech Kustra" userId="afebd3d0-216b-4c4f-8992-1bf1fda6d5e8" providerId="ADAL" clId="{1D307E72-7901-4E61-A01B-3C4232ABCF63}" dt="2026-05-31T16:19:45.561" v="671"/>
          <ac:picMkLst>
            <pc:docMk/>
            <pc:sldMk cId="3617882931" sldId="499"/>
            <ac:picMk id="3" creationId="{00000000-0000-0000-0000-000000000000}"/>
          </ac:picMkLst>
        </pc:picChg>
      </pc:sldChg>
      <pc:sldChg chg="modSp add del mod">
        <pc:chgData name="Wojciech Kustra" userId="afebd3d0-216b-4c4f-8992-1bf1fda6d5e8" providerId="ADAL" clId="{1D307E72-7901-4E61-A01B-3C4232ABCF63}" dt="2026-05-31T16:41:32.621" v="754"/>
        <pc:sldMkLst>
          <pc:docMk/>
          <pc:sldMk cId="4254318620" sldId="500"/>
        </pc:sldMkLst>
        <pc:picChg chg="mod">
          <ac:chgData name="Wojciech Kustra" userId="afebd3d0-216b-4c4f-8992-1bf1fda6d5e8" providerId="ADAL" clId="{1D307E72-7901-4E61-A01B-3C4232ABCF63}" dt="2026-05-31T16:19:45.577" v="673"/>
          <ac:picMkLst>
            <pc:docMk/>
            <pc:sldMk cId="4254318620" sldId="500"/>
            <ac:picMk id="3" creationId="{00000000-0000-0000-0000-000000000000}"/>
          </ac:picMkLst>
        </pc:picChg>
      </pc:sldChg>
      <pc:sldChg chg="modSp add del mod">
        <pc:chgData name="Wojciech Kustra" userId="afebd3d0-216b-4c4f-8992-1bf1fda6d5e8" providerId="ADAL" clId="{1D307E72-7901-4E61-A01B-3C4232ABCF63}" dt="2026-05-31T16:41:40.240" v="756"/>
        <pc:sldMkLst>
          <pc:docMk/>
          <pc:sldMk cId="1496546394" sldId="501"/>
        </pc:sldMkLst>
        <pc:picChg chg="mod">
          <ac:chgData name="Wojciech Kustra" userId="afebd3d0-216b-4c4f-8992-1bf1fda6d5e8" providerId="ADAL" clId="{1D307E72-7901-4E61-A01B-3C4232ABCF63}" dt="2026-05-31T16:19:45.596" v="677"/>
          <ac:picMkLst>
            <pc:docMk/>
            <pc:sldMk cId="1496546394" sldId="501"/>
            <ac:picMk id="3" creationId="{00000000-0000-0000-0000-000000000000}"/>
          </ac:picMkLst>
        </pc:picChg>
      </pc:sldChg>
      <pc:sldChg chg="modSp add del mod">
        <pc:chgData name="Wojciech Kustra" userId="afebd3d0-216b-4c4f-8992-1bf1fda6d5e8" providerId="ADAL" clId="{1D307E72-7901-4E61-A01B-3C4232ABCF63}" dt="2026-05-31T16:41:49.344" v="758"/>
        <pc:sldMkLst>
          <pc:docMk/>
          <pc:sldMk cId="908057761" sldId="502"/>
        </pc:sldMkLst>
        <pc:picChg chg="mod">
          <ac:chgData name="Wojciech Kustra" userId="afebd3d0-216b-4c4f-8992-1bf1fda6d5e8" providerId="ADAL" clId="{1D307E72-7901-4E61-A01B-3C4232ABCF63}" dt="2026-05-31T16:19:45.612" v="679"/>
          <ac:picMkLst>
            <pc:docMk/>
            <pc:sldMk cId="908057761" sldId="502"/>
            <ac:picMk id="3" creationId="{00000000-0000-0000-0000-000000000000}"/>
          </ac:picMkLst>
        </pc:picChg>
      </pc:sldChg>
      <pc:sldChg chg="modSp add del mod">
        <pc:chgData name="Wojciech Kustra" userId="afebd3d0-216b-4c4f-8992-1bf1fda6d5e8" providerId="ADAL" clId="{1D307E72-7901-4E61-A01B-3C4232ABCF63}" dt="2026-05-31T16:41:58.062" v="760"/>
        <pc:sldMkLst>
          <pc:docMk/>
          <pc:sldMk cId="981468348" sldId="503"/>
        </pc:sldMkLst>
        <pc:spChg chg="mod">
          <ac:chgData name="Wojciech Kustra" userId="afebd3d0-216b-4c4f-8992-1bf1fda6d5e8" providerId="ADAL" clId="{1D307E72-7901-4E61-A01B-3C4232ABCF63}" dt="2026-05-31T16:39:32.849" v="724" actId="20577"/>
          <ac:spMkLst>
            <pc:docMk/>
            <pc:sldMk cId="981468348" sldId="503"/>
            <ac:spMk id="6" creationId="{F50EEDA8-74CE-D2D5-FA52-5D111688953C}"/>
          </ac:spMkLst>
        </pc:spChg>
      </pc:sldChg>
      <pc:sldChg chg="add">
        <pc:chgData name="Wojciech Kustra" userId="afebd3d0-216b-4c4f-8992-1bf1fda6d5e8" providerId="ADAL" clId="{1D307E72-7901-4E61-A01B-3C4232ABCF63}" dt="2026-05-31T16:37:49.159" v="680"/>
        <pc:sldMkLst>
          <pc:docMk/>
          <pc:sldMk cId="760139990" sldId="504"/>
        </pc:sldMkLst>
      </pc:sldChg>
      <pc:sldChg chg="add">
        <pc:chgData name="Wojciech Kustra" userId="afebd3d0-216b-4c4f-8992-1bf1fda6d5e8" providerId="ADAL" clId="{1D307E72-7901-4E61-A01B-3C4232ABCF63}" dt="2026-05-31T16:37:58.335" v="682"/>
        <pc:sldMkLst>
          <pc:docMk/>
          <pc:sldMk cId="3908427086" sldId="505"/>
        </pc:sldMkLst>
      </pc:sldChg>
      <pc:sldChg chg="add">
        <pc:chgData name="Wojciech Kustra" userId="afebd3d0-216b-4c4f-8992-1bf1fda6d5e8" providerId="ADAL" clId="{1D307E72-7901-4E61-A01B-3C4232ABCF63}" dt="2026-05-31T16:38:08.733" v="684"/>
        <pc:sldMkLst>
          <pc:docMk/>
          <pc:sldMk cId="1197702405" sldId="506"/>
        </pc:sldMkLst>
      </pc:sldChg>
      <pc:sldChg chg="add">
        <pc:chgData name="Wojciech Kustra" userId="afebd3d0-216b-4c4f-8992-1bf1fda6d5e8" providerId="ADAL" clId="{1D307E72-7901-4E61-A01B-3C4232ABCF63}" dt="2026-05-31T16:38:16.913" v="686"/>
        <pc:sldMkLst>
          <pc:docMk/>
          <pc:sldMk cId="3475492603" sldId="507"/>
        </pc:sldMkLst>
      </pc:sldChg>
      <pc:sldChg chg="add">
        <pc:chgData name="Wojciech Kustra" userId="afebd3d0-216b-4c4f-8992-1bf1fda6d5e8" providerId="ADAL" clId="{1D307E72-7901-4E61-A01B-3C4232ABCF63}" dt="2026-05-31T16:38:25.595" v="688"/>
        <pc:sldMkLst>
          <pc:docMk/>
          <pc:sldMk cId="983694199" sldId="508"/>
        </pc:sldMkLst>
      </pc:sldChg>
      <pc:sldChg chg="add">
        <pc:chgData name="Wojciech Kustra" userId="afebd3d0-216b-4c4f-8992-1bf1fda6d5e8" providerId="ADAL" clId="{1D307E72-7901-4E61-A01B-3C4232ABCF63}" dt="2026-05-31T16:38:34.364" v="690"/>
        <pc:sldMkLst>
          <pc:docMk/>
          <pc:sldMk cId="519931752" sldId="509"/>
        </pc:sldMkLst>
      </pc:sldChg>
      <pc:sldChg chg="add">
        <pc:chgData name="Wojciech Kustra" userId="afebd3d0-216b-4c4f-8992-1bf1fda6d5e8" providerId="ADAL" clId="{1D307E72-7901-4E61-A01B-3C4232ABCF63}" dt="2026-05-31T16:38:42.818" v="692"/>
        <pc:sldMkLst>
          <pc:docMk/>
          <pc:sldMk cId="3007077673" sldId="510"/>
        </pc:sldMkLst>
      </pc:sldChg>
      <pc:sldChg chg="add">
        <pc:chgData name="Wojciech Kustra" userId="afebd3d0-216b-4c4f-8992-1bf1fda6d5e8" providerId="ADAL" clId="{1D307E72-7901-4E61-A01B-3C4232ABCF63}" dt="2026-05-31T16:38:50.761" v="694"/>
        <pc:sldMkLst>
          <pc:docMk/>
          <pc:sldMk cId="2809081460" sldId="511"/>
        </pc:sldMkLst>
      </pc:sldChg>
      <pc:sldChg chg="add">
        <pc:chgData name="Wojciech Kustra" userId="afebd3d0-216b-4c4f-8992-1bf1fda6d5e8" providerId="ADAL" clId="{1D307E72-7901-4E61-A01B-3C4232ABCF63}" dt="2026-05-31T16:39:02.448" v="696"/>
        <pc:sldMkLst>
          <pc:docMk/>
          <pc:sldMk cId="1870142348" sldId="512"/>
        </pc:sldMkLst>
      </pc:sldChg>
      <pc:sldChg chg="add">
        <pc:chgData name="Wojciech Kustra" userId="afebd3d0-216b-4c4f-8992-1bf1fda6d5e8" providerId="ADAL" clId="{1D307E72-7901-4E61-A01B-3C4232ABCF63}" dt="2026-05-31T16:39:09.737" v="698"/>
        <pc:sldMkLst>
          <pc:docMk/>
          <pc:sldMk cId="3991098257" sldId="513"/>
        </pc:sldMkLst>
      </pc:sldChg>
      <pc:sldChg chg="add">
        <pc:chgData name="Wojciech Kustra" userId="afebd3d0-216b-4c4f-8992-1bf1fda6d5e8" providerId="ADAL" clId="{1D307E72-7901-4E61-A01B-3C4232ABCF63}" dt="2026-05-31T16:39:17.071" v="700"/>
        <pc:sldMkLst>
          <pc:docMk/>
          <pc:sldMk cId="4109272836" sldId="514"/>
        </pc:sldMkLst>
      </pc:sldChg>
      <pc:sldChg chg="add">
        <pc:chgData name="Wojciech Kustra" userId="afebd3d0-216b-4c4f-8992-1bf1fda6d5e8" providerId="ADAL" clId="{1D307E72-7901-4E61-A01B-3C4232ABCF63}" dt="2026-05-31T16:39:24.192" v="702"/>
        <pc:sldMkLst>
          <pc:docMk/>
          <pc:sldMk cId="3637404850" sldId="515"/>
        </pc:sldMkLst>
      </pc:sldChg>
      <pc:sldChg chg="add">
        <pc:chgData name="Wojciech Kustra" userId="afebd3d0-216b-4c4f-8992-1bf1fda6d5e8" providerId="ADAL" clId="{1D307E72-7901-4E61-A01B-3C4232ABCF63}" dt="2026-05-31T16:39:30.679" v="704"/>
        <pc:sldMkLst>
          <pc:docMk/>
          <pc:sldMk cId="3074252238" sldId="516"/>
        </pc:sldMkLst>
      </pc:sldChg>
      <pc:sldChg chg="add">
        <pc:chgData name="Wojciech Kustra" userId="afebd3d0-216b-4c4f-8992-1bf1fda6d5e8" providerId="ADAL" clId="{1D307E72-7901-4E61-A01B-3C4232ABCF63}" dt="2026-05-31T16:39:38.065" v="725"/>
        <pc:sldMkLst>
          <pc:docMk/>
          <pc:sldMk cId="3860611880" sldId="517"/>
        </pc:sldMkLst>
      </pc:sldChg>
      <pc:sldChg chg="add">
        <pc:chgData name="Wojciech Kustra" userId="afebd3d0-216b-4c4f-8992-1bf1fda6d5e8" providerId="ADAL" clId="{1D307E72-7901-4E61-A01B-3C4232ABCF63}" dt="2026-05-31T16:39:46.708" v="727"/>
        <pc:sldMkLst>
          <pc:docMk/>
          <pc:sldMk cId="794632780" sldId="518"/>
        </pc:sldMkLst>
      </pc:sldChg>
      <pc:sldChg chg="add">
        <pc:chgData name="Wojciech Kustra" userId="afebd3d0-216b-4c4f-8992-1bf1fda6d5e8" providerId="ADAL" clId="{1D307E72-7901-4E61-A01B-3C4232ABCF63}" dt="2026-05-31T16:39:54.910" v="729"/>
        <pc:sldMkLst>
          <pc:docMk/>
          <pc:sldMk cId="1914336936" sldId="519"/>
        </pc:sldMkLst>
      </pc:sldChg>
      <pc:sldChg chg="add">
        <pc:chgData name="Wojciech Kustra" userId="afebd3d0-216b-4c4f-8992-1bf1fda6d5e8" providerId="ADAL" clId="{1D307E72-7901-4E61-A01B-3C4232ABCF63}" dt="2026-05-31T16:40:03.447" v="731"/>
        <pc:sldMkLst>
          <pc:docMk/>
          <pc:sldMk cId="1959346912" sldId="520"/>
        </pc:sldMkLst>
      </pc:sldChg>
      <pc:sldChg chg="add">
        <pc:chgData name="Wojciech Kustra" userId="afebd3d0-216b-4c4f-8992-1bf1fda6d5e8" providerId="ADAL" clId="{1D307E72-7901-4E61-A01B-3C4232ABCF63}" dt="2026-05-31T16:40:11.619" v="733"/>
        <pc:sldMkLst>
          <pc:docMk/>
          <pc:sldMk cId="3854439533" sldId="521"/>
        </pc:sldMkLst>
      </pc:sldChg>
      <pc:sldChg chg="add">
        <pc:chgData name="Wojciech Kustra" userId="afebd3d0-216b-4c4f-8992-1bf1fda6d5e8" providerId="ADAL" clId="{1D307E72-7901-4E61-A01B-3C4232ABCF63}" dt="2026-05-31T16:40:20.065" v="735"/>
        <pc:sldMkLst>
          <pc:docMk/>
          <pc:sldMk cId="3835446817" sldId="522"/>
        </pc:sldMkLst>
      </pc:sldChg>
      <pc:sldChg chg="add">
        <pc:chgData name="Wojciech Kustra" userId="afebd3d0-216b-4c4f-8992-1bf1fda6d5e8" providerId="ADAL" clId="{1D307E72-7901-4E61-A01B-3C4232ABCF63}" dt="2026-05-31T16:40:29.283" v="737"/>
        <pc:sldMkLst>
          <pc:docMk/>
          <pc:sldMk cId="4086839045" sldId="523"/>
        </pc:sldMkLst>
      </pc:sldChg>
      <pc:sldChg chg="add">
        <pc:chgData name="Wojciech Kustra" userId="afebd3d0-216b-4c4f-8992-1bf1fda6d5e8" providerId="ADAL" clId="{1D307E72-7901-4E61-A01B-3C4232ABCF63}" dt="2026-05-31T16:40:37.998" v="739"/>
        <pc:sldMkLst>
          <pc:docMk/>
          <pc:sldMk cId="4102565197" sldId="524"/>
        </pc:sldMkLst>
      </pc:sldChg>
      <pc:sldChg chg="add">
        <pc:chgData name="Wojciech Kustra" userId="afebd3d0-216b-4c4f-8992-1bf1fda6d5e8" providerId="ADAL" clId="{1D307E72-7901-4E61-A01B-3C4232ABCF63}" dt="2026-05-31T16:40:45.686" v="741"/>
        <pc:sldMkLst>
          <pc:docMk/>
          <pc:sldMk cId="4262875804" sldId="525"/>
        </pc:sldMkLst>
      </pc:sldChg>
      <pc:sldChg chg="add">
        <pc:chgData name="Wojciech Kustra" userId="afebd3d0-216b-4c4f-8992-1bf1fda6d5e8" providerId="ADAL" clId="{1D307E72-7901-4E61-A01B-3C4232ABCF63}" dt="2026-05-31T16:40:53.657" v="743"/>
        <pc:sldMkLst>
          <pc:docMk/>
          <pc:sldMk cId="1225310364" sldId="526"/>
        </pc:sldMkLst>
      </pc:sldChg>
      <pc:sldChg chg="add">
        <pc:chgData name="Wojciech Kustra" userId="afebd3d0-216b-4c4f-8992-1bf1fda6d5e8" providerId="ADAL" clId="{1D307E72-7901-4E61-A01B-3C4232ABCF63}" dt="2026-05-31T16:41:01.639" v="745"/>
        <pc:sldMkLst>
          <pc:docMk/>
          <pc:sldMk cId="4076912385" sldId="527"/>
        </pc:sldMkLst>
      </pc:sldChg>
      <pc:sldChg chg="add">
        <pc:chgData name="Wojciech Kustra" userId="afebd3d0-216b-4c4f-8992-1bf1fda6d5e8" providerId="ADAL" clId="{1D307E72-7901-4E61-A01B-3C4232ABCF63}" dt="2026-05-31T16:41:09.265" v="747"/>
        <pc:sldMkLst>
          <pc:docMk/>
          <pc:sldMk cId="3021136618" sldId="528"/>
        </pc:sldMkLst>
      </pc:sldChg>
      <pc:sldChg chg="add">
        <pc:chgData name="Wojciech Kustra" userId="afebd3d0-216b-4c4f-8992-1bf1fda6d5e8" providerId="ADAL" clId="{1D307E72-7901-4E61-A01B-3C4232ABCF63}" dt="2026-05-31T16:41:16.770" v="749"/>
        <pc:sldMkLst>
          <pc:docMk/>
          <pc:sldMk cId="704668756" sldId="529"/>
        </pc:sldMkLst>
      </pc:sldChg>
      <pc:sldChg chg="add">
        <pc:chgData name="Wojciech Kustra" userId="afebd3d0-216b-4c4f-8992-1bf1fda6d5e8" providerId="ADAL" clId="{1D307E72-7901-4E61-A01B-3C4232ABCF63}" dt="2026-05-31T16:41:24.645" v="751"/>
        <pc:sldMkLst>
          <pc:docMk/>
          <pc:sldMk cId="228547900" sldId="530"/>
        </pc:sldMkLst>
      </pc:sldChg>
      <pc:sldChg chg="add">
        <pc:chgData name="Wojciech Kustra" userId="afebd3d0-216b-4c4f-8992-1bf1fda6d5e8" providerId="ADAL" clId="{1D307E72-7901-4E61-A01B-3C4232ABCF63}" dt="2026-05-31T16:41:32.560" v="753"/>
        <pc:sldMkLst>
          <pc:docMk/>
          <pc:sldMk cId="109675333" sldId="531"/>
        </pc:sldMkLst>
      </pc:sldChg>
      <pc:sldChg chg="add">
        <pc:chgData name="Wojciech Kustra" userId="afebd3d0-216b-4c4f-8992-1bf1fda6d5e8" providerId="ADAL" clId="{1D307E72-7901-4E61-A01B-3C4232ABCF63}" dt="2026-05-31T16:41:40.189" v="755"/>
        <pc:sldMkLst>
          <pc:docMk/>
          <pc:sldMk cId="1354088267" sldId="532"/>
        </pc:sldMkLst>
      </pc:sldChg>
      <pc:sldChg chg="add">
        <pc:chgData name="Wojciech Kustra" userId="afebd3d0-216b-4c4f-8992-1bf1fda6d5e8" providerId="ADAL" clId="{1D307E72-7901-4E61-A01B-3C4232ABCF63}" dt="2026-05-31T16:41:49.291" v="757"/>
        <pc:sldMkLst>
          <pc:docMk/>
          <pc:sldMk cId="3952163358" sldId="533"/>
        </pc:sldMkLst>
      </pc:sldChg>
      <pc:sldChg chg="modSp add mod">
        <pc:chgData name="Wojciech Kustra" userId="afebd3d0-216b-4c4f-8992-1bf1fda6d5e8" providerId="ADAL" clId="{1D307E72-7901-4E61-A01B-3C4232ABCF63}" dt="2026-05-31T16:43:25.696" v="761" actId="1076"/>
        <pc:sldMkLst>
          <pc:docMk/>
          <pc:sldMk cId="1227576615" sldId="534"/>
        </pc:sldMkLst>
        <pc:spChg chg="mod">
          <ac:chgData name="Wojciech Kustra" userId="afebd3d0-216b-4c4f-8992-1bf1fda6d5e8" providerId="ADAL" clId="{1D307E72-7901-4E61-A01B-3C4232ABCF63}" dt="2026-05-31T16:43:25.696" v="761" actId="1076"/>
          <ac:spMkLst>
            <pc:docMk/>
            <pc:sldMk cId="1227576615" sldId="534"/>
            <ac:spMk id="5" creationId="{727E14AB-2A86-A77E-D10F-1CF679ACAE6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9AAB9-E023-BEA6-EE56-0A01F5B245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033D31E-C85C-3933-0AE2-902079A5CD5F}"/>
              </a:ext>
            </a:extLst>
          </p:cNvPr>
          <p:cNvSpPr>
            <a:spLocks noGrp="1"/>
          </p:cNvSpPr>
          <p:nvPr>
            <p:ph type="dt" sz="half" idx="10"/>
          </p:nvPr>
        </p:nvSpPr>
        <p:spPr>
          <a:xfrm>
            <a:off x="838200" y="6356350"/>
            <a:ext cx="2743200" cy="365125"/>
          </a:xfrm>
          <a:prstGeom prst="rect">
            <a:avLst/>
          </a:prstGeom>
        </p:spPr>
        <p:txBody>
          <a:bodyPr/>
          <a:lstStyle/>
          <a:p>
            <a:fld id="{BBEA2460-EE7B-41A7-97F1-CDDE9DD4F96F}" type="datetimeFigureOut">
              <a:rPr lang="en-GB" smtClean="0"/>
              <a:t>31/05/2026</a:t>
            </a:fld>
            <a:endParaRPr lang="en-GB"/>
          </a:p>
        </p:txBody>
      </p:sp>
      <p:sp>
        <p:nvSpPr>
          <p:cNvPr id="4" name="Footer Placeholder 3">
            <a:extLst>
              <a:ext uri="{FF2B5EF4-FFF2-40B4-BE49-F238E27FC236}">
                <a16:creationId xmlns:a16="http://schemas.microsoft.com/office/drawing/2014/main" id="{C435FEBC-44C3-8F2F-38A5-8B8D6E38AD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B34C2E11-ECC2-6E76-5977-1C539FB03435}"/>
              </a:ext>
            </a:extLst>
          </p:cNvPr>
          <p:cNvSpPr>
            <a:spLocks noGrp="1"/>
          </p:cNvSpPr>
          <p:nvPr>
            <p:ph type="sldNum" sz="quarter" idx="12"/>
          </p:nvPr>
        </p:nvSpPr>
        <p:spPr>
          <a:xfrm>
            <a:off x="8610600" y="6356350"/>
            <a:ext cx="2743200" cy="365125"/>
          </a:xfrm>
          <a:prstGeom prst="rect">
            <a:avLst/>
          </a:prstGeom>
        </p:spPr>
        <p:txBody>
          <a:bodyPr/>
          <a:lstStyle/>
          <a:p>
            <a:fld id="{8D19E2C0-4E69-4411-8CDE-A85CC7979F84}" type="slidenum">
              <a:rPr lang="en-GB" smtClean="0"/>
              <a:t>‹#›</a:t>
            </a:fld>
            <a:endParaRPr lang="en-GB"/>
          </a:p>
        </p:txBody>
      </p:sp>
    </p:spTree>
    <p:extLst>
      <p:ext uri="{BB962C8B-B14F-4D97-AF65-F5344CB8AC3E}">
        <p14:creationId xmlns:p14="http://schemas.microsoft.com/office/powerpoint/2010/main" val="941091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7"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C.03.06.02</a:t>
            </a:r>
            <a:br>
              <a:rPr lang="pl-PL" dirty="0"/>
            </a:br>
            <a:r>
              <a:rPr lang="pl-PL" dirty="0" err="1"/>
              <a:t>Maintenance</a:t>
            </a:r>
            <a:r>
              <a:rPr lang="pl-PL" dirty="0"/>
              <a:t> – </a:t>
            </a:r>
            <a:r>
              <a:rPr lang="pl-PL" dirty="0" err="1"/>
              <a:t>Exercises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materials of dr </a:t>
            </a:r>
            <a:r>
              <a:rPr lang="pl-PL" dirty="0" err="1"/>
              <a:t>Majlun</a:t>
            </a:r>
            <a:r>
              <a:rPr lang="pl-PL" dirty="0"/>
              <a:t>, Poland)</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4</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740C10D5-F633-1CD9-A2AA-A50DD323C1FB}"/>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28"/>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49809" y="1651000"/>
            <a:ext cx="6694981" cy="502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49260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5</a:t>
            </a:r>
            <a:endParaRPr sz="3200" b="0" i="1" spc="-67" dirty="0">
              <a:solidFill>
                <a:srgbClr val="F26211"/>
              </a:solidFill>
              <a:latin typeface="Montserrat Regular"/>
            </a:endParaRPr>
          </a:p>
        </p:txBody>
      </p:sp>
      <p:sp>
        <p:nvSpPr>
          <p:cNvPr id="5" name="Text Placeholder 4">
            <a:extLst>
              <a:ext uri="{FF2B5EF4-FFF2-40B4-BE49-F238E27FC236}">
                <a16:creationId xmlns:a16="http://schemas.microsoft.com/office/drawing/2014/main" id="{D6125C69-74A6-7A4A-EDB3-9C3969D574C0}"/>
              </a:ext>
            </a:extLst>
          </p:cNvPr>
          <p:cNvSpPr>
            <a:spLocks noGrp="1"/>
          </p:cNvSpPr>
          <p:nvPr>
            <p:ph type="body" sz="quarter" idx="11"/>
          </p:nvPr>
        </p:nvSpPr>
        <p:spPr/>
        <p:txBody>
          <a:bodyPr>
            <a:normAutofit/>
          </a:bodyPr>
          <a:lstStyle/>
          <a:p>
            <a:endParaRPr lang="en-GB" sz="2400">
              <a:latin typeface="Montserrat"/>
            </a:endParaRPr>
          </a:p>
        </p:txBody>
      </p:sp>
      <p:grpSp>
        <p:nvGrpSpPr>
          <p:cNvPr id="2" name="Grupa 1"/>
          <p:cNvGrpSpPr/>
          <p:nvPr/>
        </p:nvGrpSpPr>
        <p:grpSpPr>
          <a:xfrm>
            <a:off x="63500" y="1651000"/>
            <a:ext cx="7467600" cy="4902200"/>
            <a:chOff x="3698082" y="1425046"/>
            <a:chExt cx="7758508" cy="5090054"/>
          </a:xfrm>
        </p:grpSpPr>
        <p:pic>
          <p:nvPicPr>
            <p:cNvPr id="3" name="Picture 8" descr="IMG_00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9050" y="1425046"/>
              <a:ext cx="3817540" cy="5090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IMG_01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082" y="1425047"/>
              <a:ext cx="3817540" cy="5090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8369419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6</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A82C76E3-63F7-5CDA-AA1E-06810E1697AC}"/>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700" y="1651000"/>
            <a:ext cx="6553200" cy="491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993175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7</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DB5CDEAB-2A40-1C69-F23F-A36C69F54D93}"/>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18"/>
          <p:cNvPicPr>
            <a:picLocks noChangeAspect="1" noChangeArrowheads="1"/>
          </p:cNvPicPr>
          <p:nvPr/>
        </p:nvPicPr>
        <p:blipFill>
          <a:blip r:embed="rId2">
            <a:extLst>
              <a:ext uri="{28A0092B-C50C-407E-A947-70E740481C1C}">
                <a14:useLocalDpi xmlns:a14="http://schemas.microsoft.com/office/drawing/2010/main" val="0"/>
              </a:ext>
            </a:extLst>
          </a:blip>
          <a:srcRect r="21712"/>
          <a:stretch>
            <a:fillRect/>
          </a:stretch>
        </p:blipFill>
        <p:spPr bwMode="auto">
          <a:xfrm>
            <a:off x="844549" y="1651000"/>
            <a:ext cx="5905501" cy="5000625"/>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07767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8</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5E87F354-B5EB-B665-5CDF-96907C05217B}"/>
              </a:ext>
            </a:extLst>
          </p:cNvPr>
          <p:cNvSpPr>
            <a:spLocks noGrp="1"/>
          </p:cNvSpPr>
          <p:nvPr>
            <p:ph type="body" sz="quarter" idx="11"/>
          </p:nvPr>
        </p:nvSpPr>
        <p:spPr/>
        <p:txBody>
          <a:bodyPr>
            <a:normAutofit/>
          </a:bodyPr>
          <a:lstStyle/>
          <a:p>
            <a:endParaRPr lang="en-GB" sz="2400">
              <a:latin typeface="Montserrat"/>
            </a:endParaRPr>
          </a:p>
        </p:txBody>
      </p:sp>
      <p:pic>
        <p:nvPicPr>
          <p:cNvPr id="3" name="Picture 9" descr="IMG_0125"/>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941520" y="1651000"/>
            <a:ext cx="3711558" cy="4946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908146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9</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C56152BE-31BA-3AE7-F454-D8A88F5A3901}"/>
              </a:ext>
            </a:extLst>
          </p:cNvPr>
          <p:cNvSpPr>
            <a:spLocks noGrp="1"/>
          </p:cNvSpPr>
          <p:nvPr>
            <p:ph type="body" sz="quarter" idx="11"/>
          </p:nvPr>
        </p:nvSpPr>
        <p:spPr/>
        <p:txBody>
          <a:bodyPr>
            <a:normAutofit/>
          </a:bodyPr>
          <a:lstStyle/>
          <a:p>
            <a:endParaRPr lang="en-GB" sz="2400">
              <a:latin typeface="Montserrat"/>
            </a:endParaRPr>
          </a:p>
        </p:txBody>
      </p:sp>
      <p:pic>
        <p:nvPicPr>
          <p:cNvPr id="3" name="Picture 13" descr="IMG_01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67" y="1651000"/>
            <a:ext cx="718386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1423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10</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31738DF1-81BC-98EB-4704-0A53BFD95679}"/>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095"/>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3548" y="1651000"/>
            <a:ext cx="6667502" cy="500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09825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11</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5A6B2F5D-F6D3-D0BC-C489-541842770171}"/>
              </a:ext>
            </a:extLst>
          </p:cNvPr>
          <p:cNvSpPr>
            <a:spLocks noGrp="1"/>
          </p:cNvSpPr>
          <p:nvPr>
            <p:ph type="body" sz="quarter" idx="11"/>
          </p:nvPr>
        </p:nvSpPr>
        <p:spPr/>
        <p:txBody>
          <a:bodyPr>
            <a:normAutofit/>
          </a:bodyPr>
          <a:lstStyle/>
          <a:p>
            <a:endParaRPr lang="en-GB" sz="2400">
              <a:latin typeface="Montserrat"/>
            </a:endParaRPr>
          </a:p>
        </p:txBody>
      </p:sp>
      <p:pic>
        <p:nvPicPr>
          <p:cNvPr id="3" name="Picture 10" descr="IMG_01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1651000"/>
            <a:ext cx="65659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27283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12</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F678908E-DAE7-373E-1EBE-CD334CBC8AB7}"/>
              </a:ext>
            </a:extLst>
          </p:cNvPr>
          <p:cNvSpPr>
            <a:spLocks noGrp="1"/>
          </p:cNvSpPr>
          <p:nvPr>
            <p:ph type="body" sz="quarter" idx="11"/>
          </p:nvPr>
        </p:nvSpPr>
        <p:spPr/>
        <p:txBody>
          <a:bodyPr>
            <a:normAutofit/>
          </a:bodyPr>
          <a:lstStyle/>
          <a:p>
            <a:endParaRPr lang="en-GB" sz="2400">
              <a:latin typeface="Montserrat"/>
            </a:endParaRPr>
          </a:p>
        </p:txBody>
      </p:sp>
      <p:pic>
        <p:nvPicPr>
          <p:cNvPr id="3" name="Picture 9" descr="IMG_0137"/>
          <p:cNvPicPr>
            <a:picLocks noChangeAspect="1" noChangeArrowheads="1"/>
          </p:cNvPicPr>
          <p:nvPr/>
        </p:nvPicPr>
        <p:blipFill>
          <a:blip r:embed="rId2" cstate="email">
            <a:extLst>
              <a:ext uri="{28A0092B-C50C-407E-A947-70E740481C1C}">
                <a14:useLocalDpi xmlns:a14="http://schemas.microsoft.com/office/drawing/2010/main" val="0"/>
              </a:ext>
            </a:extLst>
          </a:blip>
          <a:srcRect l="32567" t="28949" r="15198" b="28949"/>
          <a:stretch>
            <a:fillRect/>
          </a:stretch>
        </p:blipFill>
        <p:spPr bwMode="auto">
          <a:xfrm>
            <a:off x="63500" y="1651000"/>
            <a:ext cx="74676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740485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13</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1EE4E906-6655-3BAE-F446-CE8E661682E6}"/>
              </a:ext>
            </a:extLst>
          </p:cNvPr>
          <p:cNvSpPr>
            <a:spLocks noGrp="1"/>
          </p:cNvSpPr>
          <p:nvPr>
            <p:ph type="body" sz="quarter" idx="11"/>
          </p:nvPr>
        </p:nvSpPr>
        <p:spPr/>
        <p:txBody>
          <a:bodyPr>
            <a:normAutofit/>
          </a:bodyPr>
          <a:lstStyle/>
          <a:p>
            <a:endParaRPr lang="en-GB" sz="2400">
              <a:latin typeface="Montserrat"/>
            </a:endParaRPr>
          </a:p>
        </p:txBody>
      </p:sp>
      <p:pic>
        <p:nvPicPr>
          <p:cNvPr id="3" name="Picture 10" descr="IMG_0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555" y="1651000"/>
            <a:ext cx="6579488" cy="493395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2522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14</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1578EF63-0D3E-8491-AF1C-9DB354452810}"/>
              </a:ext>
            </a:extLst>
          </p:cNvPr>
          <p:cNvSpPr>
            <a:spLocks noGrp="1"/>
          </p:cNvSpPr>
          <p:nvPr>
            <p:ph type="body" sz="quarter" idx="11"/>
          </p:nvPr>
        </p:nvSpPr>
        <p:spPr/>
        <p:txBody>
          <a:bodyPr>
            <a:normAutofit/>
          </a:bodyPr>
          <a:lstStyle/>
          <a:p>
            <a:endParaRPr lang="en-GB" sz="2400">
              <a:latin typeface="Montserrat"/>
            </a:endParaRPr>
          </a:p>
        </p:txBody>
      </p:sp>
      <p:pic>
        <p:nvPicPr>
          <p:cNvPr id="3" name="Picture 17" descr="IMG_01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338" y="1651000"/>
            <a:ext cx="5491923" cy="513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061188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15</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78A89583-B7D7-DC95-7DD2-730F0B460530}"/>
              </a:ext>
            </a:extLst>
          </p:cNvPr>
          <p:cNvSpPr>
            <a:spLocks noGrp="1"/>
          </p:cNvSpPr>
          <p:nvPr>
            <p:ph type="body" sz="quarter" idx="11"/>
          </p:nvPr>
        </p:nvSpPr>
        <p:spPr/>
        <p:txBody>
          <a:bodyPr>
            <a:normAutofit/>
          </a:bodyPr>
          <a:lstStyle/>
          <a:p>
            <a:endParaRPr lang="en-GB" sz="2400">
              <a:latin typeface="Montserrat"/>
            </a:endParaRPr>
          </a:p>
        </p:txBody>
      </p:sp>
      <p:pic>
        <p:nvPicPr>
          <p:cNvPr id="3" name="Picture 12" descr="IMG_01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0" y="1651000"/>
            <a:ext cx="6705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463278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16</a:t>
            </a:r>
            <a:endParaRPr sz="3200" b="0" i="1" spc="-67" dirty="0">
              <a:solidFill>
                <a:srgbClr val="F26211"/>
              </a:solidFill>
              <a:latin typeface="Montserrat Regular"/>
            </a:endParaRPr>
          </a:p>
        </p:txBody>
      </p:sp>
      <p:sp>
        <p:nvSpPr>
          <p:cNvPr id="5" name="Text Placeholder 4">
            <a:extLst>
              <a:ext uri="{FF2B5EF4-FFF2-40B4-BE49-F238E27FC236}">
                <a16:creationId xmlns:a16="http://schemas.microsoft.com/office/drawing/2014/main" id="{1B768C25-37D3-0F13-60B5-82F9BE32FDFD}"/>
              </a:ext>
            </a:extLst>
          </p:cNvPr>
          <p:cNvSpPr>
            <a:spLocks noGrp="1"/>
          </p:cNvSpPr>
          <p:nvPr>
            <p:ph type="body" sz="quarter" idx="11"/>
          </p:nvPr>
        </p:nvSpPr>
        <p:spPr/>
        <p:txBody>
          <a:bodyPr>
            <a:normAutofit/>
          </a:bodyPr>
          <a:lstStyle/>
          <a:p>
            <a:endParaRPr lang="en-GB" sz="2400">
              <a:latin typeface="Montserrat"/>
            </a:endParaRPr>
          </a:p>
        </p:txBody>
      </p:sp>
      <p:grpSp>
        <p:nvGrpSpPr>
          <p:cNvPr id="2" name="Grupa 1"/>
          <p:cNvGrpSpPr/>
          <p:nvPr/>
        </p:nvGrpSpPr>
        <p:grpSpPr>
          <a:xfrm>
            <a:off x="63500" y="1651000"/>
            <a:ext cx="7467600" cy="4826000"/>
            <a:chOff x="1192476" y="1428749"/>
            <a:chExt cx="7813146" cy="5048251"/>
          </a:xfrm>
        </p:grpSpPr>
        <p:pic>
          <p:nvPicPr>
            <p:cNvPr id="3" name="Picture 9" descr="IMG_0150"/>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192476" y="1428749"/>
              <a:ext cx="3786188" cy="504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IMG_015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19434" y="1428749"/>
              <a:ext cx="3786188" cy="504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433693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17</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6BE2D7CA-9E43-09DB-FE71-AD1D07427F25}"/>
              </a:ext>
            </a:extLst>
          </p:cNvPr>
          <p:cNvSpPr>
            <a:spLocks noGrp="1"/>
          </p:cNvSpPr>
          <p:nvPr>
            <p:ph type="body" sz="quarter" idx="11"/>
          </p:nvPr>
        </p:nvSpPr>
        <p:spPr/>
        <p:txBody>
          <a:bodyPr>
            <a:normAutofit/>
          </a:bodyPr>
          <a:lstStyle/>
          <a:p>
            <a:endParaRPr lang="en-GB" sz="2400">
              <a:latin typeface="Montserrat"/>
            </a:endParaRPr>
          </a:p>
        </p:txBody>
      </p:sp>
      <p:pic>
        <p:nvPicPr>
          <p:cNvPr id="3" name="Picture 12" descr="IMG_0159"/>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6140" y="1651000"/>
            <a:ext cx="4542320" cy="490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934691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18</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415BAEAC-2C2E-03EB-8A39-926E4DE43B20}"/>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158"/>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9098" y="1651000"/>
            <a:ext cx="6756402" cy="506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443953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19</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ECB33EDD-8EF2-BDF1-ED87-D4BBD3021944}"/>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1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143" y="1651000"/>
            <a:ext cx="6706313"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544681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20</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F8688B8F-8C6E-0CA2-0736-F0BC49D54B4E}"/>
              </a:ext>
            </a:extLst>
          </p:cNvPr>
          <p:cNvSpPr>
            <a:spLocks noGrp="1"/>
          </p:cNvSpPr>
          <p:nvPr>
            <p:ph type="body" sz="quarter" idx="11"/>
          </p:nvPr>
        </p:nvSpPr>
        <p:spPr/>
        <p:txBody>
          <a:bodyPr>
            <a:normAutofit/>
          </a:bodyPr>
          <a:lstStyle/>
          <a:p>
            <a:endParaRPr lang="en-GB" sz="2400">
              <a:latin typeface="Montserrat"/>
            </a:endParaRPr>
          </a:p>
        </p:txBody>
      </p:sp>
      <p:pic>
        <p:nvPicPr>
          <p:cNvPr id="3" name="Picture 21" descr="IMG_017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16603" y="1651000"/>
            <a:ext cx="4561392" cy="50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683904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21</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B3799AFA-5D14-B6AA-51CA-464718DAD7B2}"/>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17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24766" y="1651000"/>
            <a:ext cx="4145068" cy="51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256519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22</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9F836653-9A6F-1AB4-16AA-F93C0E3D414D}"/>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256" y="1651000"/>
            <a:ext cx="6796087" cy="509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287580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23</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AA71721A-F80A-A2F7-4104-355825167F98}"/>
              </a:ext>
            </a:extLst>
          </p:cNvPr>
          <p:cNvSpPr>
            <a:spLocks noGrp="1"/>
          </p:cNvSpPr>
          <p:nvPr>
            <p:ph type="body" sz="quarter" idx="11"/>
          </p:nvPr>
        </p:nvSpPr>
        <p:spPr/>
        <p:txBody>
          <a:bodyPr>
            <a:normAutofit/>
          </a:bodyPr>
          <a:lstStyle/>
          <a:p>
            <a:endParaRPr lang="en-GB" sz="2400">
              <a:latin typeface="Montserrat"/>
            </a:endParaRPr>
          </a:p>
        </p:txBody>
      </p:sp>
      <p:pic>
        <p:nvPicPr>
          <p:cNvPr id="3" name="Picture 13" descr="IMG_01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741" y="1651000"/>
            <a:ext cx="6757116"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31036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24</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B5159398-5E6A-D71B-BCBD-35E61BDAE58B}"/>
              </a:ext>
            </a:extLst>
          </p:cNvPr>
          <p:cNvSpPr>
            <a:spLocks noGrp="1"/>
          </p:cNvSpPr>
          <p:nvPr>
            <p:ph type="body" sz="quarter" idx="11"/>
          </p:nvPr>
        </p:nvSpPr>
        <p:spPr/>
        <p:txBody>
          <a:bodyPr>
            <a:normAutofit/>
          </a:bodyPr>
          <a:lstStyle/>
          <a:p>
            <a:endParaRPr lang="en-GB" sz="2400">
              <a:latin typeface="Montserrat"/>
            </a:endParaRPr>
          </a:p>
        </p:txBody>
      </p:sp>
      <p:pic>
        <p:nvPicPr>
          <p:cNvPr id="3" name="Picture 16" descr="IMG_02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1651000"/>
            <a:ext cx="6769100"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691238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25</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F0A1F0A4-80DB-2914-0892-8B1AB42B271E}"/>
              </a:ext>
            </a:extLst>
          </p:cNvPr>
          <p:cNvSpPr>
            <a:spLocks noGrp="1"/>
          </p:cNvSpPr>
          <p:nvPr>
            <p:ph type="body" sz="quarter" idx="11"/>
          </p:nvPr>
        </p:nvSpPr>
        <p:spPr/>
        <p:txBody>
          <a:bodyPr>
            <a:normAutofit/>
          </a:bodyPr>
          <a:lstStyle/>
          <a:p>
            <a:endParaRPr lang="en-GB" sz="2400">
              <a:latin typeface="Montserrat"/>
            </a:endParaRPr>
          </a:p>
        </p:txBody>
      </p:sp>
      <p:pic>
        <p:nvPicPr>
          <p:cNvPr id="3" name="Picture 22" descr="IMG_01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091" y="1651000"/>
            <a:ext cx="6744417"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13661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26</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02629C8D-981A-A0BB-DF41-3EF8CCEA6148}"/>
              </a:ext>
            </a:extLst>
          </p:cNvPr>
          <p:cNvSpPr>
            <a:spLocks noGrp="1"/>
          </p:cNvSpPr>
          <p:nvPr>
            <p:ph type="body" sz="quarter" idx="11"/>
          </p:nvPr>
        </p:nvSpPr>
        <p:spPr/>
        <p:txBody>
          <a:bodyPr>
            <a:normAutofit/>
          </a:bodyPr>
          <a:lstStyle/>
          <a:p>
            <a:endParaRPr lang="en-GB" sz="2400">
              <a:latin typeface="Montserrat"/>
            </a:endParaRPr>
          </a:p>
        </p:txBody>
      </p:sp>
      <p:pic>
        <p:nvPicPr>
          <p:cNvPr id="3" name="Picture 14" descr="IMG_022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flipH="1">
            <a:off x="1872059" y="1651000"/>
            <a:ext cx="3850481" cy="51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466875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27</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05F93827-2C5A-39C9-4372-C5C6681D8AB2}"/>
              </a:ext>
            </a:extLst>
          </p:cNvPr>
          <p:cNvSpPr>
            <a:spLocks noGrp="1"/>
          </p:cNvSpPr>
          <p:nvPr>
            <p:ph type="body" sz="quarter" idx="11"/>
          </p:nvPr>
        </p:nvSpPr>
        <p:spPr/>
        <p:txBody>
          <a:bodyPr>
            <a:normAutofit/>
          </a:bodyPr>
          <a:lstStyle/>
          <a:p>
            <a:endParaRPr lang="en-GB" sz="2400">
              <a:latin typeface="Montserrat"/>
            </a:endParaRPr>
          </a:p>
        </p:txBody>
      </p:sp>
      <p:pic>
        <p:nvPicPr>
          <p:cNvPr id="3" name="Picture 11" descr="IMG_022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3830" y="1651000"/>
            <a:ext cx="6766939"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54790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28</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FC2643C9-0B28-85FE-0500-B04F334D86BF}"/>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228"/>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6456"/>
          <a:stretch/>
        </p:blipFill>
        <p:spPr bwMode="auto">
          <a:xfrm>
            <a:off x="177964" y="1651000"/>
            <a:ext cx="7238672"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67533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29</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4156121D-637A-C5DD-018B-8592FA67A96B}"/>
              </a:ext>
            </a:extLst>
          </p:cNvPr>
          <p:cNvSpPr>
            <a:spLocks noGrp="1"/>
          </p:cNvSpPr>
          <p:nvPr>
            <p:ph type="body" sz="quarter" idx="11"/>
          </p:nvPr>
        </p:nvSpPr>
        <p:spPr/>
        <p:txBody>
          <a:bodyPr>
            <a:normAutofit/>
          </a:bodyPr>
          <a:lstStyle/>
          <a:p>
            <a:endParaRPr lang="en-GB" sz="2400">
              <a:latin typeface="Montserrat"/>
            </a:endParaRPr>
          </a:p>
        </p:txBody>
      </p:sp>
      <p:pic>
        <p:nvPicPr>
          <p:cNvPr id="3" name="Picture 10" descr="IMG_0237"/>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b="11803"/>
          <a:stretch/>
        </p:blipFill>
        <p:spPr bwMode="auto">
          <a:xfrm>
            <a:off x="63500" y="1651000"/>
            <a:ext cx="74676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08826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30</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4A9B6C08-E83E-C7A4-6AC0-F208B0E117E8}"/>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23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9353" y="1651000"/>
            <a:ext cx="6655893" cy="499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2163358"/>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3148013" cy="1344212"/>
          </a:xfrm>
          <a:prstGeom prst="rect">
            <a:avLst/>
          </a:prstGeom>
        </p:spPr>
        <p:txBody>
          <a:bodyPr>
            <a:normAutofit/>
          </a:bodyPr>
          <a:lstStyle/>
          <a:p>
            <a:pPr indent="8467">
              <a:spcBef>
                <a:spcPts val="67"/>
              </a:spcBef>
              <a:defRPr sz="4400"/>
            </a:pPr>
            <a:r>
              <a:rPr lang="pl-PL" sz="2800" dirty="0">
                <a:solidFill>
                  <a:srgbClr val="F26211"/>
                </a:solidFill>
              </a:rPr>
              <a:t>The </a:t>
            </a:r>
            <a:r>
              <a:rPr lang="pl-PL" sz="2800" dirty="0" err="1">
                <a:solidFill>
                  <a:srgbClr val="F26211"/>
                </a:solidFill>
              </a:rPr>
              <a:t>task</a:t>
            </a:r>
            <a:endParaRPr sz="2800" spc="-67" dirty="0">
              <a:solidFill>
                <a:srgbClr val="F26211"/>
              </a:solidFill>
            </a:endParaRPr>
          </a:p>
        </p:txBody>
      </p:sp>
    </p:spTree>
    <p:extLst>
      <p:ext uri="{BB962C8B-B14F-4D97-AF65-F5344CB8AC3E}">
        <p14:creationId xmlns:p14="http://schemas.microsoft.com/office/powerpoint/2010/main" val="1073223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a:xfrm>
            <a:off x="677948" y="635619"/>
            <a:ext cx="8807200" cy="1024578"/>
          </a:xfrm>
        </p:spPr>
        <p:txBody>
          <a:bodyPr/>
          <a:lstStyle/>
          <a:p>
            <a:r>
              <a:rPr lang="pl-PL" sz="3200" b="0" dirty="0">
                <a:solidFill>
                  <a:srgbClr val="F26211"/>
                </a:solidFill>
                <a:latin typeface="Montserrat Regular"/>
              </a:rPr>
              <a:t>The </a:t>
            </a:r>
            <a:r>
              <a:rPr lang="pl-PL" sz="3200" b="0" dirty="0" err="1">
                <a:solidFill>
                  <a:srgbClr val="F26211"/>
                </a:solidFill>
                <a:latin typeface="Montserrat Regular"/>
              </a:rPr>
              <a:t>task</a:t>
            </a:r>
            <a:r>
              <a:rPr lang="pl-PL" sz="3200" b="0" dirty="0">
                <a:solidFill>
                  <a:srgbClr val="F26211"/>
                </a:solidFill>
                <a:latin typeface="Montserrat Regular"/>
              </a:rPr>
              <a:t> </a:t>
            </a:r>
            <a:r>
              <a:rPr lang="pl-PL" sz="3200" b="0" dirty="0" err="1">
                <a:solidFill>
                  <a:srgbClr val="F26211"/>
                </a:solidFill>
                <a:latin typeface="Montserrat Regular"/>
              </a:rPr>
              <a:t>is</a:t>
            </a:r>
            <a:r>
              <a:rPr lang="pl-PL" sz="3200" b="0" dirty="0">
                <a:solidFill>
                  <a:srgbClr val="F26211"/>
                </a:solidFill>
                <a:latin typeface="Montserrat Regular"/>
              </a:rPr>
              <a:t>...</a:t>
            </a:r>
            <a:endParaRPr lang="en-GB" sz="3200" b="0" dirty="0">
              <a:solidFill>
                <a:srgbClr val="F26211"/>
              </a:solidFill>
              <a:latin typeface="Montserrat Regular"/>
            </a:endParaRP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rmAutofit/>
          </a:bodyPr>
          <a:lstStyle/>
          <a:p>
            <a:pPr marL="0" indent="0">
              <a:lnSpc>
                <a:spcPct val="120000"/>
              </a:lnSpc>
              <a:buNone/>
            </a:pPr>
            <a:r>
              <a:rPr lang="pl-PL" sz="2400" dirty="0" err="1">
                <a:latin typeface="Montserrat"/>
              </a:rPr>
              <a:t>Recognise</a:t>
            </a:r>
            <a:r>
              <a:rPr lang="en-US" sz="2400" dirty="0">
                <a:latin typeface="Montserrat"/>
              </a:rPr>
              <a:t> (name) the type of damage visible in the photo.</a:t>
            </a:r>
          </a:p>
          <a:p>
            <a:pPr marL="0" indent="0">
              <a:lnSpc>
                <a:spcPct val="120000"/>
              </a:lnSpc>
              <a:buNone/>
            </a:pPr>
            <a:r>
              <a:rPr lang="en-US" sz="2400" dirty="0">
                <a:latin typeface="Montserrat"/>
              </a:rPr>
              <a:t>Each student</a:t>
            </a:r>
            <a:r>
              <a:rPr lang="pl-PL" sz="2400" dirty="0">
                <a:latin typeface="Montserrat"/>
              </a:rPr>
              <a:t>, in </a:t>
            </a:r>
            <a:r>
              <a:rPr lang="pl-PL" sz="2400" dirty="0" err="1">
                <a:latin typeface="Montserrat"/>
              </a:rPr>
              <a:t>turn</a:t>
            </a:r>
            <a:r>
              <a:rPr lang="pl-PL" sz="2400" dirty="0">
                <a:latin typeface="Montserrat"/>
              </a:rPr>
              <a:t>,</a:t>
            </a:r>
            <a:r>
              <a:rPr lang="en-US" sz="2400" dirty="0">
                <a:latin typeface="Montserrat"/>
              </a:rPr>
              <a:t> names the visible damage (one by one).</a:t>
            </a:r>
          </a:p>
        </p:txBody>
      </p:sp>
    </p:spTree>
    <p:extLst>
      <p:ext uri="{BB962C8B-B14F-4D97-AF65-F5344CB8AC3E}">
        <p14:creationId xmlns:p14="http://schemas.microsoft.com/office/powerpoint/2010/main" val="122757661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6552711" cy="1344212"/>
          </a:xfrm>
          <a:prstGeom prst="rect">
            <a:avLst/>
          </a:prstGeom>
        </p:spPr>
        <p:txBody>
          <a:bodyPr>
            <a:normAutofit/>
          </a:bodyPr>
          <a:lstStyle/>
          <a:p>
            <a:pPr indent="8467">
              <a:spcBef>
                <a:spcPts val="67"/>
              </a:spcBef>
              <a:defRPr sz="4400"/>
            </a:pPr>
            <a:r>
              <a:rPr lang="pl-PL" sz="2800" dirty="0" err="1">
                <a:solidFill>
                  <a:srgbClr val="F26211"/>
                </a:solidFill>
              </a:rPr>
              <a:t>Exercise</a:t>
            </a:r>
            <a:r>
              <a:rPr lang="pl-PL" sz="2800" dirty="0">
                <a:solidFill>
                  <a:srgbClr val="F26211"/>
                </a:solidFill>
              </a:rPr>
              <a:t> in </a:t>
            </a:r>
            <a:r>
              <a:rPr lang="pl-PL" sz="2800" dirty="0" err="1">
                <a:solidFill>
                  <a:srgbClr val="F26211"/>
                </a:solidFill>
              </a:rPr>
              <a:t>damage</a:t>
            </a:r>
            <a:r>
              <a:rPr lang="pl-PL" sz="2800" dirty="0">
                <a:solidFill>
                  <a:srgbClr val="F26211"/>
                </a:solidFill>
              </a:rPr>
              <a:t> </a:t>
            </a:r>
            <a:r>
              <a:rPr lang="pl-PL" sz="2800" dirty="0" err="1">
                <a:solidFill>
                  <a:srgbClr val="F26211"/>
                </a:solidFill>
              </a:rPr>
              <a:t>recognition</a:t>
            </a:r>
            <a:endParaRPr sz="2800" spc="-67" dirty="0">
              <a:solidFill>
                <a:srgbClr val="F26211"/>
              </a:solidFill>
            </a:endParaRPr>
          </a:p>
        </p:txBody>
      </p:sp>
    </p:spTree>
    <p:extLst>
      <p:ext uri="{BB962C8B-B14F-4D97-AF65-F5344CB8AC3E}">
        <p14:creationId xmlns:p14="http://schemas.microsoft.com/office/powerpoint/2010/main" val="2208493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1</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DE80C0CF-6CEE-C819-821A-0B4E9221DE62}"/>
              </a:ext>
            </a:extLst>
          </p:cNvPr>
          <p:cNvSpPr>
            <a:spLocks noGrp="1"/>
          </p:cNvSpPr>
          <p:nvPr>
            <p:ph type="body" sz="quarter" idx="11"/>
          </p:nvPr>
        </p:nvSpPr>
        <p:spPr/>
        <p:txBody>
          <a:bodyPr>
            <a:normAutofit/>
          </a:bodyPr>
          <a:lstStyle/>
          <a:p>
            <a:endParaRPr lang="en-GB" sz="2400">
              <a:latin typeface="Montserrat"/>
            </a:endParaRPr>
          </a:p>
        </p:txBody>
      </p:sp>
      <p:pic>
        <p:nvPicPr>
          <p:cNvPr id="3" name="Picture 13" descr="IMG_0120"/>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3500" y="1651000"/>
            <a:ext cx="7467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13999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2</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7DC34D8C-0544-6B74-8152-D363C27F068D}"/>
              </a:ext>
            </a:extLst>
          </p:cNvPr>
          <p:cNvSpPr>
            <a:spLocks noGrp="1"/>
          </p:cNvSpPr>
          <p:nvPr>
            <p:ph type="body" sz="quarter" idx="11"/>
          </p:nvPr>
        </p:nvSpPr>
        <p:spPr/>
        <p:txBody>
          <a:bodyPr>
            <a:normAutofit/>
          </a:bodyPr>
          <a:lstStyle/>
          <a:p>
            <a:endParaRPr lang="en-GB" sz="2400">
              <a:latin typeface="Montserrat"/>
            </a:endParaRPr>
          </a:p>
        </p:txBody>
      </p:sp>
      <p:grpSp>
        <p:nvGrpSpPr>
          <p:cNvPr id="6" name="Grupa 5"/>
          <p:cNvGrpSpPr/>
          <p:nvPr/>
        </p:nvGrpSpPr>
        <p:grpSpPr>
          <a:xfrm>
            <a:off x="426487" y="1651000"/>
            <a:ext cx="6741624" cy="5056218"/>
            <a:chOff x="2725188" y="1483375"/>
            <a:chExt cx="6741624" cy="5056218"/>
          </a:xfrm>
        </p:grpSpPr>
        <p:pic>
          <p:nvPicPr>
            <p:cNvPr id="5" name="Picture 8" descr="IMG_0121"/>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725188" y="1483375"/>
              <a:ext cx="6741624" cy="5056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6096000" y="3036094"/>
              <a:ext cx="278606" cy="5953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90842708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object 8"/>
          <p:cNvSpPr txBox="1">
            <a:spLocks noGrp="1"/>
          </p:cNvSpPr>
          <p:nvPr>
            <p:ph type="title"/>
          </p:nvPr>
        </p:nvSpPr>
        <p:spPr>
          <a:prstGeom prst="rect">
            <a:avLst/>
          </a:prstGeom>
        </p:spPr>
        <p:txBody>
          <a:bodyPr>
            <a:normAutofit/>
          </a:bodyPr>
          <a:lstStyle/>
          <a:p>
            <a:pPr indent="8467">
              <a:spcBef>
                <a:spcPts val="67"/>
              </a:spcBef>
            </a:pPr>
            <a:r>
              <a:rPr lang="pl-PL" sz="3200" b="0" dirty="0" err="1">
                <a:solidFill>
                  <a:srgbClr val="F26211"/>
                </a:solidFill>
                <a:latin typeface="Montserrat Regular"/>
              </a:rPr>
              <a:t>Exercise</a:t>
            </a:r>
            <a:r>
              <a:rPr lang="pl-PL" sz="3200" b="0" dirty="0">
                <a:solidFill>
                  <a:srgbClr val="F26211"/>
                </a:solidFill>
                <a:latin typeface="Montserrat Regular"/>
              </a:rPr>
              <a:t> – </a:t>
            </a:r>
            <a:r>
              <a:rPr lang="pl-PL" sz="3200" b="0" i="1" dirty="0" err="1">
                <a:solidFill>
                  <a:srgbClr val="F26211"/>
                </a:solidFill>
                <a:latin typeface="Montserrat Regular"/>
              </a:rPr>
              <a:t>damege</a:t>
            </a:r>
            <a:r>
              <a:rPr lang="pl-PL" sz="3200" b="0" i="1" dirty="0">
                <a:solidFill>
                  <a:srgbClr val="F26211"/>
                </a:solidFill>
                <a:latin typeface="Montserrat Regular"/>
              </a:rPr>
              <a:t> No. 3</a:t>
            </a:r>
            <a:endParaRPr sz="3200" b="0" i="1" spc="-67" dirty="0">
              <a:solidFill>
                <a:srgbClr val="F26211"/>
              </a:solidFill>
              <a:latin typeface="Montserrat Regular"/>
            </a:endParaRPr>
          </a:p>
        </p:txBody>
      </p:sp>
      <p:sp>
        <p:nvSpPr>
          <p:cNvPr id="2" name="Text Placeholder 1">
            <a:extLst>
              <a:ext uri="{FF2B5EF4-FFF2-40B4-BE49-F238E27FC236}">
                <a16:creationId xmlns:a16="http://schemas.microsoft.com/office/drawing/2014/main" id="{01A57852-5C09-3CE8-7415-239F143B9287}"/>
              </a:ext>
            </a:extLst>
          </p:cNvPr>
          <p:cNvSpPr>
            <a:spLocks noGrp="1"/>
          </p:cNvSpPr>
          <p:nvPr>
            <p:ph type="body" sz="quarter" idx="11"/>
          </p:nvPr>
        </p:nvSpPr>
        <p:spPr/>
        <p:txBody>
          <a:bodyPr>
            <a:normAutofit/>
          </a:bodyPr>
          <a:lstStyle/>
          <a:p>
            <a:endParaRPr lang="en-GB" sz="2400">
              <a:latin typeface="Montserrat"/>
            </a:endParaRPr>
          </a:p>
        </p:txBody>
      </p:sp>
      <p:pic>
        <p:nvPicPr>
          <p:cNvPr id="3" name="Picture 8" descr="IMG_0122"/>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5374" y="1651000"/>
            <a:ext cx="7023851" cy="518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770240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FB90BE4-070E-49B9-9EBC-C600B645F27C}">
  <we:reference id="WA200010001" version="1.0.0.1" store="Omex" storeType="OMEX"/>
  <we:alternateReferences>
    <we:reference id="WA200010001" version="1.0.0.1" store="WA200010001" storeType="OMEX"/>
  </we:alternateReferences>
  <we:properties>
    <we:property name="claude.fileId" value="&quot;cda77447-7757-453b-916f-21788b9a285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17643FA6-AAB8-4B8F-9954-DACF98DE6D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238</TotalTime>
  <Words>260</Words>
  <Application>Microsoft Office PowerPoint</Application>
  <PresentationFormat>Widescreen</PresentationFormat>
  <Paragraphs>39</Paragraphs>
  <Slides>37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Aptos</vt:lpstr>
      <vt:lpstr>Arial</vt:lpstr>
      <vt:lpstr>Arial Rounded MT Bold</vt:lpstr>
      <vt:lpstr>Calibri</vt:lpstr>
      <vt:lpstr>Helvetica Neue</vt:lpstr>
      <vt:lpstr>Helvetica Neue Medium</vt:lpstr>
      <vt:lpstr>Montserrat</vt:lpstr>
      <vt:lpstr>Montserrat Regular</vt:lpstr>
      <vt:lpstr>21_BasicWhite</vt:lpstr>
      <vt:lpstr>Course C.03.06.02 Maintenance – Exercises</vt:lpstr>
      <vt:lpstr>Road Transportation Systems Engineering Development in the Sub-Saharan Africa – Modern EU Master Programme &amp; Capacity Building</vt:lpstr>
      <vt:lpstr>PowerPoint Presentation</vt:lpstr>
      <vt:lpstr>The task</vt:lpstr>
      <vt:lpstr>The task is...</vt:lpstr>
      <vt:lpstr>Exercise in damage recognition</vt:lpstr>
      <vt:lpstr>Exercise – damege No. 1</vt:lpstr>
      <vt:lpstr>Exercise – damege No. 2</vt:lpstr>
      <vt:lpstr>Exercise – damege No. 3</vt:lpstr>
      <vt:lpstr>Exercise – damege No. 4</vt:lpstr>
      <vt:lpstr>Exercise – damege No. 5</vt:lpstr>
      <vt:lpstr>Exercise – damege No. 6</vt:lpstr>
      <vt:lpstr>Exercise – damege No. 7</vt:lpstr>
      <vt:lpstr>Exercise – damege No. 8</vt:lpstr>
      <vt:lpstr>Exercise – damege No. 9</vt:lpstr>
      <vt:lpstr>Exercise – damege No. 10</vt:lpstr>
      <vt:lpstr>Exercise – damege No. 11</vt:lpstr>
      <vt:lpstr>Exercise – damege No. 12</vt:lpstr>
      <vt:lpstr>Exercise – damege No. 13</vt:lpstr>
      <vt:lpstr>Exercise – damege No. 14</vt:lpstr>
      <vt:lpstr>Exercise – damege No. 15</vt:lpstr>
      <vt:lpstr>Exercise – damege No. 16</vt:lpstr>
      <vt:lpstr>Exercise – damege No. 17</vt:lpstr>
      <vt:lpstr>Exercise – damege No. 18</vt:lpstr>
      <vt:lpstr>Exercise – damege No. 19</vt:lpstr>
      <vt:lpstr>Exercise – damege No. 20</vt:lpstr>
      <vt:lpstr>Exercise – damege No. 21</vt:lpstr>
      <vt:lpstr>Exercise – damege No. 22</vt:lpstr>
      <vt:lpstr>Exercise – damege No. 23</vt:lpstr>
      <vt:lpstr>Exercise – damege No. 24</vt:lpstr>
      <vt:lpstr>Exercise – damege No. 25</vt:lpstr>
      <vt:lpstr>Exercise – damege No. 26</vt:lpstr>
      <vt:lpstr>Exercise – damege No. 27</vt:lpstr>
      <vt:lpstr>Exercise – damege No. 28</vt:lpstr>
      <vt:lpstr>Exercise – damege No. 29</vt:lpstr>
      <vt:lpstr>Exercise – damege No. 30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2026-05-31T16:43:34Z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