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handoutMasterIdLst>
    <p:handoutMasterId r:id="rId34"/>
  </p:handoutMasterIdLst>
  <p:sldIdLst>
    <p:sldId id="399" r:id="rId5"/>
    <p:sldId id="313" r:id="rId6"/>
    <p:sldId id="307" r:id="rId7"/>
    <p:sldId id="400" r:id="rId8"/>
    <p:sldId id="401" r:id="rId9"/>
    <p:sldId id="402" r:id="rId10"/>
    <p:sldId id="403" r:id="rId11"/>
    <p:sldId id="404" r:id="rId12"/>
    <p:sldId id="405" r:id="rId13"/>
    <p:sldId id="406" r:id="rId14"/>
    <p:sldId id="407" r:id="rId15"/>
    <p:sldId id="408" r:id="rId16"/>
    <p:sldId id="409" r:id="rId17"/>
    <p:sldId id="410" r:id="rId18"/>
    <p:sldId id="411" r:id="rId19"/>
    <p:sldId id="412" r:id="rId20"/>
    <p:sldId id="413" r:id="rId21"/>
    <p:sldId id="414" r:id="rId22"/>
    <p:sldId id="415" r:id="rId23"/>
    <p:sldId id="416" r:id="rId24"/>
    <p:sldId id="417" r:id="rId25"/>
    <p:sldId id="418" r:id="rId26"/>
    <p:sldId id="419" r:id="rId27"/>
    <p:sldId id="420" r:id="rId28"/>
    <p:sldId id="421" r:id="rId29"/>
    <p:sldId id="422" r:id="rId30"/>
    <p:sldId id="423" r:id="rId31"/>
    <p:sldId id="309" r:id="rId3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3C0376-7D7B-41A8-B54F-58EA006A30FF}" v="20" dt="2026-07-18T12:09:43.47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8" d="100"/>
          <a:sy n="118" d="100"/>
        </p:scale>
        <p:origin x="126" y="73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pc:chgData name="Wojciech Kustra" userId="afebd3d0-216b-4c4f-8992-1bf1fda6d5e8" providerId="ADAL" clId="{1D307E72-7901-4E61-A01B-3C4232ABCF63}" dt="2026-07-18T12:17:35.736" v="4439"/>
      <pc:docMkLst>
        <pc:docMk/>
      </pc:docMkLst>
      <pc:sldChg chg="del">
        <pc:chgData name="Wojciech Kustra" userId="afebd3d0-216b-4c4f-8992-1bf1fda6d5e8" providerId="ADAL" clId="{1D307E72-7901-4E61-A01B-3C4232ABCF63}" dt="2026-07-18T12:12:13.227" v="4340"/>
        <pc:sldMkLst>
          <pc:docMk/>
          <pc:sldMk cId="1478447607" sldId="306"/>
        </pc:sldMkLst>
      </pc:sldChg>
      <pc:sldChg chg="del">
        <pc:chgData name="Wojciech Kustra" userId="afebd3d0-216b-4c4f-8992-1bf1fda6d5e8" providerId="ADAL" clId="{1D307E72-7901-4E61-A01B-3C4232ABCF63}" dt="2026-07-18T12:12:16.294" v="4342"/>
        <pc:sldMkLst>
          <pc:docMk/>
          <pc:sldMk cId="3137440360" sldId="314"/>
        </pc:sldMkLst>
      </pc:sldChg>
      <pc:sldChg chg="del">
        <pc:chgData name="Wojciech Kustra" userId="afebd3d0-216b-4c4f-8992-1bf1fda6d5e8" providerId="ADAL" clId="{1D307E72-7901-4E61-A01B-3C4232ABCF63}" dt="2026-07-18T12:12:19.001" v="4345"/>
        <pc:sldMkLst>
          <pc:docMk/>
          <pc:sldMk cId="3149505154" sldId="351"/>
        </pc:sldMkLst>
      </pc:sldChg>
      <pc:sldChg chg="addSp delSp add del mod">
        <pc:chgData name="Wojciech Kustra" userId="afebd3d0-216b-4c4f-8992-1bf1fda6d5e8" providerId="ADAL" clId="{1D307E72-7901-4E61-A01B-3C4232ABCF63}" dt="2026-07-18T12:12:22.096" v="4347"/>
        <pc:sldMkLst>
          <pc:docMk/>
          <pc:sldMk cId="4156374712" sldId="352"/>
        </pc:sldMkLst>
        <pc:spChg chg="add del">
          <ac:chgData name="Wojciech Kustra" userId="afebd3d0-216b-4c4f-8992-1bf1fda6d5e8" providerId="ADAL" clId="{1D307E72-7901-4E61-A01B-3C4232ABCF63}" dt="2026-07-18T11:55:56.033" v="4112" actId="478"/>
          <ac:spMkLst>
            <pc:docMk/>
            <pc:sldMk cId="4156374712" sldId="352"/>
            <ac:spMk id="8" creationId="{1C90E1E8-D417-47D1-9420-A2CE213B8D60}"/>
          </ac:spMkLst>
        </pc:spChg>
        <pc:picChg chg="add del">
          <ac:chgData name="Wojciech Kustra" userId="afebd3d0-216b-4c4f-8992-1bf1fda6d5e8" providerId="ADAL" clId="{1D307E72-7901-4E61-A01B-3C4232ABCF63}" dt="2026-07-18T11:55:56.334" v="4113" actId="478"/>
          <ac:picMkLst>
            <pc:docMk/>
            <pc:sldMk cId="4156374712" sldId="352"/>
            <ac:picMk id="7" creationId="{CC092FBD-892F-50FD-A8A2-E343C812A6F2}"/>
          </ac:picMkLst>
        </pc:picChg>
      </pc:sldChg>
      <pc:sldChg chg="del">
        <pc:chgData name="Wojciech Kustra" userId="afebd3d0-216b-4c4f-8992-1bf1fda6d5e8" providerId="ADAL" clId="{1D307E72-7901-4E61-A01B-3C4232ABCF63}" dt="2026-07-18T12:12:24.944" v="4349"/>
        <pc:sldMkLst>
          <pc:docMk/>
          <pc:sldMk cId="1317307110" sldId="353"/>
        </pc:sldMkLst>
      </pc:sldChg>
      <pc:sldChg chg="del">
        <pc:chgData name="Wojciech Kustra" userId="afebd3d0-216b-4c4f-8992-1bf1fda6d5e8" providerId="ADAL" clId="{1D307E72-7901-4E61-A01B-3C4232ABCF63}" dt="2026-07-18T12:12:27.616" v="4351"/>
        <pc:sldMkLst>
          <pc:docMk/>
          <pc:sldMk cId="2959240181" sldId="354"/>
        </pc:sldMkLst>
      </pc:sldChg>
      <pc:sldChg chg="del">
        <pc:chgData name="Wojciech Kustra" userId="afebd3d0-216b-4c4f-8992-1bf1fda6d5e8" providerId="ADAL" clId="{1D307E72-7901-4E61-A01B-3C4232ABCF63}" dt="2026-07-18T12:12:30.454" v="4353"/>
        <pc:sldMkLst>
          <pc:docMk/>
          <pc:sldMk cId="3674877257" sldId="355"/>
        </pc:sldMkLst>
      </pc:sldChg>
      <pc:sldChg chg="del">
        <pc:chgData name="Wojciech Kustra" userId="afebd3d0-216b-4c4f-8992-1bf1fda6d5e8" providerId="ADAL" clId="{1D307E72-7901-4E61-A01B-3C4232ABCF63}" dt="2026-07-18T12:12:33.825" v="4355"/>
        <pc:sldMkLst>
          <pc:docMk/>
          <pc:sldMk cId="3133595744" sldId="356"/>
        </pc:sldMkLst>
      </pc:sldChg>
      <pc:sldChg chg="addSp delSp modSp add del mod modClrScheme chgLayout">
        <pc:chgData name="Wojciech Kustra" userId="afebd3d0-216b-4c4f-8992-1bf1fda6d5e8" providerId="ADAL" clId="{1D307E72-7901-4E61-A01B-3C4232ABCF63}" dt="2026-07-18T12:12:57.127" v="4357"/>
        <pc:sldMkLst>
          <pc:docMk/>
          <pc:sldMk cId="3655956001" sldId="357"/>
        </pc:sldMkLst>
        <pc:spChg chg="add del mod ord">
          <ac:chgData name="Wojciech Kustra" userId="afebd3d0-216b-4c4f-8992-1bf1fda6d5e8" providerId="ADAL" clId="{1D307E72-7901-4E61-A01B-3C4232ABCF63}" dt="2026-07-18T11:56:38.670" v="4131" actId="700"/>
          <ac:spMkLst>
            <pc:docMk/>
            <pc:sldMk cId="3655956001" sldId="357"/>
            <ac:spMk id="2" creationId="{167177CD-6540-4BC3-0553-2E236DE6B9C1}"/>
          </ac:spMkLst>
        </pc:spChg>
        <pc:spChg chg="add del mod ord">
          <ac:chgData name="Wojciech Kustra" userId="afebd3d0-216b-4c4f-8992-1bf1fda6d5e8" providerId="ADAL" clId="{1D307E72-7901-4E61-A01B-3C4232ABCF63}" dt="2026-07-18T11:56:38.670" v="4131" actId="700"/>
          <ac:spMkLst>
            <pc:docMk/>
            <pc:sldMk cId="3655956001" sldId="357"/>
            <ac:spMk id="3" creationId="{D5273D39-6D6B-2599-ACDA-40B1C7BF2509}"/>
          </ac:spMkLst>
        </pc:spChg>
        <pc:spChg chg="add del mod ord">
          <ac:chgData name="Wojciech Kustra" userId="afebd3d0-216b-4c4f-8992-1bf1fda6d5e8" providerId="ADAL" clId="{1D307E72-7901-4E61-A01B-3C4232ABCF63}" dt="2026-07-18T11:56:48.559" v="4137" actId="478"/>
          <ac:spMkLst>
            <pc:docMk/>
            <pc:sldMk cId="3655956001" sldId="357"/>
            <ac:spMk id="4" creationId="{6376B84C-8864-E85C-8456-DEE323BB957C}"/>
          </ac:spMkLst>
        </pc:spChg>
        <pc:spChg chg="add del mod ord">
          <ac:chgData name="Wojciech Kustra" userId="afebd3d0-216b-4c4f-8992-1bf1fda6d5e8" providerId="ADAL" clId="{1D307E72-7901-4E61-A01B-3C4232ABCF63}" dt="2026-07-18T11:56:49.621" v="4138" actId="478"/>
          <ac:spMkLst>
            <pc:docMk/>
            <pc:sldMk cId="3655956001" sldId="357"/>
            <ac:spMk id="5" creationId="{960CAA05-1782-4813-4DF9-FF4047C02799}"/>
          </ac:spMkLst>
        </pc:spChg>
        <pc:spChg chg="add del">
          <ac:chgData name="Wojciech Kustra" userId="afebd3d0-216b-4c4f-8992-1bf1fda6d5e8" providerId="ADAL" clId="{1D307E72-7901-4E61-A01B-3C4232ABCF63}" dt="2026-07-18T11:56:42.376" v="4134" actId="478"/>
          <ac:spMkLst>
            <pc:docMk/>
            <pc:sldMk cId="3655956001" sldId="357"/>
            <ac:spMk id="10" creationId="{02D46C21-C928-A465-B12F-9CA045539940}"/>
          </ac:spMkLst>
        </pc:spChg>
        <pc:spChg chg="mod">
          <ac:chgData name="Wojciech Kustra" userId="afebd3d0-216b-4c4f-8992-1bf1fda6d5e8" providerId="ADAL" clId="{1D307E72-7901-4E61-A01B-3C4232ABCF63}" dt="2026-07-18T11:59:02.600" v="4193" actId="14100"/>
          <ac:spMkLst>
            <pc:docMk/>
            <pc:sldMk cId="3655956001" sldId="357"/>
            <ac:spMk id="46" creationId="{23F06A5C-47A9-4004-98ED-10D7822B962F}"/>
          </ac:spMkLst>
        </pc:spChg>
        <pc:spChg chg="mod">
          <ac:chgData name="Wojciech Kustra" userId="afebd3d0-216b-4c4f-8992-1bf1fda6d5e8" providerId="ADAL" clId="{1D307E72-7901-4E61-A01B-3C4232ABCF63}" dt="2026-07-18T11:58:59.464" v="4192" actId="1076"/>
          <ac:spMkLst>
            <pc:docMk/>
            <pc:sldMk cId="3655956001" sldId="357"/>
            <ac:spMk id="50" creationId="{3725B51D-A785-44E4-A6EB-1EAD85E81FE9}"/>
          </ac:spMkLst>
        </pc:spChg>
        <pc:spChg chg="mod">
          <ac:chgData name="Wojciech Kustra" userId="afebd3d0-216b-4c4f-8992-1bf1fda6d5e8" providerId="ADAL" clId="{1D307E72-7901-4E61-A01B-3C4232ABCF63}" dt="2026-07-18T11:58:56.215" v="4191" actId="1076"/>
          <ac:spMkLst>
            <pc:docMk/>
            <pc:sldMk cId="3655956001" sldId="357"/>
            <ac:spMk id="51" creationId="{9F0C5F95-F524-4681-ACDA-46D8E98CA4A4}"/>
          </ac:spMkLst>
        </pc:spChg>
        <pc:spChg chg="add del mod">
          <ac:chgData name="Wojciech Kustra" userId="afebd3d0-216b-4c4f-8992-1bf1fda6d5e8" providerId="ADAL" clId="{1D307E72-7901-4E61-A01B-3C4232ABCF63}" dt="2026-07-18T11:58:06.641" v="4178" actId="1076"/>
          <ac:spMkLst>
            <pc:docMk/>
            <pc:sldMk cId="3655956001" sldId="357"/>
            <ac:spMk id="57" creationId="{8A970AF5-EB64-4E6E-B4A5-4BAD8C97EF42}"/>
          </ac:spMkLst>
        </pc:spChg>
        <pc:spChg chg="mod">
          <ac:chgData name="Wojciech Kustra" userId="afebd3d0-216b-4c4f-8992-1bf1fda6d5e8" providerId="ADAL" clId="{1D307E72-7901-4E61-A01B-3C4232ABCF63}" dt="2026-07-18T11:58:03.865" v="4176" actId="1076"/>
          <ac:spMkLst>
            <pc:docMk/>
            <pc:sldMk cId="3655956001" sldId="357"/>
            <ac:spMk id="58" creationId="{79C6A801-F1C9-4251-A3F2-E0A8FACF992F}"/>
          </ac:spMkLst>
        </pc:spChg>
        <pc:spChg chg="del">
          <ac:chgData name="Wojciech Kustra" userId="afebd3d0-216b-4c4f-8992-1bf1fda6d5e8" providerId="ADAL" clId="{1D307E72-7901-4E61-A01B-3C4232ABCF63}" dt="2026-07-18T11:57:55.041" v="4172" actId="478"/>
          <ac:spMkLst>
            <pc:docMk/>
            <pc:sldMk cId="3655956001" sldId="357"/>
            <ac:spMk id="59" creationId="{569EEBD8-3D1B-497A-B0A5-1F31C2D3ADB6}"/>
          </ac:spMkLst>
        </pc:spChg>
        <pc:spChg chg="add del">
          <ac:chgData name="Wojciech Kustra" userId="afebd3d0-216b-4c4f-8992-1bf1fda6d5e8" providerId="ADAL" clId="{1D307E72-7901-4E61-A01B-3C4232ABCF63}" dt="2026-07-18T11:57:55.041" v="4172" actId="478"/>
          <ac:spMkLst>
            <pc:docMk/>
            <pc:sldMk cId="3655956001" sldId="357"/>
            <ac:spMk id="60" creationId="{25A964BC-203A-484A-9A05-54D45ABA1B2D}"/>
          </ac:spMkLst>
        </pc:spChg>
        <pc:spChg chg="add del">
          <ac:chgData name="Wojciech Kustra" userId="afebd3d0-216b-4c4f-8992-1bf1fda6d5e8" providerId="ADAL" clId="{1D307E72-7901-4E61-A01B-3C4232ABCF63}" dt="2026-07-18T11:57:55.041" v="4172" actId="478"/>
          <ac:spMkLst>
            <pc:docMk/>
            <pc:sldMk cId="3655956001" sldId="357"/>
            <ac:spMk id="61" creationId="{D789DC87-7C63-4869-A3A0-A1ABC243DFDF}"/>
          </ac:spMkLst>
        </pc:spChg>
        <pc:spChg chg="mod">
          <ac:chgData name="Wojciech Kustra" userId="afebd3d0-216b-4c4f-8992-1bf1fda6d5e8" providerId="ADAL" clId="{1D307E72-7901-4E61-A01B-3C4232ABCF63}" dt="2026-07-18T11:58:46.845" v="4188" actId="122"/>
          <ac:spMkLst>
            <pc:docMk/>
            <pc:sldMk cId="3655956001" sldId="357"/>
            <ac:spMk id="63" creationId="{68AF9C1E-9DFC-4EE7-880D-4134C9B5C60D}"/>
          </ac:spMkLst>
        </pc:spChg>
        <pc:spChg chg="add del mod">
          <ac:chgData name="Wojciech Kustra" userId="afebd3d0-216b-4c4f-8992-1bf1fda6d5e8" providerId="ADAL" clId="{1D307E72-7901-4E61-A01B-3C4232ABCF63}" dt="2026-07-18T11:58:24.307" v="4183" actId="21"/>
          <ac:spMkLst>
            <pc:docMk/>
            <pc:sldMk cId="3655956001" sldId="357"/>
            <ac:spMk id="1024" creationId="{55EE5BCA-0C02-4F7F-8815-2F0A5B932C47}"/>
          </ac:spMkLst>
        </pc:spChg>
        <pc:spChg chg="mod">
          <ac:chgData name="Wojciech Kustra" userId="afebd3d0-216b-4c4f-8992-1bf1fda6d5e8" providerId="ADAL" clId="{1D307E72-7901-4E61-A01B-3C4232ABCF63}" dt="2026-07-18T11:59:08.771" v="4196" actId="14100"/>
          <ac:spMkLst>
            <pc:docMk/>
            <pc:sldMk cId="3655956001" sldId="357"/>
            <ac:spMk id="1029" creationId="{4BE3A85B-83D3-4453-9B3C-F3BF7BA9E296}"/>
          </ac:spMkLst>
        </pc:spChg>
        <pc:spChg chg="del">
          <ac:chgData name="Wojciech Kustra" userId="afebd3d0-216b-4c4f-8992-1bf1fda6d5e8" providerId="ADAL" clId="{1D307E72-7901-4E61-A01B-3C4232ABCF63}" dt="2026-07-18T11:59:06.705" v="4195" actId="478"/>
          <ac:spMkLst>
            <pc:docMk/>
            <pc:sldMk cId="3655956001" sldId="357"/>
            <ac:spMk id="1030" creationId="{1C45C192-B303-4737-8351-056BE0F4F72D}"/>
          </ac:spMkLst>
        </pc:spChg>
        <pc:spChg chg="del">
          <ac:chgData name="Wojciech Kustra" userId="afebd3d0-216b-4c4f-8992-1bf1fda6d5e8" providerId="ADAL" clId="{1D307E72-7901-4E61-A01B-3C4232ABCF63}" dt="2026-07-18T11:56:23.588" v="4121" actId="478"/>
          <ac:spMkLst>
            <pc:docMk/>
            <pc:sldMk cId="3655956001" sldId="357"/>
            <ac:spMk id="1031" creationId="{506386FE-9B79-4E46-9C51-EF2BE6E25760}"/>
          </ac:spMkLst>
        </pc:spChg>
        <pc:spChg chg="add del mod">
          <ac:chgData name="Wojciech Kustra" userId="afebd3d0-216b-4c4f-8992-1bf1fda6d5e8" providerId="ADAL" clId="{1D307E72-7901-4E61-A01B-3C4232ABCF63}" dt="2026-07-18T11:57:01.282" v="4144" actId="1076"/>
          <ac:spMkLst>
            <pc:docMk/>
            <pc:sldMk cId="3655956001" sldId="357"/>
            <ac:spMk id="1033" creationId="{E2367D7B-D138-4E73-B5F3-D210BBB6B853}"/>
          </ac:spMkLst>
        </pc:spChg>
        <pc:spChg chg="add del mod">
          <ac:chgData name="Wojciech Kustra" userId="afebd3d0-216b-4c4f-8992-1bf1fda6d5e8" providerId="ADAL" clId="{1D307E72-7901-4E61-A01B-3C4232ABCF63}" dt="2026-07-18T11:58:09.573" v="4179" actId="1076"/>
          <ac:spMkLst>
            <pc:docMk/>
            <pc:sldMk cId="3655956001" sldId="357"/>
            <ac:spMk id="1035" creationId="{F91D6BB6-8CF0-4AAD-935E-DCE38C7EE3AA}"/>
          </ac:spMkLst>
        </pc:spChg>
        <pc:spChg chg="add del mod">
          <ac:chgData name="Wojciech Kustra" userId="afebd3d0-216b-4c4f-8992-1bf1fda6d5e8" providerId="ADAL" clId="{1D307E72-7901-4E61-A01B-3C4232ABCF63}" dt="2026-07-18T11:59:17.932" v="4199" actId="1076"/>
          <ac:spMkLst>
            <pc:docMk/>
            <pc:sldMk cId="3655956001" sldId="357"/>
            <ac:spMk id="1036" creationId="{5D699FF0-37C4-492B-AB52-8B34D473B380}"/>
          </ac:spMkLst>
        </pc:spChg>
        <pc:spChg chg="del">
          <ac:chgData name="Wojciech Kustra" userId="afebd3d0-216b-4c4f-8992-1bf1fda6d5e8" providerId="ADAL" clId="{1D307E72-7901-4E61-A01B-3C4232ABCF63}" dt="2026-07-18T11:57:21.538" v="4153" actId="478"/>
          <ac:spMkLst>
            <pc:docMk/>
            <pc:sldMk cId="3655956001" sldId="357"/>
            <ac:spMk id="1037" creationId="{8A8B21B2-4A07-407F-9894-FDEC0F91883C}"/>
          </ac:spMkLst>
        </pc:spChg>
        <pc:spChg chg="mod">
          <ac:chgData name="Wojciech Kustra" userId="afebd3d0-216b-4c4f-8992-1bf1fda6d5e8" providerId="ADAL" clId="{1D307E72-7901-4E61-A01B-3C4232ABCF63}" dt="2026-07-18T11:59:04.945" v="4194" actId="14100"/>
          <ac:spMkLst>
            <pc:docMk/>
            <pc:sldMk cId="3655956001" sldId="357"/>
            <ac:spMk id="1039" creationId="{CBD0BB39-6471-446A-B4B8-854F1AA55975}"/>
          </ac:spMkLst>
        </pc:spChg>
        <pc:spChg chg="del mod">
          <ac:chgData name="Wojciech Kustra" userId="afebd3d0-216b-4c4f-8992-1bf1fda6d5e8" providerId="ADAL" clId="{1D307E72-7901-4E61-A01B-3C4232ABCF63}" dt="2026-07-18T11:56:11.338" v="4116" actId="478"/>
          <ac:spMkLst>
            <pc:docMk/>
            <pc:sldMk cId="3655956001" sldId="357"/>
            <ac:spMk id="1040" creationId="{2D730B7A-46B7-452A-8975-800D7DBA1B6A}"/>
          </ac:spMkLst>
        </pc:spChg>
        <pc:spChg chg="mod">
          <ac:chgData name="Wojciech Kustra" userId="afebd3d0-216b-4c4f-8992-1bf1fda6d5e8" providerId="ADAL" clId="{1D307E72-7901-4E61-A01B-3C4232ABCF63}" dt="2026-07-18T11:56:21.261" v="4120" actId="1076"/>
          <ac:spMkLst>
            <pc:docMk/>
            <pc:sldMk cId="3655956001" sldId="357"/>
            <ac:spMk id="1041" creationId="{DE695984-BCBB-4762-BF5B-560F71056A71}"/>
          </ac:spMkLst>
        </pc:spChg>
        <pc:spChg chg="mod">
          <ac:chgData name="Wojciech Kustra" userId="afebd3d0-216b-4c4f-8992-1bf1fda6d5e8" providerId="ADAL" clId="{1D307E72-7901-4E61-A01B-3C4232ABCF63}" dt="2026-07-18T11:59:22.410" v="4201" actId="1076"/>
          <ac:spMkLst>
            <pc:docMk/>
            <pc:sldMk cId="3655956001" sldId="357"/>
            <ac:spMk id="1042" creationId="{D711D7AB-16B4-4439-A828-40D4A11734B1}"/>
          </ac:spMkLst>
        </pc:spChg>
        <pc:spChg chg="del">
          <ac:chgData name="Wojciech Kustra" userId="afebd3d0-216b-4c4f-8992-1bf1fda6d5e8" providerId="ADAL" clId="{1D307E72-7901-4E61-A01B-3C4232ABCF63}" dt="2026-07-18T11:56:55.545" v="4141" actId="478"/>
          <ac:spMkLst>
            <pc:docMk/>
            <pc:sldMk cId="3655956001" sldId="357"/>
            <ac:spMk id="1043" creationId="{FEBA30A3-05D7-472E-878E-1D0BC03D3EDF}"/>
          </ac:spMkLst>
        </pc:spChg>
        <pc:spChg chg="del mod">
          <ac:chgData name="Wojciech Kustra" userId="afebd3d0-216b-4c4f-8992-1bf1fda6d5e8" providerId="ADAL" clId="{1D307E72-7901-4E61-A01B-3C4232ABCF63}" dt="2026-07-18T11:58:33.067" v="4187" actId="478"/>
          <ac:spMkLst>
            <pc:docMk/>
            <pc:sldMk cId="3655956001" sldId="357"/>
            <ac:spMk id="1044" creationId="{B92E708B-7385-43BF-A110-516B4299CDB3}"/>
          </ac:spMkLst>
        </pc:spChg>
        <pc:spChg chg="del">
          <ac:chgData name="Wojciech Kustra" userId="afebd3d0-216b-4c4f-8992-1bf1fda6d5e8" providerId="ADAL" clId="{1D307E72-7901-4E61-A01B-3C4232ABCF63}" dt="2026-07-18T11:57:29.592" v="4157" actId="478"/>
          <ac:spMkLst>
            <pc:docMk/>
            <pc:sldMk cId="3655956001" sldId="357"/>
            <ac:spMk id="1045" creationId="{472C7577-EF48-4137-9F8B-8537CCDD4594}"/>
          </ac:spMkLst>
        </pc:spChg>
        <pc:spChg chg="del">
          <ac:chgData name="Wojciech Kustra" userId="afebd3d0-216b-4c4f-8992-1bf1fda6d5e8" providerId="ADAL" clId="{1D307E72-7901-4E61-A01B-3C4232ABCF63}" dt="2026-07-18T11:57:30.741" v="4158" actId="478"/>
          <ac:spMkLst>
            <pc:docMk/>
            <pc:sldMk cId="3655956001" sldId="357"/>
            <ac:spMk id="1046" creationId="{301F9C25-862C-4D0C-A769-8A661B7A5005}"/>
          </ac:spMkLst>
        </pc:spChg>
        <pc:spChg chg="mod">
          <ac:chgData name="Wojciech Kustra" userId="afebd3d0-216b-4c4f-8992-1bf1fda6d5e8" providerId="ADAL" clId="{1D307E72-7901-4E61-A01B-3C4232ABCF63}" dt="2026-07-18T11:57:17.799" v="4150" actId="14100"/>
          <ac:spMkLst>
            <pc:docMk/>
            <pc:sldMk cId="3655956001" sldId="357"/>
            <ac:spMk id="1047" creationId="{3864D9F1-1E27-435C-8979-EF669E1D5649}"/>
          </ac:spMkLst>
        </pc:spChg>
        <pc:spChg chg="del">
          <ac:chgData name="Wojciech Kustra" userId="afebd3d0-216b-4c4f-8992-1bf1fda6d5e8" providerId="ADAL" clId="{1D307E72-7901-4E61-A01B-3C4232ABCF63}" dt="2026-07-18T11:57:14.465" v="4149" actId="478"/>
          <ac:spMkLst>
            <pc:docMk/>
            <pc:sldMk cId="3655956001" sldId="357"/>
            <ac:spMk id="1048" creationId="{4A40FE3F-1062-4262-BEBB-CD79E455D6B3}"/>
          </ac:spMkLst>
        </pc:spChg>
        <pc:spChg chg="del">
          <ac:chgData name="Wojciech Kustra" userId="afebd3d0-216b-4c4f-8992-1bf1fda6d5e8" providerId="ADAL" clId="{1D307E72-7901-4E61-A01B-3C4232ABCF63}" dt="2026-07-18T11:56:07.283" v="4114" actId="478"/>
          <ac:spMkLst>
            <pc:docMk/>
            <pc:sldMk cId="3655956001" sldId="357"/>
            <ac:spMk id="1049" creationId="{884B687F-4715-405A-B151-91B2C48F0029}"/>
          </ac:spMkLst>
        </pc:spChg>
        <pc:spChg chg="mod">
          <ac:chgData name="Wojciech Kustra" userId="afebd3d0-216b-4c4f-8992-1bf1fda6d5e8" providerId="ADAL" clId="{1D307E72-7901-4E61-A01B-3C4232ABCF63}" dt="2026-07-18T11:59:20.404" v="4200" actId="1076"/>
          <ac:spMkLst>
            <pc:docMk/>
            <pc:sldMk cId="3655956001" sldId="357"/>
            <ac:spMk id="1050" creationId="{7DF26D04-F2E9-4DD0-83D0-772A161C76CB}"/>
          </ac:spMkLst>
        </pc:spChg>
        <pc:spChg chg="del">
          <ac:chgData name="Wojciech Kustra" userId="afebd3d0-216b-4c4f-8992-1bf1fda6d5e8" providerId="ADAL" clId="{1D307E72-7901-4E61-A01B-3C4232ABCF63}" dt="2026-07-18T11:56:13.878" v="4118" actId="478"/>
          <ac:spMkLst>
            <pc:docMk/>
            <pc:sldMk cId="3655956001" sldId="357"/>
            <ac:spMk id="1051" creationId="{7B010F7C-507C-4A8B-B693-E155FE450975}"/>
          </ac:spMkLst>
        </pc:spChg>
        <pc:spChg chg="del mod">
          <ac:chgData name="Wojciech Kustra" userId="afebd3d0-216b-4c4f-8992-1bf1fda6d5e8" providerId="ADAL" clId="{1D307E72-7901-4E61-A01B-3C4232ABCF63}" dt="2026-07-18T11:56:17.311" v="4119" actId="478"/>
          <ac:spMkLst>
            <pc:docMk/>
            <pc:sldMk cId="3655956001" sldId="357"/>
            <ac:spMk id="1052" creationId="{05343F33-202F-420E-8966-F3C240FFE437}"/>
          </ac:spMkLst>
        </pc:spChg>
        <pc:spChg chg="del mod">
          <ac:chgData name="Wojciech Kustra" userId="afebd3d0-216b-4c4f-8992-1bf1fda6d5e8" providerId="ADAL" clId="{1D307E72-7901-4E61-A01B-3C4232ABCF63}" dt="2026-07-18T11:56:54.081" v="4140" actId="478"/>
          <ac:spMkLst>
            <pc:docMk/>
            <pc:sldMk cId="3655956001" sldId="357"/>
            <ac:spMk id="1053" creationId="{290AD5F0-AFF6-4E14-973D-E8646844A4AF}"/>
          </ac:spMkLst>
        </pc:spChg>
        <pc:spChg chg="del mod">
          <ac:chgData name="Wojciech Kustra" userId="afebd3d0-216b-4c4f-8992-1bf1fda6d5e8" providerId="ADAL" clId="{1D307E72-7901-4E61-A01B-3C4232ABCF63}" dt="2026-07-18T11:57:07.487" v="4146" actId="478"/>
          <ac:spMkLst>
            <pc:docMk/>
            <pc:sldMk cId="3655956001" sldId="357"/>
            <ac:spMk id="1054" creationId="{CED4E594-40D1-40BF-99D9-CC3B2B4D35E1}"/>
          </ac:spMkLst>
        </pc:spChg>
        <pc:spChg chg="del">
          <ac:chgData name="Wojciech Kustra" userId="afebd3d0-216b-4c4f-8992-1bf1fda6d5e8" providerId="ADAL" clId="{1D307E72-7901-4E61-A01B-3C4232ABCF63}" dt="2026-07-18T11:57:27.733" v="4156" actId="478"/>
          <ac:spMkLst>
            <pc:docMk/>
            <pc:sldMk cId="3655956001" sldId="357"/>
            <ac:spMk id="1055" creationId="{FBC5F3FE-FD4A-40DD-8290-949A17A59598}"/>
          </ac:spMkLst>
        </pc:spChg>
        <pc:spChg chg="del">
          <ac:chgData name="Wojciech Kustra" userId="afebd3d0-216b-4c4f-8992-1bf1fda6d5e8" providerId="ADAL" clId="{1D307E72-7901-4E61-A01B-3C4232ABCF63}" dt="2026-07-18T11:57:32.239" v="4159" actId="478"/>
          <ac:spMkLst>
            <pc:docMk/>
            <pc:sldMk cId="3655956001" sldId="357"/>
            <ac:spMk id="1056" creationId="{D1065CAF-6A29-4190-8B7A-1218C51C4405}"/>
          </ac:spMkLst>
        </pc:spChg>
        <pc:spChg chg="del">
          <ac:chgData name="Wojciech Kustra" userId="afebd3d0-216b-4c4f-8992-1bf1fda6d5e8" providerId="ADAL" clId="{1D307E72-7901-4E61-A01B-3C4232ABCF63}" dt="2026-07-18T11:57:13.591" v="4148" actId="478"/>
          <ac:spMkLst>
            <pc:docMk/>
            <pc:sldMk cId="3655956001" sldId="357"/>
            <ac:spMk id="1057" creationId="{8C344D62-E744-4FDA-B8FF-8F3447D81A34}"/>
          </ac:spMkLst>
        </pc:spChg>
        <pc:spChg chg="add del mod">
          <ac:chgData name="Wojciech Kustra" userId="afebd3d0-216b-4c4f-8992-1bf1fda6d5e8" providerId="ADAL" clId="{1D307E72-7901-4E61-A01B-3C4232ABCF63}" dt="2026-07-18T11:59:25.721" v="4202" actId="1076"/>
          <ac:spMkLst>
            <pc:docMk/>
            <pc:sldMk cId="3655956001" sldId="357"/>
            <ac:spMk id="1058" creationId="{5D2017E0-E1D0-49EB-BE2F-CDF017C115D0}"/>
          </ac:spMkLst>
        </pc:spChg>
        <pc:picChg chg="add del">
          <ac:chgData name="Wojciech Kustra" userId="afebd3d0-216b-4c4f-8992-1bf1fda6d5e8" providerId="ADAL" clId="{1D307E72-7901-4E61-A01B-3C4232ABCF63}" dt="2026-07-18T11:56:39.868" v="4133" actId="478"/>
          <ac:picMkLst>
            <pc:docMk/>
            <pc:sldMk cId="3655956001" sldId="357"/>
            <ac:picMk id="1026" creationId="{30BCB58E-4CC3-EC42-5FA1-12893EA7F257}"/>
          </ac:picMkLst>
        </pc:picChg>
      </pc:sldChg>
      <pc:sldChg chg="del">
        <pc:chgData name="Wojciech Kustra" userId="afebd3d0-216b-4c4f-8992-1bf1fda6d5e8" providerId="ADAL" clId="{1D307E72-7901-4E61-A01B-3C4232ABCF63}" dt="2026-07-18T12:13:00.170" v="4359"/>
        <pc:sldMkLst>
          <pc:docMk/>
          <pc:sldMk cId="1213504619" sldId="358"/>
        </pc:sldMkLst>
      </pc:sldChg>
      <pc:sldChg chg="del">
        <pc:chgData name="Wojciech Kustra" userId="afebd3d0-216b-4c4f-8992-1bf1fda6d5e8" providerId="ADAL" clId="{1D307E72-7901-4E61-A01B-3C4232ABCF63}" dt="2026-07-18T12:13:02.811" v="4361"/>
        <pc:sldMkLst>
          <pc:docMk/>
          <pc:sldMk cId="1948034832" sldId="359"/>
        </pc:sldMkLst>
      </pc:sldChg>
      <pc:sldChg chg="addSp delSp modSp del mod modClrScheme chgLayout">
        <pc:chgData name="Wojciech Kustra" userId="afebd3d0-216b-4c4f-8992-1bf1fda6d5e8" providerId="ADAL" clId="{1D307E72-7901-4E61-A01B-3C4232ABCF63}" dt="2026-07-18T12:13:06.296" v="4363"/>
        <pc:sldMkLst>
          <pc:docMk/>
          <pc:sldMk cId="2164428681" sldId="360"/>
        </pc:sldMkLst>
        <pc:spChg chg="add del mod ord">
          <ac:chgData name="Wojciech Kustra" userId="afebd3d0-216b-4c4f-8992-1bf1fda6d5e8" providerId="ADAL" clId="{1D307E72-7901-4E61-A01B-3C4232ABCF63}" dt="2026-07-18T11:59:40.661" v="4206" actId="478"/>
          <ac:spMkLst>
            <pc:docMk/>
            <pc:sldMk cId="2164428681" sldId="360"/>
            <ac:spMk id="2" creationId="{DF668615-7C48-6E75-B1C6-1EE8C397DABA}"/>
          </ac:spMkLst>
        </pc:spChg>
        <pc:spChg chg="add del mod ord">
          <ac:chgData name="Wojciech Kustra" userId="afebd3d0-216b-4c4f-8992-1bf1fda6d5e8" providerId="ADAL" clId="{1D307E72-7901-4E61-A01B-3C4232ABCF63}" dt="2026-07-18T11:59:42.013" v="4207" actId="478"/>
          <ac:spMkLst>
            <pc:docMk/>
            <pc:sldMk cId="2164428681" sldId="360"/>
            <ac:spMk id="3" creationId="{A4B970B4-F18E-5389-238B-DCB7F9571E28}"/>
          </ac:spMkLst>
        </pc:spChg>
        <pc:spChg chg="del">
          <ac:chgData name="Wojciech Kustra" userId="afebd3d0-216b-4c4f-8992-1bf1fda6d5e8" providerId="ADAL" clId="{1D307E72-7901-4E61-A01B-3C4232ABCF63}" dt="2026-07-18T11:59:33.511" v="4203" actId="478"/>
          <ac:spMkLst>
            <pc:docMk/>
            <pc:sldMk cId="2164428681" sldId="360"/>
            <ac:spMk id="10" creationId="{C2B04565-1B20-798E-155D-E1186972860D}"/>
          </ac:spMkLst>
        </pc:spChg>
        <pc:spChg chg="mod">
          <ac:chgData name="Wojciech Kustra" userId="afebd3d0-216b-4c4f-8992-1bf1fda6d5e8" providerId="ADAL" clId="{1D307E72-7901-4E61-A01B-3C4232ABCF63}" dt="2026-07-18T12:02:09.934" v="4249" actId="255"/>
          <ac:spMkLst>
            <pc:docMk/>
            <pc:sldMk cId="2164428681" sldId="360"/>
            <ac:spMk id="42" creationId="{6B47E38A-E176-41E2-9F25-46E0C1BE3F63}"/>
          </ac:spMkLst>
        </pc:spChg>
        <pc:spChg chg="mod">
          <ac:chgData name="Wojciech Kustra" userId="afebd3d0-216b-4c4f-8992-1bf1fda6d5e8" providerId="ADAL" clId="{1D307E72-7901-4E61-A01B-3C4232ABCF63}" dt="2026-07-18T11:59:59.881" v="4212" actId="1076"/>
          <ac:spMkLst>
            <pc:docMk/>
            <pc:sldMk cId="2164428681" sldId="360"/>
            <ac:spMk id="43" creationId="{046CA21D-1301-4E41-A751-D4DA3BE3CB87}"/>
          </ac:spMkLst>
        </pc:spChg>
        <pc:spChg chg="mod">
          <ac:chgData name="Wojciech Kustra" userId="afebd3d0-216b-4c4f-8992-1bf1fda6d5e8" providerId="ADAL" clId="{1D307E72-7901-4E61-A01B-3C4232ABCF63}" dt="2026-07-18T12:01:32.805" v="4241" actId="255"/>
          <ac:spMkLst>
            <pc:docMk/>
            <pc:sldMk cId="2164428681" sldId="360"/>
            <ac:spMk id="44" creationId="{AC1D0416-4D14-4BA4-9E53-9C6CB0C4C7F5}"/>
          </ac:spMkLst>
        </pc:spChg>
        <pc:spChg chg="del mod">
          <ac:chgData name="Wojciech Kustra" userId="afebd3d0-216b-4c4f-8992-1bf1fda6d5e8" providerId="ADAL" clId="{1D307E72-7901-4E61-A01B-3C4232ABCF63}" dt="2026-07-18T12:00:37.611" v="4225" actId="478"/>
          <ac:spMkLst>
            <pc:docMk/>
            <pc:sldMk cId="2164428681" sldId="360"/>
            <ac:spMk id="45" creationId="{C8FC888E-919A-4F50-B513-D301A8AB78A3}"/>
          </ac:spMkLst>
        </pc:spChg>
        <pc:spChg chg="mod">
          <ac:chgData name="Wojciech Kustra" userId="afebd3d0-216b-4c4f-8992-1bf1fda6d5e8" providerId="ADAL" clId="{1D307E72-7901-4E61-A01B-3C4232ABCF63}" dt="2026-07-18T12:00:19.897" v="4219" actId="21"/>
          <ac:spMkLst>
            <pc:docMk/>
            <pc:sldMk cId="2164428681" sldId="360"/>
            <ac:spMk id="46" creationId="{3EFC3DA0-A3B1-4DEA-ADE7-AE1EC8B8F493}"/>
          </ac:spMkLst>
        </pc:spChg>
        <pc:spChg chg="mod">
          <ac:chgData name="Wojciech Kustra" userId="afebd3d0-216b-4c4f-8992-1bf1fda6d5e8" providerId="ADAL" clId="{1D307E72-7901-4E61-A01B-3C4232ABCF63}" dt="2026-07-18T12:02:09.934" v="4249" actId="255"/>
          <ac:spMkLst>
            <pc:docMk/>
            <pc:sldMk cId="2164428681" sldId="360"/>
            <ac:spMk id="48" creationId="{4D9434DB-AD5C-4D67-B6F3-E0C1E3143FC0}"/>
          </ac:spMkLst>
        </pc:spChg>
        <pc:spChg chg="del">
          <ac:chgData name="Wojciech Kustra" userId="afebd3d0-216b-4c4f-8992-1bf1fda6d5e8" providerId="ADAL" clId="{1D307E72-7901-4E61-A01B-3C4232ABCF63}" dt="2026-07-18T12:01:26.974" v="4239" actId="478"/>
          <ac:spMkLst>
            <pc:docMk/>
            <pc:sldMk cId="2164428681" sldId="360"/>
            <ac:spMk id="49" creationId="{4F715D19-2A87-4EC5-A71A-EE8048AB5E7A}"/>
          </ac:spMkLst>
        </pc:spChg>
        <pc:spChg chg="mod">
          <ac:chgData name="Wojciech Kustra" userId="afebd3d0-216b-4c4f-8992-1bf1fda6d5e8" providerId="ADAL" clId="{1D307E72-7901-4E61-A01B-3C4232ABCF63}" dt="2026-07-18T12:01:52.535" v="4246" actId="14100"/>
          <ac:spMkLst>
            <pc:docMk/>
            <pc:sldMk cId="2164428681" sldId="360"/>
            <ac:spMk id="50" creationId="{5C169066-137D-4FAD-8DC6-B7BF8D90877D}"/>
          </ac:spMkLst>
        </pc:spChg>
        <pc:spChg chg="del mod">
          <ac:chgData name="Wojciech Kustra" userId="afebd3d0-216b-4c4f-8992-1bf1fda6d5e8" providerId="ADAL" clId="{1D307E72-7901-4E61-A01B-3C4232ABCF63}" dt="2026-07-18T12:01:14.096" v="4235" actId="478"/>
          <ac:spMkLst>
            <pc:docMk/>
            <pc:sldMk cId="2164428681" sldId="360"/>
            <ac:spMk id="51" creationId="{F1EF88C7-CB26-477F-ADF2-E39C066305F5}"/>
          </ac:spMkLst>
        </pc:spChg>
        <pc:spChg chg="mod">
          <ac:chgData name="Wojciech Kustra" userId="afebd3d0-216b-4c4f-8992-1bf1fda6d5e8" providerId="ADAL" clId="{1D307E72-7901-4E61-A01B-3C4232ABCF63}" dt="2026-07-18T12:01:11.498" v="4234" actId="21"/>
          <ac:spMkLst>
            <pc:docMk/>
            <pc:sldMk cId="2164428681" sldId="360"/>
            <ac:spMk id="52" creationId="{E46ADE48-1BBE-41DB-9B73-1083AE75A192}"/>
          </ac:spMkLst>
        </pc:spChg>
        <pc:spChg chg="mod">
          <ac:chgData name="Wojciech Kustra" userId="afebd3d0-216b-4c4f-8992-1bf1fda6d5e8" providerId="ADAL" clId="{1D307E72-7901-4E61-A01B-3C4232ABCF63}" dt="2026-07-18T12:02:09.934" v="4249" actId="255"/>
          <ac:spMkLst>
            <pc:docMk/>
            <pc:sldMk cId="2164428681" sldId="360"/>
            <ac:spMk id="54" creationId="{58A8A31A-422D-4CDD-8847-001D75F25A7E}"/>
          </ac:spMkLst>
        </pc:spChg>
        <pc:spChg chg="del">
          <ac:chgData name="Wojciech Kustra" userId="afebd3d0-216b-4c4f-8992-1bf1fda6d5e8" providerId="ADAL" clId="{1D307E72-7901-4E61-A01B-3C4232ABCF63}" dt="2026-07-18T12:02:25.502" v="4256" actId="478"/>
          <ac:spMkLst>
            <pc:docMk/>
            <pc:sldMk cId="2164428681" sldId="360"/>
            <ac:spMk id="55" creationId="{8344EA3A-7DE4-4EAF-9EFB-BCF2B0489A16}"/>
          </ac:spMkLst>
        </pc:spChg>
        <pc:spChg chg="mod">
          <ac:chgData name="Wojciech Kustra" userId="afebd3d0-216b-4c4f-8992-1bf1fda6d5e8" providerId="ADAL" clId="{1D307E72-7901-4E61-A01B-3C4232ABCF63}" dt="2026-07-18T12:03:54.917" v="4288" actId="14100"/>
          <ac:spMkLst>
            <pc:docMk/>
            <pc:sldMk cId="2164428681" sldId="360"/>
            <ac:spMk id="56" creationId="{9869AA41-958F-42E1-844F-EDA7EB896615}"/>
          </ac:spMkLst>
        </pc:spChg>
        <pc:spChg chg="del mod">
          <ac:chgData name="Wojciech Kustra" userId="afebd3d0-216b-4c4f-8992-1bf1fda6d5e8" providerId="ADAL" clId="{1D307E72-7901-4E61-A01B-3C4232ABCF63}" dt="2026-07-18T12:02:24.615" v="4255" actId="478"/>
          <ac:spMkLst>
            <pc:docMk/>
            <pc:sldMk cId="2164428681" sldId="360"/>
            <ac:spMk id="57" creationId="{C21FFFE5-341D-4FEE-9A43-9B0585C4C29B}"/>
          </ac:spMkLst>
        </pc:spChg>
        <pc:spChg chg="mod">
          <ac:chgData name="Wojciech Kustra" userId="afebd3d0-216b-4c4f-8992-1bf1fda6d5e8" providerId="ADAL" clId="{1D307E72-7901-4E61-A01B-3C4232ABCF63}" dt="2026-07-18T12:02:20.345" v="4254" actId="21"/>
          <ac:spMkLst>
            <pc:docMk/>
            <pc:sldMk cId="2164428681" sldId="360"/>
            <ac:spMk id="58" creationId="{9A65CB93-9DE1-4F0C-9ADB-F290CA0C34F6}"/>
          </ac:spMkLst>
        </pc:spChg>
        <pc:spChg chg="mod">
          <ac:chgData name="Wojciech Kustra" userId="afebd3d0-216b-4c4f-8992-1bf1fda6d5e8" providerId="ADAL" clId="{1D307E72-7901-4E61-A01B-3C4232ABCF63}" dt="2026-07-18T12:02:52.130" v="4268" actId="14100"/>
          <ac:spMkLst>
            <pc:docMk/>
            <pc:sldMk cId="2164428681" sldId="360"/>
            <ac:spMk id="60" creationId="{B2172D33-94BB-47C6-9803-B552D7DC7C1D}"/>
          </ac:spMkLst>
        </pc:spChg>
        <pc:spChg chg="mod">
          <ac:chgData name="Wojciech Kustra" userId="afebd3d0-216b-4c4f-8992-1bf1fda6d5e8" providerId="ADAL" clId="{1D307E72-7901-4E61-A01B-3C4232ABCF63}" dt="2026-07-18T12:02:45.023" v="4265" actId="21"/>
          <ac:spMkLst>
            <pc:docMk/>
            <pc:sldMk cId="2164428681" sldId="360"/>
            <ac:spMk id="61" creationId="{6595A884-6E03-4074-8DF7-BA2B7490B655}"/>
          </ac:spMkLst>
        </pc:spChg>
        <pc:spChg chg="del">
          <ac:chgData name="Wojciech Kustra" userId="afebd3d0-216b-4c4f-8992-1bf1fda6d5e8" providerId="ADAL" clId="{1D307E72-7901-4E61-A01B-3C4232ABCF63}" dt="2026-07-18T12:03:41.012" v="4284" actId="478"/>
          <ac:spMkLst>
            <pc:docMk/>
            <pc:sldMk cId="2164428681" sldId="360"/>
            <ac:spMk id="62" creationId="{C958FBD5-ED15-490D-BFD5-90CD6C8902EF}"/>
          </ac:spMkLst>
        </pc:spChg>
        <pc:spChg chg="add del mod">
          <ac:chgData name="Wojciech Kustra" userId="afebd3d0-216b-4c4f-8992-1bf1fda6d5e8" providerId="ADAL" clId="{1D307E72-7901-4E61-A01B-3C4232ABCF63}" dt="2026-07-18T12:03:48.514" v="4286" actId="14100"/>
          <ac:spMkLst>
            <pc:docMk/>
            <pc:sldMk cId="2164428681" sldId="360"/>
            <ac:spMk id="63" creationId="{72D5FCB6-C009-45C5-9AE0-6D91F2D62388}"/>
          </ac:spMkLst>
        </pc:spChg>
        <pc:spChg chg="mod">
          <ac:chgData name="Wojciech Kustra" userId="afebd3d0-216b-4c4f-8992-1bf1fda6d5e8" providerId="ADAL" clId="{1D307E72-7901-4E61-A01B-3C4232ABCF63}" dt="2026-07-18T12:02:57.181" v="4269" actId="21"/>
          <ac:spMkLst>
            <pc:docMk/>
            <pc:sldMk cId="2164428681" sldId="360"/>
            <ac:spMk id="2048" creationId="{2BC965E5-ED44-4824-AA1E-248827E083AD}"/>
          </ac:spMkLst>
        </pc:spChg>
        <pc:spChg chg="del mod">
          <ac:chgData name="Wojciech Kustra" userId="afebd3d0-216b-4c4f-8992-1bf1fda6d5e8" providerId="ADAL" clId="{1D307E72-7901-4E61-A01B-3C4232ABCF63}" dt="2026-07-18T12:03:37.581" v="4282" actId="478"/>
          <ac:spMkLst>
            <pc:docMk/>
            <pc:sldMk cId="2164428681" sldId="360"/>
            <ac:spMk id="2049" creationId="{5C87AD52-6D7E-4B83-8FD4-470E8CAEF040}"/>
          </ac:spMkLst>
        </pc:spChg>
        <pc:spChg chg="mod">
          <ac:chgData name="Wojciech Kustra" userId="afebd3d0-216b-4c4f-8992-1bf1fda6d5e8" providerId="ADAL" clId="{1D307E72-7901-4E61-A01B-3C4232ABCF63}" dt="2026-07-18T12:03:13.165" v="4274" actId="21"/>
          <ac:spMkLst>
            <pc:docMk/>
            <pc:sldMk cId="2164428681" sldId="360"/>
            <ac:spMk id="2051" creationId="{F872312D-828A-4ADD-A325-912AA27E00EB}"/>
          </ac:spMkLst>
        </pc:spChg>
      </pc:sldChg>
      <pc:sldChg chg="modSp del mod">
        <pc:chgData name="Wojciech Kustra" userId="afebd3d0-216b-4c4f-8992-1bf1fda6d5e8" providerId="ADAL" clId="{1D307E72-7901-4E61-A01B-3C4232ABCF63}" dt="2026-07-18T12:13:09.622" v="4365"/>
        <pc:sldMkLst>
          <pc:docMk/>
          <pc:sldMk cId="36271569" sldId="361"/>
        </pc:sldMkLst>
        <pc:spChg chg="mod">
          <ac:chgData name="Wojciech Kustra" userId="afebd3d0-216b-4c4f-8992-1bf1fda6d5e8" providerId="ADAL" clId="{1D307E72-7901-4E61-A01B-3C4232ABCF63}" dt="2026-07-18T12:04:18.824" v="4291" actId="255"/>
          <ac:spMkLst>
            <pc:docMk/>
            <pc:sldMk cId="36271569" sldId="361"/>
            <ac:spMk id="8" creationId="{03E86C5F-4C83-412E-A53D-36D032CF813C}"/>
          </ac:spMkLst>
        </pc:spChg>
        <pc:spChg chg="mod">
          <ac:chgData name="Wojciech Kustra" userId="afebd3d0-216b-4c4f-8992-1bf1fda6d5e8" providerId="ADAL" clId="{1D307E72-7901-4E61-A01B-3C4232ABCF63}" dt="2026-07-18T12:04:08.370" v="4289" actId="255"/>
          <ac:spMkLst>
            <pc:docMk/>
            <pc:sldMk cId="36271569" sldId="361"/>
            <ac:spMk id="9" creationId="{75718E44-9440-400D-BD82-225B5F3E1DA2}"/>
          </ac:spMkLst>
        </pc:spChg>
        <pc:spChg chg="mod">
          <ac:chgData name="Wojciech Kustra" userId="afebd3d0-216b-4c4f-8992-1bf1fda6d5e8" providerId="ADAL" clId="{1D307E72-7901-4E61-A01B-3C4232ABCF63}" dt="2026-07-18T12:04:08.370" v="4289" actId="255"/>
          <ac:spMkLst>
            <pc:docMk/>
            <pc:sldMk cId="36271569" sldId="361"/>
            <ac:spMk id="10" creationId="{4C9E310E-FF87-4E81-BA70-939054483743}"/>
          </ac:spMkLst>
        </pc:spChg>
        <pc:spChg chg="mod">
          <ac:chgData name="Wojciech Kustra" userId="afebd3d0-216b-4c4f-8992-1bf1fda6d5e8" providerId="ADAL" clId="{1D307E72-7901-4E61-A01B-3C4232ABCF63}" dt="2026-07-18T12:04:08.370" v="4289" actId="255"/>
          <ac:spMkLst>
            <pc:docMk/>
            <pc:sldMk cId="36271569" sldId="361"/>
            <ac:spMk id="11" creationId="{5AE32CF7-B3B1-473E-91E3-2AF95C9AFDCB}"/>
          </ac:spMkLst>
        </pc:spChg>
        <pc:spChg chg="mod">
          <ac:chgData name="Wojciech Kustra" userId="afebd3d0-216b-4c4f-8992-1bf1fda6d5e8" providerId="ADAL" clId="{1D307E72-7901-4E61-A01B-3C4232ABCF63}" dt="2026-07-18T12:04:26.174" v="4293" actId="255"/>
          <ac:spMkLst>
            <pc:docMk/>
            <pc:sldMk cId="36271569" sldId="361"/>
            <ac:spMk id="12" creationId="{6D5848BE-D386-4FC0-A2FB-678B7306E1B8}"/>
          </ac:spMkLst>
        </pc:spChg>
        <pc:spChg chg="mod">
          <ac:chgData name="Wojciech Kustra" userId="afebd3d0-216b-4c4f-8992-1bf1fda6d5e8" providerId="ADAL" clId="{1D307E72-7901-4E61-A01B-3C4232ABCF63}" dt="2026-07-18T12:04:26.174" v="4293" actId="255"/>
          <ac:spMkLst>
            <pc:docMk/>
            <pc:sldMk cId="36271569" sldId="361"/>
            <ac:spMk id="13" creationId="{CEC31730-4F84-4321-922D-BFFC9485270A}"/>
          </ac:spMkLst>
        </pc:spChg>
        <pc:spChg chg="mod">
          <ac:chgData name="Wojciech Kustra" userId="afebd3d0-216b-4c4f-8992-1bf1fda6d5e8" providerId="ADAL" clId="{1D307E72-7901-4E61-A01B-3C4232ABCF63}" dt="2026-07-18T12:04:26.174" v="4293" actId="255"/>
          <ac:spMkLst>
            <pc:docMk/>
            <pc:sldMk cId="36271569" sldId="361"/>
            <ac:spMk id="14" creationId="{5C51B1C4-92A9-4038-ABD2-550660079CB6}"/>
          </ac:spMkLst>
        </pc:spChg>
        <pc:spChg chg="mod">
          <ac:chgData name="Wojciech Kustra" userId="afebd3d0-216b-4c4f-8992-1bf1fda6d5e8" providerId="ADAL" clId="{1D307E72-7901-4E61-A01B-3C4232ABCF63}" dt="2026-07-18T12:04:26.174" v="4293" actId="255"/>
          <ac:spMkLst>
            <pc:docMk/>
            <pc:sldMk cId="36271569" sldId="361"/>
            <ac:spMk id="15" creationId="{A59927E8-CD8A-44F3-AE0C-7A0055774722}"/>
          </ac:spMkLst>
        </pc:spChg>
        <pc:spChg chg="mod">
          <ac:chgData name="Wojciech Kustra" userId="afebd3d0-216b-4c4f-8992-1bf1fda6d5e8" providerId="ADAL" clId="{1D307E72-7901-4E61-A01B-3C4232ABCF63}" dt="2026-07-18T12:04:26.174" v="4293" actId="255"/>
          <ac:spMkLst>
            <pc:docMk/>
            <pc:sldMk cId="36271569" sldId="361"/>
            <ac:spMk id="16" creationId="{7ABE2160-790C-4E39-B407-552FBD70C36C}"/>
          </ac:spMkLst>
        </pc:spChg>
        <pc:spChg chg="mod">
          <ac:chgData name="Wojciech Kustra" userId="afebd3d0-216b-4c4f-8992-1bf1fda6d5e8" providerId="ADAL" clId="{1D307E72-7901-4E61-A01B-3C4232ABCF63}" dt="2026-07-18T12:04:26.174" v="4293" actId="255"/>
          <ac:spMkLst>
            <pc:docMk/>
            <pc:sldMk cId="36271569" sldId="361"/>
            <ac:spMk id="17" creationId="{FFA8DC1B-63EC-44D7-8254-2B39DAB7E85A}"/>
          </ac:spMkLst>
        </pc:spChg>
        <pc:spChg chg="mod">
          <ac:chgData name="Wojciech Kustra" userId="afebd3d0-216b-4c4f-8992-1bf1fda6d5e8" providerId="ADAL" clId="{1D307E72-7901-4E61-A01B-3C4232ABCF63}" dt="2026-07-18T12:04:26.174" v="4293" actId="255"/>
          <ac:spMkLst>
            <pc:docMk/>
            <pc:sldMk cId="36271569" sldId="361"/>
            <ac:spMk id="18" creationId="{AE440AE6-1F55-4F8E-97F9-08F1BFAF44D5}"/>
          </ac:spMkLst>
        </pc:spChg>
      </pc:sldChg>
      <pc:sldChg chg="modSp del mod">
        <pc:chgData name="Wojciech Kustra" userId="afebd3d0-216b-4c4f-8992-1bf1fda6d5e8" providerId="ADAL" clId="{1D307E72-7901-4E61-A01B-3C4232ABCF63}" dt="2026-07-18T12:13:12.791" v="4367"/>
        <pc:sldMkLst>
          <pc:docMk/>
          <pc:sldMk cId="1517158329" sldId="362"/>
        </pc:sldMkLst>
        <pc:spChg chg="mod">
          <ac:chgData name="Wojciech Kustra" userId="afebd3d0-216b-4c4f-8992-1bf1fda6d5e8" providerId="ADAL" clId="{1D307E72-7901-4E61-A01B-3C4232ABCF63}" dt="2026-07-18T12:04:34.545" v="4294" actId="255"/>
          <ac:spMkLst>
            <pc:docMk/>
            <pc:sldMk cId="1517158329" sldId="362"/>
            <ac:spMk id="9" creationId="{E4FD1617-E08B-4A38-B851-E919BBC8632D}"/>
          </ac:spMkLst>
        </pc:spChg>
        <pc:spChg chg="mod">
          <ac:chgData name="Wojciech Kustra" userId="afebd3d0-216b-4c4f-8992-1bf1fda6d5e8" providerId="ADAL" clId="{1D307E72-7901-4E61-A01B-3C4232ABCF63}" dt="2026-07-18T12:04:34.545" v="4294" actId="255"/>
          <ac:spMkLst>
            <pc:docMk/>
            <pc:sldMk cId="1517158329" sldId="362"/>
            <ac:spMk id="10" creationId="{F3C55C1A-FE1F-4CE6-AA4D-D3D6BEAE0035}"/>
          </ac:spMkLst>
        </pc:spChg>
        <pc:spChg chg="mod">
          <ac:chgData name="Wojciech Kustra" userId="afebd3d0-216b-4c4f-8992-1bf1fda6d5e8" providerId="ADAL" clId="{1D307E72-7901-4E61-A01B-3C4232ABCF63}" dt="2026-07-18T12:04:34.545" v="4294" actId="255"/>
          <ac:spMkLst>
            <pc:docMk/>
            <pc:sldMk cId="1517158329" sldId="362"/>
            <ac:spMk id="11" creationId="{3644C791-23B1-46C1-B1F7-31E8E4D9831D}"/>
          </ac:spMkLst>
        </pc:spChg>
        <pc:spChg chg="mod">
          <ac:chgData name="Wojciech Kustra" userId="afebd3d0-216b-4c4f-8992-1bf1fda6d5e8" providerId="ADAL" clId="{1D307E72-7901-4E61-A01B-3C4232ABCF63}" dt="2026-07-18T12:04:34.545" v="4294" actId="255"/>
          <ac:spMkLst>
            <pc:docMk/>
            <pc:sldMk cId="1517158329" sldId="362"/>
            <ac:spMk id="12" creationId="{1EDB78F7-FDE3-41B8-891C-DE04D5521C5F}"/>
          </ac:spMkLst>
        </pc:spChg>
        <pc:spChg chg="mod">
          <ac:chgData name="Wojciech Kustra" userId="afebd3d0-216b-4c4f-8992-1bf1fda6d5e8" providerId="ADAL" clId="{1D307E72-7901-4E61-A01B-3C4232ABCF63}" dt="2026-07-18T12:04:34.545" v="4294" actId="255"/>
          <ac:spMkLst>
            <pc:docMk/>
            <pc:sldMk cId="1517158329" sldId="362"/>
            <ac:spMk id="13" creationId="{D69DE783-0312-4B28-8B5E-923975493256}"/>
          </ac:spMkLst>
        </pc:spChg>
        <pc:spChg chg="mod">
          <ac:chgData name="Wojciech Kustra" userId="afebd3d0-216b-4c4f-8992-1bf1fda6d5e8" providerId="ADAL" clId="{1D307E72-7901-4E61-A01B-3C4232ABCF63}" dt="2026-07-18T12:04:34.545" v="4294" actId="255"/>
          <ac:spMkLst>
            <pc:docMk/>
            <pc:sldMk cId="1517158329" sldId="362"/>
            <ac:spMk id="14" creationId="{C10C1AFF-6CB8-460E-A283-A5BECB783DFB}"/>
          </ac:spMkLst>
        </pc:spChg>
        <pc:spChg chg="mod">
          <ac:chgData name="Wojciech Kustra" userId="afebd3d0-216b-4c4f-8992-1bf1fda6d5e8" providerId="ADAL" clId="{1D307E72-7901-4E61-A01B-3C4232ABCF63}" dt="2026-07-18T12:04:34.545" v="4294" actId="255"/>
          <ac:spMkLst>
            <pc:docMk/>
            <pc:sldMk cId="1517158329" sldId="362"/>
            <ac:spMk id="15" creationId="{CF90D4C5-FF38-4322-9E66-47C8D86F8E06}"/>
          </ac:spMkLst>
        </pc:spChg>
        <pc:spChg chg="mod">
          <ac:chgData name="Wojciech Kustra" userId="afebd3d0-216b-4c4f-8992-1bf1fda6d5e8" providerId="ADAL" clId="{1D307E72-7901-4E61-A01B-3C4232ABCF63}" dt="2026-07-18T12:04:34.545" v="4294" actId="255"/>
          <ac:spMkLst>
            <pc:docMk/>
            <pc:sldMk cId="1517158329" sldId="362"/>
            <ac:spMk id="16" creationId="{6387A8CE-D81B-4762-9C3D-9DAC92F300BC}"/>
          </ac:spMkLst>
        </pc:spChg>
        <pc:spChg chg="mod">
          <ac:chgData name="Wojciech Kustra" userId="afebd3d0-216b-4c4f-8992-1bf1fda6d5e8" providerId="ADAL" clId="{1D307E72-7901-4E61-A01B-3C4232ABCF63}" dt="2026-07-18T12:04:34.545" v="4294" actId="255"/>
          <ac:spMkLst>
            <pc:docMk/>
            <pc:sldMk cId="1517158329" sldId="362"/>
            <ac:spMk id="18" creationId="{1B9C8D5B-1DD7-48F5-A8D6-EAD8B7D092F7}"/>
          </ac:spMkLst>
        </pc:spChg>
        <pc:spChg chg="mod">
          <ac:chgData name="Wojciech Kustra" userId="afebd3d0-216b-4c4f-8992-1bf1fda6d5e8" providerId="ADAL" clId="{1D307E72-7901-4E61-A01B-3C4232ABCF63}" dt="2026-07-18T12:04:34.545" v="4294" actId="255"/>
          <ac:spMkLst>
            <pc:docMk/>
            <pc:sldMk cId="1517158329" sldId="362"/>
            <ac:spMk id="19" creationId="{CF8D4C7C-5893-4CB7-99BF-1BF56BF5FCF7}"/>
          </ac:spMkLst>
        </pc:spChg>
      </pc:sldChg>
      <pc:sldChg chg="modSp del mod">
        <pc:chgData name="Wojciech Kustra" userId="afebd3d0-216b-4c4f-8992-1bf1fda6d5e8" providerId="ADAL" clId="{1D307E72-7901-4E61-A01B-3C4232ABCF63}" dt="2026-07-18T12:13:15.792" v="4369"/>
        <pc:sldMkLst>
          <pc:docMk/>
          <pc:sldMk cId="1498577574" sldId="363"/>
        </pc:sldMkLst>
        <pc:spChg chg="mod">
          <ac:chgData name="Wojciech Kustra" userId="afebd3d0-216b-4c4f-8992-1bf1fda6d5e8" providerId="ADAL" clId="{1D307E72-7901-4E61-A01B-3C4232ABCF63}" dt="2026-07-18T12:04:47.519" v="4297" actId="255"/>
          <ac:spMkLst>
            <pc:docMk/>
            <pc:sldMk cId="1498577574" sldId="363"/>
            <ac:spMk id="32" creationId="{989B806F-B5C1-4F15-A777-83180A4AE44B}"/>
          </ac:spMkLst>
        </pc:spChg>
        <pc:spChg chg="mod">
          <ac:chgData name="Wojciech Kustra" userId="afebd3d0-216b-4c4f-8992-1bf1fda6d5e8" providerId="ADAL" clId="{1D307E72-7901-4E61-A01B-3C4232ABCF63}" dt="2026-07-18T12:04:41.040" v="4295" actId="255"/>
          <ac:spMkLst>
            <pc:docMk/>
            <pc:sldMk cId="1498577574" sldId="363"/>
            <ac:spMk id="36" creationId="{A3B707CC-C4F4-44EE-9AEF-7C23C37442A4}"/>
          </ac:spMkLst>
        </pc:spChg>
        <pc:spChg chg="mod">
          <ac:chgData name="Wojciech Kustra" userId="afebd3d0-216b-4c4f-8992-1bf1fda6d5e8" providerId="ADAL" clId="{1D307E72-7901-4E61-A01B-3C4232ABCF63}" dt="2026-07-18T12:04:44.026" v="4296" actId="255"/>
          <ac:spMkLst>
            <pc:docMk/>
            <pc:sldMk cId="1498577574" sldId="363"/>
            <ac:spMk id="38" creationId="{4542B795-8501-4606-9960-AFA7C070EF21}"/>
          </ac:spMkLst>
        </pc:spChg>
        <pc:spChg chg="mod">
          <ac:chgData name="Wojciech Kustra" userId="afebd3d0-216b-4c4f-8992-1bf1fda6d5e8" providerId="ADAL" clId="{1D307E72-7901-4E61-A01B-3C4232ABCF63}" dt="2026-07-18T12:04:41.040" v="4295" actId="255"/>
          <ac:spMkLst>
            <pc:docMk/>
            <pc:sldMk cId="1498577574" sldId="363"/>
            <ac:spMk id="40" creationId="{D9D64CD9-18A8-4E0C-BA97-6607E3703F15}"/>
          </ac:spMkLst>
        </pc:spChg>
        <pc:spChg chg="mod">
          <ac:chgData name="Wojciech Kustra" userId="afebd3d0-216b-4c4f-8992-1bf1fda6d5e8" providerId="ADAL" clId="{1D307E72-7901-4E61-A01B-3C4232ABCF63}" dt="2026-07-18T12:04:41.040" v="4295" actId="255"/>
          <ac:spMkLst>
            <pc:docMk/>
            <pc:sldMk cId="1498577574" sldId="363"/>
            <ac:spMk id="44" creationId="{255DB286-5B93-4D9A-82FD-2446839515F1}"/>
          </ac:spMkLst>
        </pc:spChg>
        <pc:spChg chg="mod">
          <ac:chgData name="Wojciech Kustra" userId="afebd3d0-216b-4c4f-8992-1bf1fda6d5e8" providerId="ADAL" clId="{1D307E72-7901-4E61-A01B-3C4232ABCF63}" dt="2026-07-18T12:04:44.026" v="4296" actId="255"/>
          <ac:spMkLst>
            <pc:docMk/>
            <pc:sldMk cId="1498577574" sldId="363"/>
            <ac:spMk id="54" creationId="{CEE10149-922F-482D-A692-EE0AEDD622B1}"/>
          </ac:spMkLst>
        </pc:spChg>
        <pc:spChg chg="mod">
          <ac:chgData name="Wojciech Kustra" userId="afebd3d0-216b-4c4f-8992-1bf1fda6d5e8" providerId="ADAL" clId="{1D307E72-7901-4E61-A01B-3C4232ABCF63}" dt="2026-07-18T12:04:44.026" v="4296" actId="255"/>
          <ac:spMkLst>
            <pc:docMk/>
            <pc:sldMk cId="1498577574" sldId="363"/>
            <ac:spMk id="56" creationId="{7559C66B-D170-4CEA-B74D-2E16F8A5A897}"/>
          </ac:spMkLst>
        </pc:spChg>
      </pc:sldChg>
      <pc:sldChg chg="modSp del mod">
        <pc:chgData name="Wojciech Kustra" userId="afebd3d0-216b-4c4f-8992-1bf1fda6d5e8" providerId="ADAL" clId="{1D307E72-7901-4E61-A01B-3C4232ABCF63}" dt="2026-07-18T12:13:18.243" v="4371"/>
        <pc:sldMkLst>
          <pc:docMk/>
          <pc:sldMk cId="675374193" sldId="364"/>
        </pc:sldMkLst>
        <pc:spChg chg="mod">
          <ac:chgData name="Wojciech Kustra" userId="afebd3d0-216b-4c4f-8992-1bf1fda6d5e8" providerId="ADAL" clId="{1D307E72-7901-4E61-A01B-3C4232ABCF63}" dt="2026-07-18T12:04:56.326" v="4298" actId="255"/>
          <ac:spMkLst>
            <pc:docMk/>
            <pc:sldMk cId="675374193" sldId="364"/>
            <ac:spMk id="9" creationId="{67D73645-28F0-492C-B356-DF8E228AD87E}"/>
          </ac:spMkLst>
        </pc:spChg>
        <pc:spChg chg="mod">
          <ac:chgData name="Wojciech Kustra" userId="afebd3d0-216b-4c4f-8992-1bf1fda6d5e8" providerId="ADAL" clId="{1D307E72-7901-4E61-A01B-3C4232ABCF63}" dt="2026-07-18T12:04:56.326" v="4298" actId="255"/>
          <ac:spMkLst>
            <pc:docMk/>
            <pc:sldMk cId="675374193" sldId="364"/>
            <ac:spMk id="10" creationId="{43EB4C2A-7F84-48A8-8A92-FE9E028065D7}"/>
          </ac:spMkLst>
        </pc:spChg>
        <pc:spChg chg="mod">
          <ac:chgData name="Wojciech Kustra" userId="afebd3d0-216b-4c4f-8992-1bf1fda6d5e8" providerId="ADAL" clId="{1D307E72-7901-4E61-A01B-3C4232ABCF63}" dt="2026-07-18T12:04:56.326" v="4298" actId="255"/>
          <ac:spMkLst>
            <pc:docMk/>
            <pc:sldMk cId="675374193" sldId="364"/>
            <ac:spMk id="11" creationId="{3BB96FF9-B509-4480-ACC9-9821F7E2F5F4}"/>
          </ac:spMkLst>
        </pc:spChg>
        <pc:spChg chg="mod">
          <ac:chgData name="Wojciech Kustra" userId="afebd3d0-216b-4c4f-8992-1bf1fda6d5e8" providerId="ADAL" clId="{1D307E72-7901-4E61-A01B-3C4232ABCF63}" dt="2026-07-18T12:04:56.326" v="4298" actId="255"/>
          <ac:spMkLst>
            <pc:docMk/>
            <pc:sldMk cId="675374193" sldId="364"/>
            <ac:spMk id="12" creationId="{29E20720-BFBF-492D-920A-87E3753AC1DE}"/>
          </ac:spMkLst>
        </pc:spChg>
        <pc:spChg chg="mod">
          <ac:chgData name="Wojciech Kustra" userId="afebd3d0-216b-4c4f-8992-1bf1fda6d5e8" providerId="ADAL" clId="{1D307E72-7901-4E61-A01B-3C4232ABCF63}" dt="2026-07-18T12:04:56.326" v="4298" actId="255"/>
          <ac:spMkLst>
            <pc:docMk/>
            <pc:sldMk cId="675374193" sldId="364"/>
            <ac:spMk id="13" creationId="{C7BD161D-D6C2-47A6-8FE1-B9E1E759B002}"/>
          </ac:spMkLst>
        </pc:spChg>
        <pc:spChg chg="mod">
          <ac:chgData name="Wojciech Kustra" userId="afebd3d0-216b-4c4f-8992-1bf1fda6d5e8" providerId="ADAL" clId="{1D307E72-7901-4E61-A01B-3C4232ABCF63}" dt="2026-07-18T12:04:56.326" v="4298" actId="255"/>
          <ac:spMkLst>
            <pc:docMk/>
            <pc:sldMk cId="675374193" sldId="364"/>
            <ac:spMk id="14" creationId="{DA575496-21F8-43AF-A429-76B400CB8E57}"/>
          </ac:spMkLst>
        </pc:spChg>
        <pc:spChg chg="mod">
          <ac:chgData name="Wojciech Kustra" userId="afebd3d0-216b-4c4f-8992-1bf1fda6d5e8" providerId="ADAL" clId="{1D307E72-7901-4E61-A01B-3C4232ABCF63}" dt="2026-07-18T12:04:56.326" v="4298" actId="255"/>
          <ac:spMkLst>
            <pc:docMk/>
            <pc:sldMk cId="675374193" sldId="364"/>
            <ac:spMk id="15" creationId="{9DEF7918-8717-4C73-B44F-C6622370996B}"/>
          </ac:spMkLst>
        </pc:spChg>
        <pc:spChg chg="mod">
          <ac:chgData name="Wojciech Kustra" userId="afebd3d0-216b-4c4f-8992-1bf1fda6d5e8" providerId="ADAL" clId="{1D307E72-7901-4E61-A01B-3C4232ABCF63}" dt="2026-07-18T12:04:56.326" v="4298" actId="255"/>
          <ac:spMkLst>
            <pc:docMk/>
            <pc:sldMk cId="675374193" sldId="364"/>
            <ac:spMk id="16" creationId="{297E7F8C-D826-49B2-858C-2A570654498E}"/>
          </ac:spMkLst>
        </pc:spChg>
      </pc:sldChg>
      <pc:sldChg chg="modSp del mod">
        <pc:chgData name="Wojciech Kustra" userId="afebd3d0-216b-4c4f-8992-1bf1fda6d5e8" providerId="ADAL" clId="{1D307E72-7901-4E61-A01B-3C4232ABCF63}" dt="2026-07-18T12:13:44.261" v="4373"/>
        <pc:sldMkLst>
          <pc:docMk/>
          <pc:sldMk cId="290766207" sldId="365"/>
        </pc:sldMkLst>
        <pc:spChg chg="mod">
          <ac:chgData name="Wojciech Kustra" userId="afebd3d0-216b-4c4f-8992-1bf1fda6d5e8" providerId="ADAL" clId="{1D307E72-7901-4E61-A01B-3C4232ABCF63}" dt="2026-07-18T12:05:04.058" v="4299" actId="255"/>
          <ac:spMkLst>
            <pc:docMk/>
            <pc:sldMk cId="290766207" sldId="365"/>
            <ac:spMk id="9" creationId="{99D46B8D-1CC7-417C-B664-FA3A3A6C2F66}"/>
          </ac:spMkLst>
        </pc:spChg>
        <pc:spChg chg="mod">
          <ac:chgData name="Wojciech Kustra" userId="afebd3d0-216b-4c4f-8992-1bf1fda6d5e8" providerId="ADAL" clId="{1D307E72-7901-4E61-A01B-3C4232ABCF63}" dt="2026-07-18T12:05:04.058" v="4299" actId="255"/>
          <ac:spMkLst>
            <pc:docMk/>
            <pc:sldMk cId="290766207" sldId="365"/>
            <ac:spMk id="10" creationId="{53B9FE4B-0C52-4AC3-8455-643C48CDECCB}"/>
          </ac:spMkLst>
        </pc:spChg>
        <pc:spChg chg="mod">
          <ac:chgData name="Wojciech Kustra" userId="afebd3d0-216b-4c4f-8992-1bf1fda6d5e8" providerId="ADAL" clId="{1D307E72-7901-4E61-A01B-3C4232ABCF63}" dt="2026-07-18T12:05:04.058" v="4299" actId="255"/>
          <ac:spMkLst>
            <pc:docMk/>
            <pc:sldMk cId="290766207" sldId="365"/>
            <ac:spMk id="11" creationId="{B809D307-4789-4CE3-8291-9063C27702C2}"/>
          </ac:spMkLst>
        </pc:spChg>
        <pc:spChg chg="mod">
          <ac:chgData name="Wojciech Kustra" userId="afebd3d0-216b-4c4f-8992-1bf1fda6d5e8" providerId="ADAL" clId="{1D307E72-7901-4E61-A01B-3C4232ABCF63}" dt="2026-07-18T12:05:04.058" v="4299" actId="255"/>
          <ac:spMkLst>
            <pc:docMk/>
            <pc:sldMk cId="290766207" sldId="365"/>
            <ac:spMk id="12" creationId="{082CAB4E-212B-4701-AA56-56B15C05CABB}"/>
          </ac:spMkLst>
        </pc:spChg>
        <pc:spChg chg="mod">
          <ac:chgData name="Wojciech Kustra" userId="afebd3d0-216b-4c4f-8992-1bf1fda6d5e8" providerId="ADAL" clId="{1D307E72-7901-4E61-A01B-3C4232ABCF63}" dt="2026-07-18T12:05:04.058" v="4299" actId="255"/>
          <ac:spMkLst>
            <pc:docMk/>
            <pc:sldMk cId="290766207" sldId="365"/>
            <ac:spMk id="13" creationId="{186605F3-D13C-43DF-B6EA-1187C6DFE744}"/>
          </ac:spMkLst>
        </pc:spChg>
        <pc:spChg chg="mod">
          <ac:chgData name="Wojciech Kustra" userId="afebd3d0-216b-4c4f-8992-1bf1fda6d5e8" providerId="ADAL" clId="{1D307E72-7901-4E61-A01B-3C4232ABCF63}" dt="2026-07-18T12:05:04.058" v="4299" actId="255"/>
          <ac:spMkLst>
            <pc:docMk/>
            <pc:sldMk cId="290766207" sldId="365"/>
            <ac:spMk id="14" creationId="{2DB5F08D-AC48-4720-B95A-843B4657AB83}"/>
          </ac:spMkLst>
        </pc:spChg>
        <pc:spChg chg="mod">
          <ac:chgData name="Wojciech Kustra" userId="afebd3d0-216b-4c4f-8992-1bf1fda6d5e8" providerId="ADAL" clId="{1D307E72-7901-4E61-A01B-3C4232ABCF63}" dt="2026-07-18T12:05:04.058" v="4299" actId="255"/>
          <ac:spMkLst>
            <pc:docMk/>
            <pc:sldMk cId="290766207" sldId="365"/>
            <ac:spMk id="15" creationId="{D031ED6F-3754-4A4F-B4F4-7EE90C45916E}"/>
          </ac:spMkLst>
        </pc:spChg>
        <pc:spChg chg="mod">
          <ac:chgData name="Wojciech Kustra" userId="afebd3d0-216b-4c4f-8992-1bf1fda6d5e8" providerId="ADAL" clId="{1D307E72-7901-4E61-A01B-3C4232ABCF63}" dt="2026-07-18T12:05:04.058" v="4299" actId="255"/>
          <ac:spMkLst>
            <pc:docMk/>
            <pc:sldMk cId="290766207" sldId="365"/>
            <ac:spMk id="16" creationId="{806A95CE-F8A8-431F-BF28-310EC6273312}"/>
          </ac:spMkLst>
        </pc:spChg>
      </pc:sldChg>
      <pc:sldChg chg="modSp del mod">
        <pc:chgData name="Wojciech Kustra" userId="afebd3d0-216b-4c4f-8992-1bf1fda6d5e8" providerId="ADAL" clId="{1D307E72-7901-4E61-A01B-3C4232ABCF63}" dt="2026-07-18T12:13:46.947" v="4375"/>
        <pc:sldMkLst>
          <pc:docMk/>
          <pc:sldMk cId="1006679706" sldId="366"/>
        </pc:sldMkLst>
        <pc:spChg chg="mod">
          <ac:chgData name="Wojciech Kustra" userId="afebd3d0-216b-4c4f-8992-1bf1fda6d5e8" providerId="ADAL" clId="{1D307E72-7901-4E61-A01B-3C4232ABCF63}" dt="2026-07-18T12:05:18.589" v="4300" actId="255"/>
          <ac:spMkLst>
            <pc:docMk/>
            <pc:sldMk cId="1006679706" sldId="366"/>
            <ac:spMk id="9" creationId="{5B077A4F-8E07-40C1-8959-152FB67B6608}"/>
          </ac:spMkLst>
        </pc:spChg>
        <pc:spChg chg="mod">
          <ac:chgData name="Wojciech Kustra" userId="afebd3d0-216b-4c4f-8992-1bf1fda6d5e8" providerId="ADAL" clId="{1D307E72-7901-4E61-A01B-3C4232ABCF63}" dt="2026-07-18T12:05:18.589" v="4300" actId="255"/>
          <ac:spMkLst>
            <pc:docMk/>
            <pc:sldMk cId="1006679706" sldId="366"/>
            <ac:spMk id="10" creationId="{29852C63-3C65-4F1B-ACD8-5AE5BCBF47F3}"/>
          </ac:spMkLst>
        </pc:spChg>
        <pc:spChg chg="mod">
          <ac:chgData name="Wojciech Kustra" userId="afebd3d0-216b-4c4f-8992-1bf1fda6d5e8" providerId="ADAL" clId="{1D307E72-7901-4E61-A01B-3C4232ABCF63}" dt="2026-07-18T12:05:18.589" v="4300" actId="255"/>
          <ac:spMkLst>
            <pc:docMk/>
            <pc:sldMk cId="1006679706" sldId="366"/>
            <ac:spMk id="11" creationId="{3E6A553F-ECBE-4643-B122-9A60D5766AF7}"/>
          </ac:spMkLst>
        </pc:spChg>
        <pc:spChg chg="mod">
          <ac:chgData name="Wojciech Kustra" userId="afebd3d0-216b-4c4f-8992-1bf1fda6d5e8" providerId="ADAL" clId="{1D307E72-7901-4E61-A01B-3C4232ABCF63}" dt="2026-07-18T12:05:18.589" v="4300" actId="255"/>
          <ac:spMkLst>
            <pc:docMk/>
            <pc:sldMk cId="1006679706" sldId="366"/>
            <ac:spMk id="13" creationId="{1A33E5B4-C4FB-4936-9793-6660F765DD80}"/>
          </ac:spMkLst>
        </pc:spChg>
        <pc:spChg chg="mod">
          <ac:chgData name="Wojciech Kustra" userId="afebd3d0-216b-4c4f-8992-1bf1fda6d5e8" providerId="ADAL" clId="{1D307E72-7901-4E61-A01B-3C4232ABCF63}" dt="2026-07-18T12:05:18.589" v="4300" actId="255"/>
          <ac:spMkLst>
            <pc:docMk/>
            <pc:sldMk cId="1006679706" sldId="366"/>
            <ac:spMk id="14" creationId="{1D8A740E-0807-4868-AC67-DFCDB9757B49}"/>
          </ac:spMkLst>
        </pc:spChg>
        <pc:spChg chg="mod">
          <ac:chgData name="Wojciech Kustra" userId="afebd3d0-216b-4c4f-8992-1bf1fda6d5e8" providerId="ADAL" clId="{1D307E72-7901-4E61-A01B-3C4232ABCF63}" dt="2026-07-18T12:05:18.589" v="4300" actId="255"/>
          <ac:spMkLst>
            <pc:docMk/>
            <pc:sldMk cId="1006679706" sldId="366"/>
            <ac:spMk id="15" creationId="{7D4925BD-9961-4A0F-951E-5F2E3B1DD42D}"/>
          </ac:spMkLst>
        </pc:spChg>
        <pc:spChg chg="mod">
          <ac:chgData name="Wojciech Kustra" userId="afebd3d0-216b-4c4f-8992-1bf1fda6d5e8" providerId="ADAL" clId="{1D307E72-7901-4E61-A01B-3C4232ABCF63}" dt="2026-07-18T12:05:18.589" v="4300" actId="255"/>
          <ac:spMkLst>
            <pc:docMk/>
            <pc:sldMk cId="1006679706" sldId="366"/>
            <ac:spMk id="16" creationId="{6B9D046D-D063-414C-ADC5-8FF5B63097D7}"/>
          </ac:spMkLst>
        </pc:spChg>
        <pc:spChg chg="mod">
          <ac:chgData name="Wojciech Kustra" userId="afebd3d0-216b-4c4f-8992-1bf1fda6d5e8" providerId="ADAL" clId="{1D307E72-7901-4E61-A01B-3C4232ABCF63}" dt="2026-07-18T12:05:18.589" v="4300" actId="255"/>
          <ac:spMkLst>
            <pc:docMk/>
            <pc:sldMk cId="1006679706" sldId="366"/>
            <ac:spMk id="17" creationId="{9ABEB0AD-9126-4350-9D0A-90F42B2E1CA4}"/>
          </ac:spMkLst>
        </pc:spChg>
        <pc:spChg chg="mod">
          <ac:chgData name="Wojciech Kustra" userId="afebd3d0-216b-4c4f-8992-1bf1fda6d5e8" providerId="ADAL" clId="{1D307E72-7901-4E61-A01B-3C4232ABCF63}" dt="2026-07-18T12:05:18.589" v="4300" actId="255"/>
          <ac:spMkLst>
            <pc:docMk/>
            <pc:sldMk cId="1006679706" sldId="366"/>
            <ac:spMk id="19" creationId="{78E63A99-D7C7-4B48-8B7D-733719700640}"/>
          </ac:spMkLst>
        </pc:spChg>
        <pc:spChg chg="mod">
          <ac:chgData name="Wojciech Kustra" userId="afebd3d0-216b-4c4f-8992-1bf1fda6d5e8" providerId="ADAL" clId="{1D307E72-7901-4E61-A01B-3C4232ABCF63}" dt="2026-07-18T12:05:18.589" v="4300" actId="255"/>
          <ac:spMkLst>
            <pc:docMk/>
            <pc:sldMk cId="1006679706" sldId="366"/>
            <ac:spMk id="20" creationId="{B76B3EAE-4A6D-4CB0-8A41-B05658BC5A46}"/>
          </ac:spMkLst>
        </pc:spChg>
      </pc:sldChg>
      <pc:sldChg chg="addSp delSp modSp del mod">
        <pc:chgData name="Wojciech Kustra" userId="afebd3d0-216b-4c4f-8992-1bf1fda6d5e8" providerId="ADAL" clId="{1D307E72-7901-4E61-A01B-3C4232ABCF63}" dt="2026-07-18T12:13:52.507" v="4377"/>
        <pc:sldMkLst>
          <pc:docMk/>
          <pc:sldMk cId="436351770" sldId="367"/>
        </pc:sldMkLst>
        <pc:spChg chg="mod">
          <ac:chgData name="Wojciech Kustra" userId="afebd3d0-216b-4c4f-8992-1bf1fda6d5e8" providerId="ADAL" clId="{1D307E72-7901-4E61-A01B-3C4232ABCF63}" dt="2026-07-18T12:06:46.206" v="4329" actId="14100"/>
          <ac:spMkLst>
            <pc:docMk/>
            <pc:sldMk cId="436351770" sldId="367"/>
            <ac:spMk id="52" creationId="{266D55E7-C9B9-4DA1-8DDD-F47C9859506D}"/>
          </ac:spMkLst>
        </pc:spChg>
        <pc:spChg chg="mod">
          <ac:chgData name="Wojciech Kustra" userId="afebd3d0-216b-4c4f-8992-1bf1fda6d5e8" providerId="ADAL" clId="{1D307E72-7901-4E61-A01B-3C4232ABCF63}" dt="2026-07-18T12:05:54.168" v="4311" actId="1076"/>
          <ac:spMkLst>
            <pc:docMk/>
            <pc:sldMk cId="436351770" sldId="367"/>
            <ac:spMk id="56" creationId="{EC0B3C7C-7582-430B-80CD-3944BA1D3878}"/>
          </ac:spMkLst>
        </pc:spChg>
        <pc:spChg chg="mod">
          <ac:chgData name="Wojciech Kustra" userId="afebd3d0-216b-4c4f-8992-1bf1fda6d5e8" providerId="ADAL" clId="{1D307E72-7901-4E61-A01B-3C4232ABCF63}" dt="2026-07-18T12:06:01.187" v="4314" actId="1076"/>
          <ac:spMkLst>
            <pc:docMk/>
            <pc:sldMk cId="436351770" sldId="367"/>
            <ac:spMk id="60" creationId="{631C9BBF-DFB1-4482-8DF8-E96293FD71A2}"/>
          </ac:spMkLst>
        </pc:spChg>
        <pc:spChg chg="del">
          <ac:chgData name="Wojciech Kustra" userId="afebd3d0-216b-4c4f-8992-1bf1fda6d5e8" providerId="ADAL" clId="{1D307E72-7901-4E61-A01B-3C4232ABCF63}" dt="2026-07-18T12:06:27.973" v="4325" actId="478"/>
          <ac:spMkLst>
            <pc:docMk/>
            <pc:sldMk cId="436351770" sldId="367"/>
            <ac:spMk id="62" creationId="{6FAA2FC5-27C7-437A-8739-39F560AF87C9}"/>
          </ac:spMkLst>
        </pc:spChg>
        <pc:spChg chg="mod">
          <ac:chgData name="Wojciech Kustra" userId="afebd3d0-216b-4c4f-8992-1bf1fda6d5e8" providerId="ADAL" clId="{1D307E72-7901-4E61-A01B-3C4232ABCF63}" dt="2026-07-18T12:05:47.388" v="4310" actId="14100"/>
          <ac:spMkLst>
            <pc:docMk/>
            <pc:sldMk cId="436351770" sldId="367"/>
            <ac:spMk id="1024" creationId="{B99AE6D1-7FA8-471B-B6AA-A0FA0EC0B72C}"/>
          </ac:spMkLst>
        </pc:spChg>
        <pc:spChg chg="del">
          <ac:chgData name="Wojciech Kustra" userId="afebd3d0-216b-4c4f-8992-1bf1fda6d5e8" providerId="ADAL" clId="{1D307E72-7901-4E61-A01B-3C4232ABCF63}" dt="2026-07-18T12:05:32.680" v="4307" actId="478"/>
          <ac:spMkLst>
            <pc:docMk/>
            <pc:sldMk cId="436351770" sldId="367"/>
            <ac:spMk id="1026" creationId="{61DDE6ED-45DE-4397-B6AB-4C9ABD2AEA0E}"/>
          </ac:spMkLst>
        </pc:spChg>
        <pc:spChg chg="mod">
          <ac:chgData name="Wojciech Kustra" userId="afebd3d0-216b-4c4f-8992-1bf1fda6d5e8" providerId="ADAL" clId="{1D307E72-7901-4E61-A01B-3C4232ABCF63}" dt="2026-07-18T12:05:47.388" v="4310" actId="14100"/>
          <ac:spMkLst>
            <pc:docMk/>
            <pc:sldMk cId="436351770" sldId="367"/>
            <ac:spMk id="1028" creationId="{F82F04B5-1607-4BE4-AAE0-94EBFE99B972}"/>
          </ac:spMkLst>
        </pc:spChg>
        <pc:spChg chg="del">
          <ac:chgData name="Wojciech Kustra" userId="afebd3d0-216b-4c4f-8992-1bf1fda6d5e8" providerId="ADAL" clId="{1D307E72-7901-4E61-A01B-3C4232ABCF63}" dt="2026-07-18T12:06:23.371" v="4322" actId="478"/>
          <ac:spMkLst>
            <pc:docMk/>
            <pc:sldMk cId="436351770" sldId="367"/>
            <ac:spMk id="1040" creationId="{B392E289-33CE-4EDA-BBC2-787BEDEB5EC9}"/>
          </ac:spMkLst>
        </pc:spChg>
        <pc:spChg chg="del">
          <ac:chgData name="Wojciech Kustra" userId="afebd3d0-216b-4c4f-8992-1bf1fda6d5e8" providerId="ADAL" clId="{1D307E72-7901-4E61-A01B-3C4232ABCF63}" dt="2026-07-18T12:06:26.352" v="4324" actId="478"/>
          <ac:spMkLst>
            <pc:docMk/>
            <pc:sldMk cId="436351770" sldId="367"/>
            <ac:spMk id="1041" creationId="{02279A44-7902-4C6C-9865-6513F4515225}"/>
          </ac:spMkLst>
        </pc:spChg>
        <pc:spChg chg="del">
          <ac:chgData name="Wojciech Kustra" userId="afebd3d0-216b-4c4f-8992-1bf1fda6d5e8" providerId="ADAL" clId="{1D307E72-7901-4E61-A01B-3C4232ABCF63}" dt="2026-07-18T12:05:26.266" v="4303" actId="478"/>
          <ac:spMkLst>
            <pc:docMk/>
            <pc:sldMk cId="436351770" sldId="367"/>
            <ac:spMk id="1042" creationId="{FAC38722-43D7-4B05-89C3-6A93CDFF21D3}"/>
          </ac:spMkLst>
        </pc:spChg>
        <pc:spChg chg="del">
          <ac:chgData name="Wojciech Kustra" userId="afebd3d0-216b-4c4f-8992-1bf1fda6d5e8" providerId="ADAL" clId="{1D307E72-7901-4E61-A01B-3C4232ABCF63}" dt="2026-07-18T12:05:31.630" v="4306" actId="478"/>
          <ac:spMkLst>
            <pc:docMk/>
            <pc:sldMk cId="436351770" sldId="367"/>
            <ac:spMk id="1043" creationId="{4B189B7D-0116-4A29-B8CD-C99341BE5439}"/>
          </ac:spMkLst>
        </pc:spChg>
        <pc:spChg chg="del">
          <ac:chgData name="Wojciech Kustra" userId="afebd3d0-216b-4c4f-8992-1bf1fda6d5e8" providerId="ADAL" clId="{1D307E72-7901-4E61-A01B-3C4232ABCF63}" dt="2026-07-18T12:06:51.658" v="4331" actId="478"/>
          <ac:spMkLst>
            <pc:docMk/>
            <pc:sldMk cId="436351770" sldId="367"/>
            <ac:spMk id="1049" creationId="{6A19DFEF-6CF7-46A1-982E-0DEB2A920093}"/>
          </ac:spMkLst>
        </pc:spChg>
        <pc:spChg chg="del">
          <ac:chgData name="Wojciech Kustra" userId="afebd3d0-216b-4c4f-8992-1bf1fda6d5e8" providerId="ADAL" clId="{1D307E72-7901-4E61-A01B-3C4232ABCF63}" dt="2026-07-18T12:06:15.794" v="4320" actId="478"/>
          <ac:spMkLst>
            <pc:docMk/>
            <pc:sldMk cId="436351770" sldId="367"/>
            <ac:spMk id="1050" creationId="{66DF4A83-A040-4092-9D2C-D0CFFEBAD1C4}"/>
          </ac:spMkLst>
        </pc:spChg>
        <pc:spChg chg="del">
          <ac:chgData name="Wojciech Kustra" userId="afebd3d0-216b-4c4f-8992-1bf1fda6d5e8" providerId="ADAL" clId="{1D307E72-7901-4E61-A01B-3C4232ABCF63}" dt="2026-07-18T12:06:24.298" v="4323" actId="478"/>
          <ac:spMkLst>
            <pc:docMk/>
            <pc:sldMk cId="436351770" sldId="367"/>
            <ac:spMk id="1051" creationId="{4FD9EA60-35F8-4A29-A5B8-7AAA6A439572}"/>
          </ac:spMkLst>
        </pc:spChg>
        <pc:spChg chg="del">
          <ac:chgData name="Wojciech Kustra" userId="afebd3d0-216b-4c4f-8992-1bf1fda6d5e8" providerId="ADAL" clId="{1D307E72-7901-4E61-A01B-3C4232ABCF63}" dt="2026-07-18T12:05:24.402" v="4302" actId="478"/>
          <ac:spMkLst>
            <pc:docMk/>
            <pc:sldMk cId="436351770" sldId="367"/>
            <ac:spMk id="1052" creationId="{E6564C62-C211-4201-AA12-434727AC082D}"/>
          </ac:spMkLst>
        </pc:spChg>
        <pc:spChg chg="mod">
          <ac:chgData name="Wojciech Kustra" userId="afebd3d0-216b-4c4f-8992-1bf1fda6d5e8" providerId="ADAL" clId="{1D307E72-7901-4E61-A01B-3C4232ABCF63}" dt="2026-07-18T12:06:11.836" v="4318" actId="1076"/>
          <ac:spMkLst>
            <pc:docMk/>
            <pc:sldMk cId="436351770" sldId="367"/>
            <ac:spMk id="1053" creationId="{94BD2981-DE48-4782-BAF7-ABC8FDEE996F}"/>
          </ac:spMkLst>
        </pc:spChg>
        <pc:spChg chg="mod ord">
          <ac:chgData name="Wojciech Kustra" userId="afebd3d0-216b-4c4f-8992-1bf1fda6d5e8" providerId="ADAL" clId="{1D307E72-7901-4E61-A01B-3C4232ABCF63}" dt="2026-07-18T12:06:42.825" v="4328" actId="166"/>
          <ac:spMkLst>
            <pc:docMk/>
            <pc:sldMk cId="436351770" sldId="367"/>
            <ac:spMk id="1057" creationId="{CDD05583-580B-415D-AAC8-2FF530E4B569}"/>
          </ac:spMkLst>
        </pc:spChg>
        <pc:spChg chg="del">
          <ac:chgData name="Wojciech Kustra" userId="afebd3d0-216b-4c4f-8992-1bf1fda6d5e8" providerId="ADAL" clId="{1D307E72-7901-4E61-A01B-3C4232ABCF63}" dt="2026-07-18T12:05:21.961" v="4301" actId="478"/>
          <ac:spMkLst>
            <pc:docMk/>
            <pc:sldMk cId="436351770" sldId="367"/>
            <ac:spMk id="1058" creationId="{B8C98E24-10BF-4C80-BAB1-818ED3E7FCEF}"/>
          </ac:spMkLst>
        </pc:spChg>
        <pc:spChg chg="del">
          <ac:chgData name="Wojciech Kustra" userId="afebd3d0-216b-4c4f-8992-1bf1fda6d5e8" providerId="ADAL" clId="{1D307E72-7901-4E61-A01B-3C4232ABCF63}" dt="2026-07-18T12:05:28.028" v="4304" actId="478"/>
          <ac:spMkLst>
            <pc:docMk/>
            <pc:sldMk cId="436351770" sldId="367"/>
            <ac:spMk id="1059" creationId="{CCBA88B9-648F-4EFC-9BA8-FCFFD9BC483E}"/>
          </ac:spMkLst>
        </pc:spChg>
        <pc:spChg chg="mod">
          <ac:chgData name="Wojciech Kustra" userId="afebd3d0-216b-4c4f-8992-1bf1fda6d5e8" providerId="ADAL" clId="{1D307E72-7901-4E61-A01B-3C4232ABCF63}" dt="2026-07-18T12:06:11.836" v="4318" actId="1076"/>
          <ac:spMkLst>
            <pc:docMk/>
            <pc:sldMk cId="436351770" sldId="367"/>
            <ac:spMk id="1061" creationId="{6C9DF05C-2594-4CF3-AB4E-E5124C27A002}"/>
          </ac:spMkLst>
        </pc:spChg>
        <pc:spChg chg="del mod">
          <ac:chgData name="Wojciech Kustra" userId="afebd3d0-216b-4c4f-8992-1bf1fda6d5e8" providerId="ADAL" clId="{1D307E72-7901-4E61-A01B-3C4232ABCF63}" dt="2026-07-18T12:05:57.904" v="4313" actId="478"/>
          <ac:spMkLst>
            <pc:docMk/>
            <pc:sldMk cId="436351770" sldId="367"/>
            <ac:spMk id="1062" creationId="{944412A5-8617-4F5E-894E-1D3B02D17E1A}"/>
          </ac:spMkLst>
        </pc:spChg>
        <pc:spChg chg="mod">
          <ac:chgData name="Wojciech Kustra" userId="afebd3d0-216b-4c4f-8992-1bf1fda6d5e8" providerId="ADAL" clId="{1D307E72-7901-4E61-A01B-3C4232ABCF63}" dt="2026-07-18T12:06:58.691" v="4332" actId="1076"/>
          <ac:spMkLst>
            <pc:docMk/>
            <pc:sldMk cId="436351770" sldId="367"/>
            <ac:spMk id="1063" creationId="{DA9633EA-F16B-4DFB-AF3D-4C98F501FDCA}"/>
          </ac:spMkLst>
        </pc:spChg>
        <pc:spChg chg="del">
          <ac:chgData name="Wojciech Kustra" userId="afebd3d0-216b-4c4f-8992-1bf1fda6d5e8" providerId="ADAL" clId="{1D307E72-7901-4E61-A01B-3C4232ABCF63}" dt="2026-07-18T12:06:13.479" v="4319" actId="478"/>
          <ac:spMkLst>
            <pc:docMk/>
            <pc:sldMk cId="436351770" sldId="367"/>
            <ac:spMk id="1064" creationId="{0F88D2EB-586D-4D0D-843D-706FA9F8A540}"/>
          </ac:spMkLst>
        </pc:spChg>
        <pc:spChg chg="mod">
          <ac:chgData name="Wojciech Kustra" userId="afebd3d0-216b-4c4f-8992-1bf1fda6d5e8" providerId="ADAL" clId="{1D307E72-7901-4E61-A01B-3C4232ABCF63}" dt="2026-07-18T12:06:22.202" v="4321" actId="1076"/>
          <ac:spMkLst>
            <pc:docMk/>
            <pc:sldMk cId="436351770" sldId="367"/>
            <ac:spMk id="1065" creationId="{46AA0D3A-8E7F-45FE-872A-1ED90E578359}"/>
          </ac:spMkLst>
        </pc:spChg>
        <pc:spChg chg="add del">
          <ac:chgData name="Wojciech Kustra" userId="afebd3d0-216b-4c4f-8992-1bf1fda6d5e8" providerId="ADAL" clId="{1D307E72-7901-4E61-A01B-3C4232ABCF63}" dt="2026-07-18T12:06:35.025" v="4327" actId="478"/>
          <ac:spMkLst>
            <pc:docMk/>
            <pc:sldMk cId="436351770" sldId="367"/>
            <ac:spMk id="1066" creationId="{01E417BA-EBF7-4B69-9B6D-BDBF28F1A74B}"/>
          </ac:spMkLst>
        </pc:spChg>
      </pc:sldChg>
      <pc:sldChg chg="modSp del mod">
        <pc:chgData name="Wojciech Kustra" userId="afebd3d0-216b-4c4f-8992-1bf1fda6d5e8" providerId="ADAL" clId="{1D307E72-7901-4E61-A01B-3C4232ABCF63}" dt="2026-07-18T12:13:55.559" v="4379"/>
        <pc:sldMkLst>
          <pc:docMk/>
          <pc:sldMk cId="2459821312" sldId="368"/>
        </pc:sldMkLst>
        <pc:spChg chg="mod">
          <ac:chgData name="Wojciech Kustra" userId="afebd3d0-216b-4c4f-8992-1bf1fda6d5e8" providerId="ADAL" clId="{1D307E72-7901-4E61-A01B-3C4232ABCF63}" dt="2026-07-18T12:07:07.975" v="4333" actId="255"/>
          <ac:spMkLst>
            <pc:docMk/>
            <pc:sldMk cId="2459821312" sldId="368"/>
            <ac:spMk id="9" creationId="{7E213ACD-275A-4791-9117-84812BC4BE07}"/>
          </ac:spMkLst>
        </pc:spChg>
        <pc:spChg chg="mod">
          <ac:chgData name="Wojciech Kustra" userId="afebd3d0-216b-4c4f-8992-1bf1fda6d5e8" providerId="ADAL" clId="{1D307E72-7901-4E61-A01B-3C4232ABCF63}" dt="2026-07-18T12:07:07.975" v="4333" actId="255"/>
          <ac:spMkLst>
            <pc:docMk/>
            <pc:sldMk cId="2459821312" sldId="368"/>
            <ac:spMk id="10" creationId="{D44B31E4-6B90-4AA6-AFF8-9D80C1A6D5F3}"/>
          </ac:spMkLst>
        </pc:spChg>
        <pc:spChg chg="mod">
          <ac:chgData name="Wojciech Kustra" userId="afebd3d0-216b-4c4f-8992-1bf1fda6d5e8" providerId="ADAL" clId="{1D307E72-7901-4E61-A01B-3C4232ABCF63}" dt="2026-07-18T12:07:07.975" v="4333" actId="255"/>
          <ac:spMkLst>
            <pc:docMk/>
            <pc:sldMk cId="2459821312" sldId="368"/>
            <ac:spMk id="11" creationId="{349F543E-B3C5-42D2-91CC-7306321C2EF9}"/>
          </ac:spMkLst>
        </pc:spChg>
        <pc:spChg chg="mod">
          <ac:chgData name="Wojciech Kustra" userId="afebd3d0-216b-4c4f-8992-1bf1fda6d5e8" providerId="ADAL" clId="{1D307E72-7901-4E61-A01B-3C4232ABCF63}" dt="2026-07-18T12:07:07.975" v="4333" actId="255"/>
          <ac:spMkLst>
            <pc:docMk/>
            <pc:sldMk cId="2459821312" sldId="368"/>
            <ac:spMk id="12" creationId="{5B9D2896-1513-404D-9A39-9D914F5ACB15}"/>
          </ac:spMkLst>
        </pc:spChg>
        <pc:spChg chg="mod">
          <ac:chgData name="Wojciech Kustra" userId="afebd3d0-216b-4c4f-8992-1bf1fda6d5e8" providerId="ADAL" clId="{1D307E72-7901-4E61-A01B-3C4232ABCF63}" dt="2026-07-18T12:07:07.975" v="4333" actId="255"/>
          <ac:spMkLst>
            <pc:docMk/>
            <pc:sldMk cId="2459821312" sldId="368"/>
            <ac:spMk id="13" creationId="{35615855-5174-40BB-8C58-86C72A5B6385}"/>
          </ac:spMkLst>
        </pc:spChg>
        <pc:spChg chg="mod">
          <ac:chgData name="Wojciech Kustra" userId="afebd3d0-216b-4c4f-8992-1bf1fda6d5e8" providerId="ADAL" clId="{1D307E72-7901-4E61-A01B-3C4232ABCF63}" dt="2026-07-18T12:07:07.975" v="4333" actId="255"/>
          <ac:spMkLst>
            <pc:docMk/>
            <pc:sldMk cId="2459821312" sldId="368"/>
            <ac:spMk id="14" creationId="{AB873D32-D505-49AA-8069-AD03C67712CD}"/>
          </ac:spMkLst>
        </pc:spChg>
        <pc:spChg chg="mod">
          <ac:chgData name="Wojciech Kustra" userId="afebd3d0-216b-4c4f-8992-1bf1fda6d5e8" providerId="ADAL" clId="{1D307E72-7901-4E61-A01B-3C4232ABCF63}" dt="2026-07-18T12:07:07.975" v="4333" actId="255"/>
          <ac:spMkLst>
            <pc:docMk/>
            <pc:sldMk cId="2459821312" sldId="368"/>
            <ac:spMk id="15" creationId="{A6DF5D65-0A60-4796-9371-A4BC72663972}"/>
          </ac:spMkLst>
        </pc:spChg>
      </pc:sldChg>
      <pc:sldChg chg="modSp del mod">
        <pc:chgData name="Wojciech Kustra" userId="afebd3d0-216b-4c4f-8992-1bf1fda6d5e8" providerId="ADAL" clId="{1D307E72-7901-4E61-A01B-3C4232ABCF63}" dt="2026-07-18T12:13:58.135" v="4381"/>
        <pc:sldMkLst>
          <pc:docMk/>
          <pc:sldMk cId="3145642424" sldId="369"/>
        </pc:sldMkLst>
        <pc:spChg chg="mod">
          <ac:chgData name="Wojciech Kustra" userId="afebd3d0-216b-4c4f-8992-1bf1fda6d5e8" providerId="ADAL" clId="{1D307E72-7901-4E61-A01B-3C4232ABCF63}" dt="2026-07-18T12:07:18.410" v="4334" actId="255"/>
          <ac:spMkLst>
            <pc:docMk/>
            <pc:sldMk cId="3145642424" sldId="369"/>
            <ac:spMk id="9" creationId="{6D36BCB4-8E93-48CB-8D13-DB1CD8EE2AAC}"/>
          </ac:spMkLst>
        </pc:spChg>
        <pc:spChg chg="mod">
          <ac:chgData name="Wojciech Kustra" userId="afebd3d0-216b-4c4f-8992-1bf1fda6d5e8" providerId="ADAL" clId="{1D307E72-7901-4E61-A01B-3C4232ABCF63}" dt="2026-07-18T12:07:18.410" v="4334" actId="255"/>
          <ac:spMkLst>
            <pc:docMk/>
            <pc:sldMk cId="3145642424" sldId="369"/>
            <ac:spMk id="10" creationId="{4B6BE0FF-8AB0-44E8-9847-54FBD63319FA}"/>
          </ac:spMkLst>
        </pc:spChg>
        <pc:spChg chg="mod">
          <ac:chgData name="Wojciech Kustra" userId="afebd3d0-216b-4c4f-8992-1bf1fda6d5e8" providerId="ADAL" clId="{1D307E72-7901-4E61-A01B-3C4232ABCF63}" dt="2026-07-18T12:07:18.410" v="4334" actId="255"/>
          <ac:spMkLst>
            <pc:docMk/>
            <pc:sldMk cId="3145642424" sldId="369"/>
            <ac:spMk id="11" creationId="{1CD95081-3148-47D6-9EB7-8B5109B9185A}"/>
          </ac:spMkLst>
        </pc:spChg>
        <pc:spChg chg="mod">
          <ac:chgData name="Wojciech Kustra" userId="afebd3d0-216b-4c4f-8992-1bf1fda6d5e8" providerId="ADAL" clId="{1D307E72-7901-4E61-A01B-3C4232ABCF63}" dt="2026-07-18T12:07:18.410" v="4334" actId="255"/>
          <ac:spMkLst>
            <pc:docMk/>
            <pc:sldMk cId="3145642424" sldId="369"/>
            <ac:spMk id="12" creationId="{3E0E1176-1907-40DC-BE88-25E141378288}"/>
          </ac:spMkLst>
        </pc:spChg>
        <pc:spChg chg="mod">
          <ac:chgData name="Wojciech Kustra" userId="afebd3d0-216b-4c4f-8992-1bf1fda6d5e8" providerId="ADAL" clId="{1D307E72-7901-4E61-A01B-3C4232ABCF63}" dt="2026-07-18T12:07:18.410" v="4334" actId="255"/>
          <ac:spMkLst>
            <pc:docMk/>
            <pc:sldMk cId="3145642424" sldId="369"/>
            <ac:spMk id="14" creationId="{9C5EC9C6-8A26-432E-9015-F4570AC3BABF}"/>
          </ac:spMkLst>
        </pc:spChg>
        <pc:spChg chg="mod">
          <ac:chgData name="Wojciech Kustra" userId="afebd3d0-216b-4c4f-8992-1bf1fda6d5e8" providerId="ADAL" clId="{1D307E72-7901-4E61-A01B-3C4232ABCF63}" dt="2026-07-18T12:07:18.410" v="4334" actId="255"/>
          <ac:spMkLst>
            <pc:docMk/>
            <pc:sldMk cId="3145642424" sldId="369"/>
            <ac:spMk id="15" creationId="{1E0E0265-BCEF-423B-A77D-B8F66DA96E99}"/>
          </ac:spMkLst>
        </pc:spChg>
        <pc:spChg chg="mod">
          <ac:chgData name="Wojciech Kustra" userId="afebd3d0-216b-4c4f-8992-1bf1fda6d5e8" providerId="ADAL" clId="{1D307E72-7901-4E61-A01B-3C4232ABCF63}" dt="2026-07-18T12:07:18.410" v="4334" actId="255"/>
          <ac:spMkLst>
            <pc:docMk/>
            <pc:sldMk cId="3145642424" sldId="369"/>
            <ac:spMk id="16" creationId="{D3BB8D3B-874D-4EFD-BDFD-050D2F260772}"/>
          </ac:spMkLst>
        </pc:spChg>
        <pc:spChg chg="mod">
          <ac:chgData name="Wojciech Kustra" userId="afebd3d0-216b-4c4f-8992-1bf1fda6d5e8" providerId="ADAL" clId="{1D307E72-7901-4E61-A01B-3C4232ABCF63}" dt="2026-07-18T12:07:18.410" v="4334" actId="255"/>
          <ac:spMkLst>
            <pc:docMk/>
            <pc:sldMk cId="3145642424" sldId="369"/>
            <ac:spMk id="17" creationId="{11884320-1A19-432B-98A0-60A1B97436FD}"/>
          </ac:spMkLst>
        </pc:spChg>
        <pc:spChg chg="mod">
          <ac:chgData name="Wojciech Kustra" userId="afebd3d0-216b-4c4f-8992-1bf1fda6d5e8" providerId="ADAL" clId="{1D307E72-7901-4E61-A01B-3C4232ABCF63}" dt="2026-07-18T12:07:18.410" v="4334" actId="255"/>
          <ac:spMkLst>
            <pc:docMk/>
            <pc:sldMk cId="3145642424" sldId="369"/>
            <ac:spMk id="18" creationId="{AC99E6FA-74A7-43D4-B550-7A7B25C455A8}"/>
          </ac:spMkLst>
        </pc:spChg>
        <pc:spChg chg="mod">
          <ac:chgData name="Wojciech Kustra" userId="afebd3d0-216b-4c4f-8992-1bf1fda6d5e8" providerId="ADAL" clId="{1D307E72-7901-4E61-A01B-3C4232ABCF63}" dt="2026-07-18T12:07:18.410" v="4334" actId="255"/>
          <ac:spMkLst>
            <pc:docMk/>
            <pc:sldMk cId="3145642424" sldId="369"/>
            <ac:spMk id="19" creationId="{C85CB787-EDEA-4A2F-990C-63FF23751532}"/>
          </ac:spMkLst>
        </pc:spChg>
      </pc:sldChg>
      <pc:sldChg chg="modSp del mod">
        <pc:chgData name="Wojciech Kustra" userId="afebd3d0-216b-4c4f-8992-1bf1fda6d5e8" providerId="ADAL" clId="{1D307E72-7901-4E61-A01B-3C4232ABCF63}" dt="2026-07-18T12:14:00.758" v="4383"/>
        <pc:sldMkLst>
          <pc:docMk/>
          <pc:sldMk cId="1596295158" sldId="370"/>
        </pc:sldMkLst>
        <pc:spChg chg="mod">
          <ac:chgData name="Wojciech Kustra" userId="afebd3d0-216b-4c4f-8992-1bf1fda6d5e8" providerId="ADAL" clId="{1D307E72-7901-4E61-A01B-3C4232ABCF63}" dt="2026-07-18T12:07:26.462" v="4335" actId="255"/>
          <ac:spMkLst>
            <pc:docMk/>
            <pc:sldMk cId="1596295158" sldId="370"/>
            <ac:spMk id="9" creationId="{F1EAB51D-BA4C-4D38-972C-A1272657D56E}"/>
          </ac:spMkLst>
        </pc:spChg>
        <pc:spChg chg="mod">
          <ac:chgData name="Wojciech Kustra" userId="afebd3d0-216b-4c4f-8992-1bf1fda6d5e8" providerId="ADAL" clId="{1D307E72-7901-4E61-A01B-3C4232ABCF63}" dt="2026-07-18T12:07:26.462" v="4335" actId="255"/>
          <ac:spMkLst>
            <pc:docMk/>
            <pc:sldMk cId="1596295158" sldId="370"/>
            <ac:spMk id="10" creationId="{7F65A831-7EAF-4E13-9B50-CC32E602E9A1}"/>
          </ac:spMkLst>
        </pc:spChg>
        <pc:spChg chg="mod">
          <ac:chgData name="Wojciech Kustra" userId="afebd3d0-216b-4c4f-8992-1bf1fda6d5e8" providerId="ADAL" clId="{1D307E72-7901-4E61-A01B-3C4232ABCF63}" dt="2026-07-18T12:07:26.462" v="4335" actId="255"/>
          <ac:spMkLst>
            <pc:docMk/>
            <pc:sldMk cId="1596295158" sldId="370"/>
            <ac:spMk id="11" creationId="{A62ADD35-A969-4796-B19A-1F1B58259E8D}"/>
          </ac:spMkLst>
        </pc:spChg>
        <pc:spChg chg="mod">
          <ac:chgData name="Wojciech Kustra" userId="afebd3d0-216b-4c4f-8992-1bf1fda6d5e8" providerId="ADAL" clId="{1D307E72-7901-4E61-A01B-3C4232ABCF63}" dt="2026-07-18T12:07:26.462" v="4335" actId="255"/>
          <ac:spMkLst>
            <pc:docMk/>
            <pc:sldMk cId="1596295158" sldId="370"/>
            <ac:spMk id="12" creationId="{7FC7C03E-3FE6-4F53-8B78-70EB4FEE7FF1}"/>
          </ac:spMkLst>
        </pc:spChg>
        <pc:spChg chg="mod">
          <ac:chgData name="Wojciech Kustra" userId="afebd3d0-216b-4c4f-8992-1bf1fda6d5e8" providerId="ADAL" clId="{1D307E72-7901-4E61-A01B-3C4232ABCF63}" dt="2026-07-18T12:07:26.462" v="4335" actId="255"/>
          <ac:spMkLst>
            <pc:docMk/>
            <pc:sldMk cId="1596295158" sldId="370"/>
            <ac:spMk id="13" creationId="{E50A3B2B-49FC-4227-A443-B01D9DCA54F1}"/>
          </ac:spMkLst>
        </pc:spChg>
        <pc:spChg chg="mod">
          <ac:chgData name="Wojciech Kustra" userId="afebd3d0-216b-4c4f-8992-1bf1fda6d5e8" providerId="ADAL" clId="{1D307E72-7901-4E61-A01B-3C4232ABCF63}" dt="2026-07-18T12:07:26.462" v="4335" actId="255"/>
          <ac:spMkLst>
            <pc:docMk/>
            <pc:sldMk cId="1596295158" sldId="370"/>
            <ac:spMk id="14" creationId="{25F4F098-73A4-40F9-A493-7C50C00E8E13}"/>
          </ac:spMkLst>
        </pc:spChg>
        <pc:spChg chg="mod">
          <ac:chgData name="Wojciech Kustra" userId="afebd3d0-216b-4c4f-8992-1bf1fda6d5e8" providerId="ADAL" clId="{1D307E72-7901-4E61-A01B-3C4232ABCF63}" dt="2026-07-18T12:07:26.462" v="4335" actId="255"/>
          <ac:spMkLst>
            <pc:docMk/>
            <pc:sldMk cId="1596295158" sldId="370"/>
            <ac:spMk id="15" creationId="{95D5D352-41A2-4CC5-ADFA-A830F95BB94C}"/>
          </ac:spMkLst>
        </pc:spChg>
        <pc:spChg chg="mod">
          <ac:chgData name="Wojciech Kustra" userId="afebd3d0-216b-4c4f-8992-1bf1fda6d5e8" providerId="ADAL" clId="{1D307E72-7901-4E61-A01B-3C4232ABCF63}" dt="2026-07-18T12:07:26.462" v="4335" actId="255"/>
          <ac:spMkLst>
            <pc:docMk/>
            <pc:sldMk cId="1596295158" sldId="370"/>
            <ac:spMk id="16" creationId="{07AE7D6E-A482-467C-B674-485D88F117CE}"/>
          </ac:spMkLst>
        </pc:spChg>
      </pc:sldChg>
      <pc:sldChg chg="modSp del mod">
        <pc:chgData name="Wojciech Kustra" userId="afebd3d0-216b-4c4f-8992-1bf1fda6d5e8" providerId="ADAL" clId="{1D307E72-7901-4E61-A01B-3C4232ABCF63}" dt="2026-07-18T12:14:03.497" v="4385"/>
        <pc:sldMkLst>
          <pc:docMk/>
          <pc:sldMk cId="525925893" sldId="371"/>
        </pc:sldMkLst>
        <pc:spChg chg="mod">
          <ac:chgData name="Wojciech Kustra" userId="afebd3d0-216b-4c4f-8992-1bf1fda6d5e8" providerId="ADAL" clId="{1D307E72-7901-4E61-A01B-3C4232ABCF63}" dt="2026-07-18T12:07:36.082" v="4336" actId="255"/>
          <ac:spMkLst>
            <pc:docMk/>
            <pc:sldMk cId="525925893" sldId="371"/>
            <ac:spMk id="9" creationId="{F96C7615-F0D2-44FE-9388-C7FFF47AF449}"/>
          </ac:spMkLst>
        </pc:spChg>
        <pc:spChg chg="mod">
          <ac:chgData name="Wojciech Kustra" userId="afebd3d0-216b-4c4f-8992-1bf1fda6d5e8" providerId="ADAL" clId="{1D307E72-7901-4E61-A01B-3C4232ABCF63}" dt="2026-07-18T12:07:36.082" v="4336" actId="255"/>
          <ac:spMkLst>
            <pc:docMk/>
            <pc:sldMk cId="525925893" sldId="371"/>
            <ac:spMk id="10" creationId="{6B22991D-4D51-4FBE-A320-30EB495D6AAE}"/>
          </ac:spMkLst>
        </pc:spChg>
        <pc:spChg chg="mod">
          <ac:chgData name="Wojciech Kustra" userId="afebd3d0-216b-4c4f-8992-1bf1fda6d5e8" providerId="ADAL" clId="{1D307E72-7901-4E61-A01B-3C4232ABCF63}" dt="2026-07-18T12:07:36.082" v="4336" actId="255"/>
          <ac:spMkLst>
            <pc:docMk/>
            <pc:sldMk cId="525925893" sldId="371"/>
            <ac:spMk id="11" creationId="{40C69492-4F2D-4270-B97B-372ACD88BFAA}"/>
          </ac:spMkLst>
        </pc:spChg>
        <pc:spChg chg="mod">
          <ac:chgData name="Wojciech Kustra" userId="afebd3d0-216b-4c4f-8992-1bf1fda6d5e8" providerId="ADAL" clId="{1D307E72-7901-4E61-A01B-3C4232ABCF63}" dt="2026-07-18T12:07:36.082" v="4336" actId="255"/>
          <ac:spMkLst>
            <pc:docMk/>
            <pc:sldMk cId="525925893" sldId="371"/>
            <ac:spMk id="12" creationId="{736DFE0B-A352-428E-B57A-DA97D91C8653}"/>
          </ac:spMkLst>
        </pc:spChg>
        <pc:spChg chg="mod">
          <ac:chgData name="Wojciech Kustra" userId="afebd3d0-216b-4c4f-8992-1bf1fda6d5e8" providerId="ADAL" clId="{1D307E72-7901-4E61-A01B-3C4232ABCF63}" dt="2026-07-18T12:07:36.082" v="4336" actId="255"/>
          <ac:spMkLst>
            <pc:docMk/>
            <pc:sldMk cId="525925893" sldId="371"/>
            <ac:spMk id="13" creationId="{F842E21C-7350-4590-A2D9-5D8DEE99030F}"/>
          </ac:spMkLst>
        </pc:spChg>
        <pc:spChg chg="mod">
          <ac:chgData name="Wojciech Kustra" userId="afebd3d0-216b-4c4f-8992-1bf1fda6d5e8" providerId="ADAL" clId="{1D307E72-7901-4E61-A01B-3C4232ABCF63}" dt="2026-07-18T12:07:36.082" v="4336" actId="255"/>
          <ac:spMkLst>
            <pc:docMk/>
            <pc:sldMk cId="525925893" sldId="371"/>
            <ac:spMk id="14" creationId="{7698DF74-9A04-454E-9303-0274DC99BADD}"/>
          </ac:spMkLst>
        </pc:spChg>
      </pc:sldChg>
      <pc:sldChg chg="modSp del mod">
        <pc:chgData name="Wojciech Kustra" userId="afebd3d0-216b-4c4f-8992-1bf1fda6d5e8" providerId="ADAL" clId="{1D307E72-7901-4E61-A01B-3C4232ABCF63}" dt="2026-07-18T12:14:06.576" v="4387"/>
        <pc:sldMkLst>
          <pc:docMk/>
          <pc:sldMk cId="605052834" sldId="372"/>
        </pc:sldMkLst>
        <pc:spChg chg="mod">
          <ac:chgData name="Wojciech Kustra" userId="afebd3d0-216b-4c4f-8992-1bf1fda6d5e8" providerId="ADAL" clId="{1D307E72-7901-4E61-A01B-3C4232ABCF63}" dt="2026-07-18T12:07:43.373" v="4337" actId="255"/>
          <ac:spMkLst>
            <pc:docMk/>
            <pc:sldMk cId="605052834" sldId="372"/>
            <ac:spMk id="9" creationId="{521FAB47-ABEF-405B-8AD0-67BA08CA6683}"/>
          </ac:spMkLst>
        </pc:spChg>
        <pc:spChg chg="mod">
          <ac:chgData name="Wojciech Kustra" userId="afebd3d0-216b-4c4f-8992-1bf1fda6d5e8" providerId="ADAL" clId="{1D307E72-7901-4E61-A01B-3C4232ABCF63}" dt="2026-07-18T12:07:43.373" v="4337" actId="255"/>
          <ac:spMkLst>
            <pc:docMk/>
            <pc:sldMk cId="605052834" sldId="372"/>
            <ac:spMk id="10" creationId="{EFF9911F-CD8D-48BE-9C1B-98A8FD23D91E}"/>
          </ac:spMkLst>
        </pc:spChg>
        <pc:spChg chg="mod">
          <ac:chgData name="Wojciech Kustra" userId="afebd3d0-216b-4c4f-8992-1bf1fda6d5e8" providerId="ADAL" clId="{1D307E72-7901-4E61-A01B-3C4232ABCF63}" dt="2026-07-18T12:07:43.373" v="4337" actId="255"/>
          <ac:spMkLst>
            <pc:docMk/>
            <pc:sldMk cId="605052834" sldId="372"/>
            <ac:spMk id="11" creationId="{146F5453-95E9-4FE6-B6CE-DFD05ABC3740}"/>
          </ac:spMkLst>
        </pc:spChg>
        <pc:spChg chg="mod">
          <ac:chgData name="Wojciech Kustra" userId="afebd3d0-216b-4c4f-8992-1bf1fda6d5e8" providerId="ADAL" clId="{1D307E72-7901-4E61-A01B-3C4232ABCF63}" dt="2026-07-18T12:07:43.373" v="4337" actId="255"/>
          <ac:spMkLst>
            <pc:docMk/>
            <pc:sldMk cId="605052834" sldId="372"/>
            <ac:spMk id="12" creationId="{8766B049-BFFC-4BB5-B426-719B73857DAA}"/>
          </ac:spMkLst>
        </pc:spChg>
        <pc:spChg chg="mod">
          <ac:chgData name="Wojciech Kustra" userId="afebd3d0-216b-4c4f-8992-1bf1fda6d5e8" providerId="ADAL" clId="{1D307E72-7901-4E61-A01B-3C4232ABCF63}" dt="2026-07-18T12:07:43.373" v="4337" actId="255"/>
          <ac:spMkLst>
            <pc:docMk/>
            <pc:sldMk cId="605052834" sldId="372"/>
            <ac:spMk id="13" creationId="{E9BA8195-62F6-472A-A338-A9CEF5C82F65}"/>
          </ac:spMkLst>
        </pc:spChg>
        <pc:spChg chg="mod">
          <ac:chgData name="Wojciech Kustra" userId="afebd3d0-216b-4c4f-8992-1bf1fda6d5e8" providerId="ADAL" clId="{1D307E72-7901-4E61-A01B-3C4232ABCF63}" dt="2026-07-18T12:07:43.373" v="4337" actId="255"/>
          <ac:spMkLst>
            <pc:docMk/>
            <pc:sldMk cId="605052834" sldId="372"/>
            <ac:spMk id="14" creationId="{5F23B0F1-918E-412E-AC5E-1B26E7BDDBC4}"/>
          </ac:spMkLst>
        </pc:spChg>
        <pc:spChg chg="mod">
          <ac:chgData name="Wojciech Kustra" userId="afebd3d0-216b-4c4f-8992-1bf1fda6d5e8" providerId="ADAL" clId="{1D307E72-7901-4E61-A01B-3C4232ABCF63}" dt="2026-07-18T12:07:43.373" v="4337" actId="255"/>
          <ac:spMkLst>
            <pc:docMk/>
            <pc:sldMk cId="605052834" sldId="372"/>
            <ac:spMk id="15" creationId="{9ACFBAE1-5973-4F75-9AF6-24F3A539CB14}"/>
          </ac:spMkLst>
        </pc:spChg>
      </pc:sldChg>
      <pc:sldChg chg="modSp del mod">
        <pc:chgData name="Wojciech Kustra" userId="afebd3d0-216b-4c4f-8992-1bf1fda6d5e8" providerId="ADAL" clId="{1D307E72-7901-4E61-A01B-3C4232ABCF63}" dt="2026-07-18T12:14:09.097" v="4389"/>
        <pc:sldMkLst>
          <pc:docMk/>
          <pc:sldMk cId="1200584389" sldId="373"/>
        </pc:sldMkLst>
        <pc:spChg chg="mod">
          <ac:chgData name="Wojciech Kustra" userId="afebd3d0-216b-4c4f-8992-1bf1fda6d5e8" providerId="ADAL" clId="{1D307E72-7901-4E61-A01B-3C4232ABCF63}" dt="2026-07-18T12:07:50.830" v="4338" actId="255"/>
          <ac:spMkLst>
            <pc:docMk/>
            <pc:sldMk cId="1200584389" sldId="373"/>
            <ac:spMk id="9" creationId="{087DF13A-9D2E-442E-AD83-5177C360A090}"/>
          </ac:spMkLst>
        </pc:spChg>
        <pc:spChg chg="mod">
          <ac:chgData name="Wojciech Kustra" userId="afebd3d0-216b-4c4f-8992-1bf1fda6d5e8" providerId="ADAL" clId="{1D307E72-7901-4E61-A01B-3C4232ABCF63}" dt="2026-07-18T12:07:50.830" v="4338" actId="255"/>
          <ac:spMkLst>
            <pc:docMk/>
            <pc:sldMk cId="1200584389" sldId="373"/>
            <ac:spMk id="10" creationId="{82B92493-363C-47A9-9D52-C7CCA54A70FB}"/>
          </ac:spMkLst>
        </pc:spChg>
        <pc:spChg chg="mod">
          <ac:chgData name="Wojciech Kustra" userId="afebd3d0-216b-4c4f-8992-1bf1fda6d5e8" providerId="ADAL" clId="{1D307E72-7901-4E61-A01B-3C4232ABCF63}" dt="2026-07-18T12:07:50.830" v="4338" actId="255"/>
          <ac:spMkLst>
            <pc:docMk/>
            <pc:sldMk cId="1200584389" sldId="373"/>
            <ac:spMk id="11" creationId="{C172FF9D-8493-47F0-A0D9-A43B7B9FAB80}"/>
          </ac:spMkLst>
        </pc:spChg>
        <pc:spChg chg="mod">
          <ac:chgData name="Wojciech Kustra" userId="afebd3d0-216b-4c4f-8992-1bf1fda6d5e8" providerId="ADAL" clId="{1D307E72-7901-4E61-A01B-3C4232ABCF63}" dt="2026-07-18T12:07:50.830" v="4338" actId="255"/>
          <ac:spMkLst>
            <pc:docMk/>
            <pc:sldMk cId="1200584389" sldId="373"/>
            <ac:spMk id="12" creationId="{7F757B12-B7E3-4479-9574-E1A2A09997D4}"/>
          </ac:spMkLst>
        </pc:spChg>
        <pc:spChg chg="mod">
          <ac:chgData name="Wojciech Kustra" userId="afebd3d0-216b-4c4f-8992-1bf1fda6d5e8" providerId="ADAL" clId="{1D307E72-7901-4E61-A01B-3C4232ABCF63}" dt="2026-07-18T12:07:50.830" v="4338" actId="255"/>
          <ac:spMkLst>
            <pc:docMk/>
            <pc:sldMk cId="1200584389" sldId="373"/>
            <ac:spMk id="13" creationId="{D22F5C47-9B8B-465E-B4D0-6F284B893884}"/>
          </ac:spMkLst>
        </pc:spChg>
        <pc:spChg chg="mod">
          <ac:chgData name="Wojciech Kustra" userId="afebd3d0-216b-4c4f-8992-1bf1fda6d5e8" providerId="ADAL" clId="{1D307E72-7901-4E61-A01B-3C4232ABCF63}" dt="2026-07-18T12:07:50.830" v="4338" actId="255"/>
          <ac:spMkLst>
            <pc:docMk/>
            <pc:sldMk cId="1200584389" sldId="373"/>
            <ac:spMk id="14" creationId="{20FC4454-2FB4-4B19-B79E-2791B399A49F}"/>
          </ac:spMkLst>
        </pc:spChg>
        <pc:spChg chg="mod">
          <ac:chgData name="Wojciech Kustra" userId="afebd3d0-216b-4c4f-8992-1bf1fda6d5e8" providerId="ADAL" clId="{1D307E72-7901-4E61-A01B-3C4232ABCF63}" dt="2026-07-18T12:07:50.830" v="4338" actId="255"/>
          <ac:spMkLst>
            <pc:docMk/>
            <pc:sldMk cId="1200584389" sldId="373"/>
            <ac:spMk id="15" creationId="{42B26F74-7DED-4BF2-9435-C798804F6D77}"/>
          </ac:spMkLst>
        </pc:spChg>
        <pc:spChg chg="mod">
          <ac:chgData name="Wojciech Kustra" userId="afebd3d0-216b-4c4f-8992-1bf1fda6d5e8" providerId="ADAL" clId="{1D307E72-7901-4E61-A01B-3C4232ABCF63}" dt="2026-07-18T12:07:50.830" v="4338" actId="255"/>
          <ac:spMkLst>
            <pc:docMk/>
            <pc:sldMk cId="1200584389" sldId="373"/>
            <ac:spMk id="16" creationId="{E515F492-40F2-4BDA-AD34-B287DBDFA1F7}"/>
          </ac:spMkLst>
        </pc:spChg>
        <pc:spChg chg="mod">
          <ac:chgData name="Wojciech Kustra" userId="afebd3d0-216b-4c4f-8992-1bf1fda6d5e8" providerId="ADAL" clId="{1D307E72-7901-4E61-A01B-3C4232ABCF63}" dt="2026-07-18T12:07:50.830" v="4338" actId="255"/>
          <ac:spMkLst>
            <pc:docMk/>
            <pc:sldMk cId="1200584389" sldId="373"/>
            <ac:spMk id="17" creationId="{28C14654-AE64-48AB-AB50-ABF80261637C}"/>
          </ac:spMkLst>
        </pc:spChg>
        <pc:spChg chg="mod">
          <ac:chgData name="Wojciech Kustra" userId="afebd3d0-216b-4c4f-8992-1bf1fda6d5e8" providerId="ADAL" clId="{1D307E72-7901-4E61-A01B-3C4232ABCF63}" dt="2026-07-18T12:07:50.830" v="4338" actId="255"/>
          <ac:spMkLst>
            <pc:docMk/>
            <pc:sldMk cId="1200584389" sldId="373"/>
            <ac:spMk id="18" creationId="{F23AD8FA-745F-4D1F-9292-D1ADD35C2F56}"/>
          </ac:spMkLst>
        </pc:spChg>
      </pc:sldChg>
      <pc:sldChg chg="add del">
        <pc:chgData name="Wojciech Kustra" userId="afebd3d0-216b-4c4f-8992-1bf1fda6d5e8" providerId="ADAL" clId="{1D307E72-7901-4E61-A01B-3C4232ABCF63}" dt="2026-07-18T12:15:47.119" v="4391"/>
        <pc:sldMkLst>
          <pc:docMk/>
          <pc:sldMk cId="4185471413" sldId="374"/>
        </pc:sldMkLst>
      </pc:sldChg>
      <pc:sldChg chg="modSp add del mod">
        <pc:chgData name="Wojciech Kustra" userId="afebd3d0-216b-4c4f-8992-1bf1fda6d5e8" providerId="ADAL" clId="{1D307E72-7901-4E61-A01B-3C4232ABCF63}" dt="2026-07-18T12:15:51.826" v="4393"/>
        <pc:sldMkLst>
          <pc:docMk/>
          <pc:sldMk cId="2601393599" sldId="375"/>
        </pc:sldMkLst>
        <pc:spChg chg="mod">
          <ac:chgData name="Wojciech Kustra" userId="afebd3d0-216b-4c4f-8992-1bf1fda6d5e8" providerId="ADAL" clId="{1D307E72-7901-4E61-A01B-3C4232ABCF63}" dt="2026-07-18T12:12:16.311" v="4343" actId="27636"/>
          <ac:spMkLst>
            <pc:docMk/>
            <pc:sldMk cId="2601393599" sldId="375"/>
            <ac:spMk id="3" creationId="{842D0BFD-B883-9EEB-020D-38BA427E4553}"/>
          </ac:spMkLst>
        </pc:spChg>
      </pc:sldChg>
      <pc:sldChg chg="add del">
        <pc:chgData name="Wojciech Kustra" userId="afebd3d0-216b-4c4f-8992-1bf1fda6d5e8" providerId="ADAL" clId="{1D307E72-7901-4E61-A01B-3C4232ABCF63}" dt="2026-07-18T12:15:54.311" v="4395"/>
        <pc:sldMkLst>
          <pc:docMk/>
          <pc:sldMk cId="1383895797" sldId="376"/>
        </pc:sldMkLst>
      </pc:sldChg>
      <pc:sldChg chg="add del">
        <pc:chgData name="Wojciech Kustra" userId="afebd3d0-216b-4c4f-8992-1bf1fda6d5e8" providerId="ADAL" clId="{1D307E72-7901-4E61-A01B-3C4232ABCF63}" dt="2026-07-18T12:15:57.119" v="4397"/>
        <pc:sldMkLst>
          <pc:docMk/>
          <pc:sldMk cId="638631920" sldId="377"/>
        </pc:sldMkLst>
      </pc:sldChg>
      <pc:sldChg chg="add del">
        <pc:chgData name="Wojciech Kustra" userId="afebd3d0-216b-4c4f-8992-1bf1fda6d5e8" providerId="ADAL" clId="{1D307E72-7901-4E61-A01B-3C4232ABCF63}" dt="2026-07-18T12:15:59.629" v="4399"/>
        <pc:sldMkLst>
          <pc:docMk/>
          <pc:sldMk cId="599129424" sldId="378"/>
        </pc:sldMkLst>
      </pc:sldChg>
      <pc:sldChg chg="add del">
        <pc:chgData name="Wojciech Kustra" userId="afebd3d0-216b-4c4f-8992-1bf1fda6d5e8" providerId="ADAL" clId="{1D307E72-7901-4E61-A01B-3C4232ABCF63}" dt="2026-07-18T12:16:02.514" v="4401"/>
        <pc:sldMkLst>
          <pc:docMk/>
          <pc:sldMk cId="1006963733" sldId="379"/>
        </pc:sldMkLst>
      </pc:sldChg>
      <pc:sldChg chg="add del">
        <pc:chgData name="Wojciech Kustra" userId="afebd3d0-216b-4c4f-8992-1bf1fda6d5e8" providerId="ADAL" clId="{1D307E72-7901-4E61-A01B-3C4232ABCF63}" dt="2026-07-18T12:16:04.763" v="4403"/>
        <pc:sldMkLst>
          <pc:docMk/>
          <pc:sldMk cId="2097654705" sldId="380"/>
        </pc:sldMkLst>
      </pc:sldChg>
      <pc:sldChg chg="add del">
        <pc:chgData name="Wojciech Kustra" userId="afebd3d0-216b-4c4f-8992-1bf1fda6d5e8" providerId="ADAL" clId="{1D307E72-7901-4E61-A01B-3C4232ABCF63}" dt="2026-07-18T12:16:08.757" v="4405"/>
        <pc:sldMkLst>
          <pc:docMk/>
          <pc:sldMk cId="2883285243" sldId="381"/>
        </pc:sldMkLst>
      </pc:sldChg>
      <pc:sldChg chg="add del">
        <pc:chgData name="Wojciech Kustra" userId="afebd3d0-216b-4c4f-8992-1bf1fda6d5e8" providerId="ADAL" clId="{1D307E72-7901-4E61-A01B-3C4232ABCF63}" dt="2026-07-18T12:16:10.967" v="4407"/>
        <pc:sldMkLst>
          <pc:docMk/>
          <pc:sldMk cId="3396059284" sldId="382"/>
        </pc:sldMkLst>
      </pc:sldChg>
      <pc:sldChg chg="add del">
        <pc:chgData name="Wojciech Kustra" userId="afebd3d0-216b-4c4f-8992-1bf1fda6d5e8" providerId="ADAL" clId="{1D307E72-7901-4E61-A01B-3C4232ABCF63}" dt="2026-07-18T12:16:13.206" v="4409"/>
        <pc:sldMkLst>
          <pc:docMk/>
          <pc:sldMk cId="2036812356" sldId="383"/>
        </pc:sldMkLst>
      </pc:sldChg>
      <pc:sldChg chg="add del">
        <pc:chgData name="Wojciech Kustra" userId="afebd3d0-216b-4c4f-8992-1bf1fda6d5e8" providerId="ADAL" clId="{1D307E72-7901-4E61-A01B-3C4232ABCF63}" dt="2026-07-18T12:16:17.397" v="4411"/>
        <pc:sldMkLst>
          <pc:docMk/>
          <pc:sldMk cId="1253806442" sldId="384"/>
        </pc:sldMkLst>
      </pc:sldChg>
      <pc:sldChg chg="add del">
        <pc:chgData name="Wojciech Kustra" userId="afebd3d0-216b-4c4f-8992-1bf1fda6d5e8" providerId="ADAL" clId="{1D307E72-7901-4E61-A01B-3C4232ABCF63}" dt="2026-07-18T12:16:55.282" v="4413"/>
        <pc:sldMkLst>
          <pc:docMk/>
          <pc:sldMk cId="4159186666" sldId="385"/>
        </pc:sldMkLst>
      </pc:sldChg>
      <pc:sldChg chg="add del">
        <pc:chgData name="Wojciech Kustra" userId="afebd3d0-216b-4c4f-8992-1bf1fda6d5e8" providerId="ADAL" clId="{1D307E72-7901-4E61-A01B-3C4232ABCF63}" dt="2026-07-18T12:16:58.284" v="4415"/>
        <pc:sldMkLst>
          <pc:docMk/>
          <pc:sldMk cId="416093326" sldId="386"/>
        </pc:sldMkLst>
      </pc:sldChg>
      <pc:sldChg chg="add del">
        <pc:chgData name="Wojciech Kustra" userId="afebd3d0-216b-4c4f-8992-1bf1fda6d5e8" providerId="ADAL" clId="{1D307E72-7901-4E61-A01B-3C4232ABCF63}" dt="2026-07-18T12:17:01.145" v="4417"/>
        <pc:sldMkLst>
          <pc:docMk/>
          <pc:sldMk cId="1426775924" sldId="387"/>
        </pc:sldMkLst>
      </pc:sldChg>
      <pc:sldChg chg="add del">
        <pc:chgData name="Wojciech Kustra" userId="afebd3d0-216b-4c4f-8992-1bf1fda6d5e8" providerId="ADAL" clId="{1D307E72-7901-4E61-A01B-3C4232ABCF63}" dt="2026-07-18T12:17:04.169" v="4419"/>
        <pc:sldMkLst>
          <pc:docMk/>
          <pc:sldMk cId="3803629822" sldId="388"/>
        </pc:sldMkLst>
      </pc:sldChg>
      <pc:sldChg chg="add del">
        <pc:chgData name="Wojciech Kustra" userId="afebd3d0-216b-4c4f-8992-1bf1fda6d5e8" providerId="ADAL" clId="{1D307E72-7901-4E61-A01B-3C4232ABCF63}" dt="2026-07-18T12:17:06.461" v="4421"/>
        <pc:sldMkLst>
          <pc:docMk/>
          <pc:sldMk cId="2039669463" sldId="389"/>
        </pc:sldMkLst>
      </pc:sldChg>
      <pc:sldChg chg="add del">
        <pc:chgData name="Wojciech Kustra" userId="afebd3d0-216b-4c4f-8992-1bf1fda6d5e8" providerId="ADAL" clId="{1D307E72-7901-4E61-A01B-3C4232ABCF63}" dt="2026-07-18T12:17:10.441" v="4423"/>
        <pc:sldMkLst>
          <pc:docMk/>
          <pc:sldMk cId="64501024" sldId="390"/>
        </pc:sldMkLst>
      </pc:sldChg>
      <pc:sldChg chg="add del">
        <pc:chgData name="Wojciech Kustra" userId="afebd3d0-216b-4c4f-8992-1bf1fda6d5e8" providerId="ADAL" clId="{1D307E72-7901-4E61-A01B-3C4232ABCF63}" dt="2026-07-18T12:17:12.745" v="4425"/>
        <pc:sldMkLst>
          <pc:docMk/>
          <pc:sldMk cId="2617436105" sldId="391"/>
        </pc:sldMkLst>
      </pc:sldChg>
      <pc:sldChg chg="add del">
        <pc:chgData name="Wojciech Kustra" userId="afebd3d0-216b-4c4f-8992-1bf1fda6d5e8" providerId="ADAL" clId="{1D307E72-7901-4E61-A01B-3C4232ABCF63}" dt="2026-07-18T12:17:15.639" v="4427"/>
        <pc:sldMkLst>
          <pc:docMk/>
          <pc:sldMk cId="3069968357" sldId="392"/>
        </pc:sldMkLst>
      </pc:sldChg>
      <pc:sldChg chg="add del">
        <pc:chgData name="Wojciech Kustra" userId="afebd3d0-216b-4c4f-8992-1bf1fda6d5e8" providerId="ADAL" clId="{1D307E72-7901-4E61-A01B-3C4232ABCF63}" dt="2026-07-18T12:17:19.072" v="4429"/>
        <pc:sldMkLst>
          <pc:docMk/>
          <pc:sldMk cId="863839653" sldId="393"/>
        </pc:sldMkLst>
      </pc:sldChg>
      <pc:sldChg chg="add del">
        <pc:chgData name="Wojciech Kustra" userId="afebd3d0-216b-4c4f-8992-1bf1fda6d5e8" providerId="ADAL" clId="{1D307E72-7901-4E61-A01B-3C4232ABCF63}" dt="2026-07-18T12:17:22.475" v="4431"/>
        <pc:sldMkLst>
          <pc:docMk/>
          <pc:sldMk cId="1257852942" sldId="394"/>
        </pc:sldMkLst>
      </pc:sldChg>
      <pc:sldChg chg="add del">
        <pc:chgData name="Wojciech Kustra" userId="afebd3d0-216b-4c4f-8992-1bf1fda6d5e8" providerId="ADAL" clId="{1D307E72-7901-4E61-A01B-3C4232ABCF63}" dt="2026-07-18T12:17:25.440" v="4433"/>
        <pc:sldMkLst>
          <pc:docMk/>
          <pc:sldMk cId="3847925749" sldId="395"/>
        </pc:sldMkLst>
      </pc:sldChg>
      <pc:sldChg chg="add del">
        <pc:chgData name="Wojciech Kustra" userId="afebd3d0-216b-4c4f-8992-1bf1fda6d5e8" providerId="ADAL" clId="{1D307E72-7901-4E61-A01B-3C4232ABCF63}" dt="2026-07-18T12:17:28.764" v="4435"/>
        <pc:sldMkLst>
          <pc:docMk/>
          <pc:sldMk cId="3051907707" sldId="396"/>
        </pc:sldMkLst>
      </pc:sldChg>
      <pc:sldChg chg="add del">
        <pc:chgData name="Wojciech Kustra" userId="afebd3d0-216b-4c4f-8992-1bf1fda6d5e8" providerId="ADAL" clId="{1D307E72-7901-4E61-A01B-3C4232ABCF63}" dt="2026-07-18T12:17:32.603" v="4437"/>
        <pc:sldMkLst>
          <pc:docMk/>
          <pc:sldMk cId="2801959029" sldId="397"/>
        </pc:sldMkLst>
      </pc:sldChg>
      <pc:sldChg chg="add del">
        <pc:chgData name="Wojciech Kustra" userId="afebd3d0-216b-4c4f-8992-1bf1fda6d5e8" providerId="ADAL" clId="{1D307E72-7901-4E61-A01B-3C4232ABCF63}" dt="2026-07-18T12:17:35.736" v="4439"/>
        <pc:sldMkLst>
          <pc:docMk/>
          <pc:sldMk cId="656892544" sldId="398"/>
        </pc:sldMkLst>
      </pc:sldChg>
      <pc:sldChg chg="add">
        <pc:chgData name="Wojciech Kustra" userId="afebd3d0-216b-4c4f-8992-1bf1fda6d5e8" providerId="ADAL" clId="{1D307E72-7901-4E61-A01B-3C4232ABCF63}" dt="2026-07-18T12:15:47.033" v="4390"/>
        <pc:sldMkLst>
          <pc:docMk/>
          <pc:sldMk cId="112095283" sldId="399"/>
        </pc:sldMkLst>
      </pc:sldChg>
      <pc:sldChg chg="add">
        <pc:chgData name="Wojciech Kustra" userId="afebd3d0-216b-4c4f-8992-1bf1fda6d5e8" providerId="ADAL" clId="{1D307E72-7901-4E61-A01B-3C4232ABCF63}" dt="2026-07-18T12:15:51.704" v="4392"/>
        <pc:sldMkLst>
          <pc:docMk/>
          <pc:sldMk cId="3542111091" sldId="400"/>
        </pc:sldMkLst>
      </pc:sldChg>
      <pc:sldChg chg="add">
        <pc:chgData name="Wojciech Kustra" userId="afebd3d0-216b-4c4f-8992-1bf1fda6d5e8" providerId="ADAL" clId="{1D307E72-7901-4E61-A01B-3C4232ABCF63}" dt="2026-07-18T12:15:54.254" v="4394"/>
        <pc:sldMkLst>
          <pc:docMk/>
          <pc:sldMk cId="3927628029" sldId="401"/>
        </pc:sldMkLst>
      </pc:sldChg>
      <pc:sldChg chg="add">
        <pc:chgData name="Wojciech Kustra" userId="afebd3d0-216b-4c4f-8992-1bf1fda6d5e8" providerId="ADAL" clId="{1D307E72-7901-4E61-A01B-3C4232ABCF63}" dt="2026-07-18T12:15:57.019" v="4396"/>
        <pc:sldMkLst>
          <pc:docMk/>
          <pc:sldMk cId="1422853880" sldId="402"/>
        </pc:sldMkLst>
      </pc:sldChg>
      <pc:sldChg chg="add">
        <pc:chgData name="Wojciech Kustra" userId="afebd3d0-216b-4c4f-8992-1bf1fda6d5e8" providerId="ADAL" clId="{1D307E72-7901-4E61-A01B-3C4232ABCF63}" dt="2026-07-18T12:15:59.539" v="4398"/>
        <pc:sldMkLst>
          <pc:docMk/>
          <pc:sldMk cId="2931831574" sldId="403"/>
        </pc:sldMkLst>
      </pc:sldChg>
      <pc:sldChg chg="add">
        <pc:chgData name="Wojciech Kustra" userId="afebd3d0-216b-4c4f-8992-1bf1fda6d5e8" providerId="ADAL" clId="{1D307E72-7901-4E61-A01B-3C4232ABCF63}" dt="2026-07-18T12:16:02.445" v="4400"/>
        <pc:sldMkLst>
          <pc:docMk/>
          <pc:sldMk cId="3868368826" sldId="404"/>
        </pc:sldMkLst>
      </pc:sldChg>
      <pc:sldChg chg="add">
        <pc:chgData name="Wojciech Kustra" userId="afebd3d0-216b-4c4f-8992-1bf1fda6d5e8" providerId="ADAL" clId="{1D307E72-7901-4E61-A01B-3C4232ABCF63}" dt="2026-07-18T12:16:04.691" v="4402"/>
        <pc:sldMkLst>
          <pc:docMk/>
          <pc:sldMk cId="3340796812" sldId="405"/>
        </pc:sldMkLst>
      </pc:sldChg>
      <pc:sldChg chg="add">
        <pc:chgData name="Wojciech Kustra" userId="afebd3d0-216b-4c4f-8992-1bf1fda6d5e8" providerId="ADAL" clId="{1D307E72-7901-4E61-A01B-3C4232ABCF63}" dt="2026-07-18T12:16:08.203" v="4404"/>
        <pc:sldMkLst>
          <pc:docMk/>
          <pc:sldMk cId="1014635391" sldId="406"/>
        </pc:sldMkLst>
      </pc:sldChg>
      <pc:sldChg chg="add">
        <pc:chgData name="Wojciech Kustra" userId="afebd3d0-216b-4c4f-8992-1bf1fda6d5e8" providerId="ADAL" clId="{1D307E72-7901-4E61-A01B-3C4232ABCF63}" dt="2026-07-18T12:16:10.898" v="4406"/>
        <pc:sldMkLst>
          <pc:docMk/>
          <pc:sldMk cId="783939488" sldId="407"/>
        </pc:sldMkLst>
      </pc:sldChg>
      <pc:sldChg chg="add">
        <pc:chgData name="Wojciech Kustra" userId="afebd3d0-216b-4c4f-8992-1bf1fda6d5e8" providerId="ADAL" clId="{1D307E72-7901-4E61-A01B-3C4232ABCF63}" dt="2026-07-18T12:16:13.118" v="4408"/>
        <pc:sldMkLst>
          <pc:docMk/>
          <pc:sldMk cId="2752628165" sldId="408"/>
        </pc:sldMkLst>
      </pc:sldChg>
      <pc:sldChg chg="add">
        <pc:chgData name="Wojciech Kustra" userId="afebd3d0-216b-4c4f-8992-1bf1fda6d5e8" providerId="ADAL" clId="{1D307E72-7901-4E61-A01B-3C4232ABCF63}" dt="2026-07-18T12:16:16.227" v="4410"/>
        <pc:sldMkLst>
          <pc:docMk/>
          <pc:sldMk cId="2246618031" sldId="409"/>
        </pc:sldMkLst>
      </pc:sldChg>
      <pc:sldChg chg="add">
        <pc:chgData name="Wojciech Kustra" userId="afebd3d0-216b-4c4f-8992-1bf1fda6d5e8" providerId="ADAL" clId="{1D307E72-7901-4E61-A01B-3C4232ABCF63}" dt="2026-07-18T12:16:55.211" v="4412"/>
        <pc:sldMkLst>
          <pc:docMk/>
          <pc:sldMk cId="1310020908" sldId="410"/>
        </pc:sldMkLst>
      </pc:sldChg>
      <pc:sldChg chg="add">
        <pc:chgData name="Wojciech Kustra" userId="afebd3d0-216b-4c4f-8992-1bf1fda6d5e8" providerId="ADAL" clId="{1D307E72-7901-4E61-A01B-3C4232ABCF63}" dt="2026-07-18T12:16:58.227" v="4414"/>
        <pc:sldMkLst>
          <pc:docMk/>
          <pc:sldMk cId="1826179679" sldId="411"/>
        </pc:sldMkLst>
      </pc:sldChg>
      <pc:sldChg chg="add">
        <pc:chgData name="Wojciech Kustra" userId="afebd3d0-216b-4c4f-8992-1bf1fda6d5e8" providerId="ADAL" clId="{1D307E72-7901-4E61-A01B-3C4232ABCF63}" dt="2026-07-18T12:17:00.658" v="4416"/>
        <pc:sldMkLst>
          <pc:docMk/>
          <pc:sldMk cId="284941984" sldId="412"/>
        </pc:sldMkLst>
      </pc:sldChg>
      <pc:sldChg chg="add">
        <pc:chgData name="Wojciech Kustra" userId="afebd3d0-216b-4c4f-8992-1bf1fda6d5e8" providerId="ADAL" clId="{1D307E72-7901-4E61-A01B-3C4232ABCF63}" dt="2026-07-18T12:17:04.108" v="4418"/>
        <pc:sldMkLst>
          <pc:docMk/>
          <pc:sldMk cId="2283203150" sldId="413"/>
        </pc:sldMkLst>
      </pc:sldChg>
      <pc:sldChg chg="add">
        <pc:chgData name="Wojciech Kustra" userId="afebd3d0-216b-4c4f-8992-1bf1fda6d5e8" providerId="ADAL" clId="{1D307E72-7901-4E61-A01B-3C4232ABCF63}" dt="2026-07-18T12:17:06.402" v="4420"/>
        <pc:sldMkLst>
          <pc:docMk/>
          <pc:sldMk cId="4080660601" sldId="414"/>
        </pc:sldMkLst>
      </pc:sldChg>
      <pc:sldChg chg="add">
        <pc:chgData name="Wojciech Kustra" userId="afebd3d0-216b-4c4f-8992-1bf1fda6d5e8" providerId="ADAL" clId="{1D307E72-7901-4E61-A01B-3C4232ABCF63}" dt="2026-07-18T12:17:09.944" v="4422"/>
        <pc:sldMkLst>
          <pc:docMk/>
          <pc:sldMk cId="1008783609" sldId="415"/>
        </pc:sldMkLst>
      </pc:sldChg>
      <pc:sldChg chg="add">
        <pc:chgData name="Wojciech Kustra" userId="afebd3d0-216b-4c4f-8992-1bf1fda6d5e8" providerId="ADAL" clId="{1D307E72-7901-4E61-A01B-3C4232ABCF63}" dt="2026-07-18T12:17:12.688" v="4424"/>
        <pc:sldMkLst>
          <pc:docMk/>
          <pc:sldMk cId="303700972" sldId="416"/>
        </pc:sldMkLst>
      </pc:sldChg>
      <pc:sldChg chg="add">
        <pc:chgData name="Wojciech Kustra" userId="afebd3d0-216b-4c4f-8992-1bf1fda6d5e8" providerId="ADAL" clId="{1D307E72-7901-4E61-A01B-3C4232ABCF63}" dt="2026-07-18T12:17:15.547" v="4426"/>
        <pc:sldMkLst>
          <pc:docMk/>
          <pc:sldMk cId="1983414175" sldId="417"/>
        </pc:sldMkLst>
      </pc:sldChg>
      <pc:sldChg chg="add">
        <pc:chgData name="Wojciech Kustra" userId="afebd3d0-216b-4c4f-8992-1bf1fda6d5e8" providerId="ADAL" clId="{1D307E72-7901-4E61-A01B-3C4232ABCF63}" dt="2026-07-18T12:17:18.977" v="4428"/>
        <pc:sldMkLst>
          <pc:docMk/>
          <pc:sldMk cId="723630461" sldId="418"/>
        </pc:sldMkLst>
      </pc:sldChg>
      <pc:sldChg chg="add">
        <pc:chgData name="Wojciech Kustra" userId="afebd3d0-216b-4c4f-8992-1bf1fda6d5e8" providerId="ADAL" clId="{1D307E72-7901-4E61-A01B-3C4232ABCF63}" dt="2026-07-18T12:17:22.376" v="4430"/>
        <pc:sldMkLst>
          <pc:docMk/>
          <pc:sldMk cId="1828168327" sldId="419"/>
        </pc:sldMkLst>
      </pc:sldChg>
      <pc:sldChg chg="add">
        <pc:chgData name="Wojciech Kustra" userId="afebd3d0-216b-4c4f-8992-1bf1fda6d5e8" providerId="ADAL" clId="{1D307E72-7901-4E61-A01B-3C4232ABCF63}" dt="2026-07-18T12:17:25.318" v="4432"/>
        <pc:sldMkLst>
          <pc:docMk/>
          <pc:sldMk cId="193783627" sldId="420"/>
        </pc:sldMkLst>
      </pc:sldChg>
      <pc:sldChg chg="add">
        <pc:chgData name="Wojciech Kustra" userId="afebd3d0-216b-4c4f-8992-1bf1fda6d5e8" providerId="ADAL" clId="{1D307E72-7901-4E61-A01B-3C4232ABCF63}" dt="2026-07-18T12:17:28.686" v="4434"/>
        <pc:sldMkLst>
          <pc:docMk/>
          <pc:sldMk cId="97671185" sldId="421"/>
        </pc:sldMkLst>
      </pc:sldChg>
      <pc:sldChg chg="add">
        <pc:chgData name="Wojciech Kustra" userId="afebd3d0-216b-4c4f-8992-1bf1fda6d5e8" providerId="ADAL" clId="{1D307E72-7901-4E61-A01B-3C4232ABCF63}" dt="2026-07-18T12:17:32.473" v="4436"/>
        <pc:sldMkLst>
          <pc:docMk/>
          <pc:sldMk cId="2700518483" sldId="422"/>
        </pc:sldMkLst>
      </pc:sldChg>
      <pc:sldChg chg="add">
        <pc:chgData name="Wojciech Kustra" userId="afebd3d0-216b-4c4f-8992-1bf1fda6d5e8" providerId="ADAL" clId="{1D307E72-7901-4E61-A01B-3C4232ABCF63}" dt="2026-07-18T12:17:35.655" v="4438"/>
        <pc:sldMkLst>
          <pc:docMk/>
          <pc:sldMk cId="3209614955" sldId="42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18.07.2026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Mesure de la performance de la chaîne d’approvisionnement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latin typeface="Montserrat"/>
                <a:cs typeface="Montserrat"/>
              </a:rPr>
              <a:t>Daniel Kaszubowski</a:t>
            </a:r>
          </a:p>
        </p:txBody>
      </p:sp>
    </p:spTree>
    <p:extLst>
      <p:ext uri="{BB962C8B-B14F-4D97-AF65-F5344CB8AC3E}">
        <p14:creationId xmlns:p14="http://schemas.microsoft.com/office/powerpoint/2010/main" val="11209528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BE5A9-29DE-D0D1-3B7C-3F2388379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F1A73B-FEC1-FEE9-90D8-130FAA60E023}"/>
              </a:ext>
            </a:extLst>
          </p:cNvPr>
          <p:cNvSpPr>
            <a:spLocks noGrp="1"/>
          </p:cNvSpPr>
          <p:nvPr>
            <p:ph type="title"/>
          </p:nvPr>
        </p:nvSpPr>
        <p:spPr>
          <a:xfrm>
            <a:off x="603252" y="539751"/>
            <a:ext cx="7942231" cy="717551"/>
          </a:xfrm>
        </p:spPr>
        <p:txBody>
          <a:bodyPr/>
          <a:lstStyle/>
          <a:p>
            <a:r>
              <a:rPr lang="pl-PL" dirty="0"/>
              <a:t>2. Réalisation de la commande parfaite — l’étalon de référence</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FC71949F-12A6-4EA4-5B41-A3DEF20D2D37}"/>
              </a:ext>
            </a:extLst>
          </p:cNvPr>
          <p:cNvPicPr>
            <a:picLocks noChangeAspect="1"/>
          </p:cNvPicPr>
          <p:nvPr/>
        </p:nvPicPr>
        <p:blipFill>
          <a:blip r:embed="rId3"/>
          <a:stretch>
            <a:fillRect/>
          </a:stretch>
        </p:blipFill>
        <p:spPr>
          <a:xfrm>
            <a:off x="603252" y="1927402"/>
            <a:ext cx="10254622" cy="3110111"/>
          </a:xfrm>
          <a:prstGeom prst="rect">
            <a:avLst/>
          </a:prstGeom>
        </p:spPr>
      </p:pic>
      <p:sp>
        <p:nvSpPr>
          <p:cNvPr id="8" name="Rectangle 7">
            <a:extLst>
              <a:ext uri="{FF2B5EF4-FFF2-40B4-BE49-F238E27FC236}">
                <a16:creationId xmlns:a16="http://schemas.microsoft.com/office/drawing/2014/main" id="{6004805D-3BDE-47FB-88D0-AEDAAB58E001}"/>
              </a:ext>
            </a:extLst>
          </p:cNvPr>
          <p:cNvSpPr/>
          <p:nvPr/>
        </p:nvSpPr>
        <p:spPr>
          <a:xfrm>
            <a:off x="596900" y="1917700"/>
            <a:ext cx="10248900" cy="31369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92ABEB17-788A-4EC5-88FF-4469ABFF013E}"/>
              </a:ext>
            </a:extLst>
          </p:cNvPr>
          <p:cNvSpPr txBox="1"/>
          <p:nvPr/>
        </p:nvSpPr>
        <p:spPr>
          <a:xfrm>
            <a:off x="673100" y="2070100"/>
            <a:ext cx="100965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Concept : une « commande parfaite » est celle où tout se passe correctement pour le client. Elle combine quatre dimensions critiques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DADAC697-3350-4EB6-9B78-E76FEE961889}"/>
              </a:ext>
            </a:extLst>
          </p:cNvPr>
          <p:cNvSpPr txBox="1"/>
          <p:nvPr/>
        </p:nvSpPr>
        <p:spPr>
          <a:xfrm>
            <a:off x="673100" y="2832100"/>
            <a:ext cx="100965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QUATRE COMPOSANTES DE LA COMMANDE PARFAITE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B4547207-FF5D-4457-837F-C14189D8CB4E}"/>
              </a:ext>
            </a:extLst>
          </p:cNvPr>
          <p:cNvSpPr txBox="1"/>
          <p:nvPr/>
        </p:nvSpPr>
        <p:spPr>
          <a:xfrm>
            <a:off x="673100" y="3327400"/>
            <a:ext cx="100965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1. Livraison à temps — livrée à la date promise | Objectif : 96 %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057904E9-DD43-4190-9B4C-81264B1CB326}"/>
              </a:ext>
            </a:extLst>
          </p:cNvPr>
          <p:cNvSpPr txBox="1"/>
          <p:nvPr/>
        </p:nvSpPr>
        <p:spPr>
          <a:xfrm>
            <a:off x="673100" y="3695700"/>
            <a:ext cx="100965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2. Commande complète — tous les articles en quantités correctes | Objectif : 99 %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A98AC527-261E-4DCA-8032-AE667C683685}"/>
              </a:ext>
            </a:extLst>
          </p:cNvPr>
          <p:cNvSpPr txBox="1"/>
          <p:nvPr/>
        </p:nvSpPr>
        <p:spPr>
          <a:xfrm>
            <a:off x="673100" y="4064000"/>
            <a:ext cx="100965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3. Sans dommage — le produit arrive en bon état | Objectif : 99,5 %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41EA7CC0-1AA4-48E9-AFF5-76D2D7B77FBE}"/>
              </a:ext>
            </a:extLst>
          </p:cNvPr>
          <p:cNvSpPr txBox="1"/>
          <p:nvPr/>
        </p:nvSpPr>
        <p:spPr>
          <a:xfrm>
            <a:off x="673100" y="4432300"/>
            <a:ext cx="100965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4. Exactitude documentaire — facture conforme à la livraison ; documents douaniers corrects | Objectif : 99 %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101463539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0185F-16C2-61F4-1FB6-825AE3AE30F2}"/>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30BCB58E-4CC3-EC42-5FA1-12893EA7F2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7038" y="0"/>
            <a:ext cx="62579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96B66929-1451-41AA-A331-6AE9B1BA94E9}"/>
              </a:ext>
            </a:extLst>
          </p:cNvPr>
          <p:cNvSpPr/>
          <p:nvPr/>
        </p:nvSpPr>
        <p:spPr>
          <a:xfrm>
            <a:off x="4826000" y="495300"/>
            <a:ext cx="26035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4" name="TextBox 43">
            <a:extLst>
              <a:ext uri="{FF2B5EF4-FFF2-40B4-BE49-F238E27FC236}">
                <a16:creationId xmlns:a16="http://schemas.microsoft.com/office/drawing/2014/main" id="{99642D9D-C0F0-4BA7-845B-B06FCE10DEE4}"/>
              </a:ext>
            </a:extLst>
          </p:cNvPr>
          <p:cNvSpPr txBox="1"/>
          <p:nvPr/>
        </p:nvSpPr>
        <p:spPr>
          <a:xfrm>
            <a:off x="4851400" y="520700"/>
            <a:ext cx="25527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Piliers de la commande parfaite</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45" name="Rectangle 44">
            <a:extLst>
              <a:ext uri="{FF2B5EF4-FFF2-40B4-BE49-F238E27FC236}">
                <a16:creationId xmlns:a16="http://schemas.microsoft.com/office/drawing/2014/main" id="{ABA827B7-E4A4-4846-980F-AFFD5924B849}"/>
              </a:ext>
            </a:extLst>
          </p:cNvPr>
          <p:cNvSpPr/>
          <p:nvPr/>
        </p:nvSpPr>
        <p:spPr>
          <a:xfrm>
            <a:off x="4013200" y="1244600"/>
            <a:ext cx="1676400" cy="254000"/>
          </a:xfrm>
          <a:prstGeom prst="rect">
            <a:avLst/>
          </a:prstGeom>
          <a:solidFill>
            <a:srgbClr val="35BFE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6" name="TextBox 45">
            <a:extLst>
              <a:ext uri="{FF2B5EF4-FFF2-40B4-BE49-F238E27FC236}">
                <a16:creationId xmlns:a16="http://schemas.microsoft.com/office/drawing/2014/main" id="{23F06A5C-47A9-4004-98ED-10D7822B962F}"/>
              </a:ext>
            </a:extLst>
          </p:cNvPr>
          <p:cNvSpPr txBox="1"/>
          <p:nvPr/>
        </p:nvSpPr>
        <p:spPr>
          <a:xfrm>
            <a:off x="4038600" y="1257300"/>
            <a:ext cx="15494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4A4A4A"/>
                </a:solidFill>
                <a:effectLst/>
                <a:uFillTx/>
                <a:latin typeface="Montserrat"/>
                <a:cs typeface="Montserrat"/>
                <a:sym typeface="Helvetica Neue"/>
              </a:rPr>
              <a:t>Livraison à temps</a:t>
            </a:r>
          </a:p>
        </p:txBody>
      </p:sp>
      <p:sp>
        <p:nvSpPr>
          <p:cNvPr id="47" name="Rectangle 46">
            <a:extLst>
              <a:ext uri="{FF2B5EF4-FFF2-40B4-BE49-F238E27FC236}">
                <a16:creationId xmlns:a16="http://schemas.microsoft.com/office/drawing/2014/main" id="{8210DC54-B40F-4458-84AA-F89505F5D034}"/>
              </a:ext>
            </a:extLst>
          </p:cNvPr>
          <p:cNvSpPr/>
          <p:nvPr/>
        </p:nvSpPr>
        <p:spPr>
          <a:xfrm>
            <a:off x="3860800" y="1803400"/>
            <a:ext cx="1905000" cy="457200"/>
          </a:xfrm>
          <a:prstGeom prst="rect">
            <a:avLst/>
          </a:prstGeom>
          <a:solidFill>
            <a:srgbClr val="35BFE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8" name="TextBox 47">
            <a:extLst>
              <a:ext uri="{FF2B5EF4-FFF2-40B4-BE49-F238E27FC236}">
                <a16:creationId xmlns:a16="http://schemas.microsoft.com/office/drawing/2014/main" id="{499805AB-2C5D-4F9F-A5E4-4E751F07A54E}"/>
              </a:ext>
            </a:extLst>
          </p:cNvPr>
          <p:cNvSpPr txBox="1"/>
          <p:nvPr/>
        </p:nvSpPr>
        <p:spPr>
          <a:xfrm>
            <a:off x="3886200" y="1828800"/>
            <a:ext cx="18542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4A4A4A"/>
                </a:solidFill>
                <a:effectLst/>
                <a:uFillTx/>
                <a:latin typeface="Montserrat"/>
                <a:cs typeface="Montserrat"/>
                <a:sym typeface="Helvetica Neue"/>
              </a:rPr>
              <a:t>Garantir l’arrivée des produits</a:t>
            </a:r>
          </a:p>
        </p:txBody>
      </p:sp>
      <p:sp>
        <p:nvSpPr>
          <p:cNvPr id="49" name="TextBox 48">
            <a:extLst>
              <a:ext uri="{FF2B5EF4-FFF2-40B4-BE49-F238E27FC236}">
                <a16:creationId xmlns:a16="http://schemas.microsoft.com/office/drawing/2014/main" id="{C0EBBF08-058C-41C3-8875-3447EF525C5B}"/>
              </a:ext>
            </a:extLst>
          </p:cNvPr>
          <p:cNvSpPr txBox="1"/>
          <p:nvPr/>
        </p:nvSpPr>
        <p:spPr>
          <a:xfrm>
            <a:off x="3886200" y="2006600"/>
            <a:ext cx="18542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4A4A4A"/>
                </a:solidFill>
                <a:effectLst/>
                <a:uFillTx/>
                <a:latin typeface="Montserrat"/>
                <a:cs typeface="Montserrat"/>
                <a:sym typeface="Helvetica Neue"/>
              </a:rPr>
              <a:t>à la date promise</a:t>
            </a:r>
          </a:p>
        </p:txBody>
      </p:sp>
      <p:sp>
        <p:nvSpPr>
          <p:cNvPr id="50" name="Rectangle 49">
            <a:extLst>
              <a:ext uri="{FF2B5EF4-FFF2-40B4-BE49-F238E27FC236}">
                <a16:creationId xmlns:a16="http://schemas.microsoft.com/office/drawing/2014/main" id="{3725B51D-A785-44E4-A6EB-1EAD85E81FE9}"/>
              </a:ext>
            </a:extLst>
          </p:cNvPr>
          <p:cNvSpPr/>
          <p:nvPr/>
        </p:nvSpPr>
        <p:spPr>
          <a:xfrm>
            <a:off x="6708153" y="1203740"/>
            <a:ext cx="1376570" cy="254000"/>
          </a:xfrm>
          <a:prstGeom prst="rect">
            <a:avLst/>
          </a:prstGeom>
          <a:solidFill>
            <a:srgbClr val="BDEB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1" name="TextBox 50">
            <a:extLst>
              <a:ext uri="{FF2B5EF4-FFF2-40B4-BE49-F238E27FC236}">
                <a16:creationId xmlns:a16="http://schemas.microsoft.com/office/drawing/2014/main" id="{9F0C5F95-F524-4681-ACDA-46D8E98CA4A4}"/>
              </a:ext>
            </a:extLst>
          </p:cNvPr>
          <p:cNvSpPr txBox="1"/>
          <p:nvPr/>
        </p:nvSpPr>
        <p:spPr>
          <a:xfrm>
            <a:off x="6735762" y="1211470"/>
            <a:ext cx="135117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a:ln>
                  <a:noFill/>
                </a:ln>
                <a:solidFill>
                  <a:srgbClr val="4A4A4A"/>
                </a:solidFill>
                <a:effectLst/>
                <a:uFillTx/>
                <a:latin typeface="Montserrat"/>
                <a:cs typeface="Montserrat"/>
                <a:sym typeface="Helvetica Neue"/>
              </a:rPr>
              <a:t>Sans </a:t>
            </a:r>
            <a:r>
              <a:rPr kumimoji="0" lang="en-GB" sz="1200" b="1" i="0" u="none" strike="noStrike" cap="none" spc="0" normalizeH="0" baseline="0" dirty="0" err="1">
                <a:ln>
                  <a:noFill/>
                </a:ln>
                <a:solidFill>
                  <a:srgbClr val="4A4A4A"/>
                </a:solidFill>
                <a:effectLst/>
                <a:uFillTx/>
                <a:latin typeface="Montserrat"/>
                <a:cs typeface="Montserrat"/>
                <a:sym typeface="Helvetica Neue"/>
              </a:rPr>
              <a:t>dommage</a:t>
            </a:r>
            <a:endParaRPr kumimoji="0" lang="en-GB" sz="1200" b="1" i="0" u="none" strike="noStrike" cap="none" spc="0" normalizeH="0" baseline="0" dirty="0">
              <a:ln>
                <a:noFill/>
              </a:ln>
              <a:solidFill>
                <a:srgbClr val="4A4A4A"/>
              </a:solidFill>
              <a:effectLst/>
              <a:uFillTx/>
              <a:latin typeface="Montserrat"/>
              <a:cs typeface="Montserrat"/>
              <a:sym typeface="Helvetica Neue"/>
            </a:endParaRPr>
          </a:p>
        </p:txBody>
      </p:sp>
      <p:sp>
        <p:nvSpPr>
          <p:cNvPr id="52" name="Rectangle 51">
            <a:extLst>
              <a:ext uri="{FF2B5EF4-FFF2-40B4-BE49-F238E27FC236}">
                <a16:creationId xmlns:a16="http://schemas.microsoft.com/office/drawing/2014/main" id="{BA36D004-4370-415B-A9D1-3589709BC301}"/>
              </a:ext>
            </a:extLst>
          </p:cNvPr>
          <p:cNvSpPr/>
          <p:nvPr/>
        </p:nvSpPr>
        <p:spPr>
          <a:xfrm>
            <a:off x="6451600" y="1803400"/>
            <a:ext cx="1879600" cy="457200"/>
          </a:xfrm>
          <a:prstGeom prst="rect">
            <a:avLst/>
          </a:prstGeom>
          <a:solidFill>
            <a:srgbClr val="BDEB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3" name="TextBox 52">
            <a:extLst>
              <a:ext uri="{FF2B5EF4-FFF2-40B4-BE49-F238E27FC236}">
                <a16:creationId xmlns:a16="http://schemas.microsoft.com/office/drawing/2014/main" id="{39A3EAE8-0162-46A2-975C-19D6EEA6D913}"/>
              </a:ext>
            </a:extLst>
          </p:cNvPr>
          <p:cNvSpPr txBox="1"/>
          <p:nvPr/>
        </p:nvSpPr>
        <p:spPr>
          <a:xfrm>
            <a:off x="6477000" y="1828800"/>
            <a:ext cx="18288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4A4A4A"/>
                </a:solidFill>
                <a:effectLst/>
                <a:uFillTx/>
                <a:latin typeface="Montserrat"/>
                <a:cs typeface="Montserrat"/>
                <a:sym typeface="Helvetica Neue"/>
              </a:rPr>
              <a:t>Garantir que les produits</a:t>
            </a:r>
          </a:p>
        </p:txBody>
      </p:sp>
      <p:sp>
        <p:nvSpPr>
          <p:cNvPr id="54" name="TextBox 53">
            <a:extLst>
              <a:ext uri="{FF2B5EF4-FFF2-40B4-BE49-F238E27FC236}">
                <a16:creationId xmlns:a16="http://schemas.microsoft.com/office/drawing/2014/main" id="{E13BF6CC-072E-4D16-8933-C61736B03BA1}"/>
              </a:ext>
            </a:extLst>
          </p:cNvPr>
          <p:cNvSpPr txBox="1"/>
          <p:nvPr/>
        </p:nvSpPr>
        <p:spPr>
          <a:xfrm>
            <a:off x="6477000" y="2006600"/>
            <a:ext cx="18288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4A4A4A"/>
                </a:solidFill>
                <a:effectLst/>
                <a:uFillTx/>
                <a:latin typeface="Montserrat"/>
                <a:cs typeface="Montserrat"/>
                <a:sym typeface="Helvetica Neue"/>
              </a:rPr>
              <a:t>parviennent en bon état</a:t>
            </a:r>
          </a:p>
        </p:txBody>
      </p:sp>
      <p:sp>
        <p:nvSpPr>
          <p:cNvPr id="55" name="Rectangle 54">
            <a:extLst>
              <a:ext uri="{FF2B5EF4-FFF2-40B4-BE49-F238E27FC236}">
                <a16:creationId xmlns:a16="http://schemas.microsoft.com/office/drawing/2014/main" id="{C9B2BF02-B27C-44C4-8BE1-E9A100A0C500}"/>
              </a:ext>
            </a:extLst>
          </p:cNvPr>
          <p:cNvSpPr/>
          <p:nvPr/>
        </p:nvSpPr>
        <p:spPr>
          <a:xfrm>
            <a:off x="5207000" y="3378200"/>
            <a:ext cx="1727200" cy="393700"/>
          </a:xfrm>
          <a:prstGeom prst="rect">
            <a:avLst/>
          </a:prstGeom>
          <a:solidFill>
            <a:srgbClr val="C9C9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6" name="TextBox 55">
            <a:extLst>
              <a:ext uri="{FF2B5EF4-FFF2-40B4-BE49-F238E27FC236}">
                <a16:creationId xmlns:a16="http://schemas.microsoft.com/office/drawing/2014/main" id="{14CAD5F2-EFB4-4452-A2DA-09A8B53E9818}"/>
              </a:ext>
            </a:extLst>
          </p:cNvPr>
          <p:cNvSpPr txBox="1"/>
          <p:nvPr/>
        </p:nvSpPr>
        <p:spPr>
          <a:xfrm>
            <a:off x="5232400" y="3403600"/>
            <a:ext cx="16764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a:ln>
                  <a:noFill/>
                </a:ln>
                <a:solidFill>
                  <a:srgbClr val="4A4A4A"/>
                </a:solidFill>
                <a:effectLst/>
                <a:uFillTx/>
                <a:latin typeface="Montserrat"/>
                <a:cs typeface="Montserrat"/>
                <a:sym typeface="Helvetica Neue"/>
              </a:rPr>
              <a:t>Commande parfaite</a:t>
            </a:r>
          </a:p>
        </p:txBody>
      </p:sp>
      <p:sp>
        <p:nvSpPr>
          <p:cNvPr id="57" name="Rectangle 56">
            <a:extLst>
              <a:ext uri="{FF2B5EF4-FFF2-40B4-BE49-F238E27FC236}">
                <a16:creationId xmlns:a16="http://schemas.microsoft.com/office/drawing/2014/main" id="{8A970AF5-EB64-4E6E-B4A5-4BAD8C97EF42}"/>
              </a:ext>
            </a:extLst>
          </p:cNvPr>
          <p:cNvSpPr/>
          <p:nvPr/>
        </p:nvSpPr>
        <p:spPr>
          <a:xfrm>
            <a:off x="4038600" y="4643230"/>
            <a:ext cx="1549400" cy="254000"/>
          </a:xfrm>
          <a:prstGeom prst="rect">
            <a:avLst/>
          </a:prstGeom>
          <a:solidFill>
            <a:srgbClr val="55D99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8" name="TextBox 57">
            <a:extLst>
              <a:ext uri="{FF2B5EF4-FFF2-40B4-BE49-F238E27FC236}">
                <a16:creationId xmlns:a16="http://schemas.microsoft.com/office/drawing/2014/main" id="{79C6A801-F1C9-4251-A3F2-E0A8FACF992F}"/>
              </a:ext>
            </a:extLst>
          </p:cNvPr>
          <p:cNvSpPr txBox="1"/>
          <p:nvPr/>
        </p:nvSpPr>
        <p:spPr>
          <a:xfrm>
            <a:off x="4059237" y="4632739"/>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err="1">
                <a:ln>
                  <a:noFill/>
                </a:ln>
                <a:solidFill>
                  <a:srgbClr val="4A4A4A"/>
                </a:solidFill>
                <a:effectLst/>
                <a:uFillTx/>
                <a:latin typeface="Montserrat"/>
                <a:cs typeface="Montserrat"/>
                <a:sym typeface="Helvetica Neue"/>
              </a:rPr>
              <a:t>Commande</a:t>
            </a:r>
            <a:r>
              <a:rPr kumimoji="0" lang="en-GB" sz="1200" b="1" i="0" u="none" strike="noStrike" cap="none" spc="0" normalizeH="0" baseline="0" dirty="0">
                <a:ln>
                  <a:noFill/>
                </a:ln>
                <a:solidFill>
                  <a:srgbClr val="4A4A4A"/>
                </a:solidFill>
                <a:effectLst/>
                <a:uFillTx/>
                <a:latin typeface="Montserrat"/>
                <a:cs typeface="Montserrat"/>
                <a:sym typeface="Helvetica Neue"/>
              </a:rPr>
              <a:t> </a:t>
            </a:r>
            <a:r>
              <a:rPr kumimoji="0" lang="en-GB" sz="1200" b="1" i="0" u="none" strike="noStrike" cap="none" spc="0" normalizeH="0" baseline="0" dirty="0" err="1">
                <a:ln>
                  <a:noFill/>
                </a:ln>
                <a:solidFill>
                  <a:srgbClr val="4A4A4A"/>
                </a:solidFill>
                <a:effectLst/>
                <a:uFillTx/>
                <a:latin typeface="Montserrat"/>
                <a:cs typeface="Montserrat"/>
                <a:sym typeface="Helvetica Neue"/>
              </a:rPr>
              <a:t>complète</a:t>
            </a:r>
            <a:endParaRPr kumimoji="0" lang="en-GB" sz="1200" b="1" i="0" u="none" strike="noStrike" cap="none" spc="0" normalizeH="0" baseline="0" dirty="0">
              <a:ln>
                <a:noFill/>
              </a:ln>
              <a:solidFill>
                <a:srgbClr val="4A4A4A"/>
              </a:solidFill>
              <a:effectLst/>
              <a:uFillTx/>
              <a:latin typeface="Montserrat"/>
              <a:cs typeface="Montserrat"/>
              <a:sym typeface="Helvetica Neue"/>
            </a:endParaRPr>
          </a:p>
        </p:txBody>
      </p:sp>
      <p:sp>
        <p:nvSpPr>
          <p:cNvPr id="62" name="Rectangle 61">
            <a:extLst>
              <a:ext uri="{FF2B5EF4-FFF2-40B4-BE49-F238E27FC236}">
                <a16:creationId xmlns:a16="http://schemas.microsoft.com/office/drawing/2014/main" id="{A249B1FF-AD21-4B68-920C-5334FED49B07}"/>
              </a:ext>
            </a:extLst>
          </p:cNvPr>
          <p:cNvSpPr/>
          <p:nvPr/>
        </p:nvSpPr>
        <p:spPr>
          <a:xfrm>
            <a:off x="6578600" y="4749800"/>
            <a:ext cx="1625600" cy="533400"/>
          </a:xfrm>
          <a:prstGeom prst="rect">
            <a:avLst/>
          </a:prstGeom>
          <a:solidFill>
            <a:srgbClr val="FFE51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3" name="TextBox 62">
            <a:extLst>
              <a:ext uri="{FF2B5EF4-FFF2-40B4-BE49-F238E27FC236}">
                <a16:creationId xmlns:a16="http://schemas.microsoft.com/office/drawing/2014/main" id="{68AF9C1E-9DFC-4EE7-880D-4134C9B5C60D}"/>
              </a:ext>
            </a:extLst>
          </p:cNvPr>
          <p:cNvSpPr txBox="1"/>
          <p:nvPr/>
        </p:nvSpPr>
        <p:spPr>
          <a:xfrm>
            <a:off x="6604000" y="4775200"/>
            <a:ext cx="15748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algn="ctr" defTabSz="2438338">
              <a:spcBef>
                <a:spcPts val="0"/>
              </a:spcBef>
            </a:pPr>
            <a:r>
              <a:rPr kumimoji="0" lang="en-GB" sz="1200" b="1" i="0" u="none" strike="noStrike" cap="none" spc="0" normalizeH="0" baseline="0" dirty="0">
                <a:ln>
                  <a:noFill/>
                </a:ln>
                <a:solidFill>
                  <a:srgbClr val="4A4A4A"/>
                </a:solidFill>
                <a:effectLst/>
                <a:uFillTx/>
                <a:latin typeface="Montserrat"/>
                <a:cs typeface="Montserrat"/>
                <a:sym typeface="Helvetica Neue"/>
              </a:rPr>
              <a:t>Exactitude</a:t>
            </a:r>
            <a:r>
              <a:rPr kumimoji="0" lang="pl-PL" sz="1200" b="1" i="0" u="none" strike="noStrike" cap="none" spc="0" normalizeH="0" baseline="0" dirty="0">
                <a:ln>
                  <a:noFill/>
                </a:ln>
                <a:solidFill>
                  <a:srgbClr val="4A4A4A"/>
                </a:solidFill>
                <a:effectLst/>
                <a:uFillTx/>
                <a:latin typeface="Montserrat"/>
                <a:cs typeface="Montserrat"/>
                <a:sym typeface="Helvetica Neue"/>
              </a:rPr>
              <a:t> </a:t>
            </a:r>
            <a:r>
              <a:rPr lang="en-GB" sz="1200" b="1" dirty="0" err="1">
                <a:solidFill>
                  <a:srgbClr val="4A4A4A"/>
                </a:solidFill>
                <a:latin typeface="Montserrat"/>
                <a:cs typeface="Montserrat"/>
              </a:rPr>
              <a:t>documentaire</a:t>
            </a:r>
            <a:endParaRPr lang="en-GB" sz="1200" b="1" dirty="0">
              <a:solidFill>
                <a:srgbClr val="4A4A4A"/>
              </a:solidFill>
              <a:latin typeface="Montserrat"/>
              <a:cs typeface="Montserrat"/>
            </a:endParaRPr>
          </a:p>
          <a:p>
            <a:pPr marL="0" marR="0" indent="0" algn="l" defTabSz="2438338" rtl="0" fontAlgn="auto" latinLnBrk="0" hangingPunct="0">
              <a:lnSpc>
                <a:spcPct val="90000"/>
              </a:lnSpc>
              <a:spcBef>
                <a:spcPts val="0"/>
              </a:spcBef>
              <a:spcAft>
                <a:spcPts val="0"/>
              </a:spcAft>
              <a:buClrTx/>
              <a:buSzTx/>
              <a:buFontTx/>
              <a:buNone/>
              <a:tabLst/>
            </a:pPr>
            <a:endParaRPr kumimoji="0" lang="en-GB" sz="1200" b="1" i="0" u="none" strike="noStrike" cap="none" spc="0" normalizeH="0" baseline="0" dirty="0">
              <a:ln>
                <a:noFill/>
              </a:ln>
              <a:solidFill>
                <a:srgbClr val="4A4A4A"/>
              </a:solidFill>
              <a:effectLst/>
              <a:uFillTx/>
              <a:latin typeface="Montserrat"/>
              <a:cs typeface="Montserrat"/>
              <a:sym typeface="Helvetica Neue"/>
            </a:endParaRPr>
          </a:p>
        </p:txBody>
      </p:sp>
      <p:sp>
        <p:nvSpPr>
          <p:cNvPr id="1024" name="TextBox 1023">
            <a:extLst>
              <a:ext uri="{FF2B5EF4-FFF2-40B4-BE49-F238E27FC236}">
                <a16:creationId xmlns:a16="http://schemas.microsoft.com/office/drawing/2014/main" id="{55EE5BCA-0C02-4F7F-8815-2F0A5B932C47}"/>
              </a:ext>
            </a:extLst>
          </p:cNvPr>
          <p:cNvSpPr txBox="1"/>
          <p:nvPr/>
        </p:nvSpPr>
        <p:spPr>
          <a:xfrm>
            <a:off x="6604000" y="5003800"/>
            <a:ext cx="15748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200" b="1" i="0" u="none" strike="noStrike" cap="none" spc="0" normalizeH="0" baseline="0" dirty="0">
              <a:ln>
                <a:noFill/>
              </a:ln>
              <a:solidFill>
                <a:srgbClr val="4A4A4A"/>
              </a:solidFill>
              <a:effectLst/>
              <a:uFillTx/>
              <a:latin typeface="Montserrat"/>
              <a:cs typeface="Montserrat"/>
              <a:sym typeface="Helvetica Neue"/>
            </a:endParaRPr>
          </a:p>
        </p:txBody>
      </p:sp>
      <p:sp>
        <p:nvSpPr>
          <p:cNvPr id="1025" name="Rectangle 1024">
            <a:extLst>
              <a:ext uri="{FF2B5EF4-FFF2-40B4-BE49-F238E27FC236}">
                <a16:creationId xmlns:a16="http://schemas.microsoft.com/office/drawing/2014/main" id="{C1530C83-1486-4443-A8FE-6BCD96887E49}"/>
              </a:ext>
            </a:extLst>
          </p:cNvPr>
          <p:cNvSpPr/>
          <p:nvPr/>
        </p:nvSpPr>
        <p:spPr>
          <a:xfrm>
            <a:off x="6553200" y="5562600"/>
            <a:ext cx="1930400" cy="546100"/>
          </a:xfrm>
          <a:prstGeom prst="rect">
            <a:avLst/>
          </a:prstGeom>
          <a:solidFill>
            <a:srgbClr val="FFE51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27" name="TextBox 1026">
            <a:extLst>
              <a:ext uri="{FF2B5EF4-FFF2-40B4-BE49-F238E27FC236}">
                <a16:creationId xmlns:a16="http://schemas.microsoft.com/office/drawing/2014/main" id="{0D50FF9B-A4E3-4801-B181-DE9D99F619C1}"/>
              </a:ext>
            </a:extLst>
          </p:cNvPr>
          <p:cNvSpPr txBox="1"/>
          <p:nvPr/>
        </p:nvSpPr>
        <p:spPr>
          <a:xfrm>
            <a:off x="6578600" y="5600700"/>
            <a:ext cx="18796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4A4A4A"/>
                </a:solidFill>
                <a:effectLst/>
                <a:uFillTx/>
                <a:latin typeface="Montserrat"/>
                <a:cs typeface="Montserrat"/>
                <a:sym typeface="Helvetica Neue"/>
              </a:rPr>
              <a:t>Factures et documents</a:t>
            </a:r>
          </a:p>
        </p:txBody>
      </p:sp>
      <p:sp>
        <p:nvSpPr>
          <p:cNvPr id="1028" name="TextBox 1027">
            <a:extLst>
              <a:ext uri="{FF2B5EF4-FFF2-40B4-BE49-F238E27FC236}">
                <a16:creationId xmlns:a16="http://schemas.microsoft.com/office/drawing/2014/main" id="{B9F2104B-C700-47F2-A215-2933998E5CD2}"/>
              </a:ext>
            </a:extLst>
          </p:cNvPr>
          <p:cNvSpPr txBox="1"/>
          <p:nvPr/>
        </p:nvSpPr>
        <p:spPr>
          <a:xfrm>
            <a:off x="6578600" y="5778500"/>
            <a:ext cx="18796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4A4A4A"/>
                </a:solidFill>
                <a:effectLst/>
                <a:uFillTx/>
                <a:latin typeface="Montserrat"/>
                <a:cs typeface="Montserrat"/>
                <a:sym typeface="Helvetica Neue"/>
              </a:rPr>
              <a:t>douaniers corrects</a:t>
            </a:r>
          </a:p>
        </p:txBody>
      </p:sp>
      <p:sp>
        <p:nvSpPr>
          <p:cNvPr id="1029" name="Rectangle 1028">
            <a:extLst>
              <a:ext uri="{FF2B5EF4-FFF2-40B4-BE49-F238E27FC236}">
                <a16:creationId xmlns:a16="http://schemas.microsoft.com/office/drawing/2014/main" id="{4BE3A85B-83D3-4453-9B3C-F3BF7BA9E296}"/>
              </a:ext>
            </a:extLst>
          </p:cNvPr>
          <p:cNvSpPr/>
          <p:nvPr/>
        </p:nvSpPr>
        <p:spPr>
          <a:xfrm>
            <a:off x="3810000" y="1752600"/>
            <a:ext cx="1968500" cy="609600"/>
          </a:xfrm>
          <a:prstGeom prst="rect">
            <a:avLst/>
          </a:prstGeom>
          <a:solidFill>
            <a:srgbClr val="35BFE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32" name="TextBox 1031">
            <a:extLst>
              <a:ext uri="{FF2B5EF4-FFF2-40B4-BE49-F238E27FC236}">
                <a16:creationId xmlns:a16="http://schemas.microsoft.com/office/drawing/2014/main" id="{6E83E41F-D12C-4522-B9AF-B98E253D1D0B}"/>
              </a:ext>
            </a:extLst>
          </p:cNvPr>
          <p:cNvSpPr txBox="1"/>
          <p:nvPr/>
        </p:nvSpPr>
        <p:spPr>
          <a:xfrm>
            <a:off x="6413500" y="1828800"/>
            <a:ext cx="20320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a:ln>
                  <a:noFill/>
                </a:ln>
                <a:solidFill>
                  <a:srgbClr val="4A4A4A"/>
                </a:solidFill>
                <a:effectLst/>
                <a:uFillTx/>
                <a:latin typeface="Montserrat"/>
                <a:cs typeface="Montserrat"/>
                <a:sym typeface="Helvetica Neue"/>
              </a:rPr>
              <a:t>Produits livrés aux clients en bon état</a:t>
            </a:r>
            <a:endParaRPr kumimoji="0" lang="en-GB" sz="1200" b="1" i="0" u="none" strike="noStrike" cap="none" spc="0" normalizeH="0" baseline="0">
              <a:ln>
                <a:noFill/>
              </a:ln>
              <a:solidFill>
                <a:srgbClr val="4A4A4A"/>
              </a:solidFill>
              <a:effectLst/>
              <a:uFillTx/>
              <a:latin typeface="Montserrat"/>
              <a:cs typeface="Montserrat"/>
              <a:sym typeface="Helvetica Neue"/>
            </a:endParaRPr>
          </a:p>
        </p:txBody>
      </p:sp>
      <p:sp>
        <p:nvSpPr>
          <p:cNvPr id="1033" name="Rectangle 1032">
            <a:extLst>
              <a:ext uri="{FF2B5EF4-FFF2-40B4-BE49-F238E27FC236}">
                <a16:creationId xmlns:a16="http://schemas.microsoft.com/office/drawing/2014/main" id="{E2367D7B-D138-4E73-B5F3-D210BBB6B853}"/>
              </a:ext>
            </a:extLst>
          </p:cNvPr>
          <p:cNvSpPr/>
          <p:nvPr/>
        </p:nvSpPr>
        <p:spPr>
          <a:xfrm>
            <a:off x="5105400" y="3188252"/>
            <a:ext cx="1968500" cy="571500"/>
          </a:xfrm>
          <a:prstGeom prst="rect">
            <a:avLst/>
          </a:prstGeom>
          <a:solidFill>
            <a:srgbClr val="C9C9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34" name="TextBox 1033">
            <a:extLst>
              <a:ext uri="{FF2B5EF4-FFF2-40B4-BE49-F238E27FC236}">
                <a16:creationId xmlns:a16="http://schemas.microsoft.com/office/drawing/2014/main" id="{9EBBF458-59DF-4DF9-9A7C-75624A9EC181}"/>
              </a:ext>
            </a:extLst>
          </p:cNvPr>
          <p:cNvSpPr txBox="1"/>
          <p:nvPr/>
        </p:nvSpPr>
        <p:spPr>
          <a:xfrm>
            <a:off x="5168900" y="3403600"/>
            <a:ext cx="18415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dirty="0" err="1">
                <a:ln>
                  <a:noFill/>
                </a:ln>
                <a:solidFill>
                  <a:srgbClr val="4A4A4A"/>
                </a:solidFill>
                <a:effectLst/>
                <a:uFillTx/>
                <a:latin typeface="Montserrat"/>
                <a:cs typeface="Montserrat"/>
                <a:sym typeface="Helvetica Neue"/>
              </a:rPr>
              <a:t>Commande</a:t>
            </a:r>
            <a:r>
              <a:rPr kumimoji="0" lang="en-GB" sz="1400" b="1" i="0" u="none" strike="noStrike" cap="none" spc="0" normalizeH="0" baseline="0" dirty="0">
                <a:ln>
                  <a:noFill/>
                </a:ln>
                <a:solidFill>
                  <a:srgbClr val="4A4A4A"/>
                </a:solidFill>
                <a:effectLst/>
                <a:uFillTx/>
                <a:latin typeface="Montserrat"/>
                <a:cs typeface="Montserrat"/>
                <a:sym typeface="Helvetica Neue"/>
              </a:rPr>
              <a:t> </a:t>
            </a:r>
            <a:r>
              <a:rPr kumimoji="0" lang="en-GB" sz="1400" b="1" i="0" u="none" strike="noStrike" cap="none" spc="0" normalizeH="0" baseline="0" dirty="0" err="1">
                <a:ln>
                  <a:noFill/>
                </a:ln>
                <a:solidFill>
                  <a:srgbClr val="4A4A4A"/>
                </a:solidFill>
                <a:effectLst/>
                <a:uFillTx/>
                <a:latin typeface="Montserrat"/>
                <a:cs typeface="Montserrat"/>
                <a:sym typeface="Helvetica Neue"/>
              </a:rPr>
              <a:t>parfaite</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1035" name="Rectangle 1034">
            <a:extLst>
              <a:ext uri="{FF2B5EF4-FFF2-40B4-BE49-F238E27FC236}">
                <a16:creationId xmlns:a16="http://schemas.microsoft.com/office/drawing/2014/main" id="{F91D6BB6-8CF0-4AAD-935E-DCE38C7EE3AA}"/>
              </a:ext>
            </a:extLst>
          </p:cNvPr>
          <p:cNvSpPr/>
          <p:nvPr/>
        </p:nvSpPr>
        <p:spPr>
          <a:xfrm>
            <a:off x="3754437" y="5067300"/>
            <a:ext cx="2159000" cy="698500"/>
          </a:xfrm>
          <a:prstGeom prst="rect">
            <a:avLst/>
          </a:prstGeom>
          <a:solidFill>
            <a:srgbClr val="55D99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36" name="TextBox 1035">
            <a:extLst>
              <a:ext uri="{FF2B5EF4-FFF2-40B4-BE49-F238E27FC236}">
                <a16:creationId xmlns:a16="http://schemas.microsoft.com/office/drawing/2014/main" id="{5D699FF0-37C4-492B-AB52-8B34D473B380}"/>
              </a:ext>
            </a:extLst>
          </p:cNvPr>
          <p:cNvSpPr txBox="1"/>
          <p:nvPr/>
        </p:nvSpPr>
        <p:spPr>
          <a:xfrm>
            <a:off x="3782219" y="5181600"/>
            <a:ext cx="19812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ctr"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Tous les articles inclus en quantités correctes</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1038" name="TextBox 1037">
            <a:extLst>
              <a:ext uri="{FF2B5EF4-FFF2-40B4-BE49-F238E27FC236}">
                <a16:creationId xmlns:a16="http://schemas.microsoft.com/office/drawing/2014/main" id="{029915A3-A2E0-4156-B45A-5B584B897E7B}"/>
              </a:ext>
            </a:extLst>
          </p:cNvPr>
          <p:cNvSpPr txBox="1"/>
          <p:nvPr/>
        </p:nvSpPr>
        <p:spPr>
          <a:xfrm>
            <a:off x="6502400" y="5626100"/>
            <a:ext cx="21336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a:ln>
                  <a:noFill/>
                </a:ln>
                <a:solidFill>
                  <a:srgbClr val="4A4A4A"/>
                </a:solidFill>
                <a:effectLst/>
                <a:uFillTx/>
                <a:latin typeface="Montserrat"/>
                <a:cs typeface="Montserrat"/>
                <a:sym typeface="Helvetica Neue"/>
              </a:rPr>
              <a:t>Factures et documents douaniers corrects</a:t>
            </a:r>
            <a:endParaRPr kumimoji="0" lang="en-GB" sz="1200" b="1" i="0" u="none" strike="noStrike" cap="none" spc="0" normalizeH="0" baseline="0">
              <a:ln>
                <a:noFill/>
              </a:ln>
              <a:solidFill>
                <a:srgbClr val="4A4A4A"/>
              </a:solidFill>
              <a:effectLst/>
              <a:uFillTx/>
              <a:latin typeface="Montserrat"/>
              <a:cs typeface="Montserrat"/>
              <a:sym typeface="Helvetica Neue"/>
            </a:endParaRPr>
          </a:p>
        </p:txBody>
      </p:sp>
      <p:sp>
        <p:nvSpPr>
          <p:cNvPr id="1039" name="Rectangle 1038">
            <a:extLst>
              <a:ext uri="{FF2B5EF4-FFF2-40B4-BE49-F238E27FC236}">
                <a16:creationId xmlns:a16="http://schemas.microsoft.com/office/drawing/2014/main" id="{CBD0BB39-6471-446A-B4B8-854F1AA55975}"/>
              </a:ext>
            </a:extLst>
          </p:cNvPr>
          <p:cNvSpPr/>
          <p:nvPr/>
        </p:nvSpPr>
        <p:spPr>
          <a:xfrm>
            <a:off x="3810000" y="1752600"/>
            <a:ext cx="1968500" cy="609600"/>
          </a:xfrm>
          <a:prstGeom prst="rect">
            <a:avLst/>
          </a:prstGeom>
          <a:solidFill>
            <a:srgbClr val="35BFE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41" name="Rectangle 1040">
            <a:extLst>
              <a:ext uri="{FF2B5EF4-FFF2-40B4-BE49-F238E27FC236}">
                <a16:creationId xmlns:a16="http://schemas.microsoft.com/office/drawing/2014/main" id="{DE695984-BCBB-4762-BF5B-560F71056A71}"/>
              </a:ext>
            </a:extLst>
          </p:cNvPr>
          <p:cNvSpPr/>
          <p:nvPr/>
        </p:nvSpPr>
        <p:spPr>
          <a:xfrm>
            <a:off x="6311900" y="1690757"/>
            <a:ext cx="2159000" cy="660400"/>
          </a:xfrm>
          <a:prstGeom prst="rect">
            <a:avLst/>
          </a:prstGeom>
          <a:solidFill>
            <a:srgbClr val="BDEB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42" name="TextBox 1041">
            <a:extLst>
              <a:ext uri="{FF2B5EF4-FFF2-40B4-BE49-F238E27FC236}">
                <a16:creationId xmlns:a16="http://schemas.microsoft.com/office/drawing/2014/main" id="{D711D7AB-16B4-4439-A828-40D4A11734B1}"/>
              </a:ext>
            </a:extLst>
          </p:cNvPr>
          <p:cNvSpPr txBox="1"/>
          <p:nvPr/>
        </p:nvSpPr>
        <p:spPr>
          <a:xfrm>
            <a:off x="6370430" y="1775792"/>
            <a:ext cx="20320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ctr"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Produits livrés aux clients en bon état</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1047" name="Rectangle 1046">
            <a:extLst>
              <a:ext uri="{FF2B5EF4-FFF2-40B4-BE49-F238E27FC236}">
                <a16:creationId xmlns:a16="http://schemas.microsoft.com/office/drawing/2014/main" id="{3864D9F1-1E27-435C-8979-EF669E1D5649}"/>
              </a:ext>
            </a:extLst>
          </p:cNvPr>
          <p:cNvSpPr/>
          <p:nvPr/>
        </p:nvSpPr>
        <p:spPr>
          <a:xfrm>
            <a:off x="6426200" y="5486400"/>
            <a:ext cx="2019300" cy="736600"/>
          </a:xfrm>
          <a:prstGeom prst="rect">
            <a:avLst/>
          </a:prstGeom>
          <a:solidFill>
            <a:srgbClr val="FFE51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50" name="TextBox 1049">
            <a:extLst>
              <a:ext uri="{FF2B5EF4-FFF2-40B4-BE49-F238E27FC236}">
                <a16:creationId xmlns:a16="http://schemas.microsoft.com/office/drawing/2014/main" id="{7DF26D04-F2E9-4DD0-83D0-772A161C76CB}"/>
              </a:ext>
            </a:extLst>
          </p:cNvPr>
          <p:cNvSpPr txBox="1"/>
          <p:nvPr/>
        </p:nvSpPr>
        <p:spPr>
          <a:xfrm>
            <a:off x="3754437" y="1856133"/>
            <a:ext cx="20574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ctr"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Garantir l’arrivée à la date promise</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1058" name="TextBox 1057">
            <a:extLst>
              <a:ext uri="{FF2B5EF4-FFF2-40B4-BE49-F238E27FC236}">
                <a16:creationId xmlns:a16="http://schemas.microsoft.com/office/drawing/2014/main" id="{5D2017E0-E1D0-49EB-BE2F-CDF017C115D0}"/>
              </a:ext>
            </a:extLst>
          </p:cNvPr>
          <p:cNvSpPr txBox="1"/>
          <p:nvPr/>
        </p:nvSpPr>
        <p:spPr>
          <a:xfrm>
            <a:off x="6413500" y="5605670"/>
            <a:ext cx="21590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ctr"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Factures et documents douaniers corrects</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Tree>
    <p:extLst>
      <p:ext uri="{BB962C8B-B14F-4D97-AF65-F5344CB8AC3E}">
        <p14:creationId xmlns:p14="http://schemas.microsoft.com/office/powerpoint/2010/main" val="78393948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47EBF-ED6C-95FD-FC46-357DD1ACE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91E9D-9B87-97A1-5369-4B7CD4B0DE98}"/>
              </a:ext>
            </a:extLst>
          </p:cNvPr>
          <p:cNvSpPr>
            <a:spLocks noGrp="1"/>
          </p:cNvSpPr>
          <p:nvPr>
            <p:ph type="title"/>
          </p:nvPr>
        </p:nvSpPr>
        <p:spPr>
          <a:xfrm>
            <a:off x="603252" y="539751"/>
            <a:ext cx="7942231" cy="717551"/>
          </a:xfrm>
        </p:spPr>
        <p:txBody>
          <a:bodyPr/>
          <a:lstStyle/>
          <a:p>
            <a:r>
              <a:rPr lang="pl-PL" dirty="0" err="1"/>
              <a:t>Calcul de la réalisation de la commande parfaite</a:t>
            </a: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53955842-2166-B088-54CF-2EFFDD880450}"/>
              </a:ext>
            </a:extLst>
          </p:cNvPr>
          <p:cNvPicPr>
            <a:picLocks noChangeAspect="1"/>
          </p:cNvPicPr>
          <p:nvPr/>
        </p:nvPicPr>
        <p:blipFill>
          <a:blip r:embed="rId3"/>
          <a:stretch>
            <a:fillRect/>
          </a:stretch>
        </p:blipFill>
        <p:spPr>
          <a:xfrm>
            <a:off x="560081" y="1548047"/>
            <a:ext cx="10180455" cy="4770202"/>
          </a:xfrm>
          <a:prstGeom prst="rect">
            <a:avLst/>
          </a:prstGeom>
        </p:spPr>
      </p:pic>
      <p:sp>
        <p:nvSpPr>
          <p:cNvPr id="8" name="Rectangle 7">
            <a:extLst>
              <a:ext uri="{FF2B5EF4-FFF2-40B4-BE49-F238E27FC236}">
                <a16:creationId xmlns:a16="http://schemas.microsoft.com/office/drawing/2014/main" id="{DD33E41A-9AD9-4129-8E68-E0FB93B4264F}"/>
              </a:ext>
            </a:extLst>
          </p:cNvPr>
          <p:cNvSpPr/>
          <p:nvPr/>
        </p:nvSpPr>
        <p:spPr>
          <a:xfrm>
            <a:off x="558800" y="1562100"/>
            <a:ext cx="10185400" cy="47498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4F4E915B-3981-4986-A478-81C6CAB92A41}"/>
              </a:ext>
            </a:extLst>
          </p:cNvPr>
          <p:cNvSpPr txBox="1"/>
          <p:nvPr/>
        </p:nvSpPr>
        <p:spPr>
          <a:xfrm>
            <a:off x="635000" y="1689100"/>
            <a:ext cx="10033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FORMULE : % de commande parfaite = OTD × Complétude × Sans dommage × Documentation</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A003ECA1-DE8C-4FAB-A8A2-B9CDD4079AE2}"/>
              </a:ext>
            </a:extLst>
          </p:cNvPr>
          <p:cNvSpPr txBox="1"/>
          <p:nvPr/>
        </p:nvSpPr>
        <p:spPr>
          <a:xfrm>
            <a:off x="635000" y="2260600"/>
            <a:ext cx="10033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111827"/>
                </a:solidFill>
                <a:effectLst/>
                <a:uFillTx/>
                <a:latin typeface="Montserrat"/>
                <a:cs typeface="Montserrat"/>
                <a:sym typeface="Helvetica Neue"/>
              </a:rPr>
              <a:t>EXEMPLE DE CALCUL :</a:t>
            </a:r>
          </a:p>
        </p:txBody>
      </p:sp>
      <p:sp>
        <p:nvSpPr>
          <p:cNvPr id="11" name="TextBox 10">
            <a:extLst>
              <a:ext uri="{FF2B5EF4-FFF2-40B4-BE49-F238E27FC236}">
                <a16:creationId xmlns:a16="http://schemas.microsoft.com/office/drawing/2014/main" id="{0484448E-30EB-4679-8B97-70A48D384F27}"/>
              </a:ext>
            </a:extLst>
          </p:cNvPr>
          <p:cNvSpPr txBox="1"/>
          <p:nvPr/>
        </p:nvSpPr>
        <p:spPr>
          <a:xfrm>
            <a:off x="635000" y="2603500"/>
            <a:ext cx="10033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111827"/>
                </a:solidFill>
                <a:effectLst/>
                <a:uFillTx/>
                <a:latin typeface="Montserrat"/>
                <a:cs typeface="Montserrat"/>
                <a:sym typeface="Helvetica Neue"/>
              </a:rPr>
              <a:t>96 % × 99 % × 99,5 % × 99 % = 93,1 %</a:t>
            </a:r>
          </a:p>
        </p:txBody>
      </p:sp>
      <p:sp>
        <p:nvSpPr>
          <p:cNvPr id="12" name="TextBox 11">
            <a:extLst>
              <a:ext uri="{FF2B5EF4-FFF2-40B4-BE49-F238E27FC236}">
                <a16:creationId xmlns:a16="http://schemas.microsoft.com/office/drawing/2014/main" id="{2BD3EFC9-376E-4824-8EBE-3E58F367B683}"/>
              </a:ext>
            </a:extLst>
          </p:cNvPr>
          <p:cNvSpPr txBox="1"/>
          <p:nvPr/>
        </p:nvSpPr>
        <p:spPr>
          <a:xfrm>
            <a:off x="635000" y="3149600"/>
            <a:ext cx="100330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IDÉE CLÉ : si chaque indicateur est individuellement fort mais qu’un seul fléchit, le taux global de commande parfaite chute fortement. C’est pourquoi TOUS les composants comptent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ED5CC363-5537-4807-A625-A9F158848C49}"/>
              </a:ext>
            </a:extLst>
          </p:cNvPr>
          <p:cNvSpPr txBox="1"/>
          <p:nvPr/>
        </p:nvSpPr>
        <p:spPr>
          <a:xfrm>
            <a:off x="635000" y="3949700"/>
            <a:ext cx="10033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111827"/>
                </a:solidFill>
                <a:effectLst/>
                <a:uFillTx/>
                <a:latin typeface="Montserrat"/>
                <a:cs typeface="Montserrat"/>
                <a:sym typeface="Helvetica Neue"/>
              </a:rPr>
              <a:t>IMPACT RÉEL :</a:t>
            </a:r>
          </a:p>
        </p:txBody>
      </p:sp>
      <p:sp>
        <p:nvSpPr>
          <p:cNvPr id="14" name="TextBox 13">
            <a:extLst>
              <a:ext uri="{FF2B5EF4-FFF2-40B4-BE49-F238E27FC236}">
                <a16:creationId xmlns:a16="http://schemas.microsoft.com/office/drawing/2014/main" id="{8EC7625C-8548-4F2A-A257-CFC97B2D4222}"/>
              </a:ext>
            </a:extLst>
          </p:cNvPr>
          <p:cNvSpPr txBox="1"/>
          <p:nvPr/>
        </p:nvSpPr>
        <p:spPr>
          <a:xfrm>
            <a:off x="635000" y="4305300"/>
            <a:ext cx="10033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 93 % de commandes parfaites signifie que 7 % des commandes ont UN problème</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B9B653AE-2761-42B3-8C61-88936D7E6C2C}"/>
              </a:ext>
            </a:extLst>
          </p:cNvPr>
          <p:cNvSpPr txBox="1"/>
          <p:nvPr/>
        </p:nvSpPr>
        <p:spPr>
          <a:xfrm>
            <a:off x="635000" y="4635500"/>
            <a:ext cx="10033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 10 000 commandes/jour = 700 commandes problématiques par jour</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B5C29076-9FF0-41F7-859F-FB1EA97557B9}"/>
              </a:ext>
            </a:extLst>
          </p:cNvPr>
          <p:cNvSpPr txBox="1"/>
          <p:nvPr/>
        </p:nvSpPr>
        <p:spPr>
          <a:xfrm>
            <a:off x="635000" y="4965700"/>
            <a:ext cx="10033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 Coûts massifs de reprise, réclamations clients et ventes futures perdues</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8D1AF15D-572A-4288-B8C1-7810AB149FD5}"/>
              </a:ext>
            </a:extLst>
          </p:cNvPr>
          <p:cNvSpPr txBox="1"/>
          <p:nvPr/>
        </p:nvSpPr>
        <p:spPr>
          <a:xfrm>
            <a:off x="635000" y="5295900"/>
            <a:ext cx="10033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 5 000 commandes/mois = ~595 commandes problématiques chaque mois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FB23E79E-5FE3-4FDE-9F3D-4D197DD7B861}"/>
              </a:ext>
            </a:extLst>
          </p:cNvPr>
          <p:cNvSpPr txBox="1"/>
          <p:nvPr/>
        </p:nvSpPr>
        <p:spPr>
          <a:xfrm>
            <a:off x="635000" y="5778500"/>
            <a:ext cx="100330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Ne confondez pas le % de commande parfaite avec la réussite globale : des indicateurs forts peuvent se multiplier en résultats faibles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275262816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6954B-6471-C0F1-4A37-E74F9B12C1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63CA4-B376-691C-A345-29FAB7F7D44D}"/>
              </a:ext>
            </a:extLst>
          </p:cNvPr>
          <p:cNvSpPr>
            <a:spLocks noGrp="1"/>
          </p:cNvSpPr>
          <p:nvPr>
            <p:ph type="title"/>
          </p:nvPr>
        </p:nvSpPr>
        <p:spPr>
          <a:xfrm>
            <a:off x="603252" y="539751"/>
            <a:ext cx="7942231" cy="717551"/>
          </a:xfrm>
        </p:spPr>
        <p:txBody>
          <a:bodyPr/>
          <a:lstStyle/>
          <a:p>
            <a:r>
              <a:rPr lang="pl-PL" dirty="0"/>
              <a:t>3. L’approche du tableau de bord équilibré</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08287729-ACAF-3637-9A1D-8E1FEFD1F156}"/>
              </a:ext>
            </a:extLst>
          </p:cNvPr>
          <p:cNvPicPr>
            <a:picLocks noChangeAspect="1"/>
          </p:cNvPicPr>
          <p:nvPr/>
        </p:nvPicPr>
        <p:blipFill>
          <a:blip r:embed="rId3"/>
          <a:stretch>
            <a:fillRect/>
          </a:stretch>
        </p:blipFill>
        <p:spPr>
          <a:xfrm>
            <a:off x="603252" y="1731879"/>
            <a:ext cx="10291962" cy="4586370"/>
          </a:xfrm>
          <a:prstGeom prst="rect">
            <a:avLst/>
          </a:prstGeom>
        </p:spPr>
      </p:pic>
      <p:sp>
        <p:nvSpPr>
          <p:cNvPr id="8" name="Rectangle 7">
            <a:extLst>
              <a:ext uri="{FF2B5EF4-FFF2-40B4-BE49-F238E27FC236}">
                <a16:creationId xmlns:a16="http://schemas.microsoft.com/office/drawing/2014/main" id="{51D55CF4-8AB8-42A0-B18C-3506F0E18EE6}"/>
              </a:ext>
            </a:extLst>
          </p:cNvPr>
          <p:cNvSpPr/>
          <p:nvPr/>
        </p:nvSpPr>
        <p:spPr>
          <a:xfrm>
            <a:off x="596900" y="1739900"/>
            <a:ext cx="10312400" cy="45720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CE5D5C9E-A1A6-446B-B539-87588A06966A}"/>
              </a:ext>
            </a:extLst>
          </p:cNvPr>
          <p:cNvSpPr txBox="1"/>
          <p:nvPr/>
        </p:nvSpPr>
        <p:spPr>
          <a:xfrm>
            <a:off x="673100" y="1841500"/>
            <a:ext cx="101600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Concept : Élaboré par Kaplan &amp; Norton, il traduit la stratégie en mesures de performance selon QUATRE perspectives, en évitant la sur-optimisation d’un seul domaine.</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A93E41CF-B967-4016-ADE3-BFF97A178B4E}"/>
              </a:ext>
            </a:extLst>
          </p:cNvPr>
          <p:cNvSpPr txBox="1"/>
          <p:nvPr/>
        </p:nvSpPr>
        <p:spPr>
          <a:xfrm>
            <a:off x="673100" y="2476500"/>
            <a:ext cx="1016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1. CLIENT (vue externe — que voient les clients ?) : livraison à temps | exactitude des commandes | délai | satisfaction client | réactivité</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373CFFFD-ACA7-4839-A12A-3FA5BBAF7550}"/>
              </a:ext>
            </a:extLst>
          </p:cNvPr>
          <p:cNvSpPr txBox="1"/>
          <p:nvPr/>
        </p:nvSpPr>
        <p:spPr>
          <a:xfrm>
            <a:off x="673100" y="2908300"/>
            <a:ext cx="101600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2. INTERNE (vue processus — avec quelle efficacité opérons-nous ?) : rotation des stocks | utilisation de la capacité | temps de cycle | qualité/défauts | sécurité</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49F8EE7A-C470-4C53-BF6A-79D48EB6BC78}"/>
              </a:ext>
            </a:extLst>
          </p:cNvPr>
          <p:cNvSpPr txBox="1"/>
          <p:nvPr/>
        </p:nvSpPr>
        <p:spPr>
          <a:xfrm>
            <a:off x="673100" y="3479800"/>
            <a:ext cx="1016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3. FINANCIÈRE (vue actionnaire — quel est l’impact financier ?) : coût de service | cycle cash-to-cash | ROA chaîne logistique | marge | rotation des actifs</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9CEE8418-E99B-4C09-B4DB-8F1D96E95EE1}"/>
              </a:ext>
            </a:extLst>
          </p:cNvPr>
          <p:cNvSpPr txBox="1"/>
          <p:nvPr/>
        </p:nvSpPr>
        <p:spPr>
          <a:xfrm>
            <a:off x="673100" y="4089400"/>
            <a:ext cx="101600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4. APPRENTISSAGE ET CROISSANCE (personnes et systèmes — progressons-nous ?) : engagement des employés | formation | adoption technologique | idées d’amélioration | disponibilité système</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224661803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D017B-DB20-C1EB-D53A-7D0B1FCB1D2F}"/>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516A539C-71B3-07C7-B305-8B09CFBB0D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4388" y="0"/>
            <a:ext cx="80232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D4DB493B-F253-464A-BBD8-8A798B8B275B}"/>
              </a:ext>
            </a:extLst>
          </p:cNvPr>
          <p:cNvSpPr/>
          <p:nvPr/>
        </p:nvSpPr>
        <p:spPr>
          <a:xfrm>
            <a:off x="3810000" y="596900"/>
            <a:ext cx="45720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0" name="TextBox 39">
            <a:extLst>
              <a:ext uri="{FF2B5EF4-FFF2-40B4-BE49-F238E27FC236}">
                <a16:creationId xmlns:a16="http://schemas.microsoft.com/office/drawing/2014/main" id="{C6DFA86B-B200-4236-A846-136CD41AE6A1}"/>
              </a:ext>
            </a:extLst>
          </p:cNvPr>
          <p:cNvSpPr txBox="1"/>
          <p:nvPr/>
        </p:nvSpPr>
        <p:spPr>
          <a:xfrm>
            <a:off x="3810000" y="609600"/>
            <a:ext cx="4572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Indicateurs de performance de la chaîne logistique</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41" name="Rectangle 40">
            <a:extLst>
              <a:ext uri="{FF2B5EF4-FFF2-40B4-BE49-F238E27FC236}">
                <a16:creationId xmlns:a16="http://schemas.microsoft.com/office/drawing/2014/main" id="{CDE30F03-E1DD-4070-BE9C-D871EDB3CA7E}"/>
              </a:ext>
            </a:extLst>
          </p:cNvPr>
          <p:cNvSpPr/>
          <p:nvPr/>
        </p:nvSpPr>
        <p:spPr>
          <a:xfrm>
            <a:off x="2603500" y="3136900"/>
            <a:ext cx="1524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2" name="TextBox 41">
            <a:extLst>
              <a:ext uri="{FF2B5EF4-FFF2-40B4-BE49-F238E27FC236}">
                <a16:creationId xmlns:a16="http://schemas.microsoft.com/office/drawing/2014/main" id="{6B47E38A-E176-41E2-9F25-46E0C1BE3F63}"/>
              </a:ext>
            </a:extLst>
          </p:cNvPr>
          <p:cNvSpPr txBox="1"/>
          <p:nvPr/>
        </p:nvSpPr>
        <p:spPr>
          <a:xfrm>
            <a:off x="2603500" y="3175000"/>
            <a:ext cx="1524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a:ln>
                  <a:noFill/>
                </a:ln>
                <a:solidFill>
                  <a:srgbClr val="4A86E8"/>
                </a:solidFill>
                <a:effectLst/>
                <a:uFillTx/>
                <a:latin typeface="Montserrat"/>
                <a:cs typeface="Montserrat"/>
                <a:sym typeface="Helvetica Neue"/>
              </a:rPr>
              <a:t>Vue client</a:t>
            </a:r>
          </a:p>
        </p:txBody>
      </p:sp>
      <p:sp>
        <p:nvSpPr>
          <p:cNvPr id="43" name="Rectangle 42">
            <a:extLst>
              <a:ext uri="{FF2B5EF4-FFF2-40B4-BE49-F238E27FC236}">
                <a16:creationId xmlns:a16="http://schemas.microsoft.com/office/drawing/2014/main" id="{046CA21D-1301-4E41-A751-D4DA3BE3CB87}"/>
              </a:ext>
            </a:extLst>
          </p:cNvPr>
          <p:cNvSpPr/>
          <p:nvPr/>
        </p:nvSpPr>
        <p:spPr>
          <a:xfrm>
            <a:off x="2603500" y="3594100"/>
            <a:ext cx="1549400" cy="889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4" name="TextBox 43">
            <a:extLst>
              <a:ext uri="{FF2B5EF4-FFF2-40B4-BE49-F238E27FC236}">
                <a16:creationId xmlns:a16="http://schemas.microsoft.com/office/drawing/2014/main" id="{AC1D0416-4D14-4BA4-9E53-9C6CB0C4C7F5}"/>
              </a:ext>
            </a:extLst>
          </p:cNvPr>
          <p:cNvSpPr txBox="1"/>
          <p:nvPr/>
        </p:nvSpPr>
        <p:spPr>
          <a:xfrm>
            <a:off x="2642152" y="3501335"/>
            <a:ext cx="1549400" cy="508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dirty="0" err="1">
                <a:ln>
                  <a:noFill/>
                </a:ln>
                <a:solidFill>
                  <a:srgbClr val="4A4A4A"/>
                </a:solidFill>
                <a:effectLst/>
                <a:uFillTx/>
                <a:latin typeface="Montserrat"/>
                <a:cs typeface="Montserrat"/>
                <a:sym typeface="Helvetica Neue"/>
              </a:rPr>
              <a:t>Indicateurs</a:t>
            </a:r>
            <a:r>
              <a:rPr kumimoji="0" lang="en-GB" sz="1600" i="0" u="none" strike="noStrike" cap="none" spc="0" normalizeH="0" baseline="0" dirty="0">
                <a:ln>
                  <a:noFill/>
                </a:ln>
                <a:solidFill>
                  <a:srgbClr val="4A4A4A"/>
                </a:solidFill>
                <a:effectLst/>
                <a:uFillTx/>
                <a:latin typeface="Montserrat"/>
                <a:cs typeface="Montserrat"/>
                <a:sym typeface="Helvetica Neue"/>
              </a:rPr>
              <a:t> </a:t>
            </a:r>
            <a:r>
              <a:rPr kumimoji="0" lang="en-GB" sz="1600" i="0" u="none" strike="noStrike" cap="none" spc="0" normalizeH="0" baseline="0" dirty="0" err="1">
                <a:ln>
                  <a:noFill/>
                </a:ln>
                <a:solidFill>
                  <a:srgbClr val="4A4A4A"/>
                </a:solidFill>
                <a:effectLst/>
                <a:uFillTx/>
                <a:latin typeface="Montserrat"/>
                <a:cs typeface="Montserrat"/>
                <a:sym typeface="Helvetica Neue"/>
              </a:rPr>
              <a:t>centrés</a:t>
            </a:r>
            <a:r>
              <a:rPr kumimoji="0" lang="en-GB" sz="1600" i="0" u="none" strike="noStrike" cap="none" spc="0" normalizeH="0" baseline="0" dirty="0">
                <a:ln>
                  <a:noFill/>
                </a:ln>
                <a:solidFill>
                  <a:srgbClr val="4A4A4A"/>
                </a:solidFill>
                <a:effectLst/>
                <a:uFillTx/>
                <a:latin typeface="Montserrat"/>
                <a:cs typeface="Montserrat"/>
                <a:sym typeface="Helvetica Neue"/>
              </a:rPr>
              <a:t> client:</a:t>
            </a:r>
            <a:endParaRPr kumimoji="0" lang="pl-PL" sz="1600" i="0" u="none" strike="noStrike" cap="none" spc="0" normalizeH="0" baseline="0" dirty="0">
              <a:ln>
                <a:noFill/>
              </a:ln>
              <a:solidFill>
                <a:srgbClr val="4A4A4A"/>
              </a:solidFill>
              <a:effectLst/>
              <a:uFillTx/>
              <a:latin typeface="Montserrat"/>
              <a:cs typeface="Montserrat"/>
              <a:sym typeface="Helvetica Neue"/>
            </a:endParaRPr>
          </a:p>
          <a:p>
            <a:pPr defTabSz="2438338">
              <a:spcBef>
                <a:spcPts val="0"/>
              </a:spcBef>
            </a:pPr>
            <a:r>
              <a:rPr lang="en-GB" sz="1600" dirty="0">
                <a:solidFill>
                  <a:srgbClr val="4A4A4A"/>
                </a:solidFill>
                <a:latin typeface="Montserrat"/>
                <a:cs typeface="Montserrat"/>
              </a:rPr>
              <a:t>livraison à temps</a:t>
            </a:r>
            <a:r>
              <a:rPr lang="pl-PL" sz="1600" dirty="0">
                <a:solidFill>
                  <a:srgbClr val="4A4A4A"/>
                </a:solidFill>
                <a:latin typeface="Montserrat"/>
                <a:cs typeface="Montserrat"/>
              </a:rPr>
              <a:t>,</a:t>
            </a:r>
          </a:p>
          <a:p>
            <a:pPr defTabSz="2438338">
              <a:spcBef>
                <a:spcPts val="0"/>
              </a:spcBef>
            </a:pPr>
            <a:r>
              <a:rPr lang="en-GB" sz="1600" dirty="0">
                <a:solidFill>
                  <a:srgbClr val="4A4A4A"/>
                </a:solidFill>
                <a:latin typeface="Montserrat"/>
                <a:cs typeface="Montserrat"/>
              </a:rPr>
              <a:t>et satisfaction</a:t>
            </a:r>
          </a:p>
          <a:p>
            <a:pPr defTabSz="2438338">
              <a:spcBef>
                <a:spcPts val="0"/>
              </a:spcBef>
            </a:pPr>
            <a:endParaRPr lang="en-GB" sz="1600" dirty="0">
              <a:solidFill>
                <a:srgbClr val="4A4A4A"/>
              </a:solidFill>
              <a:latin typeface="Montserrat"/>
              <a:cs typeface="Montserrat"/>
            </a:endParaRPr>
          </a:p>
          <a:p>
            <a:pPr marL="0" marR="0" indent="0" algn="l" defTabSz="2438338" rtl="0" fontAlgn="auto" latinLnBrk="0" hangingPunct="0">
              <a:lnSpc>
                <a:spcPct val="90000"/>
              </a:lnSpc>
              <a:spcBef>
                <a:spcPts val="0"/>
              </a:spcBef>
              <a:spcAft>
                <a:spcPts val="0"/>
              </a:spcAft>
              <a:buClrTx/>
              <a:buSzTx/>
              <a:buFontTx/>
              <a:buNone/>
              <a:tabLst/>
            </a:pP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46" name="TextBox 45">
            <a:extLst>
              <a:ext uri="{FF2B5EF4-FFF2-40B4-BE49-F238E27FC236}">
                <a16:creationId xmlns:a16="http://schemas.microsoft.com/office/drawing/2014/main" id="{3EFC3DA0-A3B1-4DEA-ADE7-AE1EC8B8F493}"/>
              </a:ext>
            </a:extLst>
          </p:cNvPr>
          <p:cNvSpPr txBox="1"/>
          <p:nvPr/>
        </p:nvSpPr>
        <p:spPr>
          <a:xfrm>
            <a:off x="2616200" y="4013200"/>
            <a:ext cx="15494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47" name="Rectangle 46">
            <a:extLst>
              <a:ext uri="{FF2B5EF4-FFF2-40B4-BE49-F238E27FC236}">
                <a16:creationId xmlns:a16="http://schemas.microsoft.com/office/drawing/2014/main" id="{BB55DE11-FCFF-406D-81BF-B0C22C1AF073}"/>
              </a:ext>
            </a:extLst>
          </p:cNvPr>
          <p:cNvSpPr/>
          <p:nvPr/>
        </p:nvSpPr>
        <p:spPr>
          <a:xfrm>
            <a:off x="4470400" y="4000500"/>
            <a:ext cx="15240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8" name="TextBox 47">
            <a:extLst>
              <a:ext uri="{FF2B5EF4-FFF2-40B4-BE49-F238E27FC236}">
                <a16:creationId xmlns:a16="http://schemas.microsoft.com/office/drawing/2014/main" id="{4D9434DB-AD5C-4D67-B6F3-E0C1E3143FC0}"/>
              </a:ext>
            </a:extLst>
          </p:cNvPr>
          <p:cNvSpPr txBox="1"/>
          <p:nvPr/>
        </p:nvSpPr>
        <p:spPr>
          <a:xfrm>
            <a:off x="4470400" y="4038600"/>
            <a:ext cx="1524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dirty="0">
                <a:ln>
                  <a:noFill/>
                </a:ln>
                <a:solidFill>
                  <a:srgbClr val="33CC80"/>
                </a:solidFill>
                <a:effectLst/>
                <a:uFillTx/>
                <a:latin typeface="Montserrat"/>
                <a:cs typeface="Montserrat"/>
                <a:sym typeface="Helvetica Neue"/>
              </a:rPr>
              <a:t>Vue processus interne</a:t>
            </a:r>
          </a:p>
        </p:txBody>
      </p:sp>
      <p:sp>
        <p:nvSpPr>
          <p:cNvPr id="50" name="TextBox 49">
            <a:extLst>
              <a:ext uri="{FF2B5EF4-FFF2-40B4-BE49-F238E27FC236}">
                <a16:creationId xmlns:a16="http://schemas.microsoft.com/office/drawing/2014/main" id="{5C169066-137D-4FAD-8DC6-B7BF8D90877D}"/>
              </a:ext>
            </a:extLst>
          </p:cNvPr>
          <p:cNvSpPr txBox="1"/>
          <p:nvPr/>
        </p:nvSpPr>
        <p:spPr>
          <a:xfrm>
            <a:off x="4495800" y="4648200"/>
            <a:ext cx="1473200" cy="13716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dirty="0" err="1">
                <a:ln>
                  <a:noFill/>
                </a:ln>
                <a:solidFill>
                  <a:srgbClr val="4A4A4A"/>
                </a:solidFill>
                <a:effectLst/>
                <a:uFillTx/>
                <a:latin typeface="Montserrat"/>
                <a:cs typeface="Montserrat"/>
                <a:sym typeface="Helvetica Neue"/>
              </a:rPr>
              <a:t>Efficacité</a:t>
            </a:r>
            <a:r>
              <a:rPr kumimoji="0" lang="en-GB" sz="1600" i="0" u="none" strike="noStrike" cap="none" spc="0" normalizeH="0" baseline="0" dirty="0">
                <a:ln>
                  <a:noFill/>
                </a:ln>
                <a:solidFill>
                  <a:srgbClr val="4A4A4A"/>
                </a:solidFill>
                <a:effectLst/>
                <a:uFillTx/>
                <a:latin typeface="Montserrat"/>
                <a:cs typeface="Montserrat"/>
                <a:sym typeface="Helvetica Neue"/>
              </a:rPr>
              <a:t> </a:t>
            </a:r>
            <a:r>
              <a:rPr kumimoji="0" lang="en-GB" sz="1600" i="0" u="none" strike="noStrike" cap="none" spc="0" normalizeH="0" baseline="0" dirty="0" err="1">
                <a:ln>
                  <a:noFill/>
                </a:ln>
                <a:solidFill>
                  <a:srgbClr val="4A4A4A"/>
                </a:solidFill>
                <a:effectLst/>
                <a:uFillTx/>
                <a:latin typeface="Montserrat"/>
                <a:cs typeface="Montserrat"/>
                <a:sym typeface="Helvetica Neue"/>
              </a:rPr>
              <a:t>opérationnelle</a:t>
            </a:r>
            <a:r>
              <a:rPr kumimoji="0" lang="en-GB" sz="1600" i="0" u="none" strike="noStrike" cap="none" spc="0" normalizeH="0" baseline="0" dirty="0">
                <a:ln>
                  <a:noFill/>
                </a:ln>
                <a:solidFill>
                  <a:srgbClr val="4A4A4A"/>
                </a:solidFill>
                <a:effectLst/>
                <a:uFillTx/>
                <a:latin typeface="Montserrat"/>
                <a:cs typeface="Montserrat"/>
                <a:sym typeface="Helvetica Neue"/>
              </a:rPr>
              <a:t>:</a:t>
            </a:r>
            <a:endParaRPr kumimoji="0" lang="pl-PL" sz="1600" i="0" u="none" strike="noStrike" cap="none" spc="0" normalizeH="0" baseline="0" dirty="0">
              <a:ln>
                <a:noFill/>
              </a:ln>
              <a:solidFill>
                <a:srgbClr val="4A4A4A"/>
              </a:solidFill>
              <a:effectLst/>
              <a:uFillTx/>
              <a:latin typeface="Montserrat"/>
              <a:cs typeface="Montserrat"/>
              <a:sym typeface="Helvetica Neue"/>
            </a:endParaRPr>
          </a:p>
          <a:p>
            <a:pPr defTabSz="2438338">
              <a:spcBef>
                <a:spcPts val="0"/>
              </a:spcBef>
            </a:pPr>
            <a:r>
              <a:rPr lang="en-GB" sz="1600" dirty="0">
                <a:solidFill>
                  <a:srgbClr val="4A4A4A"/>
                </a:solidFill>
                <a:latin typeface="Montserrat"/>
                <a:cs typeface="Montserrat"/>
              </a:rPr>
              <a:t>rotation des stocks</a:t>
            </a:r>
            <a:endParaRPr lang="pl-PL" sz="1600" dirty="0">
              <a:solidFill>
                <a:srgbClr val="4A4A4A"/>
              </a:solidFill>
              <a:latin typeface="Montserrat"/>
              <a:cs typeface="Montserrat"/>
            </a:endParaRPr>
          </a:p>
          <a:p>
            <a:pPr defTabSz="2438338">
              <a:spcBef>
                <a:spcPts val="0"/>
              </a:spcBef>
            </a:pPr>
            <a:r>
              <a:rPr lang="en-GB" sz="1600" dirty="0">
                <a:solidFill>
                  <a:srgbClr val="4A4A4A"/>
                </a:solidFill>
                <a:latin typeface="Montserrat"/>
                <a:cs typeface="Montserrat"/>
              </a:rPr>
              <a:t>et temps de cycle</a:t>
            </a:r>
          </a:p>
          <a:p>
            <a:pPr marL="0" marR="0" indent="0" algn="l" defTabSz="2438338" rtl="0" fontAlgn="auto" latinLnBrk="0" hangingPunct="0">
              <a:lnSpc>
                <a:spcPct val="90000"/>
              </a:lnSpc>
              <a:spcBef>
                <a:spcPts val="0"/>
              </a:spcBef>
              <a:spcAft>
                <a:spcPts val="0"/>
              </a:spcAft>
              <a:buClrTx/>
              <a:buSzTx/>
              <a:buFontTx/>
              <a:buNone/>
              <a:tabLst/>
            </a:pP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52" name="TextBox 51">
            <a:extLst>
              <a:ext uri="{FF2B5EF4-FFF2-40B4-BE49-F238E27FC236}">
                <a16:creationId xmlns:a16="http://schemas.microsoft.com/office/drawing/2014/main" id="{E46ADE48-1BBE-41DB-9B73-1083AE75A192}"/>
              </a:ext>
            </a:extLst>
          </p:cNvPr>
          <p:cNvSpPr txBox="1"/>
          <p:nvPr/>
        </p:nvSpPr>
        <p:spPr>
          <a:xfrm>
            <a:off x="4495800" y="5257800"/>
            <a:ext cx="14732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53" name="Rectangle 52">
            <a:extLst>
              <a:ext uri="{FF2B5EF4-FFF2-40B4-BE49-F238E27FC236}">
                <a16:creationId xmlns:a16="http://schemas.microsoft.com/office/drawing/2014/main" id="{8A4A0702-86C7-43E3-9154-EF9B535B1D1D}"/>
              </a:ext>
            </a:extLst>
          </p:cNvPr>
          <p:cNvSpPr/>
          <p:nvPr/>
        </p:nvSpPr>
        <p:spPr>
          <a:xfrm>
            <a:off x="6311900" y="3136900"/>
            <a:ext cx="1524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4" name="TextBox 53">
            <a:extLst>
              <a:ext uri="{FF2B5EF4-FFF2-40B4-BE49-F238E27FC236}">
                <a16:creationId xmlns:a16="http://schemas.microsoft.com/office/drawing/2014/main" id="{58A8A31A-422D-4CDD-8847-001D75F25A7E}"/>
              </a:ext>
            </a:extLst>
          </p:cNvPr>
          <p:cNvSpPr txBox="1"/>
          <p:nvPr/>
        </p:nvSpPr>
        <p:spPr>
          <a:xfrm>
            <a:off x="6311900" y="3149600"/>
            <a:ext cx="1524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a:ln>
                  <a:noFill/>
                </a:ln>
                <a:solidFill>
                  <a:srgbClr val="7FAE22"/>
                </a:solidFill>
                <a:effectLst/>
                <a:uFillTx/>
                <a:latin typeface="Montserrat"/>
                <a:cs typeface="Montserrat"/>
                <a:sym typeface="Helvetica Neue"/>
              </a:rPr>
              <a:t>Vue financière</a:t>
            </a:r>
          </a:p>
        </p:txBody>
      </p:sp>
      <p:sp>
        <p:nvSpPr>
          <p:cNvPr id="56" name="TextBox 55">
            <a:extLst>
              <a:ext uri="{FF2B5EF4-FFF2-40B4-BE49-F238E27FC236}">
                <a16:creationId xmlns:a16="http://schemas.microsoft.com/office/drawing/2014/main" id="{9869AA41-958F-42E1-844F-EDA7EB896615}"/>
              </a:ext>
            </a:extLst>
          </p:cNvPr>
          <p:cNvSpPr txBox="1"/>
          <p:nvPr/>
        </p:nvSpPr>
        <p:spPr>
          <a:xfrm>
            <a:off x="6280150" y="3505200"/>
            <a:ext cx="1625600" cy="1498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dirty="0">
                <a:ln>
                  <a:noFill/>
                </a:ln>
                <a:solidFill>
                  <a:srgbClr val="4A4A4A"/>
                </a:solidFill>
                <a:effectLst/>
                <a:uFillTx/>
                <a:latin typeface="Montserrat"/>
                <a:cs typeface="Montserrat"/>
                <a:sym typeface="Helvetica Neue"/>
              </a:rPr>
              <a:t>Performance financière:</a:t>
            </a:r>
            <a:endParaRPr kumimoji="0" lang="pl-PL" sz="1600" i="0" u="none" strike="noStrike" cap="none" spc="0" normalizeH="0" baseline="0" dirty="0">
              <a:ln>
                <a:noFill/>
              </a:ln>
              <a:solidFill>
                <a:srgbClr val="4A4A4A"/>
              </a:solidFill>
              <a:effectLst/>
              <a:uFillTx/>
              <a:latin typeface="Montserrat"/>
              <a:cs typeface="Montserrat"/>
              <a:sym typeface="Helvetica Neue"/>
            </a:endParaRPr>
          </a:p>
          <a:p>
            <a:pPr defTabSz="2438338">
              <a:spcBef>
                <a:spcPts val="0"/>
              </a:spcBef>
            </a:pPr>
            <a:r>
              <a:rPr lang="en-GB" sz="1600" dirty="0">
                <a:solidFill>
                  <a:srgbClr val="4A4A4A"/>
                </a:solidFill>
                <a:latin typeface="Montserrat"/>
                <a:cs typeface="Montserrat"/>
              </a:rPr>
              <a:t>marge </a:t>
            </a:r>
            <a:r>
              <a:rPr lang="en-GB" sz="1600" dirty="0" err="1">
                <a:solidFill>
                  <a:srgbClr val="4A4A4A"/>
                </a:solidFill>
                <a:latin typeface="Montserrat"/>
                <a:cs typeface="Montserrat"/>
              </a:rPr>
              <a:t>bénéficiaire</a:t>
            </a:r>
            <a:endParaRPr lang="pl-PL" sz="1600" dirty="0">
              <a:solidFill>
                <a:srgbClr val="4A4A4A"/>
              </a:solidFill>
              <a:latin typeface="Montserrat"/>
              <a:cs typeface="Montserrat"/>
            </a:endParaRPr>
          </a:p>
          <a:p>
            <a:pPr defTabSz="2438338">
              <a:spcBef>
                <a:spcPts val="0"/>
              </a:spcBef>
            </a:pPr>
            <a:r>
              <a:rPr lang="en-GB" sz="1600" dirty="0">
                <a:solidFill>
                  <a:srgbClr val="4A4A4A"/>
                </a:solidFill>
                <a:latin typeface="Montserrat"/>
                <a:cs typeface="Montserrat"/>
              </a:rPr>
              <a:t>et rotation des </a:t>
            </a:r>
            <a:r>
              <a:rPr lang="en-GB" sz="1600" dirty="0" err="1">
                <a:solidFill>
                  <a:srgbClr val="4A4A4A"/>
                </a:solidFill>
                <a:latin typeface="Montserrat"/>
                <a:cs typeface="Montserrat"/>
              </a:rPr>
              <a:t>actifs</a:t>
            </a:r>
            <a:endParaRPr lang="en-GB" sz="1600" dirty="0">
              <a:solidFill>
                <a:srgbClr val="4A4A4A"/>
              </a:solidFill>
              <a:latin typeface="Montserrat"/>
              <a:cs typeface="Montserrat"/>
            </a:endParaRPr>
          </a:p>
          <a:p>
            <a:pPr defTabSz="2438338">
              <a:spcBef>
                <a:spcPts val="0"/>
              </a:spcBef>
            </a:pPr>
            <a:endParaRPr lang="en-GB" sz="1600" dirty="0">
              <a:solidFill>
                <a:srgbClr val="4A4A4A"/>
              </a:solidFill>
              <a:latin typeface="Montserrat"/>
              <a:cs typeface="Montserrat"/>
            </a:endParaRPr>
          </a:p>
          <a:p>
            <a:pPr marL="0" marR="0" indent="0" algn="l" defTabSz="2438338" rtl="0" fontAlgn="auto" latinLnBrk="0" hangingPunct="0">
              <a:lnSpc>
                <a:spcPct val="90000"/>
              </a:lnSpc>
              <a:spcBef>
                <a:spcPts val="0"/>
              </a:spcBef>
              <a:spcAft>
                <a:spcPts val="0"/>
              </a:spcAft>
              <a:buClrTx/>
              <a:buSzTx/>
              <a:buFontTx/>
              <a:buNone/>
              <a:tabLst/>
            </a:pP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58" name="TextBox 57">
            <a:extLst>
              <a:ext uri="{FF2B5EF4-FFF2-40B4-BE49-F238E27FC236}">
                <a16:creationId xmlns:a16="http://schemas.microsoft.com/office/drawing/2014/main" id="{9A65CB93-9DE1-4F0C-9ADB-F290CA0C34F6}"/>
              </a:ext>
            </a:extLst>
          </p:cNvPr>
          <p:cNvSpPr txBox="1"/>
          <p:nvPr/>
        </p:nvSpPr>
        <p:spPr>
          <a:xfrm>
            <a:off x="6273800" y="4013200"/>
            <a:ext cx="16256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59" name="Rectangle 58">
            <a:extLst>
              <a:ext uri="{FF2B5EF4-FFF2-40B4-BE49-F238E27FC236}">
                <a16:creationId xmlns:a16="http://schemas.microsoft.com/office/drawing/2014/main" id="{E42994D9-9EEF-4D22-92C5-4B19C7277A9B}"/>
              </a:ext>
            </a:extLst>
          </p:cNvPr>
          <p:cNvSpPr/>
          <p:nvPr/>
        </p:nvSpPr>
        <p:spPr>
          <a:xfrm>
            <a:off x="8191500" y="3987800"/>
            <a:ext cx="16510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0" name="TextBox 59">
            <a:extLst>
              <a:ext uri="{FF2B5EF4-FFF2-40B4-BE49-F238E27FC236}">
                <a16:creationId xmlns:a16="http://schemas.microsoft.com/office/drawing/2014/main" id="{B2172D33-94BB-47C6-9803-B552D7DC7C1D}"/>
              </a:ext>
            </a:extLst>
          </p:cNvPr>
          <p:cNvSpPr txBox="1"/>
          <p:nvPr/>
        </p:nvSpPr>
        <p:spPr>
          <a:xfrm>
            <a:off x="8191500" y="4000500"/>
            <a:ext cx="1651000" cy="774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dirty="0">
                <a:ln>
                  <a:noFill/>
                </a:ln>
                <a:solidFill>
                  <a:srgbClr val="18AADB"/>
                </a:solidFill>
                <a:effectLst/>
                <a:uFillTx/>
                <a:latin typeface="Montserrat"/>
                <a:cs typeface="Montserrat"/>
                <a:sym typeface="Helvetica Neue"/>
              </a:rPr>
              <a:t>Vue </a:t>
            </a:r>
            <a:r>
              <a:rPr kumimoji="0" lang="en-GB" sz="1600" i="0" u="none" strike="noStrike" cap="none" spc="0" normalizeH="0" baseline="0" dirty="0" err="1">
                <a:ln>
                  <a:noFill/>
                </a:ln>
                <a:solidFill>
                  <a:srgbClr val="18AADB"/>
                </a:solidFill>
                <a:effectLst/>
                <a:uFillTx/>
                <a:latin typeface="Montserrat"/>
                <a:cs typeface="Montserrat"/>
                <a:sym typeface="Helvetica Neue"/>
              </a:rPr>
              <a:t>apprentissage</a:t>
            </a:r>
            <a:endParaRPr kumimoji="0" lang="pl-PL" sz="1600" i="0" u="none" strike="noStrike" cap="none" spc="0" normalizeH="0" baseline="0" dirty="0">
              <a:ln>
                <a:noFill/>
              </a:ln>
              <a:solidFill>
                <a:srgbClr val="18AADB"/>
              </a:solidFill>
              <a:effectLst/>
              <a:uFillTx/>
              <a:latin typeface="Montserrat"/>
              <a:cs typeface="Montserrat"/>
              <a:sym typeface="Helvetica Neue"/>
            </a:endParaRPr>
          </a:p>
          <a:p>
            <a:pPr defTabSz="2438338">
              <a:spcBef>
                <a:spcPts val="0"/>
              </a:spcBef>
            </a:pPr>
            <a:r>
              <a:rPr lang="en-GB" sz="1600" dirty="0">
                <a:solidFill>
                  <a:srgbClr val="18AADB"/>
                </a:solidFill>
                <a:latin typeface="Montserrat"/>
                <a:cs typeface="Montserrat"/>
              </a:rPr>
              <a:t>et </a:t>
            </a:r>
            <a:r>
              <a:rPr lang="en-GB" sz="1600" dirty="0" err="1">
                <a:solidFill>
                  <a:srgbClr val="18AADB"/>
                </a:solidFill>
                <a:latin typeface="Montserrat"/>
                <a:cs typeface="Montserrat"/>
              </a:rPr>
              <a:t>croissance</a:t>
            </a:r>
            <a:endParaRPr lang="en-GB" sz="1600" dirty="0">
              <a:solidFill>
                <a:srgbClr val="18AADB"/>
              </a:solidFill>
              <a:latin typeface="Montserrat"/>
              <a:cs typeface="Montserrat"/>
            </a:endParaRPr>
          </a:p>
          <a:p>
            <a:pPr marL="0" marR="0" indent="0" algn="l" defTabSz="2438338" rtl="0" fontAlgn="auto" latinLnBrk="0" hangingPunct="0">
              <a:lnSpc>
                <a:spcPct val="90000"/>
              </a:lnSpc>
              <a:spcBef>
                <a:spcPts val="0"/>
              </a:spcBef>
              <a:spcAft>
                <a:spcPts val="0"/>
              </a:spcAft>
              <a:buClrTx/>
              <a:buSzTx/>
              <a:buFontTx/>
              <a:buNone/>
              <a:tabLst/>
            </a:pPr>
            <a:endParaRPr kumimoji="0" lang="en-GB" sz="1600" i="0" u="none" strike="noStrike" cap="none" spc="0" normalizeH="0" baseline="0" dirty="0">
              <a:ln>
                <a:noFill/>
              </a:ln>
              <a:solidFill>
                <a:srgbClr val="18AADB"/>
              </a:solidFill>
              <a:effectLst/>
              <a:uFillTx/>
              <a:latin typeface="Montserrat"/>
              <a:cs typeface="Montserrat"/>
              <a:sym typeface="Helvetica Neue"/>
            </a:endParaRPr>
          </a:p>
        </p:txBody>
      </p:sp>
      <p:sp>
        <p:nvSpPr>
          <p:cNvPr id="61" name="TextBox 60">
            <a:extLst>
              <a:ext uri="{FF2B5EF4-FFF2-40B4-BE49-F238E27FC236}">
                <a16:creationId xmlns:a16="http://schemas.microsoft.com/office/drawing/2014/main" id="{6595A884-6E03-4074-8DF7-BA2B7490B655}"/>
              </a:ext>
            </a:extLst>
          </p:cNvPr>
          <p:cNvSpPr txBox="1"/>
          <p:nvPr/>
        </p:nvSpPr>
        <p:spPr>
          <a:xfrm>
            <a:off x="9801225" y="3843020"/>
            <a:ext cx="16510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600" i="0" u="none" strike="noStrike" cap="none" spc="0" normalizeH="0" baseline="0" dirty="0">
              <a:ln>
                <a:noFill/>
              </a:ln>
              <a:solidFill>
                <a:srgbClr val="18AADB"/>
              </a:solidFill>
              <a:effectLst/>
              <a:uFillTx/>
              <a:latin typeface="Montserrat"/>
              <a:cs typeface="Montserrat"/>
              <a:sym typeface="Helvetica Neue"/>
            </a:endParaRPr>
          </a:p>
        </p:txBody>
      </p:sp>
      <p:sp>
        <p:nvSpPr>
          <p:cNvPr id="63" name="TextBox 62">
            <a:extLst>
              <a:ext uri="{FF2B5EF4-FFF2-40B4-BE49-F238E27FC236}">
                <a16:creationId xmlns:a16="http://schemas.microsoft.com/office/drawing/2014/main" id="{72D5FCB6-C009-45C5-9AE0-6D91F2D62388}"/>
              </a:ext>
            </a:extLst>
          </p:cNvPr>
          <p:cNvSpPr txBox="1"/>
          <p:nvPr/>
        </p:nvSpPr>
        <p:spPr>
          <a:xfrm>
            <a:off x="7996238" y="4724400"/>
            <a:ext cx="1727200" cy="172974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dirty="0" err="1">
                <a:ln>
                  <a:noFill/>
                </a:ln>
                <a:solidFill>
                  <a:srgbClr val="4A4A4A"/>
                </a:solidFill>
                <a:effectLst/>
                <a:uFillTx/>
                <a:latin typeface="Montserrat"/>
                <a:cs typeface="Montserrat"/>
                <a:sym typeface="Helvetica Neue"/>
              </a:rPr>
              <a:t>Amélioration</a:t>
            </a:r>
            <a:r>
              <a:rPr kumimoji="0" lang="en-GB" sz="1600" i="0" u="none" strike="noStrike" cap="none" spc="0" normalizeH="0" baseline="0" dirty="0">
                <a:ln>
                  <a:noFill/>
                </a:ln>
                <a:solidFill>
                  <a:srgbClr val="4A4A4A"/>
                </a:solidFill>
                <a:effectLst/>
                <a:uFillTx/>
                <a:latin typeface="Montserrat"/>
                <a:cs typeface="Montserrat"/>
                <a:sym typeface="Helvetica Neue"/>
              </a:rPr>
              <a:t> des </a:t>
            </a:r>
            <a:r>
              <a:rPr kumimoji="0" lang="en-GB" sz="1600" i="0" u="none" strike="noStrike" cap="none" spc="0" normalizeH="0" baseline="0" dirty="0" err="1">
                <a:ln>
                  <a:noFill/>
                </a:ln>
                <a:solidFill>
                  <a:srgbClr val="4A4A4A"/>
                </a:solidFill>
                <a:effectLst/>
                <a:uFillTx/>
                <a:latin typeface="Montserrat"/>
                <a:cs typeface="Montserrat"/>
                <a:sym typeface="Helvetica Neue"/>
              </a:rPr>
              <a:t>personnes</a:t>
            </a:r>
            <a:endParaRPr kumimoji="0" lang="pl-PL" sz="1600" i="0" u="none" strike="noStrike" cap="none" spc="0" normalizeH="0" baseline="0" dirty="0">
              <a:ln>
                <a:noFill/>
              </a:ln>
              <a:solidFill>
                <a:srgbClr val="4A4A4A"/>
              </a:solidFill>
              <a:effectLst/>
              <a:uFillTx/>
              <a:latin typeface="Montserrat"/>
              <a:cs typeface="Montserrat"/>
              <a:sym typeface="Helvetica Neue"/>
            </a:endParaRPr>
          </a:p>
          <a:p>
            <a:pPr defTabSz="2438338">
              <a:spcBef>
                <a:spcPts val="0"/>
              </a:spcBef>
            </a:pPr>
            <a:r>
              <a:rPr lang="en-GB" sz="1600" dirty="0">
                <a:solidFill>
                  <a:srgbClr val="4A4A4A"/>
                </a:solidFill>
                <a:latin typeface="Montserrat"/>
                <a:cs typeface="Montserrat"/>
              </a:rPr>
              <a:t>et des </a:t>
            </a:r>
            <a:r>
              <a:rPr lang="en-GB" sz="1600" dirty="0" err="1">
                <a:solidFill>
                  <a:srgbClr val="4A4A4A"/>
                </a:solidFill>
                <a:latin typeface="Montserrat"/>
                <a:cs typeface="Montserrat"/>
              </a:rPr>
              <a:t>systèmes</a:t>
            </a:r>
            <a:r>
              <a:rPr lang="en-GB" sz="1600" dirty="0">
                <a:solidFill>
                  <a:srgbClr val="4A4A4A"/>
                </a:solidFill>
                <a:latin typeface="Montserrat"/>
                <a:cs typeface="Montserrat"/>
              </a:rPr>
              <a:t> :</a:t>
            </a:r>
          </a:p>
          <a:p>
            <a:pPr defTabSz="2438338">
              <a:spcBef>
                <a:spcPts val="0"/>
              </a:spcBef>
            </a:pPr>
            <a:r>
              <a:rPr lang="en-GB" sz="1600" dirty="0">
                <a:solidFill>
                  <a:srgbClr val="4A4A4A"/>
                </a:solidFill>
                <a:latin typeface="Montserrat"/>
                <a:cs typeface="Montserrat"/>
              </a:rPr>
              <a:t>engagement </a:t>
            </a:r>
            <a:r>
              <a:rPr lang="en-GB" sz="1600" dirty="0" err="1">
                <a:solidFill>
                  <a:srgbClr val="4A4A4A"/>
                </a:solidFill>
                <a:latin typeface="Montserrat"/>
                <a:cs typeface="Montserrat"/>
              </a:rPr>
              <a:t>employés</a:t>
            </a:r>
            <a:endParaRPr lang="pl-PL" sz="1600" dirty="0">
              <a:solidFill>
                <a:srgbClr val="4A4A4A"/>
              </a:solidFill>
              <a:latin typeface="Montserrat"/>
              <a:cs typeface="Montserrat"/>
            </a:endParaRPr>
          </a:p>
          <a:p>
            <a:pPr defTabSz="2438338">
              <a:spcBef>
                <a:spcPts val="0"/>
              </a:spcBef>
            </a:pPr>
            <a:r>
              <a:rPr lang="en-GB" sz="1600" dirty="0">
                <a:solidFill>
                  <a:srgbClr val="4A4A4A"/>
                </a:solidFill>
                <a:latin typeface="Montserrat"/>
                <a:cs typeface="Montserrat"/>
              </a:rPr>
              <a:t>adoption </a:t>
            </a:r>
            <a:r>
              <a:rPr lang="en-GB" sz="1600" dirty="0" err="1">
                <a:solidFill>
                  <a:srgbClr val="4A4A4A"/>
                </a:solidFill>
                <a:latin typeface="Montserrat"/>
                <a:cs typeface="Montserrat"/>
              </a:rPr>
              <a:t>technologique</a:t>
            </a:r>
            <a:endParaRPr lang="en-GB" sz="1600" dirty="0">
              <a:solidFill>
                <a:srgbClr val="4A4A4A"/>
              </a:solidFill>
              <a:latin typeface="Montserrat"/>
              <a:cs typeface="Montserrat"/>
            </a:endParaRPr>
          </a:p>
          <a:p>
            <a:pPr defTabSz="2438338">
              <a:spcBef>
                <a:spcPts val="0"/>
              </a:spcBef>
            </a:pPr>
            <a:endParaRPr lang="en-GB" sz="1600" dirty="0">
              <a:solidFill>
                <a:srgbClr val="4A4A4A"/>
              </a:solidFill>
              <a:latin typeface="Montserrat"/>
              <a:cs typeface="Montserrat"/>
            </a:endParaRPr>
          </a:p>
          <a:p>
            <a:pPr marL="0" marR="0" indent="0" algn="l" defTabSz="2438338" rtl="0" fontAlgn="auto" latinLnBrk="0" hangingPunct="0">
              <a:lnSpc>
                <a:spcPct val="90000"/>
              </a:lnSpc>
              <a:spcBef>
                <a:spcPts val="0"/>
              </a:spcBef>
              <a:spcAft>
                <a:spcPts val="0"/>
              </a:spcAft>
              <a:buClrTx/>
              <a:buSzTx/>
              <a:buFontTx/>
              <a:buNone/>
              <a:tabLst/>
            </a:pP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2048" name="TextBox 2047">
            <a:extLst>
              <a:ext uri="{FF2B5EF4-FFF2-40B4-BE49-F238E27FC236}">
                <a16:creationId xmlns:a16="http://schemas.microsoft.com/office/drawing/2014/main" id="{2BC965E5-ED44-4824-AA1E-248827E083AD}"/>
              </a:ext>
            </a:extLst>
          </p:cNvPr>
          <p:cNvSpPr txBox="1"/>
          <p:nvPr/>
        </p:nvSpPr>
        <p:spPr>
          <a:xfrm>
            <a:off x="8102600" y="5003800"/>
            <a:ext cx="17272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2051" name="TextBox 2050">
            <a:extLst>
              <a:ext uri="{FF2B5EF4-FFF2-40B4-BE49-F238E27FC236}">
                <a16:creationId xmlns:a16="http://schemas.microsoft.com/office/drawing/2014/main" id="{F872312D-828A-4ADD-A325-912AA27E00EB}"/>
              </a:ext>
            </a:extLst>
          </p:cNvPr>
          <p:cNvSpPr txBox="1"/>
          <p:nvPr/>
        </p:nvSpPr>
        <p:spPr>
          <a:xfrm>
            <a:off x="8102600" y="5461000"/>
            <a:ext cx="17272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Tree>
    <p:extLst>
      <p:ext uri="{BB962C8B-B14F-4D97-AF65-F5344CB8AC3E}">
        <p14:creationId xmlns:p14="http://schemas.microsoft.com/office/powerpoint/2010/main" val="131002090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CC174-C3C4-7FA9-6359-5AEF64B44D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B4813-3106-F1B0-5C10-BA35F5D10D78}"/>
              </a:ext>
            </a:extLst>
          </p:cNvPr>
          <p:cNvSpPr>
            <a:spLocks noGrp="1"/>
          </p:cNvSpPr>
          <p:nvPr>
            <p:ph type="title"/>
          </p:nvPr>
        </p:nvSpPr>
        <p:spPr>
          <a:xfrm>
            <a:off x="603252" y="539751"/>
            <a:ext cx="7942231" cy="717551"/>
          </a:xfrm>
        </p:spPr>
        <p:txBody>
          <a:bodyPr/>
          <a:lstStyle/>
          <a:p>
            <a:r>
              <a:rPr lang="en-US" dirty="0"/>
              <a:t>Pourquoi le tableau de bord équilibré fonctionne</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FBAC3624-9A6C-2D8D-C37D-669D2855DF28}"/>
              </a:ext>
            </a:extLst>
          </p:cNvPr>
          <p:cNvPicPr>
            <a:picLocks noChangeAspect="1"/>
          </p:cNvPicPr>
          <p:nvPr/>
        </p:nvPicPr>
        <p:blipFill>
          <a:blip r:embed="rId3"/>
          <a:stretch>
            <a:fillRect/>
          </a:stretch>
        </p:blipFill>
        <p:spPr>
          <a:xfrm>
            <a:off x="603252" y="1506683"/>
            <a:ext cx="9438523" cy="4604438"/>
          </a:xfrm>
          <a:prstGeom prst="rect">
            <a:avLst/>
          </a:prstGeom>
        </p:spPr>
      </p:pic>
      <p:sp>
        <p:nvSpPr>
          <p:cNvPr id="8" name="Rectangle 7">
            <a:extLst>
              <a:ext uri="{FF2B5EF4-FFF2-40B4-BE49-F238E27FC236}">
                <a16:creationId xmlns:a16="http://schemas.microsoft.com/office/drawing/2014/main" id="{03E86C5F-4C83-412E-A53D-36D032CF813C}"/>
              </a:ext>
            </a:extLst>
          </p:cNvPr>
          <p:cNvSpPr/>
          <p:nvPr/>
        </p:nvSpPr>
        <p:spPr>
          <a:xfrm>
            <a:off x="596900" y="1498600"/>
            <a:ext cx="9448800" cy="49022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75718E44-9440-400D-BD82-225B5F3E1DA2}"/>
              </a:ext>
            </a:extLst>
          </p:cNvPr>
          <p:cNvSpPr txBox="1"/>
          <p:nvPr/>
        </p:nvSpPr>
        <p:spPr>
          <a:xfrm>
            <a:off x="673100" y="1600200"/>
            <a:ext cx="92964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111827"/>
                </a:solidFill>
                <a:effectLst/>
                <a:uFillTx/>
                <a:latin typeface="Montserrat"/>
                <a:cs typeface="Montserrat"/>
                <a:sym typeface="Helvetica Neue"/>
              </a:rPr>
              <a:t>Problème : </a:t>
            </a:r>
            <a:r>
              <a:rPr kumimoji="0" lang="fr-FR" sz="1400" i="0" u="none" strike="noStrike" cap="none" spc="0" normalizeH="0" baseline="0" dirty="0" err="1">
                <a:ln>
                  <a:noFill/>
                </a:ln>
                <a:solidFill>
                  <a:srgbClr val="111827"/>
                </a:solidFill>
                <a:effectLst/>
                <a:uFillTx/>
                <a:latin typeface="Montserrat"/>
                <a:cs typeface="Montserrat"/>
                <a:sym typeface="Helvetica Neue"/>
              </a:rPr>
              <a:t>Sur-optimiser</a:t>
            </a:r>
            <a:r>
              <a:rPr kumimoji="0" lang="fr-FR" sz="1400" i="0" u="none" strike="noStrike" cap="none" spc="0" normalizeH="0" baseline="0" dirty="0">
                <a:ln>
                  <a:noFill/>
                </a:ln>
                <a:solidFill>
                  <a:srgbClr val="111827"/>
                </a:solidFill>
                <a:effectLst/>
                <a:uFillTx/>
                <a:latin typeface="Montserrat"/>
                <a:cs typeface="Montserrat"/>
                <a:sym typeface="Helvetica Neue"/>
              </a:rPr>
              <a:t> un indicateur au détriment des autres</a:t>
            </a:r>
            <a:endParaRPr kumimoji="0" lang="en-GB" sz="1400" i="0" u="none" strike="noStrike" cap="none" spc="0" normalizeH="0" baseline="0" dirty="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4C9E310E-FF87-4E81-BA70-939054483743}"/>
              </a:ext>
            </a:extLst>
          </p:cNvPr>
          <p:cNvSpPr txBox="1"/>
          <p:nvPr/>
        </p:nvSpPr>
        <p:spPr>
          <a:xfrm>
            <a:off x="673100" y="2133600"/>
            <a:ext cx="92964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SANS tableau de bord équilibré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5AE32CF7-B3B1-473E-91E3-2AF95C9AFDCB}"/>
              </a:ext>
            </a:extLst>
          </p:cNvPr>
          <p:cNvSpPr txBox="1"/>
          <p:nvPr/>
        </p:nvSpPr>
        <p:spPr>
          <a:xfrm>
            <a:off x="673100" y="2489200"/>
            <a:ext cx="9296400" cy="63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Le responsable logistique se concentre sur la « réduction des coûts » → stocks réduits → commandes en retard → % de commandes parfaites en chute → clients mécontents → ventes perdues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6D5848BE-D386-4FC0-A2FB-678B7306E1B8}"/>
              </a:ext>
            </a:extLst>
          </p:cNvPr>
          <p:cNvSpPr txBox="1"/>
          <p:nvPr/>
        </p:nvSpPr>
        <p:spPr>
          <a:xfrm>
            <a:off x="673100" y="3367921"/>
            <a:ext cx="92964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111827"/>
                </a:solidFill>
                <a:effectLst/>
                <a:uFillTx/>
                <a:latin typeface="Montserrat"/>
                <a:cs typeface="Montserrat"/>
                <a:sym typeface="Helvetica Neue"/>
              </a:rPr>
              <a:t>AVEC tableau de bord équilibré :</a:t>
            </a:r>
            <a:endParaRPr kumimoji="0" lang="en-GB" sz="1400" i="0" u="none" strike="noStrike" cap="none" spc="0" normalizeH="0" baseline="0" dirty="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CEC31730-4F84-4321-922D-BFFC9485270A}"/>
              </a:ext>
            </a:extLst>
          </p:cNvPr>
          <p:cNvSpPr txBox="1"/>
          <p:nvPr/>
        </p:nvSpPr>
        <p:spPr>
          <a:xfrm>
            <a:off x="673100" y="3736221"/>
            <a:ext cx="92964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dirty="0">
                <a:ln>
                  <a:noFill/>
                </a:ln>
                <a:solidFill>
                  <a:srgbClr val="111827"/>
                </a:solidFill>
                <a:effectLst/>
                <a:uFillTx/>
                <a:latin typeface="Montserrat"/>
                <a:cs typeface="Montserrat"/>
                <a:sym typeface="Helvetica Neue"/>
              </a:rPr>
              <a:t>Le manager constate </a:t>
            </a:r>
            <a:r>
              <a:rPr kumimoji="0" lang="en-GB" sz="1400" i="0" u="none" strike="noStrike" cap="none" spc="0" normalizeH="0" baseline="0" dirty="0" err="1">
                <a:ln>
                  <a:noFill/>
                </a:ln>
                <a:solidFill>
                  <a:srgbClr val="111827"/>
                </a:solidFill>
                <a:effectLst/>
                <a:uFillTx/>
                <a:latin typeface="Montserrat"/>
                <a:cs typeface="Montserrat"/>
                <a:sym typeface="Helvetica Neue"/>
              </a:rPr>
              <a:t>que</a:t>
            </a:r>
            <a:r>
              <a:rPr kumimoji="0" lang="en-GB" sz="1400" i="0" u="none" strike="noStrike" cap="none" spc="0" normalizeH="0" baseline="0" dirty="0">
                <a:ln>
                  <a:noFill/>
                </a:ln>
                <a:solidFill>
                  <a:srgbClr val="111827"/>
                </a:solidFill>
                <a:effectLst/>
                <a:uFillTx/>
                <a:latin typeface="Montserrat"/>
                <a:cs typeface="Montserrat"/>
                <a:sym typeface="Helvetica Neue"/>
              </a:rPr>
              <a:t> :</a:t>
            </a:r>
          </a:p>
        </p:txBody>
      </p:sp>
      <p:sp>
        <p:nvSpPr>
          <p:cNvPr id="14" name="TextBox 13">
            <a:extLst>
              <a:ext uri="{FF2B5EF4-FFF2-40B4-BE49-F238E27FC236}">
                <a16:creationId xmlns:a16="http://schemas.microsoft.com/office/drawing/2014/main" id="{5C51B1C4-92A9-4038-ABD2-550660079CB6}"/>
              </a:ext>
            </a:extLst>
          </p:cNvPr>
          <p:cNvSpPr txBox="1"/>
          <p:nvPr/>
        </p:nvSpPr>
        <p:spPr>
          <a:xfrm>
            <a:off x="673100" y="4091821"/>
            <a:ext cx="9296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 le coût (financier) s’améliore ✓</a:t>
            </a:r>
          </a:p>
        </p:txBody>
      </p:sp>
      <p:sp>
        <p:nvSpPr>
          <p:cNvPr id="15" name="TextBox 14">
            <a:extLst>
              <a:ext uri="{FF2B5EF4-FFF2-40B4-BE49-F238E27FC236}">
                <a16:creationId xmlns:a16="http://schemas.microsoft.com/office/drawing/2014/main" id="{A59927E8-CD8A-44F3-AE0C-7A0055774722}"/>
              </a:ext>
            </a:extLst>
          </p:cNvPr>
          <p:cNvSpPr txBox="1"/>
          <p:nvPr/>
        </p:nvSpPr>
        <p:spPr>
          <a:xfrm>
            <a:off x="673100" y="4422021"/>
            <a:ext cx="9296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 MAIS le client (livraison à temps) se dégrade X</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7ABE2160-790C-4E39-B407-552FBD70C36C}"/>
              </a:ext>
            </a:extLst>
          </p:cNvPr>
          <p:cNvSpPr txBox="1"/>
          <p:nvPr/>
        </p:nvSpPr>
        <p:spPr>
          <a:xfrm>
            <a:off x="673100" y="4752221"/>
            <a:ext cx="9296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 ET l’interne (rotation des stocks) se dégrade X</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FFA8DC1B-63EC-44D7-8254-2B39DAB7E85A}"/>
              </a:ext>
            </a:extLst>
          </p:cNvPr>
          <p:cNvSpPr txBox="1"/>
          <p:nvPr/>
        </p:nvSpPr>
        <p:spPr>
          <a:xfrm>
            <a:off x="673100" y="5285621"/>
            <a:ext cx="92964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Décision : Rééquilibrer la stratégie. Ne pas optimiser le coût au détriment du service client et des opérations.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AE440AE6-1F55-4F8E-97F9-08F1BFAF44D5}"/>
              </a:ext>
            </a:extLst>
          </p:cNvPr>
          <p:cNvSpPr txBox="1"/>
          <p:nvPr/>
        </p:nvSpPr>
        <p:spPr>
          <a:xfrm>
            <a:off x="673100" y="5907921"/>
            <a:ext cx="92964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Résultat : Optimiser le SYSTÈME ENTIER, pas ses parties isolées. Approche équilibrée = avantage concurrentiel durable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182617967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EE9C6-4E2C-B3DD-6A57-E8999BE678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4B7F9-4F18-F652-E3E8-9B774B98E076}"/>
              </a:ext>
            </a:extLst>
          </p:cNvPr>
          <p:cNvSpPr>
            <a:spLocks noGrp="1"/>
          </p:cNvSpPr>
          <p:nvPr>
            <p:ph type="title"/>
          </p:nvPr>
        </p:nvSpPr>
        <p:spPr>
          <a:xfrm>
            <a:off x="603252" y="539751"/>
            <a:ext cx="7942231" cy="717551"/>
          </a:xfrm>
        </p:spPr>
        <p:txBody>
          <a:bodyPr/>
          <a:lstStyle/>
          <a:p>
            <a:r>
              <a:rPr lang="pl-PL" dirty="0"/>
              <a:t>4. Pratiques de benchmarking</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F9A476C-171B-F1DA-6451-67A069B1CA21}"/>
              </a:ext>
            </a:extLst>
          </p:cNvPr>
          <p:cNvPicPr>
            <a:picLocks noChangeAspect="1"/>
          </p:cNvPicPr>
          <p:nvPr/>
        </p:nvPicPr>
        <p:blipFill>
          <a:blip r:embed="rId3"/>
          <a:stretch>
            <a:fillRect/>
          </a:stretch>
        </p:blipFill>
        <p:spPr>
          <a:xfrm>
            <a:off x="586626" y="1597511"/>
            <a:ext cx="9771032" cy="4942993"/>
          </a:xfrm>
          <a:prstGeom prst="rect">
            <a:avLst/>
          </a:prstGeom>
        </p:spPr>
      </p:pic>
      <p:sp>
        <p:nvSpPr>
          <p:cNvPr id="8" name="Rectangle 7">
            <a:extLst>
              <a:ext uri="{FF2B5EF4-FFF2-40B4-BE49-F238E27FC236}">
                <a16:creationId xmlns:a16="http://schemas.microsoft.com/office/drawing/2014/main" id="{301362BF-5666-4EC2-B3C7-846729B4E457}"/>
              </a:ext>
            </a:extLst>
          </p:cNvPr>
          <p:cNvSpPr/>
          <p:nvPr/>
        </p:nvSpPr>
        <p:spPr>
          <a:xfrm>
            <a:off x="596900" y="1600200"/>
            <a:ext cx="9779000" cy="49403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E4FD1617-E08B-4A38-B851-E919BBC8632D}"/>
              </a:ext>
            </a:extLst>
          </p:cNvPr>
          <p:cNvSpPr txBox="1"/>
          <p:nvPr/>
        </p:nvSpPr>
        <p:spPr>
          <a:xfrm>
            <a:off x="673100" y="1701800"/>
            <a:ext cx="96266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Définition : Comparer la performance de votre chaîne d’approvisionnement à celle des entreprises de référence (concurrents ou leaders sectoriels).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F3C55C1A-FE1F-4CE6-AA4D-D3D6BEAE0035}"/>
              </a:ext>
            </a:extLst>
          </p:cNvPr>
          <p:cNvSpPr txBox="1"/>
          <p:nvPr/>
        </p:nvSpPr>
        <p:spPr>
          <a:xfrm>
            <a:off x="673100" y="2209800"/>
            <a:ext cx="9626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TROIS TYPES DE BENCHMARKING :</a:t>
            </a:r>
          </a:p>
        </p:txBody>
      </p:sp>
      <p:sp>
        <p:nvSpPr>
          <p:cNvPr id="11" name="TextBox 10">
            <a:extLst>
              <a:ext uri="{FF2B5EF4-FFF2-40B4-BE49-F238E27FC236}">
                <a16:creationId xmlns:a16="http://schemas.microsoft.com/office/drawing/2014/main" id="{3644C791-23B1-46C1-B1F7-31E8E4D9831D}"/>
              </a:ext>
            </a:extLst>
          </p:cNvPr>
          <p:cNvSpPr txBox="1"/>
          <p:nvPr/>
        </p:nvSpPr>
        <p:spPr>
          <a:xfrm>
            <a:off x="673100" y="2692400"/>
            <a:ext cx="9626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1. Benchmarking concurrentiel</a:t>
            </a:r>
          </a:p>
        </p:txBody>
      </p:sp>
      <p:sp>
        <p:nvSpPr>
          <p:cNvPr id="12" name="TextBox 11">
            <a:extLst>
              <a:ext uri="{FF2B5EF4-FFF2-40B4-BE49-F238E27FC236}">
                <a16:creationId xmlns:a16="http://schemas.microsoft.com/office/drawing/2014/main" id="{1EDB78F7-FDE3-41B8-891C-DE04D5521C5F}"/>
              </a:ext>
            </a:extLst>
          </p:cNvPr>
          <p:cNvSpPr txBox="1"/>
          <p:nvPr/>
        </p:nvSpPr>
        <p:spPr>
          <a:xfrm>
            <a:off x="673100" y="3035300"/>
            <a:ext cx="9626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Comparer avec des concurrents directs (p. ex., Walmart vs Target)</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D69DE783-0312-4B28-8B5E-923975493256}"/>
              </a:ext>
            </a:extLst>
          </p:cNvPr>
          <p:cNvSpPr txBox="1"/>
          <p:nvPr/>
        </p:nvSpPr>
        <p:spPr>
          <a:xfrm>
            <a:off x="673100" y="3378200"/>
            <a:ext cx="9626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Défi : les concurrents partagent rarement leurs données ouvertement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C10C1AFF-6CB8-460E-A283-A5BECB783DFB}"/>
              </a:ext>
            </a:extLst>
          </p:cNvPr>
          <p:cNvSpPr txBox="1"/>
          <p:nvPr/>
        </p:nvSpPr>
        <p:spPr>
          <a:xfrm>
            <a:off x="673100" y="3886200"/>
            <a:ext cx="9626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2. Benchmarking fonctionnel</a:t>
            </a:r>
          </a:p>
        </p:txBody>
      </p:sp>
      <p:sp>
        <p:nvSpPr>
          <p:cNvPr id="15" name="TextBox 14">
            <a:extLst>
              <a:ext uri="{FF2B5EF4-FFF2-40B4-BE49-F238E27FC236}">
                <a16:creationId xmlns:a16="http://schemas.microsoft.com/office/drawing/2014/main" id="{CF90D4C5-FF38-4322-9E66-47C8D86F8E06}"/>
              </a:ext>
            </a:extLst>
          </p:cNvPr>
          <p:cNvSpPr txBox="1"/>
          <p:nvPr/>
        </p:nvSpPr>
        <p:spPr>
          <a:xfrm>
            <a:off x="673100" y="4229100"/>
            <a:ext cx="96266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Comparer avec des entreprises de secteurs différents ayant des fonctions similaires (p. ex., livraison de documents bancaires vs expéditeur e-commerce)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6387A8CE-D81B-4762-9C3D-9DAC92F300BC}"/>
              </a:ext>
            </a:extLst>
          </p:cNvPr>
          <p:cNvSpPr txBox="1"/>
          <p:nvPr/>
        </p:nvSpPr>
        <p:spPr>
          <a:xfrm>
            <a:off x="673100" y="4775200"/>
            <a:ext cx="9626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Avantage : souvent prêtes à partager ; perspectives nouvelles issues d’autres secteurs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995D4E16-BC98-4A27-BC64-2E576A32C7BA}"/>
              </a:ext>
            </a:extLst>
          </p:cNvPr>
          <p:cNvSpPr txBox="1"/>
          <p:nvPr/>
        </p:nvSpPr>
        <p:spPr>
          <a:xfrm>
            <a:off x="673100" y="5308600"/>
            <a:ext cx="9626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3. Benchmarking de processus</a:t>
            </a:r>
          </a:p>
        </p:txBody>
      </p:sp>
      <p:sp>
        <p:nvSpPr>
          <p:cNvPr id="18" name="TextBox 17">
            <a:extLst>
              <a:ext uri="{FF2B5EF4-FFF2-40B4-BE49-F238E27FC236}">
                <a16:creationId xmlns:a16="http://schemas.microsoft.com/office/drawing/2014/main" id="{1B9C8D5B-1DD7-48F5-A8D6-EAD8B7D092F7}"/>
              </a:ext>
            </a:extLst>
          </p:cNvPr>
          <p:cNvSpPr txBox="1"/>
          <p:nvPr/>
        </p:nvSpPr>
        <p:spPr>
          <a:xfrm>
            <a:off x="673100" y="5651500"/>
            <a:ext cx="96266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Comparer des processus précis de la chaîne logistique (p. ex., « inspection à la réception » entre entreprises)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9" name="TextBox 18">
            <a:extLst>
              <a:ext uri="{FF2B5EF4-FFF2-40B4-BE49-F238E27FC236}">
                <a16:creationId xmlns:a16="http://schemas.microsoft.com/office/drawing/2014/main" id="{CF8D4C7C-5893-4CB7-99BF-1BF56BF5FCF7}"/>
              </a:ext>
            </a:extLst>
          </p:cNvPr>
          <p:cNvSpPr txBox="1"/>
          <p:nvPr/>
        </p:nvSpPr>
        <p:spPr>
          <a:xfrm>
            <a:off x="673100" y="6045200"/>
            <a:ext cx="96266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Outil : le modèle SCOR (Supply Chain Operations Reference) fournit des métriques standard</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28494198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F34AE-CA22-126A-A4DB-E9D18E6584ED}"/>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376461AA-C769-D65E-ACA1-0F70CB59BE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050" y="0"/>
            <a:ext cx="11898313" cy="6858000"/>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a:extLst>
              <a:ext uri="{FF2B5EF4-FFF2-40B4-BE49-F238E27FC236}">
                <a16:creationId xmlns:a16="http://schemas.microsoft.com/office/drawing/2014/main" id="{074586D4-F8CC-4E78-85C5-90BAD30EE715}"/>
              </a:ext>
            </a:extLst>
          </p:cNvPr>
          <p:cNvSpPr/>
          <p:nvPr/>
        </p:nvSpPr>
        <p:spPr>
          <a:xfrm>
            <a:off x="3048000" y="571500"/>
            <a:ext cx="60960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32" name="TextBox 31">
            <a:extLst>
              <a:ext uri="{FF2B5EF4-FFF2-40B4-BE49-F238E27FC236}">
                <a16:creationId xmlns:a16="http://schemas.microsoft.com/office/drawing/2014/main" id="{989B806F-B5C1-4F15-A777-83180A4AE44B}"/>
              </a:ext>
            </a:extLst>
          </p:cNvPr>
          <p:cNvSpPr txBox="1"/>
          <p:nvPr/>
        </p:nvSpPr>
        <p:spPr>
          <a:xfrm>
            <a:off x="3048000" y="584200"/>
            <a:ext cx="6096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1" i="0" u="none" strike="noStrike" cap="none" spc="0" normalizeH="0" baseline="0" dirty="0">
                <a:ln>
                  <a:noFill/>
                </a:ln>
                <a:solidFill>
                  <a:srgbClr val="4A4A4A"/>
                </a:solidFill>
                <a:effectLst/>
                <a:uFillTx/>
                <a:latin typeface="Montserrat"/>
                <a:cs typeface="Montserrat"/>
                <a:sym typeface="Helvetica Neue"/>
              </a:rPr>
              <a:t>Quelle stratégie de benchmarking utiliser ?</a:t>
            </a:r>
            <a:endParaRPr kumimoji="0" lang="en-GB" sz="1600" b="1" i="0" u="none" strike="noStrike" cap="none" spc="0" normalizeH="0" baseline="0" dirty="0">
              <a:ln>
                <a:noFill/>
              </a:ln>
              <a:solidFill>
                <a:srgbClr val="4A4A4A"/>
              </a:solidFill>
              <a:effectLst/>
              <a:uFillTx/>
              <a:latin typeface="Montserrat"/>
              <a:cs typeface="Montserrat"/>
              <a:sym typeface="Helvetica Neue"/>
            </a:endParaRPr>
          </a:p>
        </p:txBody>
      </p:sp>
      <p:sp>
        <p:nvSpPr>
          <p:cNvPr id="33" name="Rectangle 32">
            <a:extLst>
              <a:ext uri="{FF2B5EF4-FFF2-40B4-BE49-F238E27FC236}">
                <a16:creationId xmlns:a16="http://schemas.microsoft.com/office/drawing/2014/main" id="{FF0C4148-E030-425E-876D-32515FE91D41}"/>
              </a:ext>
            </a:extLst>
          </p:cNvPr>
          <p:cNvSpPr/>
          <p:nvPr/>
        </p:nvSpPr>
        <p:spPr>
          <a:xfrm>
            <a:off x="4775200" y="1917700"/>
            <a:ext cx="26670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34" name="TextBox 33">
            <a:extLst>
              <a:ext uri="{FF2B5EF4-FFF2-40B4-BE49-F238E27FC236}">
                <a16:creationId xmlns:a16="http://schemas.microsoft.com/office/drawing/2014/main" id="{E92FB68D-C161-4495-8F72-5EA87FFF2367}"/>
              </a:ext>
            </a:extLst>
          </p:cNvPr>
          <p:cNvSpPr txBox="1"/>
          <p:nvPr/>
        </p:nvSpPr>
        <p:spPr>
          <a:xfrm>
            <a:off x="4775200" y="1930400"/>
            <a:ext cx="2667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a:ln>
                  <a:noFill/>
                </a:ln>
                <a:solidFill>
                  <a:srgbClr val="4A86E8"/>
                </a:solidFill>
                <a:effectLst/>
                <a:uFillTx/>
                <a:latin typeface="Montserrat"/>
                <a:cs typeface="Montserrat"/>
                <a:sym typeface="Helvetica Neue"/>
              </a:rPr>
              <a:t>Benchmarking fonctionnel</a:t>
            </a:r>
          </a:p>
        </p:txBody>
      </p:sp>
      <p:sp>
        <p:nvSpPr>
          <p:cNvPr id="35" name="Rectangle 34">
            <a:extLst>
              <a:ext uri="{FF2B5EF4-FFF2-40B4-BE49-F238E27FC236}">
                <a16:creationId xmlns:a16="http://schemas.microsoft.com/office/drawing/2014/main" id="{3C3D8BB2-4EC1-47E5-840D-3FE9F6186D16}"/>
              </a:ext>
            </a:extLst>
          </p:cNvPr>
          <p:cNvSpPr/>
          <p:nvPr/>
        </p:nvSpPr>
        <p:spPr>
          <a:xfrm>
            <a:off x="4673600" y="2362200"/>
            <a:ext cx="2794000" cy="635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36" name="TextBox 35">
            <a:extLst>
              <a:ext uri="{FF2B5EF4-FFF2-40B4-BE49-F238E27FC236}">
                <a16:creationId xmlns:a16="http://schemas.microsoft.com/office/drawing/2014/main" id="{A3B707CC-C4F4-44EE-9AEF-7C23C37442A4}"/>
              </a:ext>
            </a:extLst>
          </p:cNvPr>
          <p:cNvSpPr txBox="1"/>
          <p:nvPr/>
        </p:nvSpPr>
        <p:spPr>
          <a:xfrm>
            <a:off x="4673600" y="2374900"/>
            <a:ext cx="2794000" cy="609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a:ln>
                  <a:noFill/>
                </a:ln>
                <a:solidFill>
                  <a:srgbClr val="4A4A4A"/>
                </a:solidFill>
                <a:effectLst/>
                <a:uFillTx/>
                <a:latin typeface="Montserrat"/>
                <a:cs typeface="Montserrat"/>
                <a:sym typeface="Helvetica Neue"/>
              </a:rPr>
              <a:t>Compare des fonctions similaires entre secteurs et apporte des perspectives nouvelles.</a:t>
            </a:r>
            <a:endParaRPr kumimoji="0" lang="en-GB" sz="1600" i="0" u="none" strike="noStrike" cap="none" spc="0" normalizeH="0" baseline="0">
              <a:ln>
                <a:noFill/>
              </a:ln>
              <a:solidFill>
                <a:srgbClr val="4A4A4A"/>
              </a:solidFill>
              <a:effectLst/>
              <a:uFillTx/>
              <a:latin typeface="Montserrat"/>
              <a:cs typeface="Montserrat"/>
              <a:sym typeface="Helvetica Neue"/>
            </a:endParaRPr>
          </a:p>
        </p:txBody>
      </p:sp>
      <p:sp>
        <p:nvSpPr>
          <p:cNvPr id="37" name="Rectangle 36">
            <a:extLst>
              <a:ext uri="{FF2B5EF4-FFF2-40B4-BE49-F238E27FC236}">
                <a16:creationId xmlns:a16="http://schemas.microsoft.com/office/drawing/2014/main" id="{2F1403C8-A00D-4612-BC98-14324DB1FA30}"/>
              </a:ext>
            </a:extLst>
          </p:cNvPr>
          <p:cNvSpPr/>
          <p:nvPr/>
        </p:nvSpPr>
        <p:spPr>
          <a:xfrm>
            <a:off x="1955800" y="4254500"/>
            <a:ext cx="1752600" cy="558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38" name="TextBox 37">
            <a:extLst>
              <a:ext uri="{FF2B5EF4-FFF2-40B4-BE49-F238E27FC236}">
                <a16:creationId xmlns:a16="http://schemas.microsoft.com/office/drawing/2014/main" id="{4542B795-8501-4606-9960-AFA7C070EF21}"/>
              </a:ext>
            </a:extLst>
          </p:cNvPr>
          <p:cNvSpPr txBox="1"/>
          <p:nvPr/>
        </p:nvSpPr>
        <p:spPr>
          <a:xfrm>
            <a:off x="1955800" y="4279900"/>
            <a:ext cx="17526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a:ln>
                  <a:noFill/>
                </a:ln>
                <a:solidFill>
                  <a:srgbClr val="EF5350"/>
                </a:solidFill>
                <a:effectLst/>
                <a:uFillTx/>
                <a:latin typeface="Montserrat"/>
                <a:cs typeface="Montserrat"/>
                <a:sym typeface="Helvetica Neue"/>
              </a:rPr>
              <a:t>Benchmarking concurrentiel</a:t>
            </a:r>
          </a:p>
        </p:txBody>
      </p:sp>
      <p:sp>
        <p:nvSpPr>
          <p:cNvPr id="39" name="Rectangle 38">
            <a:extLst>
              <a:ext uri="{FF2B5EF4-FFF2-40B4-BE49-F238E27FC236}">
                <a16:creationId xmlns:a16="http://schemas.microsoft.com/office/drawing/2014/main" id="{A14B8D5E-50AF-426F-8FD9-71175C101009}"/>
              </a:ext>
            </a:extLst>
          </p:cNvPr>
          <p:cNvSpPr/>
          <p:nvPr/>
        </p:nvSpPr>
        <p:spPr>
          <a:xfrm>
            <a:off x="774700" y="5041900"/>
            <a:ext cx="29845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0" name="TextBox 39">
            <a:extLst>
              <a:ext uri="{FF2B5EF4-FFF2-40B4-BE49-F238E27FC236}">
                <a16:creationId xmlns:a16="http://schemas.microsoft.com/office/drawing/2014/main" id="{D9D64CD9-18A8-4E0C-BA97-6607E3703F15}"/>
              </a:ext>
            </a:extLst>
          </p:cNvPr>
          <p:cNvSpPr txBox="1"/>
          <p:nvPr/>
        </p:nvSpPr>
        <p:spPr>
          <a:xfrm>
            <a:off x="774700" y="5054600"/>
            <a:ext cx="29845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a:ln>
                  <a:noFill/>
                </a:ln>
                <a:solidFill>
                  <a:srgbClr val="4A4A4A"/>
                </a:solidFill>
                <a:effectLst/>
                <a:uFillTx/>
                <a:latin typeface="Montserrat"/>
                <a:cs typeface="Montserrat"/>
                <a:sym typeface="Helvetica Neue"/>
              </a:rPr>
              <a:t>Compare aux concurrents directs, mais se heurte aux défis du partage des données.</a:t>
            </a:r>
            <a:endParaRPr kumimoji="0" lang="en-GB" sz="1600" i="0" u="none" strike="noStrike" cap="none" spc="0" normalizeH="0" baseline="0">
              <a:ln>
                <a:noFill/>
              </a:ln>
              <a:solidFill>
                <a:srgbClr val="4A4A4A"/>
              </a:solidFill>
              <a:effectLst/>
              <a:uFillTx/>
              <a:latin typeface="Montserrat"/>
              <a:cs typeface="Montserrat"/>
              <a:sym typeface="Helvetica Neue"/>
            </a:endParaRPr>
          </a:p>
        </p:txBody>
      </p:sp>
      <p:sp>
        <p:nvSpPr>
          <p:cNvPr id="41" name="Rectangle 40">
            <a:extLst>
              <a:ext uri="{FF2B5EF4-FFF2-40B4-BE49-F238E27FC236}">
                <a16:creationId xmlns:a16="http://schemas.microsoft.com/office/drawing/2014/main" id="{A9ABA2C7-2E35-468C-B076-77D28D0019F5}"/>
              </a:ext>
            </a:extLst>
          </p:cNvPr>
          <p:cNvSpPr/>
          <p:nvPr/>
        </p:nvSpPr>
        <p:spPr>
          <a:xfrm>
            <a:off x="8674100" y="4737100"/>
            <a:ext cx="29210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2" name="TextBox 41">
            <a:extLst>
              <a:ext uri="{FF2B5EF4-FFF2-40B4-BE49-F238E27FC236}">
                <a16:creationId xmlns:a16="http://schemas.microsoft.com/office/drawing/2014/main" id="{7ED958AB-E3D0-4F00-A13C-80D79003C053}"/>
              </a:ext>
            </a:extLst>
          </p:cNvPr>
          <p:cNvSpPr txBox="1"/>
          <p:nvPr/>
        </p:nvSpPr>
        <p:spPr>
          <a:xfrm>
            <a:off x="8674100" y="4749800"/>
            <a:ext cx="2921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a:ln>
                  <a:noFill/>
                </a:ln>
                <a:solidFill>
                  <a:srgbClr val="35C878"/>
                </a:solidFill>
                <a:effectLst/>
                <a:uFillTx/>
                <a:latin typeface="Montserrat"/>
                <a:cs typeface="Montserrat"/>
                <a:sym typeface="Helvetica Neue"/>
              </a:rPr>
              <a:t>Benchmarking des processus</a:t>
            </a:r>
          </a:p>
        </p:txBody>
      </p:sp>
      <p:sp>
        <p:nvSpPr>
          <p:cNvPr id="43" name="Rectangle 42">
            <a:extLst>
              <a:ext uri="{FF2B5EF4-FFF2-40B4-BE49-F238E27FC236}">
                <a16:creationId xmlns:a16="http://schemas.microsoft.com/office/drawing/2014/main" id="{1F1B4F3E-3940-4E93-9AAB-D793E77FF8AB}"/>
              </a:ext>
            </a:extLst>
          </p:cNvPr>
          <p:cNvSpPr/>
          <p:nvPr/>
        </p:nvSpPr>
        <p:spPr>
          <a:xfrm>
            <a:off x="8686800" y="5207000"/>
            <a:ext cx="3048000" cy="596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4" name="TextBox 43">
            <a:extLst>
              <a:ext uri="{FF2B5EF4-FFF2-40B4-BE49-F238E27FC236}">
                <a16:creationId xmlns:a16="http://schemas.microsoft.com/office/drawing/2014/main" id="{255DB286-5B93-4D9A-82FD-2446839515F1}"/>
              </a:ext>
            </a:extLst>
          </p:cNvPr>
          <p:cNvSpPr txBox="1"/>
          <p:nvPr/>
        </p:nvSpPr>
        <p:spPr>
          <a:xfrm>
            <a:off x="8686800" y="5219700"/>
            <a:ext cx="30480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dirty="0">
                <a:ln>
                  <a:noFill/>
                </a:ln>
                <a:solidFill>
                  <a:srgbClr val="4A4A4A"/>
                </a:solidFill>
                <a:effectLst/>
                <a:uFillTx/>
                <a:latin typeface="Montserrat"/>
                <a:cs typeface="Montserrat"/>
                <a:sym typeface="Helvetica Neue"/>
              </a:rPr>
              <a:t>Compare des processus précis de la chaîne logistique à l’aide de métriques standard.</a:t>
            </a: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45" name="Rectangle 44">
            <a:extLst>
              <a:ext uri="{FF2B5EF4-FFF2-40B4-BE49-F238E27FC236}">
                <a16:creationId xmlns:a16="http://schemas.microsoft.com/office/drawing/2014/main" id="{E83B9805-9BF1-4BD6-8D2A-A52A3AE07479}"/>
              </a:ext>
            </a:extLst>
          </p:cNvPr>
          <p:cNvSpPr/>
          <p:nvPr/>
        </p:nvSpPr>
        <p:spPr>
          <a:xfrm>
            <a:off x="8534400" y="4673600"/>
            <a:ext cx="31750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6" name="TextBox 45">
            <a:extLst>
              <a:ext uri="{FF2B5EF4-FFF2-40B4-BE49-F238E27FC236}">
                <a16:creationId xmlns:a16="http://schemas.microsoft.com/office/drawing/2014/main" id="{89FD409E-048B-42B9-A378-3C8114ED94D9}"/>
              </a:ext>
            </a:extLst>
          </p:cNvPr>
          <p:cNvSpPr txBox="1"/>
          <p:nvPr/>
        </p:nvSpPr>
        <p:spPr>
          <a:xfrm>
            <a:off x="8559800" y="4737100"/>
            <a:ext cx="31242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35C878"/>
                </a:solidFill>
                <a:effectLst/>
                <a:uFillTx/>
                <a:latin typeface="Montserrat"/>
                <a:cs typeface="Montserrat"/>
                <a:sym typeface="Helvetica Neue"/>
              </a:rPr>
              <a:t>Benchmarking des processus</a:t>
            </a:r>
          </a:p>
        </p:txBody>
      </p:sp>
      <p:sp>
        <p:nvSpPr>
          <p:cNvPr id="47" name="Rectangle 46">
            <a:extLst>
              <a:ext uri="{FF2B5EF4-FFF2-40B4-BE49-F238E27FC236}">
                <a16:creationId xmlns:a16="http://schemas.microsoft.com/office/drawing/2014/main" id="{3F46B1C7-78C3-4593-AF4F-F896DC29E0E3}"/>
              </a:ext>
            </a:extLst>
          </p:cNvPr>
          <p:cNvSpPr/>
          <p:nvPr/>
        </p:nvSpPr>
        <p:spPr>
          <a:xfrm>
            <a:off x="4699000" y="1879600"/>
            <a:ext cx="2794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8" name="TextBox 47">
            <a:extLst>
              <a:ext uri="{FF2B5EF4-FFF2-40B4-BE49-F238E27FC236}">
                <a16:creationId xmlns:a16="http://schemas.microsoft.com/office/drawing/2014/main" id="{71D5FF92-4C15-4285-89B3-F8DB0059CE57}"/>
              </a:ext>
            </a:extLst>
          </p:cNvPr>
          <p:cNvSpPr txBox="1"/>
          <p:nvPr/>
        </p:nvSpPr>
        <p:spPr>
          <a:xfrm>
            <a:off x="4749800" y="1930400"/>
            <a:ext cx="2692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4A86E8"/>
                </a:solidFill>
                <a:effectLst/>
                <a:uFillTx/>
                <a:latin typeface="Montserrat"/>
                <a:cs typeface="Montserrat"/>
                <a:sym typeface="Helvetica Neue"/>
              </a:rPr>
              <a:t>Benchmarking fonctionnel</a:t>
            </a:r>
          </a:p>
        </p:txBody>
      </p:sp>
      <p:sp>
        <p:nvSpPr>
          <p:cNvPr id="49" name="Rectangle 48">
            <a:extLst>
              <a:ext uri="{FF2B5EF4-FFF2-40B4-BE49-F238E27FC236}">
                <a16:creationId xmlns:a16="http://schemas.microsoft.com/office/drawing/2014/main" id="{268DFAD3-0C61-450F-A47F-E16E73038B75}"/>
              </a:ext>
            </a:extLst>
          </p:cNvPr>
          <p:cNvSpPr/>
          <p:nvPr/>
        </p:nvSpPr>
        <p:spPr>
          <a:xfrm>
            <a:off x="8534400" y="4673600"/>
            <a:ext cx="31750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0" name="TextBox 49">
            <a:extLst>
              <a:ext uri="{FF2B5EF4-FFF2-40B4-BE49-F238E27FC236}">
                <a16:creationId xmlns:a16="http://schemas.microsoft.com/office/drawing/2014/main" id="{07024509-29F6-406C-9548-6E5524FFAA3C}"/>
              </a:ext>
            </a:extLst>
          </p:cNvPr>
          <p:cNvSpPr txBox="1"/>
          <p:nvPr/>
        </p:nvSpPr>
        <p:spPr>
          <a:xfrm>
            <a:off x="8559800" y="4737100"/>
            <a:ext cx="31242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35C878"/>
                </a:solidFill>
                <a:effectLst/>
                <a:uFillTx/>
                <a:latin typeface="Montserrat"/>
                <a:cs typeface="Montserrat"/>
                <a:sym typeface="Helvetica Neue"/>
              </a:rPr>
              <a:t>Benchmarking des processus</a:t>
            </a:r>
          </a:p>
        </p:txBody>
      </p:sp>
      <p:sp>
        <p:nvSpPr>
          <p:cNvPr id="51" name="Rectangle 50">
            <a:extLst>
              <a:ext uri="{FF2B5EF4-FFF2-40B4-BE49-F238E27FC236}">
                <a16:creationId xmlns:a16="http://schemas.microsoft.com/office/drawing/2014/main" id="{46953F16-0F48-4F53-A852-613B9E08084F}"/>
              </a:ext>
            </a:extLst>
          </p:cNvPr>
          <p:cNvSpPr/>
          <p:nvPr/>
        </p:nvSpPr>
        <p:spPr>
          <a:xfrm>
            <a:off x="4699000" y="1879600"/>
            <a:ext cx="2794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2" name="TextBox 51">
            <a:extLst>
              <a:ext uri="{FF2B5EF4-FFF2-40B4-BE49-F238E27FC236}">
                <a16:creationId xmlns:a16="http://schemas.microsoft.com/office/drawing/2014/main" id="{EA1D3229-E341-4181-8333-3624C9F64F0F}"/>
              </a:ext>
            </a:extLst>
          </p:cNvPr>
          <p:cNvSpPr txBox="1"/>
          <p:nvPr/>
        </p:nvSpPr>
        <p:spPr>
          <a:xfrm>
            <a:off x="4749800" y="1930400"/>
            <a:ext cx="2692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4A86E8"/>
                </a:solidFill>
                <a:effectLst/>
                <a:uFillTx/>
                <a:latin typeface="Montserrat"/>
                <a:cs typeface="Montserrat"/>
                <a:sym typeface="Helvetica Neue"/>
              </a:rPr>
              <a:t>Benchmarking fonctionnel</a:t>
            </a:r>
          </a:p>
        </p:txBody>
      </p:sp>
      <p:sp>
        <p:nvSpPr>
          <p:cNvPr id="53" name="Rectangle 52">
            <a:extLst>
              <a:ext uri="{FF2B5EF4-FFF2-40B4-BE49-F238E27FC236}">
                <a16:creationId xmlns:a16="http://schemas.microsoft.com/office/drawing/2014/main" id="{D9583BFA-7499-4433-BDEF-B05FF771D142}"/>
              </a:ext>
            </a:extLst>
          </p:cNvPr>
          <p:cNvSpPr/>
          <p:nvPr/>
        </p:nvSpPr>
        <p:spPr>
          <a:xfrm>
            <a:off x="4572000" y="1752600"/>
            <a:ext cx="3175000" cy="698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4" name="TextBox 53">
            <a:extLst>
              <a:ext uri="{FF2B5EF4-FFF2-40B4-BE49-F238E27FC236}">
                <a16:creationId xmlns:a16="http://schemas.microsoft.com/office/drawing/2014/main" id="{CEE10149-922F-482D-A692-EE0AEDD622B1}"/>
              </a:ext>
            </a:extLst>
          </p:cNvPr>
          <p:cNvSpPr txBox="1"/>
          <p:nvPr/>
        </p:nvSpPr>
        <p:spPr>
          <a:xfrm>
            <a:off x="4724400" y="1943100"/>
            <a:ext cx="28702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dirty="0">
                <a:ln>
                  <a:noFill/>
                </a:ln>
                <a:solidFill>
                  <a:srgbClr val="4A86E8"/>
                </a:solidFill>
                <a:effectLst/>
                <a:uFillTx/>
                <a:latin typeface="Montserrat"/>
                <a:cs typeface="Montserrat"/>
                <a:sym typeface="Helvetica Neue"/>
              </a:rPr>
              <a:t>Benchmarking </a:t>
            </a:r>
            <a:r>
              <a:rPr kumimoji="0" lang="en-GB" sz="1600" b="1" i="0" u="none" strike="noStrike" cap="none" spc="0" normalizeH="0" baseline="0" dirty="0" err="1">
                <a:ln>
                  <a:noFill/>
                </a:ln>
                <a:solidFill>
                  <a:srgbClr val="4A86E8"/>
                </a:solidFill>
                <a:effectLst/>
                <a:uFillTx/>
                <a:latin typeface="Montserrat"/>
                <a:cs typeface="Montserrat"/>
                <a:sym typeface="Helvetica Neue"/>
              </a:rPr>
              <a:t>fonctionnel</a:t>
            </a:r>
            <a:endParaRPr kumimoji="0" lang="en-GB" sz="1600" b="1" i="0" u="none" strike="noStrike" cap="none" spc="0" normalizeH="0" baseline="0" dirty="0">
              <a:ln>
                <a:noFill/>
              </a:ln>
              <a:solidFill>
                <a:srgbClr val="4A86E8"/>
              </a:solidFill>
              <a:effectLst/>
              <a:uFillTx/>
              <a:latin typeface="Montserrat"/>
              <a:cs typeface="Montserrat"/>
              <a:sym typeface="Helvetica Neue"/>
            </a:endParaRPr>
          </a:p>
        </p:txBody>
      </p:sp>
      <p:sp>
        <p:nvSpPr>
          <p:cNvPr id="55" name="Rectangle 54">
            <a:extLst>
              <a:ext uri="{FF2B5EF4-FFF2-40B4-BE49-F238E27FC236}">
                <a16:creationId xmlns:a16="http://schemas.microsoft.com/office/drawing/2014/main" id="{43804EB5-B185-4E3D-8A1E-C3BB1C0F50CF}"/>
              </a:ext>
            </a:extLst>
          </p:cNvPr>
          <p:cNvSpPr/>
          <p:nvPr/>
        </p:nvSpPr>
        <p:spPr>
          <a:xfrm>
            <a:off x="8382000" y="4572000"/>
            <a:ext cx="3556000" cy="698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6" name="TextBox 55">
            <a:extLst>
              <a:ext uri="{FF2B5EF4-FFF2-40B4-BE49-F238E27FC236}">
                <a16:creationId xmlns:a16="http://schemas.microsoft.com/office/drawing/2014/main" id="{7559C66B-D170-4CEA-B74D-2E16F8A5A897}"/>
              </a:ext>
            </a:extLst>
          </p:cNvPr>
          <p:cNvSpPr txBox="1"/>
          <p:nvPr/>
        </p:nvSpPr>
        <p:spPr>
          <a:xfrm>
            <a:off x="8534400" y="4749800"/>
            <a:ext cx="32512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a:ln>
                  <a:noFill/>
                </a:ln>
                <a:solidFill>
                  <a:srgbClr val="35C878"/>
                </a:solidFill>
                <a:effectLst/>
                <a:uFillTx/>
                <a:latin typeface="Montserrat"/>
                <a:cs typeface="Montserrat"/>
                <a:sym typeface="Helvetica Neue"/>
              </a:rPr>
              <a:t>Benchmarking des processus</a:t>
            </a:r>
          </a:p>
        </p:txBody>
      </p:sp>
    </p:spTree>
    <p:extLst>
      <p:ext uri="{BB962C8B-B14F-4D97-AF65-F5344CB8AC3E}">
        <p14:creationId xmlns:p14="http://schemas.microsoft.com/office/powerpoint/2010/main" val="228320315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28F11-E1FB-44E0-7DFF-FC9735C94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E12A57-E418-DA9C-568A-29937A259A40}"/>
              </a:ext>
            </a:extLst>
          </p:cNvPr>
          <p:cNvSpPr>
            <a:spLocks noGrp="1"/>
          </p:cNvSpPr>
          <p:nvPr>
            <p:ph type="title"/>
          </p:nvPr>
        </p:nvSpPr>
        <p:spPr>
          <a:xfrm>
            <a:off x="603252" y="539751"/>
            <a:ext cx="7942231" cy="717551"/>
          </a:xfrm>
        </p:spPr>
        <p:txBody>
          <a:bodyPr/>
          <a:lstStyle/>
          <a:p>
            <a:r>
              <a:rPr lang="en-US" dirty="0"/>
              <a:t>Le benchmarking en action : l’exemple Xerox–L.L.Bean</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79706ED2-9FD2-AC0F-1534-0491147C0793}"/>
              </a:ext>
            </a:extLst>
          </p:cNvPr>
          <p:cNvPicPr>
            <a:picLocks noChangeAspect="1"/>
          </p:cNvPicPr>
          <p:nvPr/>
        </p:nvPicPr>
        <p:blipFill>
          <a:blip r:embed="rId3"/>
          <a:stretch>
            <a:fillRect/>
          </a:stretch>
        </p:blipFill>
        <p:spPr>
          <a:xfrm>
            <a:off x="603252" y="1812044"/>
            <a:ext cx="10279680" cy="4356000"/>
          </a:xfrm>
          <a:prstGeom prst="rect">
            <a:avLst/>
          </a:prstGeom>
        </p:spPr>
      </p:pic>
      <p:sp>
        <p:nvSpPr>
          <p:cNvPr id="8" name="Rectangle 7">
            <a:extLst>
              <a:ext uri="{FF2B5EF4-FFF2-40B4-BE49-F238E27FC236}">
                <a16:creationId xmlns:a16="http://schemas.microsoft.com/office/drawing/2014/main" id="{D2129B71-11B5-4EFA-B687-9B4935FAAB98}"/>
              </a:ext>
            </a:extLst>
          </p:cNvPr>
          <p:cNvSpPr/>
          <p:nvPr/>
        </p:nvSpPr>
        <p:spPr>
          <a:xfrm>
            <a:off x="596900" y="1803400"/>
            <a:ext cx="10312400" cy="43688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67D73645-28F0-492C-B356-DF8E228AD87E}"/>
              </a:ext>
            </a:extLst>
          </p:cNvPr>
          <p:cNvSpPr txBox="1"/>
          <p:nvPr/>
        </p:nvSpPr>
        <p:spPr>
          <a:xfrm>
            <a:off x="673100" y="1905000"/>
            <a:ext cx="101600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111827"/>
                </a:solidFill>
                <a:effectLst/>
                <a:uFillTx/>
                <a:latin typeface="Montserrat"/>
                <a:cs typeface="Montserrat"/>
                <a:sym typeface="Helvetica Neue"/>
              </a:rPr>
              <a:t>MISE EN GARDE IMPORTANTE : Tous les benchmarks ne s’appliquent pas à votre contexte. Une entreprise de distribution centralisée n’est PAS comparable à une entreprise décentralisée. Le contexte compte !</a:t>
            </a:r>
            <a:endParaRPr kumimoji="0" lang="en-GB" sz="1400" i="0" u="none" strike="noStrike" cap="none" spc="0" normalizeH="0" baseline="0" dirty="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43EB4C2A-7F84-48A8-8A92-FE9E028065D7}"/>
              </a:ext>
            </a:extLst>
          </p:cNvPr>
          <p:cNvSpPr txBox="1"/>
          <p:nvPr/>
        </p:nvSpPr>
        <p:spPr>
          <a:xfrm>
            <a:off x="673100" y="2540000"/>
            <a:ext cx="1016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EXEMPLE RÉEL :</a:t>
            </a:r>
          </a:p>
        </p:txBody>
      </p:sp>
      <p:sp>
        <p:nvSpPr>
          <p:cNvPr id="11" name="TextBox 10">
            <a:extLst>
              <a:ext uri="{FF2B5EF4-FFF2-40B4-BE49-F238E27FC236}">
                <a16:creationId xmlns:a16="http://schemas.microsoft.com/office/drawing/2014/main" id="{3BB96FF9-B509-4480-ACC9-9821F7E2F5F4}"/>
              </a:ext>
            </a:extLst>
          </p:cNvPr>
          <p:cNvSpPr txBox="1"/>
          <p:nvPr/>
        </p:nvSpPr>
        <p:spPr>
          <a:xfrm>
            <a:off x="673100" y="3022600"/>
            <a:ext cx="10160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Xerox a comparé sa fonction de traitement des commandes à L.L.Bean (détaillant outdoor).</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29E20720-BFBF-492D-920A-87E3753AC1DE}"/>
              </a:ext>
            </a:extLst>
          </p:cNvPr>
          <p:cNvSpPr txBox="1"/>
          <p:nvPr/>
        </p:nvSpPr>
        <p:spPr>
          <a:xfrm>
            <a:off x="673100" y="3530600"/>
            <a:ext cx="10160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Découverte : L.L.Bean avait 50 % de personnel en moins tout en traitant 3× plus de commandes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C7BD161D-D6C2-47A6-8FE1-B9E1E759B002}"/>
              </a:ext>
            </a:extLst>
          </p:cNvPr>
          <p:cNvSpPr txBox="1"/>
          <p:nvPr/>
        </p:nvSpPr>
        <p:spPr>
          <a:xfrm>
            <a:off x="673100" y="4038600"/>
            <a:ext cx="101600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Pourquoi ? Xerox avait des processus redondants, des contrôles manuels et des validations complexes. L.L.Bean avait tout rationalisé.</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DA575496-21F8-43AF-A429-76B400CB8E57}"/>
              </a:ext>
            </a:extLst>
          </p:cNvPr>
          <p:cNvSpPr txBox="1"/>
          <p:nvPr/>
        </p:nvSpPr>
        <p:spPr>
          <a:xfrm>
            <a:off x="673100" y="4673600"/>
            <a:ext cx="10160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Action : Xerox a reconçu son processus de traitement des commandes.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9DEF7918-8717-4C73-B44F-C6622370996B}"/>
              </a:ext>
            </a:extLst>
          </p:cNvPr>
          <p:cNvSpPr txBox="1"/>
          <p:nvPr/>
        </p:nvSpPr>
        <p:spPr>
          <a:xfrm>
            <a:off x="673100" y="5181600"/>
            <a:ext cx="10160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Résultat : coûts réduits de 40 % | qualité de service maintenue | traitement plus rapide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297E7F8C-D826-49B2-858C-2A570654498E}"/>
              </a:ext>
            </a:extLst>
          </p:cNvPr>
          <p:cNvSpPr txBox="1"/>
          <p:nvPr/>
        </p:nvSpPr>
        <p:spPr>
          <a:xfrm>
            <a:off x="673100" y="5689600"/>
            <a:ext cx="10160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Leçon : une perspective nouvelle issue d’un autre secteur peut transformer votre efficacité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408066060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CB5FE-F72E-1D9B-2364-159C3750B1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B1DD70-EEB4-8D74-A3D2-81871D8F29F9}"/>
              </a:ext>
            </a:extLst>
          </p:cNvPr>
          <p:cNvSpPr>
            <a:spLocks noGrp="1"/>
          </p:cNvSpPr>
          <p:nvPr>
            <p:ph type="title"/>
          </p:nvPr>
        </p:nvSpPr>
        <p:spPr>
          <a:xfrm>
            <a:off x="603252" y="539751"/>
            <a:ext cx="7942231" cy="717551"/>
          </a:xfrm>
        </p:spPr>
        <p:txBody>
          <a:bodyPr/>
          <a:lstStyle/>
          <a:p>
            <a:r>
              <a:rPr lang="pl-PL" dirty="0"/>
              <a:t>5. Kaizen — philosophie d’amélioration continue</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1B802106-5BC8-657A-94DF-72BFAB07FB8F}"/>
              </a:ext>
            </a:extLst>
          </p:cNvPr>
          <p:cNvPicPr>
            <a:picLocks noChangeAspect="1"/>
          </p:cNvPicPr>
          <p:nvPr/>
        </p:nvPicPr>
        <p:blipFill>
          <a:blip r:embed="rId3"/>
          <a:stretch>
            <a:fillRect/>
          </a:stretch>
        </p:blipFill>
        <p:spPr>
          <a:xfrm>
            <a:off x="603251" y="1848047"/>
            <a:ext cx="10352923" cy="4043730"/>
          </a:xfrm>
          <a:prstGeom prst="rect">
            <a:avLst/>
          </a:prstGeom>
        </p:spPr>
      </p:pic>
      <p:sp>
        <p:nvSpPr>
          <p:cNvPr id="8" name="Rectangle 7">
            <a:extLst>
              <a:ext uri="{FF2B5EF4-FFF2-40B4-BE49-F238E27FC236}">
                <a16:creationId xmlns:a16="http://schemas.microsoft.com/office/drawing/2014/main" id="{C900BE36-91B8-42EB-A732-2D9C33D346B3}"/>
              </a:ext>
            </a:extLst>
          </p:cNvPr>
          <p:cNvSpPr/>
          <p:nvPr/>
        </p:nvSpPr>
        <p:spPr>
          <a:xfrm>
            <a:off x="596900" y="1841500"/>
            <a:ext cx="10350500" cy="40640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99D46B8D-1CC7-417C-B664-FA3A3A6C2F66}"/>
              </a:ext>
            </a:extLst>
          </p:cNvPr>
          <p:cNvSpPr txBox="1"/>
          <p:nvPr/>
        </p:nvSpPr>
        <p:spPr>
          <a:xfrm>
            <a:off x="673100" y="1943100"/>
            <a:ext cx="101981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Définition : Philosophie japonaise signifiant « amélioration continue ». Petits changements incrémentaux réalisés régulièrement, sans attendre de grandes refontes.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53B9FE4B-0C52-4AC3-8455-643C48CDECCB}"/>
              </a:ext>
            </a:extLst>
          </p:cNvPr>
          <p:cNvSpPr txBox="1"/>
          <p:nvPr/>
        </p:nvSpPr>
        <p:spPr>
          <a:xfrm>
            <a:off x="673100" y="2527300"/>
            <a:ext cx="101981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KAIZEN vs RÉINGÉNIERIE TRADITIONNELLE :</a:t>
            </a:r>
          </a:p>
        </p:txBody>
      </p:sp>
      <p:sp>
        <p:nvSpPr>
          <p:cNvPr id="11" name="TextBox 10">
            <a:extLst>
              <a:ext uri="{FF2B5EF4-FFF2-40B4-BE49-F238E27FC236}">
                <a16:creationId xmlns:a16="http://schemas.microsoft.com/office/drawing/2014/main" id="{B809D307-4789-4CE3-8291-9063C27702C2}"/>
              </a:ext>
            </a:extLst>
          </p:cNvPr>
          <p:cNvSpPr txBox="1"/>
          <p:nvPr/>
        </p:nvSpPr>
        <p:spPr>
          <a:xfrm>
            <a:off x="673100" y="3035300"/>
            <a:ext cx="101981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Échelle : Kaizen : petites améliorations continues | Traditionnel : grandes refontes périodiques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082CAB4E-212B-4701-AA56-56B15C05CABB}"/>
              </a:ext>
            </a:extLst>
          </p:cNvPr>
          <p:cNvSpPr txBox="1"/>
          <p:nvPr/>
        </p:nvSpPr>
        <p:spPr>
          <a:xfrm>
            <a:off x="673100" y="3365500"/>
            <a:ext cx="101981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Fréquence : Kaizen : quotidien / hebdomadaire | Traditionnel : tous les 3–5 ans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186605F3-D13C-43DF-B6EA-1187C6DFE744}"/>
              </a:ext>
            </a:extLst>
          </p:cNvPr>
          <p:cNvSpPr txBox="1"/>
          <p:nvPr/>
        </p:nvSpPr>
        <p:spPr>
          <a:xfrm>
            <a:off x="673100" y="3695700"/>
            <a:ext cx="101981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Coût : Kaizen : faible | Traditionnel : élevé (perturbateur)</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2DB5F08D-AC48-4720-B95A-843B4657AB83}"/>
              </a:ext>
            </a:extLst>
          </p:cNvPr>
          <p:cNvSpPr txBox="1"/>
          <p:nvPr/>
        </p:nvSpPr>
        <p:spPr>
          <a:xfrm>
            <a:off x="673100" y="4025900"/>
            <a:ext cx="101981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Implication des employés : Kaizen : tous les niveaux (terrain à direction) | Traditionnel : souvent consultants descendants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D031ED6F-3754-4A4F-B4F4-7EE90C45916E}"/>
              </a:ext>
            </a:extLst>
          </p:cNvPr>
          <p:cNvSpPr txBox="1"/>
          <p:nvPr/>
        </p:nvSpPr>
        <p:spPr>
          <a:xfrm>
            <a:off x="673100" y="4470400"/>
            <a:ext cx="101981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Impact culturel : Kaizen : construit un sentiment d’appropriation | Traditionnel : peut créer de la résistance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806A95CE-F8A8-431F-BF28-310EC6273312}"/>
              </a:ext>
            </a:extLst>
          </p:cNvPr>
          <p:cNvSpPr txBox="1"/>
          <p:nvPr/>
        </p:nvSpPr>
        <p:spPr>
          <a:xfrm>
            <a:off x="673100" y="5118100"/>
            <a:ext cx="101981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DIFFÉRENCE CLÉ : Kaizen = nombreuses petites améliorations qui s’additionnent | Réingénierie = attendre de grands changements, puis tout perturber</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100878360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46AEC-56D1-DA2B-345E-D4D678D2B9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B8F02E-84ED-3D1C-81B7-E11E37C70A08}"/>
              </a:ext>
            </a:extLst>
          </p:cNvPr>
          <p:cNvSpPr>
            <a:spLocks noGrp="1"/>
          </p:cNvSpPr>
          <p:nvPr>
            <p:ph type="title"/>
          </p:nvPr>
        </p:nvSpPr>
        <p:spPr>
          <a:xfrm>
            <a:off x="603252" y="539751"/>
            <a:ext cx="7942231" cy="717551"/>
          </a:xfrm>
        </p:spPr>
        <p:txBody>
          <a:bodyPr/>
          <a:lstStyle/>
          <a:p>
            <a:r>
              <a:rPr lang="pl-PL" dirty="0"/>
              <a:t>Le cycle Kaizen (PDCA)</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2D027F45-02CC-0411-362C-3402A4BD247D}"/>
              </a:ext>
            </a:extLst>
          </p:cNvPr>
          <p:cNvPicPr>
            <a:picLocks noChangeAspect="1"/>
          </p:cNvPicPr>
          <p:nvPr/>
        </p:nvPicPr>
        <p:blipFill>
          <a:blip r:embed="rId3"/>
          <a:stretch>
            <a:fillRect/>
          </a:stretch>
        </p:blipFill>
        <p:spPr>
          <a:xfrm>
            <a:off x="602626" y="1524237"/>
            <a:ext cx="9995512" cy="4794011"/>
          </a:xfrm>
          <a:prstGeom prst="rect">
            <a:avLst/>
          </a:prstGeom>
        </p:spPr>
      </p:pic>
      <p:sp>
        <p:nvSpPr>
          <p:cNvPr id="8" name="Rectangle 7">
            <a:extLst>
              <a:ext uri="{FF2B5EF4-FFF2-40B4-BE49-F238E27FC236}">
                <a16:creationId xmlns:a16="http://schemas.microsoft.com/office/drawing/2014/main" id="{E10810DA-CDD5-478B-AAA3-E938345887F4}"/>
              </a:ext>
            </a:extLst>
          </p:cNvPr>
          <p:cNvSpPr/>
          <p:nvPr/>
        </p:nvSpPr>
        <p:spPr>
          <a:xfrm>
            <a:off x="596900" y="1524000"/>
            <a:ext cx="10033000" cy="49530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5B077A4F-8E07-40C1-8959-152FB67B6608}"/>
              </a:ext>
            </a:extLst>
          </p:cNvPr>
          <p:cNvSpPr txBox="1"/>
          <p:nvPr/>
        </p:nvSpPr>
        <p:spPr>
          <a:xfrm>
            <a:off x="673100" y="1625600"/>
            <a:ext cx="9880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dirty="0">
                <a:ln>
                  <a:noFill/>
                </a:ln>
                <a:solidFill>
                  <a:srgbClr val="111827"/>
                </a:solidFill>
                <a:effectLst/>
                <a:uFillTx/>
                <a:latin typeface="Montserrat"/>
                <a:cs typeface="Montserrat"/>
                <a:sym typeface="Helvetica Neue"/>
              </a:rPr>
              <a:t>↓ PLANIFIER ↓</a:t>
            </a:r>
          </a:p>
        </p:txBody>
      </p:sp>
      <p:sp>
        <p:nvSpPr>
          <p:cNvPr id="10" name="TextBox 9">
            <a:extLst>
              <a:ext uri="{FF2B5EF4-FFF2-40B4-BE49-F238E27FC236}">
                <a16:creationId xmlns:a16="http://schemas.microsoft.com/office/drawing/2014/main" id="{29852C63-3C65-4F1B-ACD8-5AE5BCBF47F3}"/>
              </a:ext>
            </a:extLst>
          </p:cNvPr>
          <p:cNvSpPr txBox="1"/>
          <p:nvPr/>
        </p:nvSpPr>
        <p:spPr>
          <a:xfrm>
            <a:off x="673100" y="1930400"/>
            <a:ext cx="9880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Que voulons-nous améliorer ? | Identifier le problème | Formuler une hypothèse sur la cause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3E6A553F-ECBE-4643-B122-9A60D5766AF7}"/>
              </a:ext>
            </a:extLst>
          </p:cNvPr>
          <p:cNvSpPr txBox="1"/>
          <p:nvPr/>
        </p:nvSpPr>
        <p:spPr>
          <a:xfrm>
            <a:off x="673100" y="2438400"/>
            <a:ext cx="9880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 RÉALISER ↓</a:t>
            </a:r>
          </a:p>
        </p:txBody>
      </p:sp>
      <p:sp>
        <p:nvSpPr>
          <p:cNvPr id="12" name="TextBox 11">
            <a:extLst>
              <a:ext uri="{FF2B5EF4-FFF2-40B4-BE49-F238E27FC236}">
                <a16:creationId xmlns:a16="http://schemas.microsoft.com/office/drawing/2014/main" id="{0DAFB72B-3236-4B0F-AC07-F699498F577A}"/>
              </a:ext>
            </a:extLst>
          </p:cNvPr>
          <p:cNvSpPr txBox="1"/>
          <p:nvPr/>
        </p:nvSpPr>
        <p:spPr>
          <a:xfrm>
            <a:off x="673100" y="2743200"/>
            <a:ext cx="9880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Tester le changement à petite échelle | Ne pas risquer l’ensemble de l’opération | Recueillir des données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1A33E5B4-C4FB-4936-9793-6660F765DD80}"/>
              </a:ext>
            </a:extLst>
          </p:cNvPr>
          <p:cNvSpPr txBox="1"/>
          <p:nvPr/>
        </p:nvSpPr>
        <p:spPr>
          <a:xfrm>
            <a:off x="673100" y="3251200"/>
            <a:ext cx="9880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 VÉRIFIER ↓</a:t>
            </a:r>
          </a:p>
        </p:txBody>
      </p:sp>
      <p:sp>
        <p:nvSpPr>
          <p:cNvPr id="14" name="TextBox 13">
            <a:extLst>
              <a:ext uri="{FF2B5EF4-FFF2-40B4-BE49-F238E27FC236}">
                <a16:creationId xmlns:a16="http://schemas.microsoft.com/office/drawing/2014/main" id="{1D8A740E-0807-4868-AC67-DFCDB9757B49}"/>
              </a:ext>
            </a:extLst>
          </p:cNvPr>
          <p:cNvSpPr txBox="1"/>
          <p:nvPr/>
        </p:nvSpPr>
        <p:spPr>
          <a:xfrm>
            <a:off x="673100" y="3556000"/>
            <a:ext cx="9880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Cela a-t-il fonctionné ? | Mesurer les résultats | Comparer à la référence | Déterminer l’impact</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7D4925BD-9961-4A0F-951E-5F2E3B1DD42D}"/>
              </a:ext>
            </a:extLst>
          </p:cNvPr>
          <p:cNvSpPr txBox="1"/>
          <p:nvPr/>
        </p:nvSpPr>
        <p:spPr>
          <a:xfrm>
            <a:off x="673100" y="4064000"/>
            <a:ext cx="9880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 AGIR ↓</a:t>
            </a:r>
          </a:p>
        </p:txBody>
      </p:sp>
      <p:sp>
        <p:nvSpPr>
          <p:cNvPr id="16" name="TextBox 15">
            <a:extLst>
              <a:ext uri="{FF2B5EF4-FFF2-40B4-BE49-F238E27FC236}">
                <a16:creationId xmlns:a16="http://schemas.microsoft.com/office/drawing/2014/main" id="{6B9D046D-D063-414C-ADC5-8FF5B63097D7}"/>
              </a:ext>
            </a:extLst>
          </p:cNvPr>
          <p:cNvSpPr txBox="1"/>
          <p:nvPr/>
        </p:nvSpPr>
        <p:spPr>
          <a:xfrm>
            <a:off x="673100" y="4368800"/>
            <a:ext cx="9880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Si succès : pérenniser | Appliquer plus largement | Mettre à jour les procédures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9ABEB0AD-9126-4350-9D0A-90F42B2E1CA4}"/>
              </a:ext>
            </a:extLst>
          </p:cNvPr>
          <p:cNvSpPr txBox="1"/>
          <p:nvPr/>
        </p:nvSpPr>
        <p:spPr>
          <a:xfrm>
            <a:off x="673100" y="4699000"/>
            <a:ext cx="9880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Si échec : apprendre, ajuster, relancer le PDCA</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5BB2F731-F9EA-436D-8134-25948CD8A0A2}"/>
              </a:ext>
            </a:extLst>
          </p:cNvPr>
          <p:cNvSpPr txBox="1"/>
          <p:nvPr/>
        </p:nvSpPr>
        <p:spPr>
          <a:xfrm>
            <a:off x="673100" y="5207000"/>
            <a:ext cx="9880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 RÉPÉTER ↓</a:t>
            </a:r>
          </a:p>
        </p:txBody>
      </p:sp>
      <p:sp>
        <p:nvSpPr>
          <p:cNvPr id="19" name="TextBox 18">
            <a:extLst>
              <a:ext uri="{FF2B5EF4-FFF2-40B4-BE49-F238E27FC236}">
                <a16:creationId xmlns:a16="http://schemas.microsoft.com/office/drawing/2014/main" id="{78E63A99-D7C7-4B48-8B7D-733719700640}"/>
              </a:ext>
            </a:extLst>
          </p:cNvPr>
          <p:cNvSpPr txBox="1"/>
          <p:nvPr/>
        </p:nvSpPr>
        <p:spPr>
          <a:xfrm>
            <a:off x="673100" y="5511800"/>
            <a:ext cx="9880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Cycle continu. Chaque mois, identifier de nouvelles améliorations. Employés toujours engagés.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20" name="TextBox 19">
            <a:extLst>
              <a:ext uri="{FF2B5EF4-FFF2-40B4-BE49-F238E27FC236}">
                <a16:creationId xmlns:a16="http://schemas.microsoft.com/office/drawing/2014/main" id="{B76B3EAE-4A6D-4CB0-8A41-B05658BC5A46}"/>
              </a:ext>
            </a:extLst>
          </p:cNvPr>
          <p:cNvSpPr txBox="1"/>
          <p:nvPr/>
        </p:nvSpPr>
        <p:spPr>
          <a:xfrm>
            <a:off x="673100" y="6019800"/>
            <a:ext cx="9880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PRINCIPE CLÉ : petits tests sûrs + décisions rapides + apprentissage continu = améliorations cumulées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30370097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4D61E-5905-72A1-C8A6-0256AB5C0409}"/>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8891576A-4CC1-2E88-E271-40C6064F1666}"/>
              </a:ext>
            </a:extLst>
          </p:cNvPr>
          <p:cNvSpPr>
            <a:spLocks noGrp="1"/>
          </p:cNvSpPr>
          <p:nvPr>
            <p:ph type="pic" idx="21"/>
          </p:nvPr>
        </p:nvSpPr>
        <p:spPr/>
        <p:txBody>
          <a:bodyPr/>
          <a:lstStyle/>
          <a:p>
            <a:endParaRPr lang="en-GB">
              <a:latin typeface="Montserrat"/>
              <a:cs typeface="Montserrat"/>
            </a:endParaRPr>
          </a:p>
        </p:txBody>
      </p:sp>
      <p:pic>
        <p:nvPicPr>
          <p:cNvPr id="1030" name="Picture 6">
            <a:extLst>
              <a:ext uri="{FF2B5EF4-FFF2-40B4-BE49-F238E27FC236}">
                <a16:creationId xmlns:a16="http://schemas.microsoft.com/office/drawing/2014/main" id="{531D8D21-3E6E-26BF-8690-5CDF518C31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0700" y="0"/>
            <a:ext cx="8609013" cy="6858000"/>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a:extLst>
              <a:ext uri="{FF2B5EF4-FFF2-40B4-BE49-F238E27FC236}">
                <a16:creationId xmlns:a16="http://schemas.microsoft.com/office/drawing/2014/main" id="{7BBD4813-76BF-462A-8A26-DBA2FA377555}"/>
              </a:ext>
            </a:extLst>
          </p:cNvPr>
          <p:cNvSpPr/>
          <p:nvPr/>
        </p:nvSpPr>
        <p:spPr>
          <a:xfrm>
            <a:off x="4000500" y="482600"/>
            <a:ext cx="41910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8" name="TextBox 47">
            <a:extLst>
              <a:ext uri="{FF2B5EF4-FFF2-40B4-BE49-F238E27FC236}">
                <a16:creationId xmlns:a16="http://schemas.microsoft.com/office/drawing/2014/main" id="{7966EFE7-2475-46E1-A032-B78A6F182AAD}"/>
              </a:ext>
            </a:extLst>
          </p:cNvPr>
          <p:cNvSpPr txBox="1"/>
          <p:nvPr/>
        </p:nvSpPr>
        <p:spPr>
          <a:xfrm>
            <a:off x="4000500" y="495300"/>
            <a:ext cx="4191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a:ln>
                  <a:noFill/>
                </a:ln>
                <a:solidFill>
                  <a:srgbClr val="4A4A4A"/>
                </a:solidFill>
                <a:effectLst/>
                <a:uFillTx/>
                <a:latin typeface="Montserrat"/>
                <a:cs typeface="Montserrat"/>
                <a:sym typeface="Helvetica Neue"/>
              </a:rPr>
              <a:t>Cycle PDCA pour l’amélioration continue</a:t>
            </a:r>
            <a:endParaRPr kumimoji="0" lang="en-GB" sz="1400" b="1" i="0" u="none" strike="noStrike" cap="none" spc="0" normalizeH="0" baseline="0">
              <a:ln>
                <a:noFill/>
              </a:ln>
              <a:solidFill>
                <a:srgbClr val="4A4A4A"/>
              </a:solidFill>
              <a:effectLst/>
              <a:uFillTx/>
              <a:latin typeface="Montserrat"/>
              <a:cs typeface="Montserrat"/>
              <a:sym typeface="Helvetica Neue"/>
            </a:endParaRPr>
          </a:p>
        </p:txBody>
      </p:sp>
      <p:sp>
        <p:nvSpPr>
          <p:cNvPr id="49" name="Rectangle 48">
            <a:extLst>
              <a:ext uri="{FF2B5EF4-FFF2-40B4-BE49-F238E27FC236}">
                <a16:creationId xmlns:a16="http://schemas.microsoft.com/office/drawing/2014/main" id="{07402F7E-9E8D-4C36-B69C-5360963932D6}"/>
              </a:ext>
            </a:extLst>
          </p:cNvPr>
          <p:cNvSpPr/>
          <p:nvPr/>
        </p:nvSpPr>
        <p:spPr>
          <a:xfrm>
            <a:off x="5778500" y="990600"/>
            <a:ext cx="7366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0" name="TextBox 49">
            <a:extLst>
              <a:ext uri="{FF2B5EF4-FFF2-40B4-BE49-F238E27FC236}">
                <a16:creationId xmlns:a16="http://schemas.microsoft.com/office/drawing/2014/main" id="{16B9FF60-9B72-45F9-8A66-E4ECC9CAFDFF}"/>
              </a:ext>
            </a:extLst>
          </p:cNvPr>
          <p:cNvSpPr txBox="1"/>
          <p:nvPr/>
        </p:nvSpPr>
        <p:spPr>
          <a:xfrm>
            <a:off x="5778500" y="1003300"/>
            <a:ext cx="736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D7C800"/>
                </a:solidFill>
                <a:effectLst/>
                <a:uFillTx/>
                <a:latin typeface="Montserrat"/>
                <a:cs typeface="Montserrat"/>
                <a:sym typeface="Helvetica Neue"/>
              </a:rPr>
              <a:t>Planifier</a:t>
            </a:r>
          </a:p>
        </p:txBody>
      </p:sp>
      <p:sp>
        <p:nvSpPr>
          <p:cNvPr id="51" name="Rectangle 50">
            <a:extLst>
              <a:ext uri="{FF2B5EF4-FFF2-40B4-BE49-F238E27FC236}">
                <a16:creationId xmlns:a16="http://schemas.microsoft.com/office/drawing/2014/main" id="{4707CBA2-76A5-4501-8D61-A8E7A5926798}"/>
              </a:ext>
            </a:extLst>
          </p:cNvPr>
          <p:cNvSpPr/>
          <p:nvPr/>
        </p:nvSpPr>
        <p:spPr>
          <a:xfrm>
            <a:off x="5359400" y="1384300"/>
            <a:ext cx="14605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2" name="TextBox 51">
            <a:extLst>
              <a:ext uri="{FF2B5EF4-FFF2-40B4-BE49-F238E27FC236}">
                <a16:creationId xmlns:a16="http://schemas.microsoft.com/office/drawing/2014/main" id="{266D55E7-C9B9-4DA1-8DDD-F47C9859506D}"/>
              </a:ext>
            </a:extLst>
          </p:cNvPr>
          <p:cNvSpPr txBox="1"/>
          <p:nvPr/>
        </p:nvSpPr>
        <p:spPr>
          <a:xfrm>
            <a:off x="4444958" y="1397000"/>
            <a:ext cx="2374942"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dirty="0">
                <a:ln>
                  <a:noFill/>
                </a:ln>
                <a:solidFill>
                  <a:srgbClr val="4A4A4A"/>
                </a:solidFill>
                <a:effectLst/>
                <a:uFillTx/>
                <a:latin typeface="Montserrat"/>
                <a:cs typeface="Montserrat"/>
                <a:sym typeface="Helvetica Neue"/>
              </a:rPr>
              <a:t>Identifier le problème et formuler l’hypothèse</a:t>
            </a: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53" name="Rectangle 52">
            <a:extLst>
              <a:ext uri="{FF2B5EF4-FFF2-40B4-BE49-F238E27FC236}">
                <a16:creationId xmlns:a16="http://schemas.microsoft.com/office/drawing/2014/main" id="{B1F2728D-E23F-4046-987A-8679C2D9CAE1}"/>
              </a:ext>
            </a:extLst>
          </p:cNvPr>
          <p:cNvSpPr/>
          <p:nvPr/>
        </p:nvSpPr>
        <p:spPr>
          <a:xfrm>
            <a:off x="8585200" y="3302000"/>
            <a:ext cx="8255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4" name="TextBox 53">
            <a:extLst>
              <a:ext uri="{FF2B5EF4-FFF2-40B4-BE49-F238E27FC236}">
                <a16:creationId xmlns:a16="http://schemas.microsoft.com/office/drawing/2014/main" id="{C40495EF-CEA3-4D8C-A2E8-D34AE37A094A}"/>
              </a:ext>
            </a:extLst>
          </p:cNvPr>
          <p:cNvSpPr txBox="1"/>
          <p:nvPr/>
        </p:nvSpPr>
        <p:spPr>
          <a:xfrm>
            <a:off x="8585200" y="3314700"/>
            <a:ext cx="8255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F28C28"/>
                </a:solidFill>
                <a:effectLst/>
                <a:uFillTx/>
                <a:latin typeface="Montserrat"/>
                <a:cs typeface="Montserrat"/>
                <a:sym typeface="Helvetica Neue"/>
              </a:rPr>
              <a:t>Réaliser</a:t>
            </a:r>
          </a:p>
        </p:txBody>
      </p:sp>
      <p:sp>
        <p:nvSpPr>
          <p:cNvPr id="55" name="Rectangle 54">
            <a:extLst>
              <a:ext uri="{FF2B5EF4-FFF2-40B4-BE49-F238E27FC236}">
                <a16:creationId xmlns:a16="http://schemas.microsoft.com/office/drawing/2014/main" id="{16B01AC0-D458-402B-9C15-A4AFD3F28AAE}"/>
              </a:ext>
            </a:extLst>
          </p:cNvPr>
          <p:cNvSpPr/>
          <p:nvPr/>
        </p:nvSpPr>
        <p:spPr>
          <a:xfrm>
            <a:off x="8559800" y="3670300"/>
            <a:ext cx="1397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6" name="TextBox 55">
            <a:extLst>
              <a:ext uri="{FF2B5EF4-FFF2-40B4-BE49-F238E27FC236}">
                <a16:creationId xmlns:a16="http://schemas.microsoft.com/office/drawing/2014/main" id="{EC0B3C7C-7582-430B-80CD-3944BA1D3878}"/>
              </a:ext>
            </a:extLst>
          </p:cNvPr>
          <p:cNvSpPr txBox="1"/>
          <p:nvPr/>
        </p:nvSpPr>
        <p:spPr>
          <a:xfrm>
            <a:off x="8524240" y="3670300"/>
            <a:ext cx="2271684"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dirty="0">
                <a:ln>
                  <a:noFill/>
                </a:ln>
                <a:solidFill>
                  <a:srgbClr val="4A4A4A"/>
                </a:solidFill>
                <a:effectLst/>
                <a:uFillTx/>
                <a:latin typeface="Montserrat"/>
                <a:cs typeface="Montserrat"/>
                <a:sym typeface="Helvetica Neue"/>
              </a:rPr>
              <a:t>Tester à petite </a:t>
            </a:r>
            <a:r>
              <a:rPr kumimoji="0" lang="en-GB" sz="1600" i="0" u="none" strike="noStrike" cap="none" spc="0" normalizeH="0" baseline="0" dirty="0" err="1">
                <a:ln>
                  <a:noFill/>
                </a:ln>
                <a:solidFill>
                  <a:srgbClr val="4A4A4A"/>
                </a:solidFill>
                <a:effectLst/>
                <a:uFillTx/>
                <a:latin typeface="Montserrat"/>
                <a:cs typeface="Montserrat"/>
                <a:sym typeface="Helvetica Neue"/>
              </a:rPr>
              <a:t>échelle</a:t>
            </a: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57" name="Rectangle 56">
            <a:extLst>
              <a:ext uri="{FF2B5EF4-FFF2-40B4-BE49-F238E27FC236}">
                <a16:creationId xmlns:a16="http://schemas.microsoft.com/office/drawing/2014/main" id="{FBAA2007-6109-4BAE-A063-641BC74044DD}"/>
              </a:ext>
            </a:extLst>
          </p:cNvPr>
          <p:cNvSpPr/>
          <p:nvPr/>
        </p:nvSpPr>
        <p:spPr>
          <a:xfrm>
            <a:off x="8026400" y="5562600"/>
            <a:ext cx="8890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8" name="TextBox 57">
            <a:extLst>
              <a:ext uri="{FF2B5EF4-FFF2-40B4-BE49-F238E27FC236}">
                <a16:creationId xmlns:a16="http://schemas.microsoft.com/office/drawing/2014/main" id="{9F2D7626-B85D-4A7A-A20B-FB80E2DC1E9D}"/>
              </a:ext>
            </a:extLst>
          </p:cNvPr>
          <p:cNvSpPr txBox="1"/>
          <p:nvPr/>
        </p:nvSpPr>
        <p:spPr>
          <a:xfrm>
            <a:off x="8026400" y="5575300"/>
            <a:ext cx="889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EF5350"/>
                </a:solidFill>
                <a:effectLst/>
                <a:uFillTx/>
                <a:latin typeface="Montserrat"/>
                <a:cs typeface="Montserrat"/>
                <a:sym typeface="Helvetica Neue"/>
              </a:rPr>
              <a:t>Vérifier</a:t>
            </a:r>
          </a:p>
        </p:txBody>
      </p:sp>
      <p:sp>
        <p:nvSpPr>
          <p:cNvPr id="59" name="Rectangle 58">
            <a:extLst>
              <a:ext uri="{FF2B5EF4-FFF2-40B4-BE49-F238E27FC236}">
                <a16:creationId xmlns:a16="http://schemas.microsoft.com/office/drawing/2014/main" id="{EA8BEE7F-FDEC-4B73-B6BC-512DC53EDCC4}"/>
              </a:ext>
            </a:extLst>
          </p:cNvPr>
          <p:cNvSpPr/>
          <p:nvPr/>
        </p:nvSpPr>
        <p:spPr>
          <a:xfrm>
            <a:off x="8026400" y="5943600"/>
            <a:ext cx="1714500" cy="57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0" name="TextBox 59">
            <a:extLst>
              <a:ext uri="{FF2B5EF4-FFF2-40B4-BE49-F238E27FC236}">
                <a16:creationId xmlns:a16="http://schemas.microsoft.com/office/drawing/2014/main" id="{631C9BBF-DFB1-4482-8DF8-E96293FD71A2}"/>
              </a:ext>
            </a:extLst>
          </p:cNvPr>
          <p:cNvSpPr txBox="1"/>
          <p:nvPr/>
        </p:nvSpPr>
        <p:spPr>
          <a:xfrm>
            <a:off x="7941144" y="5956300"/>
            <a:ext cx="2787975"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dirty="0">
                <a:ln>
                  <a:noFill/>
                </a:ln>
                <a:solidFill>
                  <a:srgbClr val="4A4A4A"/>
                </a:solidFill>
                <a:effectLst/>
                <a:uFillTx/>
                <a:latin typeface="Montserrat"/>
                <a:cs typeface="Montserrat"/>
                <a:sym typeface="Helvetica Neue"/>
              </a:rPr>
              <a:t>Mesurer les résultats et comparer à la référence</a:t>
            </a: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61" name="Rectangle 60">
            <a:extLst>
              <a:ext uri="{FF2B5EF4-FFF2-40B4-BE49-F238E27FC236}">
                <a16:creationId xmlns:a16="http://schemas.microsoft.com/office/drawing/2014/main" id="{38B53BE6-857B-4101-9D39-86200AE71130}"/>
              </a:ext>
            </a:extLst>
          </p:cNvPr>
          <p:cNvSpPr/>
          <p:nvPr/>
        </p:nvSpPr>
        <p:spPr>
          <a:xfrm>
            <a:off x="3886200" y="5562600"/>
            <a:ext cx="6096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3" name="Rectangle 62">
            <a:extLst>
              <a:ext uri="{FF2B5EF4-FFF2-40B4-BE49-F238E27FC236}">
                <a16:creationId xmlns:a16="http://schemas.microsoft.com/office/drawing/2014/main" id="{C6998695-8BB0-425B-B816-0C8F9FD13BBF}"/>
              </a:ext>
            </a:extLst>
          </p:cNvPr>
          <p:cNvSpPr/>
          <p:nvPr/>
        </p:nvSpPr>
        <p:spPr>
          <a:xfrm>
            <a:off x="2806700" y="5918200"/>
            <a:ext cx="1422400" cy="596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24" name="TextBox 1023">
            <a:extLst>
              <a:ext uri="{FF2B5EF4-FFF2-40B4-BE49-F238E27FC236}">
                <a16:creationId xmlns:a16="http://schemas.microsoft.com/office/drawing/2014/main" id="{B99AE6D1-7FA8-471B-B6AA-A0FA0EC0B72C}"/>
              </a:ext>
            </a:extLst>
          </p:cNvPr>
          <p:cNvSpPr txBox="1"/>
          <p:nvPr/>
        </p:nvSpPr>
        <p:spPr>
          <a:xfrm>
            <a:off x="1916113" y="5930900"/>
            <a:ext cx="2312987"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a:ln>
                  <a:noFill/>
                </a:ln>
                <a:solidFill>
                  <a:srgbClr val="4A4A4A"/>
                </a:solidFill>
                <a:effectLst/>
                <a:uFillTx/>
                <a:latin typeface="Montserrat"/>
                <a:cs typeface="Montserrat"/>
                <a:sym typeface="Helvetica Neue"/>
              </a:rPr>
              <a:t>Mettre en œuvre les changements réussis ou ajuster et relancer</a:t>
            </a:r>
            <a:endParaRPr kumimoji="0" lang="en-GB" sz="1600" i="0" u="none" strike="noStrike" cap="none" spc="0" normalizeH="0" baseline="0">
              <a:ln>
                <a:noFill/>
              </a:ln>
              <a:solidFill>
                <a:srgbClr val="4A4A4A"/>
              </a:solidFill>
              <a:effectLst/>
              <a:uFillTx/>
              <a:latin typeface="Montserrat"/>
              <a:cs typeface="Montserrat"/>
              <a:sym typeface="Helvetica Neue"/>
            </a:endParaRPr>
          </a:p>
        </p:txBody>
      </p:sp>
      <p:sp>
        <p:nvSpPr>
          <p:cNvPr id="1025" name="Rectangle 1024">
            <a:extLst>
              <a:ext uri="{FF2B5EF4-FFF2-40B4-BE49-F238E27FC236}">
                <a16:creationId xmlns:a16="http://schemas.microsoft.com/office/drawing/2014/main" id="{5845D88B-5D74-425C-BFDA-558C97EB4B5D}"/>
              </a:ext>
            </a:extLst>
          </p:cNvPr>
          <p:cNvSpPr/>
          <p:nvPr/>
        </p:nvSpPr>
        <p:spPr>
          <a:xfrm>
            <a:off x="2997200" y="3302000"/>
            <a:ext cx="9906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27" name="Rectangle 1026">
            <a:extLst>
              <a:ext uri="{FF2B5EF4-FFF2-40B4-BE49-F238E27FC236}">
                <a16:creationId xmlns:a16="http://schemas.microsoft.com/office/drawing/2014/main" id="{8907211C-E30B-44F5-A83D-452DFB8B385F}"/>
              </a:ext>
            </a:extLst>
          </p:cNvPr>
          <p:cNvSpPr/>
          <p:nvPr/>
        </p:nvSpPr>
        <p:spPr>
          <a:xfrm>
            <a:off x="2032000" y="3657600"/>
            <a:ext cx="16002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28" name="TextBox 1027">
            <a:extLst>
              <a:ext uri="{FF2B5EF4-FFF2-40B4-BE49-F238E27FC236}">
                <a16:creationId xmlns:a16="http://schemas.microsoft.com/office/drawing/2014/main" id="{F82F04B5-1607-4BE4-AAE0-94EBFE99B972}"/>
              </a:ext>
            </a:extLst>
          </p:cNvPr>
          <p:cNvSpPr txBox="1"/>
          <p:nvPr/>
        </p:nvSpPr>
        <p:spPr>
          <a:xfrm>
            <a:off x="1030090" y="3670300"/>
            <a:ext cx="2602110" cy="41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dirty="0">
                <a:ln>
                  <a:noFill/>
                </a:ln>
                <a:solidFill>
                  <a:srgbClr val="4A4A4A"/>
                </a:solidFill>
                <a:effectLst/>
                <a:uFillTx/>
                <a:latin typeface="Montserrat"/>
                <a:cs typeface="Montserrat"/>
                <a:sym typeface="Helvetica Neue"/>
              </a:rPr>
              <a:t>Identifier en continu de nouvelles améliorations</a:t>
            </a: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1029" name="Rectangle 1028">
            <a:extLst>
              <a:ext uri="{FF2B5EF4-FFF2-40B4-BE49-F238E27FC236}">
                <a16:creationId xmlns:a16="http://schemas.microsoft.com/office/drawing/2014/main" id="{D5FA83C4-4A12-4F3E-AC21-3DAD2361591C}"/>
              </a:ext>
            </a:extLst>
          </p:cNvPr>
          <p:cNvSpPr/>
          <p:nvPr/>
        </p:nvSpPr>
        <p:spPr>
          <a:xfrm>
            <a:off x="5588000" y="939800"/>
            <a:ext cx="1143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31" name="TextBox 1030">
            <a:extLst>
              <a:ext uri="{FF2B5EF4-FFF2-40B4-BE49-F238E27FC236}">
                <a16:creationId xmlns:a16="http://schemas.microsoft.com/office/drawing/2014/main" id="{5702242C-7BED-48F5-9FD4-A37C97AF45EB}"/>
              </a:ext>
            </a:extLst>
          </p:cNvPr>
          <p:cNvSpPr txBox="1"/>
          <p:nvPr/>
        </p:nvSpPr>
        <p:spPr>
          <a:xfrm>
            <a:off x="5651500" y="990600"/>
            <a:ext cx="101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D7C800"/>
                </a:solidFill>
                <a:effectLst/>
                <a:uFillTx/>
                <a:latin typeface="Montserrat"/>
                <a:cs typeface="Montserrat"/>
                <a:sym typeface="Helvetica Neue"/>
              </a:rPr>
              <a:t>Planifier</a:t>
            </a:r>
          </a:p>
        </p:txBody>
      </p:sp>
      <p:sp>
        <p:nvSpPr>
          <p:cNvPr id="1032" name="Rectangle 1031">
            <a:extLst>
              <a:ext uri="{FF2B5EF4-FFF2-40B4-BE49-F238E27FC236}">
                <a16:creationId xmlns:a16="http://schemas.microsoft.com/office/drawing/2014/main" id="{21C4B30E-DB48-4619-BBE7-BC4A85541B5A}"/>
              </a:ext>
            </a:extLst>
          </p:cNvPr>
          <p:cNvSpPr/>
          <p:nvPr/>
        </p:nvSpPr>
        <p:spPr>
          <a:xfrm>
            <a:off x="8483600" y="3251200"/>
            <a:ext cx="10795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33" name="TextBox 1032">
            <a:extLst>
              <a:ext uri="{FF2B5EF4-FFF2-40B4-BE49-F238E27FC236}">
                <a16:creationId xmlns:a16="http://schemas.microsoft.com/office/drawing/2014/main" id="{258868B7-908C-40C0-B046-57AB80877ACB}"/>
              </a:ext>
            </a:extLst>
          </p:cNvPr>
          <p:cNvSpPr txBox="1"/>
          <p:nvPr/>
        </p:nvSpPr>
        <p:spPr>
          <a:xfrm>
            <a:off x="8509000" y="3302000"/>
            <a:ext cx="101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F28C28"/>
                </a:solidFill>
                <a:effectLst/>
                <a:uFillTx/>
                <a:latin typeface="Montserrat"/>
                <a:cs typeface="Montserrat"/>
                <a:sym typeface="Helvetica Neue"/>
              </a:rPr>
              <a:t>Réaliser</a:t>
            </a:r>
          </a:p>
        </p:txBody>
      </p:sp>
      <p:sp>
        <p:nvSpPr>
          <p:cNvPr id="1034" name="Rectangle 1033">
            <a:extLst>
              <a:ext uri="{FF2B5EF4-FFF2-40B4-BE49-F238E27FC236}">
                <a16:creationId xmlns:a16="http://schemas.microsoft.com/office/drawing/2014/main" id="{E1A61773-D078-433D-A68D-EFD4F21F867F}"/>
              </a:ext>
            </a:extLst>
          </p:cNvPr>
          <p:cNvSpPr/>
          <p:nvPr/>
        </p:nvSpPr>
        <p:spPr>
          <a:xfrm>
            <a:off x="5588000" y="939800"/>
            <a:ext cx="1143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35" name="TextBox 1034">
            <a:extLst>
              <a:ext uri="{FF2B5EF4-FFF2-40B4-BE49-F238E27FC236}">
                <a16:creationId xmlns:a16="http://schemas.microsoft.com/office/drawing/2014/main" id="{F09875D3-0887-4329-AEAD-7CA167CBCF84}"/>
              </a:ext>
            </a:extLst>
          </p:cNvPr>
          <p:cNvSpPr txBox="1"/>
          <p:nvPr/>
        </p:nvSpPr>
        <p:spPr>
          <a:xfrm>
            <a:off x="5651500" y="990600"/>
            <a:ext cx="101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D7C800"/>
                </a:solidFill>
                <a:effectLst/>
                <a:uFillTx/>
                <a:latin typeface="Montserrat"/>
                <a:cs typeface="Montserrat"/>
                <a:sym typeface="Helvetica Neue"/>
              </a:rPr>
              <a:t>Planifier</a:t>
            </a:r>
          </a:p>
        </p:txBody>
      </p:sp>
      <p:sp>
        <p:nvSpPr>
          <p:cNvPr id="1036" name="Rectangle 1035">
            <a:extLst>
              <a:ext uri="{FF2B5EF4-FFF2-40B4-BE49-F238E27FC236}">
                <a16:creationId xmlns:a16="http://schemas.microsoft.com/office/drawing/2014/main" id="{FA25FD8E-28FA-47C8-8DC4-A07EAD9DD578}"/>
              </a:ext>
            </a:extLst>
          </p:cNvPr>
          <p:cNvSpPr/>
          <p:nvPr/>
        </p:nvSpPr>
        <p:spPr>
          <a:xfrm>
            <a:off x="8483600" y="3251200"/>
            <a:ext cx="10795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37" name="TextBox 1036">
            <a:extLst>
              <a:ext uri="{FF2B5EF4-FFF2-40B4-BE49-F238E27FC236}">
                <a16:creationId xmlns:a16="http://schemas.microsoft.com/office/drawing/2014/main" id="{791D37C5-DF20-4961-AC7F-FA05325582CA}"/>
              </a:ext>
            </a:extLst>
          </p:cNvPr>
          <p:cNvSpPr txBox="1"/>
          <p:nvPr/>
        </p:nvSpPr>
        <p:spPr>
          <a:xfrm>
            <a:off x="8509000" y="3302000"/>
            <a:ext cx="101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F28C28"/>
                </a:solidFill>
                <a:effectLst/>
                <a:uFillTx/>
                <a:latin typeface="Montserrat"/>
                <a:cs typeface="Montserrat"/>
                <a:sym typeface="Helvetica Neue"/>
              </a:rPr>
              <a:t>Réaliser</a:t>
            </a:r>
          </a:p>
        </p:txBody>
      </p:sp>
      <p:sp>
        <p:nvSpPr>
          <p:cNvPr id="1038" name="Rectangle 1037">
            <a:extLst>
              <a:ext uri="{FF2B5EF4-FFF2-40B4-BE49-F238E27FC236}">
                <a16:creationId xmlns:a16="http://schemas.microsoft.com/office/drawing/2014/main" id="{F5A5B8D0-545C-49D3-815E-FDDD60504529}"/>
              </a:ext>
            </a:extLst>
          </p:cNvPr>
          <p:cNvSpPr/>
          <p:nvPr/>
        </p:nvSpPr>
        <p:spPr>
          <a:xfrm>
            <a:off x="7899400" y="5511800"/>
            <a:ext cx="1143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39" name="TextBox 1038">
            <a:extLst>
              <a:ext uri="{FF2B5EF4-FFF2-40B4-BE49-F238E27FC236}">
                <a16:creationId xmlns:a16="http://schemas.microsoft.com/office/drawing/2014/main" id="{D3169864-4338-4E17-BDA7-E734D5833898}"/>
              </a:ext>
            </a:extLst>
          </p:cNvPr>
          <p:cNvSpPr txBox="1"/>
          <p:nvPr/>
        </p:nvSpPr>
        <p:spPr>
          <a:xfrm>
            <a:off x="7950200" y="5562600"/>
            <a:ext cx="10414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EF5350"/>
                </a:solidFill>
                <a:effectLst/>
                <a:uFillTx/>
                <a:latin typeface="Montserrat"/>
                <a:cs typeface="Montserrat"/>
                <a:sym typeface="Helvetica Neue"/>
              </a:rPr>
              <a:t>Vérifier</a:t>
            </a:r>
          </a:p>
        </p:txBody>
      </p:sp>
      <p:sp>
        <p:nvSpPr>
          <p:cNvPr id="1044" name="Rectangle 1043">
            <a:extLst>
              <a:ext uri="{FF2B5EF4-FFF2-40B4-BE49-F238E27FC236}">
                <a16:creationId xmlns:a16="http://schemas.microsoft.com/office/drawing/2014/main" id="{F5E1925C-E92E-4B4C-AD4C-FBC828B27431}"/>
              </a:ext>
            </a:extLst>
          </p:cNvPr>
          <p:cNvSpPr/>
          <p:nvPr/>
        </p:nvSpPr>
        <p:spPr>
          <a:xfrm>
            <a:off x="5562600" y="876300"/>
            <a:ext cx="1778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45" name="TextBox 1044">
            <a:extLst>
              <a:ext uri="{FF2B5EF4-FFF2-40B4-BE49-F238E27FC236}">
                <a16:creationId xmlns:a16="http://schemas.microsoft.com/office/drawing/2014/main" id="{BEA822B6-3741-4F60-AEF0-41B17C51665F}"/>
              </a:ext>
            </a:extLst>
          </p:cNvPr>
          <p:cNvSpPr txBox="1"/>
          <p:nvPr/>
        </p:nvSpPr>
        <p:spPr>
          <a:xfrm>
            <a:off x="5740400" y="1016000"/>
            <a:ext cx="10795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D7C800"/>
                </a:solidFill>
                <a:effectLst/>
                <a:uFillTx/>
                <a:latin typeface="Montserrat"/>
                <a:cs typeface="Montserrat"/>
                <a:sym typeface="Helvetica Neue"/>
              </a:rPr>
              <a:t>Planifier</a:t>
            </a:r>
          </a:p>
        </p:txBody>
      </p:sp>
      <p:sp>
        <p:nvSpPr>
          <p:cNvPr id="1046" name="Rectangle 1045">
            <a:extLst>
              <a:ext uri="{FF2B5EF4-FFF2-40B4-BE49-F238E27FC236}">
                <a16:creationId xmlns:a16="http://schemas.microsoft.com/office/drawing/2014/main" id="{76AA761C-7798-4963-9CDB-D01F2AA829AF}"/>
              </a:ext>
            </a:extLst>
          </p:cNvPr>
          <p:cNvSpPr/>
          <p:nvPr/>
        </p:nvSpPr>
        <p:spPr>
          <a:xfrm>
            <a:off x="8445500" y="3175000"/>
            <a:ext cx="19050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47" name="TextBox 1046">
            <a:extLst>
              <a:ext uri="{FF2B5EF4-FFF2-40B4-BE49-F238E27FC236}">
                <a16:creationId xmlns:a16="http://schemas.microsoft.com/office/drawing/2014/main" id="{05C53564-4C2D-4A90-BE91-41ACFBCD5C92}"/>
              </a:ext>
            </a:extLst>
          </p:cNvPr>
          <p:cNvSpPr txBox="1"/>
          <p:nvPr/>
        </p:nvSpPr>
        <p:spPr>
          <a:xfrm>
            <a:off x="8559800" y="3302000"/>
            <a:ext cx="1143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i="0" u="none" strike="noStrike" cap="none" spc="0" normalizeH="0" baseline="0">
                <a:ln>
                  <a:noFill/>
                </a:ln>
                <a:solidFill>
                  <a:srgbClr val="F28C28"/>
                </a:solidFill>
                <a:effectLst/>
                <a:uFillTx/>
                <a:latin typeface="Montserrat"/>
                <a:cs typeface="Montserrat"/>
                <a:sym typeface="Helvetica Neue"/>
              </a:rPr>
              <a:t>Réaliser</a:t>
            </a:r>
          </a:p>
        </p:txBody>
      </p:sp>
      <p:sp>
        <p:nvSpPr>
          <p:cNvPr id="1048" name="Rectangle 1047">
            <a:extLst>
              <a:ext uri="{FF2B5EF4-FFF2-40B4-BE49-F238E27FC236}">
                <a16:creationId xmlns:a16="http://schemas.microsoft.com/office/drawing/2014/main" id="{E81DEB98-CC47-4A5F-9433-86C9EF027275}"/>
              </a:ext>
            </a:extLst>
          </p:cNvPr>
          <p:cNvSpPr/>
          <p:nvPr/>
        </p:nvSpPr>
        <p:spPr>
          <a:xfrm>
            <a:off x="7848600" y="5461000"/>
            <a:ext cx="16510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53" name="TextBox 1052">
            <a:extLst>
              <a:ext uri="{FF2B5EF4-FFF2-40B4-BE49-F238E27FC236}">
                <a16:creationId xmlns:a16="http://schemas.microsoft.com/office/drawing/2014/main" id="{94BD2981-DE48-4782-BAF7-ABC8FDEE996F}"/>
              </a:ext>
            </a:extLst>
          </p:cNvPr>
          <p:cNvSpPr txBox="1"/>
          <p:nvPr/>
        </p:nvSpPr>
        <p:spPr>
          <a:xfrm>
            <a:off x="2713990" y="3270250"/>
            <a:ext cx="10795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dirty="0" err="1">
                <a:ln>
                  <a:noFill/>
                </a:ln>
                <a:solidFill>
                  <a:srgbClr val="8BC53F"/>
                </a:solidFill>
                <a:effectLst/>
                <a:uFillTx/>
                <a:latin typeface="Montserrat"/>
                <a:cs typeface="Montserrat"/>
                <a:sym typeface="Helvetica Neue"/>
              </a:rPr>
              <a:t>Répéter</a:t>
            </a:r>
            <a:endParaRPr kumimoji="0" lang="en-GB" sz="1600" b="1" i="0" u="none" strike="noStrike" cap="none" spc="0" normalizeH="0" baseline="0" dirty="0">
              <a:ln>
                <a:noFill/>
              </a:ln>
              <a:solidFill>
                <a:srgbClr val="8BC53F"/>
              </a:solidFill>
              <a:effectLst/>
              <a:uFillTx/>
              <a:latin typeface="Montserrat"/>
              <a:cs typeface="Montserrat"/>
              <a:sym typeface="Helvetica Neue"/>
            </a:endParaRPr>
          </a:p>
        </p:txBody>
      </p:sp>
      <p:sp>
        <p:nvSpPr>
          <p:cNvPr id="1054" name="Rectangle 1053">
            <a:extLst>
              <a:ext uri="{FF2B5EF4-FFF2-40B4-BE49-F238E27FC236}">
                <a16:creationId xmlns:a16="http://schemas.microsoft.com/office/drawing/2014/main" id="{A64300B2-12BE-40E3-99AB-78325BC262E2}"/>
              </a:ext>
            </a:extLst>
          </p:cNvPr>
          <p:cNvSpPr/>
          <p:nvPr/>
        </p:nvSpPr>
        <p:spPr>
          <a:xfrm>
            <a:off x="3810000" y="431800"/>
            <a:ext cx="45720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55" name="TextBox 1054">
            <a:extLst>
              <a:ext uri="{FF2B5EF4-FFF2-40B4-BE49-F238E27FC236}">
                <a16:creationId xmlns:a16="http://schemas.microsoft.com/office/drawing/2014/main" id="{9686B024-E376-4586-8A41-C8B7639C57B9}"/>
              </a:ext>
            </a:extLst>
          </p:cNvPr>
          <p:cNvSpPr txBox="1"/>
          <p:nvPr/>
        </p:nvSpPr>
        <p:spPr>
          <a:xfrm>
            <a:off x="4000500" y="533400"/>
            <a:ext cx="4191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4A4A4A"/>
                </a:solidFill>
                <a:effectLst/>
                <a:uFillTx/>
                <a:latin typeface="Montserrat"/>
                <a:cs typeface="Montserrat"/>
                <a:sym typeface="Helvetica Neue"/>
              </a:rPr>
              <a:t>Cycle PDCA pour l’amélioration continue</a:t>
            </a:r>
            <a:endParaRPr kumimoji="0" lang="en-GB" sz="1400" i="0" u="none" strike="noStrike" cap="none" spc="0" normalizeH="0" baseline="0">
              <a:ln>
                <a:noFill/>
              </a:ln>
              <a:solidFill>
                <a:srgbClr val="4A4A4A"/>
              </a:solidFill>
              <a:effectLst/>
              <a:uFillTx/>
              <a:latin typeface="Montserrat"/>
              <a:cs typeface="Montserrat"/>
              <a:sym typeface="Helvetica Neue"/>
            </a:endParaRPr>
          </a:p>
        </p:txBody>
      </p:sp>
      <p:sp>
        <p:nvSpPr>
          <p:cNvPr id="1056" name="Rectangle 1055">
            <a:extLst>
              <a:ext uri="{FF2B5EF4-FFF2-40B4-BE49-F238E27FC236}">
                <a16:creationId xmlns:a16="http://schemas.microsoft.com/office/drawing/2014/main" id="{529F6FC4-75A4-4D7D-98B7-46B778D389BC}"/>
              </a:ext>
            </a:extLst>
          </p:cNvPr>
          <p:cNvSpPr/>
          <p:nvPr/>
        </p:nvSpPr>
        <p:spPr>
          <a:xfrm>
            <a:off x="5334000" y="838200"/>
            <a:ext cx="2286000" cy="558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60" name="Rectangle 1059">
            <a:extLst>
              <a:ext uri="{FF2B5EF4-FFF2-40B4-BE49-F238E27FC236}">
                <a16:creationId xmlns:a16="http://schemas.microsoft.com/office/drawing/2014/main" id="{26C50F85-185E-4E4A-BD46-464B4F3D75C3}"/>
              </a:ext>
            </a:extLst>
          </p:cNvPr>
          <p:cNvSpPr/>
          <p:nvPr/>
        </p:nvSpPr>
        <p:spPr>
          <a:xfrm>
            <a:off x="8255000" y="3124200"/>
            <a:ext cx="2286000" cy="660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61" name="TextBox 1060">
            <a:extLst>
              <a:ext uri="{FF2B5EF4-FFF2-40B4-BE49-F238E27FC236}">
                <a16:creationId xmlns:a16="http://schemas.microsoft.com/office/drawing/2014/main" id="{6C9DF05C-2594-4CF3-AB4E-E5124C27A002}"/>
              </a:ext>
            </a:extLst>
          </p:cNvPr>
          <p:cNvSpPr txBox="1"/>
          <p:nvPr/>
        </p:nvSpPr>
        <p:spPr>
          <a:xfrm>
            <a:off x="8572500" y="3302000"/>
            <a:ext cx="1143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a:ln>
                  <a:noFill/>
                </a:ln>
                <a:solidFill>
                  <a:srgbClr val="F28C28"/>
                </a:solidFill>
                <a:effectLst/>
                <a:uFillTx/>
                <a:latin typeface="Montserrat"/>
                <a:cs typeface="Montserrat"/>
                <a:sym typeface="Helvetica Neue"/>
              </a:rPr>
              <a:t>Réaliser</a:t>
            </a:r>
          </a:p>
        </p:txBody>
      </p:sp>
      <p:sp>
        <p:nvSpPr>
          <p:cNvPr id="1063" name="TextBox 1062">
            <a:extLst>
              <a:ext uri="{FF2B5EF4-FFF2-40B4-BE49-F238E27FC236}">
                <a16:creationId xmlns:a16="http://schemas.microsoft.com/office/drawing/2014/main" id="{DA9633EA-F16B-4DFB-AF3D-4C98F501FDCA}"/>
              </a:ext>
            </a:extLst>
          </p:cNvPr>
          <p:cNvSpPr txBox="1"/>
          <p:nvPr/>
        </p:nvSpPr>
        <p:spPr>
          <a:xfrm>
            <a:off x="7899400" y="5638800"/>
            <a:ext cx="1143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dirty="0" err="1">
                <a:ln>
                  <a:noFill/>
                </a:ln>
                <a:solidFill>
                  <a:srgbClr val="EF5350"/>
                </a:solidFill>
                <a:effectLst/>
                <a:uFillTx/>
                <a:latin typeface="Montserrat"/>
                <a:cs typeface="Montserrat"/>
                <a:sym typeface="Helvetica Neue"/>
              </a:rPr>
              <a:t>Vérifier</a:t>
            </a:r>
            <a:endParaRPr kumimoji="0" lang="en-GB" sz="1600" b="1" i="0" u="none" strike="noStrike" cap="none" spc="0" normalizeH="0" baseline="0" dirty="0">
              <a:ln>
                <a:noFill/>
              </a:ln>
              <a:solidFill>
                <a:srgbClr val="EF5350"/>
              </a:solidFill>
              <a:effectLst/>
              <a:uFillTx/>
              <a:latin typeface="Montserrat"/>
              <a:cs typeface="Montserrat"/>
              <a:sym typeface="Helvetica Neue"/>
            </a:endParaRPr>
          </a:p>
        </p:txBody>
      </p:sp>
      <p:sp>
        <p:nvSpPr>
          <p:cNvPr id="1065" name="TextBox 1064">
            <a:extLst>
              <a:ext uri="{FF2B5EF4-FFF2-40B4-BE49-F238E27FC236}">
                <a16:creationId xmlns:a16="http://schemas.microsoft.com/office/drawing/2014/main" id="{46AA0D3A-8E7F-45FE-872A-1ED90E578359}"/>
              </a:ext>
            </a:extLst>
          </p:cNvPr>
          <p:cNvSpPr txBox="1"/>
          <p:nvPr/>
        </p:nvSpPr>
        <p:spPr>
          <a:xfrm>
            <a:off x="1966913" y="5511800"/>
            <a:ext cx="889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dirty="0">
                <a:ln>
                  <a:noFill/>
                </a:ln>
                <a:solidFill>
                  <a:srgbClr val="35C878"/>
                </a:solidFill>
                <a:effectLst/>
                <a:uFillTx/>
                <a:latin typeface="Montserrat"/>
                <a:cs typeface="Montserrat"/>
                <a:sym typeface="Helvetica Neue"/>
              </a:rPr>
              <a:t>Agir</a:t>
            </a:r>
          </a:p>
        </p:txBody>
      </p:sp>
      <p:sp>
        <p:nvSpPr>
          <p:cNvPr id="1066" name="Rectangle 1065">
            <a:extLst>
              <a:ext uri="{FF2B5EF4-FFF2-40B4-BE49-F238E27FC236}">
                <a16:creationId xmlns:a16="http://schemas.microsoft.com/office/drawing/2014/main" id="{01E417BA-EBF7-4B69-9B6D-BDBF28F1A74B}"/>
              </a:ext>
            </a:extLst>
          </p:cNvPr>
          <p:cNvSpPr/>
          <p:nvPr/>
        </p:nvSpPr>
        <p:spPr>
          <a:xfrm>
            <a:off x="3556000" y="355600"/>
            <a:ext cx="5461000" cy="762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67" name="TextBox 1066">
            <a:extLst>
              <a:ext uri="{FF2B5EF4-FFF2-40B4-BE49-F238E27FC236}">
                <a16:creationId xmlns:a16="http://schemas.microsoft.com/office/drawing/2014/main" id="{724A1028-8EDF-43CB-B64E-CC72C6CC5A01}"/>
              </a:ext>
            </a:extLst>
          </p:cNvPr>
          <p:cNvSpPr txBox="1"/>
          <p:nvPr/>
        </p:nvSpPr>
        <p:spPr>
          <a:xfrm>
            <a:off x="3810000" y="558800"/>
            <a:ext cx="4953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Cycle PDCA pour l’amélioration continue</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1057" name="TextBox 1056">
            <a:extLst>
              <a:ext uri="{FF2B5EF4-FFF2-40B4-BE49-F238E27FC236}">
                <a16:creationId xmlns:a16="http://schemas.microsoft.com/office/drawing/2014/main" id="{CDD05583-580B-415D-AAC8-2FF530E4B569}"/>
              </a:ext>
            </a:extLst>
          </p:cNvPr>
          <p:cNvSpPr txBox="1"/>
          <p:nvPr/>
        </p:nvSpPr>
        <p:spPr>
          <a:xfrm>
            <a:off x="5740400" y="990600"/>
            <a:ext cx="1143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dirty="0" err="1">
                <a:ln>
                  <a:noFill/>
                </a:ln>
                <a:solidFill>
                  <a:srgbClr val="D7C800"/>
                </a:solidFill>
                <a:effectLst/>
                <a:uFillTx/>
                <a:latin typeface="Montserrat"/>
                <a:cs typeface="Montserrat"/>
                <a:sym typeface="Helvetica Neue"/>
              </a:rPr>
              <a:t>Planifier</a:t>
            </a:r>
            <a:endParaRPr kumimoji="0" lang="en-GB" sz="1600" b="1" i="0" u="none" strike="noStrike" cap="none" spc="0" normalizeH="0" baseline="0" dirty="0">
              <a:ln>
                <a:noFill/>
              </a:ln>
              <a:solidFill>
                <a:srgbClr val="D7C800"/>
              </a:solidFill>
              <a:effectLst/>
              <a:uFillTx/>
              <a:latin typeface="Montserrat"/>
              <a:cs typeface="Montserrat"/>
              <a:sym typeface="Helvetica Neue"/>
            </a:endParaRPr>
          </a:p>
        </p:txBody>
      </p:sp>
    </p:spTree>
    <p:extLst>
      <p:ext uri="{BB962C8B-B14F-4D97-AF65-F5344CB8AC3E}">
        <p14:creationId xmlns:p14="http://schemas.microsoft.com/office/powerpoint/2010/main" val="198341417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216AC-9A2D-DC4D-6C6A-06C8E777C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0F4574-CE5D-0D59-1541-E5DFC483AD6A}"/>
              </a:ext>
            </a:extLst>
          </p:cNvPr>
          <p:cNvSpPr>
            <a:spLocks noGrp="1"/>
          </p:cNvSpPr>
          <p:nvPr>
            <p:ph type="title"/>
          </p:nvPr>
        </p:nvSpPr>
        <p:spPr>
          <a:xfrm>
            <a:off x="603252" y="539751"/>
            <a:ext cx="7942231" cy="717551"/>
          </a:xfrm>
        </p:spPr>
        <p:txBody>
          <a:bodyPr/>
          <a:lstStyle/>
          <a:p>
            <a:r>
              <a:rPr lang="en-US" dirty="0"/>
              <a:t>Kaizen en pratique : erreurs de préparation de commandes en entrepôt</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6E9541A0-E387-572F-CFF5-75A7A39B49B2}"/>
              </a:ext>
            </a:extLst>
          </p:cNvPr>
          <p:cNvPicPr>
            <a:picLocks noChangeAspect="1"/>
          </p:cNvPicPr>
          <p:nvPr/>
        </p:nvPicPr>
        <p:blipFill>
          <a:blip r:embed="rId3"/>
          <a:stretch>
            <a:fillRect/>
          </a:stretch>
        </p:blipFill>
        <p:spPr>
          <a:xfrm>
            <a:off x="603251" y="1750882"/>
            <a:ext cx="9600519" cy="3735518"/>
          </a:xfrm>
          <a:prstGeom prst="rect">
            <a:avLst/>
          </a:prstGeom>
        </p:spPr>
      </p:pic>
      <p:sp>
        <p:nvSpPr>
          <p:cNvPr id="8" name="Rectangle 7">
            <a:extLst>
              <a:ext uri="{FF2B5EF4-FFF2-40B4-BE49-F238E27FC236}">
                <a16:creationId xmlns:a16="http://schemas.microsoft.com/office/drawing/2014/main" id="{9313A0AB-D3B8-432E-B6F8-69245958CEAC}"/>
              </a:ext>
            </a:extLst>
          </p:cNvPr>
          <p:cNvSpPr/>
          <p:nvPr/>
        </p:nvSpPr>
        <p:spPr>
          <a:xfrm>
            <a:off x="596900" y="1752600"/>
            <a:ext cx="9613900" cy="39624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7E213ACD-275A-4791-9117-84812BC4BE07}"/>
              </a:ext>
            </a:extLst>
          </p:cNvPr>
          <p:cNvSpPr txBox="1"/>
          <p:nvPr/>
        </p:nvSpPr>
        <p:spPr>
          <a:xfrm>
            <a:off x="673100" y="1854200"/>
            <a:ext cx="94615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111827"/>
                </a:solidFill>
                <a:effectLst/>
                <a:uFillTx/>
                <a:latin typeface="Montserrat"/>
                <a:cs typeface="Montserrat"/>
                <a:sym typeface="Helvetica Neue"/>
              </a:rPr>
              <a:t>SCÉNARIO : Les erreurs de préparation augmentent le vendredi (2 % contre 0,8 % les autres jours).</a:t>
            </a:r>
            <a:endParaRPr kumimoji="0" lang="en-GB" sz="1400" i="0" u="none" strike="noStrike" cap="none" spc="0" normalizeH="0" baseline="0" dirty="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D44B31E4-6B90-4AA6-AFF8-9D80C1A6D5F3}"/>
              </a:ext>
            </a:extLst>
          </p:cNvPr>
          <p:cNvSpPr txBox="1"/>
          <p:nvPr/>
        </p:nvSpPr>
        <p:spPr>
          <a:xfrm>
            <a:off x="673100" y="2387600"/>
            <a:ext cx="94615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PLANIFIER : L’équipe observe le schéma → hypothèse : la fatigue due aux heures supplémentaires du week-end provoque les erreurs.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349F543E-B3C5-42D2-91CC-7306321C2EF9}"/>
              </a:ext>
            </a:extLst>
          </p:cNvPr>
          <p:cNvSpPr txBox="1"/>
          <p:nvPr/>
        </p:nvSpPr>
        <p:spPr>
          <a:xfrm>
            <a:off x="673100" y="3009900"/>
            <a:ext cx="94615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RÉALISER : Test : faire tourner les équipes ; réduire les postes du vendredi à 8 heures (pas 10) pendant 1 mois.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5B9D2896-1513-404D-9A39-9D914F5ACB15}"/>
              </a:ext>
            </a:extLst>
          </p:cNvPr>
          <p:cNvSpPr txBox="1"/>
          <p:nvPr/>
        </p:nvSpPr>
        <p:spPr>
          <a:xfrm>
            <a:off x="673100" y="3632200"/>
            <a:ext cx="94615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VÉRIFIER : le taux d’erreur du vendredi tombe à 0,9 % (depuis 2 %) → économise 50 k$/an en reprises + réclamations clients.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35615855-5174-40BB-8C58-86C72A5B6385}"/>
              </a:ext>
            </a:extLst>
          </p:cNvPr>
          <p:cNvSpPr txBox="1"/>
          <p:nvPr/>
        </p:nvSpPr>
        <p:spPr>
          <a:xfrm>
            <a:off x="673100" y="4254500"/>
            <a:ext cx="94615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AGIR : Rendre le changement permanent → appliquer le même raisonnement aux autres jours à fortes erreurs.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AB873D32-D505-49AA-8069-AD03C67712CD}"/>
              </a:ext>
            </a:extLst>
          </p:cNvPr>
          <p:cNvSpPr txBox="1"/>
          <p:nvPr/>
        </p:nvSpPr>
        <p:spPr>
          <a:xfrm>
            <a:off x="673100" y="4775200"/>
            <a:ext cx="94615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RÉSULTAT : Petit changement, grand impact ! Les employés se sentent valorisés parce que LEUR idée a été mise en œuvre.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A6DF5D65-0A60-4796-9371-A4BC72663972}"/>
              </a:ext>
            </a:extLst>
          </p:cNvPr>
          <p:cNvSpPr txBox="1"/>
          <p:nvPr/>
        </p:nvSpPr>
        <p:spPr>
          <a:xfrm>
            <a:off x="673100" y="5283200"/>
            <a:ext cx="94615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LEÇON CLÉ : Les employés de terrain voient des problèmes que les dirigeants manquent. Écoutez-les.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72363046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0A385-E9C1-2A07-E677-7F8D3FFF8C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B08C7-8623-9E1B-1F76-9F62EC70DD57}"/>
              </a:ext>
            </a:extLst>
          </p:cNvPr>
          <p:cNvSpPr>
            <a:spLocks noGrp="1"/>
          </p:cNvSpPr>
          <p:nvPr>
            <p:ph type="title"/>
          </p:nvPr>
        </p:nvSpPr>
        <p:spPr>
          <a:xfrm>
            <a:off x="603252" y="539751"/>
            <a:ext cx="7942231" cy="717551"/>
          </a:xfrm>
        </p:spPr>
        <p:txBody>
          <a:bodyPr/>
          <a:lstStyle/>
          <a:p>
            <a:r>
              <a:rPr lang="en-US" dirty="0"/>
              <a:t>6. Définir des objectifs de performance — cadre (partie 1)</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0D240A1C-39B8-CEA7-6414-33933595DD8F}"/>
              </a:ext>
            </a:extLst>
          </p:cNvPr>
          <p:cNvPicPr>
            <a:picLocks noChangeAspect="1"/>
          </p:cNvPicPr>
          <p:nvPr/>
        </p:nvPicPr>
        <p:blipFill>
          <a:blip r:embed="rId3"/>
          <a:stretch>
            <a:fillRect/>
          </a:stretch>
        </p:blipFill>
        <p:spPr>
          <a:xfrm>
            <a:off x="603252" y="1623496"/>
            <a:ext cx="9588152" cy="4882446"/>
          </a:xfrm>
          <a:prstGeom prst="rect">
            <a:avLst/>
          </a:prstGeom>
        </p:spPr>
      </p:pic>
      <p:sp>
        <p:nvSpPr>
          <p:cNvPr id="8" name="Rectangle 7">
            <a:extLst>
              <a:ext uri="{FF2B5EF4-FFF2-40B4-BE49-F238E27FC236}">
                <a16:creationId xmlns:a16="http://schemas.microsoft.com/office/drawing/2014/main" id="{0B8576C5-9951-4B17-8819-ECF5DFD56342}"/>
              </a:ext>
            </a:extLst>
          </p:cNvPr>
          <p:cNvSpPr/>
          <p:nvPr/>
        </p:nvSpPr>
        <p:spPr>
          <a:xfrm>
            <a:off x="596900" y="1625600"/>
            <a:ext cx="9588500" cy="47752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6D36BCB4-8E93-48CB-8D13-DB1CD8EE2AAC}"/>
              </a:ext>
            </a:extLst>
          </p:cNvPr>
          <p:cNvSpPr txBox="1"/>
          <p:nvPr/>
        </p:nvSpPr>
        <p:spPr>
          <a:xfrm>
            <a:off x="673100" y="1727200"/>
            <a:ext cx="94361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111827"/>
                </a:solidFill>
                <a:effectLst/>
                <a:uFillTx/>
                <a:latin typeface="Montserrat"/>
                <a:cs typeface="Montserrat"/>
                <a:sym typeface="Helvetica Neue"/>
              </a:rPr>
              <a:t>Défi : Tous les indicateurs n’ont pas la même importance. La stratégie doit guider la priorisation des cibles.</a:t>
            </a:r>
            <a:endParaRPr kumimoji="0" lang="en-GB" sz="1400" i="0" u="none" strike="noStrike" cap="none" spc="0" normalizeH="0" baseline="0" dirty="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4B6BE0FF-8AB0-44E8-9847-54FBD63319FA}"/>
              </a:ext>
            </a:extLst>
          </p:cNvPr>
          <p:cNvSpPr txBox="1"/>
          <p:nvPr/>
        </p:nvSpPr>
        <p:spPr>
          <a:xfrm>
            <a:off x="673100" y="2209800"/>
            <a:ext cx="94361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ÉTAPE 1 : Aligner avec la stratégie d’entreprise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1CD95081-3148-47D6-9EB7-8B5109B9185A}"/>
              </a:ext>
            </a:extLst>
          </p:cNvPr>
          <p:cNvSpPr txBox="1"/>
          <p:nvPr/>
        </p:nvSpPr>
        <p:spPr>
          <a:xfrm>
            <a:off x="673100" y="2489200"/>
            <a:ext cx="94361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Question : Que cherche à accomplir l’entreprise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3E0E1176-1907-40DC-BE88-25E141378288}"/>
              </a:ext>
            </a:extLst>
          </p:cNvPr>
          <p:cNvSpPr txBox="1"/>
          <p:nvPr/>
        </p:nvSpPr>
        <p:spPr>
          <a:xfrm>
            <a:off x="673100" y="2768600"/>
            <a:ext cx="94361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Exemples : « Devenir le fournisseur le plus rapide » OU « Coût total le plus bas » OU « Meilleur service client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0124BA79-30C7-4CF6-BAD9-575ACFA89AFF}"/>
              </a:ext>
            </a:extLst>
          </p:cNvPr>
          <p:cNvSpPr txBox="1"/>
          <p:nvPr/>
        </p:nvSpPr>
        <p:spPr>
          <a:xfrm>
            <a:off x="673100" y="3175000"/>
            <a:ext cx="94361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Action : Pondérer les indicateurs. Plus rapide ? Prioriser le délai. Coût le plus bas ? Prioriser le CTS. Meilleur service ? Prioriser OTD + exactitude.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9C5EC9C6-8A26-432E-9015-F4570AC3BABF}"/>
              </a:ext>
            </a:extLst>
          </p:cNvPr>
          <p:cNvSpPr txBox="1"/>
          <p:nvPr/>
        </p:nvSpPr>
        <p:spPr>
          <a:xfrm>
            <a:off x="673100" y="3835400"/>
            <a:ext cx="94361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ÉTAPE 2 : Établir une référence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1E0E0265-BCEF-423B-A77D-B8F66DA96E99}"/>
              </a:ext>
            </a:extLst>
          </p:cNvPr>
          <p:cNvSpPr txBox="1"/>
          <p:nvPr/>
        </p:nvSpPr>
        <p:spPr>
          <a:xfrm>
            <a:off x="673100" y="4114800"/>
            <a:ext cx="94361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Question : Où en sommes-nous aujourd’hui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D3BB8D3B-874D-4EFD-BDFD-050D2F260772}"/>
              </a:ext>
            </a:extLst>
          </p:cNvPr>
          <p:cNvSpPr txBox="1"/>
          <p:nvPr/>
        </p:nvSpPr>
        <p:spPr>
          <a:xfrm>
            <a:off x="673100" y="4394200"/>
            <a:ext cx="94361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Action : collecter 12 mois de données historiques par KPI. Calculer moyenne, variance, tendances. Comprendre les schémas saisonniers.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11884320-1A19-432B-98A0-60A1B97436FD}"/>
              </a:ext>
            </a:extLst>
          </p:cNvPr>
          <p:cNvSpPr txBox="1"/>
          <p:nvPr/>
        </p:nvSpPr>
        <p:spPr>
          <a:xfrm>
            <a:off x="673100" y="5054600"/>
            <a:ext cx="94361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ÉTAPE 3 : Se comparer aux meilleures pratiques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AC99E6FA-74A7-43D4-B550-7A7B25C455A8}"/>
              </a:ext>
            </a:extLst>
          </p:cNvPr>
          <p:cNvSpPr txBox="1"/>
          <p:nvPr/>
        </p:nvSpPr>
        <p:spPr>
          <a:xfrm>
            <a:off x="673100" y="5334000"/>
            <a:ext cx="94361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Question : Quelle est la performance de référence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9" name="TextBox 18">
            <a:extLst>
              <a:ext uri="{FF2B5EF4-FFF2-40B4-BE49-F238E27FC236}">
                <a16:creationId xmlns:a16="http://schemas.microsoft.com/office/drawing/2014/main" id="{C85CB787-EDEA-4A2F-990C-63FF23751532}"/>
              </a:ext>
            </a:extLst>
          </p:cNvPr>
          <p:cNvSpPr txBox="1"/>
          <p:nvPr/>
        </p:nvSpPr>
        <p:spPr>
          <a:xfrm>
            <a:off x="673100" y="5613400"/>
            <a:ext cx="94361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Action : rechercher normes sectorielles, données de concurrents et groupes pairs. Rester réaliste quant au contexte (infrastructure, fournisseurs, marché).</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182816832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AE06B-5330-2D24-5658-0EB04FABC8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9D7BB-5FA8-1C2F-1484-D689894B0567}"/>
              </a:ext>
            </a:extLst>
          </p:cNvPr>
          <p:cNvSpPr>
            <a:spLocks noGrp="1"/>
          </p:cNvSpPr>
          <p:nvPr>
            <p:ph type="title"/>
          </p:nvPr>
        </p:nvSpPr>
        <p:spPr>
          <a:xfrm>
            <a:off x="603252" y="539751"/>
            <a:ext cx="7942231" cy="717551"/>
          </a:xfrm>
        </p:spPr>
        <p:txBody>
          <a:bodyPr/>
          <a:lstStyle/>
          <a:p>
            <a:r>
              <a:rPr lang="en-US" dirty="0"/>
              <a:t>Définir des objectifs de performance — objectifs SMART (partie 2)</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A9EC9037-618F-1DCC-9126-84F878372EF6}"/>
              </a:ext>
            </a:extLst>
          </p:cNvPr>
          <p:cNvPicPr>
            <a:picLocks noChangeAspect="1"/>
          </p:cNvPicPr>
          <p:nvPr/>
        </p:nvPicPr>
        <p:blipFill>
          <a:blip r:embed="rId3"/>
          <a:stretch>
            <a:fillRect/>
          </a:stretch>
        </p:blipFill>
        <p:spPr>
          <a:xfrm>
            <a:off x="619876" y="1764343"/>
            <a:ext cx="10518209" cy="4553906"/>
          </a:xfrm>
          <a:prstGeom prst="rect">
            <a:avLst/>
          </a:prstGeom>
        </p:spPr>
      </p:pic>
      <p:sp>
        <p:nvSpPr>
          <p:cNvPr id="8" name="Rectangle 7">
            <a:extLst>
              <a:ext uri="{FF2B5EF4-FFF2-40B4-BE49-F238E27FC236}">
                <a16:creationId xmlns:a16="http://schemas.microsoft.com/office/drawing/2014/main" id="{BEED3185-6DD9-4F04-8D67-57ED24E320B3}"/>
              </a:ext>
            </a:extLst>
          </p:cNvPr>
          <p:cNvSpPr/>
          <p:nvPr/>
        </p:nvSpPr>
        <p:spPr>
          <a:xfrm>
            <a:off x="596900" y="1752600"/>
            <a:ext cx="10541000" cy="45720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F1EAB51D-BA4C-4D38-972C-A1272657D56E}"/>
              </a:ext>
            </a:extLst>
          </p:cNvPr>
          <p:cNvSpPr txBox="1"/>
          <p:nvPr/>
        </p:nvSpPr>
        <p:spPr>
          <a:xfrm>
            <a:off x="673100" y="1854200"/>
            <a:ext cx="10388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ÉTAPE 4 : Fixer des objectifs SMART</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7F65A831-7EAF-4E13-9B50-CC32E602E9A1}"/>
              </a:ext>
            </a:extLst>
          </p:cNvPr>
          <p:cNvSpPr txBox="1"/>
          <p:nvPr/>
        </p:nvSpPr>
        <p:spPr>
          <a:xfrm>
            <a:off x="673100" y="2324100"/>
            <a:ext cx="103886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S = SPÉCIFIQUE : « Améliorer la livraison à temps à 97 % » (pas vague : « faire mieux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A62ADD35-A969-4796-B19A-1F1B58259E8D}"/>
              </a:ext>
            </a:extLst>
          </p:cNvPr>
          <p:cNvSpPr txBox="1"/>
          <p:nvPr/>
        </p:nvSpPr>
        <p:spPr>
          <a:xfrm>
            <a:off x="673100" y="2806700"/>
            <a:ext cx="1038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M = MESURABLE : Pouvez-vous le compter ? Le calculer ? Le vérifier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7FC7C03E-3FE6-4F53-8B78-70EB4FEE7FF1}"/>
              </a:ext>
            </a:extLst>
          </p:cNvPr>
          <p:cNvSpPr txBox="1"/>
          <p:nvPr/>
        </p:nvSpPr>
        <p:spPr>
          <a:xfrm>
            <a:off x="673100" y="3263900"/>
            <a:ext cx="103886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A = ATTEIGNABLE : ambitieux mais réaliste. Actuel 85 % → 99 % du jour au lendemain = démotivant. Mieux : 85 % → 90 % (année 1) → 95 % (année 2) → 98 % (année 3)</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E50A3B2B-49FC-4227-A443-B01D9DCA54F1}"/>
              </a:ext>
            </a:extLst>
          </p:cNvPr>
          <p:cNvSpPr txBox="1"/>
          <p:nvPr/>
        </p:nvSpPr>
        <p:spPr>
          <a:xfrm>
            <a:off x="673100" y="3987800"/>
            <a:ext cx="103886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R = PERTINENT : relié à la stratégie et aux besoins clients. Ne poursuivez pas des indicateurs non pertinents.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25F4F098-73A4-40F9-A493-7C50C00E8E13}"/>
              </a:ext>
            </a:extLst>
          </p:cNvPr>
          <p:cNvSpPr txBox="1"/>
          <p:nvPr/>
        </p:nvSpPr>
        <p:spPr>
          <a:xfrm>
            <a:off x="673100" y="4495800"/>
            <a:ext cx="103886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T = DÉLIMITÉ DANS LE TEMPS : « D’ici le T4 2026 » (pas vague : « éventuellement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95D5D352-41A2-4CC5-ADFA-A830F95BB94C}"/>
              </a:ext>
            </a:extLst>
          </p:cNvPr>
          <p:cNvSpPr txBox="1"/>
          <p:nvPr/>
        </p:nvSpPr>
        <p:spPr>
          <a:xfrm>
            <a:off x="673100" y="5054600"/>
            <a:ext cx="1038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ÉTAPE 5 : Communiquer et suivre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07AE7D6E-A482-467C-B674-485D88F117CE}"/>
              </a:ext>
            </a:extLst>
          </p:cNvPr>
          <p:cNvSpPr txBox="1"/>
          <p:nvPr/>
        </p:nvSpPr>
        <p:spPr>
          <a:xfrm>
            <a:off x="673100" y="5359400"/>
            <a:ext cx="103886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Action : rendre les objectifs visibles (tableau de bord, panneau mural, e-mail). Revues mensuelles ou hebdomadaires. Célébrer les réussites. Traiter les dérives tôt. Ajuster si nécessaire.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19378362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5F162-AC80-1DF4-A9D4-75098C4AF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0D7A4-5CA9-A33F-64BA-6DCBAA0B86C8}"/>
              </a:ext>
            </a:extLst>
          </p:cNvPr>
          <p:cNvSpPr>
            <a:spLocks noGrp="1"/>
          </p:cNvSpPr>
          <p:nvPr>
            <p:ph type="title"/>
          </p:nvPr>
        </p:nvSpPr>
        <p:spPr>
          <a:xfrm>
            <a:off x="603252" y="539751"/>
            <a:ext cx="7942231" cy="717551"/>
          </a:xfrm>
        </p:spPr>
        <p:txBody>
          <a:bodyPr/>
          <a:lstStyle/>
          <a:p>
            <a:r>
              <a:rPr lang="en-US" dirty="0"/>
              <a:t>Définition des objectifs : éviter les indicateurs de vanité</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B3132DA7-AA2E-EBEF-FECD-4BBB8EEE1707}"/>
              </a:ext>
            </a:extLst>
          </p:cNvPr>
          <p:cNvPicPr>
            <a:picLocks noChangeAspect="1"/>
          </p:cNvPicPr>
          <p:nvPr/>
        </p:nvPicPr>
        <p:blipFill>
          <a:blip r:embed="rId3"/>
          <a:stretch>
            <a:fillRect/>
          </a:stretch>
        </p:blipFill>
        <p:spPr>
          <a:xfrm>
            <a:off x="603251" y="1771249"/>
            <a:ext cx="9673515" cy="2468242"/>
          </a:xfrm>
          <a:prstGeom prst="rect">
            <a:avLst/>
          </a:prstGeom>
        </p:spPr>
      </p:pic>
      <p:sp>
        <p:nvSpPr>
          <p:cNvPr id="8" name="Rectangle 7">
            <a:extLst>
              <a:ext uri="{FF2B5EF4-FFF2-40B4-BE49-F238E27FC236}">
                <a16:creationId xmlns:a16="http://schemas.microsoft.com/office/drawing/2014/main" id="{25B978FC-131F-4876-AADC-CAAB5990FADD}"/>
              </a:ext>
            </a:extLst>
          </p:cNvPr>
          <p:cNvSpPr/>
          <p:nvPr/>
        </p:nvSpPr>
        <p:spPr>
          <a:xfrm>
            <a:off x="596900" y="1765300"/>
            <a:ext cx="9677400" cy="24892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F96C7615-F0D2-44FE-9388-C7FFF47AF449}"/>
              </a:ext>
            </a:extLst>
          </p:cNvPr>
          <p:cNvSpPr txBox="1"/>
          <p:nvPr/>
        </p:nvSpPr>
        <p:spPr>
          <a:xfrm>
            <a:off x="673100" y="1866900"/>
            <a:ext cx="952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ERREUR DES INDICATEURS DE VANITÉ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6B22991D-4D51-4FBE-A320-30EB495D6AAE}"/>
              </a:ext>
            </a:extLst>
          </p:cNvPr>
          <p:cNvSpPr txBox="1"/>
          <p:nvPr/>
        </p:nvSpPr>
        <p:spPr>
          <a:xfrm>
            <a:off x="673100" y="2197100"/>
            <a:ext cx="9525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 Nous traitons 10 000 commandes/jour » (cela paraît impressionnant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40C69492-4F2D-4270-B97B-372ACD88BFAA}"/>
              </a:ext>
            </a:extLst>
          </p:cNvPr>
          <p:cNvSpPr txBox="1"/>
          <p:nvPr/>
        </p:nvSpPr>
        <p:spPr>
          <a:xfrm>
            <a:off x="673100" y="2552700"/>
            <a:ext cx="9525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Mais si 30 % sont en retard, cela ne signifie rien. Un seul indicateur peut tromper.</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736DFE0B-A352-428E-B57A-DA97D91C8653}"/>
              </a:ext>
            </a:extLst>
          </p:cNvPr>
          <p:cNvSpPr txBox="1"/>
          <p:nvPr/>
        </p:nvSpPr>
        <p:spPr>
          <a:xfrm>
            <a:off x="673100" y="3098800"/>
            <a:ext cx="952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MIEUX :</a:t>
            </a:r>
          </a:p>
        </p:txBody>
      </p:sp>
      <p:sp>
        <p:nvSpPr>
          <p:cNvPr id="13" name="TextBox 12">
            <a:extLst>
              <a:ext uri="{FF2B5EF4-FFF2-40B4-BE49-F238E27FC236}">
                <a16:creationId xmlns:a16="http://schemas.microsoft.com/office/drawing/2014/main" id="{F842E21C-7350-4590-A2D9-5D8DEE99030F}"/>
              </a:ext>
            </a:extLst>
          </p:cNvPr>
          <p:cNvSpPr txBox="1"/>
          <p:nvPr/>
        </p:nvSpPr>
        <p:spPr>
          <a:xfrm>
            <a:off x="673100" y="3416300"/>
            <a:ext cx="95250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 Nous livrons 98 % des commandes à temps, avec 99,5 % d’exactitude et 99 % de conformité documentaire »</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7698DF74-9A04-454E-9303-0274DC99BADD}"/>
              </a:ext>
            </a:extLst>
          </p:cNvPr>
          <p:cNvSpPr txBox="1"/>
          <p:nvPr/>
        </p:nvSpPr>
        <p:spPr>
          <a:xfrm>
            <a:off x="673100" y="3848100"/>
            <a:ext cx="9525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Cela raconte la VRAIE histoire : rapidité + qualité + fiabilité</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9767118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064EF-A65F-FB61-4579-96B7C9385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8FAA2-43E3-C289-B367-CC304E5EC9B7}"/>
              </a:ext>
            </a:extLst>
          </p:cNvPr>
          <p:cNvSpPr>
            <a:spLocks noGrp="1"/>
          </p:cNvSpPr>
          <p:nvPr>
            <p:ph type="title"/>
          </p:nvPr>
        </p:nvSpPr>
        <p:spPr>
          <a:xfrm>
            <a:off x="603252" y="539751"/>
            <a:ext cx="7942231" cy="717551"/>
          </a:xfrm>
        </p:spPr>
        <p:txBody>
          <a:bodyPr/>
          <a:lstStyle/>
          <a:p>
            <a:r>
              <a:rPr lang="en-US" dirty="0"/>
              <a:t>Définition des objectifs : contexte régional</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C006BA78-F249-35A2-0A16-9CC40A6E4DB3}"/>
              </a:ext>
            </a:extLst>
          </p:cNvPr>
          <p:cNvPicPr>
            <a:picLocks noChangeAspect="1"/>
          </p:cNvPicPr>
          <p:nvPr/>
        </p:nvPicPr>
        <p:blipFill>
          <a:blip r:embed="rId3"/>
          <a:stretch>
            <a:fillRect/>
          </a:stretch>
        </p:blipFill>
        <p:spPr>
          <a:xfrm>
            <a:off x="603252" y="1658560"/>
            <a:ext cx="9649249" cy="3212698"/>
          </a:xfrm>
          <a:prstGeom prst="rect">
            <a:avLst/>
          </a:prstGeom>
        </p:spPr>
      </p:pic>
      <p:sp>
        <p:nvSpPr>
          <p:cNvPr id="8" name="Rectangle 7">
            <a:extLst>
              <a:ext uri="{FF2B5EF4-FFF2-40B4-BE49-F238E27FC236}">
                <a16:creationId xmlns:a16="http://schemas.microsoft.com/office/drawing/2014/main" id="{73C0524D-95A4-48EE-898E-938FDC5B7EB5}"/>
              </a:ext>
            </a:extLst>
          </p:cNvPr>
          <p:cNvSpPr/>
          <p:nvPr/>
        </p:nvSpPr>
        <p:spPr>
          <a:xfrm>
            <a:off x="596900" y="1651000"/>
            <a:ext cx="9652000" cy="32131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521FAB47-ABEF-405B-8AD0-67BA08CA6683}"/>
              </a:ext>
            </a:extLst>
          </p:cNvPr>
          <p:cNvSpPr txBox="1"/>
          <p:nvPr/>
        </p:nvSpPr>
        <p:spPr>
          <a:xfrm>
            <a:off x="673100" y="1752600"/>
            <a:ext cx="94996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Les défis d’infrastructure exigent des objectifs réalistes. NE copiez PAS simplement les normes internationales.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EFF9911F-CD8D-48BE-9C1B-98A8FD23D91E}"/>
              </a:ext>
            </a:extLst>
          </p:cNvPr>
          <p:cNvSpPr txBox="1"/>
          <p:nvPr/>
        </p:nvSpPr>
        <p:spPr>
          <a:xfrm>
            <a:off x="673100" y="2260600"/>
            <a:ext cx="9499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i="0" u="none" strike="noStrike" cap="none" spc="0" normalizeH="0" baseline="0">
                <a:ln>
                  <a:noFill/>
                </a:ln>
                <a:solidFill>
                  <a:srgbClr val="111827"/>
                </a:solidFill>
                <a:effectLst/>
                <a:uFillTx/>
                <a:latin typeface="Montserrat"/>
                <a:cs typeface="Montserrat"/>
                <a:sym typeface="Helvetica Neue"/>
              </a:rPr>
              <a:t>EXEMPLE :</a:t>
            </a:r>
          </a:p>
        </p:txBody>
      </p:sp>
      <p:sp>
        <p:nvSpPr>
          <p:cNvPr id="11" name="TextBox 10">
            <a:extLst>
              <a:ext uri="{FF2B5EF4-FFF2-40B4-BE49-F238E27FC236}">
                <a16:creationId xmlns:a16="http://schemas.microsoft.com/office/drawing/2014/main" id="{146F5453-95E9-4FE6-B6CE-DFD05ABC3740}"/>
              </a:ext>
            </a:extLst>
          </p:cNvPr>
          <p:cNvSpPr txBox="1"/>
          <p:nvPr/>
        </p:nvSpPr>
        <p:spPr>
          <a:xfrm>
            <a:off x="673100" y="2616200"/>
            <a:ext cx="94996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 Un objectif OTD de 95 % peut être ambitieux compte tenu de l’état des routes ; 90 % peut être réaliste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8766B049-BFFC-4BB5-B426-719B73857DAA}"/>
              </a:ext>
            </a:extLst>
          </p:cNvPr>
          <p:cNvSpPr txBox="1"/>
          <p:nvPr/>
        </p:nvSpPr>
        <p:spPr>
          <a:xfrm>
            <a:off x="673100" y="2997200"/>
            <a:ext cx="94996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 MAIS le % de commande parfaite peut TOUJOURS être de 99 % — cela dépend de la discipline du processus, pas de l’état des routes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E9BA8195-62F6-472A-A338-A9CEF5C82F65}"/>
              </a:ext>
            </a:extLst>
          </p:cNvPr>
          <p:cNvSpPr txBox="1"/>
          <p:nvPr/>
        </p:nvSpPr>
        <p:spPr>
          <a:xfrm>
            <a:off x="673100" y="3479800"/>
            <a:ext cx="94996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 Les cycles cash-to-cash peuvent être plus longs en raison des délais de paiement ; ajuster aux réalités bancaires locales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5F23B0F1-918E-412E-AC5E-1B26E7BDDBC4}"/>
              </a:ext>
            </a:extLst>
          </p:cNvPr>
          <p:cNvSpPr txBox="1"/>
          <p:nvPr/>
        </p:nvSpPr>
        <p:spPr>
          <a:xfrm>
            <a:off x="673100" y="3860800"/>
            <a:ext cx="94996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 Rotation des stocks plus faible en raison d’une fiabilité fournisseur limitée ; atténuer avec un stock de sécurité</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9ACFBAE1-5973-4F75-9AF6-24F3A539CB14}"/>
              </a:ext>
            </a:extLst>
          </p:cNvPr>
          <p:cNvSpPr txBox="1"/>
          <p:nvPr/>
        </p:nvSpPr>
        <p:spPr>
          <a:xfrm>
            <a:off x="673100" y="4394200"/>
            <a:ext cx="94996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PRINCIPE CLÉ : des objectifs reflètent la réalité opérationnelle TOUT EN stimulant l’amélioration. Contexte + ambition = réussite réaliste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270051848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1815-B413-45BD-33F9-97667FB789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4036A-C294-0DEF-E679-F1A326110F68}"/>
              </a:ext>
            </a:extLst>
          </p:cNvPr>
          <p:cNvSpPr>
            <a:spLocks noGrp="1"/>
          </p:cNvSpPr>
          <p:nvPr>
            <p:ph type="title"/>
          </p:nvPr>
        </p:nvSpPr>
        <p:spPr>
          <a:xfrm>
            <a:off x="603252" y="539751"/>
            <a:ext cx="7942231" cy="717551"/>
          </a:xfrm>
        </p:spPr>
        <p:txBody>
          <a:bodyPr/>
          <a:lstStyle/>
          <a:p>
            <a:r>
              <a:rPr lang="pl-PL" dirty="0" err="1"/>
              <a:t>Définitions clés (fiche de référence)</a:t>
            </a:r>
          </a:p>
        </p:txBody>
      </p:sp>
      <p:pic>
        <p:nvPicPr>
          <p:cNvPr id="5" name="Obraz 4" descr="Obraz zawierający tekst, zrzut ekranu, Czcionka, dokument&#10;&#10;Zawartość wygenerowana przez AI może być niepoprawna.">
            <a:extLst>
              <a:ext uri="{FF2B5EF4-FFF2-40B4-BE49-F238E27FC236}">
                <a16:creationId xmlns:a16="http://schemas.microsoft.com/office/drawing/2014/main" id="{972D1EB9-8779-8FD3-2EA2-A066B1F328F6}"/>
              </a:ext>
            </a:extLst>
          </p:cNvPr>
          <p:cNvPicPr>
            <a:picLocks noChangeAspect="1"/>
          </p:cNvPicPr>
          <p:nvPr/>
        </p:nvPicPr>
        <p:blipFill>
          <a:blip r:embed="rId3"/>
          <a:stretch>
            <a:fillRect/>
          </a:stretch>
        </p:blipFill>
        <p:spPr>
          <a:xfrm>
            <a:off x="603252" y="1124667"/>
            <a:ext cx="8352381" cy="5733333"/>
          </a:xfrm>
          <a:prstGeom prst="rect">
            <a:avLst/>
          </a:prstGeom>
        </p:spPr>
      </p:pic>
      <p:sp>
        <p:nvSpPr>
          <p:cNvPr id="8" name="Rectangle 7">
            <a:extLst>
              <a:ext uri="{FF2B5EF4-FFF2-40B4-BE49-F238E27FC236}">
                <a16:creationId xmlns:a16="http://schemas.microsoft.com/office/drawing/2014/main" id="{1DAD5C2D-02C3-459E-90A8-C42B222B1B23}"/>
              </a:ext>
            </a:extLst>
          </p:cNvPr>
          <p:cNvSpPr/>
          <p:nvPr/>
        </p:nvSpPr>
        <p:spPr>
          <a:xfrm>
            <a:off x="596900" y="1130300"/>
            <a:ext cx="8331200" cy="56896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087DF13A-9D2E-442E-AD83-5177C360A090}"/>
              </a:ext>
            </a:extLst>
          </p:cNvPr>
          <p:cNvSpPr txBox="1"/>
          <p:nvPr/>
        </p:nvSpPr>
        <p:spPr>
          <a:xfrm>
            <a:off x="673100" y="1231900"/>
            <a:ext cx="81788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Indicateur clé de performance (KPI) = mesure quantifiable reflétant l’efficacité avec laquelle une organisation atteint ses objectifs clés.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82B92493-363C-47A9-9D52-C7CCA54A70FB}"/>
              </a:ext>
            </a:extLst>
          </p:cNvPr>
          <p:cNvSpPr txBox="1"/>
          <p:nvPr/>
        </p:nvSpPr>
        <p:spPr>
          <a:xfrm>
            <a:off x="673100" y="1739900"/>
            <a:ext cx="81788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Réalisation de la commande parfaite = pourcentage de commandes livrées à temps, complètes, sans dommage et avec une documentation exacte.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C172FF9D-8493-47F0-A0D9-A43B7B9FAB80}"/>
              </a:ext>
            </a:extLst>
          </p:cNvPr>
          <p:cNvSpPr txBox="1"/>
          <p:nvPr/>
        </p:nvSpPr>
        <p:spPr>
          <a:xfrm>
            <a:off x="673100" y="2247900"/>
            <a:ext cx="81788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Tableau de bord équilibré = outil de management stratégique mesurant la performance selon quatre perspectives : client, interne, financière, apprentissage et croissance.</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7F757B12-B7E3-4479-9574-E1A2A09997D4}"/>
              </a:ext>
            </a:extLst>
          </p:cNvPr>
          <p:cNvSpPr txBox="1"/>
          <p:nvPr/>
        </p:nvSpPr>
        <p:spPr>
          <a:xfrm>
            <a:off x="673100" y="2806700"/>
            <a:ext cx="81788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Benchmarking = processus de comparaison de la performance de la chaîne d’approvisionnement avec les entreprises de référence ou les normes sectorielles.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D22F5C47-9B8B-465E-B4D0-6F284B893884}"/>
              </a:ext>
            </a:extLst>
          </p:cNvPr>
          <p:cNvSpPr txBox="1"/>
          <p:nvPr/>
        </p:nvSpPr>
        <p:spPr>
          <a:xfrm>
            <a:off x="673100" y="3365500"/>
            <a:ext cx="81788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Kaizen = philosophie japonaise d’amélioration continue et incrémentale impliquant tous les employés à tous les niveaux.</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20FC4454-2FB4-4B19-B79E-2791B399A49F}"/>
              </a:ext>
            </a:extLst>
          </p:cNvPr>
          <p:cNvSpPr txBox="1"/>
          <p:nvPr/>
        </p:nvSpPr>
        <p:spPr>
          <a:xfrm>
            <a:off x="673100" y="3873500"/>
            <a:ext cx="81788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Coût de service (CTS) = coût total de la chaîne d’approvisionnement pour livrer une unité à un client (achats + stocks + entrepôt + transport + retours).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42B26F74-7DED-4BF2-9435-C798804F6D77}"/>
              </a:ext>
            </a:extLst>
          </p:cNvPr>
          <p:cNvSpPr txBox="1"/>
          <p:nvPr/>
        </p:nvSpPr>
        <p:spPr>
          <a:xfrm>
            <a:off x="673100" y="4432300"/>
            <a:ext cx="81788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Cycle cash-to-cash = nombre de jours entre le paiement des fournisseurs et l’encaissement auprès des clients.</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E515F492-40F2-4BDA-AD34-B287DBDFA1F7}"/>
              </a:ext>
            </a:extLst>
          </p:cNvPr>
          <p:cNvSpPr txBox="1"/>
          <p:nvPr/>
        </p:nvSpPr>
        <p:spPr>
          <a:xfrm>
            <a:off x="673100" y="4914900"/>
            <a:ext cx="81788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Rotation des stocks = nombre de fois où les stocks sont vendus et remplacés sur une période (généralement un an).</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28C14654-AE64-48AB-AB50-ABF80261637C}"/>
              </a:ext>
            </a:extLst>
          </p:cNvPr>
          <p:cNvSpPr txBox="1"/>
          <p:nvPr/>
        </p:nvSpPr>
        <p:spPr>
          <a:xfrm>
            <a:off x="673100" y="5397500"/>
            <a:ext cx="81788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Utilisation de la capacité = pourcentage de la capacité de production ou d’entrepôt réellement utilisée (production réelle / production maximale possible × 100).</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F23AD8FA-745F-4D1F-9292-D1ADD35C2F56}"/>
              </a:ext>
            </a:extLst>
          </p:cNvPr>
          <p:cNvSpPr txBox="1"/>
          <p:nvPr/>
        </p:nvSpPr>
        <p:spPr>
          <a:xfrm>
            <a:off x="673100" y="6032500"/>
            <a:ext cx="81788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111827"/>
                </a:solidFill>
                <a:effectLst/>
                <a:uFillTx/>
                <a:latin typeface="Montserrat"/>
                <a:cs typeface="Montserrat"/>
                <a:sym typeface="Helvetica Neue"/>
              </a:rPr>
              <a:t>SCOA (rendement des actifs de la chaîne logistique) = EBIT / (stocks + immobilisations) — mesure l’efficacité avec laquelle les actifs logistiques génèrent du profit.</a:t>
            </a:r>
            <a:endParaRPr kumimoji="0" lang="en-GB" sz="14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320961495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000" dirty="0">
                <a:latin typeface="Montserrat"/>
                <a:cs typeface="Montserrat"/>
              </a:rPr>
              <a:t>Identifier et classify KPIs across client, internal, et financial dimensions</a:t>
            </a:r>
          </a:p>
          <a:p>
            <a:pPr>
              <a:buFont typeface="Wingdings" panose="05000000000000000000" pitchFamily="2" charset="2"/>
              <a:buChar char="§"/>
            </a:pPr>
            <a:r>
              <a:rPr lang="en-US" sz="2000" dirty="0">
                <a:latin typeface="Montserrat"/>
                <a:cs typeface="Montserrat"/>
              </a:rPr>
              <a:t>Calculer commande parfaite Achievement et understand its four components</a:t>
            </a:r>
          </a:p>
          <a:p>
            <a:pPr>
              <a:buFont typeface="Wingdings" panose="05000000000000000000" pitchFamily="2" charset="2"/>
              <a:buChar char="§"/>
            </a:pPr>
            <a:r>
              <a:rPr lang="en-US" sz="2000" dirty="0">
                <a:latin typeface="Montserrat"/>
                <a:cs typeface="Montserrat"/>
              </a:rPr>
              <a:t>Expliquer le tableau de bord équilibré approach et why it prevents silos</a:t>
            </a:r>
          </a:p>
          <a:p>
            <a:pPr>
              <a:buFont typeface="Wingdings" panose="05000000000000000000" pitchFamily="2" charset="2"/>
              <a:buChar char="§"/>
            </a:pPr>
            <a:r>
              <a:rPr lang="en-US" sz="2000" dirty="0">
                <a:latin typeface="Montserrat"/>
                <a:cs typeface="Montserrat"/>
              </a:rPr>
              <a:t>Appliquer benchmarking practices à assess chaîne d’approvisionnement performance</a:t>
            </a:r>
          </a:p>
          <a:p>
            <a:pPr>
              <a:buFont typeface="Wingdings" panose="05000000000000000000" pitchFamily="2" charset="2"/>
              <a:buChar char="§"/>
            </a:pPr>
            <a:r>
              <a:rPr lang="en-US" sz="2000" dirty="0">
                <a:latin typeface="Montserrat"/>
                <a:cs typeface="Montserrat"/>
              </a:rPr>
              <a:t>Décrire Kaizen continuous improvement et le PDCUn cycle</a:t>
            </a:r>
          </a:p>
          <a:p>
            <a:pPr>
              <a:buFont typeface="Wingdings" panose="05000000000000000000" pitchFamily="2" charset="2"/>
              <a:buChar char="§"/>
            </a:pPr>
            <a:r>
              <a:rPr lang="en-US" sz="2000" dirty="0">
                <a:latin typeface="Montserrat"/>
                <a:cs typeface="Montserrat"/>
              </a:rPr>
              <a:t>Développer realistic performance targets aligned avec stratégie et context</a:t>
            </a:r>
          </a:p>
        </p:txBody>
      </p:sp>
    </p:spTree>
    <p:extLst>
      <p:ext uri="{BB962C8B-B14F-4D97-AF65-F5344CB8AC3E}">
        <p14:creationId xmlns:p14="http://schemas.microsoft.com/office/powerpoint/2010/main" val="354211109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2" y="539751"/>
            <a:ext cx="7942231" cy="717551"/>
          </a:xfrm>
        </p:spPr>
        <p:txBody>
          <a:bodyPr/>
          <a:lstStyle/>
          <a:p>
            <a:r>
              <a:rPr lang="en-US" dirty="0"/>
              <a:t>Comment savoir si votre chaîne d’approvisionnement gagne ou perd ?</a:t>
            </a:r>
          </a:p>
        </p:txBody>
      </p:sp>
      <p:pic>
        <p:nvPicPr>
          <p:cNvPr id="9" name="Obraz 8" descr="Obraz zawierający tekst, Czcionka, zrzut ekranu, logo&#10;&#10;Zawartość wygenerowana przez AI może być niepoprawna.">
            <a:extLst>
              <a:ext uri="{FF2B5EF4-FFF2-40B4-BE49-F238E27FC236}">
                <a16:creationId xmlns:a16="http://schemas.microsoft.com/office/drawing/2014/main" id="{6D60B187-6BA1-8A54-138D-74B499BF970A}"/>
              </a:ext>
            </a:extLst>
          </p:cNvPr>
          <p:cNvPicPr>
            <a:picLocks noChangeAspect="1"/>
          </p:cNvPicPr>
          <p:nvPr/>
        </p:nvPicPr>
        <p:blipFill>
          <a:blip r:embed="rId3"/>
          <a:stretch>
            <a:fillRect/>
          </a:stretch>
        </p:blipFill>
        <p:spPr>
          <a:xfrm>
            <a:off x="553377" y="1628999"/>
            <a:ext cx="9172515" cy="4167321"/>
          </a:xfrm>
          <a:prstGeom prst="rect">
            <a:avLst/>
          </a:prstGeom>
        </p:spPr>
      </p:pic>
      <p:sp>
        <p:nvSpPr>
          <p:cNvPr id="12" name="Rectangle 11">
            <a:extLst>
              <a:ext uri="{FF2B5EF4-FFF2-40B4-BE49-F238E27FC236}">
                <a16:creationId xmlns:a16="http://schemas.microsoft.com/office/drawing/2014/main" id="{6207E12D-CC04-4991-AF30-8F9F1D13F894}"/>
              </a:ext>
            </a:extLst>
          </p:cNvPr>
          <p:cNvSpPr/>
          <p:nvPr/>
        </p:nvSpPr>
        <p:spPr>
          <a:xfrm>
            <a:off x="825500" y="2857500"/>
            <a:ext cx="5969000" cy="1295400"/>
          </a:xfrm>
          <a:prstGeom prst="rect">
            <a:avLst/>
          </a:prstGeom>
          <a:solidFill>
            <a:srgbClr val="DDF3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3" name="TextBox 12">
            <a:extLst>
              <a:ext uri="{FF2B5EF4-FFF2-40B4-BE49-F238E27FC236}">
                <a16:creationId xmlns:a16="http://schemas.microsoft.com/office/drawing/2014/main" id="{A33F9100-EB72-4F47-B056-2CE4EE13A109}"/>
              </a:ext>
            </a:extLst>
          </p:cNvPr>
          <p:cNvSpPr txBox="1"/>
          <p:nvPr/>
        </p:nvSpPr>
        <p:spPr>
          <a:xfrm>
            <a:off x="863600" y="2870200"/>
            <a:ext cx="58420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b="1" i="0" u="none" strike="noStrike" cap="none" spc="0" normalizeH="0" baseline="0" dirty="0">
                <a:ln>
                  <a:noFill/>
                </a:ln>
                <a:solidFill>
                  <a:srgbClr val="24324A"/>
                </a:solidFill>
                <a:effectLst/>
                <a:uFillTx/>
                <a:latin typeface="Montserrat"/>
                <a:cs typeface="Montserrat"/>
                <a:sym typeface="Helvetica Neue"/>
              </a:rPr>
              <a:t>« Ce qui se </a:t>
            </a:r>
            <a:r>
              <a:rPr kumimoji="0" lang="en-GB" sz="2000" b="1" i="0" u="none" strike="noStrike" cap="none" spc="0" normalizeH="0" baseline="0" dirty="0" err="1">
                <a:ln>
                  <a:noFill/>
                </a:ln>
                <a:solidFill>
                  <a:srgbClr val="24324A"/>
                </a:solidFill>
                <a:effectLst/>
                <a:uFillTx/>
                <a:latin typeface="Montserrat"/>
                <a:cs typeface="Montserrat"/>
                <a:sym typeface="Helvetica Neue"/>
              </a:rPr>
              <a:t>mesure</a:t>
            </a:r>
            <a:endParaRPr kumimoji="0" lang="en-GB" sz="2000" b="1" i="0" u="none" strike="noStrike" cap="none" spc="0" normalizeH="0" baseline="0" dirty="0">
              <a:ln>
                <a:noFill/>
              </a:ln>
              <a:solidFill>
                <a:srgbClr val="24324A"/>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2D09F12E-76BC-479B-8448-E2D4E72AD6EC}"/>
              </a:ext>
            </a:extLst>
          </p:cNvPr>
          <p:cNvSpPr txBox="1"/>
          <p:nvPr/>
        </p:nvSpPr>
        <p:spPr>
          <a:xfrm>
            <a:off x="863600" y="3886200"/>
            <a:ext cx="58420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b="1" i="0" u="none" strike="noStrike" cap="none" spc="0" normalizeH="0" baseline="0">
                <a:ln>
                  <a:noFill/>
                </a:ln>
                <a:solidFill>
                  <a:srgbClr val="24324A"/>
                </a:solidFill>
                <a:effectLst/>
                <a:uFillTx/>
                <a:latin typeface="Montserrat"/>
                <a:cs typeface="Montserrat"/>
                <a:sym typeface="Helvetica Neue"/>
              </a:rPr>
              <a:t>se gère. »</a:t>
            </a:r>
          </a:p>
        </p:txBody>
      </p:sp>
      <p:sp>
        <p:nvSpPr>
          <p:cNvPr id="15" name="Rectangle 14">
            <a:extLst>
              <a:ext uri="{FF2B5EF4-FFF2-40B4-BE49-F238E27FC236}">
                <a16:creationId xmlns:a16="http://schemas.microsoft.com/office/drawing/2014/main" id="{C1F3CACC-076F-4B8C-B43B-CB71E13517C7}"/>
              </a:ext>
            </a:extLst>
          </p:cNvPr>
          <p:cNvSpPr/>
          <p:nvPr/>
        </p:nvSpPr>
        <p:spPr>
          <a:xfrm>
            <a:off x="863600" y="4279900"/>
            <a:ext cx="5588000" cy="304800"/>
          </a:xfrm>
          <a:prstGeom prst="rect">
            <a:avLst/>
          </a:prstGeom>
          <a:solidFill>
            <a:srgbClr val="DDF3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6" name="TextBox 15">
            <a:extLst>
              <a:ext uri="{FF2B5EF4-FFF2-40B4-BE49-F238E27FC236}">
                <a16:creationId xmlns:a16="http://schemas.microsoft.com/office/drawing/2014/main" id="{23FEBDA5-F2EC-4D1B-8B1D-BAC1462FFA31}"/>
              </a:ext>
            </a:extLst>
          </p:cNvPr>
          <p:cNvSpPr txBox="1"/>
          <p:nvPr/>
        </p:nvSpPr>
        <p:spPr>
          <a:xfrm>
            <a:off x="889000" y="4292600"/>
            <a:ext cx="55245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a:ln>
                  <a:noFill/>
                </a:ln>
                <a:solidFill>
                  <a:srgbClr val="2B6098"/>
                </a:solidFill>
                <a:effectLst/>
                <a:uFillTx/>
                <a:latin typeface="Montserrat"/>
                <a:cs typeface="Montserrat"/>
                <a:sym typeface="Helvetica Neue"/>
              </a:rPr>
              <a:t>Peter F. Drucker, Le dirigeant efficace</a:t>
            </a:r>
            <a:endParaRPr kumimoji="0" lang="en-GB" sz="1400" b="1" i="0" u="none" strike="noStrike" cap="none" spc="0" normalizeH="0" baseline="0">
              <a:ln>
                <a:noFill/>
              </a:ln>
              <a:solidFill>
                <a:srgbClr val="2B6098"/>
              </a:solidFill>
              <a:effectLst/>
              <a:uFillTx/>
              <a:latin typeface="Montserrat"/>
              <a:cs typeface="Montserrat"/>
              <a:sym typeface="Helvetica Neue"/>
            </a:endParaRPr>
          </a:p>
        </p:txBody>
      </p:sp>
    </p:spTree>
    <p:extLst>
      <p:ext uri="{BB962C8B-B14F-4D97-AF65-F5344CB8AC3E}">
        <p14:creationId xmlns:p14="http://schemas.microsoft.com/office/powerpoint/2010/main" val="392762802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6B528-A377-583E-0C55-6B9C525ADA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A4E45-AA0A-2ADA-753E-6DF5C3BC413A}"/>
              </a:ext>
            </a:extLst>
          </p:cNvPr>
          <p:cNvSpPr>
            <a:spLocks noGrp="1"/>
          </p:cNvSpPr>
          <p:nvPr>
            <p:ph type="title"/>
          </p:nvPr>
        </p:nvSpPr>
        <p:spPr>
          <a:xfrm>
            <a:off x="603253" y="539751"/>
            <a:ext cx="7526594" cy="717551"/>
          </a:xfrm>
        </p:spPr>
        <p:txBody>
          <a:bodyPr/>
          <a:lstStyle/>
          <a:p>
            <a:r>
              <a:rPr lang="pl-PL" dirty="0"/>
              <a:t>1. Indicateurs clés de performance (KPI) — base de la mesure</a:t>
            </a:r>
            <a:br>
              <a:rPr lang="en-US" dirty="0"/>
            </a:br>
            <a:br>
              <a:rPr lang="pl-PL" dirty="0"/>
            </a:br>
            <a:endParaRPr lang="pl-PL" dirty="0"/>
          </a:p>
        </p:txBody>
      </p:sp>
      <p:pic>
        <p:nvPicPr>
          <p:cNvPr id="7" name="Obraz 6" descr="Obraz zawierający tekst, Czcionka, zrzut ekranu, algebra&#10;&#10;Zawartość wygenerowana przez AI może być niepoprawna.">
            <a:extLst>
              <a:ext uri="{FF2B5EF4-FFF2-40B4-BE49-F238E27FC236}">
                <a16:creationId xmlns:a16="http://schemas.microsoft.com/office/drawing/2014/main" id="{CC092FBD-892F-50FD-A8A2-E343C812A6F2}"/>
              </a:ext>
            </a:extLst>
          </p:cNvPr>
          <p:cNvPicPr>
            <a:picLocks noChangeAspect="1"/>
          </p:cNvPicPr>
          <p:nvPr/>
        </p:nvPicPr>
        <p:blipFill>
          <a:blip r:embed="rId3"/>
          <a:stretch>
            <a:fillRect/>
          </a:stretch>
        </p:blipFill>
        <p:spPr>
          <a:xfrm>
            <a:off x="603253" y="1844521"/>
            <a:ext cx="10073748" cy="2744104"/>
          </a:xfrm>
          <a:prstGeom prst="rect">
            <a:avLst/>
          </a:prstGeom>
        </p:spPr>
      </p:pic>
      <p:sp>
        <p:nvSpPr>
          <p:cNvPr id="8" name="Rectangle 7">
            <a:extLst>
              <a:ext uri="{FF2B5EF4-FFF2-40B4-BE49-F238E27FC236}">
                <a16:creationId xmlns:a16="http://schemas.microsoft.com/office/drawing/2014/main" id="{1C90E1E8-D417-47D1-9420-A2CE213B8D60}"/>
              </a:ext>
            </a:extLst>
          </p:cNvPr>
          <p:cNvSpPr/>
          <p:nvPr/>
        </p:nvSpPr>
        <p:spPr>
          <a:xfrm>
            <a:off x="596900" y="1841500"/>
            <a:ext cx="10071100" cy="24638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dirty="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D4E0B0C1-A780-4CD9-AC68-0300BFEA6BAB}"/>
              </a:ext>
            </a:extLst>
          </p:cNvPr>
          <p:cNvSpPr txBox="1"/>
          <p:nvPr/>
        </p:nvSpPr>
        <p:spPr>
          <a:xfrm>
            <a:off x="673100" y="2070100"/>
            <a:ext cx="99187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dirty="0">
                <a:ln>
                  <a:noFill/>
                </a:ln>
                <a:solidFill>
                  <a:srgbClr val="111827"/>
                </a:solidFill>
                <a:effectLst/>
                <a:uFillTx/>
                <a:latin typeface="Montserrat"/>
                <a:cs typeface="Montserrat"/>
                <a:sym typeface="Helvetica Neue"/>
              </a:rPr>
              <a:t>Définition : Une mesure quantifiable qui reflète l’efficacité avec laquelle une organisation atteint ses objectifs commerciaux clés</a:t>
            </a:r>
            <a:endParaRPr kumimoji="0" lang="en-GB" sz="1600" i="0" u="none" strike="noStrike" cap="none" spc="0" normalizeH="0" baseline="0" dirty="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008BCF24-128B-42B6-8C59-B4AFE6A7D208}"/>
              </a:ext>
            </a:extLst>
          </p:cNvPr>
          <p:cNvSpPr txBox="1"/>
          <p:nvPr/>
        </p:nvSpPr>
        <p:spPr>
          <a:xfrm>
            <a:off x="673100" y="2755900"/>
            <a:ext cx="99187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i="0" u="none" strike="noStrike" cap="none" spc="0" normalizeH="0" baseline="0">
                <a:ln>
                  <a:noFill/>
                </a:ln>
                <a:solidFill>
                  <a:srgbClr val="111827"/>
                </a:solidFill>
                <a:effectLst/>
                <a:uFillTx/>
                <a:latin typeface="Montserrat"/>
                <a:cs typeface="Montserrat"/>
                <a:sym typeface="Helvetica Neue"/>
              </a:rPr>
              <a:t>Trois dimensions de mesure :</a:t>
            </a:r>
          </a:p>
        </p:txBody>
      </p:sp>
      <p:sp>
        <p:nvSpPr>
          <p:cNvPr id="11" name="TextBox 10">
            <a:extLst>
              <a:ext uri="{FF2B5EF4-FFF2-40B4-BE49-F238E27FC236}">
                <a16:creationId xmlns:a16="http://schemas.microsoft.com/office/drawing/2014/main" id="{2280C312-F637-422F-A73F-4B5BE5547835}"/>
              </a:ext>
            </a:extLst>
          </p:cNvPr>
          <p:cNvSpPr txBox="1"/>
          <p:nvPr/>
        </p:nvSpPr>
        <p:spPr>
          <a:xfrm>
            <a:off x="673100" y="3263900"/>
            <a:ext cx="99187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a:ln>
                  <a:noFill/>
                </a:ln>
                <a:solidFill>
                  <a:srgbClr val="111827"/>
                </a:solidFill>
                <a:effectLst/>
                <a:uFillTx/>
                <a:latin typeface="Montserrat"/>
                <a:cs typeface="Montserrat"/>
                <a:sym typeface="Helvetica Neue"/>
              </a:rPr>
              <a:t>1. CLIENT — Ce que les clients voient et ressentent</a:t>
            </a:r>
            <a:endParaRPr kumimoji="0" lang="en-GB" sz="16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B4B8FD25-D1AD-4891-9534-FDB184507BB4}"/>
              </a:ext>
            </a:extLst>
          </p:cNvPr>
          <p:cNvSpPr txBox="1"/>
          <p:nvPr/>
        </p:nvSpPr>
        <p:spPr>
          <a:xfrm>
            <a:off x="673100" y="3644900"/>
            <a:ext cx="99187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dirty="0">
                <a:ln>
                  <a:noFill/>
                </a:ln>
                <a:solidFill>
                  <a:srgbClr val="111827"/>
                </a:solidFill>
                <a:effectLst/>
                <a:uFillTx/>
                <a:latin typeface="Montserrat"/>
                <a:cs typeface="Montserrat"/>
                <a:sym typeface="Helvetica Neue"/>
              </a:rPr>
              <a:t>2. INTERNE — L’efficacité de nos opérations</a:t>
            </a:r>
            <a:endParaRPr kumimoji="0" lang="en-GB" sz="1600" i="0" u="none" strike="noStrike" cap="none" spc="0" normalizeH="0" baseline="0" dirty="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3F56CF4F-9E86-4CA4-9E23-810609494C73}"/>
              </a:ext>
            </a:extLst>
          </p:cNvPr>
          <p:cNvSpPr txBox="1"/>
          <p:nvPr/>
        </p:nvSpPr>
        <p:spPr>
          <a:xfrm>
            <a:off x="673100" y="4000500"/>
            <a:ext cx="99187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a:ln>
                  <a:noFill/>
                </a:ln>
                <a:solidFill>
                  <a:srgbClr val="111827"/>
                </a:solidFill>
                <a:effectLst/>
                <a:uFillTx/>
                <a:latin typeface="Montserrat"/>
                <a:cs typeface="Montserrat"/>
                <a:sym typeface="Helvetica Neue"/>
              </a:rPr>
              <a:t>3. FINANCIÈRE — Incidence sur le résultat net</a:t>
            </a:r>
            <a:endParaRPr kumimoji="0" lang="en-GB" sz="16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142285388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E1BA8-9D65-42EA-E9F1-DC7040C19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63486-2D57-C0CC-0B2F-65BDCC04295E}"/>
              </a:ext>
            </a:extLst>
          </p:cNvPr>
          <p:cNvSpPr>
            <a:spLocks noGrp="1"/>
          </p:cNvSpPr>
          <p:nvPr>
            <p:ph type="title"/>
          </p:nvPr>
        </p:nvSpPr>
        <p:spPr>
          <a:xfrm>
            <a:off x="603252" y="539751"/>
            <a:ext cx="7942231" cy="717551"/>
          </a:xfrm>
        </p:spPr>
        <p:txBody>
          <a:bodyPr/>
          <a:lstStyle/>
          <a:p>
            <a:r>
              <a:rPr lang="en-US" dirty="0"/>
              <a:t>Indicateurs clés de performance (KPI)</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45885945-855C-A212-7313-36619FE2D0B1}"/>
              </a:ext>
            </a:extLst>
          </p:cNvPr>
          <p:cNvPicPr>
            <a:picLocks noChangeAspect="1"/>
          </p:cNvPicPr>
          <p:nvPr/>
        </p:nvPicPr>
        <p:blipFill>
          <a:blip r:embed="rId3"/>
          <a:stretch>
            <a:fillRect/>
          </a:stretch>
        </p:blipFill>
        <p:spPr>
          <a:xfrm>
            <a:off x="603251" y="1753221"/>
            <a:ext cx="9757535" cy="3699927"/>
          </a:xfrm>
          <a:prstGeom prst="rect">
            <a:avLst/>
          </a:prstGeom>
        </p:spPr>
      </p:pic>
      <p:sp>
        <p:nvSpPr>
          <p:cNvPr id="8" name="Rectangle 7">
            <a:extLst>
              <a:ext uri="{FF2B5EF4-FFF2-40B4-BE49-F238E27FC236}">
                <a16:creationId xmlns:a16="http://schemas.microsoft.com/office/drawing/2014/main" id="{FBFA57F7-729C-4047-9AC3-2B002F0E36AE}"/>
              </a:ext>
            </a:extLst>
          </p:cNvPr>
          <p:cNvSpPr/>
          <p:nvPr/>
        </p:nvSpPr>
        <p:spPr>
          <a:xfrm>
            <a:off x="596900" y="1752600"/>
            <a:ext cx="10033000" cy="37084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5B960D9D-6F48-4658-A7BD-3DB7E8DCE536}"/>
              </a:ext>
            </a:extLst>
          </p:cNvPr>
          <p:cNvSpPr txBox="1"/>
          <p:nvPr/>
        </p:nvSpPr>
        <p:spPr>
          <a:xfrm>
            <a:off x="673100" y="1905000"/>
            <a:ext cx="9880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111827"/>
                </a:solidFill>
                <a:effectLst/>
                <a:uFillTx/>
                <a:latin typeface="Montserrat"/>
                <a:cs typeface="Montserrat"/>
                <a:sym typeface="Helvetica Neue"/>
              </a:rPr>
              <a:t>Livraison à temps (OTD) = (Commandes livrées à la date promise / Total des commandes) × 100</a:t>
            </a:r>
            <a:endParaRPr kumimoji="0" lang="en-GB" sz="1200" i="0" u="none" strike="noStrike" cap="none" spc="0" normalizeH="0" baseline="0" dirty="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BB1A0505-0B1F-49E6-A65C-AF35115B1386}"/>
              </a:ext>
            </a:extLst>
          </p:cNvPr>
          <p:cNvSpPr txBox="1"/>
          <p:nvPr/>
        </p:nvSpPr>
        <p:spPr>
          <a:xfrm>
            <a:off x="673100" y="2209800"/>
            <a:ext cx="9880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111827"/>
                </a:solidFill>
                <a:effectLst/>
                <a:uFillTx/>
                <a:latin typeface="Montserrat"/>
                <a:cs typeface="Montserrat"/>
                <a:sym typeface="Helvetica Neue"/>
              </a:rPr>
              <a:t>Objectif : 95–98 % pour les entreprises de tête</a:t>
            </a:r>
            <a:endParaRPr kumimoji="0" lang="en-GB" sz="1200" i="0" u="none" strike="noStrike" cap="none" spc="0" normalizeH="0" baseline="0" dirty="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33BFF8C3-CF76-432D-9C84-1B088CE1D31B}"/>
              </a:ext>
            </a:extLst>
          </p:cNvPr>
          <p:cNvSpPr txBox="1"/>
          <p:nvPr/>
        </p:nvSpPr>
        <p:spPr>
          <a:xfrm>
            <a:off x="673100" y="2501900"/>
            <a:ext cx="98806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111827"/>
                </a:solidFill>
                <a:effectLst/>
                <a:uFillTx/>
                <a:latin typeface="Montserrat"/>
                <a:cs typeface="Montserrat"/>
                <a:sym typeface="Helvetica Neue"/>
              </a:rPr>
              <a:t>Pourquoi c’est important : influe directement sur la satisfaction client et le réachat</a:t>
            </a:r>
            <a:endParaRPr kumimoji="0" lang="en-GB" sz="1200" i="0" u="none" strike="noStrike" cap="none" spc="0" normalizeH="0" baseline="0" dirty="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FB97E444-6E9F-4B01-9B8A-124926683AAF}"/>
              </a:ext>
            </a:extLst>
          </p:cNvPr>
          <p:cNvSpPr txBox="1"/>
          <p:nvPr/>
        </p:nvSpPr>
        <p:spPr>
          <a:xfrm>
            <a:off x="673100" y="2997200"/>
            <a:ext cx="98806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Exactitude des commandes (taux de préparation complète) = (Commandes sans erreur / Total des commandes) × 100</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780092CE-5E91-42E9-A0D2-01E44B14DE53}"/>
              </a:ext>
            </a:extLst>
          </p:cNvPr>
          <p:cNvSpPr txBox="1"/>
          <p:nvPr/>
        </p:nvSpPr>
        <p:spPr>
          <a:xfrm>
            <a:off x="673100" y="3340100"/>
            <a:ext cx="9880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Objectif : 99 % et plus est la norme sectorielle</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E1F1FFFA-C654-4344-897B-E2788A9BBB9D}"/>
              </a:ext>
            </a:extLst>
          </p:cNvPr>
          <p:cNvSpPr txBox="1"/>
          <p:nvPr/>
        </p:nvSpPr>
        <p:spPr>
          <a:xfrm>
            <a:off x="673100" y="3632200"/>
            <a:ext cx="98806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Impact réel : taux d’erreur de 1 % = 1 client sur 100 reçoit une mauvaise commande. Un détaillant avec 10 000 commandes/jour = 100 commandes problématiques par jour !</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2CB678CF-CC82-4CE6-A1E7-7D340E4428A6}"/>
              </a:ext>
            </a:extLst>
          </p:cNvPr>
          <p:cNvSpPr txBox="1"/>
          <p:nvPr/>
        </p:nvSpPr>
        <p:spPr>
          <a:xfrm>
            <a:off x="673100" y="4356100"/>
            <a:ext cx="9880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Délai de traitement de commande = temps total de la passation à la livraison</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0261F2A0-F8D2-4E11-8447-9213137715C3}"/>
              </a:ext>
            </a:extLst>
          </p:cNvPr>
          <p:cNvSpPr txBox="1"/>
          <p:nvPr/>
        </p:nvSpPr>
        <p:spPr>
          <a:xfrm>
            <a:off x="673100" y="4673600"/>
            <a:ext cx="9880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Références : e-commerce : 1–3 jours | fabrication : 5–20 jours</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F93A1FDA-313A-4A16-9647-017D1F9E10DB}"/>
              </a:ext>
            </a:extLst>
          </p:cNvPr>
          <p:cNvSpPr txBox="1"/>
          <p:nvPr/>
        </p:nvSpPr>
        <p:spPr>
          <a:xfrm>
            <a:off x="673100" y="4965700"/>
            <a:ext cx="98806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Pourquoi c’est important : plus court = plus réactif | plus long = désavantage concurrentiel</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293183157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84E83-3A84-0992-F5C5-DDCC1007E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8F2E3-C1AA-1236-FEC2-6B8ADFFC3C45}"/>
              </a:ext>
            </a:extLst>
          </p:cNvPr>
          <p:cNvSpPr>
            <a:spLocks noGrp="1"/>
          </p:cNvSpPr>
          <p:nvPr>
            <p:ph type="title"/>
          </p:nvPr>
        </p:nvSpPr>
        <p:spPr>
          <a:xfrm>
            <a:off x="603252" y="539751"/>
            <a:ext cx="7942231" cy="717551"/>
          </a:xfrm>
        </p:spPr>
        <p:txBody>
          <a:bodyPr/>
          <a:lstStyle/>
          <a:p>
            <a:r>
              <a:rPr lang="en-US" dirty="0"/>
              <a:t>Indicateurs clés de performance (KPI)</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0DEB1EB8-2671-0860-05D6-0F5AB37AB014}"/>
              </a:ext>
            </a:extLst>
          </p:cNvPr>
          <p:cNvPicPr>
            <a:picLocks noChangeAspect="1"/>
          </p:cNvPicPr>
          <p:nvPr/>
        </p:nvPicPr>
        <p:blipFill>
          <a:blip r:embed="rId3"/>
          <a:stretch>
            <a:fillRect/>
          </a:stretch>
        </p:blipFill>
        <p:spPr>
          <a:xfrm>
            <a:off x="603252" y="1713940"/>
            <a:ext cx="9929803" cy="2957813"/>
          </a:xfrm>
          <a:prstGeom prst="rect">
            <a:avLst/>
          </a:prstGeom>
        </p:spPr>
      </p:pic>
      <p:sp>
        <p:nvSpPr>
          <p:cNvPr id="8" name="Rectangle 7">
            <a:extLst>
              <a:ext uri="{FF2B5EF4-FFF2-40B4-BE49-F238E27FC236}">
                <a16:creationId xmlns:a16="http://schemas.microsoft.com/office/drawing/2014/main" id="{0889AD89-0CC8-4873-B574-8CB91B069855}"/>
              </a:ext>
            </a:extLst>
          </p:cNvPr>
          <p:cNvSpPr/>
          <p:nvPr/>
        </p:nvSpPr>
        <p:spPr>
          <a:xfrm>
            <a:off x="596900" y="1727200"/>
            <a:ext cx="9931400" cy="29464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15B58E21-807E-4FC9-9244-E71D1EE9291C}"/>
              </a:ext>
            </a:extLst>
          </p:cNvPr>
          <p:cNvSpPr txBox="1"/>
          <p:nvPr/>
        </p:nvSpPr>
        <p:spPr>
          <a:xfrm>
            <a:off x="673100" y="1879600"/>
            <a:ext cx="9779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Rotation des stocks = Coût des marchandises vendues (CMV) / Valeur moyenne des stocks</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1DDC766F-EBDA-433A-B8F7-637CFDC05A97}"/>
              </a:ext>
            </a:extLst>
          </p:cNvPr>
          <p:cNvSpPr txBox="1"/>
          <p:nvPr/>
        </p:nvSpPr>
        <p:spPr>
          <a:xfrm>
            <a:off x="673100" y="2222500"/>
            <a:ext cx="9779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Interprétation : plus élevée = stocks plus rapides = moins de capital immobilisé | plus faible = capital immobilisé</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806E8F03-149D-45D1-9EA2-D19279CF991C}"/>
              </a:ext>
            </a:extLst>
          </p:cNvPr>
          <p:cNvSpPr txBox="1"/>
          <p:nvPr/>
        </p:nvSpPr>
        <p:spPr>
          <a:xfrm>
            <a:off x="673100" y="2616200"/>
            <a:ext cx="9779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Objectifs sectoriels : détail : 4–12×/an | fabrication : 2–8×/an</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21E028AB-C826-4D5A-AC5D-35AD80AB8D44}"/>
              </a:ext>
            </a:extLst>
          </p:cNvPr>
          <p:cNvSpPr txBox="1"/>
          <p:nvPr/>
        </p:nvSpPr>
        <p:spPr>
          <a:xfrm>
            <a:off x="673100" y="2946400"/>
            <a:ext cx="9779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Équilibre : trop élevée = risque de rupture de stock | trop faible = gaspillage</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891E7652-4FE9-44EA-AFB0-D384FD538E3B}"/>
              </a:ext>
            </a:extLst>
          </p:cNvPr>
          <p:cNvSpPr txBox="1"/>
          <p:nvPr/>
        </p:nvSpPr>
        <p:spPr>
          <a:xfrm>
            <a:off x="673100" y="3505200"/>
            <a:ext cx="9779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Utilisation de la capacité = (production réelle / production maximale possible) × 100</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16FF69C8-CF11-4F31-B254-802CC3B1C6DF}"/>
              </a:ext>
            </a:extLst>
          </p:cNvPr>
          <p:cNvSpPr txBox="1"/>
          <p:nvPr/>
        </p:nvSpPr>
        <p:spPr>
          <a:xfrm>
            <a:off x="673100" y="3860800"/>
            <a:ext cx="9779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Plage idéale : 80–90 % (marge pour les pics de demande)</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F73B84A0-D852-4E79-AA27-28BC26CE62BB}"/>
              </a:ext>
            </a:extLst>
          </p:cNvPr>
          <p:cNvSpPr txBox="1"/>
          <p:nvPr/>
        </p:nvSpPr>
        <p:spPr>
          <a:xfrm>
            <a:off x="673100" y="4203700"/>
            <a:ext cx="9779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Défi : trop faible = gaspillage | trop élevée = pas de flexibilité face aux fluctuations de la demande</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386836882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871CA-EAC7-F08E-CFAD-2E0B0F4742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59760A-FC85-D834-179F-4AD83BE61463}"/>
              </a:ext>
            </a:extLst>
          </p:cNvPr>
          <p:cNvSpPr>
            <a:spLocks noGrp="1"/>
          </p:cNvSpPr>
          <p:nvPr>
            <p:ph type="title"/>
          </p:nvPr>
        </p:nvSpPr>
        <p:spPr>
          <a:xfrm>
            <a:off x="603252" y="539751"/>
            <a:ext cx="7942231" cy="717551"/>
          </a:xfrm>
        </p:spPr>
        <p:txBody>
          <a:bodyPr/>
          <a:lstStyle/>
          <a:p>
            <a:r>
              <a:rPr lang="en-US" dirty="0"/>
              <a:t>Indicateurs clés de performance (KPI)</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20D35557-2D2A-E7BA-7A12-3ACEB9A914CE}"/>
              </a:ext>
            </a:extLst>
          </p:cNvPr>
          <p:cNvPicPr>
            <a:picLocks noChangeAspect="1"/>
          </p:cNvPicPr>
          <p:nvPr/>
        </p:nvPicPr>
        <p:blipFill>
          <a:blip r:embed="rId3"/>
          <a:stretch>
            <a:fillRect/>
          </a:stretch>
        </p:blipFill>
        <p:spPr>
          <a:xfrm>
            <a:off x="603252" y="1456807"/>
            <a:ext cx="9787657" cy="5264142"/>
          </a:xfrm>
          <a:prstGeom prst="rect">
            <a:avLst/>
          </a:prstGeom>
        </p:spPr>
      </p:pic>
      <p:sp>
        <p:nvSpPr>
          <p:cNvPr id="8" name="Rectangle 7">
            <a:extLst>
              <a:ext uri="{FF2B5EF4-FFF2-40B4-BE49-F238E27FC236}">
                <a16:creationId xmlns:a16="http://schemas.microsoft.com/office/drawing/2014/main" id="{CCD6B7C4-0EB3-4593-B315-6BF14D16A233}"/>
              </a:ext>
            </a:extLst>
          </p:cNvPr>
          <p:cNvSpPr/>
          <p:nvPr/>
        </p:nvSpPr>
        <p:spPr>
          <a:xfrm>
            <a:off x="596900" y="1447800"/>
            <a:ext cx="9804400" cy="5270500"/>
          </a:xfrm>
          <a:prstGeom prst="rect">
            <a:avLst/>
          </a:prstGeom>
          <a:solidFill>
            <a:srgbClr val="F6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9" name="TextBox 8">
            <a:extLst>
              <a:ext uri="{FF2B5EF4-FFF2-40B4-BE49-F238E27FC236}">
                <a16:creationId xmlns:a16="http://schemas.microsoft.com/office/drawing/2014/main" id="{222A728C-ABE8-42D7-B823-8F4FD56177EE}"/>
              </a:ext>
            </a:extLst>
          </p:cNvPr>
          <p:cNvSpPr txBox="1"/>
          <p:nvPr/>
        </p:nvSpPr>
        <p:spPr>
          <a:xfrm>
            <a:off x="673100" y="1574800"/>
            <a:ext cx="9652000" cy="26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111827"/>
                </a:solidFill>
                <a:effectLst/>
                <a:uFillTx/>
                <a:latin typeface="Montserrat"/>
                <a:cs typeface="Montserrat"/>
                <a:sym typeface="Helvetica Neue"/>
              </a:rPr>
              <a:t>Coût de service (CTS) = coût total de la chaîne d’approvisionnement pour livrer une unité au client</a:t>
            </a:r>
            <a:endParaRPr kumimoji="0" lang="en-GB" sz="1200" i="0" u="none" strike="noStrike" cap="none" spc="0" normalizeH="0" baseline="0" dirty="0">
              <a:ln>
                <a:noFill/>
              </a:ln>
              <a:solidFill>
                <a:srgbClr val="111827"/>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78EC6FE4-3CB4-4352-A8A3-EABFD4603F73}"/>
              </a:ext>
            </a:extLst>
          </p:cNvPr>
          <p:cNvSpPr txBox="1"/>
          <p:nvPr/>
        </p:nvSpPr>
        <p:spPr>
          <a:xfrm>
            <a:off x="673100" y="1879600"/>
            <a:ext cx="9652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Composantes : achats + détention des stocks + entreposage/manutention + transport + retours/logistique inverse</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AE1EBE53-A9B7-490B-B2B4-7D61AB47C9C4}"/>
              </a:ext>
            </a:extLst>
          </p:cNvPr>
          <p:cNvSpPr txBox="1"/>
          <p:nvPr/>
        </p:nvSpPr>
        <p:spPr>
          <a:xfrm>
            <a:off x="673100" y="2286000"/>
            <a:ext cx="9652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111827"/>
                </a:solidFill>
                <a:effectLst/>
                <a:uFillTx/>
                <a:latin typeface="Montserrat"/>
                <a:cs typeface="Montserrat"/>
                <a:sym typeface="Helvetica Neue"/>
              </a:rPr>
              <a:t>Formule : (coûts annuels totaux de la chaîne d’approvisionnement) / (unités totales livrées)</a:t>
            </a:r>
            <a:endParaRPr kumimoji="0" lang="en-GB" sz="1200" i="0" u="none" strike="noStrike" cap="none" spc="0" normalizeH="0" baseline="0" dirty="0">
              <a:ln>
                <a:noFill/>
              </a:ln>
              <a:solidFill>
                <a:srgbClr val="111827"/>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06C5D9A4-2EDC-49CA-A745-637402942EE7}"/>
              </a:ext>
            </a:extLst>
          </p:cNvPr>
          <p:cNvSpPr txBox="1"/>
          <p:nvPr/>
        </p:nvSpPr>
        <p:spPr>
          <a:xfrm>
            <a:off x="673100" y="2616200"/>
            <a:ext cx="9652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Référence : souvent 5–15 % du coût du produit, selon le secteur</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DB2C1956-4EC1-444E-86BF-CB810744C1CC}"/>
              </a:ext>
            </a:extLst>
          </p:cNvPr>
          <p:cNvSpPr txBox="1"/>
          <p:nvPr/>
        </p:nvSpPr>
        <p:spPr>
          <a:xfrm>
            <a:off x="673100" y="2946400"/>
            <a:ext cx="9652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Pourquoi c’est important : essentiel pour l’adhésion de la direction et les décisions de rentabilité</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9631ECF2-2094-4594-BB0E-25BA54ACC5CE}"/>
              </a:ext>
            </a:extLst>
          </p:cNvPr>
          <p:cNvSpPr txBox="1"/>
          <p:nvPr/>
        </p:nvSpPr>
        <p:spPr>
          <a:xfrm>
            <a:off x="673100" y="3479800"/>
            <a:ext cx="9652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Cycle cash-to-cash = jours de stock + délai de recouvrement client – délai de paiement fournisseurs</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89368FD6-B3C1-4C78-B10A-DA06EF7F0921}"/>
              </a:ext>
            </a:extLst>
          </p:cNvPr>
          <p:cNvSpPr txBox="1"/>
          <p:nvPr/>
        </p:nvSpPr>
        <p:spPr>
          <a:xfrm>
            <a:off x="673100" y="3860800"/>
            <a:ext cx="9652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Définition : jours entre le paiement des fournisseurs et l’encaissement auprès des clients</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CE828C94-3521-457C-8763-D02E08B9E39D}"/>
              </a:ext>
            </a:extLst>
          </p:cNvPr>
          <p:cNvSpPr txBox="1"/>
          <p:nvPr/>
        </p:nvSpPr>
        <p:spPr>
          <a:xfrm>
            <a:off x="673100" y="4191000"/>
            <a:ext cx="9652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Pourquoi c’est important : plus court = meilleur flux de trésorerie = moins de besoin en fonds de roulement</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5943C071-79AC-4FB2-B1E0-FD6A164617B0}"/>
              </a:ext>
            </a:extLst>
          </p:cNvPr>
          <p:cNvSpPr txBox="1"/>
          <p:nvPr/>
        </p:nvSpPr>
        <p:spPr>
          <a:xfrm>
            <a:off x="673100" y="4546600"/>
            <a:ext cx="96520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Avantage concurrentiel : une réduction de 10 jours peut libérer des millions ; le cycle cash-to-cash négatif de Walmart a libéré des milliards de fonds de roulement</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3DC34A4D-E332-43FD-8BAF-B8B7A20442A4}"/>
              </a:ext>
            </a:extLst>
          </p:cNvPr>
          <p:cNvSpPr txBox="1"/>
          <p:nvPr/>
        </p:nvSpPr>
        <p:spPr>
          <a:xfrm>
            <a:off x="673100" y="5257800"/>
            <a:ext cx="9652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Rendement des actifs de la chaîne logistique (SCOA) = EBIT / (stocks + immobilisations)</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19" name="TextBox 18">
            <a:extLst>
              <a:ext uri="{FF2B5EF4-FFF2-40B4-BE49-F238E27FC236}">
                <a16:creationId xmlns:a16="http://schemas.microsoft.com/office/drawing/2014/main" id="{46D524D4-F4F5-4659-BAE6-306986A6A518}"/>
              </a:ext>
            </a:extLst>
          </p:cNvPr>
          <p:cNvSpPr txBox="1"/>
          <p:nvPr/>
        </p:nvSpPr>
        <p:spPr>
          <a:xfrm>
            <a:off x="673100" y="5613400"/>
            <a:ext cx="9652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Définition : efficacité avec laquelle les actifs logistiques génèrent du profit</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
        <p:nvSpPr>
          <p:cNvPr id="20" name="TextBox 19">
            <a:extLst>
              <a:ext uri="{FF2B5EF4-FFF2-40B4-BE49-F238E27FC236}">
                <a16:creationId xmlns:a16="http://schemas.microsoft.com/office/drawing/2014/main" id="{4CD3CAE1-1A56-41CB-A604-80AEA4043123}"/>
              </a:ext>
            </a:extLst>
          </p:cNvPr>
          <p:cNvSpPr txBox="1"/>
          <p:nvPr/>
        </p:nvSpPr>
        <p:spPr>
          <a:xfrm>
            <a:off x="673100" y="5969000"/>
            <a:ext cx="9652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111827"/>
                </a:solidFill>
                <a:effectLst/>
                <a:uFillTx/>
                <a:latin typeface="Montserrat"/>
                <a:cs typeface="Montserrat"/>
                <a:sym typeface="Helvetica Neue"/>
              </a:rPr>
              <a:t>Usage : comparer d’une année à l’autre pour suivre l’amélioration de l’efficacité des actifs</a:t>
            </a:r>
            <a:endParaRPr kumimoji="0" lang="en-GB" sz="1200" i="0" u="none" strike="noStrike" cap="none" spc="0" normalizeH="0" baseline="0">
              <a:ln>
                <a:noFill/>
              </a:ln>
              <a:solidFill>
                <a:srgbClr val="111827"/>
              </a:solidFill>
              <a:effectLst/>
              <a:uFillTx/>
              <a:latin typeface="Montserrat"/>
              <a:cs typeface="Montserrat"/>
              <a:sym typeface="Helvetica Neue"/>
            </a:endParaRPr>
          </a:p>
        </p:txBody>
      </p:sp>
    </p:spTree>
    <p:extLst>
      <p:ext uri="{BB962C8B-B14F-4D97-AF65-F5344CB8AC3E}">
        <p14:creationId xmlns:p14="http://schemas.microsoft.com/office/powerpoint/2010/main" val="334079681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55AC386-2A72-4103-B165-35658F3AE522}">
  <we:reference id="wa200010215" version="2.0.0.0" store="en-US" storeType="OMEX"/>
  <we:alternateReferences>
    <we:reference id="wa200010215" version="2.0.0.0" store="" storeType="OMEX"/>
  </we:alternateReferences>
  <we:properties>
    <we:property name="bps.codex_control.document_id" value="&quot;3016add6-8a29-4f17-8c90-db1064be31f8&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F29582A5-06BA-4E51-938E-6501AA4049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255</TotalTime>
  <Words>3000</Words>
  <Application>Microsoft Office PowerPoint</Application>
  <PresentationFormat>Widescreen</PresentationFormat>
  <Paragraphs>258</Paragraphs>
  <Slides>28</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Mesure de la performance de la chaîne d’approvisionnement</vt:lpstr>
      <vt:lpstr>Road Transportation Systems Engineering Development in the Sub-Saharan Africa – Modern EU Master Programme &amp; Capacity Building</vt:lpstr>
      <vt:lpstr>PowerPoint Presentation</vt:lpstr>
      <vt:lpstr>Objectifs d’apprentissage </vt:lpstr>
      <vt:lpstr>Comment savoir si votre chaîne d’approvisionnement gagne ou perd ?</vt:lpstr>
      <vt:lpstr>1. Indicateurs clés de performance (KPI) — base de la mesure  </vt:lpstr>
      <vt:lpstr>Indicateurs clés de performance (KPI)</vt:lpstr>
      <vt:lpstr>Indicateurs clés de performance (KPI)</vt:lpstr>
      <vt:lpstr>Indicateurs clés de performance (KPI)</vt:lpstr>
      <vt:lpstr>2. Réalisation de la commande parfaite — l’étalon de référence</vt:lpstr>
      <vt:lpstr>PowerPoint Presentation</vt:lpstr>
      <vt:lpstr>Calcul de la réalisation de la commande parfaite</vt:lpstr>
      <vt:lpstr>3. L’approche du tableau de bord équilibré</vt:lpstr>
      <vt:lpstr>PowerPoint Presentation</vt:lpstr>
      <vt:lpstr>Pourquoi le tableau de bord équilibré fonctionne</vt:lpstr>
      <vt:lpstr>4. Pratiques de benchmarking</vt:lpstr>
      <vt:lpstr>PowerPoint Presentation</vt:lpstr>
      <vt:lpstr>Le benchmarking en action : l’exemple Xerox–L.L.Bean</vt:lpstr>
      <vt:lpstr>5. Kaizen — philosophie d’amélioration continue</vt:lpstr>
      <vt:lpstr>Le cycle Kaizen (PDCA)</vt:lpstr>
      <vt:lpstr>PowerPoint Presentation</vt:lpstr>
      <vt:lpstr>Kaizen en pratique : erreurs de préparation de commandes en entrepôt</vt:lpstr>
      <vt:lpstr>6. Définir des objectifs de performance — cadre (partie 1)</vt:lpstr>
      <vt:lpstr>Définir des objectifs de performance — objectifs SMART (partie 2)</vt:lpstr>
      <vt:lpstr>Définition des objectifs : éviter les indicateurs de vanité</vt:lpstr>
      <vt:lpstr>Définition des objectifs : contexte régional</vt:lpstr>
      <vt:lpstr>Définitions clés (fiche de référence)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42</cp:revision>
  <dcterms:modified xsi:type="dcterms:W3CDTF">2026-07-18T12:17:40Z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