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3"/>
  </p:notesMasterIdLst>
  <p:sldIdLst>
    <p:sldId id="323" r:id="rId6"/>
    <p:sldId id="324" r:id="rId7"/>
    <p:sldId id="325" r:id="rId8"/>
    <p:sldId id="257" r:id="rId9"/>
    <p:sldId id="369" r:id="rId10"/>
    <p:sldId id="368" r:id="rId11"/>
    <p:sldId id="327" r:id="rId12"/>
    <p:sldId id="330" r:id="rId13"/>
    <p:sldId id="328" r:id="rId14"/>
    <p:sldId id="329" r:id="rId15"/>
    <p:sldId id="331" r:id="rId16"/>
    <p:sldId id="332" r:id="rId17"/>
    <p:sldId id="333" r:id="rId18"/>
    <p:sldId id="335" r:id="rId19"/>
    <p:sldId id="336" r:id="rId20"/>
    <p:sldId id="337" r:id="rId21"/>
    <p:sldId id="326" r:id="rId2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FD5C33-C6E5-45AF-9B6F-5CC3F33681BF}" v="15" dt="2026-06-06T18:44:16.9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299" autoAdjust="0"/>
  </p:normalViewPr>
  <p:slideViewPr>
    <p:cSldViewPr snapToGrid="0">
      <p:cViewPr varScale="1">
        <p:scale>
          <a:sx n="113" d="100"/>
          <a:sy n="113" d="100"/>
        </p:scale>
        <p:origin x="1356"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modSld modMainMaster">
      <pc:chgData name="Wojciech Kustra" userId="afebd3d0-216b-4c4f-8992-1bf1fda6d5e8" providerId="ADAL" clId="{1D307E72-7901-4E61-A01B-3C4232ABCF63}" dt="2026-06-06T18:44:16.988" v="56"/>
      <pc:docMkLst>
        <pc:docMk/>
      </pc:docMkLst>
      <pc:sldChg chg="addSp delSp modSp mod">
        <pc:chgData name="Wojciech Kustra" userId="afebd3d0-216b-4c4f-8992-1bf1fda6d5e8" providerId="ADAL" clId="{1D307E72-7901-4E61-A01B-3C4232ABCF63}" dt="2026-06-06T18:42:59.003" v="24" actId="166"/>
        <pc:sldMkLst>
          <pc:docMk/>
          <pc:sldMk cId="1950644353" sldId="257"/>
        </pc:sldMkLst>
        <pc:spChg chg="add del">
          <ac:chgData name="Wojciech Kustra" userId="afebd3d0-216b-4c4f-8992-1bf1fda6d5e8" providerId="ADAL" clId="{1D307E72-7901-4E61-A01B-3C4232ABCF63}" dt="2026-06-06T18:42:45.345" v="18" actId="22"/>
          <ac:spMkLst>
            <pc:docMk/>
            <pc:sldMk cId="1950644353" sldId="257"/>
            <ac:spMk id="8" creationId="{1C3D5BB6-BAB4-8C37-6121-06F68A22A214}"/>
          </ac:spMkLst>
        </pc:spChg>
        <pc:spChg chg="add mod ord">
          <ac:chgData name="Wojciech Kustra" userId="afebd3d0-216b-4c4f-8992-1bf1fda6d5e8" providerId="ADAL" clId="{1D307E72-7901-4E61-A01B-3C4232ABCF63}" dt="2026-06-06T18:42:59.003" v="24" actId="166"/>
          <ac:spMkLst>
            <pc:docMk/>
            <pc:sldMk cId="1950644353" sldId="257"/>
            <ac:spMk id="9" creationId="{9F165110-B8EA-B367-F8CA-FD2505968D96}"/>
          </ac:spMkLst>
        </pc:spChg>
        <pc:picChg chg="del">
          <ac:chgData name="Wojciech Kustra" userId="afebd3d0-216b-4c4f-8992-1bf1fda6d5e8" providerId="ADAL" clId="{1D307E72-7901-4E61-A01B-3C4232ABCF63}" dt="2026-06-06T18:42:43.664" v="16" actId="478"/>
          <ac:picMkLst>
            <pc:docMk/>
            <pc:sldMk cId="1950644353" sldId="257"/>
            <ac:picMk id="7" creationId="{07732D60-9476-F8F4-64EB-54277F7E77E8}"/>
          </ac:picMkLst>
        </pc:picChg>
      </pc:sldChg>
      <pc:sldChg chg="addSp delSp modSp mod">
        <pc:chgData name="Wojciech Kustra" userId="afebd3d0-216b-4c4f-8992-1bf1fda6d5e8" providerId="ADAL" clId="{1D307E72-7901-4E61-A01B-3C4232ABCF63}" dt="2026-06-06T18:44:07.148" v="47"/>
        <pc:sldMkLst>
          <pc:docMk/>
          <pc:sldMk cId="829884473" sldId="327"/>
        </pc:sldMkLst>
        <pc:spChg chg="add mod">
          <ac:chgData name="Wojciech Kustra" userId="afebd3d0-216b-4c4f-8992-1bf1fda6d5e8" providerId="ADAL" clId="{1D307E72-7901-4E61-A01B-3C4232ABCF63}" dt="2026-06-06T18:44:07.148" v="47"/>
          <ac:spMkLst>
            <pc:docMk/>
            <pc:sldMk cId="829884473" sldId="327"/>
            <ac:spMk id="4" creationId="{7E4DB83A-DD97-215B-8E2B-A97C5F3A0455}"/>
          </ac:spMkLst>
        </pc:spChg>
        <pc:picChg chg="del">
          <ac:chgData name="Wojciech Kustra" userId="afebd3d0-216b-4c4f-8992-1bf1fda6d5e8" providerId="ADAL" clId="{1D307E72-7901-4E61-A01B-3C4232ABCF63}" dt="2026-06-06T18:43:25.631" v="39" actId="478"/>
          <ac:picMkLst>
            <pc:docMk/>
            <pc:sldMk cId="829884473" sldId="327"/>
            <ac:picMk id="5" creationId="{391C571A-3AC4-4449-3516-9773175F39D2}"/>
          </ac:picMkLst>
        </pc:picChg>
      </pc:sldChg>
      <pc:sldChg chg="addSp delSp modSp mod">
        <pc:chgData name="Wojciech Kustra" userId="afebd3d0-216b-4c4f-8992-1bf1fda6d5e8" providerId="ADAL" clId="{1D307E72-7901-4E61-A01B-3C4232ABCF63}" dt="2026-06-06T18:44:09.566" v="49"/>
        <pc:sldMkLst>
          <pc:docMk/>
          <pc:sldMk cId="426142533" sldId="328"/>
        </pc:sldMkLst>
        <pc:spChg chg="add mod">
          <ac:chgData name="Wojciech Kustra" userId="afebd3d0-216b-4c4f-8992-1bf1fda6d5e8" providerId="ADAL" clId="{1D307E72-7901-4E61-A01B-3C4232ABCF63}" dt="2026-06-06T18:44:09.566" v="49"/>
          <ac:spMkLst>
            <pc:docMk/>
            <pc:sldMk cId="426142533" sldId="328"/>
            <ac:spMk id="4" creationId="{D78078A6-2ABF-C7CC-EDA2-9C3F0F81A52E}"/>
          </ac:spMkLst>
        </pc:spChg>
        <pc:picChg chg="del">
          <ac:chgData name="Wojciech Kustra" userId="afebd3d0-216b-4c4f-8992-1bf1fda6d5e8" providerId="ADAL" clId="{1D307E72-7901-4E61-A01B-3C4232ABCF63}" dt="2026-06-06T18:43:22.136" v="37" actId="478"/>
          <ac:picMkLst>
            <pc:docMk/>
            <pc:sldMk cId="426142533" sldId="328"/>
            <ac:picMk id="5" creationId="{29AAE919-66A9-78AF-4FAF-DCBA2198D750}"/>
          </ac:picMkLst>
        </pc:picChg>
      </pc:sldChg>
      <pc:sldChg chg="addSp delSp modSp mod">
        <pc:chgData name="Wojciech Kustra" userId="afebd3d0-216b-4c4f-8992-1bf1fda6d5e8" providerId="ADAL" clId="{1D307E72-7901-4E61-A01B-3C4232ABCF63}" dt="2026-06-06T18:44:10.719" v="50"/>
        <pc:sldMkLst>
          <pc:docMk/>
          <pc:sldMk cId="2633050708" sldId="329"/>
        </pc:sldMkLst>
        <pc:spChg chg="add mod">
          <ac:chgData name="Wojciech Kustra" userId="afebd3d0-216b-4c4f-8992-1bf1fda6d5e8" providerId="ADAL" clId="{1D307E72-7901-4E61-A01B-3C4232ABCF63}" dt="2026-06-06T18:44:10.719" v="50"/>
          <ac:spMkLst>
            <pc:docMk/>
            <pc:sldMk cId="2633050708" sldId="329"/>
            <ac:spMk id="2" creationId="{9938AFCD-45F7-9DFC-1197-AC37CCC2B960}"/>
          </ac:spMkLst>
        </pc:spChg>
        <pc:spChg chg="mod">
          <ac:chgData name="Wojciech Kustra" userId="afebd3d0-216b-4c4f-8992-1bf1fda6d5e8" providerId="ADAL" clId="{1D307E72-7901-4E61-A01B-3C4232ABCF63}" dt="2026-06-06T18:43:00.510" v="27" actId="27636"/>
          <ac:spMkLst>
            <pc:docMk/>
            <pc:sldMk cId="2633050708" sldId="329"/>
            <ac:spMk id="3" creationId="{00000000-0000-0000-0000-000000000000}"/>
          </ac:spMkLst>
        </pc:spChg>
        <pc:picChg chg="del">
          <ac:chgData name="Wojciech Kustra" userId="afebd3d0-216b-4c4f-8992-1bf1fda6d5e8" providerId="ADAL" clId="{1D307E72-7901-4E61-A01B-3C4232ABCF63}" dt="2026-06-06T18:43:20.581" v="36" actId="478"/>
          <ac:picMkLst>
            <pc:docMk/>
            <pc:sldMk cId="2633050708" sldId="329"/>
            <ac:picMk id="4" creationId="{34C971EE-C7E0-279E-23AA-463C6B8CB6EC}"/>
          </ac:picMkLst>
        </pc:picChg>
      </pc:sldChg>
      <pc:sldChg chg="addSp delSp modSp mod">
        <pc:chgData name="Wojciech Kustra" userId="afebd3d0-216b-4c4f-8992-1bf1fda6d5e8" providerId="ADAL" clId="{1D307E72-7901-4E61-A01B-3C4232ABCF63}" dt="2026-06-06T18:44:08.339" v="48"/>
        <pc:sldMkLst>
          <pc:docMk/>
          <pc:sldMk cId="752490420" sldId="330"/>
        </pc:sldMkLst>
        <pc:spChg chg="add mod">
          <ac:chgData name="Wojciech Kustra" userId="afebd3d0-216b-4c4f-8992-1bf1fda6d5e8" providerId="ADAL" clId="{1D307E72-7901-4E61-A01B-3C4232ABCF63}" dt="2026-06-06T18:44:08.339" v="48"/>
          <ac:spMkLst>
            <pc:docMk/>
            <pc:sldMk cId="752490420" sldId="330"/>
            <ac:spMk id="2" creationId="{AC6D3EED-D715-348B-3272-E6AFCE02A316}"/>
          </ac:spMkLst>
        </pc:spChg>
        <pc:picChg chg="del">
          <ac:chgData name="Wojciech Kustra" userId="afebd3d0-216b-4c4f-8992-1bf1fda6d5e8" providerId="ADAL" clId="{1D307E72-7901-4E61-A01B-3C4232ABCF63}" dt="2026-06-06T18:43:24.082" v="38" actId="478"/>
          <ac:picMkLst>
            <pc:docMk/>
            <pc:sldMk cId="752490420" sldId="330"/>
            <ac:picMk id="3" creationId="{66D2626F-229A-FB49-7DF7-5B155005DE55}"/>
          </ac:picMkLst>
        </pc:picChg>
      </pc:sldChg>
      <pc:sldChg chg="addSp delSp modSp mod">
        <pc:chgData name="Wojciech Kustra" userId="afebd3d0-216b-4c4f-8992-1bf1fda6d5e8" providerId="ADAL" clId="{1D307E72-7901-4E61-A01B-3C4232ABCF63}" dt="2026-06-06T18:44:11.786" v="51"/>
        <pc:sldMkLst>
          <pc:docMk/>
          <pc:sldMk cId="2490479150" sldId="331"/>
        </pc:sldMkLst>
        <pc:spChg chg="add mod">
          <ac:chgData name="Wojciech Kustra" userId="afebd3d0-216b-4c4f-8992-1bf1fda6d5e8" providerId="ADAL" clId="{1D307E72-7901-4E61-A01B-3C4232ABCF63}" dt="2026-06-06T18:44:11.786" v="51"/>
          <ac:spMkLst>
            <pc:docMk/>
            <pc:sldMk cId="2490479150" sldId="331"/>
            <ac:spMk id="4" creationId="{11850AB1-5EF2-905C-FF6D-89828CF8080A}"/>
          </ac:spMkLst>
        </pc:spChg>
        <pc:picChg chg="del">
          <ac:chgData name="Wojciech Kustra" userId="afebd3d0-216b-4c4f-8992-1bf1fda6d5e8" providerId="ADAL" clId="{1D307E72-7901-4E61-A01B-3C4232ABCF63}" dt="2026-06-06T18:43:18.441" v="35" actId="478"/>
          <ac:picMkLst>
            <pc:docMk/>
            <pc:sldMk cId="2490479150" sldId="331"/>
            <ac:picMk id="5" creationId="{88636333-7755-2AEF-65B5-3A6F41E8A46C}"/>
          </ac:picMkLst>
        </pc:picChg>
      </pc:sldChg>
      <pc:sldChg chg="addSp delSp modSp mod">
        <pc:chgData name="Wojciech Kustra" userId="afebd3d0-216b-4c4f-8992-1bf1fda6d5e8" providerId="ADAL" clId="{1D307E72-7901-4E61-A01B-3C4232ABCF63}" dt="2026-06-06T18:44:12.777" v="52"/>
        <pc:sldMkLst>
          <pc:docMk/>
          <pc:sldMk cId="1892316265" sldId="332"/>
        </pc:sldMkLst>
        <pc:spChg chg="add mod">
          <ac:chgData name="Wojciech Kustra" userId="afebd3d0-216b-4c4f-8992-1bf1fda6d5e8" providerId="ADAL" clId="{1D307E72-7901-4E61-A01B-3C4232ABCF63}" dt="2026-06-06T18:44:12.777" v="52"/>
          <ac:spMkLst>
            <pc:docMk/>
            <pc:sldMk cId="1892316265" sldId="332"/>
            <ac:spMk id="4" creationId="{870D89E2-C79F-E253-3B06-E813F9C632BB}"/>
          </ac:spMkLst>
        </pc:spChg>
        <pc:picChg chg="del">
          <ac:chgData name="Wojciech Kustra" userId="afebd3d0-216b-4c4f-8992-1bf1fda6d5e8" providerId="ADAL" clId="{1D307E72-7901-4E61-A01B-3C4232ABCF63}" dt="2026-06-06T18:43:13.717" v="34" actId="478"/>
          <ac:picMkLst>
            <pc:docMk/>
            <pc:sldMk cId="1892316265" sldId="332"/>
            <ac:picMk id="5" creationId="{01C15543-53A5-9B78-7418-F3836A3D6D1A}"/>
          </ac:picMkLst>
        </pc:picChg>
      </pc:sldChg>
      <pc:sldChg chg="addSp delSp modSp mod">
        <pc:chgData name="Wojciech Kustra" userId="afebd3d0-216b-4c4f-8992-1bf1fda6d5e8" providerId="ADAL" clId="{1D307E72-7901-4E61-A01B-3C4232ABCF63}" dt="2026-06-06T18:44:13.857" v="53"/>
        <pc:sldMkLst>
          <pc:docMk/>
          <pc:sldMk cId="589910966" sldId="333"/>
        </pc:sldMkLst>
        <pc:spChg chg="mod">
          <ac:chgData name="Wojciech Kustra" userId="afebd3d0-216b-4c4f-8992-1bf1fda6d5e8" providerId="ADAL" clId="{1D307E72-7901-4E61-A01B-3C4232ABCF63}" dt="2026-06-06T18:43:00.517" v="28" actId="27636"/>
          <ac:spMkLst>
            <pc:docMk/>
            <pc:sldMk cId="589910966" sldId="333"/>
            <ac:spMk id="3" creationId="{00000000-0000-0000-0000-000000000000}"/>
          </ac:spMkLst>
        </pc:spChg>
        <pc:spChg chg="add mod">
          <ac:chgData name="Wojciech Kustra" userId="afebd3d0-216b-4c4f-8992-1bf1fda6d5e8" providerId="ADAL" clId="{1D307E72-7901-4E61-A01B-3C4232ABCF63}" dt="2026-06-06T18:44:13.857" v="53"/>
          <ac:spMkLst>
            <pc:docMk/>
            <pc:sldMk cId="589910966" sldId="333"/>
            <ac:spMk id="5" creationId="{28A85196-CEDB-7695-D8A0-14593E928F88}"/>
          </ac:spMkLst>
        </pc:spChg>
        <pc:picChg chg="del">
          <ac:chgData name="Wojciech Kustra" userId="afebd3d0-216b-4c4f-8992-1bf1fda6d5e8" providerId="ADAL" clId="{1D307E72-7901-4E61-A01B-3C4232ABCF63}" dt="2026-06-06T18:43:12.307" v="33" actId="478"/>
          <ac:picMkLst>
            <pc:docMk/>
            <pc:sldMk cId="589910966" sldId="333"/>
            <ac:picMk id="6" creationId="{5D3074A3-48C7-662D-F826-A52187B1E473}"/>
          </ac:picMkLst>
        </pc:picChg>
      </pc:sldChg>
      <pc:sldChg chg="addSp delSp modSp mod">
        <pc:chgData name="Wojciech Kustra" userId="afebd3d0-216b-4c4f-8992-1bf1fda6d5e8" providerId="ADAL" clId="{1D307E72-7901-4E61-A01B-3C4232ABCF63}" dt="2026-06-06T18:44:14.811" v="54"/>
        <pc:sldMkLst>
          <pc:docMk/>
          <pc:sldMk cId="988317484" sldId="335"/>
        </pc:sldMkLst>
        <pc:spChg chg="add mod">
          <ac:chgData name="Wojciech Kustra" userId="afebd3d0-216b-4c4f-8992-1bf1fda6d5e8" providerId="ADAL" clId="{1D307E72-7901-4E61-A01B-3C4232ABCF63}" dt="2026-06-06T18:44:14.811" v="54"/>
          <ac:spMkLst>
            <pc:docMk/>
            <pc:sldMk cId="988317484" sldId="335"/>
            <ac:spMk id="5" creationId="{00639C5A-7A80-5BDC-69F8-AC07A31BA289}"/>
          </ac:spMkLst>
        </pc:spChg>
        <pc:picChg chg="del">
          <ac:chgData name="Wojciech Kustra" userId="afebd3d0-216b-4c4f-8992-1bf1fda6d5e8" providerId="ADAL" clId="{1D307E72-7901-4E61-A01B-3C4232ABCF63}" dt="2026-06-06T18:43:10.724" v="32" actId="478"/>
          <ac:picMkLst>
            <pc:docMk/>
            <pc:sldMk cId="988317484" sldId="335"/>
            <ac:picMk id="6" creationId="{5A8F7EC5-E309-9386-418D-CBD84F83B4AE}"/>
          </ac:picMkLst>
        </pc:picChg>
      </pc:sldChg>
      <pc:sldChg chg="addSp delSp modSp mod">
        <pc:chgData name="Wojciech Kustra" userId="afebd3d0-216b-4c4f-8992-1bf1fda6d5e8" providerId="ADAL" clId="{1D307E72-7901-4E61-A01B-3C4232ABCF63}" dt="2026-06-06T18:44:15.935" v="55"/>
        <pc:sldMkLst>
          <pc:docMk/>
          <pc:sldMk cId="70588935" sldId="336"/>
        </pc:sldMkLst>
        <pc:spChg chg="mod">
          <ac:chgData name="Wojciech Kustra" userId="afebd3d0-216b-4c4f-8992-1bf1fda6d5e8" providerId="ADAL" clId="{1D307E72-7901-4E61-A01B-3C4232ABCF63}" dt="2026-06-06T18:43:00.525" v="29" actId="27636"/>
          <ac:spMkLst>
            <pc:docMk/>
            <pc:sldMk cId="70588935" sldId="336"/>
            <ac:spMk id="3" creationId="{00000000-0000-0000-0000-000000000000}"/>
          </ac:spMkLst>
        </pc:spChg>
        <pc:spChg chg="add mod">
          <ac:chgData name="Wojciech Kustra" userId="afebd3d0-216b-4c4f-8992-1bf1fda6d5e8" providerId="ADAL" clId="{1D307E72-7901-4E61-A01B-3C4232ABCF63}" dt="2026-06-06T18:44:15.935" v="55"/>
          <ac:spMkLst>
            <pc:docMk/>
            <pc:sldMk cId="70588935" sldId="336"/>
            <ac:spMk id="4" creationId="{51CED76E-F3DD-6DC4-F1A9-E5D41B40D412}"/>
          </ac:spMkLst>
        </pc:spChg>
        <pc:picChg chg="del">
          <ac:chgData name="Wojciech Kustra" userId="afebd3d0-216b-4c4f-8992-1bf1fda6d5e8" providerId="ADAL" clId="{1D307E72-7901-4E61-A01B-3C4232ABCF63}" dt="2026-06-06T18:43:09.372" v="31" actId="478"/>
          <ac:picMkLst>
            <pc:docMk/>
            <pc:sldMk cId="70588935" sldId="336"/>
            <ac:picMk id="5" creationId="{76E80A43-9E49-EB9F-867F-B8EA312E787C}"/>
          </ac:picMkLst>
        </pc:picChg>
      </pc:sldChg>
      <pc:sldChg chg="addSp delSp modSp mod">
        <pc:chgData name="Wojciech Kustra" userId="afebd3d0-216b-4c4f-8992-1bf1fda6d5e8" providerId="ADAL" clId="{1D307E72-7901-4E61-A01B-3C4232ABCF63}" dt="2026-06-06T18:44:16.988" v="56"/>
        <pc:sldMkLst>
          <pc:docMk/>
          <pc:sldMk cId="2084659176" sldId="337"/>
        </pc:sldMkLst>
        <pc:spChg chg="add mod">
          <ac:chgData name="Wojciech Kustra" userId="afebd3d0-216b-4c4f-8992-1bf1fda6d5e8" providerId="ADAL" clId="{1D307E72-7901-4E61-A01B-3C4232ABCF63}" dt="2026-06-06T18:44:16.988" v="56"/>
          <ac:spMkLst>
            <pc:docMk/>
            <pc:sldMk cId="2084659176" sldId="337"/>
            <ac:spMk id="4" creationId="{0BD5E72B-EFE9-CC8F-7D00-6ED00EF8ACC4}"/>
          </ac:spMkLst>
        </pc:spChg>
        <pc:picChg chg="del">
          <ac:chgData name="Wojciech Kustra" userId="afebd3d0-216b-4c4f-8992-1bf1fda6d5e8" providerId="ADAL" clId="{1D307E72-7901-4E61-A01B-3C4232ABCF63}" dt="2026-06-06T18:43:08.225" v="30" actId="478"/>
          <ac:picMkLst>
            <pc:docMk/>
            <pc:sldMk cId="2084659176" sldId="337"/>
            <ac:picMk id="5" creationId="{629D73FF-1596-569F-EE20-D6EA4E94FD75}"/>
          </ac:picMkLst>
        </pc:picChg>
      </pc:sldChg>
      <pc:sldChg chg="addSp delSp modSp mod">
        <pc:chgData name="Wojciech Kustra" userId="afebd3d0-216b-4c4f-8992-1bf1fda6d5e8" providerId="ADAL" clId="{1D307E72-7901-4E61-A01B-3C4232ABCF63}" dt="2026-06-06T18:44:05.967" v="46"/>
        <pc:sldMkLst>
          <pc:docMk/>
          <pc:sldMk cId="3257423805" sldId="368"/>
        </pc:sldMkLst>
        <pc:spChg chg="add mod">
          <ac:chgData name="Wojciech Kustra" userId="afebd3d0-216b-4c4f-8992-1bf1fda6d5e8" providerId="ADAL" clId="{1D307E72-7901-4E61-A01B-3C4232ABCF63}" dt="2026-06-06T18:44:05.967" v="46"/>
          <ac:spMkLst>
            <pc:docMk/>
            <pc:sldMk cId="3257423805" sldId="368"/>
            <ac:spMk id="2" creationId="{A0437938-A5C0-EB6A-38C3-C5FDD1E64957}"/>
          </ac:spMkLst>
        </pc:spChg>
        <pc:picChg chg="del">
          <ac:chgData name="Wojciech Kustra" userId="afebd3d0-216b-4c4f-8992-1bf1fda6d5e8" providerId="ADAL" clId="{1D307E72-7901-4E61-A01B-3C4232ABCF63}" dt="2026-06-06T18:43:33.962" v="40" actId="478"/>
          <ac:picMkLst>
            <pc:docMk/>
            <pc:sldMk cId="3257423805" sldId="368"/>
            <ac:picMk id="5" creationId="{45CAA48F-9B7C-5253-F5B3-11F06DCA901C}"/>
          </ac:picMkLst>
        </pc:picChg>
      </pc:sldChg>
      <pc:sldChg chg="addSp delSp modSp mod">
        <pc:chgData name="Wojciech Kustra" userId="afebd3d0-216b-4c4f-8992-1bf1fda6d5e8" providerId="ADAL" clId="{1D307E72-7901-4E61-A01B-3C4232ABCF63}" dt="2026-06-06T18:44:04.519" v="45"/>
        <pc:sldMkLst>
          <pc:docMk/>
          <pc:sldMk cId="3632082439" sldId="369"/>
        </pc:sldMkLst>
        <pc:spChg chg="add del mod">
          <ac:chgData name="Wojciech Kustra" userId="afebd3d0-216b-4c4f-8992-1bf1fda6d5e8" providerId="ADAL" clId="{1D307E72-7901-4E61-A01B-3C4232ABCF63}" dt="2026-06-06T18:43:55.028" v="44" actId="478"/>
          <ac:spMkLst>
            <pc:docMk/>
            <pc:sldMk cId="3632082439" sldId="369"/>
            <ac:spMk id="4" creationId="{BF1F2903-4899-829E-A753-900E28C87AF2}"/>
          </ac:spMkLst>
        </pc:spChg>
        <pc:spChg chg="add mod">
          <ac:chgData name="Wojciech Kustra" userId="afebd3d0-216b-4c4f-8992-1bf1fda6d5e8" providerId="ADAL" clId="{1D307E72-7901-4E61-A01B-3C4232ABCF63}" dt="2026-06-06T18:44:04.519" v="45"/>
          <ac:spMkLst>
            <pc:docMk/>
            <pc:sldMk cId="3632082439" sldId="369"/>
            <ac:spMk id="5" creationId="{06DDE4FD-CD1D-C1C3-9FCB-EB9EE9DBF300}"/>
          </ac:spMkLst>
        </pc:spChg>
        <pc:picChg chg="del">
          <ac:chgData name="Wojciech Kustra" userId="afebd3d0-216b-4c4f-8992-1bf1fda6d5e8" providerId="ADAL" clId="{1D307E72-7901-4E61-A01B-3C4232ABCF63}" dt="2026-06-06T18:43:36.908" v="41" actId="478"/>
          <ac:picMkLst>
            <pc:docMk/>
            <pc:sldMk cId="3632082439" sldId="369"/>
            <ac:picMk id="6" creationId="{BB7912FA-3767-8DE9-3394-DF0C3A6B661B}"/>
          </ac:picMkLst>
        </pc:picChg>
      </pc:sldChg>
    </pc:docChg>
  </pc:docChgLst>
  <pc:docChgLst>
    <pc:chgData name="juswinkl@pg.edu.pl" userId="S::juswinkl_pg.edu.pl#ext#@fril.onmicrosoft.com::455ad5cd-e5a2-49e7-93b8-6e6dfab2f2a5" providerId="AD" clId="Web-{AE06E1E6-E60A-99F6-415A-85C45969E922}"/>
    <pc:docChg chg="addSld modSld">
      <pc:chgData name="juswinkl@pg.edu.pl" userId="S::juswinkl_pg.edu.pl#ext#@fril.onmicrosoft.com::455ad5cd-e5a2-49e7-93b8-6e6dfab2f2a5" providerId="AD" clId="Web-{AE06E1E6-E60A-99F6-415A-85C45969E922}" dt="2026-05-08T08:48:49.381" v="40" actId="1076"/>
      <pc:docMkLst>
        <pc:docMk/>
      </pc:docMkLst>
      <pc:sldChg chg="addSp modSp">
        <pc:chgData name="juswinkl@pg.edu.pl" userId="S::juswinkl_pg.edu.pl#ext#@fril.onmicrosoft.com::455ad5cd-e5a2-49e7-93b8-6e6dfab2f2a5" providerId="AD" clId="Web-{AE06E1E6-E60A-99F6-415A-85C45969E922}" dt="2026-05-08T08:41:47.175" v="4" actId="1076"/>
        <pc:sldMkLst>
          <pc:docMk/>
          <pc:sldMk cId="1950644353" sldId="257"/>
        </pc:sldMkLst>
      </pc:sldChg>
      <pc:sldChg chg="addSp modSp">
        <pc:chgData name="juswinkl@pg.edu.pl" userId="S::juswinkl_pg.edu.pl#ext#@fril.onmicrosoft.com::455ad5cd-e5a2-49e7-93b8-6e6dfab2f2a5" providerId="AD" clId="Web-{AE06E1E6-E60A-99F6-415A-85C45969E922}" dt="2026-05-08T08:41:38.065" v="2" actId="1076"/>
        <pc:sldMkLst>
          <pc:docMk/>
          <pc:sldMk cId="2579656660" sldId="323"/>
        </pc:sldMkLst>
        <pc:picChg chg="add mod">
          <ac:chgData name="juswinkl@pg.edu.pl" userId="S::juswinkl_pg.edu.pl#ext#@fril.onmicrosoft.com::455ad5cd-e5a2-49e7-93b8-6e6dfab2f2a5" providerId="AD" clId="Web-{AE06E1E6-E60A-99F6-415A-85C45969E922}" dt="2026-05-08T08:41:38.065" v="2" actId="1076"/>
          <ac:picMkLst>
            <pc:docMk/>
            <pc:sldMk cId="2579656660" sldId="323"/>
            <ac:picMk id="4" creationId="{BB2E0AB7-44F8-F707-F1FA-81A25AB6FD08}"/>
          </ac:picMkLst>
        </pc:picChg>
      </pc:sldChg>
      <pc:sldChg chg="addSp modSp">
        <pc:chgData name="juswinkl@pg.edu.pl" userId="S::juswinkl_pg.edu.pl#ext#@fril.onmicrosoft.com::455ad5cd-e5a2-49e7-93b8-6e6dfab2f2a5" providerId="AD" clId="Web-{AE06E1E6-E60A-99F6-415A-85C45969E922}" dt="2026-05-08T08:41:59.487" v="8" actId="1076"/>
        <pc:sldMkLst>
          <pc:docMk/>
          <pc:sldMk cId="829884473" sldId="327"/>
        </pc:sldMkLst>
        <pc:picChg chg="add mod">
          <ac:chgData name="juswinkl@pg.edu.pl" userId="S::juswinkl_pg.edu.pl#ext#@fril.onmicrosoft.com::455ad5cd-e5a2-49e7-93b8-6e6dfab2f2a5" providerId="AD" clId="Web-{AE06E1E6-E60A-99F6-415A-85C45969E922}" dt="2026-05-08T08:41:59.487" v="8" actId="1076"/>
          <ac:picMkLst>
            <pc:docMk/>
            <pc:sldMk cId="829884473" sldId="327"/>
            <ac:picMk id="5" creationId="{391C571A-3AC4-4449-3516-9773175F39D2}"/>
          </ac:picMkLst>
        </pc:picChg>
      </pc:sldChg>
      <pc:sldChg chg="addSp modSp">
        <pc:chgData name="juswinkl@pg.edu.pl" userId="S::juswinkl_pg.edu.pl#ext#@fril.onmicrosoft.com::455ad5cd-e5a2-49e7-93b8-6e6dfab2f2a5" providerId="AD" clId="Web-{AE06E1E6-E60A-99F6-415A-85C45969E922}" dt="2026-05-08T08:42:12.050" v="12" actId="1076"/>
        <pc:sldMkLst>
          <pc:docMk/>
          <pc:sldMk cId="426142533" sldId="328"/>
        </pc:sldMkLst>
        <pc:picChg chg="add mod">
          <ac:chgData name="juswinkl@pg.edu.pl" userId="S::juswinkl_pg.edu.pl#ext#@fril.onmicrosoft.com::455ad5cd-e5a2-49e7-93b8-6e6dfab2f2a5" providerId="AD" clId="Web-{AE06E1E6-E60A-99F6-415A-85C45969E922}" dt="2026-05-08T08:42:12.050" v="12" actId="1076"/>
          <ac:picMkLst>
            <pc:docMk/>
            <pc:sldMk cId="426142533" sldId="328"/>
            <ac:picMk id="5" creationId="{29AAE919-66A9-78AF-4FAF-DCBA2198D750}"/>
          </ac:picMkLst>
        </pc:picChg>
      </pc:sldChg>
      <pc:sldChg chg="addSp modSp">
        <pc:chgData name="juswinkl@pg.edu.pl" userId="S::juswinkl_pg.edu.pl#ext#@fril.onmicrosoft.com::455ad5cd-e5a2-49e7-93b8-6e6dfab2f2a5" providerId="AD" clId="Web-{AE06E1E6-E60A-99F6-415A-85C45969E922}" dt="2026-05-08T08:42:17.878" v="14" actId="1076"/>
        <pc:sldMkLst>
          <pc:docMk/>
          <pc:sldMk cId="2633050708" sldId="329"/>
        </pc:sldMkLst>
        <pc:picChg chg="add mod">
          <ac:chgData name="juswinkl@pg.edu.pl" userId="S::juswinkl_pg.edu.pl#ext#@fril.onmicrosoft.com::455ad5cd-e5a2-49e7-93b8-6e6dfab2f2a5" providerId="AD" clId="Web-{AE06E1E6-E60A-99F6-415A-85C45969E922}" dt="2026-05-08T08:42:17.878" v="14" actId="1076"/>
          <ac:picMkLst>
            <pc:docMk/>
            <pc:sldMk cId="2633050708" sldId="329"/>
            <ac:picMk id="4" creationId="{34C971EE-C7E0-279E-23AA-463C6B8CB6EC}"/>
          </ac:picMkLst>
        </pc:picChg>
      </pc:sldChg>
      <pc:sldChg chg="addSp modSp">
        <pc:chgData name="juswinkl@pg.edu.pl" userId="S::juswinkl_pg.edu.pl#ext#@fril.onmicrosoft.com::455ad5cd-e5a2-49e7-93b8-6e6dfab2f2a5" providerId="AD" clId="Web-{AE06E1E6-E60A-99F6-415A-85C45969E922}" dt="2026-05-08T08:42:05.800" v="10" actId="1076"/>
        <pc:sldMkLst>
          <pc:docMk/>
          <pc:sldMk cId="752490420" sldId="330"/>
        </pc:sldMkLst>
        <pc:picChg chg="add mod">
          <ac:chgData name="juswinkl@pg.edu.pl" userId="S::juswinkl_pg.edu.pl#ext#@fril.onmicrosoft.com::455ad5cd-e5a2-49e7-93b8-6e6dfab2f2a5" providerId="AD" clId="Web-{AE06E1E6-E60A-99F6-415A-85C45969E922}" dt="2026-05-08T08:42:05.800" v="10" actId="1076"/>
          <ac:picMkLst>
            <pc:docMk/>
            <pc:sldMk cId="752490420" sldId="330"/>
            <ac:picMk id="3" creationId="{66D2626F-229A-FB49-7DF7-5B155005DE55}"/>
          </ac:picMkLst>
        </pc:picChg>
      </pc:sldChg>
      <pc:sldChg chg="addSp modSp">
        <pc:chgData name="juswinkl@pg.edu.pl" userId="S::juswinkl_pg.edu.pl#ext#@fril.onmicrosoft.com::455ad5cd-e5a2-49e7-93b8-6e6dfab2f2a5" providerId="AD" clId="Web-{AE06E1E6-E60A-99F6-415A-85C45969E922}" dt="2026-05-08T08:42:23.566" v="16" actId="1076"/>
        <pc:sldMkLst>
          <pc:docMk/>
          <pc:sldMk cId="2490479150" sldId="331"/>
        </pc:sldMkLst>
        <pc:picChg chg="add mod">
          <ac:chgData name="juswinkl@pg.edu.pl" userId="S::juswinkl_pg.edu.pl#ext#@fril.onmicrosoft.com::455ad5cd-e5a2-49e7-93b8-6e6dfab2f2a5" providerId="AD" clId="Web-{AE06E1E6-E60A-99F6-415A-85C45969E922}" dt="2026-05-08T08:42:23.566" v="16" actId="1076"/>
          <ac:picMkLst>
            <pc:docMk/>
            <pc:sldMk cId="2490479150" sldId="331"/>
            <ac:picMk id="5" creationId="{88636333-7755-2AEF-65B5-3A6F41E8A46C}"/>
          </ac:picMkLst>
        </pc:picChg>
      </pc:sldChg>
      <pc:sldChg chg="addSp modSp">
        <pc:chgData name="juswinkl@pg.edu.pl" userId="S::juswinkl_pg.edu.pl#ext#@fril.onmicrosoft.com::455ad5cd-e5a2-49e7-93b8-6e6dfab2f2a5" providerId="AD" clId="Web-{AE06E1E6-E60A-99F6-415A-85C45969E922}" dt="2026-05-08T08:42:31.628" v="18" actId="1076"/>
        <pc:sldMkLst>
          <pc:docMk/>
          <pc:sldMk cId="1892316265" sldId="332"/>
        </pc:sldMkLst>
        <pc:picChg chg="add mod">
          <ac:chgData name="juswinkl@pg.edu.pl" userId="S::juswinkl_pg.edu.pl#ext#@fril.onmicrosoft.com::455ad5cd-e5a2-49e7-93b8-6e6dfab2f2a5" providerId="AD" clId="Web-{AE06E1E6-E60A-99F6-415A-85C45969E922}" dt="2026-05-08T08:42:31.628" v="18" actId="1076"/>
          <ac:picMkLst>
            <pc:docMk/>
            <pc:sldMk cId="1892316265" sldId="332"/>
            <ac:picMk id="5" creationId="{01C15543-53A5-9B78-7418-F3836A3D6D1A}"/>
          </ac:picMkLst>
        </pc:picChg>
      </pc:sldChg>
      <pc:sldChg chg="addSp modSp">
        <pc:chgData name="juswinkl@pg.edu.pl" userId="S::juswinkl_pg.edu.pl#ext#@fril.onmicrosoft.com::455ad5cd-e5a2-49e7-93b8-6e6dfab2f2a5" providerId="AD" clId="Web-{AE06E1E6-E60A-99F6-415A-85C45969E922}" dt="2026-05-08T08:42:37.597" v="20" actId="1076"/>
        <pc:sldMkLst>
          <pc:docMk/>
          <pc:sldMk cId="589910966" sldId="333"/>
        </pc:sldMkLst>
        <pc:picChg chg="add mod">
          <ac:chgData name="juswinkl@pg.edu.pl" userId="S::juswinkl_pg.edu.pl#ext#@fril.onmicrosoft.com::455ad5cd-e5a2-49e7-93b8-6e6dfab2f2a5" providerId="AD" clId="Web-{AE06E1E6-E60A-99F6-415A-85C45969E922}" dt="2026-05-08T08:42:37.597" v="20" actId="1076"/>
          <ac:picMkLst>
            <pc:docMk/>
            <pc:sldMk cId="589910966" sldId="333"/>
            <ac:picMk id="6" creationId="{5D3074A3-48C7-662D-F826-A52187B1E473}"/>
          </ac:picMkLst>
        </pc:picChg>
      </pc:sldChg>
      <pc:sldChg chg="addSp modSp">
        <pc:chgData name="juswinkl@pg.edu.pl" userId="S::juswinkl_pg.edu.pl#ext#@fril.onmicrosoft.com::455ad5cd-e5a2-49e7-93b8-6e6dfab2f2a5" providerId="AD" clId="Web-{AE06E1E6-E60A-99F6-415A-85C45969E922}" dt="2026-05-08T08:42:42.660" v="22" actId="1076"/>
        <pc:sldMkLst>
          <pc:docMk/>
          <pc:sldMk cId="988317484" sldId="335"/>
        </pc:sldMkLst>
        <pc:picChg chg="add mod">
          <ac:chgData name="juswinkl@pg.edu.pl" userId="S::juswinkl_pg.edu.pl#ext#@fril.onmicrosoft.com::455ad5cd-e5a2-49e7-93b8-6e6dfab2f2a5" providerId="AD" clId="Web-{AE06E1E6-E60A-99F6-415A-85C45969E922}" dt="2026-05-08T08:42:42.660" v="22" actId="1076"/>
          <ac:picMkLst>
            <pc:docMk/>
            <pc:sldMk cId="988317484" sldId="335"/>
            <ac:picMk id="6" creationId="{5A8F7EC5-E309-9386-418D-CBD84F83B4AE}"/>
          </ac:picMkLst>
        </pc:picChg>
      </pc:sldChg>
      <pc:sldChg chg="addSp modSp">
        <pc:chgData name="juswinkl@pg.edu.pl" userId="S::juswinkl_pg.edu.pl#ext#@fril.onmicrosoft.com::455ad5cd-e5a2-49e7-93b8-6e6dfab2f2a5" providerId="AD" clId="Web-{AE06E1E6-E60A-99F6-415A-85C45969E922}" dt="2026-05-08T08:42:48.582" v="24" actId="1076"/>
        <pc:sldMkLst>
          <pc:docMk/>
          <pc:sldMk cId="70588935" sldId="336"/>
        </pc:sldMkLst>
        <pc:picChg chg="add mod">
          <ac:chgData name="juswinkl@pg.edu.pl" userId="S::juswinkl_pg.edu.pl#ext#@fril.onmicrosoft.com::455ad5cd-e5a2-49e7-93b8-6e6dfab2f2a5" providerId="AD" clId="Web-{AE06E1E6-E60A-99F6-415A-85C45969E922}" dt="2026-05-08T08:42:48.582" v="24" actId="1076"/>
          <ac:picMkLst>
            <pc:docMk/>
            <pc:sldMk cId="70588935" sldId="336"/>
            <ac:picMk id="5" creationId="{76E80A43-9E49-EB9F-867F-B8EA312E787C}"/>
          </ac:picMkLst>
        </pc:picChg>
      </pc:sldChg>
      <pc:sldChg chg="addSp modSp">
        <pc:chgData name="juswinkl@pg.edu.pl" userId="S::juswinkl_pg.edu.pl#ext#@fril.onmicrosoft.com::455ad5cd-e5a2-49e7-93b8-6e6dfab2f2a5" providerId="AD" clId="Web-{AE06E1E6-E60A-99F6-415A-85C45969E922}" dt="2026-05-08T08:42:53.129" v="26" actId="1076"/>
        <pc:sldMkLst>
          <pc:docMk/>
          <pc:sldMk cId="2084659176" sldId="337"/>
        </pc:sldMkLst>
        <pc:picChg chg="add mod">
          <ac:chgData name="juswinkl@pg.edu.pl" userId="S::juswinkl_pg.edu.pl#ext#@fril.onmicrosoft.com::455ad5cd-e5a2-49e7-93b8-6e6dfab2f2a5" providerId="AD" clId="Web-{AE06E1E6-E60A-99F6-415A-85C45969E922}" dt="2026-05-08T08:42:53.129" v="26" actId="1076"/>
          <ac:picMkLst>
            <pc:docMk/>
            <pc:sldMk cId="2084659176" sldId="337"/>
            <ac:picMk id="5" creationId="{629D73FF-1596-569F-EE20-D6EA4E94FD75}"/>
          </ac:picMkLst>
        </pc:picChg>
      </pc:sldChg>
      <pc:sldChg chg="addSp modSp">
        <pc:chgData name="juswinkl@pg.edu.pl" userId="S::juswinkl_pg.edu.pl#ext#@fril.onmicrosoft.com::455ad5cd-e5a2-49e7-93b8-6e6dfab2f2a5" providerId="AD" clId="Web-{AE06E1E6-E60A-99F6-415A-85C45969E922}" dt="2026-05-08T08:41:52.456" v="6" actId="1076"/>
        <pc:sldMkLst>
          <pc:docMk/>
          <pc:sldMk cId="3257423805" sldId="368"/>
        </pc:sldMkLst>
        <pc:picChg chg="add mod">
          <ac:chgData name="juswinkl@pg.edu.pl" userId="S::juswinkl_pg.edu.pl#ext#@fril.onmicrosoft.com::455ad5cd-e5a2-49e7-93b8-6e6dfab2f2a5" providerId="AD" clId="Web-{AE06E1E6-E60A-99F6-415A-85C45969E922}" dt="2026-05-08T08:41:52.456" v="6" actId="1076"/>
          <ac:picMkLst>
            <pc:docMk/>
            <pc:sldMk cId="3257423805" sldId="368"/>
            <ac:picMk id="5" creationId="{45CAA48F-9B7C-5253-F5B3-11F06DCA901C}"/>
          </ac:picMkLst>
        </pc:picChg>
      </pc:sldChg>
      <pc:sldChg chg="addSp delSp modSp new">
        <pc:chgData name="juswinkl@pg.edu.pl" userId="S::juswinkl_pg.edu.pl#ext#@fril.onmicrosoft.com::455ad5cd-e5a2-49e7-93b8-6e6dfab2f2a5" providerId="AD" clId="Web-{AE06E1E6-E60A-99F6-415A-85C45969E922}" dt="2026-05-08T08:48:49.381" v="40" actId="1076"/>
        <pc:sldMkLst>
          <pc:docMk/>
          <pc:sldMk cId="3632082439" sldId="369"/>
        </pc:sldMkLst>
        <pc:spChg chg="mod">
          <ac:chgData name="juswinkl@pg.edu.pl" userId="S::juswinkl_pg.edu.pl#ext#@fril.onmicrosoft.com::455ad5cd-e5a2-49e7-93b8-6e6dfab2f2a5" providerId="AD" clId="Web-{AE06E1E6-E60A-99F6-415A-85C45969E922}" dt="2026-05-08T08:43:24.301" v="30" actId="20577"/>
          <ac:spMkLst>
            <pc:docMk/>
            <pc:sldMk cId="3632082439" sldId="369"/>
            <ac:spMk id="2" creationId="{295FB668-FCF0-6EE5-F2D4-4DF4E83A43BC}"/>
          </ac:spMkLst>
        </pc:spChg>
        <pc:picChg chg="add">
          <ac:chgData name="juswinkl@pg.edu.pl" userId="S::juswinkl_pg.edu.pl#ext#@fril.onmicrosoft.com::455ad5cd-e5a2-49e7-93b8-6e6dfab2f2a5" providerId="AD" clId="Web-{AE06E1E6-E60A-99F6-415A-85C45969E922}" dt="2026-05-08T08:48:27.724" v="36"/>
          <ac:picMkLst>
            <pc:docMk/>
            <pc:sldMk cId="3632082439" sldId="369"/>
            <ac:picMk id="6" creationId="{BB7912FA-3767-8DE9-3394-DF0C3A6B661B}"/>
          </ac:picMkLst>
        </pc:picChg>
        <pc:picChg chg="add mod">
          <ac:chgData name="juswinkl@pg.edu.pl" userId="S::juswinkl_pg.edu.pl#ext#@fril.onmicrosoft.com::455ad5cd-e5a2-49e7-93b8-6e6dfab2f2a5" providerId="AD" clId="Web-{AE06E1E6-E60A-99F6-415A-85C45969E922}" dt="2026-05-08T08:48:49.381" v="40" actId="1076"/>
          <ac:picMkLst>
            <pc:docMk/>
            <pc:sldMk cId="3632082439" sldId="369"/>
            <ac:picMk id="7" creationId="{A2F5FBF0-6A34-03AA-8C97-D6C08639D93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a:t>
            </a:fld>
            <a:endParaRPr lang="pl-PL"/>
          </a:p>
        </p:txBody>
      </p:sp>
    </p:spTree>
    <p:extLst>
      <p:ext uri="{BB962C8B-B14F-4D97-AF65-F5344CB8AC3E}">
        <p14:creationId xmlns:p14="http://schemas.microsoft.com/office/powerpoint/2010/main" val="4196293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18876106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95328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1652836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13</a:t>
            </a:fld>
            <a:endParaRPr lang="pl-PL"/>
          </a:p>
        </p:txBody>
      </p:sp>
    </p:spTree>
    <p:extLst>
      <p:ext uri="{BB962C8B-B14F-4D97-AF65-F5344CB8AC3E}">
        <p14:creationId xmlns:p14="http://schemas.microsoft.com/office/powerpoint/2010/main" val="2000882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14</a:t>
            </a:fld>
            <a:endParaRPr lang="pl-PL"/>
          </a:p>
        </p:txBody>
      </p:sp>
    </p:spTree>
    <p:extLst>
      <p:ext uri="{BB962C8B-B14F-4D97-AF65-F5344CB8AC3E}">
        <p14:creationId xmlns:p14="http://schemas.microsoft.com/office/powerpoint/2010/main" val="3165999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15</a:t>
            </a:fld>
            <a:endParaRPr lang="pl-PL"/>
          </a:p>
        </p:txBody>
      </p:sp>
    </p:spTree>
    <p:extLst>
      <p:ext uri="{BB962C8B-B14F-4D97-AF65-F5344CB8AC3E}">
        <p14:creationId xmlns:p14="http://schemas.microsoft.com/office/powerpoint/2010/main" val="42816983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16</a:t>
            </a:fld>
            <a:endParaRPr lang="pl-PL"/>
          </a:p>
        </p:txBody>
      </p:sp>
    </p:spTree>
    <p:extLst>
      <p:ext uri="{BB962C8B-B14F-4D97-AF65-F5344CB8AC3E}">
        <p14:creationId xmlns:p14="http://schemas.microsoft.com/office/powerpoint/2010/main" val="3202701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17</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659881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2818213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1666867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1176729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6.06.2026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6.06.2026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3960" dirty="0">
                <a:solidFill>
                  <a:schemeClr val="tx1"/>
                </a:solidFill>
                <a:latin typeface="Calibri" panose="020F0502020204030204" pitchFamily="34" charset="0"/>
                <a:cs typeface="Calibri" panose="020F0502020204030204" pitchFamily="34" charset="0"/>
              </a:rPr>
              <a:t>Logistique de distribution — partie 1</a:t>
            </a:r>
            <a:br>
              <a:rPr lang="pl-PL" sz="4400" dirty="0">
                <a:solidFill>
                  <a:schemeClr val="tx1"/>
                </a:solidFill>
                <a:latin typeface="Calibri" panose="020F0502020204030204" pitchFamily="34" charset="0"/>
                <a:cs typeface="Calibri" panose="020F0502020204030204" pitchFamily="34" charset="0"/>
              </a:rPr>
            </a:b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BB2E0AB7-44F8-F707-F1FA-81A25AB6FD08}"/>
              </a:ext>
            </a:extLst>
          </p:cNvPr>
          <p:cNvPicPr>
            <a:picLocks noChangeAspect="1"/>
          </p:cNvPicPr>
          <p:nvPr/>
        </p:nvPicPr>
        <p:blipFill>
          <a:blip r:embed="rId3"/>
          <a:stretch>
            <a:fillRect/>
          </a:stretch>
        </p:blipFill>
        <p:spPr>
          <a:xfrm>
            <a:off x="582490" y="4485909"/>
            <a:ext cx="4497266" cy="816952"/>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96989" y="917116"/>
            <a:ext cx="7726384" cy="5298153"/>
          </a:xfrm>
        </p:spPr>
        <p:txBody>
          <a:bodyPr>
            <a:normAutofit/>
          </a:bodyPr>
          <a:lstStyle/>
          <a:p>
            <a:r>
              <a:rPr lang="en-US" sz="2800" b="1" dirty="0">
                <a:latin typeface="Calibri" panose="020F0502020204030204" pitchFamily="34" charset="0"/>
                <a:cs typeface="Calibri" panose="020F0502020204030204" pitchFamily="34" charset="0"/>
              </a:rPr>
              <a:t>Inventory points</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Locations où stock est stored à balance supply et demand</a:t>
            </a:r>
          </a:p>
          <a:p>
            <a:pPr lvl="1"/>
            <a:r>
              <a:rPr lang="en-US" sz="2520" dirty="0">
                <a:latin typeface="Calibri" panose="020F0502020204030204" pitchFamily="34" charset="0"/>
                <a:cs typeface="Calibri" panose="020F0502020204030204" pitchFamily="34" charset="0"/>
              </a:rPr>
              <a:t>Strategic placement de inventory à réduire délai d’approvisionnement et transport coûts</a:t>
            </a:r>
          </a:p>
          <a:p>
            <a:pPr lvl="1"/>
            <a:r>
              <a:rPr lang="en-US" sz="2800" dirty="0">
                <a:latin typeface="Calibri" panose="020F0502020204030204" pitchFamily="34" charset="0"/>
                <a:cs typeface="Calibri" panose="020F0502020204030204" pitchFamily="34" charset="0"/>
              </a:rPr>
              <a:t>Buffer stocks à assurer service continuity</a:t>
            </a:r>
          </a:p>
          <a:p>
            <a:r>
              <a:rPr lang="en-US" sz="2520" b="1" dirty="0">
                <a:latin typeface="Calibri" panose="020F0502020204030204" pitchFamily="34" charset="0"/>
                <a:cs typeface="Calibri" panose="020F0502020204030204" pitchFamily="34" charset="0"/>
              </a:rPr>
              <a:t>flux d’information</a:t>
            </a:r>
            <a:endParaRPr lang="en-US" sz="2800" dirty="0">
              <a:latin typeface="Calibri" panose="020F0502020204030204" pitchFamily="34" charset="0"/>
              <a:cs typeface="Calibri" panose="020F0502020204030204" pitchFamily="34" charset="0"/>
            </a:endParaRPr>
          </a:p>
          <a:p>
            <a:pPr lvl="1"/>
            <a:r>
              <a:rPr lang="en-US" sz="2520" dirty="0">
                <a:latin typeface="Calibri" panose="020F0502020204030204" pitchFamily="34" charset="0"/>
                <a:cs typeface="Calibri" panose="020F0502020204030204" pitchFamily="34" charset="0"/>
              </a:rPr>
              <a:t>Commande processing systèmes</a:t>
            </a:r>
          </a:p>
          <a:p>
            <a:pPr lvl="1"/>
            <a:r>
              <a:rPr lang="en-US" sz="2800" dirty="0">
                <a:latin typeface="Calibri" panose="020F0502020204030204" pitchFamily="34" charset="0"/>
                <a:cs typeface="Calibri" panose="020F0502020204030204" pitchFamily="34" charset="0"/>
              </a:rPr>
              <a:t>Demand forecasting et gestion des stocks systèmes</a:t>
            </a:r>
          </a:p>
          <a:p>
            <a:pPr lvl="1"/>
            <a:r>
              <a:rPr lang="en-US" sz="2800" dirty="0">
                <a:latin typeface="Calibri" panose="020F0502020204030204" pitchFamily="34" charset="0"/>
                <a:cs typeface="Calibri" panose="020F0502020204030204" pitchFamily="34" charset="0"/>
              </a:rPr>
              <a:t>suivi en temps réel, WMS, TMS, et ERP systèmes</a:t>
            </a:r>
          </a:p>
          <a:p>
            <a:endParaRPr lang="pl-PL" dirty="0"/>
          </a:p>
        </p:txBody>
      </p:sp>
      <p:sp>
        <p:nvSpPr>
          <p:cNvPr id="5"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Composantes clés d’un réseau de distribution</a:t>
            </a:r>
            <a:br>
              <a:rPr lang="pl-PL"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2" name="BP copied footer text">
            <a:extLst>
              <a:ext uri="{FF2B5EF4-FFF2-40B4-BE49-F238E27FC236}">
                <a16:creationId xmlns:a16="http://schemas.microsoft.com/office/drawing/2014/main" id="{9938AFCD-45F7-9DFC-1197-AC37CCC2B960}"/>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633050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Éléments logistiques du service client dans les réseaux logistiques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43980" y="1009882"/>
            <a:ext cx="7819149" cy="5120640"/>
          </a:xfrm>
        </p:spPr>
        <p:txBody>
          <a:bodyPr/>
          <a:lstStyle/>
          <a:p>
            <a:r>
              <a:rPr lang="en-US" sz="2800" dirty="0">
                <a:latin typeface="Calibri" panose="020F0502020204030204" pitchFamily="34" charset="0"/>
                <a:cs typeface="Calibri" panose="020F0502020204030204" pitchFamily="34" charset="0"/>
              </a:rPr>
              <a:t>Logistique service client refers au ability de un logistique réseau à meet ou exceed attentes des clients related à moment, lieu, quantité, qualité, et information disponibilité dans l’ensemble du distribution processus. It represents le interface entre logistique opérations et satisfaction client.</a:t>
            </a:r>
          </a:p>
          <a:p>
            <a:r>
              <a:rPr lang="en-US" sz="2800" dirty="0">
                <a:latin typeface="Calibri" panose="020F0502020204030204" pitchFamily="34" charset="0"/>
                <a:cs typeface="Calibri" panose="020F0502020204030204" pitchFamily="34" charset="0"/>
              </a:rPr>
              <a:t>Dans moderne logistique réseaux, service client est ne pas un single activité but un set de interrelated logistique elements que jointly déterminer service performance.</a:t>
            </a:r>
          </a:p>
          <a:p>
            <a:endParaRPr lang="pl-PL" dirty="0"/>
          </a:p>
        </p:txBody>
      </p:sp>
      <p:sp>
        <p:nvSpPr>
          <p:cNvPr id="4" name="BP copied footer text">
            <a:extLst>
              <a:ext uri="{FF2B5EF4-FFF2-40B4-BE49-F238E27FC236}">
                <a16:creationId xmlns:a16="http://schemas.microsoft.com/office/drawing/2014/main" id="{11850AB1-5EF2-905C-FF6D-89828CF8080A}"/>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490479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123837"/>
            <a:ext cx="3060124" cy="4601183"/>
          </a:xfrm>
        </p:spPr>
        <p:txBody>
          <a:bodyPr>
            <a:normAutofit/>
          </a:bodyPr>
          <a:lstStyle/>
          <a:p>
            <a:r>
              <a:rPr lang="pl-PL" dirty="0" err="1">
                <a:latin typeface="Calibri" panose="020F0502020204030204" pitchFamily="34" charset="0"/>
                <a:cs typeface="Calibri" panose="020F0502020204030204" pitchFamily="34" charset="0"/>
              </a:rPr>
              <a:t>Service client — éléments prétransactionnels, transactionnels et post-transactionnels</a:t>
            </a:r>
            <a:br>
              <a:rPr lang="pl-PL"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83737" y="996630"/>
            <a:ext cx="7686628" cy="5120640"/>
          </a:xfrm>
        </p:spPr>
        <p:txBody>
          <a:bodyPr/>
          <a:lstStyle/>
          <a:p>
            <a:r>
              <a:rPr lang="en-US" sz="2800" b="1" dirty="0">
                <a:latin typeface="Calibri" panose="020F0502020204030204" pitchFamily="34" charset="0"/>
                <a:cs typeface="Calibri" panose="020F0502020204030204" pitchFamily="34" charset="0"/>
              </a:rPr>
              <a:t>Pre-transaction elements define le service conditions et capabilities avant un commande est placed. They shape attentes des clients et perceived fiabilité du logistique système.</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Transaction elements relate au execution du commande et physique livraison. They sont le most visible et measurable aspects de logistique service client.</a:t>
            </a:r>
            <a:endParaRPr lang="pl-PL" sz="2800" dirty="0">
              <a:latin typeface="Calibri" panose="020F0502020204030204" pitchFamily="34" charset="0"/>
              <a:cs typeface="Calibri" panose="020F0502020204030204" pitchFamily="34" charset="0"/>
            </a:endParaRPr>
          </a:p>
          <a:p>
            <a:r>
              <a:rPr lang="en-US" sz="2520" b="1" dirty="0">
                <a:latin typeface="Calibri" panose="020F0502020204030204" pitchFamily="34" charset="0"/>
                <a:cs typeface="Calibri" panose="020F0502020204030204" pitchFamily="34" charset="0"/>
              </a:rPr>
              <a:t>Post-transaction elements concern soutien activités après livraison, especially dans cass de service failures ou supplémentaire besoins des clients.</a:t>
            </a:r>
          </a:p>
          <a:p>
            <a:endParaRPr lang="pl-PL" dirty="0"/>
          </a:p>
        </p:txBody>
      </p:sp>
      <p:sp>
        <p:nvSpPr>
          <p:cNvPr id="4" name="BP copied footer text">
            <a:extLst>
              <a:ext uri="{FF2B5EF4-FFF2-40B4-BE49-F238E27FC236}">
                <a16:creationId xmlns:a16="http://schemas.microsoft.com/office/drawing/2014/main" id="{870D89E2-C79F-E253-3B06-E813F9C632BB}"/>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892316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Éléments prétransactionnels</a:t>
            </a:r>
          </a:p>
        </p:txBody>
      </p:sp>
      <p:sp>
        <p:nvSpPr>
          <p:cNvPr id="3" name="Symbol zastępczy zawartości 2"/>
          <p:cNvSpPr>
            <a:spLocks noGrp="1"/>
          </p:cNvSpPr>
          <p:nvPr>
            <p:ph idx="1"/>
          </p:nvPr>
        </p:nvSpPr>
        <p:spPr>
          <a:xfrm>
            <a:off x="3643981" y="278296"/>
            <a:ext cx="7898662" cy="5446724"/>
          </a:xfrm>
        </p:spPr>
        <p:txBody>
          <a:bodyPr>
            <a:normAutofit fontScale="85000" lnSpcReduction="20000"/>
          </a:bodyPr>
          <a:lstStyle/>
          <a:p>
            <a:pPr marL="0" indent="0">
              <a:buNone/>
            </a:pP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service client policy</a:t>
            </a:r>
            <a:endParaRPr lang="en-US" sz="2800" dirty="0">
              <a:latin typeface="Calibri" panose="020F0502020204030204" pitchFamily="34" charset="0"/>
              <a:cs typeface="Calibri" panose="020F0502020204030204" pitchFamily="34" charset="0"/>
            </a:endParaRPr>
          </a:p>
          <a:p>
            <a:pPr lvl="1"/>
            <a:r>
              <a:rPr lang="en-US" sz="2520" dirty="0">
                <a:latin typeface="Calibri" panose="020F0502020204030204" pitchFamily="34" charset="0"/>
                <a:cs typeface="Calibri" panose="020F0502020204030204" pitchFamily="34" charset="0"/>
              </a:rPr>
              <a:t>Clearly defined service standards (délai de livraison, commande délai d’approvisionnement, disponibilité levels)</a:t>
            </a:r>
          </a:p>
          <a:p>
            <a:pPr lvl="1"/>
            <a:r>
              <a:rPr lang="en-US" sz="2800" dirty="0">
                <a:latin typeface="Calibri" panose="020F0502020204030204" pitchFamily="34" charset="0"/>
                <a:cs typeface="Calibri" panose="020F0502020204030204" pitchFamily="34" charset="0"/>
              </a:rPr>
              <a:t>Communication de logistique capabilities et limites</a:t>
            </a:r>
          </a:p>
          <a:p>
            <a:r>
              <a:rPr lang="en-US" sz="2800" b="1" dirty="0">
                <a:latin typeface="Calibri" panose="020F0502020204030204" pitchFamily="34" charset="0"/>
                <a:cs typeface="Calibri" panose="020F0502020204030204" pitchFamily="34" charset="0"/>
              </a:rPr>
              <a:t>Information accessibility</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Produit disponibilité information</a:t>
            </a:r>
          </a:p>
          <a:p>
            <a:pPr lvl="1"/>
            <a:r>
              <a:rPr lang="en-US" sz="2520" dirty="0">
                <a:latin typeface="Calibri" panose="020F0502020204030204" pitchFamily="34" charset="0"/>
                <a:cs typeface="Calibri" panose="020F0502020204030204" pitchFamily="34" charset="0"/>
              </a:rPr>
              <a:t>livraison options et délais d’approvisionnement</a:t>
            </a:r>
          </a:p>
          <a:p>
            <a:pPr lvl="1"/>
            <a:r>
              <a:rPr lang="en-US" sz="2800" dirty="0">
                <a:latin typeface="Calibri" panose="020F0502020204030204" pitchFamily="34" charset="0"/>
                <a:cs typeface="Calibri" panose="020F0502020204030204" pitchFamily="34" charset="0"/>
              </a:rPr>
              <a:t>Pricing et logistique conditions</a:t>
            </a:r>
          </a:p>
          <a:p>
            <a:r>
              <a:rPr lang="en-US" sz="2520" b="1" dirty="0">
                <a:latin typeface="Calibri" panose="020F0502020204030204" pitchFamily="34" charset="0"/>
                <a:cs typeface="Calibri" panose="020F0502020204030204" pitchFamily="34" charset="0"/>
              </a:rPr>
              <a:t>Commande placement convenience</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Ease de placing commandes (online platforms, EDI, ERP integration)</a:t>
            </a:r>
          </a:p>
          <a:p>
            <a:pPr lvl="1"/>
            <a:r>
              <a:rPr lang="en-US" sz="2520" dirty="0">
                <a:latin typeface="Calibri" panose="020F0502020204030204" pitchFamily="34" charset="0"/>
                <a:cs typeface="Calibri" panose="020F0502020204030204" pitchFamily="34" charset="0"/>
              </a:rPr>
              <a:t>Standardized commande procedures</a:t>
            </a:r>
          </a:p>
          <a:p>
            <a:r>
              <a:rPr lang="en-US" sz="2800" b="1" dirty="0">
                <a:latin typeface="Calibri" panose="020F0502020204030204" pitchFamily="34" charset="0"/>
                <a:cs typeface="Calibri" panose="020F0502020204030204" pitchFamily="34" charset="0"/>
              </a:rPr>
              <a:t>Service système fiabilité</a:t>
            </a:r>
            <a:endParaRPr lang="en-US" sz="2800" dirty="0">
              <a:latin typeface="Calibri" panose="020F0502020204030204" pitchFamily="34" charset="0"/>
              <a:cs typeface="Calibri" panose="020F0502020204030204" pitchFamily="34" charset="0"/>
            </a:endParaRPr>
          </a:p>
          <a:p>
            <a:pPr lvl="1"/>
            <a:r>
              <a:rPr lang="en-US" sz="2520" dirty="0">
                <a:latin typeface="Calibri" panose="020F0502020204030204" pitchFamily="34" charset="0"/>
                <a:cs typeface="Calibri" panose="020F0502020204030204" pitchFamily="34" charset="0"/>
              </a:rPr>
              <a:t>IT système disponibilité et données accuracy</a:t>
            </a:r>
          </a:p>
          <a:p>
            <a:pPr lvl="1"/>
            <a:r>
              <a:rPr lang="en-US" sz="2800" dirty="0">
                <a:latin typeface="Calibri" panose="020F0502020204030204" pitchFamily="34" charset="0"/>
                <a:cs typeface="Calibri" panose="020F0502020204030204" pitchFamily="34" charset="0"/>
              </a:rPr>
              <a:t>Transparency de logistique processus</a:t>
            </a:r>
          </a:p>
          <a:p>
            <a:endParaRPr lang="pl-PL" dirty="0"/>
          </a:p>
        </p:txBody>
      </p:sp>
      <p:sp>
        <p:nvSpPr>
          <p:cNvPr id="4" name="Prostokąt 3"/>
          <p:cNvSpPr/>
          <p:nvPr/>
        </p:nvSpPr>
        <p:spPr>
          <a:xfrm>
            <a:off x="5075583" y="5725020"/>
            <a:ext cx="6096000" cy="646331"/>
          </a:xfrm>
          <a:prstGeom prst="rect">
            <a:avLst/>
          </a:prstGeom>
          <a:solidFill>
            <a:schemeClr val="accent1">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Pre-transaction elements influence le client’s décision à lieu un commande et their expectations regarding service qualité.</a:t>
            </a:r>
            <a:endParaRPr lang="pl-PL" dirty="0"/>
          </a:p>
        </p:txBody>
      </p:sp>
      <p:sp>
        <p:nvSpPr>
          <p:cNvPr id="5" name="BP copied footer text">
            <a:extLst>
              <a:ext uri="{FF2B5EF4-FFF2-40B4-BE49-F238E27FC236}">
                <a16:creationId xmlns:a16="http://schemas.microsoft.com/office/drawing/2014/main" id="{28A85196-CEDB-7695-D8A0-14593E928F88}"/>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589910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Éléments transactionnels</a:t>
            </a:r>
          </a:p>
        </p:txBody>
      </p:sp>
      <p:sp>
        <p:nvSpPr>
          <p:cNvPr id="3" name="Symbol zastępczy zawartości 2"/>
          <p:cNvSpPr>
            <a:spLocks noGrp="1"/>
          </p:cNvSpPr>
          <p:nvPr>
            <p:ph idx="1"/>
          </p:nvPr>
        </p:nvSpPr>
        <p:spPr>
          <a:xfrm>
            <a:off x="3697357" y="291548"/>
            <a:ext cx="7500729" cy="5579246"/>
          </a:xfrm>
        </p:spPr>
        <p:txBody>
          <a:bodyPr>
            <a:normAutofit lnSpcReduction="10000"/>
          </a:bodyPr>
          <a:lstStyle/>
          <a:p>
            <a:r>
              <a:rPr lang="en-US" sz="2160" b="1" dirty="0">
                <a:latin typeface="Calibri" panose="020F0502020204030204" pitchFamily="34" charset="0"/>
                <a:cs typeface="Calibri" panose="020F0502020204030204" pitchFamily="34" charset="0"/>
              </a:rPr>
              <a:t>Commande cycle moment</a:t>
            </a:r>
            <a:endParaRPr lang="en-US" sz="2400" dirty="0">
              <a:latin typeface="Calibri" panose="020F0502020204030204" pitchFamily="34" charset="0"/>
              <a:cs typeface="Calibri" panose="020F0502020204030204" pitchFamily="34" charset="0"/>
            </a:endParaRPr>
          </a:p>
          <a:p>
            <a:pPr lvl="1"/>
            <a:r>
              <a:rPr lang="en-US" sz="2160" dirty="0">
                <a:latin typeface="Calibri" panose="020F0502020204030204" pitchFamily="34" charset="0"/>
                <a:cs typeface="Calibri" panose="020F0502020204030204" pitchFamily="34" charset="0"/>
              </a:rPr>
              <a:t>Moment de commande receipt à livraison</a:t>
            </a:r>
          </a:p>
          <a:p>
            <a:r>
              <a:rPr lang="en-US" sz="2160" b="1" dirty="0">
                <a:latin typeface="Calibri" panose="020F0502020204030204" pitchFamily="34" charset="0"/>
                <a:cs typeface="Calibri" panose="020F0502020204030204" pitchFamily="34" charset="0"/>
              </a:rPr>
              <a:t>Commande accuracy</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Correct produit, quantité, documentation, et livraison address</a:t>
            </a:r>
          </a:p>
          <a:p>
            <a:r>
              <a:rPr lang="en-US" sz="2400" b="1" dirty="0">
                <a:latin typeface="Calibri" panose="020F0502020204030204" pitchFamily="34" charset="0"/>
                <a:cs typeface="Calibri" panose="020F0502020204030204" pitchFamily="34" charset="0"/>
              </a:rPr>
              <a:t>Produit disponibilité</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Ability à fulfill commandes de stock</a:t>
            </a:r>
          </a:p>
          <a:p>
            <a:pPr lvl="1"/>
            <a:r>
              <a:rPr lang="en-US" sz="2400" dirty="0">
                <a:latin typeface="Calibri" panose="020F0502020204030204" pitchFamily="34" charset="0"/>
                <a:cs typeface="Calibri" panose="020F0502020204030204" pitchFamily="34" charset="0"/>
              </a:rPr>
              <a:t>Fill rate et stock-out frequency</a:t>
            </a:r>
          </a:p>
          <a:p>
            <a:r>
              <a:rPr lang="en-US" sz="2160" b="1" dirty="0">
                <a:latin typeface="Calibri" panose="020F0502020204030204" pitchFamily="34" charset="0"/>
                <a:cs typeface="Calibri" panose="020F0502020204030204" pitchFamily="34" charset="0"/>
              </a:rPr>
              <a:t>fiabilité des livraisons</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On-time et in-full (OTIF) performance</a:t>
            </a:r>
          </a:p>
          <a:p>
            <a:r>
              <a:rPr lang="en-US" sz="2160" b="1" dirty="0">
                <a:latin typeface="Calibri" panose="020F0502020204030204" pitchFamily="34" charset="0"/>
                <a:cs typeface="Calibri" panose="020F0502020204030204" pitchFamily="34" charset="0"/>
              </a:rPr>
              <a:t>livraison condition</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Damage-free et compliant livraison</a:t>
            </a:r>
          </a:p>
          <a:p>
            <a:r>
              <a:rPr lang="en-US" sz="2400" b="1" dirty="0">
                <a:latin typeface="Calibri" panose="020F0502020204030204" pitchFamily="34" charset="0"/>
                <a:cs typeface="Calibri" panose="020F0502020204030204" pitchFamily="34" charset="0"/>
              </a:rPr>
              <a:t>livraison flexibility</a:t>
            </a:r>
            <a:endParaRPr lang="en-US" sz="2400" dirty="0">
              <a:latin typeface="Calibri" panose="020F0502020204030204" pitchFamily="34" charset="0"/>
              <a:cs typeface="Calibri" panose="020F0502020204030204" pitchFamily="34" charset="0"/>
            </a:endParaRPr>
          </a:p>
          <a:p>
            <a:pPr lvl="1"/>
            <a:r>
              <a:rPr lang="en-US" sz="2160" dirty="0">
                <a:latin typeface="Calibri" panose="020F0502020204030204" pitchFamily="34" charset="0"/>
                <a:cs typeface="Calibri" panose="020F0502020204030204" pitchFamily="34" charset="0"/>
              </a:rPr>
              <a:t>Ability à adjust délai de livraison, lieu, ou mode</a:t>
            </a:r>
          </a:p>
          <a:p>
            <a:endParaRPr lang="pl-PL" dirty="0"/>
          </a:p>
        </p:txBody>
      </p:sp>
      <p:sp>
        <p:nvSpPr>
          <p:cNvPr id="4" name="Prostokąt 3"/>
          <p:cNvSpPr/>
          <p:nvPr/>
        </p:nvSpPr>
        <p:spPr>
          <a:xfrm>
            <a:off x="5314122" y="5890713"/>
            <a:ext cx="6096000" cy="646331"/>
          </a:xfrm>
          <a:prstGeom prst="rect">
            <a:avLst/>
          </a:prstGeom>
          <a:solidFill>
            <a:schemeClr val="accent1">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Transaction elements directly déterminer satisfaction client avec le livraison itself.</a:t>
            </a:r>
            <a:endParaRPr lang="pl-PL" dirty="0">
              <a:latin typeface="Calibri" panose="020F0502020204030204" pitchFamily="34" charset="0"/>
              <a:cs typeface="Calibri" panose="020F0502020204030204" pitchFamily="34" charset="0"/>
            </a:endParaRPr>
          </a:p>
        </p:txBody>
      </p:sp>
      <p:sp>
        <p:nvSpPr>
          <p:cNvPr id="5" name="BP copied footer text">
            <a:extLst>
              <a:ext uri="{FF2B5EF4-FFF2-40B4-BE49-F238E27FC236}">
                <a16:creationId xmlns:a16="http://schemas.microsoft.com/office/drawing/2014/main" id="{00639C5A-7A80-5BDC-69F8-AC07A31BA289}"/>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988317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latin typeface="Calibri" panose="020F0502020204030204" pitchFamily="34" charset="0"/>
                <a:cs typeface="Calibri" panose="020F0502020204030204" pitchFamily="34" charset="0"/>
              </a:rPr>
              <a:t>Éléments post-transactionnels</a:t>
            </a:r>
          </a:p>
        </p:txBody>
      </p:sp>
      <p:sp>
        <p:nvSpPr>
          <p:cNvPr id="3" name="Symbol zastępczy zawartości 2"/>
          <p:cNvSpPr>
            <a:spLocks noGrp="1"/>
          </p:cNvSpPr>
          <p:nvPr>
            <p:ph idx="1"/>
          </p:nvPr>
        </p:nvSpPr>
        <p:spPr>
          <a:xfrm>
            <a:off x="3869267" y="251791"/>
            <a:ext cx="7646871" cy="5732957"/>
          </a:xfrm>
        </p:spPr>
        <p:txBody>
          <a:bodyPr>
            <a:normAutofit lnSpcReduction="10000"/>
          </a:bodyPr>
          <a:lstStyle/>
          <a:p>
            <a:r>
              <a:rPr lang="en-US" sz="2520" b="1" dirty="0">
                <a:latin typeface="Calibri" panose="020F0502020204030204" pitchFamily="34" charset="0"/>
                <a:cs typeface="Calibri" panose="020F0502020204030204" pitchFamily="34" charset="0"/>
              </a:rPr>
              <a:t>manutention retours et logistique inverse</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Efficace retours procedures</a:t>
            </a:r>
          </a:p>
          <a:p>
            <a:pPr lvl="1"/>
            <a:r>
              <a:rPr lang="en-US" sz="2800" dirty="0">
                <a:latin typeface="Calibri" panose="020F0502020204030204" pitchFamily="34" charset="0"/>
                <a:cs typeface="Calibri" panose="020F0502020204030204" pitchFamily="34" charset="0"/>
              </a:rPr>
              <a:t>Ease de produit exchange ou return</a:t>
            </a:r>
          </a:p>
          <a:p>
            <a:r>
              <a:rPr lang="en-US" sz="2520" b="1" dirty="0">
                <a:latin typeface="Calibri" panose="020F0502020204030204" pitchFamily="34" charset="0"/>
                <a:cs typeface="Calibri" panose="020F0502020204030204" pitchFamily="34" charset="0"/>
              </a:rPr>
              <a:t>Complaint manutention et problème resolution</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Speed et efficacité de complaint response</a:t>
            </a:r>
          </a:p>
          <a:p>
            <a:pPr lvl="1"/>
            <a:r>
              <a:rPr lang="en-US" sz="2800" dirty="0">
                <a:latin typeface="Calibri" panose="020F0502020204030204" pitchFamily="34" charset="0"/>
                <a:cs typeface="Calibri" panose="020F0502020204030204" pitchFamily="34" charset="0"/>
              </a:rPr>
              <a:t>Disponibilité de client soutien</a:t>
            </a:r>
          </a:p>
          <a:p>
            <a:r>
              <a:rPr lang="en-US" sz="2800" b="1" dirty="0">
                <a:latin typeface="Calibri" panose="020F0502020204030204" pitchFamily="34" charset="0"/>
                <a:cs typeface="Calibri" panose="020F0502020204030204" pitchFamily="34" charset="0"/>
              </a:rPr>
              <a:t>Service recovery</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Ability à compensate pour livraison failures</a:t>
            </a:r>
          </a:p>
          <a:p>
            <a:pPr lvl="1"/>
            <a:r>
              <a:rPr lang="en-US" sz="2800" dirty="0">
                <a:latin typeface="Calibri" panose="020F0502020204030204" pitchFamily="34" charset="0"/>
                <a:cs typeface="Calibri" panose="020F0502020204030204" pitchFamily="34" charset="0"/>
              </a:rPr>
              <a:t>Restoring client trust après disruptions</a:t>
            </a:r>
          </a:p>
          <a:p>
            <a:r>
              <a:rPr lang="en-US" sz="2800" b="1" dirty="0">
                <a:latin typeface="Calibri" panose="020F0502020204030204" pitchFamily="34" charset="0"/>
                <a:cs typeface="Calibri" panose="020F0502020204030204" pitchFamily="34" charset="0"/>
              </a:rPr>
              <a:t>après-sales information</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livraison confirmation</a:t>
            </a:r>
          </a:p>
          <a:p>
            <a:pPr lvl="1"/>
            <a:r>
              <a:rPr lang="en-US" sz="2800" dirty="0">
                <a:latin typeface="Calibri" panose="020F0502020204030204" pitchFamily="34" charset="0"/>
                <a:cs typeface="Calibri" panose="020F0502020204030204" pitchFamily="34" charset="0"/>
              </a:rPr>
              <a:t>performance feedback et satisfaction client surveys</a:t>
            </a:r>
          </a:p>
          <a:p>
            <a:endParaRPr lang="pl-PL" dirty="0"/>
          </a:p>
        </p:txBody>
      </p:sp>
      <p:sp>
        <p:nvSpPr>
          <p:cNvPr id="4" name="BP copied footer text">
            <a:extLst>
              <a:ext uri="{FF2B5EF4-FFF2-40B4-BE49-F238E27FC236}">
                <a16:creationId xmlns:a16="http://schemas.microsoft.com/office/drawing/2014/main" id="{51CED76E-F3DD-6DC4-F1A9-E5D41B40D412}"/>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70588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Perspective intégrée</a:t>
            </a:r>
            <a:br>
              <a:rPr lang="en-US" b="1" dirty="0"/>
            </a:br>
            <a:endParaRPr lang="pl-PL" dirty="0"/>
          </a:p>
        </p:txBody>
      </p:sp>
      <p:sp>
        <p:nvSpPr>
          <p:cNvPr id="3" name="Symbol zastępczy zawartości 2"/>
          <p:cNvSpPr>
            <a:spLocks noGrp="1"/>
          </p:cNvSpPr>
          <p:nvPr>
            <p:ph idx="1"/>
          </p:nvPr>
        </p:nvSpPr>
        <p:spPr>
          <a:xfrm>
            <a:off x="3869268" y="864108"/>
            <a:ext cx="7739636" cy="5120640"/>
          </a:xfrm>
        </p:spPr>
        <p:txBody>
          <a:bodyPr/>
          <a:lstStyle/>
          <a:p>
            <a:pPr marL="0" indent="0">
              <a:buNone/>
            </a:pPr>
            <a:r>
              <a:rPr lang="en-US" sz="2800" dirty="0">
                <a:latin typeface="Calibri" panose="020F0502020204030204" pitchFamily="34" charset="0"/>
                <a:cs typeface="Calibri" panose="020F0502020204030204" pitchFamily="34" charset="0"/>
              </a:rPr>
              <a:t>Although presented separately, pre-, transaction, et post-transaction elements sont interdependent :</a:t>
            </a:r>
          </a:p>
          <a:p>
            <a:r>
              <a:rPr lang="en-US" sz="2800" dirty="0">
                <a:latin typeface="Calibri" panose="020F0502020204030204" pitchFamily="34" charset="0"/>
                <a:cs typeface="Calibri" panose="020F0502020204030204" pitchFamily="34" charset="0"/>
              </a:rPr>
              <a:t>Mauvais pre-transaction communication leads à unrealistic expectations.</a:t>
            </a:r>
          </a:p>
          <a:p>
            <a:r>
              <a:rPr lang="en-US" sz="2800" dirty="0">
                <a:latin typeface="Calibri" panose="020F0502020204030204" pitchFamily="34" charset="0"/>
                <a:cs typeface="Calibri" panose="020F0502020204030204" pitchFamily="34" charset="0"/>
              </a:rPr>
              <a:t>Weak transaction performance augmente post-transaction coûts.</a:t>
            </a:r>
          </a:p>
          <a:p>
            <a:r>
              <a:rPr lang="en-US" sz="2800" dirty="0">
                <a:latin typeface="Calibri" panose="020F0502020204030204" pitchFamily="34" charset="0"/>
                <a:cs typeface="Calibri" panose="020F0502020204030204" pitchFamily="34" charset="0"/>
              </a:rPr>
              <a:t>Efficace post-transaction service peut mitigate transaction failures.</a:t>
            </a:r>
          </a:p>
          <a:p>
            <a:endParaRPr lang="pl-PL" dirty="0"/>
          </a:p>
        </p:txBody>
      </p:sp>
      <p:sp>
        <p:nvSpPr>
          <p:cNvPr id="4" name="BP copied footer text">
            <a:extLst>
              <a:ext uri="{FF2B5EF4-FFF2-40B4-BE49-F238E27FC236}">
                <a16:creationId xmlns:a16="http://schemas.microsoft.com/office/drawing/2014/main" id="{0BD5E72B-EFE9-CC8F-7D00-6ED00EF8ACC4}"/>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084659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Development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3600" dirty="0">
                <a:latin typeface="Calibri" panose="020F0502020204030204" pitchFamily="34" charset="0"/>
                <a:cs typeface="Calibri" panose="020F0502020204030204" pitchFamily="34" charset="0"/>
              </a:rPr>
              <a:t>Logistique de distribution</a:t>
            </a:r>
            <a:br>
              <a:rPr lang="pl-PL" sz="4000" dirty="0">
                <a:latin typeface="Calibri" panose="020F0502020204030204" pitchFamily="34" charset="0"/>
                <a:cs typeface="Calibri" panose="020F0502020204030204" pitchFamily="34" charset="0"/>
              </a:rPr>
            </a:br>
            <a:endParaRPr lang="pl-PL" sz="40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4</a:t>
            </a:r>
          </a:p>
          <a:p>
            <a:pPr defTabSz="457200"/>
            <a:r>
              <a:rPr lang="pl-PL" sz="3240" b="1">
                <a:solidFill>
                  <a:srgbClr val="FFFFFF"/>
                </a:solidFill>
                <a:latin typeface="Calibri" panose="020F0502020204030204" pitchFamily="34" charset="0"/>
                <a:cs typeface="Calibri" panose="020F0502020204030204" pitchFamily="34" charset="0"/>
              </a:rPr>
              <a:t>Partie 1</a:t>
            </a:r>
            <a:endParaRPr lang="pl-PL" sz="3600" b="1" dirty="0">
              <a:solidFill>
                <a:srgbClr val="FFFFFF"/>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FB668-FCF0-6EE5-F2D4-4DF4E83A43BC}"/>
              </a:ext>
            </a:extLst>
          </p:cNvPr>
          <p:cNvSpPr>
            <a:spLocks noGrp="1"/>
          </p:cNvSpPr>
          <p:nvPr>
            <p:ph type="ctrTitle"/>
          </p:nvPr>
        </p:nvSpPr>
        <p:spPr/>
        <p:txBody>
          <a:bodyPr>
            <a:normAutofit/>
          </a:bodyPr>
          <a:lstStyle/>
          <a:p>
            <a:pPr algn="r"/>
            <a:r>
              <a:rPr lang="en-US" sz="4000">
                <a:latin typeface="Calibri"/>
                <a:ea typeface="Calibri"/>
                <a:cs typeface="Calibri"/>
              </a:rPr>
              <a:t>Essence du concept et composantes d’un réseau de distribution</a:t>
            </a:r>
            <a:endParaRPr lang="en-US" sz="4000"/>
          </a:p>
        </p:txBody>
      </p:sp>
      <p:sp>
        <p:nvSpPr>
          <p:cNvPr id="3" name="Subtitle 2">
            <a:extLst>
              <a:ext uri="{FF2B5EF4-FFF2-40B4-BE49-F238E27FC236}">
                <a16:creationId xmlns:a16="http://schemas.microsoft.com/office/drawing/2014/main" id="{FCF9EAD4-18C1-87E1-A222-3AD331EA00A7}"/>
              </a:ext>
            </a:extLst>
          </p:cNvPr>
          <p:cNvSpPr>
            <a:spLocks noGrp="1"/>
          </p:cNvSpPr>
          <p:nvPr>
            <p:ph type="subTitle" idx="1"/>
          </p:nvPr>
        </p:nvSpPr>
        <p:spPr/>
        <p:txBody>
          <a:bodyPr/>
          <a:lstStyle/>
          <a:p>
            <a:endParaRPr lang="en-US"/>
          </a:p>
        </p:txBody>
      </p:sp>
      <p:pic>
        <p:nvPicPr>
          <p:cNvPr id="7" name="Picture 6">
            <a:extLst>
              <a:ext uri="{FF2B5EF4-FFF2-40B4-BE49-F238E27FC236}">
                <a16:creationId xmlns:a16="http://schemas.microsoft.com/office/drawing/2014/main" id="{A2F5FBF0-6A34-03AA-8C97-D6C08639D932}"/>
              </a:ext>
            </a:extLst>
          </p:cNvPr>
          <p:cNvPicPr>
            <a:picLocks noChangeAspect="1"/>
          </p:cNvPicPr>
          <p:nvPr/>
        </p:nvPicPr>
        <p:blipFill>
          <a:blip r:embed="rId3"/>
          <a:stretch>
            <a:fillRect/>
          </a:stretch>
        </p:blipFill>
        <p:spPr>
          <a:xfrm>
            <a:off x="-1534" y="156193"/>
            <a:ext cx="2353644" cy="707919"/>
          </a:xfrm>
          <a:prstGeom prst="rect">
            <a:avLst/>
          </a:prstGeom>
        </p:spPr>
      </p:pic>
      <p:sp>
        <p:nvSpPr>
          <p:cNvPr id="5" name="BP copied footer text">
            <a:extLst>
              <a:ext uri="{FF2B5EF4-FFF2-40B4-BE49-F238E27FC236}">
                <a16:creationId xmlns:a16="http://schemas.microsoft.com/office/drawing/2014/main" id="{06DDE4FD-CD1D-C1C3-9FCB-EB9EE9DBF300}"/>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3632082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17475" y="610958"/>
            <a:ext cx="8017934" cy="5626939"/>
          </a:xfrm>
        </p:spPr>
        <p:txBody>
          <a:bodyPr>
            <a:normAutofit/>
          </a:bodyPr>
          <a:lstStyle/>
          <a:p>
            <a:pPr>
              <a:buClr>
                <a:srgbClr val="FF0000"/>
              </a:buClr>
            </a:pPr>
            <a:r>
              <a:rPr lang="en-US" sz="2800" dirty="0">
                <a:latin typeface="Calibri" panose="020F0502020204030204" pitchFamily="34" charset="0"/>
                <a:cs typeface="Calibri" panose="020F0502020204030204" pitchFamily="34" charset="0"/>
              </a:rPr>
              <a:t>Comprendre le concept de réseaux de distribution et identifier their composantes clés : installations, transport liaisons, inventory points, et flux d’information.</a:t>
            </a:r>
          </a:p>
          <a:p>
            <a:pPr>
              <a:buClr>
                <a:srgbClr val="FF0000"/>
              </a:buClr>
            </a:pPr>
            <a:r>
              <a:rPr lang="en-US" sz="2520" dirty="0">
                <a:latin typeface="Calibri" panose="020F0502020204030204" pitchFamily="34" charset="0"/>
                <a:cs typeface="Calibri" panose="020F0502020204030204" pitchFamily="34" charset="0"/>
              </a:rPr>
              <a:t>Expliquer le rôle de logistique dans service client et utiliser indicateurs de performance such comme le indice de satisfaction client (CSI) à évaluer service qualité.</a:t>
            </a:r>
          </a:p>
          <a:p>
            <a:pPr>
              <a:buClr>
                <a:srgbClr val="FF0000"/>
              </a:buClr>
            </a:pPr>
            <a:r>
              <a:rPr lang="en-US" sz="2520" dirty="0">
                <a:latin typeface="Calibri" panose="020F0502020204030204" pitchFamily="34" charset="0"/>
                <a:cs typeface="Calibri" panose="020F0502020204030204" pitchFamily="34" charset="0"/>
              </a:rPr>
              <a:t>Analyser livraison du dernier kilomètre défis dans distribution urbaine et proposer practical solutions.</a:t>
            </a:r>
          </a:p>
          <a:p>
            <a:pPr>
              <a:buClr>
                <a:srgbClr val="FF0000"/>
              </a:buClr>
            </a:pPr>
            <a:r>
              <a:rPr lang="en-US" sz="2800" dirty="0">
                <a:latin typeface="Calibri" panose="020F0502020204030204" pitchFamily="34" charset="0"/>
                <a:cs typeface="Calibri" panose="020F0502020204030204" pitchFamily="34" charset="0"/>
              </a:rPr>
              <a:t>Comprendre le fonction de centres locaux de consolidation et microhubs et their impact sur livraison efficiency et durabilité.</a:t>
            </a:r>
          </a:p>
          <a:p>
            <a:endParaRPr lang="pl-PL" dirty="0"/>
          </a:p>
        </p:txBody>
      </p:sp>
      <p:sp>
        <p:nvSpPr>
          <p:cNvPr id="4" name="Tytuł 1"/>
          <p:cNvSpPr>
            <a:spLocks noGrp="1"/>
          </p:cNvSpPr>
          <p:nvPr>
            <p:ph type="title"/>
          </p:nvPr>
        </p:nvSpPr>
        <p:spPr/>
        <p:txBody>
          <a:bodyPr>
            <a:normAutofit/>
          </a:bodyPr>
          <a:lstStyle/>
          <a:p>
            <a:r>
              <a:rPr lang="pl-PL" sz="3200" dirty="0">
                <a:latin typeface="Calibri" panose="020F0502020204030204" pitchFamily="34" charset="0"/>
                <a:cs typeface="Calibri" panose="020F0502020204030204" pitchFamily="34" charset="0"/>
              </a:rPr>
              <a:t>MODULE 4 - objectifs</a:t>
            </a:r>
          </a:p>
        </p:txBody>
      </p:sp>
      <p:sp>
        <p:nvSpPr>
          <p:cNvPr id="2" name="BP copied footer text">
            <a:extLst>
              <a:ext uri="{FF2B5EF4-FFF2-40B4-BE49-F238E27FC236}">
                <a16:creationId xmlns:a16="http://schemas.microsoft.com/office/drawing/2014/main" id="{A0437938-A5C0-EB6A-38C3-C5FDD1E64957}"/>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3257423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Essence de la logistique de distribution et composantes d’un réseau de distribution</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56016" y="702464"/>
            <a:ext cx="7726384" cy="5443927"/>
          </a:xfrm>
        </p:spPr>
        <p:txBody>
          <a:bodyPr/>
          <a:lstStyle/>
          <a:p>
            <a:r>
              <a:rPr lang="en-US" sz="2520" dirty="0">
                <a:latin typeface="Calibri" panose="020F0502020204030204" pitchFamily="34" charset="0"/>
                <a:cs typeface="Calibri" panose="020F0502020204030204" pitchFamily="34" charset="0"/>
              </a:rPr>
              <a:t>logistique de distribution se concentre sur planification, organizing, et controlling le flux de finished biens de producteurs à client finals dans un way que ensures disponibilité, ponctualité, fiabilité, et efficience en coût.</a:t>
            </a:r>
          </a:p>
          <a:p>
            <a:r>
              <a:rPr lang="en-US" sz="2800" dirty="0">
                <a:latin typeface="Calibri" panose="020F0502020204030204" pitchFamily="34" charset="0"/>
                <a:cs typeface="Calibri" panose="020F0502020204030204" pitchFamily="34" charset="0"/>
              </a:rPr>
              <a:t>UN réseau de distribution est un structured système de interconnected elements que enables efficace produit livraison dans spatially dispersed marchés.</a:t>
            </a:r>
          </a:p>
          <a:p>
            <a:endParaRPr lang="pl-PL" dirty="0"/>
          </a:p>
        </p:txBody>
      </p:sp>
      <p:sp>
        <p:nvSpPr>
          <p:cNvPr id="4" name="BP copied footer text">
            <a:extLst>
              <a:ext uri="{FF2B5EF4-FFF2-40B4-BE49-F238E27FC236}">
                <a16:creationId xmlns:a16="http://schemas.microsoft.com/office/drawing/2014/main" id="{7E4DB83A-DD97-215B-8E2B-A97C5F3A0455}"/>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829884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3868738" y="985837"/>
            <a:ext cx="7315200" cy="4876800"/>
          </a:xfrm>
          <a:prstGeom prst="rect">
            <a:avLst/>
          </a:prstGeom>
        </p:spPr>
      </p:pic>
      <p:sp>
        <p:nvSpPr>
          <p:cNvPr id="5" name="Tytuł 1"/>
          <p:cNvSpPr>
            <a:spLocks noGrp="1"/>
          </p:cNvSpPr>
          <p:nvPr>
            <p:ph type="title"/>
          </p:nvPr>
        </p:nvSpPr>
        <p:spPr>
          <a:xfrm>
            <a:off x="252919" y="1123837"/>
            <a:ext cx="3046872" cy="4601183"/>
          </a:xfrm>
        </p:spPr>
        <p:txBody>
          <a:bodyPr/>
          <a:lstStyle/>
          <a:p>
            <a:r>
              <a:rPr lang="en-US" dirty="0">
                <a:latin typeface="Calibri" panose="020F0502020204030204" pitchFamily="34" charset="0"/>
                <a:cs typeface="Calibri" panose="020F0502020204030204" pitchFamily="34" charset="0"/>
              </a:rPr>
              <a:t>Composantes clés d’un réseau de distribution</a:t>
            </a:r>
            <a:br>
              <a:rPr lang="pl-PL"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2" name="BP copied footer text">
            <a:extLst>
              <a:ext uri="{FF2B5EF4-FFF2-40B4-BE49-F238E27FC236}">
                <a16:creationId xmlns:a16="http://schemas.microsoft.com/office/drawing/2014/main" id="{AC6D3EED-D715-348B-3272-E6AFCE02A316}"/>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752490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Composantes clés d’un réseau de distribution</a:t>
            </a:r>
            <a:br>
              <a:rPr lang="pl-PL"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7"/>
            <a:ext cx="7805897" cy="5178883"/>
          </a:xfrm>
        </p:spPr>
        <p:txBody>
          <a:bodyPr/>
          <a:lstStyle/>
          <a:p>
            <a:r>
              <a:rPr lang="en-US" sz="2520" b="1" dirty="0">
                <a:latin typeface="Calibri" panose="020F0502020204030204" pitchFamily="34" charset="0"/>
                <a:cs typeface="Calibri" panose="020F0502020204030204" pitchFamily="34" charset="0"/>
              </a:rPr>
              <a:t>Installations</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Production plants</a:t>
            </a:r>
          </a:p>
          <a:p>
            <a:pPr lvl="1"/>
            <a:r>
              <a:rPr lang="en-US" sz="2800" dirty="0">
                <a:latin typeface="Calibri" panose="020F0502020204030204" pitchFamily="34" charset="0"/>
                <a:cs typeface="Calibri" panose="020F0502020204030204" pitchFamily="34" charset="0"/>
              </a:rPr>
              <a:t>Central et régional centres de distribution</a:t>
            </a:r>
          </a:p>
          <a:p>
            <a:pPr lvl="1"/>
            <a:r>
              <a:rPr lang="en-US" sz="2800" dirty="0">
                <a:latin typeface="Calibri" panose="020F0502020204030204" pitchFamily="34" charset="0"/>
                <a:cs typeface="Calibri" panose="020F0502020204030204" pitchFamily="34" charset="0"/>
              </a:rPr>
              <a:t>entrepôts et Cross-docking terminals</a:t>
            </a:r>
          </a:p>
          <a:p>
            <a:pPr lvl="1"/>
            <a:r>
              <a:rPr lang="en-US" sz="2520" dirty="0">
                <a:latin typeface="Calibri" panose="020F0502020204030204" pitchFamily="34" charset="0"/>
                <a:cs typeface="Calibri" panose="020F0502020204030204" pitchFamily="34" charset="0"/>
              </a:rPr>
              <a:t>centres locaux de consolidation et microhubs</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transport liaisons</a:t>
            </a:r>
            <a:endParaRPr lang="en-US" sz="2800" dirty="0">
              <a:latin typeface="Calibri" panose="020F0502020204030204" pitchFamily="34" charset="0"/>
              <a:cs typeface="Calibri" panose="020F0502020204030204" pitchFamily="34" charset="0"/>
            </a:endParaRPr>
          </a:p>
          <a:p>
            <a:pPr lvl="1"/>
            <a:r>
              <a:rPr lang="en-US" sz="2520" dirty="0">
                <a:latin typeface="Calibri" panose="020F0502020204030204" pitchFamily="34" charset="0"/>
                <a:cs typeface="Calibri" panose="020F0502020204030204" pitchFamily="34" charset="0"/>
              </a:rPr>
              <a:t>Route, rail, maritime, inland voies navigables, et aérien transport</a:t>
            </a:r>
          </a:p>
          <a:p>
            <a:pPr lvl="1"/>
            <a:r>
              <a:rPr lang="en-US" sz="2800" dirty="0">
                <a:latin typeface="Calibri" panose="020F0502020204030204" pitchFamily="34" charset="0"/>
                <a:cs typeface="Calibri" panose="020F0502020204030204" pitchFamily="34" charset="0"/>
              </a:rPr>
              <a:t>Intermodal et multimodal transport connections</a:t>
            </a:r>
          </a:p>
          <a:p>
            <a:pPr lvl="1"/>
            <a:r>
              <a:rPr lang="en-US" sz="2520" dirty="0">
                <a:latin typeface="Calibri" panose="020F0502020204030204" pitchFamily="34" charset="0"/>
                <a:cs typeface="Calibri" panose="020F0502020204030204" pitchFamily="34" charset="0"/>
              </a:rPr>
              <a:t>Urban livraison itinéraires et last-mile liaisons</a:t>
            </a:r>
          </a:p>
          <a:p>
            <a:endParaRPr lang="pl-PL" dirty="0"/>
          </a:p>
        </p:txBody>
      </p:sp>
      <p:sp>
        <p:nvSpPr>
          <p:cNvPr id="4" name="BP copied footer text">
            <a:extLst>
              <a:ext uri="{FF2B5EF4-FFF2-40B4-BE49-F238E27FC236}">
                <a16:creationId xmlns:a16="http://schemas.microsoft.com/office/drawing/2014/main" id="{D78078A6-2ABF-C7CC-EDA2-9C3F0F81A52E}"/>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426142533"/>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545F7A-782E-4E45-A51B-3DE9D5B462F7}">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2.xml><?xml version="1.0" encoding="utf-8"?>
<ds:datastoreItem xmlns:ds="http://schemas.openxmlformats.org/officeDocument/2006/customXml" ds:itemID="{ED10BB1E-93E0-4257-BB4D-759A29F0ED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85E29ED-42B1-41AC-A2A9-458A09CDA1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Ramka</Template>
  <TotalTime>9352</TotalTime>
  <Words>822</Words>
  <Application>Microsoft Office PowerPoint</Application>
  <PresentationFormat>Widescreen</PresentationFormat>
  <Paragraphs>119</Paragraphs>
  <Slides>17</Slides>
  <Notes>17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vt:i4>
      </vt:variant>
    </vt:vector>
  </HeadingPairs>
  <TitlesOfParts>
    <vt:vector size="27" baseType="lpstr">
      <vt:lpstr>Arial</vt:lpstr>
      <vt:lpstr>Arial Rounded MT Bold</vt:lpstr>
      <vt:lpstr>Calibri</vt:lpstr>
      <vt:lpstr>Corbel</vt:lpstr>
      <vt:lpstr>Helvetica Neue</vt:lpstr>
      <vt:lpstr>Helvetica Neue Medium</vt:lpstr>
      <vt:lpstr>Montserrat Regular</vt:lpstr>
      <vt:lpstr>Wingdings 2</vt:lpstr>
      <vt:lpstr>Ramka</vt:lpstr>
      <vt:lpstr>21_BasicWhite</vt:lpstr>
      <vt:lpstr>Logistique de distribution — partie 1 </vt:lpstr>
      <vt:lpstr>Road Transportation Systems Engineering Development in the Sub-Saharan Africa – Modern EU Master Programme &amp; Capacity Building</vt:lpstr>
      <vt:lpstr>PowerPoint Presentation</vt:lpstr>
      <vt:lpstr>Logistique de distribution </vt:lpstr>
      <vt:lpstr>Essence du concept et composantes d’un réseau de distribution</vt:lpstr>
      <vt:lpstr>MODULE 4 - objectifs</vt:lpstr>
      <vt:lpstr>Essence de la logistique de distribution et composantes d’un réseau de distribution</vt:lpstr>
      <vt:lpstr>Composantes clés d’un réseau de distribution </vt:lpstr>
      <vt:lpstr>Composantes clés d’un réseau de distribution </vt:lpstr>
      <vt:lpstr>Composantes clés d’un réseau de distribution </vt:lpstr>
      <vt:lpstr>Éléments logistiques du service client dans les réseaux logistiques</vt:lpstr>
      <vt:lpstr>Service client — éléments prétransactionnels, transactionnels et post-transactionnels </vt:lpstr>
      <vt:lpstr>Éléments prétransactionnels</vt:lpstr>
      <vt:lpstr>Éléments transactionnels</vt:lpstr>
      <vt:lpstr>Éléments post-transactionnels</vt:lpstr>
      <vt:lpstr>Perspective intégrée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138</cp:revision>
  <dcterms:created xsi:type="dcterms:W3CDTF">2026-01-09T15:05:47Z</dcterms:created>
  <dcterms:modified xsi:type="dcterms:W3CDTF">2026-06-06T18:44:19Z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