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customXml/item1.xml" ContentType="application/xml"/>
  <Override PartName="/customXml/itemProps1.xml" ContentType="application/vnd.openxmlformats-officedocument.customXmlProperties+xml"/>
  <Override PartName="/customXml/item2.xml" ContentType="application/xml"/>
  <Override PartName="/customXml/itemProps2.xml" ContentType="application/vnd.openxmlformats-officedocument.customXmlProperties+xml"/>
  <Override PartName="/customXml/item3.xml" ContentType="application/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e1bf5d18e1eb43c7" Type="http://schemas.openxmlformats.org/officeDocument/2006/relationships/extended-properties" Target="/docProps/app.xml"/><Relationship Id="R5be292b28697416f" Type="http://schemas.openxmlformats.org/package/2006/relationships/metadata/core-properties" Target="/docProps/core.xml"/><Relationship Id="rId1" Type="http://schemas.openxmlformats.org/officeDocument/2006/relationships/custom-properties" Target="docProps/custom.xml"/><Relationship Id="R695948b16c53420c" Type="http://schemas.openxmlformats.org/officeDocument/2006/relationships/officeDocument" Target="/ppt/presentation.xml"/></Relationships>
</file>

<file path=ppt/presentation.xml><?xml version="1.0" encoding="utf-8"?>
<p:presentation xmlns:p="http://schemas.openxmlformats.org/presentationml/2006/main">
  <p:sldMasterIdLst>
    <p:sldMasterId xmlns:r="http://schemas.openxmlformats.org/officeDocument/2006/relationships" id="2147483648" r:id="Rb91491e8ed734f40"/>
  </p:sldMasterIdLst>
  <p:notesMasterIdLst>
    <p:notesMasterId xmlns:r="http://schemas.openxmlformats.org/officeDocument/2006/relationships" r:id="R64e4c9cd851f499a"/>
  </p:notesMasterIdLst>
  <p:sldIdLst>
    <p:sldId xmlns:r="http://schemas.openxmlformats.org/officeDocument/2006/relationships" id="256" r:id="R444d91514ad64683"/>
    <p:sldId xmlns:r="http://schemas.openxmlformats.org/officeDocument/2006/relationships" id="257" r:id="Rea3479eee49f4ad9"/>
    <p:sldId xmlns:r="http://schemas.openxmlformats.org/officeDocument/2006/relationships" id="258" r:id="R6f36ea3c2d02468e"/>
    <p:sldId xmlns:r="http://schemas.openxmlformats.org/officeDocument/2006/relationships" id="259" r:id="R3f8cd2eae175422d"/>
    <p:sldId xmlns:r="http://schemas.openxmlformats.org/officeDocument/2006/relationships" id="260" r:id="Rfaf6c83543324dad"/>
    <p:sldId xmlns:r="http://schemas.openxmlformats.org/officeDocument/2006/relationships" id="261" r:id="R782a1be4526240b7"/>
    <p:sldId xmlns:r="http://schemas.openxmlformats.org/officeDocument/2006/relationships" id="262" r:id="Rc636b4bcbf47404a"/>
    <p:sldId xmlns:r="http://schemas.openxmlformats.org/officeDocument/2006/relationships" id="263" r:id="R4f75b254522d4a53"/>
    <p:sldId xmlns:r="http://schemas.openxmlformats.org/officeDocument/2006/relationships" id="264" r:id="R8549799e8eed42a6"/>
    <p:sldId xmlns:r="http://schemas.openxmlformats.org/officeDocument/2006/relationships" id="265" r:id="Rb2680a491900454e"/>
    <p:sldId xmlns:r="http://schemas.openxmlformats.org/officeDocument/2006/relationships" id="266" r:id="R79c573e02708497d"/>
    <p:sldId xmlns:r="http://schemas.openxmlformats.org/officeDocument/2006/relationships" id="267" r:id="Rbbe1476fec4b4408"/>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xml version="1.0" encoding="UTF-8" standalone="yes"?>
<Relationships xmlns="http://schemas.openxmlformats.org/package/2006/relationships"><Relationship Id="R670ecbadde96478b" Type="http://schemas.openxmlformats.org/officeDocument/2006/relationships/theme" Target="/ppt/theme/theme1.xml"/><Relationship Id="Rb91491e8ed734f40" Type="http://schemas.openxmlformats.org/officeDocument/2006/relationships/slideMaster" Target="/ppt/slideMasters/slideMaster1.xml"/><Relationship Id="R64e4c9cd851f499a" Type="http://schemas.openxmlformats.org/officeDocument/2006/relationships/notesMaster" Target="/ppt/notesMasters/notesMaster1.xml"/><Relationship Id="Rfaf6c83543324dad" Type="http://schemas.openxmlformats.org/officeDocument/2006/relationships/slide" Target="/ppt/slides/slide5.xml"/><Relationship Id="R782a1be4526240b7" Type="http://schemas.openxmlformats.org/officeDocument/2006/relationships/slide" Target="/ppt/slides/slide6.xml"/><Relationship Id="Rea3479eee49f4ad9" Type="http://schemas.openxmlformats.org/officeDocument/2006/relationships/slide" Target="/ppt/slides/slide2.xml"/><Relationship Id="R3f8cd2eae175422d" Type="http://schemas.openxmlformats.org/officeDocument/2006/relationships/slide" Target="/ppt/slides/slide4.xml"/><Relationship Id="rId3" Type="http://schemas.openxmlformats.org/officeDocument/2006/relationships/customXml" Target="../customXml/item3.xml"/><Relationship Id="Rc636b4bcbf47404a" Type="http://schemas.openxmlformats.org/officeDocument/2006/relationships/slide" Target="/ppt/slides/slide7.xml"/><Relationship Id="R6b84d03d5843425b" Type="http://schemas.openxmlformats.org/officeDocument/2006/relationships/presProps" Target="/ppt/presProps.xml"/><Relationship Id="R444d91514ad64683" Type="http://schemas.openxmlformats.org/officeDocument/2006/relationships/slide" Target="/ppt/slides/slide1.xml"/><Relationship Id="R4f75b254522d4a53" Type="http://schemas.openxmlformats.org/officeDocument/2006/relationships/slide" Target="/ppt/slides/slide8.xml"/><Relationship Id="Rbbe1476fec4b4408" Type="http://schemas.openxmlformats.org/officeDocument/2006/relationships/slide" Target="/ppt/slides/slide12.xml"/><Relationship Id="rId2" Type="http://schemas.openxmlformats.org/officeDocument/2006/relationships/customXml" Target="../customXml/item2.xml"/><Relationship Id="Rb2680a491900454e" Type="http://schemas.openxmlformats.org/officeDocument/2006/relationships/slide" Target="/ppt/slides/slide10.xml"/><Relationship Id="R79c573e02708497d" Type="http://schemas.openxmlformats.org/officeDocument/2006/relationships/slide" Target="/ppt/slides/slide11.xml"/><Relationship Id="rId1" Type="http://schemas.openxmlformats.org/officeDocument/2006/relationships/customXml" Target="../customXml/item1.xml"/><Relationship Id="R4bdbb6be04a14a2c" Type="http://schemas.openxmlformats.org/officeDocument/2006/relationships/viewProps" Target="/ppt/viewProps.xml"/><Relationship Id="R6f36ea3c2d02468e" Type="http://schemas.openxmlformats.org/officeDocument/2006/relationships/slide" Target="/ppt/slides/slide3.xml"/><Relationship Id="R8549799e8eed42a6" Type="http://schemas.openxmlformats.org/officeDocument/2006/relationships/slide" Target="/ppt/slides/slide9.xml"/><Relationship Id="R45ccab5c69414f34" Type="http://schemas.openxmlformats.org/officeDocument/2006/relationships/tableStyles" Target="/ppt/tableStyles.xml"/></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06678ad26e394232"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07f99c9273d1475a" /><Relationship Type="http://schemas.openxmlformats.org/officeDocument/2006/relationships/notesMaster" Target="/ppt/notesMasters/notesMaster1.xml" Id="Rbb61876561984e55"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7b08374f9bad4091" /><Relationship Type="http://schemas.openxmlformats.org/officeDocument/2006/relationships/notesMaster" Target="/ppt/notesMasters/notesMaster1.xml" Id="R5e298a2761fc4733"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5971192063a349fc" /><Relationship Type="http://schemas.openxmlformats.org/officeDocument/2006/relationships/notesMaster" Target="/ppt/notesMasters/notesMaster1.xml" Id="R35e978ac52714cfc"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4fd03e05651f497c" /><Relationship Type="http://schemas.openxmlformats.org/officeDocument/2006/relationships/notesMaster" Target="/ppt/notesMasters/notesMaster1.xml" Id="Rc5b1ff77e9814d21" /></Relationships>
</file>

<file path=ppt/notesSlides/_rels/notesSlide2.xml.rels>&#65279;<?xml version="1.0" encoding="utf-8"?><Relationships xmlns="http://schemas.openxmlformats.org/package/2006/relationships"><Relationship Type="http://schemas.openxmlformats.org/officeDocument/2006/relationships/slide" Target="/ppt/slides/slide2.xml" Id="R1e3f5265f39e416b" /><Relationship Type="http://schemas.openxmlformats.org/officeDocument/2006/relationships/notesMaster" Target="/ppt/notesMasters/notesMaster1.xml" Id="R81d013abb1a04a8b" /></Relationships>
</file>

<file path=ppt/notesSlides/_rels/notesSlide3.xml.rels>&#65279;<?xml version="1.0" encoding="utf-8"?><Relationships xmlns="http://schemas.openxmlformats.org/package/2006/relationships"><Relationship Type="http://schemas.openxmlformats.org/officeDocument/2006/relationships/slide" Target="/ppt/slides/slide3.xml" Id="Raf19c8732da14a98" /><Relationship Type="http://schemas.openxmlformats.org/officeDocument/2006/relationships/notesMaster" Target="/ppt/notesMasters/notesMaster1.xml" Id="Rded65b658791412b" /></Relationships>
</file>

<file path=ppt/notesSlides/_rels/notesSlide4.xml.rels>&#65279;<?xml version="1.0" encoding="utf-8"?><Relationships xmlns="http://schemas.openxmlformats.org/package/2006/relationships"><Relationship Type="http://schemas.openxmlformats.org/officeDocument/2006/relationships/slide" Target="/ppt/slides/slide4.xml" Id="Re84214cd2db749b1" /><Relationship Type="http://schemas.openxmlformats.org/officeDocument/2006/relationships/notesMaster" Target="/ppt/notesMasters/notesMaster1.xml" Id="R2e948bf0ad744296" /></Relationships>
</file>

<file path=ppt/notesSlides/_rels/notesSlide5.xml.rels>&#65279;<?xml version="1.0" encoding="utf-8"?><Relationships xmlns="http://schemas.openxmlformats.org/package/2006/relationships"><Relationship Type="http://schemas.openxmlformats.org/officeDocument/2006/relationships/slide" Target="/ppt/slides/slide5.xml" Id="Re9ede9520f724e16" /><Relationship Type="http://schemas.openxmlformats.org/officeDocument/2006/relationships/notesMaster" Target="/ppt/notesMasters/notesMaster1.xml" Id="R432b86d18f5f470a" /></Relationships>
</file>

<file path=ppt/notesSlides/_rels/notesSlide6.xml.rels>&#65279;<?xml version="1.0" encoding="utf-8"?><Relationships xmlns="http://schemas.openxmlformats.org/package/2006/relationships"><Relationship Type="http://schemas.openxmlformats.org/officeDocument/2006/relationships/slide" Target="/ppt/slides/slide6.xml" Id="Rb89311f612134d8a" /><Relationship Type="http://schemas.openxmlformats.org/officeDocument/2006/relationships/notesMaster" Target="/ppt/notesMasters/notesMaster1.xml" Id="R680bdc2a6c074a3d" /></Relationships>
</file>

<file path=ppt/notesSlides/_rels/notesSlide7.xml.rels>&#65279;<?xml version="1.0" encoding="utf-8"?><Relationships xmlns="http://schemas.openxmlformats.org/package/2006/relationships"><Relationship Type="http://schemas.openxmlformats.org/officeDocument/2006/relationships/slide" Target="/ppt/slides/slide7.xml" Id="R2c03fd2faa634af6" /><Relationship Type="http://schemas.openxmlformats.org/officeDocument/2006/relationships/notesMaster" Target="/ppt/notesMasters/notesMaster1.xml" Id="R6148be428d1948d2" /></Relationships>
</file>

<file path=ppt/notesSlides/_rels/notesSlide8.xml.rels>&#65279;<?xml version="1.0" encoding="utf-8"?><Relationships xmlns="http://schemas.openxmlformats.org/package/2006/relationships"><Relationship Type="http://schemas.openxmlformats.org/officeDocument/2006/relationships/slide" Target="/ppt/slides/slide8.xml" Id="R0cdf5825105b464b" /><Relationship Type="http://schemas.openxmlformats.org/officeDocument/2006/relationships/notesMaster" Target="/ppt/notesMasters/notesMaster1.xml" Id="R4e5a442ccbe64f66" /></Relationships>
</file>

<file path=ppt/notesSlides/_rels/notesSlide9.xml.rels>&#65279;<?xml version="1.0" encoding="utf-8"?><Relationships xmlns="http://schemas.openxmlformats.org/package/2006/relationships"><Relationship Type="http://schemas.openxmlformats.org/officeDocument/2006/relationships/slide" Target="/ppt/slides/slide9.xml" Id="Rfc3f8c45a6864691" /><Relationship Type="http://schemas.openxmlformats.org/officeDocument/2006/relationships/notesMaster" Target="/ppt/notesMasters/notesMaster1.xml" Id="R06117d1e3190423c"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d500fd1053f143f5" /><Relationship Type="http://schemas.openxmlformats.org/officeDocument/2006/relationships/image" Target="/ppt/media/image.png" Id="Rdaf6bc72ce63436a" /><Relationship Type="http://schemas.openxmlformats.org/officeDocument/2006/relationships/image" Target="/ppt/media/image2.png" Id="R5ae25fbfdcba4a26" /><Relationship Type="http://schemas.openxmlformats.org/officeDocument/2006/relationships/image" Target="/ppt/media/image3.png" Id="R2da657c7e50e4d92" /><Relationship Type="http://schemas.openxmlformats.org/officeDocument/2006/relationships/image" Target="/ppt/media/image4.png" Id="R9a35fde561524903" /><Relationship Type="http://schemas.openxmlformats.org/officeDocument/2006/relationships/image" Target="/ppt/media/image5.png" Id="R80c91e923b804947" /><Relationship Type="http://schemas.openxmlformats.org/officeDocument/2006/relationships/image" Target="/ppt/media/image.jpeg" Id="R5d3637f499e44954" /><Relationship Type="http://schemas.openxmlformats.org/officeDocument/2006/relationships/image" Target="/ppt/media/image2.jpeg" Id="R0ddf0fbe76884b1a" /><Relationship Type="http://schemas.openxmlformats.org/officeDocument/2006/relationships/image" Target="/ppt/media/image3.jpeg" Id="Rcf99192395684a1f" /><Relationship Type="http://schemas.openxmlformats.org/officeDocument/2006/relationships/image" Target="/ppt/media/image4.jpeg" Id="R43995beaad374891" /><Relationship Type="http://schemas.openxmlformats.org/officeDocument/2006/relationships/image" Target="/ppt/media/image6.png" Id="R3d3066be9a45404a" /><Relationship Type="http://schemas.openxmlformats.org/officeDocument/2006/relationships/image" Target="/ppt/media/image7.png" Id="R87b2dc0d35b24dbc" /><Relationship Type="http://schemas.openxmlformats.org/officeDocument/2006/relationships/image" Target="/ppt/media/image.tiff" Id="R3efa24a475da48a3"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283eb355c87648f6" /><Relationship Type="http://schemas.openxmlformats.org/officeDocument/2006/relationships/image" Target="/ppt/media/image.png" Id="R908fb3eab0a54721" /><Relationship Type="http://schemas.openxmlformats.org/officeDocument/2006/relationships/image" Target="/ppt/media/image2.png" Id="R8e8cf69e1c1e4ec4" /><Relationship Type="http://schemas.openxmlformats.org/officeDocument/2006/relationships/image" Target="/ppt/media/image3.png" Id="R7be8741f37f34459" /><Relationship Type="http://schemas.openxmlformats.org/officeDocument/2006/relationships/image" Target="/ppt/media/image4.png" Id="R5ea9187bc2d64f89" /><Relationship Type="http://schemas.openxmlformats.org/officeDocument/2006/relationships/image" Target="/ppt/media/image5.png" Id="Ra4d3f5f6781a49fc" /><Relationship Type="http://schemas.openxmlformats.org/officeDocument/2006/relationships/image" Target="/ppt/media/image.jpeg" Id="R6a608789a05f40d5" /><Relationship Type="http://schemas.openxmlformats.org/officeDocument/2006/relationships/image" Target="/ppt/media/image2.jpeg" Id="Raae8e7e9792b4155" /><Relationship Type="http://schemas.openxmlformats.org/officeDocument/2006/relationships/image" Target="/ppt/media/image3.jpeg" Id="R32a9693726ca48da" /><Relationship Type="http://schemas.openxmlformats.org/officeDocument/2006/relationships/image" Target="/ppt/media/image4.jpeg" Id="R915c9c834b1f439a" /><Relationship Type="http://schemas.openxmlformats.org/officeDocument/2006/relationships/image" Target="/ppt/media/image6.png" Id="R833c2f15267649bf" /><Relationship Type="http://schemas.openxmlformats.org/officeDocument/2006/relationships/image" Target="/ppt/media/image7.png" Id="Ra3f5e85b710346ca" /><Relationship Type="http://schemas.openxmlformats.org/officeDocument/2006/relationships/image" Target="/ppt/media/image.tiff" Id="R314c346ce8214c59"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7e4b3e8dbdb24d3e"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afe1df9fb5a74aeb" /><Relationship Type="http://schemas.openxmlformats.org/officeDocument/2006/relationships/image" Target="/ppt/media/image3.png" Id="Rebf0bf89b0404980" /><Relationship Type="http://schemas.openxmlformats.org/officeDocument/2006/relationships/image" Target="/ppt/media/image4.png" Id="Rb08aae4d367545d2" /><Relationship Type="http://schemas.openxmlformats.org/officeDocument/2006/relationships/image" Target="/ppt/media/image5.png" Id="R64714a5735a44840" /><Relationship Type="http://schemas.openxmlformats.org/officeDocument/2006/relationships/image" Target="/ppt/media/image.jpeg" Id="R0c041b01c2274af7" /><Relationship Type="http://schemas.openxmlformats.org/officeDocument/2006/relationships/image" Target="/ppt/media/image2.jpeg" Id="R6ba51bc8e42149c9" /><Relationship Type="http://schemas.openxmlformats.org/officeDocument/2006/relationships/image" Target="/ppt/media/image3.jpeg" Id="R86f55bf537944fb7" /><Relationship Type="http://schemas.openxmlformats.org/officeDocument/2006/relationships/image" Target="/ppt/media/image4.jpeg" Id="R1a813b140cb34ff6" /><Relationship Type="http://schemas.openxmlformats.org/officeDocument/2006/relationships/image" Target="/ppt/media/image6.png" Id="Raca304d9f8c44ac5" /><Relationship Type="http://schemas.openxmlformats.org/officeDocument/2006/relationships/image" Target="/ppt/media/image7.png" Id="R63a82528e41a4c5e" /><Relationship Type="http://schemas.openxmlformats.org/officeDocument/2006/relationships/image" Target="/ppt/media/image.tiff" Id="Rc138558c91d6405b" /><Relationship Type="http://schemas.openxmlformats.org/officeDocument/2006/relationships/image" Target="/ppt/media/image8.png" Id="R44a808c9cb6c42ab"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5952d82526464897"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7b78042204364488"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8914a2db2a344dc3" /><Relationship Type="http://schemas.openxmlformats.org/officeDocument/2006/relationships/image" Target="/ppt/media/image5.jpeg" Id="Rdb6e1a74c2c649d4"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b46de59bdedb4e19"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5b1870098f9b4ce4"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10965ace2c3e4d0f" /><Relationship Type="http://schemas.openxmlformats.org/officeDocument/2006/relationships/image" Target="/ppt/media/image9.png" Id="R4cf28c703b234cc7" /><Relationship Type="http://schemas.openxmlformats.org/officeDocument/2006/relationships/image" Target="/ppt/media/image3.png" Id="R6f76e46f14a548de"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817fb93135114c91" /><Relationship Type="http://schemas.openxmlformats.org/officeDocument/2006/relationships/image" Target="/ppt/media/image3.png" Id="R48858095282d4c5f" /></Relationships>
</file>

<file path=ppt/slideLayouts/slideLayout1.xml><?xml version="1.0" encoding="utf-8"?>
<p:sldLayout xmlns:p="http://schemas.openxmlformats.org/presentationml/2006/main" preserve="1" userDrawn="1">
  <p:cSld name="Presentation_titl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daf6bc72ce63436a"/>
          <a:stretch xmlns:a="http://schemas.openxmlformats.org/drawingml/2006/main">
            <a:fillRect l="0" t="0" r="0" b="0"/>
          </a:stretch>
        </p:blipFill>
        <p:spPr>
          <a:xfrm xmlns:a="http://schemas.openxmlformats.org/drawingml/2006/main" rot="0" flipH="0" flipV="0">
            <a:off x="5448300" y="366148"/>
            <a:ext cx="3119096" cy="925849"/>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5ae25fbfdcba4a26"/>
          <a:srcRect xmlns:a="http://schemas.openxmlformats.org/drawingml/2006/main" l="3565" t="0" r="5704" b="0"/>
          <a:stretch xmlns:a="http://schemas.openxmlformats.org/drawingml/2006/main"/>
        </p:blipFill>
        <p:spPr>
          <a:xfrm xmlns:a="http://schemas.openxmlformats.org/drawingml/2006/main" rot="0" flipH="0" flipV="0">
            <a:off x="5744066" y="401751"/>
            <a:ext cx="2469152" cy="863748"/>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2da657c7e50e4d92"/>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9a35fde561524903"/>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p:nvPr>
        </p:nvSpPr>
        <p:spPr>
          <a:xfrm xmlns:a="http://schemas.openxmlformats.org/drawingml/2006/main">
            <a:off x="756196" y="1937759"/>
            <a:ext cx="8910054" cy="1370632"/>
          </a:xfrm>
          <a:prstGeom xmlns:a="http://schemas.openxmlformats.org/drawingml/2006/main" prst="rect">
            <a:avLst/>
          </a:prstGeom>
        </p:spPr>
        <p:txBody>
          <a:bodyPr xmlns:a="http://schemas.openxmlformats.org/drawingml/2006/main" anchor="ctr">
            <a:normAutofit/>
          </a:bodyPr>
          <a:lstStyle xmlns:a="http://schemas.openxmlformats.org/drawingml/2006/main">
            <a:lvl1pPr algn="ctr">
              <a:buNone/>
              <a:defRPr sz="3600" spc="-232">
                <a:solidFill>
                  <a:srgbClr val="F78722"/>
                </a:solidFill>
                <a:latin typeface="Montserrat Regular"/>
                <a:ea typeface="Montserrat Regular"/>
                <a:cs typeface="Montserrat Regular"/>
              </a:defRPr>
            </a:lvl1pPr>
          </a:lstStyle>
          <a:p xmlns:a="http://schemas.openxmlformats.org/drawingml/2006/main"/>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80c91e923b804947"/>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5d3637f499e44954"/>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0ddf0fbe76884b1a"/>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cf99192395684a1f"/>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43995beaad374891"/>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3d3066be9a45404a"/>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87b2dc0d35b24dbc"/>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3efa24a475da48a3"/>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4" name="Body Level One…">
            <a:extLst xmlns:a="http://schemas.openxmlformats.org/drawingml/2006/main">
              <a:ext uri="{FF2B5EF4-FFF2-40B4-BE49-F238E27FC236}">
                <a16:creationId xmlns:a16="http://schemas.microsoft.com/office/drawing/2014/main" id="{1A6CDE22-E8DA-52CE-374D-E1B0E8D6DCE6}"/>
              </a:ext>
            </a:extLst>
          </p:cNvPr>
          <p:cNvSpPr>
            <a:spLocks xmlns:a="http://schemas.openxmlformats.org/drawingml/2006/main" noGrp="1"/>
          </p:cNvSpPr>
          <p:nvPr>
            <p:ph type="body" idx="1" hasCustomPrompt="1"/>
          </p:nvPr>
        </p:nvSpPr>
        <p:spPr>
          <a:xfrm xmlns:a="http://schemas.openxmlformats.org/drawingml/2006/main">
            <a:off x="767347" y="3907639"/>
            <a:ext cx="9675241" cy="573865"/>
          </a:xfrm>
          <a:prstGeom xmlns:a="http://schemas.openxmlformats.org/drawingml/2006/main" prst="rect">
            <a:avLst/>
          </a:prstGeom>
        </p:spPr>
        <p:txBody>
          <a:bodyPr xmlns:a="http://schemas.openxmlformats.org/drawingml/2006/main">
            <a:noAutofit/>
          </a:bodyPr>
          <a:lstStyle xmlns:a="http://schemas.openxmlformats.org/drawingml/2006/main">
            <a:lvl1pPr marL="0" indent="0" algn="ctr">
              <a:lnSpc>
                <a:spcPct val="100000"/>
              </a:lnSpc>
              <a:spcBef>
                <a:spcPts val="0"/>
              </a:spcBef>
              <a:buNone/>
              <a:defRPr sz="2000" b="1">
                <a:solidFill>
                  <a:srgbClr val="F78722"/>
                </a:solidFill>
                <a:latin typeface="Calibri"/>
                <a:ea typeface="Calibri"/>
                <a:cs typeface="Calibri"/>
              </a:defRPr>
            </a:lvl1pPr>
            <a:lvl2pPr marL="0" indent="457200" algn="ctr">
              <a:lnSpc>
                <a:spcPct val="100000"/>
              </a:lnSpc>
              <a:spcBef>
                <a:spcPts val="0"/>
              </a:spcBef>
              <a:buNone/>
              <a:defRPr sz="2000" b="1">
                <a:solidFill>
                  <a:schemeClr val="tx1"/>
                </a:solidFill>
                <a:latin typeface="Calibri"/>
                <a:ea typeface="Calibri"/>
                <a:cs typeface="Calibri"/>
              </a:defRPr>
            </a:lvl2pPr>
            <a:lvl3pPr marL="0" indent="914400" algn="ctr">
              <a:lnSpc>
                <a:spcPct val="100000"/>
              </a:lnSpc>
              <a:spcBef>
                <a:spcPts val="0"/>
              </a:spcBef>
              <a:buNone/>
              <a:defRPr sz="2000" b="1">
                <a:solidFill>
                  <a:schemeClr val="tx1"/>
                </a:solidFill>
                <a:latin typeface="Calibri"/>
                <a:ea typeface="Calibri"/>
                <a:cs typeface="Calibri"/>
              </a:defRPr>
            </a:lvl3pPr>
            <a:lvl4pPr marL="0" indent="1371600" algn="ctr">
              <a:lnSpc>
                <a:spcPct val="100000"/>
              </a:lnSpc>
              <a:spcBef>
                <a:spcPts val="0"/>
              </a:spcBef>
              <a:buNone/>
              <a:defRPr sz="2000" b="1">
                <a:solidFill>
                  <a:schemeClr val="tx1"/>
                </a:solidFill>
                <a:latin typeface="Calibri"/>
                <a:ea typeface="Calibri"/>
                <a:cs typeface="Calibri"/>
              </a:defRPr>
            </a:lvl4pPr>
            <a:lvl5pPr marL="0" indent="1828800" algn="ctr">
              <a:lnSpc>
                <a:spcPct val="100000"/>
              </a:lnSpc>
              <a:spcBef>
                <a:spcPts val="0"/>
              </a:spcBef>
              <a:buNone/>
              <a:defRPr sz="2000" b="1">
                <a:solidFill>
                  <a:schemeClr val="tx1"/>
                </a:solidFill>
                <a:latin typeface="Calibri"/>
                <a:ea typeface="Calibri"/>
                <a:cs typeface="Calibri"/>
              </a:defRPr>
            </a:lvl5pPr>
          </a:lstStyle>
          <a:p xmlns:a="http://schemas.openxmlformats.org/drawingml/2006/main">
            <a:r>
              <a:t>Presentation Subtitle</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760360" y="1219340"/>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0.xml><?xml version="1.0" encoding="utf-8"?>
<p:sldLayout xmlns:p="http://schemas.openxmlformats.org/presentationml/2006/main" preserve="1" userDrawn="1">
  <p:cSld name="End_slid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908fb3eab0a54721"/>
          <a:stretch xmlns:a="http://schemas.openxmlformats.org/drawingml/2006/main">
            <a:fillRect l="0" t="0" r="0" b="0"/>
          </a:stretch>
        </p:blipFill>
        <p:spPr>
          <a:xfrm xmlns:a="http://schemas.openxmlformats.org/drawingml/2006/main" rot="0" flipH="0" flipV="0">
            <a:off x="3417254" y="1179598"/>
            <a:ext cx="4926646" cy="1706353"/>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8e8cf69e1c1e4ec4"/>
          <a:srcRect xmlns:a="http://schemas.openxmlformats.org/drawingml/2006/main" l="3565" t="0" r="5704" b="0"/>
          <a:stretch xmlns:a="http://schemas.openxmlformats.org/drawingml/2006/main"/>
        </p:blipFill>
        <p:spPr>
          <a:xfrm xmlns:a="http://schemas.openxmlformats.org/drawingml/2006/main" rot="0" flipH="0" flipV="0">
            <a:off x="3884421" y="1245214"/>
            <a:ext cx="3900052" cy="1591901"/>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7be8741f37f34459"/>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5ea9187bc2d64f89"/>
          <a:stretch xmlns:a="http://schemas.openxmlformats.org/drawingml/2006/main">
            <a:fillRect l="0" t="0" r="0" b="0"/>
          </a:stretch>
        </p:blipFill>
        <p:spPr>
          <a:xfrm xmlns:a="http://schemas.openxmlformats.org/drawingml/2006/main">
            <a:off x="292993" y="398036"/>
            <a:ext cx="3124261" cy="694500"/>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hasCustomPrompt="1"/>
          </p:nvPr>
        </p:nvSpPr>
        <p:spPr>
          <a:xfrm xmlns:a="http://schemas.openxmlformats.org/drawingml/2006/main">
            <a:off x="1851416" y="2885952"/>
            <a:ext cx="8910054" cy="949719"/>
          </a:xfrm>
          <a:prstGeom xmlns:a="http://schemas.openxmlformats.org/drawingml/2006/main" prst="rect">
            <a:avLst/>
          </a:prstGeom>
        </p:spPr>
        <p:txBody>
          <a:bodyPr xmlns:a="http://schemas.openxmlformats.org/drawingml/2006/main" anchor="b">
            <a:normAutofit/>
          </a:bodyPr>
          <a:lstStyle xmlns:a="http://schemas.openxmlformats.org/drawingml/2006/main">
            <a:lvl1pPr>
              <a:buNone/>
              <a:defRPr sz="4400" spc="-232">
                <a:solidFill>
                  <a:srgbClr val="F78722"/>
                </a:solidFill>
                <a:latin typeface="Montserrat Regular"/>
                <a:ea typeface="Montserrat Regular"/>
                <a:cs typeface="Montserrat Regular"/>
              </a:defRPr>
            </a:lvl1pPr>
          </a:lstStyle>
          <a:p xmlns:a="http://schemas.openxmlformats.org/drawingml/2006/main">
            <a:r>
              <a:t>Thank</a:t>
            </a:r>
            <a:r>
              <a:t> </a:t>
            </a:r>
            <a:r>
              <a:t>you</a:t>
            </a:r>
            <a:r>
              <a:t> for </a:t>
            </a:r>
            <a:r>
              <a:t>your</a:t>
            </a:r>
            <a:r>
              <a:t> </a:t>
            </a:r>
            <a:r>
              <a:t>attention</a:t>
            </a:r>
            <a:r>
              <a:t>!</a:t>
            </a:r>
          </a:p>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a4d3f5f6781a49fc"/>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6a608789a05f40d5"/>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aae8e7e9792b4155"/>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32a9693726ca48da"/>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915c9c834b1f439a"/>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833c2f15267649bf"/>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a3f5e85b710346ca"/>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314c346ce8214c59"/>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2401" y="1167068"/>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1.xml><?xml version="1.0" encoding="utf-8"?>
<p:sldLayout xmlns:p="http://schemas.openxmlformats.org/presentationml/2006/main">
  <p:cSld name="DEFAULT">
    <p:bg>
      <p:bgRef idx="1001">
        <a:schemeClr xmlns:a="http://schemas.openxmlformats.org/drawingml/2006/main" val="bg1"/>
      </p:bgRef>
    </p:bg>
    <p:spTree>
      <p:nvGrpSpPr>
        <p:cNvPr id="1" name=""/>
        <p:cNvGrpSpPr/>
        <p:nvPr/>
      </p:nvGrpSpPr>
      <p:grpSpPr>
        <a:xfrm xmlns:a="http://schemas.openxmlformats.org/drawingml/2006/main"/>
      </p:grpSpPr>
    </p:spTree>
  </p:cSld>
</p:sldLayout>
</file>

<file path=ppt/slideLayouts/slideLayout2.xml><?xml version="1.0" encoding="utf-8"?>
<p:sldLayout xmlns:p="http://schemas.openxmlformats.org/presentationml/2006/main" userDrawn="1">
  <p:cSld name="Co-funded">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ebf0bf89b0404980"/>
          <a:srcRect xmlns:a="http://schemas.openxmlformats.org/drawingml/2006/main" l="0" t="38426" r="28460" b="0"/>
          <a:stretch xmlns:a="http://schemas.openxmlformats.org/drawingml/2006/main"/>
        </p:blipFill>
        <p:spPr>
          <a:xfrm xmlns:a="http://schemas.openxmlformats.org/drawingml/2006/main">
            <a:off x="6901331" y="0"/>
            <a:ext cx="5290669" cy="4882232"/>
          </a:xfrm>
          <a:prstGeom xmlns:a="http://schemas.openxmlformats.org/drawingml/2006/main" prst="rect">
            <a:avLst/>
          </a:prstGeom>
          <a:ln xmlns:a="http://schemas.openxmlformats.org/drawingml/2006/main" w="12700">
            <a:miter/>
          </a:ln>
        </p:spPr>
      </p:pic>
      <p:pic>
        <p:nvPicPr>
          <p:cNvPr id="2" name="Obraz 5"/>
          <p:cNvPicPr>
            <a:picLocks xmlns:a="http://schemas.openxmlformats.org/drawingml/2006/main" noChangeAspect="1"/>
          </p:cNvPicPr>
          <p:nvPr/>
        </p:nvPicPr>
        <p:blipFill>
          <a:blip xmlns:r="http://schemas.openxmlformats.org/officeDocument/2006/relationships" xmlns:a="http://schemas.openxmlformats.org/drawingml/2006/main" r:embed="Rb08aae4d367545d2"/>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pic>
        <p:nvPicPr>
          <p:cNvPr id="3"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64714a5735a44840"/>
          <a:stretch xmlns:a="http://schemas.openxmlformats.org/drawingml/2006/main">
            <a:fillRect l="0" t="0" r="0" b="0"/>
          </a:stretch>
        </p:blipFill>
        <p:spPr>
          <a:xfrm xmlns:a="http://schemas.openxmlformats.org/drawingml/2006/main" rot="0" flipH="0" flipV="0">
            <a:off x="6661377" y="4064288"/>
            <a:ext cx="735847" cy="852529"/>
          </a:xfrm>
          <a:prstGeom xmlns:a="http://schemas.openxmlformats.org/drawingml/2006/main" prst="rect">
            <a:avLst/>
          </a:prstGeom>
          <a:ln xmlns:a="http://schemas.openxmlformats.org/drawingml/2006/main" w="12700">
            <a:miter/>
          </a:ln>
        </p:spPr>
      </p:pic>
      <p:pic>
        <p:nvPicPr>
          <p:cNvPr id="4"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0c041b01c2274af7"/>
          <a:stretch xmlns:a="http://schemas.openxmlformats.org/drawingml/2006/main">
            <a:fillRect l="0" t="0" r="0" b="0"/>
          </a:stretch>
        </p:blipFill>
        <p:spPr>
          <a:xfrm xmlns:a="http://schemas.openxmlformats.org/drawingml/2006/main" rot="0" flipH="0" flipV="0">
            <a:off x="4223755" y="5159326"/>
            <a:ext cx="1234867" cy="1234867"/>
          </a:xfrm>
          <a:prstGeom xmlns:a="http://schemas.openxmlformats.org/drawingml/2006/main" prst="rect">
            <a:avLst/>
          </a:prstGeom>
          <a:ln xmlns:a="http://schemas.openxmlformats.org/drawingml/2006/main" w="12700">
            <a:miter/>
          </a:ln>
        </p:spPr>
      </p:pic>
      <p:pic>
        <p:nvPicPr>
          <p:cNvPr id="5"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6ba51bc8e42149c9"/>
          <a:stretch xmlns:a="http://schemas.openxmlformats.org/drawingml/2006/main">
            <a:fillRect l="0" t="0" r="0" b="0"/>
          </a:stretch>
        </p:blipFill>
        <p:spPr>
          <a:xfrm xmlns:a="http://schemas.openxmlformats.org/drawingml/2006/main" rot="0" flipH="0" flipV="0">
            <a:off x="2539453" y="5286258"/>
            <a:ext cx="966470" cy="974860"/>
          </a:xfrm>
          <a:prstGeom xmlns:a="http://schemas.openxmlformats.org/drawingml/2006/main" prst="rect">
            <a:avLst/>
          </a:prstGeom>
          <a:ln xmlns:a="http://schemas.openxmlformats.org/drawingml/2006/main" w="12700">
            <a:miter/>
          </a:ln>
        </p:spPr>
      </p:pic>
      <p:pic>
        <p:nvPicPr>
          <p:cNvPr id="6"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86f55bf537944fb7"/>
          <a:stretch xmlns:a="http://schemas.openxmlformats.org/drawingml/2006/main">
            <a:fillRect l="0" t="0" r="0" b="0"/>
          </a:stretch>
        </p:blipFill>
        <p:spPr>
          <a:xfrm xmlns:a="http://schemas.openxmlformats.org/drawingml/2006/main" rot="0" flipH="0" flipV="0">
            <a:off x="8243521" y="4067048"/>
            <a:ext cx="735847" cy="851278"/>
          </a:xfrm>
          <a:prstGeom xmlns:a="http://schemas.openxmlformats.org/drawingml/2006/main" prst="rect">
            <a:avLst/>
          </a:prstGeom>
          <a:ln xmlns:a="http://schemas.openxmlformats.org/drawingml/2006/main" w="12700">
            <a:miter/>
          </a:ln>
        </p:spPr>
      </p:pic>
      <p:pic>
        <p:nvPicPr>
          <p:cNvPr id="7"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1a813b140cb34ff6"/>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4588063" y="4014620"/>
            <a:ext cx="1234815" cy="954177"/>
          </a:xfrm>
          <a:prstGeom xmlns:a="http://schemas.openxmlformats.org/drawingml/2006/main" prst="rect">
            <a:avLst/>
          </a:prstGeom>
          <a:ln xmlns:a="http://schemas.openxmlformats.org/drawingml/2006/main" w="12700">
            <a:miter/>
          </a:ln>
        </p:spPr>
      </p:pic>
      <p:pic>
        <p:nvPicPr>
          <p:cNvPr id="8" name="Obraz 2"/>
          <p:cNvPicPr>
            <a:picLocks xmlns:a="http://schemas.openxmlformats.org/drawingml/2006/main" noChangeAspect="1"/>
          </p:cNvPicPr>
          <p:nvPr/>
        </p:nvPicPr>
        <p:blipFill>
          <a:blip xmlns:r="http://schemas.openxmlformats.org/officeDocument/2006/relationships" xmlns:a="http://schemas.openxmlformats.org/drawingml/2006/main" r:embed="Raca304d9f8c44ac5"/>
          <a:stretch xmlns:a="http://schemas.openxmlformats.org/drawingml/2006/main">
            <a:fillRect l="0" t="0" r="0" b="0"/>
          </a:stretch>
        </p:blipFill>
        <p:spPr>
          <a:xfrm xmlns:a="http://schemas.openxmlformats.org/drawingml/2006/main" rot="0" flipH="0" flipV="0">
            <a:off x="6172956" y="5426986"/>
            <a:ext cx="2453669" cy="696529"/>
          </a:xfrm>
          <a:prstGeom xmlns:a="http://schemas.openxmlformats.org/drawingml/2006/main" prst="rect">
            <a:avLst/>
          </a:prstGeom>
        </p:spPr>
      </p:pic>
      <p:pic>
        <p:nvPicPr>
          <p:cNvPr id="9" name="Obraz 4"/>
          <p:cNvPicPr>
            <a:picLocks xmlns:a="http://schemas.openxmlformats.org/drawingml/2006/main" noChangeAspect="1"/>
          </p:cNvPicPr>
          <p:nvPr/>
        </p:nvPicPr>
        <p:blipFill>
          <a:blip xmlns:r="http://schemas.openxmlformats.org/officeDocument/2006/relationships" xmlns:a="http://schemas.openxmlformats.org/drawingml/2006/main" r:embed="R63a82528e41a4c5e"/>
          <a:stretch xmlns:a="http://schemas.openxmlformats.org/drawingml/2006/main">
            <a:fillRect l="0" t="0" r="0" b="0"/>
          </a:stretch>
        </p:blipFill>
        <p:spPr>
          <a:xfrm xmlns:a="http://schemas.openxmlformats.org/drawingml/2006/main" rot="0" flipH="0" flipV="0">
            <a:off x="2293999" y="4069807"/>
            <a:ext cx="1453877" cy="842950"/>
          </a:xfrm>
          <a:prstGeom xmlns:a="http://schemas.openxmlformats.org/drawingml/2006/main" prst="rect">
            <a:avLst/>
          </a:prstGeom>
        </p:spPr>
      </p:pic>
      <p:pic>
        <p:nvPicPr>
          <p:cNvPr id="10" name="Obraz 1"/>
          <p:cNvPicPr>
            <a:picLocks xmlns:a="http://schemas.openxmlformats.org/drawingml/2006/main" noChangeAspect="1"/>
          </p:cNvPicPr>
          <p:nvPr/>
        </p:nvPicPr>
        <p:blipFill>
          <a:blip xmlns:r="http://schemas.openxmlformats.org/officeDocument/2006/relationships" xmlns:a="http://schemas.openxmlformats.org/drawingml/2006/main" r:embed="Rc138558c91d6405b"/>
          <a:stretch xmlns:a="http://schemas.openxmlformats.org/drawingml/2006/main">
            <a:fillRect l="0" t="0" r="0" b="0"/>
          </a:stretch>
        </p:blipFill>
        <p:spPr>
          <a:xfrm xmlns:a="http://schemas.openxmlformats.org/drawingml/2006/main" rot="0" flipH="0" flipV="0">
            <a:off x="9336285" y="5410430"/>
            <a:ext cx="1236354" cy="726030"/>
          </a:xfrm>
          <a:prstGeom xmlns:a="http://schemas.openxmlformats.org/drawingml/2006/main" prst="rect">
            <a:avLst/>
          </a:prstGeom>
        </p:spPr>
      </p:pic>
      <p:pic>
        <p:nvPicPr>
          <p:cNvPr id="11" name="Picture 3"/>
          <p:cNvPicPr>
            <a:picLocks xmlns:a="http://schemas.openxmlformats.org/drawingml/2006/main" noChangeAspect="1"/>
          </p:cNvPicPr>
          <p:nvPr/>
        </p:nvPicPr>
        <p:blipFill rotWithShape="1">
          <a:blip xmlns:r="http://schemas.openxmlformats.org/officeDocument/2006/relationships" xmlns:a="http://schemas.openxmlformats.org/drawingml/2006/main" r:embed="R44a808c9cb6c42ab"/>
          <a:srcRect xmlns:a="http://schemas.openxmlformats.org/drawingml/2006/main" l="38862" t="85374" r="24854" b="3187"/>
          <a:stretch xmlns:a="http://schemas.openxmlformats.org/drawingml/2006/main"/>
        </p:blipFill>
        <p:spPr>
          <a:xfrm xmlns:a="http://schemas.openxmlformats.org/drawingml/2006/main" rot="0" flipH="0" flipV="0">
            <a:off x="5074920" y="2916933"/>
            <a:ext cx="3786276" cy="671496"/>
          </a:xfrm>
          <a:prstGeom xmlns:a="http://schemas.openxmlformats.org/drawingml/2006/main" prst="rect">
            <a:avLst/>
          </a:prstGeom>
          <a:ln xmlns:a="http://schemas.openxmlformats.org/drawingml/2006/main">
            <a:noFill/>
          </a:ln>
        </p:spPr>
      </p:pic>
      <p:sp>
        <p:nvSpPr>
          <p:cNvPr id="5" name="TextBox 4">
            <a:extLst xmlns:a="http://schemas.openxmlformats.org/drawingml/2006/main">
              <a:ext uri="{FF2B5EF4-FFF2-40B4-BE49-F238E27FC236}">
                <a16:creationId xmlns:a16="http://schemas.microsoft.com/office/drawing/2014/main" id="{7E99E910-D45E-25AF-7503-AE875ECCEB8A}"/>
              </a:ext>
            </a:extLst>
          </p:cNvPr>
          <p:cNvSpPr>
            <a:spLocks xmlns:a="http://schemas.openxmlformats.org/drawingml/2006/main" noGrp="1"/>
          </p:cNvSpPr>
          <p:nvPr/>
        </p:nvSpPr>
        <p:spPr>
          <a:xfrm xmlns:a="http://schemas.openxmlformats.org/drawingml/2006/main" rot="0">
            <a:off x="3064024" y="1650945"/>
            <a:ext cx="5562601" cy="1265988"/>
          </a:xfrm>
          <a:prstGeom xmlns:a="http://schemas.openxmlformats.org/drawingml/2006/main" prst="rect">
            <a:avLst/>
          </a:prstGeom>
          <a:solidFill xmlns:a="http://schemas.openxmlformats.org/drawingml/2006/main">
            <a:schemeClr val="bg1"/>
          </a:solidFill>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nSpc>
                <a:spcPct val="90000"/>
              </a:lnSpc>
              <a:spcBef>
                <a:spcPts val="0"/>
              </a:spcBef>
              <a:spcAft>
                <a:spcPts val="0"/>
              </a:spcAft>
              <a:buNone/>
            </a:pPr>
            <a:r>
              <a:rPr sz="1400" b="0" i="0" u="none" cap="none">
                <a:ln>
                  <a:noFill/>
                </a:ln>
                <a:solidFill>
                  <a:srgbClr val="00518E"/>
                </a:solidFill>
                <a:latin typeface="+mn-lt"/>
                <a:ea typeface="+mn-lt"/>
                <a:cs typeface="+mn-lt"/>
              </a:rPr>
              <a:t>Co-f</a:t>
            </a:r>
            <a:r>
              <a:rPr sz="1400" b="0" i="0" u="none" cap="none">
                <a:ln>
                  <a:noFill/>
                </a:ln>
                <a:solidFill>
                  <a:srgbClr val="00518E"/>
                </a:solidFill>
                <a:latin typeface="+mn-lt"/>
                <a:ea typeface="+mn-lt"/>
                <a:cs typeface="+mn-lt"/>
              </a:rPr>
              <a:t>unded</a:t>
            </a:r>
            <a:r>
              <a:rPr sz="1400" b="0" i="0" u="none" cap="none">
                <a:ln>
                  <a:noFill/>
                </a:ln>
                <a:solidFill>
                  <a:srgbClr val="00518E"/>
                </a:solidFill>
                <a:latin typeface="+mn-lt"/>
                <a:ea typeface="+mn-lt"/>
                <a:cs typeface="+mn-lt"/>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sldLayout>
</file>

<file path=ppt/slideLayouts/slideLayout3.xml><?xml version="1.0" encoding="utf-8"?>
<p:sldLayout xmlns:p="http://schemas.openxmlformats.org/presentationml/2006/main" preserve="1" userDrawn="1">
  <p:cSld name="Preliminary">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5959060-377F-FDF7-6A0B-608171A92A23}"/>
              </a:ext>
            </a:extLst>
          </p:cNvPr>
          <p:cNvSpPr>
            <a:spLocks xmlns:a="http://schemas.openxmlformats.org/drawingml/2006/main" noGrp="1"/>
          </p:cNvSpPr>
          <p:nvPr>
            <p:ph type="title" idx="0"/>
          </p:nvPr>
        </p:nvSpPr>
        <p:spPr>
          <a:xfrm xmlns:a="http://schemas.openxmlformats.org/drawingml/2006/main">
            <a:off x="654300" y="588322"/>
            <a:ext cx="8807200" cy="1024578"/>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Click to edit Master title style</a:t>
            </a:r>
          </a:p>
        </p:txBody>
      </p:sp>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5" name="Text Placeholder 14">
            <a:extLst xmlns:a="http://schemas.openxmlformats.org/drawingml/2006/main">
              <a:ext uri="{FF2B5EF4-FFF2-40B4-BE49-F238E27FC236}">
                <a16:creationId xmlns:a16="http://schemas.microsoft.com/office/drawing/2014/main" id="{650B9F30-EF70-733D-8FA7-5149A979B909}"/>
              </a:ext>
            </a:extLst>
          </p:cNvPr>
          <p:cNvSpPr>
            <a:spLocks xmlns:a="http://schemas.openxmlformats.org/drawingml/2006/main" noGrp="1"/>
          </p:cNvSpPr>
          <p:nvPr>
            <p:ph type="body" idx="11"/>
          </p:nvPr>
        </p:nvSpPr>
        <p:spPr>
          <a:xfrm xmlns:a="http://schemas.openxmlformats.org/drawingml/2006/main">
            <a:off x="1781971" y="2117727"/>
            <a:ext cx="7392511" cy="3816351"/>
          </a:xfrm>
        </p:spPr>
        <p:txBody>
          <a:bodyPr xmlns:a="http://schemas.openxmlformats.org/drawingml/2006/main">
            <a:normAutofit/>
          </a:bodyPr>
          <a:lstStyle xmlns:a="http://schemas.openxmlformats.org/drawingml/2006/main">
            <a:lvl1pPr marL="457194" indent="-457194">
              <a:buAutoNum type="arabicPeriod"/>
              <a:defRPr sz="2400"/>
            </a:lvl1pPr>
          </a:lstStyle>
          <a:p xmlns:a="http://schemas.openxmlformats.org/drawingml/2006/main">
            <a:pPr>
              <a:buNone/>
            </a:pPr>
            <a:r>
              <a:t>Click to edit Master text styles</a:t>
            </a:r>
          </a:p>
        </p:txBody>
      </p:sp>
    </p:spTree>
  </p:cSld>
</p:sldLayout>
</file>

<file path=ppt/slideLayouts/slideLayout4.xml><?xml version="1.0" encoding="utf-8"?>
<p:sldLayout xmlns:p="http://schemas.openxmlformats.org/presentationml/2006/main" preserve="1" userDrawn="1">
  <p:cSld name="Photo_fix">
    <p:spTree>
      <p:nvGrpSpPr>
        <p:cNvPr id="1" name=""/>
        <p:cNvGrpSpPr/>
        <p:nvPr/>
      </p:nvGrpSpPr>
      <p:grpSpPr>
        <a:xfrm xmlns:a="http://schemas.openxmlformats.org/drawingml/2006/main"/>
      </p:grpSpPr>
      <p:sp>
        <p:nvSpPr>
          <p:cNvPr id="151" name="bowl of salad with fried rice, boiled eggs and chopsticks">
            <a:extLst xmlns:a="http://schemas.openxmlformats.org/drawingml/2006/main">
              <a:ext uri="{FF2B5EF4-FFF2-40B4-BE49-F238E27FC236}">
                <a16:creationId xmlns:a16="http://schemas.microsoft.com/office/drawing/2014/main" id="{A2E3D85F-1554-40AD-B38F-773E713608C5}"/>
              </a:ext>
            </a:extLst>
          </p:cNvPr>
          <p:cNvSpPr>
            <a:spLocks xmlns:a="http://schemas.openxmlformats.org/drawingml/2006/main" noGrp="1"/>
          </p:cNvSpPr>
          <p:nvPr>
            <p:ph type="pic" idx="21"/>
          </p:nvPr>
        </p:nvSpPr>
        <p:spPr>
          <a:xfrm xmlns:a="http://schemas.openxmlformats.org/drawingml/2006/main">
            <a:off x="0" y="0"/>
            <a:ext cx="12192000" cy="6858000"/>
          </a:xfrm>
          <a:prstGeom xmlns:a="http://schemas.openxmlformats.org/drawingml/2006/main" prst="rect">
            <a:avLst/>
          </a:prstGeom>
        </p:spPr>
        <p:txBody>
          <a:bodyPr xmlns:a="http://schemas.openxmlformats.org/drawingml/2006/main" lIns="91439" tIns="45719" rIns="91439" bIns="45719">
            <a:noAutofit/>
          </a:bodyPr>
          <a:lstStyle xmlns:a="http://schemas.openxmlformats.org/drawingml/2006/main">
            <a:lvl1pPr marL="0" indent="0">
              <a:buNone/>
              <a:defRPr/>
            </a:lvl1pPr>
          </a:lstStyle>
          <a:p xmlns:a="http://schemas.openxmlformats.org/drawingml/2006/main"/>
        </p:txBody>
      </p:sp>
    </p:spTree>
  </p:cSld>
</p:sldLayout>
</file>

<file path=ppt/slideLayouts/slideLayout5.xml><?xml version="1.0" encoding="utf-8"?>
<p:sldLayout xmlns:p="http://schemas.openxmlformats.org/presentationml/2006/main" preserve="1" userDrawn="1">
  <p:cSld name="Title, Text_constant">
    <p:spTree>
      <p:nvGrpSpPr>
        <p:cNvPr id="1" name=""/>
        <p:cNvGrpSpPr/>
        <p:nvPr/>
      </p:nvGrpSpPr>
      <p:grpSpPr>
        <a:xfrm xmlns:a="http://schemas.openxmlformats.org/drawingml/2006/main"/>
      </p:grpSpPr>
      <p:sp>
        <p:nvSpPr>
          <p:cNvPr id="60" name="Slide Title">
            <a:extLst xmlns:a="http://schemas.openxmlformats.org/drawingml/2006/main">
              <a:ext uri="{FF2B5EF4-FFF2-40B4-BE49-F238E27FC236}">
                <a16:creationId xmlns:a16="http://schemas.microsoft.com/office/drawing/2014/main" id="{67A45B88-13E5-46DE-803C-CCF8EBF6322D}"/>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pic>
        <p:nvPicPr>
          <p:cNvPr id="61" name="AdobeStock_327403039 (1).jpeg"/>
          <p:cNvPicPr>
            <a:picLocks xmlns:a="http://schemas.openxmlformats.org/drawingml/2006/main" noChangeAspect="1"/>
          </p:cNvPicPr>
          <p:nvPr/>
        </p:nvPicPr>
        <p:blipFill>
          <a:blip xmlns:r="http://schemas.openxmlformats.org/officeDocument/2006/relationships" xmlns:a="http://schemas.openxmlformats.org/drawingml/2006/main" r:embed="Rdb6e1a74c2c649d4"/>
          <a:srcRect xmlns:a="http://schemas.openxmlformats.org/drawingml/2006/main" l="20947" t="0" r="31881" b="0"/>
          <a:stretch xmlns:a="http://schemas.openxmlformats.org/drawingml/2006/main">
            <a:fillRect l="0" t="0" r="0" b="0"/>
          </a:stretch>
        </p:blipFill>
        <p:spPr>
          <a:xfrm xmlns:a="http://schemas.openxmlformats.org/drawingml/2006/main" flipH="1">
            <a:off x="7596329" y="0"/>
            <a:ext cx="4729428" cy="6858000"/>
          </a:xfrm>
          <a:prstGeom xmlns:a="http://schemas.openxmlformats.org/drawingml/2006/main" prst="rect">
            <a:avLst/>
          </a:prstGeom>
          <a:ln xmlns:a="http://schemas.openxmlformats.org/drawingml/2006/main" w="12700">
            <a:miter/>
          </a:ln>
        </p:spPr>
      </p:pic>
      <p:sp>
        <p:nvSpPr>
          <p:cNvPr id="4" name="Body Level One…">
            <a:extLst xmlns:a="http://schemas.openxmlformats.org/drawingml/2006/main">
              <a:ext uri="{FF2B5EF4-FFF2-40B4-BE49-F238E27FC236}">
                <a16:creationId xmlns:a16="http://schemas.microsoft.com/office/drawing/2014/main" id="{81193AA5-7E0E-3068-3555-20A8461E9F01}"/>
              </a:ext>
            </a:extLst>
          </p:cNvPr>
          <p:cNvSpPr>
            <a:spLocks xmlns:a="http://schemas.openxmlformats.org/drawingml/2006/main" noGrp="1"/>
          </p:cNvSpPr>
          <p:nvPr>
            <p:ph type="body" idx="1" hasCustomPrompt="1"/>
          </p:nvPr>
        </p:nvSpPr>
        <p:spPr>
          <a:xfrm xmlns:a="http://schemas.openxmlformats.org/drawingml/2006/main">
            <a:off x="970201" y="1386840"/>
            <a:ext cx="5933876" cy="4556760"/>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6.xml><?xml version="1.0" encoding="utf-8"?>
<p:sldLayout xmlns:p="http://schemas.openxmlformats.org/presentationml/2006/main" preserve="1" userDrawn="1">
  <p:cSld name="Text">
    <p:spTree>
      <p:nvGrpSpPr>
        <p:cNvPr id="1" name=""/>
        <p:cNvGrpSpPr/>
        <p:nvPr/>
      </p:nvGrpSpPr>
      <p:grpSpPr>
        <a:xfrm xmlns:a="http://schemas.openxmlformats.org/drawingml/2006/main"/>
      </p:grpSpPr>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8" name="Slide Number">
            <a:extLst xmlns:a="http://schemas.openxmlformats.org/drawingml/2006/main">
              <a:ext uri="{FF2B5EF4-FFF2-40B4-BE49-F238E27FC236}">
                <a16:creationId xmlns:a16="http://schemas.microsoft.com/office/drawing/2014/main" id="{D429C12A-3B1A-9342-8C6B-1CC6D9C118A8}"/>
              </a:ext>
            </a:extLst>
          </p:cNvPr>
          <p:cNvSpPr>
            <a:spLocks xmlns:a="http://schemas.openxmlformats.org/drawingml/2006/main" noGrp="1"/>
          </p:cNvSpPr>
          <p:nvPr/>
        </p:nvSpPr>
        <p:spPr>
          <a:xfrm xmlns:a="http://schemas.openxmlformats.org/drawingml/2006/main">
            <a:off x="5938106" y="6560485"/>
            <a:ext cx="315792" cy="297517"/>
          </a:xfrm>
          <a:prstGeom xmlns:a="http://schemas.openxmlformats.org/drawingml/2006/main" prst="rect">
            <a:avLst/>
          </a:prstGeom>
          <a:noFill xmlns:a="http://schemas.openxmlformats.org/drawingml/2006/main"/>
          <a:ln xmlns:a="http://schemas.openxmlformats.org/drawingml/2006/main" w="12700"/>
        </p:spPr>
        <p:txBody>
          <a:bodyPr xmlns:a="http://schemas.openxmlformats.org/drawingml/2006/main" wrap="none" lIns="25400" tIns="25400" rIns="25400" bIns="25400" anchor="b">
            <a:spAutoFit/>
          </a:bodyPr>
          <a:lstStyle xmlns:a="http://schemas.openxmlformats.org/drawingml/2006/main">
            <a:lvl1pPr marL="0" indent="0" algn="ctr">
              <a:lnSpc>
                <a:spcPct val="100000"/>
              </a:lnSpc>
              <a:spcBef>
                <a:spcPts val="0"/>
              </a:spcBef>
              <a:spcAft>
                <a:spcPts val="0"/>
              </a:spcAft>
              <a:buNone/>
              <a:defRPr sz="3200" b="0" i="0" u="none" cap="none" spc="0">
                <a:ln>
                  <a:noFill/>
                </a:ln>
                <a:solidFill>
                  <a:srgbClr val="F26211"/>
                </a:solidFill>
                <a:latin typeface="Montserrat Regular"/>
                <a:ea typeface="Montserrat Regular"/>
                <a:cs typeface="Montserrat Regular"/>
              </a:defRPr>
            </a:lvl1pPr>
            <a:lvl2pPr marL="0" indent="457200" algn="l">
              <a:lnSpc>
                <a:spcPct val="90000"/>
              </a:lnSpc>
              <a:spcBef>
                <a:spcPts val="4500"/>
              </a:spcBef>
              <a:spcAft>
                <a:spcPts val="0"/>
              </a:spcAft>
              <a:buNone/>
              <a:defRPr sz="4800" b="0" i="0" u="none" cap="none" spc="0">
                <a:ln>
                  <a:noFill/>
                </a:ln>
                <a:solidFill>
                  <a:srgbClr val="000000"/>
                </a:solidFill>
                <a:latin typeface="+mn-lt"/>
                <a:ea typeface="+mn-lt"/>
                <a:cs typeface="+mn-lt"/>
              </a:defRPr>
            </a:lvl2pPr>
            <a:lvl3pPr marL="0" indent="914400" algn="l">
              <a:lnSpc>
                <a:spcPct val="90000"/>
              </a:lnSpc>
              <a:spcBef>
                <a:spcPts val="4500"/>
              </a:spcBef>
              <a:spcAft>
                <a:spcPts val="0"/>
              </a:spcAft>
              <a:buNone/>
              <a:defRPr sz="4800" b="0" i="0" u="none" cap="none" spc="0">
                <a:ln>
                  <a:noFill/>
                </a:ln>
                <a:solidFill>
                  <a:srgbClr val="000000"/>
                </a:solidFill>
                <a:latin typeface="+mn-lt"/>
                <a:ea typeface="+mn-lt"/>
                <a:cs typeface="+mn-lt"/>
              </a:defRPr>
            </a:lvl3pPr>
            <a:lvl4pPr marL="0" indent="1371600" algn="l">
              <a:lnSpc>
                <a:spcPct val="90000"/>
              </a:lnSpc>
              <a:spcBef>
                <a:spcPts val="4500"/>
              </a:spcBef>
              <a:spcAft>
                <a:spcPts val="0"/>
              </a:spcAft>
              <a:buNone/>
              <a:defRPr sz="4800" b="0" i="0" u="none" cap="none" spc="0">
                <a:ln>
                  <a:noFill/>
                </a:ln>
                <a:solidFill>
                  <a:srgbClr val="000000"/>
                </a:solidFill>
                <a:latin typeface="+mn-lt"/>
                <a:ea typeface="+mn-lt"/>
                <a:cs typeface="+mn-lt"/>
              </a:defRPr>
            </a:lvl4pPr>
            <a:lvl5pPr marL="0" indent="1828800" algn="l">
              <a:lnSpc>
                <a:spcPct val="90000"/>
              </a:lnSpc>
              <a:spcBef>
                <a:spcPts val="4500"/>
              </a:spcBef>
              <a:spcAft>
                <a:spcPts val="0"/>
              </a:spcAft>
              <a:buNone/>
              <a:defRPr sz="4800" b="0" i="0" u="none" cap="none" spc="0">
                <a:ln>
                  <a:noFill/>
                </a:ln>
                <a:solidFill>
                  <a:srgbClr val="000000"/>
                </a:solidFill>
                <a:latin typeface="+mn-lt"/>
                <a:ea typeface="+mn-lt"/>
                <a:cs typeface="+mn-lt"/>
              </a:defRPr>
            </a:lvl5pPr>
            <a:lvl6pPr marL="0" indent="2286000" algn="l">
              <a:lnSpc>
                <a:spcPct val="90000"/>
              </a:lnSpc>
              <a:spcBef>
                <a:spcPts val="4500"/>
              </a:spcBef>
              <a:spcAft>
                <a:spcPts val="0"/>
              </a:spcAft>
              <a:buNone/>
              <a:defRPr sz="4800" b="0" i="0" u="none" cap="none" spc="0">
                <a:ln>
                  <a:noFill/>
                </a:ln>
                <a:solidFill>
                  <a:srgbClr val="000000"/>
                </a:solidFill>
                <a:latin typeface="+mn-lt"/>
                <a:ea typeface="+mn-lt"/>
                <a:cs typeface="+mn-lt"/>
              </a:defRPr>
            </a:lvl6pPr>
            <a:lvl7pPr marL="0" indent="2743200" algn="l">
              <a:lnSpc>
                <a:spcPct val="90000"/>
              </a:lnSpc>
              <a:spcBef>
                <a:spcPts val="4500"/>
              </a:spcBef>
              <a:spcAft>
                <a:spcPts val="0"/>
              </a:spcAft>
              <a:buNone/>
              <a:defRPr sz="4800" b="0" i="0" u="none" cap="none" spc="0">
                <a:ln>
                  <a:noFill/>
                </a:ln>
                <a:solidFill>
                  <a:srgbClr val="000000"/>
                </a:solidFill>
                <a:latin typeface="+mn-lt"/>
                <a:ea typeface="+mn-lt"/>
                <a:cs typeface="+mn-lt"/>
              </a:defRPr>
            </a:lvl7pPr>
            <a:lvl8pPr marL="0" indent="3200400" algn="l">
              <a:lnSpc>
                <a:spcPct val="90000"/>
              </a:lnSpc>
              <a:spcBef>
                <a:spcPts val="4500"/>
              </a:spcBef>
              <a:spcAft>
                <a:spcPts val="0"/>
              </a:spcAft>
              <a:buNone/>
              <a:defRPr sz="4800" b="0" i="0" u="none" cap="none" spc="0">
                <a:ln>
                  <a:noFill/>
                </a:ln>
                <a:solidFill>
                  <a:srgbClr val="000000"/>
                </a:solidFill>
                <a:latin typeface="+mn-lt"/>
                <a:ea typeface="+mn-lt"/>
                <a:cs typeface="+mn-lt"/>
              </a:defRPr>
            </a:lvl8pPr>
            <a:lvl9pPr marL="0" indent="3657600" algn="l">
              <a:lnSpc>
                <a:spcPct val="90000"/>
              </a:lnSpc>
              <a:spcBef>
                <a:spcPts val="4500"/>
              </a:spcBef>
              <a:spcAft>
                <a:spcPts val="0"/>
              </a:spcAft>
              <a:buNone/>
              <a:defRPr sz="4800" b="0" i="0" u="none" cap="none" spc="0">
                <a:ln>
                  <a:noFill/>
                </a:ln>
                <a:solidFill>
                  <a:srgbClr val="000000"/>
                </a:solidFill>
                <a:latin typeface="+mn-lt"/>
                <a:ea typeface="+mn-lt"/>
                <a:cs typeface="+mn-lt"/>
              </a:defRPr>
            </a:lvl9pPr>
          </a:lstStyle>
          <a:p xmlns:a="http://schemas.openxmlformats.org/drawingml/2006/main">
            <a:fld id="{86CB4B4D-7CA3-9044-876B-883B54F8677D}" type="slidenum">
              <a:rPr sz="1600"/>
              <a:t>‹#›</a:t>
            </a:fld>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7.xml><?xml version="1.0" encoding="utf-8"?>
<p:sldLayout xmlns:p="http://schemas.openxmlformats.org/presentationml/2006/main" preserve="1" userDrawn="1">
  <p:cSld name="1_Text">
    <p:spTree>
      <p:nvGrpSpPr>
        <p:cNvPr id="1" name=""/>
        <p:cNvGrpSpPr/>
        <p:nvPr/>
      </p:nvGrpSpPr>
      <p:grpSpPr>
        <a:xfrm xmlns:a="http://schemas.openxmlformats.org/drawingml/2006/main"/>
      </p:grpSpPr>
      <p:sp>
        <p:nvSpPr>
          <p:cNvPr id="2" name="Rectangle">
            <a:extLst xmlns:a="http://schemas.openxmlformats.org/drawingml/2006/main">
              <a:ext uri="{FF2B5EF4-FFF2-40B4-BE49-F238E27FC236}">
                <a16:creationId xmlns:a16="http://schemas.microsoft.com/office/drawing/2014/main" id="{0448F59B-1696-C8F0-6727-7C8C7C76F06C}"/>
              </a:ext>
            </a:extLst>
          </p:cNvPr>
          <p:cNvSpPr>
            <a:spLocks xmlns:a="http://schemas.openxmlformats.org/drawingml/2006/main" noGrp="1"/>
          </p:cNvSpPr>
          <p:nvPr/>
        </p:nvSpPr>
        <p:spPr>
          <a:xfrm xmlns:a="http://schemas.openxmlformats.org/drawingml/2006/main">
            <a:off x="7590680" y="100"/>
            <a:ext cx="4610944"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5" name="Prostokąt 3">
            <a:extLst xmlns:a="http://schemas.openxmlformats.org/drawingml/2006/main">
              <a:ext uri="{FF2B5EF4-FFF2-40B4-BE49-F238E27FC236}">
                <a16:creationId xmlns:a16="http://schemas.microsoft.com/office/drawing/2014/main" id="{6B5EBAE9-110C-F2D1-0E42-07936DE34ED5}"/>
              </a:ext>
            </a:extLst>
          </p:cNvPr>
          <p:cNvSpPr>
            <a:spLocks xmlns:a="http://schemas.openxmlformats.org/drawingml/2006/main" noGrp="1"/>
          </p:cNvSpPr>
          <p:nvPr/>
        </p:nvSpPr>
        <p:spPr>
          <a:xfrm xmlns:a="http://schemas.openxmlformats.org/drawingml/2006/main">
            <a:off x="2445951" y="3274664"/>
            <a:ext cx="7261320" cy="297517"/>
          </a:xfrm>
          <a:prstGeom xmlns:a="http://schemas.openxmlformats.org/drawingml/2006/main" prst="rect">
            <a:avLst/>
          </a:prstGeom>
          <a:solidFill xmlns:a="http://schemas.openxmlformats.org/drawingml/2006/main">
            <a:schemeClr val="bg1"/>
          </a:solidFill>
          <a:ln xmlns:a="http://schemas.openxmlformats.org/drawingml/2006/main" w="12700">
            <a:noFill/>
          </a:ln>
          <a:effectLst xmlns:a="http://schemas.openxmlformats.org/drawingml/2006/main">
            <a:outerShdw blurRad="419100" dist="444500" dir="8520000">
              <a:srgbClr val="FFC000">
                <a:alpha val="15000"/>
              </a:srgbClr>
            </a:outerShdw>
          </a:effectLst>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25400" tIns="25400" rIns="25400" bIns="25400" anchor="ctr">
            <a:spAutoFit/>
          </a:bodyPr>
          <a:lstStyle xmlns:a="http://schemas.openxmlformats.org/drawingml/2006/main"/>
          <a:p xmlns:a="http://schemas.openxmlformats.org/drawingml/2006/main">
            <a:pPr marL="0" indent="0" algn="ctr">
              <a:lnSpc>
                <a:spcPct val="100000"/>
              </a:lnSpc>
              <a:spcBef>
                <a:spcPts val="0"/>
              </a:spcBef>
              <a:spcAft>
                <a:spcPts val="0"/>
              </a:spcAft>
              <a:buNone/>
            </a:pP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2639442" y="2618753"/>
            <a:ext cx="6902765" cy="2602176"/>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0" indent="0">
              <a:buNone/>
              <a:defRPr sz="24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2639443" y="1549867"/>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40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Tree>
  </p:cSld>
</p:sldLayout>
</file>

<file path=ppt/slideLayouts/slideLayout8.xml><?xml version="1.0" encoding="utf-8"?>
<p:sldLayout xmlns:p="http://schemas.openxmlformats.org/presentationml/2006/main" preserve="1" userDrawn="1">
  <p:cSld name="Title&amp;bullets2">
    <p:spTree>
      <p:nvGrpSpPr>
        <p:cNvPr id="1" name=""/>
        <p:cNvGrpSpPr/>
        <p:nvPr/>
      </p:nvGrpSpPr>
      <p:grpSpPr>
        <a:xfrm xmlns:a="http://schemas.openxmlformats.org/drawingml/2006/main"/>
      </p:grpSpPr>
      <p:pic>
        <p:nvPicPr>
          <p:cNvPr id="1" name="Picture 9"/>
          <p:cNvPicPr>
            <a:picLocks xmlns:a="http://schemas.openxmlformats.org/drawingml/2006/main" noChangeAspect="1"/>
          </p:cNvPicPr>
          <p:nvPr/>
        </p:nvPicPr>
        <p:blipFill rotWithShape="1">
          <a:blip xmlns:r="http://schemas.openxmlformats.org/officeDocument/2006/relationships" xmlns:a="http://schemas.openxmlformats.org/drawingml/2006/main" r:embed="R4cf28c703b234cc7"/>
          <a:srcRect xmlns:a="http://schemas.openxmlformats.org/drawingml/2006/main" l="20515" t="24855" r="52771" b="56359"/>
          <a:stretch xmlns:a="http://schemas.openxmlformats.org/drawingml/2006/main"/>
        </p:blipFill>
        <p:spPr>
          <a:xfrm xmlns:a="http://schemas.openxmlformats.org/drawingml/2006/main">
            <a:off x="9748685" y="5102941"/>
            <a:ext cx="2443316" cy="1755059"/>
          </a:xfrm>
          <a:prstGeom xmlns:a="http://schemas.openxmlformats.org/drawingml/2006/main" prst="rect">
            <a:avLst/>
          </a:prstGeom>
        </p:spPr>
      </p:pic>
      <p:sp>
        <p:nvSpPr>
          <p:cNvPr id="4" name="Slide Title">
            <a:extLst xmlns:a="http://schemas.openxmlformats.org/drawingml/2006/main">
              <a:ext uri="{FF2B5EF4-FFF2-40B4-BE49-F238E27FC236}">
                <a16:creationId xmlns:a16="http://schemas.microsoft.com/office/drawing/2014/main" id="{6F028D56-E5BA-213C-4BB7-DF98DFBE4946}"/>
              </a:ext>
            </a:extLst>
          </p:cNvPr>
          <p:cNvSpPr>
            <a:spLocks xmlns:a="http://schemas.openxmlformats.org/drawingml/2006/main" noGrp="1"/>
          </p:cNvSpPr>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22860" tIns="22860" rIns="22860" bIns="22860" anchor="t">
            <a:noAutofit/>
          </a:bodyPr>
          <a:lstStyle xmlns:a="http://schemas.openxmlformats.org/drawingml/2006/main">
            <a:lvl1pPr marL="0" indent="0" algn="l">
              <a:lnSpc>
                <a:spcPct val="80000"/>
              </a:lnSpc>
              <a:spcBef>
                <a:spcPts val="0"/>
              </a:spcBef>
              <a:spcAft>
                <a:spcPts val="0"/>
              </a:spcAft>
              <a:buNone/>
              <a:defRPr sz="5600" b="1" i="0" u="none" cap="none" spc="0">
                <a:ln>
                  <a:noFill/>
                </a:ln>
                <a:solidFill>
                  <a:srgbClr val="F26211"/>
                </a:solidFill>
                <a:latin typeface="Montserrat Regular"/>
                <a:ea typeface="Montserrat Regular"/>
                <a:cs typeface="Montserrat Regular"/>
              </a:defRPr>
            </a:lvl1pPr>
            <a:lvl2pPr marL="0" indent="457200" algn="l">
              <a:lnSpc>
                <a:spcPct val="80000"/>
              </a:lnSpc>
              <a:spcBef>
                <a:spcPts val="0"/>
              </a:spcBef>
              <a:spcAft>
                <a:spcPts val="0"/>
              </a:spcAft>
              <a:buNone/>
              <a:defRPr sz="8500" b="1" i="0" u="none" cap="none" spc="-170">
                <a:solidFill>
                  <a:srgbClr val="000000"/>
                </a:solidFill>
                <a:latin typeface="+mn-lt"/>
                <a:ea typeface="+mn-lt"/>
                <a:cs typeface="+mn-lt"/>
              </a:defRPr>
            </a:lvl2pPr>
            <a:lvl3pPr marL="0" indent="914400" algn="l">
              <a:lnSpc>
                <a:spcPct val="80000"/>
              </a:lnSpc>
              <a:spcBef>
                <a:spcPts val="0"/>
              </a:spcBef>
              <a:spcAft>
                <a:spcPts val="0"/>
              </a:spcAft>
              <a:buNone/>
              <a:defRPr sz="8500" b="1" i="0" u="none" cap="none" spc="-170">
                <a:solidFill>
                  <a:srgbClr val="000000"/>
                </a:solidFill>
                <a:latin typeface="+mn-lt"/>
                <a:ea typeface="+mn-lt"/>
                <a:cs typeface="+mn-lt"/>
              </a:defRPr>
            </a:lvl3pPr>
            <a:lvl4pPr marL="0" indent="1371600" algn="l">
              <a:lnSpc>
                <a:spcPct val="80000"/>
              </a:lnSpc>
              <a:spcBef>
                <a:spcPts val="0"/>
              </a:spcBef>
              <a:spcAft>
                <a:spcPts val="0"/>
              </a:spcAft>
              <a:buNone/>
              <a:defRPr sz="8500" b="1" i="0" u="none" cap="none" spc="-170">
                <a:solidFill>
                  <a:srgbClr val="000000"/>
                </a:solidFill>
                <a:latin typeface="+mn-lt"/>
                <a:ea typeface="+mn-lt"/>
                <a:cs typeface="+mn-lt"/>
              </a:defRPr>
            </a:lvl4pPr>
            <a:lvl5pPr marL="0" indent="1828800" algn="l">
              <a:lnSpc>
                <a:spcPct val="80000"/>
              </a:lnSpc>
              <a:spcBef>
                <a:spcPts val="0"/>
              </a:spcBef>
              <a:spcAft>
                <a:spcPts val="0"/>
              </a:spcAft>
              <a:buNone/>
              <a:defRPr sz="8500" b="1" i="0" u="none" cap="none" spc="-170">
                <a:solidFill>
                  <a:srgbClr val="000000"/>
                </a:solidFill>
                <a:latin typeface="+mn-lt"/>
                <a:ea typeface="+mn-lt"/>
                <a:cs typeface="+mn-lt"/>
              </a:defRPr>
            </a:lvl5pPr>
            <a:lvl6pPr marL="0" indent="2286000" algn="l">
              <a:lnSpc>
                <a:spcPct val="80000"/>
              </a:lnSpc>
              <a:spcBef>
                <a:spcPts val="0"/>
              </a:spcBef>
              <a:spcAft>
                <a:spcPts val="0"/>
              </a:spcAft>
              <a:buNone/>
              <a:defRPr sz="8500" b="1" i="0" u="none" cap="none" spc="-170">
                <a:solidFill>
                  <a:srgbClr val="000000"/>
                </a:solidFill>
                <a:latin typeface="+mn-lt"/>
                <a:ea typeface="+mn-lt"/>
                <a:cs typeface="+mn-lt"/>
              </a:defRPr>
            </a:lvl6pPr>
            <a:lvl7pPr marL="0" indent="2743200" algn="l">
              <a:lnSpc>
                <a:spcPct val="80000"/>
              </a:lnSpc>
              <a:spcBef>
                <a:spcPts val="0"/>
              </a:spcBef>
              <a:spcAft>
                <a:spcPts val="0"/>
              </a:spcAft>
              <a:buNone/>
              <a:defRPr sz="8500" b="1" i="0" u="none" cap="none" spc="-170">
                <a:solidFill>
                  <a:srgbClr val="000000"/>
                </a:solidFill>
                <a:latin typeface="+mn-lt"/>
                <a:ea typeface="+mn-lt"/>
                <a:cs typeface="+mn-lt"/>
              </a:defRPr>
            </a:lvl7pPr>
            <a:lvl8pPr marL="0" indent="3200400" algn="l">
              <a:lnSpc>
                <a:spcPct val="80000"/>
              </a:lnSpc>
              <a:spcBef>
                <a:spcPts val="0"/>
              </a:spcBef>
              <a:spcAft>
                <a:spcPts val="0"/>
              </a:spcAft>
              <a:buNone/>
              <a:defRPr sz="8500" b="1" i="0" u="none" cap="none" spc="-170">
                <a:solidFill>
                  <a:srgbClr val="000000"/>
                </a:solidFill>
                <a:latin typeface="+mn-lt"/>
                <a:ea typeface="+mn-lt"/>
                <a:cs typeface="+mn-lt"/>
              </a:defRPr>
            </a:lvl8pPr>
            <a:lvl9pPr marL="0" indent="3657600" algn="l">
              <a:lnSpc>
                <a:spcPct val="80000"/>
              </a:lnSpc>
              <a:spcBef>
                <a:spcPts val="0"/>
              </a:spcBef>
              <a:spcAft>
                <a:spcPts val="0"/>
              </a:spcAft>
              <a:buNone/>
              <a:defRPr sz="8500" b="1" i="0" u="none" cap="none" spc="-170">
                <a:solidFill>
                  <a:srgbClr val="000000"/>
                </a:solidFill>
                <a:latin typeface="+mn-lt"/>
                <a:ea typeface="+mn-lt"/>
                <a:cs typeface="+mn-lt"/>
              </a:defRPr>
            </a:lvl9pPr>
          </a:lstStyle>
          <a:p xmlns:a="http://schemas.openxmlformats.org/drawingml/2006/main">
            <a:pPr>
              <a:lnSpc>
                <a:spcPct val="100000"/>
              </a:lnSpc>
              <a:buNone/>
            </a:pPr>
            <a:r>
              <a:rPr sz="3200"/>
              <a:t>Slide</a:t>
            </a:r>
            <a:r>
              <a:rPr sz="3200"/>
              <a:t> </a:t>
            </a:r>
            <a:r>
              <a:rPr sz="3200"/>
              <a:t>Title</a:t>
            </a:r>
          </a:p>
        </p:txBody>
      </p:sp>
      <p:pic>
        <p:nvPicPr>
          <p:cNvPr id="5"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6f76e46f14a548de"/>
          <a:srcRect xmlns:a="http://schemas.openxmlformats.org/drawingml/2006/main" l="34011" t="-5164" r="-14972" b="73693"/>
          <a:stretch xmlns:a="http://schemas.openxmlformats.org/drawingml/2006/main"/>
        </p:blipFill>
        <p:spPr>
          <a:xfrm xmlns:a="http://schemas.openxmlformats.org/drawingml/2006/main">
            <a:off x="0" y="4681025"/>
            <a:ext cx="5223749" cy="2176977"/>
          </a:xfrm>
          <a:prstGeom xmlns:a="http://schemas.openxmlformats.org/drawingml/2006/main" prst="rect">
            <a:avLst/>
          </a:prstGeom>
          <a:ln xmlns:a="http://schemas.openxmlformats.org/drawingml/2006/main" w="12700">
            <a:miter/>
          </a:ln>
        </p:spPr>
      </p:pic>
      <p:sp>
        <p:nvSpPr>
          <p:cNvPr id="11" name="Body Level One…">
            <a:extLst xmlns:a="http://schemas.openxmlformats.org/drawingml/2006/main">
              <a:ext uri="{FF2B5EF4-FFF2-40B4-BE49-F238E27FC236}">
                <a16:creationId xmlns:a16="http://schemas.microsoft.com/office/drawing/2014/main" id="{483CB89B-51C9-A270-F251-447E8DE9DB5A}"/>
              </a:ext>
            </a:extLst>
          </p:cNvPr>
          <p:cNvSpPr>
            <a:spLocks xmlns:a="http://schemas.openxmlformats.org/drawingml/2006/main" noGrp="1"/>
          </p:cNvSpPr>
          <p:nvPr>
            <p:ph type="body" idx="1" hasCustomPrompt="1"/>
          </p:nvPr>
        </p:nvSpPr>
        <p:spPr>
          <a:xfrm xmlns:a="http://schemas.openxmlformats.org/drawingml/2006/main">
            <a:off x="970200" y="1386840"/>
            <a:ext cx="10407877" cy="4055315"/>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9.xml><?xml version="1.0" encoding="utf-8"?>
<p:sldLayout xmlns:p="http://schemas.openxmlformats.org/presentationml/2006/main" preserve="1" userDrawn="1">
  <p:cSld name="1_Title &amp; Bullets">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48858095282d4c5f"/>
          <a:srcRect xmlns:a="http://schemas.openxmlformats.org/drawingml/2006/main" l="0" t="26861" r="43957" b="0"/>
          <a:stretch xmlns:a="http://schemas.openxmlformats.org/drawingml/2006/main"/>
        </p:blipFill>
        <p:spPr>
          <a:xfrm xmlns:a="http://schemas.openxmlformats.org/drawingml/2006/main">
            <a:off x="8576053" y="2"/>
            <a:ext cx="3615947" cy="5059521"/>
          </a:xfrm>
          <a:prstGeom xmlns:a="http://schemas.openxmlformats.org/drawingml/2006/main" prst="rect">
            <a:avLst/>
          </a:prstGeom>
          <a:ln xmlns:a="http://schemas.openxmlformats.org/drawingml/2006/main" w="12700">
            <a:miter/>
          </a:ln>
        </p:spPr>
      </p:pic>
      <p:sp>
        <p:nvSpPr>
          <p:cNvPr id="5" name="Slide Title">
            <a:extLst xmlns:a="http://schemas.openxmlformats.org/drawingml/2006/main">
              <a:ext uri="{FF2B5EF4-FFF2-40B4-BE49-F238E27FC236}">
                <a16:creationId xmlns:a16="http://schemas.microsoft.com/office/drawing/2014/main" id="{08014D8F-04FD-678E-AC67-9901AD07829E}"/>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7" name="Body Level One…">
            <a:extLst xmlns:a="http://schemas.openxmlformats.org/drawingml/2006/main">
              <a:ext uri="{FF2B5EF4-FFF2-40B4-BE49-F238E27FC236}">
                <a16:creationId xmlns:a16="http://schemas.microsoft.com/office/drawing/2014/main" id="{D23B232E-4B33-E4C1-DDB0-31B90820D4A6}"/>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fd43f8b28b3b4baf" /><Relationship Type="http://schemas.openxmlformats.org/officeDocument/2006/relationships/slideLayout" Target="/ppt/slideLayouts/slideLayout1.xml" Id="R05238ddf11864b9d" /><Relationship Type="http://schemas.openxmlformats.org/officeDocument/2006/relationships/slideLayout" Target="/ppt/slideLayouts/slideLayout2.xml" Id="Rce5c48ad7fab46e9" /><Relationship Type="http://schemas.openxmlformats.org/officeDocument/2006/relationships/slideLayout" Target="/ppt/slideLayouts/slideLayout3.xml" Id="R48ea46392c1a46fc" /><Relationship Type="http://schemas.openxmlformats.org/officeDocument/2006/relationships/slideLayout" Target="/ppt/slideLayouts/slideLayout4.xml" Id="Rbd9869d90de740d9" /><Relationship Type="http://schemas.openxmlformats.org/officeDocument/2006/relationships/slideLayout" Target="/ppt/slideLayouts/slideLayout5.xml" Id="R7b92fab526174f63" /><Relationship Type="http://schemas.openxmlformats.org/officeDocument/2006/relationships/slideLayout" Target="/ppt/slideLayouts/slideLayout6.xml" Id="Rbb3178ce6a0c43ae" /><Relationship Type="http://schemas.openxmlformats.org/officeDocument/2006/relationships/slideLayout" Target="/ppt/slideLayouts/slideLayout7.xml" Id="R424f43652b5f4f57" /><Relationship Type="http://schemas.openxmlformats.org/officeDocument/2006/relationships/slideLayout" Target="/ppt/slideLayouts/slideLayout8.xml" Id="R0911a5d7a78247de" /><Relationship Type="http://schemas.openxmlformats.org/officeDocument/2006/relationships/slideLayout" Target="/ppt/slideLayouts/slideLayout9.xml" Id="Rfc8e0f0654b44c65" /><Relationship Type="http://schemas.openxmlformats.org/officeDocument/2006/relationships/slideLayout" Target="/ppt/slideLayouts/slideLayout10.xml" Id="Rbd1218e563ee4ad6" /><Relationship Type="http://schemas.openxmlformats.org/officeDocument/2006/relationships/slideLayout" Target="/ppt/slideLayouts/slideLayout11.xml" Id="Rb23c72e3f0ed46f4" /></Relationships>
</file>

<file path=ppt/slideMasters/slideMaster1.xml><?xml version="1.0" encoding="utf-8"?>
<p:sldMaster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Slide Title">
            <a:extLst xmlns:a="http://schemas.openxmlformats.org/drawingml/2006/main">
              <a:ext uri="{FF2B5EF4-FFF2-40B4-BE49-F238E27FC236}">
                <a16:creationId xmlns:a16="http://schemas.microsoft.com/office/drawing/2014/main" id="{CA894757-7575-4A9E-A271-3080CB2FF286}"/>
              </a:ext>
            </a:extLst>
          </p:cNvPr>
          <p:cNvSpPr>
            <a:spLocks xmlns:a="http://schemas.openxmlformats.org/drawingml/2006/main" noGrp="1"/>
          </p:cNvSpPr>
          <p:nvPr>
            <p:ph type="title" idx="0" hasCustomPrompt="1"/>
          </p:nvPr>
        </p:nvSpPr>
        <p:spPr>
          <a:xfrm xmlns:a="http://schemas.openxmlformats.org/drawingml/2006/main">
            <a:off x="603253" y="539751"/>
            <a:ext cx="10985500" cy="716581"/>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Title</a:t>
            </a:r>
          </a:p>
        </p:txBody>
      </p:sp>
      <p:sp>
        <p:nvSpPr>
          <p:cNvPr id="3" name="Body Level One…">
            <a:extLst xmlns:a="http://schemas.openxmlformats.org/drawingml/2006/main">
              <a:ext uri="{FF2B5EF4-FFF2-40B4-BE49-F238E27FC236}">
                <a16:creationId xmlns:a16="http://schemas.microsoft.com/office/drawing/2014/main" id="{AD45C221-B6AA-4196-9A8B-356F8E6DFEBD}"/>
              </a:ext>
            </a:extLst>
          </p:cNvPr>
          <p:cNvSpPr>
            <a:spLocks xmlns:a="http://schemas.openxmlformats.org/drawingml/2006/main" noGrp="1"/>
          </p:cNvSpPr>
          <p:nvPr>
            <p:ph type="body" idx="1" hasCustomPrompt="1"/>
          </p:nvPr>
        </p:nvSpPr>
        <p:spPr>
          <a:xfrm xmlns:a="http://schemas.openxmlformats.org/drawingml/2006/main">
            <a:off x="603253" y="2124254"/>
            <a:ext cx="10985500" cy="4128007"/>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bullet text</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4" name="Slide Number">
            <a:extLst xmlns:a="http://schemas.openxmlformats.org/drawingml/2006/main">
              <a:ext uri="{FF2B5EF4-FFF2-40B4-BE49-F238E27FC236}">
                <a16:creationId xmlns:a16="http://schemas.microsoft.com/office/drawing/2014/main" id="{19E4FDB9-70EB-4A3D-896A-A497C0FFA02D}"/>
              </a:ext>
            </a:extLst>
          </p:cNvPr>
          <p:cNvSpPr>
            <a:spLocks xmlns:a="http://schemas.openxmlformats.org/drawingml/2006/main" noGrp="1"/>
          </p:cNvSpPr>
          <p:nvPr>
            <p:ph type="sldNum" idx="2"/>
          </p:nvPr>
        </p:nvSpPr>
        <p:spPr>
          <a:xfrm xmlns:a="http://schemas.openxmlformats.org/drawingml/2006/main">
            <a:off x="5966240" y="6486710"/>
            <a:ext cx="253274" cy="241092"/>
          </a:xfrm>
          <a:prstGeom xmlns:a="http://schemas.openxmlformats.org/drawingml/2006/main" prst="rect">
            <a:avLst/>
          </a:prstGeom>
          <a:ln xmlns:a="http://schemas.openxmlformats.org/drawingml/2006/main" w="12700"/>
        </p:spPr>
        <p:txBody>
          <a:bodyPr xmlns:a="http://schemas.openxmlformats.org/drawingml/2006/main" wrap="none" lIns="50800" tIns="50800" rIns="50800" bIns="50800" anchor="b">
            <a:spAutoFit/>
          </a:bodyPr>
          <a:lstStyle xmlns:a="http://schemas.openxmlformats.org/drawingml/2006/main">
            <a:lvl1pPr algn="ctr">
              <a:lnSpc>
                <a:spcPct val="100000"/>
              </a:lnSpc>
              <a:spcBef>
                <a:spcPts val="0"/>
              </a:spcBef>
              <a:buNone/>
              <a:defRPr sz="900"/>
            </a:lvl1pPr>
          </a:lstStyle>
          <a:p xmlns:a="http://schemas.openxmlformats.org/drawingml/2006/main">
            <a:fld id="{86CB4B4D-7CA3-9044-876B-883B54F8677D}" type="slidenum">
              <a:t>‹#›</a:t>
            </a:fld>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05238ddf11864b9d"/>
    <p:sldLayoutId xmlns:r="http://schemas.openxmlformats.org/officeDocument/2006/relationships" id="2147483650" r:id="Rce5c48ad7fab46e9"/>
    <p:sldLayoutId xmlns:r="http://schemas.openxmlformats.org/officeDocument/2006/relationships" id="2147483651" r:id="R48ea46392c1a46fc"/>
    <p:sldLayoutId xmlns:r="http://schemas.openxmlformats.org/officeDocument/2006/relationships" id="2147483652" r:id="Rbd9869d90de740d9"/>
    <p:sldLayoutId xmlns:r="http://schemas.openxmlformats.org/officeDocument/2006/relationships" id="2147483653" r:id="R7b92fab526174f63"/>
    <p:sldLayoutId xmlns:r="http://schemas.openxmlformats.org/officeDocument/2006/relationships" id="2147483654" r:id="Rbb3178ce6a0c43ae"/>
    <p:sldLayoutId xmlns:r="http://schemas.openxmlformats.org/officeDocument/2006/relationships" id="2147483655" r:id="R424f43652b5f4f57"/>
    <p:sldLayoutId xmlns:r="http://schemas.openxmlformats.org/officeDocument/2006/relationships" id="2147483656" r:id="R0911a5d7a78247de"/>
    <p:sldLayoutId xmlns:r="http://schemas.openxmlformats.org/officeDocument/2006/relationships" id="2147483657" r:id="Rfc8e0f0654b44c65"/>
    <p:sldLayoutId xmlns:r="http://schemas.openxmlformats.org/officeDocument/2006/relationships" id="2147483658" r:id="Rbd1218e563ee4ad6"/>
    <p:sldLayoutId xmlns:r="http://schemas.openxmlformats.org/officeDocument/2006/relationships" id="2147483659" r:id="Rb23c72e3f0ed46f4"/>
  </p:sldLayoutIdLst>
  <p:txStyles>
    <p:titleStyle>
      <a:lvl1pPr xmlns:a="http://schemas.openxmlformats.org/drawingml/2006/main" marL="0" indent="0" algn="l">
        <a:lnSpc>
          <a:spcPct val="80000"/>
        </a:lnSpc>
        <a:spcBef>
          <a:spcPts val="0"/>
        </a:spcBef>
        <a:spcAft>
          <a:spcPts val="0"/>
        </a:spcAft>
        <a:buNone/>
        <a:defRPr sz="4251" b="1" i="0" u="none" cap="none" spc="-85">
          <a:solidFill>
            <a:srgbClr val="000000"/>
          </a:solidFill>
          <a:latin typeface="+mn-lt"/>
          <a:ea typeface="+mn-lt"/>
          <a:cs typeface="+mn-lt"/>
        </a:defRPr>
      </a:lvl1pPr>
      <a:lvl2pPr xmlns:a="http://schemas.openxmlformats.org/drawingml/2006/main" marL="0" indent="228597" algn="l">
        <a:lnSpc>
          <a:spcPct val="80000"/>
        </a:lnSpc>
        <a:spcBef>
          <a:spcPts val="0"/>
        </a:spcBef>
        <a:spcAft>
          <a:spcPts val="0"/>
        </a:spcAft>
        <a:buNone/>
        <a:defRPr sz="4251" b="1" i="0" u="none" cap="none" spc="-85">
          <a:solidFill>
            <a:srgbClr val="000000"/>
          </a:solidFill>
          <a:latin typeface="+mn-lt"/>
          <a:ea typeface="+mn-lt"/>
          <a:cs typeface="+mn-lt"/>
        </a:defRPr>
      </a:lvl2pPr>
      <a:lvl3pPr xmlns:a="http://schemas.openxmlformats.org/drawingml/2006/main" marL="0" indent="457194" algn="l">
        <a:lnSpc>
          <a:spcPct val="80000"/>
        </a:lnSpc>
        <a:spcBef>
          <a:spcPts val="0"/>
        </a:spcBef>
        <a:spcAft>
          <a:spcPts val="0"/>
        </a:spcAft>
        <a:buNone/>
        <a:defRPr sz="4251" b="1" i="0" u="none" cap="none" spc="-85">
          <a:solidFill>
            <a:srgbClr val="000000"/>
          </a:solidFill>
          <a:latin typeface="+mn-lt"/>
          <a:ea typeface="+mn-lt"/>
          <a:cs typeface="+mn-lt"/>
        </a:defRPr>
      </a:lvl3pPr>
      <a:lvl4pPr xmlns:a="http://schemas.openxmlformats.org/drawingml/2006/main" marL="0" indent="685791" algn="l">
        <a:lnSpc>
          <a:spcPct val="80000"/>
        </a:lnSpc>
        <a:spcBef>
          <a:spcPts val="0"/>
        </a:spcBef>
        <a:spcAft>
          <a:spcPts val="0"/>
        </a:spcAft>
        <a:buNone/>
        <a:defRPr sz="4251" b="1" i="0" u="none" cap="none" spc="-85">
          <a:solidFill>
            <a:srgbClr val="000000"/>
          </a:solidFill>
          <a:latin typeface="+mn-lt"/>
          <a:ea typeface="+mn-lt"/>
          <a:cs typeface="+mn-lt"/>
        </a:defRPr>
      </a:lvl4pPr>
      <a:lvl5pPr xmlns:a="http://schemas.openxmlformats.org/drawingml/2006/main" marL="0" indent="914389" algn="l">
        <a:lnSpc>
          <a:spcPct val="80000"/>
        </a:lnSpc>
        <a:spcBef>
          <a:spcPts val="0"/>
        </a:spcBef>
        <a:spcAft>
          <a:spcPts val="0"/>
        </a:spcAft>
        <a:buNone/>
        <a:defRPr sz="4251" b="1" i="0" u="none" cap="none" spc="-85">
          <a:solidFill>
            <a:srgbClr val="000000"/>
          </a:solidFill>
          <a:latin typeface="+mn-lt"/>
          <a:ea typeface="+mn-lt"/>
          <a:cs typeface="+mn-lt"/>
        </a:defRPr>
      </a:lvl5pPr>
      <a:lvl6pPr xmlns:a="http://schemas.openxmlformats.org/drawingml/2006/main" marL="0" indent="1142986" algn="l">
        <a:lnSpc>
          <a:spcPct val="80000"/>
        </a:lnSpc>
        <a:spcBef>
          <a:spcPts val="0"/>
        </a:spcBef>
        <a:spcAft>
          <a:spcPts val="0"/>
        </a:spcAft>
        <a:buNone/>
        <a:defRPr sz="4251" b="1" i="0" u="none" cap="none" spc="-85">
          <a:solidFill>
            <a:srgbClr val="000000"/>
          </a:solidFill>
          <a:latin typeface="+mn-lt"/>
          <a:ea typeface="+mn-lt"/>
          <a:cs typeface="+mn-lt"/>
        </a:defRPr>
      </a:lvl6pPr>
      <a:lvl7pPr xmlns:a="http://schemas.openxmlformats.org/drawingml/2006/main" marL="0" indent="1371583" algn="l">
        <a:lnSpc>
          <a:spcPct val="80000"/>
        </a:lnSpc>
        <a:spcBef>
          <a:spcPts val="0"/>
        </a:spcBef>
        <a:spcAft>
          <a:spcPts val="0"/>
        </a:spcAft>
        <a:buNone/>
        <a:defRPr sz="4251" b="1" i="0" u="none" cap="none" spc="-85">
          <a:solidFill>
            <a:srgbClr val="000000"/>
          </a:solidFill>
          <a:latin typeface="+mn-lt"/>
          <a:ea typeface="+mn-lt"/>
          <a:cs typeface="+mn-lt"/>
        </a:defRPr>
      </a:lvl7pPr>
      <a:lvl8pPr xmlns:a="http://schemas.openxmlformats.org/drawingml/2006/main" marL="0" indent="1600180" algn="l">
        <a:lnSpc>
          <a:spcPct val="80000"/>
        </a:lnSpc>
        <a:spcBef>
          <a:spcPts val="0"/>
        </a:spcBef>
        <a:spcAft>
          <a:spcPts val="0"/>
        </a:spcAft>
        <a:buNone/>
        <a:defRPr sz="4251" b="1" i="0" u="none" cap="none" spc="-85">
          <a:solidFill>
            <a:srgbClr val="000000"/>
          </a:solidFill>
          <a:latin typeface="+mn-lt"/>
          <a:ea typeface="+mn-lt"/>
          <a:cs typeface="+mn-lt"/>
        </a:defRPr>
      </a:lvl8pPr>
      <a:lvl9pPr xmlns:a="http://schemas.openxmlformats.org/drawingml/2006/main" marL="0" indent="1828777" algn="l">
        <a:lnSpc>
          <a:spcPct val="80000"/>
        </a:lnSpc>
        <a:spcBef>
          <a:spcPts val="0"/>
        </a:spcBef>
        <a:spcAft>
          <a:spcPts val="0"/>
        </a:spcAft>
        <a:buNone/>
        <a:defRPr sz="4251" b="1" i="0" u="none" cap="none" spc="-85">
          <a:solidFill>
            <a:srgbClr val="000000"/>
          </a:solidFill>
          <a:latin typeface="+mn-lt"/>
          <a:ea typeface="+mn-lt"/>
          <a:cs typeface="+mn-lt"/>
        </a:defRPr>
      </a:lvl9pPr>
    </p:titleStyle>
    <p:bodyStyle>
      <a:lvl1pPr xmlns:a="http://schemas.openxmlformats.org/drawingml/2006/main" marL="304796" indent="-304796" algn="l">
        <a:lnSpc>
          <a:spcPct val="90000"/>
        </a:lnSpc>
        <a:spcBef>
          <a:spcPts val="2251"/>
        </a:spcBef>
        <a:spcAft>
          <a:spcPts val="0"/>
        </a:spcAft>
        <a:buChar char="•"/>
        <a:defRPr sz="2400" b="0" i="0" u="none" cap="none" spc="0">
          <a:solidFill>
            <a:srgbClr val="000000"/>
          </a:solidFill>
          <a:latin typeface="+mn-lt"/>
          <a:ea typeface="+mn-lt"/>
          <a:cs typeface="+mn-lt"/>
        </a:defRPr>
      </a:lvl1pPr>
      <a:lvl2pPr xmlns:a="http://schemas.openxmlformats.org/drawingml/2006/main" marL="609593" indent="-304796" algn="l">
        <a:lnSpc>
          <a:spcPct val="90000"/>
        </a:lnSpc>
        <a:spcBef>
          <a:spcPts val="2251"/>
        </a:spcBef>
        <a:spcAft>
          <a:spcPts val="0"/>
        </a:spcAft>
        <a:buChar char="•"/>
        <a:defRPr sz="2400" b="0" i="0" u="none" cap="none" spc="0">
          <a:solidFill>
            <a:srgbClr val="000000"/>
          </a:solidFill>
          <a:latin typeface="+mn-lt"/>
          <a:ea typeface="+mn-lt"/>
          <a:cs typeface="+mn-lt"/>
        </a:defRPr>
      </a:lvl2pPr>
      <a:lvl3pPr xmlns:a="http://schemas.openxmlformats.org/drawingml/2006/main" marL="914389" indent="-304796" algn="l">
        <a:lnSpc>
          <a:spcPct val="90000"/>
        </a:lnSpc>
        <a:spcBef>
          <a:spcPts val="2251"/>
        </a:spcBef>
        <a:spcAft>
          <a:spcPts val="0"/>
        </a:spcAft>
        <a:buChar char="•"/>
        <a:defRPr sz="2400" b="0" i="0" u="none" cap="none" spc="0">
          <a:solidFill>
            <a:srgbClr val="000000"/>
          </a:solidFill>
          <a:latin typeface="+mn-lt"/>
          <a:ea typeface="+mn-lt"/>
          <a:cs typeface="+mn-lt"/>
        </a:defRPr>
      </a:lvl3pPr>
      <a:lvl4pPr xmlns:a="http://schemas.openxmlformats.org/drawingml/2006/main" marL="1219184" indent="-304796" algn="l">
        <a:lnSpc>
          <a:spcPct val="90000"/>
        </a:lnSpc>
        <a:spcBef>
          <a:spcPts val="2251"/>
        </a:spcBef>
        <a:spcAft>
          <a:spcPts val="0"/>
        </a:spcAft>
        <a:buChar char="•"/>
        <a:defRPr sz="2400" b="0" i="0" u="none" cap="none" spc="0">
          <a:solidFill>
            <a:srgbClr val="000000"/>
          </a:solidFill>
          <a:latin typeface="+mn-lt"/>
          <a:ea typeface="+mn-lt"/>
          <a:cs typeface="+mn-lt"/>
        </a:defRPr>
      </a:lvl4pPr>
      <a:lvl5pPr xmlns:a="http://schemas.openxmlformats.org/drawingml/2006/main" marL="1523981" indent="-304796" algn="l">
        <a:lnSpc>
          <a:spcPct val="90000"/>
        </a:lnSpc>
        <a:spcBef>
          <a:spcPts val="2251"/>
        </a:spcBef>
        <a:spcAft>
          <a:spcPts val="0"/>
        </a:spcAft>
        <a:buChar char="•"/>
        <a:defRPr sz="2400" b="0" i="0" u="none" cap="none" spc="0">
          <a:solidFill>
            <a:srgbClr val="000000"/>
          </a:solidFill>
          <a:latin typeface="+mn-lt"/>
          <a:ea typeface="+mn-lt"/>
          <a:cs typeface="+mn-lt"/>
        </a:defRPr>
      </a:lvl5pPr>
      <a:lvl6pPr xmlns:a="http://schemas.openxmlformats.org/drawingml/2006/main" marL="1828777" indent="-304796" algn="l">
        <a:lnSpc>
          <a:spcPct val="90000"/>
        </a:lnSpc>
        <a:spcBef>
          <a:spcPts val="2251"/>
        </a:spcBef>
        <a:spcAft>
          <a:spcPts val="0"/>
        </a:spcAft>
        <a:buChar char="•"/>
        <a:defRPr sz="2400" b="0" i="0" u="none" cap="none" spc="0">
          <a:solidFill>
            <a:srgbClr val="000000"/>
          </a:solidFill>
          <a:latin typeface="+mn-lt"/>
          <a:ea typeface="+mn-lt"/>
          <a:cs typeface="+mn-lt"/>
        </a:defRPr>
      </a:lvl6pPr>
      <a:lvl7pPr xmlns:a="http://schemas.openxmlformats.org/drawingml/2006/main" marL="2133573" indent="-304796" algn="l">
        <a:lnSpc>
          <a:spcPct val="90000"/>
        </a:lnSpc>
        <a:spcBef>
          <a:spcPts val="2251"/>
        </a:spcBef>
        <a:spcAft>
          <a:spcPts val="0"/>
        </a:spcAft>
        <a:buChar char="•"/>
        <a:defRPr sz="2400" b="0" i="0" u="none" cap="none" spc="0">
          <a:solidFill>
            <a:srgbClr val="000000"/>
          </a:solidFill>
          <a:latin typeface="+mn-lt"/>
          <a:ea typeface="+mn-lt"/>
          <a:cs typeface="+mn-lt"/>
        </a:defRPr>
      </a:lvl7pPr>
      <a:lvl8pPr xmlns:a="http://schemas.openxmlformats.org/drawingml/2006/main" marL="2438370" indent="-304796" algn="l">
        <a:lnSpc>
          <a:spcPct val="90000"/>
        </a:lnSpc>
        <a:spcBef>
          <a:spcPts val="2251"/>
        </a:spcBef>
        <a:spcAft>
          <a:spcPts val="0"/>
        </a:spcAft>
        <a:buChar char="•"/>
        <a:defRPr sz="2400" b="0" i="0" u="none" cap="none" spc="0">
          <a:solidFill>
            <a:srgbClr val="000000"/>
          </a:solidFill>
          <a:latin typeface="+mn-lt"/>
          <a:ea typeface="+mn-lt"/>
          <a:cs typeface="+mn-lt"/>
        </a:defRPr>
      </a:lvl8pPr>
      <a:lvl9pPr xmlns:a="http://schemas.openxmlformats.org/drawingml/2006/main" marL="2743166" indent="-304796" algn="l">
        <a:lnSpc>
          <a:spcPct val="90000"/>
        </a:lnSpc>
        <a:spcBef>
          <a:spcPts val="2251"/>
        </a:spcBef>
        <a:spcAft>
          <a:spcPts val="0"/>
        </a:spcAft>
        <a:buChar char="•"/>
        <a:defRPr sz="2400" b="0" i="0" u="none" cap="none" spc="0">
          <a:solidFill>
            <a:srgbClr val="000000"/>
          </a:solidFill>
          <a:latin typeface="+mn-lt"/>
          <a:ea typeface="+mn-lt"/>
          <a:cs typeface="+mn-lt"/>
        </a:defRPr>
      </a:lvl9pPr>
    </p:bodyStyle>
    <p:otherStyle>
      <a:lvl1pPr xmlns:a="http://schemas.openxmlformats.org/drawingml/2006/main" marL="0" indent="0" algn="ctr">
        <a:lnSpc>
          <a:spcPct val="100000"/>
        </a:lnSpc>
        <a:spcBef>
          <a:spcPts val="0"/>
        </a:spcBef>
        <a:spcAft>
          <a:spcPts val="0"/>
        </a:spcAft>
        <a:buNone/>
        <a:defRPr sz="900" b="0" i="0" u="none" cap="none" spc="0">
          <a:solidFill>
            <a:schemeClr val="tx1"/>
          </a:solidFill>
          <a:latin typeface="+mn-lt"/>
          <a:ea typeface="+mn-lt"/>
          <a:cs typeface="+mn-lt"/>
        </a:defRPr>
      </a:lvl1pPr>
      <a:lvl2pPr xmlns:a="http://schemas.openxmlformats.org/drawingml/2006/main" marL="0" indent="228597" algn="ctr">
        <a:lnSpc>
          <a:spcPct val="100000"/>
        </a:lnSpc>
        <a:spcBef>
          <a:spcPts val="0"/>
        </a:spcBef>
        <a:spcAft>
          <a:spcPts val="0"/>
        </a:spcAft>
        <a:buNone/>
        <a:defRPr sz="900" b="0" i="0" u="none" cap="none" spc="0">
          <a:solidFill>
            <a:schemeClr val="tx1"/>
          </a:solidFill>
          <a:latin typeface="+mn-lt"/>
          <a:ea typeface="+mn-lt"/>
          <a:cs typeface="+mn-lt"/>
        </a:defRPr>
      </a:lvl2pPr>
      <a:lvl3pPr xmlns:a="http://schemas.openxmlformats.org/drawingml/2006/main" marL="0" indent="457194" algn="ctr">
        <a:lnSpc>
          <a:spcPct val="100000"/>
        </a:lnSpc>
        <a:spcBef>
          <a:spcPts val="0"/>
        </a:spcBef>
        <a:spcAft>
          <a:spcPts val="0"/>
        </a:spcAft>
        <a:buNone/>
        <a:defRPr sz="900" b="0" i="0" u="none" cap="none" spc="0">
          <a:solidFill>
            <a:schemeClr val="tx1"/>
          </a:solidFill>
          <a:latin typeface="+mn-lt"/>
          <a:ea typeface="+mn-lt"/>
          <a:cs typeface="+mn-lt"/>
        </a:defRPr>
      </a:lvl3pPr>
      <a:lvl4pPr xmlns:a="http://schemas.openxmlformats.org/drawingml/2006/main" marL="0" indent="685791" algn="ctr">
        <a:lnSpc>
          <a:spcPct val="100000"/>
        </a:lnSpc>
        <a:spcBef>
          <a:spcPts val="0"/>
        </a:spcBef>
        <a:spcAft>
          <a:spcPts val="0"/>
        </a:spcAft>
        <a:buNone/>
        <a:defRPr sz="900" b="0" i="0" u="none" cap="none" spc="0">
          <a:solidFill>
            <a:schemeClr val="tx1"/>
          </a:solidFill>
          <a:latin typeface="+mn-lt"/>
          <a:ea typeface="+mn-lt"/>
          <a:cs typeface="+mn-lt"/>
        </a:defRPr>
      </a:lvl4pPr>
      <a:lvl5pPr xmlns:a="http://schemas.openxmlformats.org/drawingml/2006/main" marL="0" indent="914389" algn="ctr">
        <a:lnSpc>
          <a:spcPct val="100000"/>
        </a:lnSpc>
        <a:spcBef>
          <a:spcPts val="0"/>
        </a:spcBef>
        <a:spcAft>
          <a:spcPts val="0"/>
        </a:spcAft>
        <a:buNone/>
        <a:defRPr sz="900" b="0" i="0" u="none" cap="none" spc="0">
          <a:solidFill>
            <a:schemeClr val="tx1"/>
          </a:solidFill>
          <a:latin typeface="+mn-lt"/>
          <a:ea typeface="+mn-lt"/>
          <a:cs typeface="+mn-lt"/>
        </a:defRPr>
      </a:lvl5pPr>
      <a:lvl6pPr xmlns:a="http://schemas.openxmlformats.org/drawingml/2006/main" marL="0" indent="1142986" algn="ctr">
        <a:lnSpc>
          <a:spcPct val="100000"/>
        </a:lnSpc>
        <a:spcBef>
          <a:spcPts val="0"/>
        </a:spcBef>
        <a:spcAft>
          <a:spcPts val="0"/>
        </a:spcAft>
        <a:buNone/>
        <a:defRPr sz="900" b="0" i="0" u="none" cap="none" spc="0">
          <a:solidFill>
            <a:schemeClr val="tx1"/>
          </a:solidFill>
          <a:latin typeface="+mn-lt"/>
          <a:ea typeface="+mn-lt"/>
          <a:cs typeface="+mn-lt"/>
        </a:defRPr>
      </a:lvl6pPr>
      <a:lvl7pPr xmlns:a="http://schemas.openxmlformats.org/drawingml/2006/main" marL="0" indent="1371583" algn="ctr">
        <a:lnSpc>
          <a:spcPct val="100000"/>
        </a:lnSpc>
        <a:spcBef>
          <a:spcPts val="0"/>
        </a:spcBef>
        <a:spcAft>
          <a:spcPts val="0"/>
        </a:spcAft>
        <a:buNone/>
        <a:defRPr sz="900" b="0" i="0" u="none" cap="none" spc="0">
          <a:solidFill>
            <a:schemeClr val="tx1"/>
          </a:solidFill>
          <a:latin typeface="+mn-lt"/>
          <a:ea typeface="+mn-lt"/>
          <a:cs typeface="+mn-lt"/>
        </a:defRPr>
      </a:lvl7pPr>
      <a:lvl8pPr xmlns:a="http://schemas.openxmlformats.org/drawingml/2006/main" marL="0" indent="1600180" algn="ctr">
        <a:lnSpc>
          <a:spcPct val="100000"/>
        </a:lnSpc>
        <a:spcBef>
          <a:spcPts val="0"/>
        </a:spcBef>
        <a:spcAft>
          <a:spcPts val="0"/>
        </a:spcAft>
        <a:buNone/>
        <a:defRPr sz="900" b="0" i="0" u="none" cap="none" spc="0">
          <a:solidFill>
            <a:schemeClr val="tx1"/>
          </a:solidFill>
          <a:latin typeface="+mn-lt"/>
          <a:ea typeface="+mn-lt"/>
          <a:cs typeface="+mn-lt"/>
        </a:defRPr>
      </a:lvl8pPr>
      <a:lvl9pPr xmlns:a="http://schemas.openxmlformats.org/drawingml/2006/main" marL="0" indent="1828777" algn="ctr">
        <a:lnSpc>
          <a:spcPct val="100000"/>
        </a:lnSpc>
        <a:spcBef>
          <a:spcPts val="0"/>
        </a:spcBef>
        <a:spcAft>
          <a:spcPts val="0"/>
        </a:spcAft>
        <a:buNone/>
        <a:defRPr sz="900" b="0" i="0" u="none" cap="none" spc="0">
          <a:solidFill>
            <a:schemeClr val="tx1"/>
          </a:solidFill>
          <a:latin typeface="+mn-lt"/>
          <a:ea typeface="+mn-lt"/>
          <a:cs typeface="+mn-lt"/>
        </a:defRPr>
      </a:lvl9pPr>
    </p:otherStyle>
  </p:txStyles>
</p:sldMaster>
</file>

<file path=ppt/slideMasters/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ae4aaef71efc464c" /><Relationship Type="http://schemas.openxmlformats.org/officeDocument/2006/relationships/notesSlide" Target="/ppt/notesSlides/notesSlide1.xml" Id="R8a8e1975afe5457d" /></Relationships>
</file>

<file path=ppt/slides/_rels/slide10.xml.rels>&#65279;<?xml version="1.0" encoding="utf-8"?><Relationships xmlns="http://schemas.openxmlformats.org/package/2006/relationships"><Relationship Type="http://schemas.openxmlformats.org/officeDocument/2006/relationships/slideLayout" Target="/ppt/slideLayouts/slideLayout9.xml" Id="R993703c871244aed" /><Relationship Type="http://schemas.openxmlformats.org/officeDocument/2006/relationships/notesSlide" Target="/ppt/notesSlides/notesSlide10.xml" Id="Reb70932da1734543" /></Relationships>
</file>

<file path=ppt/slides/_rels/slide11.xml.rels>&#65279;<?xml version="1.0" encoding="utf-8"?><Relationships xmlns="http://schemas.openxmlformats.org/package/2006/relationships"><Relationship Type="http://schemas.openxmlformats.org/officeDocument/2006/relationships/slideLayout" Target="/ppt/slideLayouts/slideLayout9.xml" Id="R2c40a4b245cd4b7b" /><Relationship Type="http://schemas.openxmlformats.org/officeDocument/2006/relationships/notesSlide" Target="/ppt/notesSlides/notesSlide11.xml" Id="Rd5018bf4085f4e7e"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0.xml" Id="Rf44df4bf91c04e73" /><Relationship Type="http://schemas.openxmlformats.org/officeDocument/2006/relationships/notesSlide" Target="/ppt/notesSlides/notesSlide12.xml" Id="Rb4ee6242ab434cdd"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8abf7970ce4947d5" /><Relationship Type="http://schemas.openxmlformats.org/officeDocument/2006/relationships/notesSlide" Target="/ppt/notesSlides/notesSlide2.xml" Id="R10a143a2e8ee41f2" /></Relationships>
</file>

<file path=ppt/slides/_rels/slide3.xml.rels>&#65279;<?xml version="1.0" encoding="utf-8"?><Relationships xmlns="http://schemas.openxmlformats.org/package/2006/relationships"><Relationship Type="http://schemas.openxmlformats.org/officeDocument/2006/relationships/slideLayout" Target="/ppt/slideLayouts/slideLayout2.xml" Id="R893f5af13afe4882" /><Relationship Type="http://schemas.openxmlformats.org/officeDocument/2006/relationships/notesSlide" Target="/ppt/notesSlides/notesSlide3.xml" Id="R185c22df7ba84bc2" /></Relationships>
</file>

<file path=ppt/slides/_rels/slide4.xml.rels>&#65279;<?xml version="1.0" encoding="utf-8"?><Relationships xmlns="http://schemas.openxmlformats.org/package/2006/relationships"><Relationship Type="http://schemas.openxmlformats.org/officeDocument/2006/relationships/slideLayout" Target="/ppt/slideLayouts/slideLayout9.xml" Id="R44a1f3bd5f2c420a" /><Relationship Type="http://schemas.openxmlformats.org/officeDocument/2006/relationships/notesSlide" Target="/ppt/notesSlides/notesSlide4.xml" Id="R76e8c8c1082d4a19" /></Relationships>
</file>

<file path=ppt/slides/_rels/slide5.xml.rels>&#65279;<?xml version="1.0" encoding="utf-8"?><Relationships xmlns="http://schemas.openxmlformats.org/package/2006/relationships"><Relationship Type="http://schemas.openxmlformats.org/officeDocument/2006/relationships/slideLayout" Target="/ppt/slideLayouts/slideLayout9.xml" Id="R163fba1a5480470c" /><Relationship Type="http://schemas.openxmlformats.org/officeDocument/2006/relationships/notesSlide" Target="/ppt/notesSlides/notesSlide5.xml" Id="Rd204e71db1ce4441" /></Relationships>
</file>

<file path=ppt/slides/_rels/slide6.xml.rels>&#65279;<?xml version="1.0" encoding="utf-8"?><Relationships xmlns="http://schemas.openxmlformats.org/package/2006/relationships"><Relationship Type="http://schemas.openxmlformats.org/officeDocument/2006/relationships/slideLayout" Target="/ppt/slideLayouts/slideLayout9.xml" Id="R1fd56c6dac2d4a6b" /><Relationship Type="http://schemas.openxmlformats.org/officeDocument/2006/relationships/notesSlide" Target="/ppt/notesSlides/notesSlide6.xml" Id="R666481d6189740cb" /></Relationships>
</file>

<file path=ppt/slides/_rels/slide7.xml.rels>&#65279;<?xml version="1.0" encoding="utf-8"?><Relationships xmlns="http://schemas.openxmlformats.org/package/2006/relationships"><Relationship Type="http://schemas.openxmlformats.org/officeDocument/2006/relationships/slideLayout" Target="/ppt/slideLayouts/slideLayout9.xml" Id="R21524bca341749d0" /><Relationship Type="http://schemas.openxmlformats.org/officeDocument/2006/relationships/notesSlide" Target="/ppt/notesSlides/notesSlide7.xml" Id="R87c76188d2ee4062" /></Relationships>
</file>

<file path=ppt/slides/_rels/slide8.xml.rels>&#65279;<?xml version="1.0" encoding="utf-8"?><Relationships xmlns="http://schemas.openxmlformats.org/package/2006/relationships"><Relationship Type="http://schemas.openxmlformats.org/officeDocument/2006/relationships/slideLayout" Target="/ppt/slideLayouts/slideLayout9.xml" Id="Ra6982abc0a4e40f4" /><Relationship Type="http://schemas.openxmlformats.org/officeDocument/2006/relationships/notesSlide" Target="/ppt/notesSlides/notesSlide8.xml" Id="Ree8f54670414471d" /></Relationships>
</file>

<file path=ppt/slides/_rels/slide9.xml.rels>&#65279;<?xml version="1.0" encoding="utf-8"?><Relationships xmlns="http://schemas.openxmlformats.org/package/2006/relationships"><Relationship Type="http://schemas.openxmlformats.org/officeDocument/2006/relationships/slideLayout" Target="/ppt/slideLayouts/slideLayout9.xml" Id="R85ccc17cf9ea4317" /><Relationship Type="http://schemas.openxmlformats.org/officeDocument/2006/relationships/notesSlide" Target="/ppt/notesSlides/notesSlide9.xml" Id="R0ebafff92dfc4e9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FFD85AD9-F452-2FFB-4F41-12718A52AA28}"/>
              </a:ext>
            </a:extLst>
          </p:cNvPr>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1478447607"/>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8C9EA998-479C-46BA-839C-D95C03CB9F08}"/>
              </a:ext>
            </a:extLst>
          </p:cNvPr>
          <p:cNvSpPr>
            <a:spLocks xmlns:a="http://schemas.openxmlformats.org/drawingml/2006/main" noGrp="1"/>
          </p:cNvSpPr>
          <p:nvPr/>
        </p:nvSpPr>
        <p:spPr>
          <a:xfrm xmlns:a="http://schemas.openxmlformats.org/drawingml/2006/main">
            <a:off x="521208" y="13462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Formulation des mélanges bitumineux, méthode Marshall, stabilité, fluage, vides d’air | Route à trafic moyen au Cameroun</a:t>
            </a:r>
          </a:p>
        </p:txBody>
      </p:sp>
      <p:sp>
        <p:nvSpPr>
          <p:cNvPr id="4" name="Text 2">
            <a:extLst xmlns:a="http://schemas.openxmlformats.org/drawingml/2006/main">
              <a:ext uri="{FF2B5EF4-FFF2-40B4-BE49-F238E27FC236}">
                <a16:creationId xmlns:a16="http://schemas.microsoft.com/office/drawing/2014/main" id="{1DD4B83B-07FC-44C1-81FA-79DEBFFC2611}"/>
              </a:ext>
            </a:extLst>
          </p:cNvPr>
          <p:cNvSpPr>
            <a:spLocks xmlns:a="http://schemas.openxmlformats.org/drawingml/2006/main" noGrp="1"/>
          </p:cNvSpPr>
          <p:nvPr/>
        </p:nvSpPr>
        <p:spPr>
          <a:xfrm xmlns:a="http://schemas.openxmlformats.org/drawingml/2006/main">
            <a:off x="685800" y="1727200"/>
            <a:ext cx="10789920" cy="4445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4,5 % : non conforme — vides d’air trop élevés.</a:t>
            </a:r>
          </a:p>
          <a:p xmlns:a="http://schemas.openxmlformats.org/drawingml/2006/main">
            <a:pPr marL="0" indent="0">
              <a:buNone/>
            </a:pPr>
            <a:r>
              <a:rPr sz="1900">
                <a:solidFill>
                  <a:srgbClr val="1F2933"/>
                </a:solidFill>
                <a:latin typeface="Aptos"/>
                <a:ea typeface="Aptos"/>
                <a:cs typeface="Aptos"/>
              </a:rPr>
              <a:t>• 5,0 % : conforme.</a:t>
            </a:r>
          </a:p>
          <a:p xmlns:a="http://schemas.openxmlformats.org/drawingml/2006/main">
            <a:pPr marL="0" indent="0">
              <a:buNone/>
            </a:pPr>
            <a:r>
              <a:rPr sz="1900">
                <a:solidFill>
                  <a:srgbClr val="1F2933"/>
                </a:solidFill>
                <a:latin typeface="Aptos"/>
                <a:ea typeface="Aptos"/>
                <a:cs typeface="Aptos"/>
              </a:rPr>
              <a:t>• 5,5 % : conforme.</a:t>
            </a:r>
          </a:p>
          <a:p xmlns:a="http://schemas.openxmlformats.org/drawingml/2006/main">
            <a:pPr marL="0" indent="0">
              <a:buNone/>
            </a:pPr>
            <a:r>
              <a:rPr sz="1900">
                <a:solidFill>
                  <a:srgbClr val="1F2933"/>
                </a:solidFill>
                <a:latin typeface="Aptos"/>
                <a:ea typeface="Aptos"/>
                <a:cs typeface="Aptos"/>
              </a:rPr>
              <a:t>• 6,0 % : non conforme — stabilité légèrement trop faible, fluage trop élevé et vides d’air trop faibles.</a:t>
            </a:r>
          </a:p>
          <a:p xmlns:a="http://schemas.openxmlformats.org/drawingml/2006/main">
            <a:pPr marL="0" indent="0">
              <a:buNone/>
            </a:pPr>
            <a:r>
              <a:rPr sz="1900">
                <a:solidFill>
                  <a:srgbClr val="1F2933"/>
                </a:solidFill>
                <a:latin typeface="Aptos"/>
                <a:ea typeface="Aptos"/>
                <a:cs typeface="Aptos"/>
              </a:rPr>
              <a:t>• Sélection préliminaire : 5,0 % ou 5,5 % acceptables. La teneur de 5,5 % peut améliorer la durabilité grâce à des vides d’air plus faibles, mais le risque d’orniérage doit être vérifié.</a:t>
            </a:r>
          </a:p>
          <a:p xmlns:a="http://schemas.openxmlformats.org/drawingml/2006/main">
            <a:pPr marL="0" indent="0">
              <a:buNone/>
            </a:pPr>
            <a:r>
              <a:rPr sz="1900">
                <a:solidFill>
                  <a:srgbClr val="1F2933"/>
                </a:solidFill>
                <a:latin typeface="Aptos"/>
                <a:ea typeface="Aptos"/>
                <a:cs typeface="Aptos"/>
              </a:rPr>
              <a:t>• Le choix final doit tenir compte de la VMA, de la masse volumique et des spécifications du projet.</a:t>
            </a:r>
          </a:p>
          <a:p xmlns:a="http://schemas.openxmlformats.org/drawingml/2006/main">
            <a:pPr marL="0" indent="0">
              <a:buNone/>
            </a:pPr>
            <a:r>
              <a:rPr sz="1900">
                <a:solidFill>
                  <a:srgbClr val="1F2933"/>
                </a:solidFill>
                <a:latin typeface="Aptos"/>
                <a:ea typeface="Aptos"/>
                <a:cs typeface="Aptos"/>
              </a:rPr>
              <a:t>• Déclaration technique : le mélange ne doit pas être approuvé à 4,5 % ni à 6,0 % ; une teneur en liant d’environ 5,0–5,5 % doit faire l’objet de vérifications complémentaires.</a:t>
            </a:r>
          </a:p>
        </p:txBody>
      </p:sp>
      <p:sp>
        <p:nvSpPr>
          <p:cNvPr id="5" name="Text 3">
            <a:extLst xmlns:a="http://schemas.openxmlformats.org/drawingml/2006/main">
              <a:ext uri="{FF2B5EF4-FFF2-40B4-BE49-F238E27FC236}">
                <a16:creationId xmlns:a16="http://schemas.microsoft.com/office/drawing/2014/main" id="{DF20A8E9-5BCD-4AF4-B0D1-4A923E4FA71B}"/>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9</a:t>
            </a:r>
          </a:p>
        </p:txBody>
      </p:sp>
      <p:sp>
        <p:nvSpPr>
          <p:cNvPr id="6" name="Text 4">
            <a:extLst xmlns:a="http://schemas.openxmlformats.org/drawingml/2006/main">
              <a:ext uri="{FF2B5EF4-FFF2-40B4-BE49-F238E27FC236}">
                <a16:creationId xmlns:a16="http://schemas.microsoft.com/office/drawing/2014/main" id="{825BF8B7-1F52-43A4-932F-9EA77A0DCAB0}"/>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403CC8F5-2041-D74A-E79D-AC9FA10DE923}"/>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Diapositive 7. Réponse attendue / solution</a:t>
            </a:r>
          </a:p>
        </p:txBody>
      </p:sp>
    </p:spTree>
    <p:extLst>
      <p:ext uri="{BB962C8B-B14F-4D97-AF65-F5344CB8AC3E}">
        <p14:creationId xmlns:p14="http://schemas.microsoft.com/office/powerpoint/2010/main" val="1790790545"/>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9522232C-C145-4932-A47A-F79D331D8139}"/>
              </a:ext>
            </a:extLst>
          </p:cNvPr>
          <p:cNvSpPr>
            <a:spLocks xmlns:a="http://schemas.openxmlformats.org/drawingml/2006/main" noGrp="1"/>
          </p:cNvSpPr>
          <p:nvPr/>
        </p:nvSpPr>
        <p:spPr>
          <a:xfrm xmlns:a="http://schemas.openxmlformats.org/drawingml/2006/main">
            <a:off x="521208" y="13462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Formulation des mélanges bitumineux, méthode Marshall, stabilité, fluage, vides d’air | Route à trafic moyen au Cameroun</a:t>
            </a:r>
          </a:p>
        </p:txBody>
      </p:sp>
      <p:sp>
        <p:nvSpPr>
          <p:cNvPr id="4" name="Text 2">
            <a:extLst xmlns:a="http://schemas.openxmlformats.org/drawingml/2006/main">
              <a:ext uri="{FF2B5EF4-FFF2-40B4-BE49-F238E27FC236}">
                <a16:creationId xmlns:a16="http://schemas.microsoft.com/office/drawing/2014/main" id="{607087D1-EE1F-4BB7-9DA6-BF44171E5618}"/>
              </a:ext>
            </a:extLst>
          </p:cNvPr>
          <p:cNvSpPr>
            <a:spLocks xmlns:a="http://schemas.openxmlformats.org/drawingml/2006/main" noGrp="1"/>
          </p:cNvSpPr>
          <p:nvPr/>
        </p:nvSpPr>
        <p:spPr>
          <a:xfrm xmlns:a="http://schemas.openxmlformats.org/drawingml/2006/main">
            <a:off x="685800" y="1727200"/>
            <a:ext cx="10789920" cy="4445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Vérifier que les étudiants contrôlent tous les critères, et pas seulement la stabilité.</a:t>
            </a:r>
          </a:p>
          <a:p xmlns:a="http://schemas.openxmlformats.org/drawingml/2006/main">
            <a:pPr marL="0" indent="0">
              <a:buNone/>
            </a:pPr>
            <a:r>
              <a:rPr sz="1900">
                <a:solidFill>
                  <a:srgbClr val="1F2933"/>
                </a:solidFill>
                <a:latin typeface="Aptos"/>
                <a:ea typeface="Aptos"/>
                <a:cs typeface="Aptos"/>
              </a:rPr>
              <a:t>• Erreurs courantes : choisir uniquement la stabilité maximale ; ignorer le fluage ; accepter des vides d’air trop faibles.</a:t>
            </a:r>
          </a:p>
          <a:p xmlns:a="http://schemas.openxmlformats.org/drawingml/2006/main">
            <a:pPr marL="0" indent="0">
              <a:buNone/>
            </a:pPr>
            <a:r>
              <a:rPr sz="1900">
                <a:solidFill>
                  <a:srgbClr val="1F2933"/>
                </a:solidFill>
                <a:latin typeface="Aptos"/>
                <a:ea typeface="Aptos"/>
                <a:cs typeface="Aptos"/>
              </a:rPr>
              <a:t>• Prolongement : quel essai complémentaire permettrait d’évaluer la résistance à l’orniérage ?</a:t>
            </a:r>
          </a:p>
        </p:txBody>
      </p:sp>
      <p:sp>
        <p:nvSpPr>
          <p:cNvPr id="5" name="Text 3">
            <a:extLst xmlns:a="http://schemas.openxmlformats.org/drawingml/2006/main">
              <a:ext uri="{FF2B5EF4-FFF2-40B4-BE49-F238E27FC236}">
                <a16:creationId xmlns:a16="http://schemas.microsoft.com/office/drawing/2014/main" id="{6AE5C13F-A1CD-4371-B5EC-CDBD3CDC0475}"/>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9</a:t>
            </a:r>
          </a:p>
        </p:txBody>
      </p:sp>
      <p:sp>
        <p:nvSpPr>
          <p:cNvPr id="6" name="Text 4">
            <a:extLst xmlns:a="http://schemas.openxmlformats.org/drawingml/2006/main">
              <a:ext uri="{FF2B5EF4-FFF2-40B4-BE49-F238E27FC236}">
                <a16:creationId xmlns:a16="http://schemas.microsoft.com/office/drawing/2014/main" id="{C93B6F87-6FEF-4E9B-817D-7D479522152A}"/>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00564A13-76C0-D795-172A-FACD13E1626D}"/>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Diapositive 8. Notes pour l’enseignant</a:t>
            </a:r>
          </a:p>
        </p:txBody>
      </p:sp>
    </p:spTree>
    <p:extLst>
      <p:ext uri="{BB962C8B-B14F-4D97-AF65-F5344CB8AC3E}">
        <p14:creationId xmlns:p14="http://schemas.microsoft.com/office/powerpoint/2010/main" val="1953719846"/>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856D842-4E1E-E72D-536F-78F068E62B0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2250183073"/>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a:xfrm xmlns:a="http://schemas.openxmlformats.org/drawingml/2006/main">
            <a:off x="769449" y="2401585"/>
            <a:ext cx="8910054" cy="2110780"/>
          </a:xfrm>
        </p:spPr>
        <p:txBody>
          <a:bodyPr xmlns:a="http://schemas.openxmlformats.org/drawingml/2006/main">
            <a:normAutofit fontScale="91553"/>
          </a:bodyPr>
          <a:lstStyle xmlns:a="http://schemas.openxmlformats.org/drawingml/2006/main"/>
          <a:p xmlns:a="http://schemas.openxmlformats.org/drawingml/2006/main">
            <a:r>
              <a:t>Développement de l’ingénierie des systèmes de transport routier en Afrique subsaharienne – Programme de master moderne de l’UE et renforcement des capacités</a:t>
            </a:r>
          </a:p>
        </p:txBody>
      </p:sp>
    </p:spTree>
    <p:extLst>
      <p:ext uri="{BB962C8B-B14F-4D97-AF65-F5344CB8AC3E}">
        <p14:creationId xmlns:p14="http://schemas.microsoft.com/office/powerpoint/2010/main" val="412433752"/>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Tree>
    <p:extLst>
      <p:ext uri="{BB962C8B-B14F-4D97-AF65-F5344CB8AC3E}">
        <p14:creationId xmlns:p14="http://schemas.microsoft.com/office/powerpoint/2010/main" val="2642866930"/>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C93C96FB-D0DE-4FA8-96D5-67E790B505E2}"/>
              </a:ext>
            </a:extLst>
          </p:cNvPr>
          <p:cNvSpPr>
            <a:spLocks xmlns:a="http://schemas.openxmlformats.org/drawingml/2006/main" noGrp="1"/>
          </p:cNvSpPr>
          <p:nvPr/>
        </p:nvSpPr>
        <p:spPr>
          <a:xfrm xmlns:a="http://schemas.openxmlformats.org/drawingml/2006/main">
            <a:off x="594360" y="1397000"/>
            <a:ext cx="4572000" cy="4114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000" b="1">
                <a:solidFill>
                  <a:srgbClr val="1F77B4"/>
                </a:solidFill>
                <a:latin typeface="Aptos"/>
                <a:ea typeface="Aptos"/>
                <a:cs typeface="Aptos"/>
              </a:rPr>
              <a:t>Exercice 9</a:t>
            </a:r>
          </a:p>
        </p:txBody>
      </p:sp>
      <p:sp>
        <p:nvSpPr>
          <p:cNvPr id="4" name="Text 2">
            <a:extLst xmlns:a="http://schemas.openxmlformats.org/drawingml/2006/main">
              <a:ext uri="{FF2B5EF4-FFF2-40B4-BE49-F238E27FC236}">
                <a16:creationId xmlns:a16="http://schemas.microsoft.com/office/drawing/2014/main" id="{EC77A3C7-665F-4526-97B3-A6EF1C27AA06}"/>
              </a:ext>
            </a:extLst>
          </p:cNvPr>
          <p:cNvSpPr>
            <a:spLocks xmlns:a="http://schemas.openxmlformats.org/drawingml/2006/main" noGrp="1"/>
          </p:cNvSpPr>
          <p:nvPr/>
        </p:nvSpPr>
        <p:spPr>
          <a:xfrm xmlns:a="http://schemas.openxmlformats.org/drawingml/2006/main">
            <a:off x="594360" y="2788920"/>
            <a:ext cx="86868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lnSpcReduction="10000"/>
          </a:bodyPr>
          <a:lstStyle xmlns:a="http://schemas.openxmlformats.org/drawingml/2006/main"/>
          <a:p xmlns:a="http://schemas.openxmlformats.org/drawingml/2006/main">
            <a:pPr marL="0" indent="0">
              <a:buNone/>
            </a:pPr>
            <a:r>
              <a:rPr sz="1800">
                <a:solidFill>
                  <a:srgbClr val="1F2933"/>
                </a:solidFill>
                <a:latin typeface="Aptos"/>
                <a:ea typeface="Aptos"/>
                <a:cs typeface="Aptos"/>
              </a:rPr>
              <a:t>Exercice individuel | Durée estimée : 120 minutes</a:t>
            </a:r>
          </a:p>
        </p:txBody>
      </p:sp>
      <p:sp>
        <p:nvSpPr>
          <p:cNvPr id="5" name="Text 3">
            <a:extLst xmlns:a="http://schemas.openxmlformats.org/drawingml/2006/main">
              <a:ext uri="{FF2B5EF4-FFF2-40B4-BE49-F238E27FC236}">
                <a16:creationId xmlns:a16="http://schemas.microsoft.com/office/drawing/2014/main" id="{D7AD76BD-7336-4045-B9CB-CB41439AF803}"/>
              </a:ext>
            </a:extLst>
          </p:cNvPr>
          <p:cNvSpPr>
            <a:spLocks xmlns:a="http://schemas.openxmlformats.org/drawingml/2006/main" noGrp="1"/>
          </p:cNvSpPr>
          <p:nvPr/>
        </p:nvSpPr>
        <p:spPr>
          <a:xfrm xmlns:a="http://schemas.openxmlformats.org/drawingml/2006/main">
            <a:off x="594360" y="3337560"/>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600">
                <a:solidFill>
                  <a:srgbClr val="4D5966"/>
                </a:solidFill>
                <a:latin typeface="Aptos"/>
                <a:ea typeface="Aptos"/>
                <a:cs typeface="Aptos"/>
              </a:rPr>
              <a:t>Thème : formulation des mélanges bitumineux, méthode Marshall, stabilité, fluage, vides d’air</a:t>
            </a:r>
          </a:p>
        </p:txBody>
      </p:sp>
      <p:sp>
        <p:nvSpPr>
          <p:cNvPr id="6" name="Text 4">
            <a:extLst xmlns:a="http://schemas.openxmlformats.org/drawingml/2006/main">
              <a:ext uri="{FF2B5EF4-FFF2-40B4-BE49-F238E27FC236}">
                <a16:creationId xmlns:a16="http://schemas.microsoft.com/office/drawing/2014/main" id="{C07CBE60-7513-4234-B66E-4FD819CE4645}"/>
              </a:ext>
            </a:extLst>
          </p:cNvPr>
          <p:cNvSpPr>
            <a:spLocks xmlns:a="http://schemas.openxmlformats.org/drawingml/2006/main" noGrp="1"/>
          </p:cNvSpPr>
          <p:nvPr/>
        </p:nvSpPr>
        <p:spPr>
          <a:xfrm xmlns:a="http://schemas.openxmlformats.org/drawingml/2006/main">
            <a:off x="594360" y="3776472"/>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600">
                <a:solidFill>
                  <a:srgbClr val="4D5966"/>
                </a:solidFill>
                <a:latin typeface="Aptos"/>
                <a:ea typeface="Aptos"/>
                <a:cs typeface="Aptos"/>
              </a:rPr>
              <a:t>Contexte local : mélange bitumineux pour une route à trafic moyen au Cameroun</a:t>
            </a:r>
          </a:p>
        </p:txBody>
      </p:sp>
      <p:sp>
        <p:nvSpPr>
          <p:cNvPr id="7" name="Text 5">
            <a:extLst xmlns:a="http://schemas.openxmlformats.org/drawingml/2006/main">
              <a:ext uri="{FF2B5EF4-FFF2-40B4-BE49-F238E27FC236}">
                <a16:creationId xmlns:a16="http://schemas.microsoft.com/office/drawing/2014/main" id="{D200DBB6-E85D-4F27-B0BC-440399E33011}"/>
              </a:ext>
            </a:extLst>
          </p:cNvPr>
          <p:cNvSpPr>
            <a:spLocks xmlns:a="http://schemas.openxmlformats.org/drawingml/2006/main" noGrp="1"/>
          </p:cNvSpPr>
          <p:nvPr/>
        </p:nvSpPr>
        <p:spPr>
          <a:xfrm xmlns:a="http://schemas.openxmlformats.org/drawingml/2006/main">
            <a:off x="594360" y="5120640"/>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500">
                <a:solidFill>
                  <a:srgbClr val="1F77B4"/>
                </a:solidFill>
                <a:latin typeface="Aptos"/>
                <a:ea typeface="Aptos"/>
                <a:cs typeface="Aptos"/>
              </a:rPr>
              <a:t>Exercice prêt à l’emploi dans PowerPoint</a:t>
            </a:r>
          </a:p>
        </p:txBody>
      </p:sp>
      <p:sp>
        <p:nvSpPr>
          <p:cNvPr id="8" name="Text 6">
            <a:extLst xmlns:a="http://schemas.openxmlformats.org/drawingml/2006/main">
              <a:ext uri="{FF2B5EF4-FFF2-40B4-BE49-F238E27FC236}">
                <a16:creationId xmlns:a16="http://schemas.microsoft.com/office/drawing/2014/main" id="{D6D323EE-6E39-4FCF-A718-FD9A74BCE4EE}"/>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9</a:t>
            </a:r>
          </a:p>
        </p:txBody>
      </p:sp>
      <p:sp>
        <p:nvSpPr>
          <p:cNvPr id="9" name="Text 7">
            <a:extLst xmlns:a="http://schemas.openxmlformats.org/drawingml/2006/main">
              <a:ext uri="{FF2B5EF4-FFF2-40B4-BE49-F238E27FC236}">
                <a16:creationId xmlns:a16="http://schemas.microsoft.com/office/drawing/2014/main" id="{A6A35D23-AE94-496B-AD48-D63B9B1121BF}"/>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10" name="Title 9">
            <a:extLst xmlns:a="http://schemas.openxmlformats.org/drawingml/2006/main">
              <a:ext uri="{FF2B5EF4-FFF2-40B4-BE49-F238E27FC236}">
                <a16:creationId xmlns:a16="http://schemas.microsoft.com/office/drawing/2014/main" id="{71712029-A167-29ED-93E0-146F90D42203}"/>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Interprétation des résultats de formulation Marshall</a:t>
            </a:r>
          </a:p>
        </p:txBody>
      </p:sp>
    </p:spTree>
    <p:extLst>
      <p:ext uri="{BB962C8B-B14F-4D97-AF65-F5344CB8AC3E}">
        <p14:creationId xmlns:p14="http://schemas.microsoft.com/office/powerpoint/2010/main" val="684419998"/>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8F3E639D-09B5-45AA-B1BD-D87A8EB26276}"/>
              </a:ext>
            </a:extLst>
          </p:cNvPr>
          <p:cNvSpPr>
            <a:spLocks xmlns:a="http://schemas.openxmlformats.org/drawingml/2006/main" noGrp="1"/>
          </p:cNvSpPr>
          <p:nvPr/>
        </p:nvSpPr>
        <p:spPr>
          <a:xfrm xmlns:a="http://schemas.openxmlformats.org/drawingml/2006/main">
            <a:off x="521208" y="13462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Formulation des mélanges bitumineux, méthode Marshall, stabilité, fluage, vides d’air | Route à trafic moyen au Cameroun</a:t>
            </a:r>
          </a:p>
        </p:txBody>
      </p:sp>
      <p:sp>
        <p:nvSpPr>
          <p:cNvPr id="4" name="Text 2">
            <a:extLst xmlns:a="http://schemas.openxmlformats.org/drawingml/2006/main">
              <a:ext uri="{FF2B5EF4-FFF2-40B4-BE49-F238E27FC236}">
                <a16:creationId xmlns:a16="http://schemas.microsoft.com/office/drawing/2014/main" id="{08CBBD43-DD7A-49AE-9065-E9CB300E10E7}"/>
              </a:ext>
            </a:extLst>
          </p:cNvPr>
          <p:cNvSpPr>
            <a:spLocks xmlns:a="http://schemas.openxmlformats.org/drawingml/2006/main" noGrp="1"/>
          </p:cNvSpPr>
          <p:nvPr/>
        </p:nvSpPr>
        <p:spPr>
          <a:xfrm xmlns:a="http://schemas.openxmlformats.org/drawingml/2006/main">
            <a:off x="685800" y="1727200"/>
            <a:ext cx="10789920" cy="4445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Interpréter des résultats simples de l’essai Marshall.</a:t>
            </a:r>
          </a:p>
          <a:p xmlns:a="http://schemas.openxmlformats.org/drawingml/2006/main">
            <a:pPr marL="0" indent="0">
              <a:buNone/>
            </a:pPr>
            <a:r>
              <a:rPr sz="1900">
                <a:solidFill>
                  <a:srgbClr val="1F2933"/>
                </a:solidFill>
                <a:latin typeface="Aptos"/>
                <a:ea typeface="Aptos"/>
                <a:cs typeface="Aptos"/>
              </a:rPr>
              <a:t>• Comparer la stabilité, le fluage et les vides d’air aux critères.</a:t>
            </a:r>
          </a:p>
          <a:p xmlns:a="http://schemas.openxmlformats.org/drawingml/2006/main">
            <a:pPr marL="0" indent="0">
              <a:buNone/>
            </a:pPr>
            <a:r>
              <a:rPr sz="1900">
                <a:solidFill>
                  <a:srgbClr val="1F2933"/>
                </a:solidFill>
                <a:latin typeface="Aptos"/>
                <a:ea typeface="Aptos"/>
                <a:cs typeface="Aptos"/>
              </a:rPr>
              <a:t>• Sélectionner une teneur préliminaire en liant.</a:t>
            </a:r>
          </a:p>
          <a:p xmlns:a="http://schemas.openxmlformats.org/drawingml/2006/main">
            <a:pPr marL="0" indent="0">
              <a:buNone/>
            </a:pPr>
            <a:r>
              <a:rPr sz="1900">
                <a:solidFill>
                  <a:srgbClr val="1F2933"/>
                </a:solidFill>
                <a:latin typeface="Aptos"/>
                <a:ea typeface="Aptos"/>
                <a:cs typeface="Aptos"/>
              </a:rPr>
              <a:t>• Expliquer le compromis entre durabilité et stabilité.</a:t>
            </a:r>
          </a:p>
        </p:txBody>
      </p:sp>
      <p:sp>
        <p:nvSpPr>
          <p:cNvPr id="5" name="Text 3">
            <a:extLst xmlns:a="http://schemas.openxmlformats.org/drawingml/2006/main">
              <a:ext uri="{FF2B5EF4-FFF2-40B4-BE49-F238E27FC236}">
                <a16:creationId xmlns:a16="http://schemas.microsoft.com/office/drawing/2014/main" id="{774CEB02-4E58-4C0A-BB32-193A76A6C103}"/>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9</a:t>
            </a:r>
          </a:p>
        </p:txBody>
      </p:sp>
      <p:sp>
        <p:nvSpPr>
          <p:cNvPr id="6" name="Text 4">
            <a:extLst xmlns:a="http://schemas.openxmlformats.org/drawingml/2006/main">
              <a:ext uri="{FF2B5EF4-FFF2-40B4-BE49-F238E27FC236}">
                <a16:creationId xmlns:a16="http://schemas.microsoft.com/office/drawing/2014/main" id="{F17B3234-6632-4B95-91CF-067636236C86}"/>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766F2186-F5B1-A2A1-2CA7-4ABF3F0ED86A}"/>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Diapositive 2. Objectifs d’apprentissage</a:t>
            </a:r>
          </a:p>
        </p:txBody>
      </p:sp>
    </p:spTree>
    <p:extLst>
      <p:ext uri="{BB962C8B-B14F-4D97-AF65-F5344CB8AC3E}">
        <p14:creationId xmlns:p14="http://schemas.microsoft.com/office/powerpoint/2010/main" val="1500702261"/>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F0B12311-7D3F-4B42-A6DC-C0A3BEA5DF5D}"/>
              </a:ext>
            </a:extLst>
          </p:cNvPr>
          <p:cNvSpPr>
            <a:spLocks xmlns:a="http://schemas.openxmlformats.org/drawingml/2006/main" noGrp="1"/>
          </p:cNvSpPr>
          <p:nvPr/>
        </p:nvSpPr>
        <p:spPr>
          <a:xfrm xmlns:a="http://schemas.openxmlformats.org/drawingml/2006/main">
            <a:off x="521208" y="13462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Formulation des mélanges bitumineux, méthode Marshall, stabilité, fluage, vides d’air | Route à trafic moyen au Cameroun</a:t>
            </a:r>
          </a:p>
        </p:txBody>
      </p:sp>
      <p:sp>
        <p:nvSpPr>
          <p:cNvPr id="4" name="Text 2">
            <a:extLst xmlns:a="http://schemas.openxmlformats.org/drawingml/2006/main">
              <a:ext uri="{FF2B5EF4-FFF2-40B4-BE49-F238E27FC236}">
                <a16:creationId xmlns:a16="http://schemas.microsoft.com/office/drawing/2014/main" id="{1F164360-46B2-48D5-A12D-6B03074895FC}"/>
              </a:ext>
            </a:extLst>
          </p:cNvPr>
          <p:cNvSpPr>
            <a:spLocks xmlns:a="http://schemas.openxmlformats.org/drawingml/2006/main" noGrp="1"/>
          </p:cNvSpPr>
          <p:nvPr/>
        </p:nvSpPr>
        <p:spPr>
          <a:xfrm xmlns:a="http://schemas.openxmlformats.org/drawingml/2006/main">
            <a:off x="685800" y="1727200"/>
            <a:ext cx="10789920" cy="4445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Un laboratoire a préparé des éprouvettes de mélange bitumineux avec différentes teneurs en liant.</a:t>
            </a:r>
          </a:p>
          <a:p xmlns:a="http://schemas.openxmlformats.org/drawingml/2006/main">
            <a:pPr marL="0" indent="0">
              <a:buNone/>
            </a:pPr>
            <a:r>
              <a:rPr sz="1900">
                <a:solidFill>
                  <a:srgbClr val="1F2933"/>
                </a:solidFill>
                <a:latin typeface="Aptos"/>
                <a:ea typeface="Aptos"/>
                <a:cs typeface="Aptos"/>
              </a:rPr>
              <a:t>• La route desservira un marché régional et supportera un trafic moyen de camions.</a:t>
            </a:r>
          </a:p>
          <a:p xmlns:a="http://schemas.openxmlformats.org/drawingml/2006/main">
            <a:pPr marL="0" indent="0">
              <a:buNone/>
            </a:pPr>
            <a:r>
              <a:rPr sz="1900">
                <a:solidFill>
                  <a:srgbClr val="1F2933"/>
                </a:solidFill>
                <a:latin typeface="Aptos"/>
                <a:ea typeface="Aptos"/>
                <a:cs typeface="Aptos"/>
              </a:rPr>
              <a:t>• Les étudiants doivent sélectionner une teneur optimale préliminaire en liant.</a:t>
            </a:r>
          </a:p>
          <a:p xmlns:a="http://schemas.openxmlformats.org/drawingml/2006/main">
            <a:pPr marL="0" indent="0">
              <a:buNone/>
            </a:pPr>
            <a:r>
              <a:rPr sz="1900">
                <a:solidFill>
                  <a:srgbClr val="1F2933"/>
                </a:solidFill>
                <a:latin typeface="Aptos"/>
                <a:ea typeface="Aptos"/>
                <a:cs typeface="Aptos"/>
              </a:rPr>
              <a:t>• Données supposées à des fins pédagogiques.</a:t>
            </a:r>
          </a:p>
        </p:txBody>
      </p:sp>
      <p:sp>
        <p:nvSpPr>
          <p:cNvPr id="5" name="Text 3">
            <a:extLst xmlns:a="http://schemas.openxmlformats.org/drawingml/2006/main">
              <a:ext uri="{FF2B5EF4-FFF2-40B4-BE49-F238E27FC236}">
                <a16:creationId xmlns:a16="http://schemas.microsoft.com/office/drawing/2014/main" id="{26B9B07A-AE35-4F17-8A5F-E2D17629AC86}"/>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9</a:t>
            </a:r>
          </a:p>
        </p:txBody>
      </p:sp>
      <p:sp>
        <p:nvSpPr>
          <p:cNvPr id="6" name="Text 4">
            <a:extLst xmlns:a="http://schemas.openxmlformats.org/drawingml/2006/main">
              <a:ext uri="{FF2B5EF4-FFF2-40B4-BE49-F238E27FC236}">
                <a16:creationId xmlns:a16="http://schemas.microsoft.com/office/drawing/2014/main" id="{F80ABA15-F1CF-44F0-96EF-13B48B01B880}"/>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CD9268EA-74B6-4443-8249-98C7ED991DA1}"/>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Diapositive 3. Contexte / étude de cas</a:t>
            </a:r>
          </a:p>
        </p:txBody>
      </p:sp>
    </p:spTree>
    <p:extLst>
      <p:ext uri="{BB962C8B-B14F-4D97-AF65-F5344CB8AC3E}">
        <p14:creationId xmlns:p14="http://schemas.microsoft.com/office/powerpoint/2010/main" val="2000414852"/>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CB2A7745-92AC-48A2-B568-E5F1089E2637}"/>
              </a:ext>
            </a:extLst>
          </p:cNvPr>
          <p:cNvSpPr>
            <a:spLocks xmlns:a="http://schemas.openxmlformats.org/drawingml/2006/main" noGrp="1"/>
          </p:cNvSpPr>
          <p:nvPr/>
        </p:nvSpPr>
        <p:spPr>
          <a:xfrm xmlns:a="http://schemas.openxmlformats.org/drawingml/2006/main">
            <a:off x="521208" y="13462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Formulation des mélanges bitumineux, méthode Marshall, stabilité, fluage, vides d’air | Route à trafic moyen au Cameroun</a:t>
            </a:r>
          </a:p>
        </p:txBody>
      </p:sp>
      <p:sp>
        <p:nvSpPr>
          <p:cNvPr id="4" name="Text 2">
            <a:extLst xmlns:a="http://schemas.openxmlformats.org/drawingml/2006/main">
              <a:ext uri="{FF2B5EF4-FFF2-40B4-BE49-F238E27FC236}">
                <a16:creationId xmlns:a16="http://schemas.microsoft.com/office/drawing/2014/main" id="{27F8C31B-0253-4237-9821-0F32AB035A0C}"/>
              </a:ext>
            </a:extLst>
          </p:cNvPr>
          <p:cNvSpPr>
            <a:spLocks xmlns:a="http://schemas.openxmlformats.org/drawingml/2006/main" noGrp="1"/>
          </p:cNvSpPr>
          <p:nvPr/>
        </p:nvSpPr>
        <p:spPr>
          <a:xfrm xmlns:a="http://schemas.openxmlformats.org/drawingml/2006/main">
            <a:off x="685800" y="1727200"/>
            <a:ext cx="10789920" cy="4445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1. Vérifier quelles teneurs en liant satisfont à tous les critères.</a:t>
            </a:r>
          </a:p>
          <a:p xmlns:a="http://schemas.openxmlformats.org/drawingml/2006/main">
            <a:pPr marL="0" indent="0">
              <a:buNone/>
            </a:pPr>
            <a:r>
              <a:rPr sz="1900">
                <a:solidFill>
                  <a:srgbClr val="1F2933"/>
                </a:solidFill>
                <a:latin typeface="Aptos"/>
                <a:ea typeface="Aptos"/>
                <a:cs typeface="Aptos"/>
              </a:rPr>
              <a:t>2. Choisir la meilleure teneur en liant.</a:t>
            </a:r>
          </a:p>
          <a:p xmlns:a="http://schemas.openxmlformats.org/drawingml/2006/main">
            <a:pPr marL="0" indent="0">
              <a:buNone/>
            </a:pPr>
            <a:r>
              <a:rPr sz="1900">
                <a:solidFill>
                  <a:srgbClr val="1F2933"/>
                </a:solidFill>
                <a:latin typeface="Aptos"/>
                <a:ea typeface="Aptos"/>
                <a:cs typeface="Aptos"/>
              </a:rPr>
              <a:t>3. Expliquer les risques d’une teneur en liant très faible ou très élevée.</a:t>
            </a:r>
          </a:p>
          <a:p xmlns:a="http://schemas.openxmlformats.org/drawingml/2006/main">
            <a:pPr marL="0" indent="0">
              <a:buNone/>
            </a:pPr>
            <a:r>
              <a:rPr sz="1900">
                <a:solidFill>
                  <a:srgbClr val="1F2933"/>
                </a:solidFill>
                <a:latin typeface="Aptos"/>
                <a:ea typeface="Aptos"/>
                <a:cs typeface="Aptos"/>
              </a:rPr>
              <a:t>4. Préparer une déclaration technique à l’intention de l’entrepreneur.</a:t>
            </a:r>
          </a:p>
        </p:txBody>
      </p:sp>
      <p:sp>
        <p:nvSpPr>
          <p:cNvPr id="5" name="Text 3">
            <a:extLst xmlns:a="http://schemas.openxmlformats.org/drawingml/2006/main">
              <a:ext uri="{FF2B5EF4-FFF2-40B4-BE49-F238E27FC236}">
                <a16:creationId xmlns:a16="http://schemas.microsoft.com/office/drawing/2014/main" id="{526A9A2A-8290-40AB-BCAA-F3476709E126}"/>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9</a:t>
            </a:r>
          </a:p>
        </p:txBody>
      </p:sp>
      <p:sp>
        <p:nvSpPr>
          <p:cNvPr id="6" name="Text 4">
            <a:extLst xmlns:a="http://schemas.openxmlformats.org/drawingml/2006/main">
              <a:ext uri="{FF2B5EF4-FFF2-40B4-BE49-F238E27FC236}">
                <a16:creationId xmlns:a16="http://schemas.microsoft.com/office/drawing/2014/main" id="{5945B6FD-F102-4032-AC96-EC1D1FDD1E65}"/>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61F7FCA0-69B6-51C9-9645-C0BDCD40C242}"/>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Diapositive 4. Travail demandé aux étudiants</a:t>
            </a:r>
          </a:p>
        </p:txBody>
      </p:sp>
    </p:spTree>
    <p:extLst>
      <p:ext uri="{BB962C8B-B14F-4D97-AF65-F5344CB8AC3E}">
        <p14:creationId xmlns:p14="http://schemas.microsoft.com/office/powerpoint/2010/main" val="2727935018"/>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E518B4BF-AE11-4D80-B008-817EF86A36A5}"/>
              </a:ext>
            </a:extLst>
          </p:cNvPr>
          <p:cNvSpPr>
            <a:spLocks xmlns:a="http://schemas.openxmlformats.org/drawingml/2006/main" noGrp="1"/>
          </p:cNvSpPr>
          <p:nvPr/>
        </p:nvSpPr>
        <p:spPr>
          <a:xfrm xmlns:a="http://schemas.openxmlformats.org/drawingml/2006/main">
            <a:off x="521208" y="13462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Formulation des mélanges bitumineux, méthode Marshall, stabilité, fluage, vides d’air | Route à trafic moyen au Cameroun</a:t>
            </a:r>
          </a:p>
        </p:txBody>
      </p:sp>
      <p:sp>
        <p:nvSpPr>
          <p:cNvPr id="4" name="Text 2">
            <a:extLst xmlns:a="http://schemas.openxmlformats.org/drawingml/2006/main">
              <a:ext uri="{FF2B5EF4-FFF2-40B4-BE49-F238E27FC236}">
                <a16:creationId xmlns:a16="http://schemas.microsoft.com/office/drawing/2014/main" id="{94D13BAD-0B24-4D95-9193-A00867587D89}"/>
              </a:ext>
            </a:extLst>
          </p:cNvPr>
          <p:cNvSpPr>
            <a:spLocks xmlns:a="http://schemas.openxmlformats.org/drawingml/2006/main" noGrp="1"/>
          </p:cNvSpPr>
          <p:nvPr/>
        </p:nvSpPr>
        <p:spPr>
          <a:xfrm xmlns:a="http://schemas.openxmlformats.org/drawingml/2006/main">
            <a:off x="594360" y="1676400"/>
            <a:ext cx="10972800" cy="9601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1420">
                <a:solidFill>
                  <a:srgbClr val="1F2933"/>
                </a:solidFill>
                <a:latin typeface="Aptos"/>
                <a:ea typeface="Aptos"/>
                <a:cs typeface="Aptos"/>
              </a:rPr>
              <a:t>• Critères pour un trafic moyen : stabilité ≥ 5 338 N ; fluage 8–16 unités ; vides d’air 3–5 %.</a:t>
            </a:r>
          </a:p>
        </p:txBody>
      </p:sp>
      <p:sp>
        <p:nvSpPr>
          <p:cNvPr id="5" name="Text 3">
            <a:extLst xmlns:a="http://schemas.openxmlformats.org/drawingml/2006/main">
              <a:ext uri="{FF2B5EF4-FFF2-40B4-BE49-F238E27FC236}">
                <a16:creationId xmlns:a16="http://schemas.microsoft.com/office/drawing/2014/main" id="{F7C5A720-EA16-402B-9E35-55D758E3F074}"/>
              </a:ext>
            </a:extLst>
          </p:cNvPr>
          <p:cNvSpPr>
            <a:spLocks xmlns:a="http://schemas.openxmlformats.org/drawingml/2006/main" noGrp="1"/>
          </p:cNvSpPr>
          <p:nvPr/>
        </p:nvSpPr>
        <p:spPr>
          <a:xfrm xmlns:a="http://schemas.openxmlformats.org/drawingml/2006/main">
            <a:off x="621792" y="2692400"/>
            <a:ext cx="10972800" cy="1627632"/>
          </a:xfrm>
          <a:prstGeom xmlns:a="http://schemas.openxmlformats.org/drawingml/2006/main" prst="rect">
            <a:avLst/>
          </a:prstGeom>
          <a:solidFill xmlns:a="http://schemas.openxmlformats.org/drawingml/2006/main">
            <a:srgbClr val="F5F7FA">
              <a:alpha val="90000"/>
            </a:srgbClr>
          </a:solidFill>
          <a:ln xmlns:a="http://schemas.openxmlformats.org/drawingml/2006/main">
            <a:solidFill>
              <a:srgbClr val="D0D7DE">
                <a:alpha val="80000"/>
              </a:srgbClr>
            </a:solidFill>
          </a:ln>
        </p:spPr>
        <p:txBody>
          <a:bodyPr xmlns:a="http://schemas.openxmlformats.org/drawingml/2006/main" wrap="square" lIns="762" tIns="762" rIns="762" bIns="762" anchor="ctr">
            <a:normAutofit fontScale="100000" lnSpcReduction="20000"/>
          </a:bodyPr>
          <a:lstStyle xmlns:a="http://schemas.openxmlformats.org/drawingml/2006/main"/>
          <a:p xmlns:a="http://schemas.openxmlformats.org/drawingml/2006/main">
            <a:pPr marL="0" indent="0">
              <a:buNone/>
            </a:pPr>
            <a:r>
              <a:rPr sz="960">
                <a:solidFill>
                  <a:srgbClr val="1F2933"/>
                </a:solidFill>
                <a:latin typeface="Courier New"/>
                <a:ea typeface="Courier New"/>
                <a:cs typeface="Courier New"/>
              </a:rPr>
              <a:t>Teneur en liant | Stabilité | Fluage | Vides d’air</a:t>
            </a:r>
          </a:p>
          <a:p xmlns:a="http://schemas.openxmlformats.org/drawingml/2006/main">
            <a:pPr marL="0" indent="0">
              <a:buNone/>
            </a:pPr>
            <a:r>
              <a:rPr sz="960">
                <a:solidFill>
                  <a:srgbClr val="1F2933"/>
                </a:solidFill>
                <a:latin typeface="Courier New"/>
                <a:ea typeface="Courier New"/>
                <a:cs typeface="Courier New"/>
              </a:rPr>
              <a:t>─────────────────┼───────────┼────────┼────────────</a:t>
            </a:r>
          </a:p>
          <a:p xmlns:a="http://schemas.openxmlformats.org/drawingml/2006/main">
            <a:pPr marL="0" indent="0">
              <a:buNone/>
            </a:pPr>
            <a:r>
              <a:rPr sz="960">
                <a:solidFill>
                  <a:srgbClr val="1F2933"/>
                </a:solidFill>
                <a:latin typeface="Courier New"/>
                <a:ea typeface="Courier New"/>
                <a:cs typeface="Courier New"/>
              </a:rPr>
              <a:t>4,5 %            | 5 800 N   | 9      | 5,8 %</a:t>
            </a:r>
          </a:p>
          <a:p xmlns:a="http://schemas.openxmlformats.org/drawingml/2006/main">
            <a:pPr marL="0" indent="0">
              <a:buNone/>
            </a:pPr>
            <a:r>
              <a:rPr sz="960">
                <a:solidFill>
                  <a:srgbClr val="1F2933"/>
                </a:solidFill>
                <a:latin typeface="Courier New"/>
                <a:ea typeface="Courier New"/>
                <a:cs typeface="Courier New"/>
              </a:rPr>
              <a:t>5,0 %            | 6 200 N   | 11     | 4,6 %</a:t>
            </a:r>
          </a:p>
          <a:p xmlns:a="http://schemas.openxmlformats.org/drawingml/2006/main">
            <a:pPr marL="0" indent="0">
              <a:buNone/>
            </a:pPr>
            <a:r>
              <a:rPr sz="960">
                <a:solidFill>
                  <a:srgbClr val="1F2933"/>
                </a:solidFill>
                <a:latin typeface="Courier New"/>
                <a:ea typeface="Courier New"/>
                <a:cs typeface="Courier New"/>
              </a:rPr>
              <a:t>5,5 %            | 6 000 N   | 14     | 3,7 %</a:t>
            </a:r>
          </a:p>
          <a:p xmlns:a="http://schemas.openxmlformats.org/drawingml/2006/main">
            <a:pPr marL="0" indent="0">
              <a:buNone/>
            </a:pPr>
            <a:r>
              <a:rPr sz="960">
                <a:solidFill>
                  <a:srgbClr val="1F2933"/>
                </a:solidFill>
                <a:latin typeface="Courier New"/>
                <a:ea typeface="Courier New"/>
                <a:cs typeface="Courier New"/>
              </a:rPr>
              <a:t>6,0 %            | 5 300 N   | 17     | 2,8 %</a:t>
            </a:r>
          </a:p>
        </p:txBody>
      </p:sp>
      <p:sp>
        <p:nvSpPr>
          <p:cNvPr id="6" name="Text 4">
            <a:extLst xmlns:a="http://schemas.openxmlformats.org/drawingml/2006/main">
              <a:ext uri="{FF2B5EF4-FFF2-40B4-BE49-F238E27FC236}">
                <a16:creationId xmlns:a16="http://schemas.microsoft.com/office/drawing/2014/main" id="{C845D87E-AF70-4839-9555-6D1C7494E3F4}"/>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9</a:t>
            </a:r>
          </a:p>
        </p:txBody>
      </p:sp>
      <p:sp>
        <p:nvSpPr>
          <p:cNvPr id="7" name="Text 5">
            <a:extLst xmlns:a="http://schemas.openxmlformats.org/drawingml/2006/main">
              <a:ext uri="{FF2B5EF4-FFF2-40B4-BE49-F238E27FC236}">
                <a16:creationId xmlns:a16="http://schemas.microsoft.com/office/drawing/2014/main" id="{3166833A-A03C-4915-8F07-FE16F685BCA5}"/>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8" name="Title 7">
            <a:extLst xmlns:a="http://schemas.openxmlformats.org/drawingml/2006/main">
              <a:ext uri="{FF2B5EF4-FFF2-40B4-BE49-F238E27FC236}">
                <a16:creationId xmlns:a16="http://schemas.microsoft.com/office/drawing/2014/main" id="{1624464C-09EC-6057-ACDB-01862F579757}"/>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Diapositive 5. Données / supports</a:t>
            </a:r>
          </a:p>
        </p:txBody>
      </p:sp>
    </p:spTree>
    <p:extLst>
      <p:ext uri="{BB962C8B-B14F-4D97-AF65-F5344CB8AC3E}">
        <p14:creationId xmlns:p14="http://schemas.microsoft.com/office/powerpoint/2010/main" val="3201221466"/>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CCAD8FBE-375A-4654-88F1-BCA1BDD64CAE}"/>
              </a:ext>
            </a:extLst>
          </p:cNvPr>
          <p:cNvSpPr>
            <a:spLocks xmlns:a="http://schemas.openxmlformats.org/drawingml/2006/main" noGrp="1"/>
          </p:cNvSpPr>
          <p:nvPr/>
        </p:nvSpPr>
        <p:spPr>
          <a:xfrm xmlns:a="http://schemas.openxmlformats.org/drawingml/2006/main">
            <a:off x="521208" y="13462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Formulation des mélanges bitumineux, méthode Marshall, stabilité, fluage, vides d’air | Route à trafic moyen au Cameroun</a:t>
            </a:r>
          </a:p>
        </p:txBody>
      </p:sp>
      <p:sp>
        <p:nvSpPr>
          <p:cNvPr id="4" name="Text 2">
            <a:extLst xmlns:a="http://schemas.openxmlformats.org/drawingml/2006/main">
              <a:ext uri="{FF2B5EF4-FFF2-40B4-BE49-F238E27FC236}">
                <a16:creationId xmlns:a16="http://schemas.microsoft.com/office/drawing/2014/main" id="{8A82D6F0-0770-429C-808C-9734C6347856}"/>
              </a:ext>
            </a:extLst>
          </p:cNvPr>
          <p:cNvSpPr>
            <a:spLocks xmlns:a="http://schemas.openxmlformats.org/drawingml/2006/main" noGrp="1"/>
          </p:cNvSpPr>
          <p:nvPr/>
        </p:nvSpPr>
        <p:spPr>
          <a:xfrm xmlns:a="http://schemas.openxmlformats.org/drawingml/2006/main">
            <a:off x="685800" y="1727200"/>
            <a:ext cx="10789920" cy="4445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20 min — tableau individuel conforme/non conforme.</a:t>
            </a:r>
          </a:p>
          <a:p xmlns:a="http://schemas.openxmlformats.org/drawingml/2006/main">
            <a:pPr marL="0" indent="0">
              <a:buNone/>
            </a:pPr>
            <a:r>
              <a:rPr sz="1900">
                <a:solidFill>
                  <a:srgbClr val="1F2933"/>
                </a:solidFill>
                <a:latin typeface="Aptos"/>
                <a:ea typeface="Aptos"/>
                <a:cs typeface="Aptos"/>
              </a:rPr>
              <a:t>• 30 min — comparaison en binômes.</a:t>
            </a:r>
          </a:p>
          <a:p xmlns:a="http://schemas.openxmlformats.org/drawingml/2006/main">
            <a:pPr marL="0" indent="0">
              <a:buNone/>
            </a:pPr>
            <a:r>
              <a:rPr sz="1900">
                <a:solidFill>
                  <a:srgbClr val="1F2933"/>
                </a:solidFill>
                <a:latin typeface="Aptos"/>
                <a:ea typeface="Aptos"/>
                <a:cs typeface="Aptos"/>
              </a:rPr>
              <a:t>• 35 min — discussion en classe sur la teneur optimale en liant.</a:t>
            </a:r>
          </a:p>
          <a:p xmlns:a="http://schemas.openxmlformats.org/drawingml/2006/main">
            <a:pPr marL="0" indent="0">
              <a:buNone/>
            </a:pPr>
            <a:r>
              <a:rPr sz="1900">
                <a:solidFill>
                  <a:srgbClr val="1F2933"/>
                </a:solidFill>
                <a:latin typeface="Aptos"/>
                <a:ea typeface="Aptos"/>
                <a:cs typeface="Aptos"/>
              </a:rPr>
              <a:t>• 25 min — rédaction de la déclaration technique.</a:t>
            </a:r>
          </a:p>
          <a:p xmlns:a="http://schemas.openxmlformats.org/drawingml/2006/main">
            <a:pPr marL="0" indent="0">
              <a:buNone/>
            </a:pPr>
            <a:r>
              <a:rPr sz="1900">
                <a:solidFill>
                  <a:srgbClr val="1F2933"/>
                </a:solidFill>
                <a:latin typeface="Aptos"/>
                <a:ea typeface="Aptos"/>
                <a:cs typeface="Aptos"/>
              </a:rPr>
              <a:t>• 10 min — synthèse de l’enseignant.</a:t>
            </a:r>
          </a:p>
        </p:txBody>
      </p:sp>
      <p:sp>
        <p:nvSpPr>
          <p:cNvPr id="5" name="Text 3">
            <a:extLst xmlns:a="http://schemas.openxmlformats.org/drawingml/2006/main">
              <a:ext uri="{FF2B5EF4-FFF2-40B4-BE49-F238E27FC236}">
                <a16:creationId xmlns:a16="http://schemas.microsoft.com/office/drawing/2014/main" id="{F1B92967-0FEE-4F2D-8EA6-695113BB2379}"/>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9</a:t>
            </a:r>
          </a:p>
        </p:txBody>
      </p:sp>
      <p:sp>
        <p:nvSpPr>
          <p:cNvPr id="6" name="Text 4">
            <a:extLst xmlns:a="http://schemas.openxmlformats.org/drawingml/2006/main">
              <a:ext uri="{FF2B5EF4-FFF2-40B4-BE49-F238E27FC236}">
                <a16:creationId xmlns:a16="http://schemas.microsoft.com/office/drawing/2014/main" id="{94F7CA80-A6B7-480D-BD8C-6D87E43AC955}"/>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E5173392-0CA4-9C1A-6974-9FD18DF4A515}"/>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Diapositive 6. Organisation du travail</a:t>
            </a:r>
          </a:p>
        </p:txBody>
      </p:sp>
    </p:spTree>
    <p:extLst>
      <p:ext uri="{BB962C8B-B14F-4D97-AF65-F5344CB8AC3E}">
        <p14:creationId xmlns:p14="http://schemas.microsoft.com/office/powerpoint/2010/main" val="1701388177"/>
      </p:ext>
    </p:extLst>
  </p:cSl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D0988F06-5BBA-4971-9B73-E6643938B3C6}"/>
</file>

<file path=customXml/itemProps2.xml><?xml version="1.0" encoding="utf-8"?>
<ds:datastoreItem xmlns:ds="http://schemas.openxmlformats.org/officeDocument/2006/customXml" ds:itemID="{384F453D-0197-41D4-BBA0-401018100C55}"/>
</file>

<file path=customXml/itemProps3.xml><?xml version="1.0" encoding="utf-8"?>
<ds:datastoreItem xmlns:ds="http://schemas.openxmlformats.org/officeDocument/2006/customXml" ds:itemID="{14FF6C4C-0646-41DD-BD0B-D7797BAB16BC}"/>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Walnut Exporter</cp:lastModifiedBy>
  <dcterms:created xsi:type="dcterms:W3CDTF">2026-07-22T17:04:20Z</dcterms:created>
  <dcterms:modified xsi:type="dcterms:W3CDTF">2026-07-22T17:04:20Z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