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customXml/item1.xml" ContentType="application/xml"/>
  <Override PartName="/customXml/itemProps1.xml" ContentType="application/vnd.openxmlformats-officedocument.customXmlProperties+xml"/>
  <Override PartName="/customXml/item2.xml" ContentType="application/xml"/>
  <Override PartName="/customXml/itemProps2.xml" ContentType="application/vnd.openxmlformats-officedocument.customXmlProperties+xml"/>
  <Override PartName="/customXml/item3.xml" ContentType="application/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fd57791164f94147" Type="http://schemas.openxmlformats.org/officeDocument/2006/relationships/officeDocument" Target="/ppt/presentation.xml"/><Relationship Id="rId1" Type="http://schemas.openxmlformats.org/officeDocument/2006/relationships/custom-properties" Target="docProps/custom.xml"/><Relationship Id="R20293ee8aafc4f9b" Type="http://schemas.openxmlformats.org/officeDocument/2006/relationships/extended-properties" Target="/docProps/app.xml"/><Relationship Id="R5aaee9109d5049d5" Type="http://schemas.openxmlformats.org/package/2006/relationships/metadata/core-properties" Target="/docProps/core.xml"/></Relationships>
</file>

<file path=ppt/presentation.xml><?xml version="1.0" encoding="utf-8"?>
<p:presentation xmlns:p="http://schemas.openxmlformats.org/presentationml/2006/main">
  <p:sldMasterIdLst>
    <p:sldMasterId xmlns:r="http://schemas.openxmlformats.org/officeDocument/2006/relationships" id="2147483648" r:id="R371ec3fa436f431a"/>
  </p:sldMasterIdLst>
  <p:notesMasterIdLst>
    <p:notesMasterId xmlns:r="http://schemas.openxmlformats.org/officeDocument/2006/relationships" r:id="R88f95152308e4185"/>
  </p:notesMasterIdLst>
  <p:sldIdLst>
    <p:sldId xmlns:r="http://schemas.openxmlformats.org/officeDocument/2006/relationships" id="256" r:id="Rd8e5202c38034099"/>
    <p:sldId xmlns:r="http://schemas.openxmlformats.org/officeDocument/2006/relationships" id="257" r:id="Rf99554f158ab4486"/>
    <p:sldId xmlns:r="http://schemas.openxmlformats.org/officeDocument/2006/relationships" id="258" r:id="R1daf0e081b944e71"/>
    <p:sldId xmlns:r="http://schemas.openxmlformats.org/officeDocument/2006/relationships" id="259" r:id="R451f0f869db84496"/>
    <p:sldId xmlns:r="http://schemas.openxmlformats.org/officeDocument/2006/relationships" id="260" r:id="Rebca73df8a8140e6"/>
    <p:sldId xmlns:r="http://schemas.openxmlformats.org/officeDocument/2006/relationships" id="261" r:id="R5f75f2516f3e45b1"/>
    <p:sldId xmlns:r="http://schemas.openxmlformats.org/officeDocument/2006/relationships" id="262" r:id="R010e800f06254992"/>
    <p:sldId xmlns:r="http://schemas.openxmlformats.org/officeDocument/2006/relationships" id="263" r:id="Rfb1037910ebc420e"/>
    <p:sldId xmlns:r="http://schemas.openxmlformats.org/officeDocument/2006/relationships" id="264" r:id="R7b3439ad0f534c88"/>
    <p:sldId xmlns:r="http://schemas.openxmlformats.org/officeDocument/2006/relationships" id="265" r:id="R660df5b7557b425c"/>
    <p:sldId xmlns:r="http://schemas.openxmlformats.org/officeDocument/2006/relationships" id="266" r:id="R50c7bb2997d84953"/>
    <p:sldId xmlns:r="http://schemas.openxmlformats.org/officeDocument/2006/relationships" id="267" r:id="R0e2ff51ce4bf48fa"/>
  </p:sldIdLst>
  <p:sldSz cx="12192000" cy="6858000"/>
  <p:notesSz cx="6858000" cy="9144000"/>
  <p:defaultTextStyle>
    <a:defPPr xmlns:a="http://schemas.openxmlformats.org/drawingml/2006/main">
      <a:defRPr lang="en-US"/>
    </a:defPPr>
    <a:lvl1pPr xmlns:a="http://schemas.openxmlformats.org/drawingml/2006/main" marL="0" indent="0" algn="l" defTabSz="914400">
      <a:defRPr sz="1800" kern="1200">
        <a:solidFill>
          <a:schemeClr val="tx1"/>
        </a:solidFill>
        <a:latin typeface="+mn-lt"/>
        <a:ea typeface="+mn-ea"/>
        <a:cs typeface="+mn-cs"/>
      </a:defRPr>
    </a:lvl1pPr>
    <a:lvl2pPr xmlns:a="http://schemas.openxmlformats.org/drawingml/2006/main" marL="457200" indent="0" algn="l" defTabSz="914400">
      <a:defRPr sz="1800" kern="1200">
        <a:solidFill>
          <a:schemeClr val="tx1"/>
        </a:solidFill>
        <a:latin typeface="+mn-lt"/>
        <a:ea typeface="+mn-ea"/>
        <a:cs typeface="+mn-cs"/>
      </a:defRPr>
    </a:lvl2pPr>
    <a:lvl3pPr xmlns:a="http://schemas.openxmlformats.org/drawingml/2006/main" marL="914400" indent="0" algn="l" defTabSz="914400">
      <a:defRPr sz="1800" kern="1200">
        <a:solidFill>
          <a:schemeClr val="tx1"/>
        </a:solidFill>
        <a:latin typeface="+mn-lt"/>
        <a:ea typeface="+mn-ea"/>
        <a:cs typeface="+mn-cs"/>
      </a:defRPr>
    </a:lvl3pPr>
    <a:lvl4pPr xmlns:a="http://schemas.openxmlformats.org/drawingml/2006/main" marL="1371600" indent="0" algn="l" defTabSz="914400">
      <a:defRPr sz="1800" kern="1200">
        <a:solidFill>
          <a:schemeClr val="tx1"/>
        </a:solidFill>
        <a:latin typeface="+mn-lt"/>
        <a:ea typeface="+mn-ea"/>
        <a:cs typeface="+mn-cs"/>
      </a:defRPr>
    </a:lvl4pPr>
    <a:lvl5pPr xmlns:a="http://schemas.openxmlformats.org/drawingml/2006/main" marL="1828800" indent="0" algn="l" defTabSz="914400">
      <a:defRPr sz="1800" kern="1200">
        <a:solidFill>
          <a:schemeClr val="tx1"/>
        </a:solidFill>
        <a:latin typeface="+mn-lt"/>
        <a:ea typeface="+mn-ea"/>
        <a:cs typeface="+mn-cs"/>
      </a:defRPr>
    </a:lvl5pPr>
    <a:lvl6pPr xmlns:a="http://schemas.openxmlformats.org/drawingml/2006/main" marL="2286000" indent="0" algn="l" defTabSz="914400">
      <a:defRPr sz="1800" kern="1200">
        <a:solidFill>
          <a:schemeClr val="tx1"/>
        </a:solidFill>
        <a:latin typeface="+mn-lt"/>
        <a:ea typeface="+mn-ea"/>
        <a:cs typeface="+mn-cs"/>
      </a:defRPr>
    </a:lvl6pPr>
    <a:lvl7pPr xmlns:a="http://schemas.openxmlformats.org/drawingml/2006/main" marL="2743200" indent="0" algn="l" defTabSz="914400">
      <a:defRPr sz="1800" kern="1200">
        <a:solidFill>
          <a:schemeClr val="tx1"/>
        </a:solidFill>
        <a:latin typeface="+mn-lt"/>
        <a:ea typeface="+mn-ea"/>
        <a:cs typeface="+mn-cs"/>
      </a:defRPr>
    </a:lvl7pPr>
    <a:lvl8pPr xmlns:a="http://schemas.openxmlformats.org/drawingml/2006/main" marL="3200400" indent="0" algn="l" defTabSz="914400">
      <a:defRPr sz="1800" kern="1200">
        <a:solidFill>
          <a:schemeClr val="tx1"/>
        </a:solidFill>
        <a:latin typeface="+mn-lt"/>
        <a:ea typeface="+mn-ea"/>
        <a:cs typeface="+mn-cs"/>
      </a:defRPr>
    </a:lvl8pPr>
    <a:lvl9pPr xmlns:a="http://schemas.openxmlformats.org/drawingml/2006/main" marL="3657600" indent="0" algn="l" defTabSz="91440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p="http://schemas.openxmlformats.org/presentationml/2006/main">
  <p:slideViewPr>
    <p:cSldViewPr snapToGrid="0">
      <p:cViewPr>
        <p:scale>
          <a:sx xmlns:a="http://schemas.openxmlformats.org/drawingml/2006/main" n="1" d="1"/>
          <a:sy xmlns:a="http://schemas.openxmlformats.org/drawingml/2006/main" n="1" d="1"/>
        </p:scale>
        <p:origin x="0" y="0"/>
      </p:cViewPr>
      <p:guideLst/>
    </p:cSldViewPr>
  </p:slideViewPr>
  <p:gridSpacing cx="76200" cy="76200"/>
</p:viewPr>
</file>

<file path=ppt/_rels/presentation.xml.rels><?xml version="1.0" encoding="UTF-8" standalone="yes"?>
<Relationships xmlns="http://schemas.openxmlformats.org/package/2006/relationships"><Relationship Id="R31a00171da8a4658" Type="http://schemas.openxmlformats.org/officeDocument/2006/relationships/theme" Target="/ppt/theme/theme1.xml"/><Relationship Id="R010e800f06254992" Type="http://schemas.openxmlformats.org/officeDocument/2006/relationships/slide" Target="/ppt/slides/slide7.xml"/><Relationship Id="R88f95152308e4185" Type="http://schemas.openxmlformats.org/officeDocument/2006/relationships/notesMaster" Target="/ppt/notesMasters/notesMaster1.xml"/><Relationship Id="Rf99554f158ab4486" Type="http://schemas.openxmlformats.org/officeDocument/2006/relationships/slide" Target="/ppt/slides/slide2.xml"/><Relationship Id="rId3" Type="http://schemas.openxmlformats.org/officeDocument/2006/relationships/customXml" Target="../customXml/item3.xml"/><Relationship Id="R371ec3fa436f431a" Type="http://schemas.openxmlformats.org/officeDocument/2006/relationships/slideMaster" Target="/ppt/slideMasters/slideMaster1.xml"/><Relationship Id="Rc339dfdb3426447e" Type="http://schemas.openxmlformats.org/officeDocument/2006/relationships/presProps" Target="/ppt/presProps.xml"/><Relationship Id="R451f0f869db84496" Type="http://schemas.openxmlformats.org/officeDocument/2006/relationships/slide" Target="/ppt/slides/slide4.xml"/><Relationship Id="R660df5b7557b425c" Type="http://schemas.openxmlformats.org/officeDocument/2006/relationships/slide" Target="/ppt/slides/slide10.xml"/><Relationship Id="R50c7bb2997d84953" Type="http://schemas.openxmlformats.org/officeDocument/2006/relationships/slide" Target="/ppt/slides/slide11.xml"/><Relationship Id="R7b3439ad0f534c88" Type="http://schemas.openxmlformats.org/officeDocument/2006/relationships/slide" Target="/ppt/slides/slide9.xml"/><Relationship Id="rId2" Type="http://schemas.openxmlformats.org/officeDocument/2006/relationships/customXml" Target="../customXml/item2.xml"/><Relationship Id="R3e7f14d4cc4c4b58" Type="http://schemas.openxmlformats.org/officeDocument/2006/relationships/viewProps" Target="/ppt/viewProps.xml"/><Relationship Id="rId1" Type="http://schemas.openxmlformats.org/officeDocument/2006/relationships/customXml" Target="../customXml/item1.xml"/><Relationship Id="R99831aa7b96249b5" Type="http://schemas.openxmlformats.org/officeDocument/2006/relationships/tableStyles" Target="/ppt/tableStyles.xml"/><Relationship Id="Rd8e5202c38034099" Type="http://schemas.openxmlformats.org/officeDocument/2006/relationships/slide" Target="/ppt/slides/slide1.xml"/><Relationship Id="R1daf0e081b944e71" Type="http://schemas.openxmlformats.org/officeDocument/2006/relationships/slide" Target="/ppt/slides/slide3.xml"/><Relationship Id="R5f75f2516f3e45b1" Type="http://schemas.openxmlformats.org/officeDocument/2006/relationships/slide" Target="/ppt/slides/slide6.xml"/><Relationship Id="Rfb1037910ebc420e" Type="http://schemas.openxmlformats.org/officeDocument/2006/relationships/slide" Target="/ppt/slides/slide8.xml"/><Relationship Id="R0e2ff51ce4bf48fa" Type="http://schemas.openxmlformats.org/officeDocument/2006/relationships/slide" Target="/ppt/slides/slide12.xml"/><Relationship Id="Rebca73df8a8140e6" Type="http://schemas.openxmlformats.org/officeDocument/2006/relationships/slide" Target="/ppt/slides/slide5.xml"/></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1cd8b207bec54b90"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AfroTran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a:solidFill>
            <a:schemeClr val="phClr">
              <a:shade val="95000"/>
              <a:satMod val="104999"/>
            </a:schemeClr>
          </a:solidFill>
          <a:prstDash val="solid"/>
        </a:ln>
        <a:ln w="25400">
          <a:solidFill>
            <a:schemeClr val="phClr"/>
          </a:solidFill>
          <a:prstDash val="solid"/>
        </a:ln>
        <a:ln w="3810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8c5f498ad1864eeb" /><Relationship Type="http://schemas.openxmlformats.org/officeDocument/2006/relationships/notesMaster" Target="/ppt/notesMasters/notesMaster1.xml" Id="Rd8a7b9c8b9a64d04"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15017f6c565e47e3" /><Relationship Type="http://schemas.openxmlformats.org/officeDocument/2006/relationships/notesMaster" Target="/ppt/notesMasters/notesMaster1.xml" Id="Re341331e78e64cc5"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20d0269726614ffa" /><Relationship Type="http://schemas.openxmlformats.org/officeDocument/2006/relationships/notesMaster" Target="/ppt/notesMasters/notesMaster1.xml" Id="R459ccb4fb0784bb9"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71cb470d8d5e44a0" /><Relationship Type="http://schemas.openxmlformats.org/officeDocument/2006/relationships/notesMaster" Target="/ppt/notesMasters/notesMaster1.xml" Id="R482b604dc9374d13" /></Relationships>
</file>

<file path=ppt/notesSlides/_rels/notesSlide2.xml.rels>&#65279;<?xml version="1.0" encoding="utf-8"?><Relationships xmlns="http://schemas.openxmlformats.org/package/2006/relationships"><Relationship Type="http://schemas.openxmlformats.org/officeDocument/2006/relationships/slide" Target="/ppt/slides/slide2.xml" Id="Racec98598395437a" /><Relationship Type="http://schemas.openxmlformats.org/officeDocument/2006/relationships/notesMaster" Target="/ppt/notesMasters/notesMaster1.xml" Id="R360505c5ae9f47fa" /></Relationships>
</file>

<file path=ppt/notesSlides/_rels/notesSlide3.xml.rels>&#65279;<?xml version="1.0" encoding="utf-8"?><Relationships xmlns="http://schemas.openxmlformats.org/package/2006/relationships"><Relationship Type="http://schemas.openxmlformats.org/officeDocument/2006/relationships/slide" Target="/ppt/slides/slide3.xml" Id="Rb9b0a2959fb24e4b" /><Relationship Type="http://schemas.openxmlformats.org/officeDocument/2006/relationships/notesMaster" Target="/ppt/notesMasters/notesMaster1.xml" Id="Rf6ef6dd4ab3e444c" /></Relationships>
</file>

<file path=ppt/notesSlides/_rels/notesSlide4.xml.rels>&#65279;<?xml version="1.0" encoding="utf-8"?><Relationships xmlns="http://schemas.openxmlformats.org/package/2006/relationships"><Relationship Type="http://schemas.openxmlformats.org/officeDocument/2006/relationships/slide" Target="/ppt/slides/slide4.xml" Id="Rbbe119b82a554af6" /><Relationship Type="http://schemas.openxmlformats.org/officeDocument/2006/relationships/notesMaster" Target="/ppt/notesMasters/notesMaster1.xml" Id="Rf260333f08db4f9a" /></Relationships>
</file>

<file path=ppt/notesSlides/_rels/notesSlide5.xml.rels>&#65279;<?xml version="1.0" encoding="utf-8"?><Relationships xmlns="http://schemas.openxmlformats.org/package/2006/relationships"><Relationship Type="http://schemas.openxmlformats.org/officeDocument/2006/relationships/slide" Target="/ppt/slides/slide5.xml" Id="Ra8beedbdb44941a4" /><Relationship Type="http://schemas.openxmlformats.org/officeDocument/2006/relationships/notesMaster" Target="/ppt/notesMasters/notesMaster1.xml" Id="Rd3996dce6c514cfe" /></Relationships>
</file>

<file path=ppt/notesSlides/_rels/notesSlide6.xml.rels>&#65279;<?xml version="1.0" encoding="utf-8"?><Relationships xmlns="http://schemas.openxmlformats.org/package/2006/relationships"><Relationship Type="http://schemas.openxmlformats.org/officeDocument/2006/relationships/slide" Target="/ppt/slides/slide6.xml" Id="Ra72d827bf3e74746" /><Relationship Type="http://schemas.openxmlformats.org/officeDocument/2006/relationships/notesMaster" Target="/ppt/notesMasters/notesMaster1.xml" Id="R61c780c2d7524ab5" /></Relationships>
</file>

<file path=ppt/notesSlides/_rels/notesSlide7.xml.rels>&#65279;<?xml version="1.0" encoding="utf-8"?><Relationships xmlns="http://schemas.openxmlformats.org/package/2006/relationships"><Relationship Type="http://schemas.openxmlformats.org/officeDocument/2006/relationships/slide" Target="/ppt/slides/slide7.xml" Id="R7cb4888a8c234b8e" /><Relationship Type="http://schemas.openxmlformats.org/officeDocument/2006/relationships/notesMaster" Target="/ppt/notesMasters/notesMaster1.xml" Id="R8418503404344cf5" /></Relationships>
</file>

<file path=ppt/notesSlides/_rels/notesSlide8.xml.rels>&#65279;<?xml version="1.0" encoding="utf-8"?><Relationships xmlns="http://schemas.openxmlformats.org/package/2006/relationships"><Relationship Type="http://schemas.openxmlformats.org/officeDocument/2006/relationships/slide" Target="/ppt/slides/slide8.xml" Id="Rd2683db4c58744bd" /><Relationship Type="http://schemas.openxmlformats.org/officeDocument/2006/relationships/notesMaster" Target="/ppt/notesMasters/notesMaster1.xml" Id="Rb0d18acb0a7740da" /></Relationships>
</file>

<file path=ppt/notesSlides/_rels/notesSlide9.xml.rels>&#65279;<?xml version="1.0" encoding="utf-8"?><Relationships xmlns="http://schemas.openxmlformats.org/package/2006/relationships"><Relationship Type="http://schemas.openxmlformats.org/officeDocument/2006/relationships/slide" Target="/ppt/slides/slide9.xml" Id="Ra5e1cb0170204144" /><Relationship Type="http://schemas.openxmlformats.org/officeDocument/2006/relationships/notesMaster" Target="/ppt/notesMasters/notesMaster1.xml" Id="R6db5df11c82d4af1"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1ce73e19d64b49e9" /><Relationship Type="http://schemas.openxmlformats.org/officeDocument/2006/relationships/image" Target="/ppt/media/image.png" Id="R5892851ecb7846de" /><Relationship Type="http://schemas.openxmlformats.org/officeDocument/2006/relationships/image" Target="/ppt/media/image2.png" Id="Re9f75418dc344e86" /><Relationship Type="http://schemas.openxmlformats.org/officeDocument/2006/relationships/image" Target="/ppt/media/image3.png" Id="Rfab6b16030a84d0e" /><Relationship Type="http://schemas.openxmlformats.org/officeDocument/2006/relationships/image" Target="/ppt/media/image4.png" Id="Rac5d2565ecf24b43" /><Relationship Type="http://schemas.openxmlformats.org/officeDocument/2006/relationships/image" Target="/ppt/media/image5.png" Id="R5fef6dec0c8640f3" /><Relationship Type="http://schemas.openxmlformats.org/officeDocument/2006/relationships/image" Target="/ppt/media/image.jpeg" Id="R2d0887a6ac1e4d21" /><Relationship Type="http://schemas.openxmlformats.org/officeDocument/2006/relationships/image" Target="/ppt/media/image2.jpeg" Id="R1c88b7b9026f4fe6" /><Relationship Type="http://schemas.openxmlformats.org/officeDocument/2006/relationships/image" Target="/ppt/media/image3.jpeg" Id="R4f7bc6aa61c4499c" /><Relationship Type="http://schemas.openxmlformats.org/officeDocument/2006/relationships/image" Target="/ppt/media/image4.jpeg" Id="R03bb62409d6d4663" /><Relationship Type="http://schemas.openxmlformats.org/officeDocument/2006/relationships/image" Target="/ppt/media/image6.png" Id="R1dce1a0098fc4878" /><Relationship Type="http://schemas.openxmlformats.org/officeDocument/2006/relationships/image" Target="/ppt/media/image7.png" Id="Rb047b1ebb9f44527" /><Relationship Type="http://schemas.openxmlformats.org/officeDocument/2006/relationships/image" Target="/ppt/media/image.tiff" Id="Racdf758266364031" /></Relationships>
</file>

<file path=ppt/slideLayouts/_rels/slideLayout10.xml.rels>&#65279;<?xml version="1.0" encoding="utf-8"?><Relationships xmlns="http://schemas.openxmlformats.org/package/2006/relationships"><Relationship Type="http://schemas.openxmlformats.org/officeDocument/2006/relationships/slideMaster" Target="/ppt/slideMasters/slideMaster1.xml" Id="R30750a417b784ed1" /><Relationship Type="http://schemas.openxmlformats.org/officeDocument/2006/relationships/image" Target="/ppt/media/image.png" Id="R94ee01a993f44f96" /><Relationship Type="http://schemas.openxmlformats.org/officeDocument/2006/relationships/image" Target="/ppt/media/image2.png" Id="R1019463418024386" /><Relationship Type="http://schemas.openxmlformats.org/officeDocument/2006/relationships/image" Target="/ppt/media/image3.png" Id="Rba8d2585a1754692" /><Relationship Type="http://schemas.openxmlformats.org/officeDocument/2006/relationships/image" Target="/ppt/media/image4.png" Id="R003cf36992d34035" /><Relationship Type="http://schemas.openxmlformats.org/officeDocument/2006/relationships/image" Target="/ppt/media/image5.png" Id="Re1c92c91f735426d" /><Relationship Type="http://schemas.openxmlformats.org/officeDocument/2006/relationships/image" Target="/ppt/media/image.jpeg" Id="R243de51691be46b0" /><Relationship Type="http://schemas.openxmlformats.org/officeDocument/2006/relationships/image" Target="/ppt/media/image2.jpeg" Id="Rb27098b73702412f" /><Relationship Type="http://schemas.openxmlformats.org/officeDocument/2006/relationships/image" Target="/ppt/media/image3.jpeg" Id="R56a9a2c92e474414" /><Relationship Type="http://schemas.openxmlformats.org/officeDocument/2006/relationships/image" Target="/ppt/media/image4.jpeg" Id="R81583213def04de9" /><Relationship Type="http://schemas.openxmlformats.org/officeDocument/2006/relationships/image" Target="/ppt/media/image6.png" Id="Rd7eca8acb06b4645" /><Relationship Type="http://schemas.openxmlformats.org/officeDocument/2006/relationships/image" Target="/ppt/media/image7.png" Id="R9ba9c1cc821242c9" /><Relationship Type="http://schemas.openxmlformats.org/officeDocument/2006/relationships/image" Target="/ppt/media/image.tiff" Id="Rfca4be2035c64ce3" /></Relationships>
</file>

<file path=ppt/slideLayouts/_rels/slideLayout11.xml.rels>&#65279;<?xml version="1.0" encoding="utf-8"?><Relationships xmlns="http://schemas.openxmlformats.org/package/2006/relationships"><Relationship Type="http://schemas.openxmlformats.org/officeDocument/2006/relationships/slideMaster" Target="/ppt/slideMasters/slideMaster1.xml" Id="Rc1f9da40123f4e74" /></Relationships>
</file>

<file path=ppt/slideLayouts/_rels/slideLayout2.xml.rels>&#65279;<?xml version="1.0" encoding="utf-8"?><Relationships xmlns="http://schemas.openxmlformats.org/package/2006/relationships"><Relationship Type="http://schemas.openxmlformats.org/officeDocument/2006/relationships/slideMaster" Target="/ppt/slideMasters/slideMaster1.xml" Id="R650fe1fdb61f49ec" /><Relationship Type="http://schemas.openxmlformats.org/officeDocument/2006/relationships/image" Target="/ppt/media/image3.png" Id="Rbd26c77a26dc4deb" /><Relationship Type="http://schemas.openxmlformats.org/officeDocument/2006/relationships/image" Target="/ppt/media/image4.png" Id="Re6228287832c45dd" /><Relationship Type="http://schemas.openxmlformats.org/officeDocument/2006/relationships/image" Target="/ppt/media/image5.png" Id="R1065bfcd562e4870" /><Relationship Type="http://schemas.openxmlformats.org/officeDocument/2006/relationships/image" Target="/ppt/media/image.jpeg" Id="Rb44ad16d4a7449a6" /><Relationship Type="http://schemas.openxmlformats.org/officeDocument/2006/relationships/image" Target="/ppt/media/image2.jpeg" Id="Rfd38500796e8450c" /><Relationship Type="http://schemas.openxmlformats.org/officeDocument/2006/relationships/image" Target="/ppt/media/image3.jpeg" Id="R97ec2b64a3a34b55" /><Relationship Type="http://schemas.openxmlformats.org/officeDocument/2006/relationships/image" Target="/ppt/media/image4.jpeg" Id="Ra196d4aafeeb444e" /><Relationship Type="http://schemas.openxmlformats.org/officeDocument/2006/relationships/image" Target="/ppt/media/image6.png" Id="R5e6da53ff28d4062" /><Relationship Type="http://schemas.openxmlformats.org/officeDocument/2006/relationships/image" Target="/ppt/media/image7.png" Id="R516448a038674358" /><Relationship Type="http://schemas.openxmlformats.org/officeDocument/2006/relationships/image" Target="/ppt/media/image.tiff" Id="R269053750803473e" /><Relationship Type="http://schemas.openxmlformats.org/officeDocument/2006/relationships/image" Target="/ppt/media/image8.png" Id="Ra0f624c43af24045" /></Relationships>
</file>

<file path=ppt/slideLayouts/_rels/slideLayout3.xml.rels>&#65279;<?xml version="1.0" encoding="utf-8"?><Relationships xmlns="http://schemas.openxmlformats.org/package/2006/relationships"><Relationship Type="http://schemas.openxmlformats.org/officeDocument/2006/relationships/slideMaster" Target="/ppt/slideMasters/slideMaster1.xml" Id="R22c77010c7754367" /></Relationships>
</file>

<file path=ppt/slideLayouts/_rels/slideLayout4.xml.rels>&#65279;<?xml version="1.0" encoding="utf-8"?><Relationships xmlns="http://schemas.openxmlformats.org/package/2006/relationships"><Relationship Type="http://schemas.openxmlformats.org/officeDocument/2006/relationships/slideMaster" Target="/ppt/slideMasters/slideMaster1.xml" Id="R043c3108e3894352" /></Relationships>
</file>

<file path=ppt/slideLayouts/_rels/slideLayout5.xml.rels>&#65279;<?xml version="1.0" encoding="utf-8"?><Relationships xmlns="http://schemas.openxmlformats.org/package/2006/relationships"><Relationship Type="http://schemas.openxmlformats.org/officeDocument/2006/relationships/slideMaster" Target="/ppt/slideMasters/slideMaster1.xml" Id="Re074adc0c81b4448" /><Relationship Type="http://schemas.openxmlformats.org/officeDocument/2006/relationships/image" Target="/ppt/media/image5.jpeg" Id="R2ba54cde5e7f4b8b" /></Relationships>
</file>

<file path=ppt/slideLayouts/_rels/slideLayout6.xml.rels>&#65279;<?xml version="1.0" encoding="utf-8"?><Relationships xmlns="http://schemas.openxmlformats.org/package/2006/relationships"><Relationship Type="http://schemas.openxmlformats.org/officeDocument/2006/relationships/slideMaster" Target="/ppt/slideMasters/slideMaster1.xml" Id="R8564647717a242f5" /></Relationships>
</file>

<file path=ppt/slideLayouts/_rels/slideLayout7.xml.rels>&#65279;<?xml version="1.0" encoding="utf-8"?><Relationships xmlns="http://schemas.openxmlformats.org/package/2006/relationships"><Relationship Type="http://schemas.openxmlformats.org/officeDocument/2006/relationships/slideMaster" Target="/ppt/slideMasters/slideMaster1.xml" Id="Rb05de908e27b4022" /></Relationships>
</file>

<file path=ppt/slideLayouts/_rels/slideLayout8.xml.rels>&#65279;<?xml version="1.0" encoding="utf-8"?><Relationships xmlns="http://schemas.openxmlformats.org/package/2006/relationships"><Relationship Type="http://schemas.openxmlformats.org/officeDocument/2006/relationships/slideMaster" Target="/ppt/slideMasters/slideMaster1.xml" Id="R938336c7b6bd4d69" /><Relationship Type="http://schemas.openxmlformats.org/officeDocument/2006/relationships/image" Target="/ppt/media/image9.png" Id="R1ae5ab03df9d4fab" /><Relationship Type="http://schemas.openxmlformats.org/officeDocument/2006/relationships/image" Target="/ppt/media/image3.png" Id="Rfd3664ff7e0a4e4a" /></Relationships>
</file>

<file path=ppt/slideLayouts/_rels/slideLayout9.xml.rels>&#65279;<?xml version="1.0" encoding="utf-8"?><Relationships xmlns="http://schemas.openxmlformats.org/package/2006/relationships"><Relationship Type="http://schemas.openxmlformats.org/officeDocument/2006/relationships/slideMaster" Target="/ppt/slideMasters/slideMaster1.xml" Id="R207d10a40d2d4d50" /><Relationship Type="http://schemas.openxmlformats.org/officeDocument/2006/relationships/image" Target="/ppt/media/image3.png" Id="Rf449111674e94473" /></Relationships>
</file>

<file path=ppt/slideLayouts/slideLayout1.xml><?xml version="1.0" encoding="utf-8"?>
<p:sldLayout xmlns:p="http://schemas.openxmlformats.org/presentationml/2006/main" preserve="1" userDrawn="1">
  <p:cSld name="Presentation_title">
    <p:spTree>
      <p:nvGrpSpPr>
        <p:cNvPr id="1" name=""/>
        <p:cNvGrpSpPr/>
        <p:nvPr/>
      </p:nvGrpSpPr>
      <p:grpSpPr>
        <a:xfrm xmlns:a="http://schemas.openxmlformats.org/drawingml/2006/main"/>
      </p:grpSpPr>
      <p:pic>
        <p:nvPicPr>
          <p:cNvPr id="1" name="Logo.svg"/>
          <p:cNvPicPr>
            <a:picLocks xmlns:a="http://schemas.openxmlformats.org/drawingml/2006/main" noChangeAspect="1"/>
          </p:cNvPicPr>
          <p:nvPr/>
        </p:nvPicPr>
        <p:blipFill>
          <a:blip xmlns:r="http://schemas.openxmlformats.org/officeDocument/2006/relationships" xmlns:a="http://schemas.openxmlformats.org/drawingml/2006/main" r:embed="R5892851ecb7846de"/>
          <a:stretch xmlns:a="http://schemas.openxmlformats.org/drawingml/2006/main">
            <a:fillRect l="0" t="0" r="0" b="0"/>
          </a:stretch>
        </p:blipFill>
        <p:spPr>
          <a:xfrm xmlns:a="http://schemas.openxmlformats.org/drawingml/2006/main" rot="0" flipH="0" flipV="0">
            <a:off x="5448300" y="366148"/>
            <a:ext cx="3119096" cy="925849"/>
          </a:xfrm>
          <a:prstGeom xmlns:a="http://schemas.openxmlformats.org/drawingml/2006/main" prst="rect">
            <a:avLst/>
          </a:prstGeom>
          <a:ln xmlns:a="http://schemas.openxmlformats.org/drawingml/2006/main" w="12700">
            <a:miter/>
          </a:ln>
        </p:spPr>
      </p:pic>
      <p:pic>
        <p:nvPicPr>
          <p:cNvPr id="2" name="Obraz 3"/>
          <p:cNvPicPr>
            <a:picLocks xmlns:a="http://schemas.openxmlformats.org/drawingml/2006/main" noChangeAspect="1"/>
          </p:cNvPicPr>
          <p:nvPr/>
        </p:nvPicPr>
        <p:blipFill rotWithShape="1">
          <a:blip xmlns:r="http://schemas.openxmlformats.org/officeDocument/2006/relationships" xmlns:a="http://schemas.openxmlformats.org/drawingml/2006/main" r:embed="Re9f75418dc344e86"/>
          <a:srcRect xmlns:a="http://schemas.openxmlformats.org/drawingml/2006/main" l="3565" t="0" r="5704" b="0"/>
          <a:stretch xmlns:a="http://schemas.openxmlformats.org/drawingml/2006/main"/>
        </p:blipFill>
        <p:spPr>
          <a:xfrm xmlns:a="http://schemas.openxmlformats.org/drawingml/2006/main" rot="0" flipH="0" flipV="0">
            <a:off x="5744066" y="401751"/>
            <a:ext cx="2469152" cy="863748"/>
          </a:xfrm>
          <a:prstGeom xmlns:a="http://schemas.openxmlformats.org/drawingml/2006/main" prst="rect">
            <a:avLst/>
          </a:prstGeom>
        </p:spPr>
      </p:pic>
      <p:pic>
        <p:nvPicPr>
          <p:cNvPr id="3"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fab6b16030a84d0e"/>
          <a:srcRect xmlns:a="http://schemas.openxmlformats.org/drawingml/2006/main" l="0" t="38426" r="28460" b="0"/>
          <a:stretch xmlns:a="http://schemas.openxmlformats.org/drawingml/2006/main"/>
        </p:blipFill>
        <p:spPr>
          <a:xfrm xmlns:a="http://schemas.openxmlformats.org/drawingml/2006/main">
            <a:off x="6901331" y="9930"/>
            <a:ext cx="5290669" cy="4882232"/>
          </a:xfrm>
          <a:prstGeom xmlns:a="http://schemas.openxmlformats.org/drawingml/2006/main" prst="rect">
            <a:avLst/>
          </a:prstGeom>
          <a:ln xmlns:a="http://schemas.openxmlformats.org/drawingml/2006/main" w="12700">
            <a:miter/>
          </a:ln>
        </p:spPr>
      </p:pic>
      <p:pic>
        <p:nvPicPr>
          <p:cNvPr id="4" name="Obraz 5"/>
          <p:cNvPicPr>
            <a:picLocks xmlns:a="http://schemas.openxmlformats.org/drawingml/2006/main" noChangeAspect="1"/>
          </p:cNvPicPr>
          <p:nvPr/>
        </p:nvPicPr>
        <p:blipFill>
          <a:blip xmlns:r="http://schemas.openxmlformats.org/officeDocument/2006/relationships" xmlns:a="http://schemas.openxmlformats.org/drawingml/2006/main" r:embed="Rac5d2565ecf24b43"/>
          <a:stretch xmlns:a="http://schemas.openxmlformats.org/drawingml/2006/main">
            <a:fillRect l="0" t="0" r="0" b="0"/>
          </a:stretch>
        </p:blipFill>
        <p:spPr>
          <a:xfrm xmlns:a="http://schemas.openxmlformats.org/drawingml/2006/main">
            <a:off x="527329" y="522113"/>
            <a:ext cx="4177075" cy="928532"/>
          </a:xfrm>
          <a:prstGeom xmlns:a="http://schemas.openxmlformats.org/drawingml/2006/main" prst="rect">
            <a:avLst/>
          </a:prstGeom>
        </p:spPr>
      </p:pic>
      <p:sp>
        <p:nvSpPr>
          <p:cNvPr id="3" name="Presentation Title">
            <a:extLst xmlns:a="http://schemas.openxmlformats.org/drawingml/2006/main">
              <a:ext uri="{FF2B5EF4-FFF2-40B4-BE49-F238E27FC236}">
                <a16:creationId xmlns:a16="http://schemas.microsoft.com/office/drawing/2014/main" id="{544CC6B6-36D5-332A-4817-BB95203CDDF4}"/>
              </a:ext>
            </a:extLst>
          </p:cNvPr>
          <p:cNvSpPr>
            <a:spLocks xmlns:a="http://schemas.openxmlformats.org/drawingml/2006/main" noGrp="1"/>
          </p:cNvSpPr>
          <p:nvPr>
            <p:ph type="title" idx="0"/>
          </p:nvPr>
        </p:nvSpPr>
        <p:spPr>
          <a:xfrm xmlns:a="http://schemas.openxmlformats.org/drawingml/2006/main">
            <a:off x="756196" y="1937759"/>
            <a:ext cx="8910054" cy="1370632"/>
          </a:xfrm>
          <a:prstGeom xmlns:a="http://schemas.openxmlformats.org/drawingml/2006/main" prst="rect">
            <a:avLst/>
          </a:prstGeom>
        </p:spPr>
        <p:txBody>
          <a:bodyPr xmlns:a="http://schemas.openxmlformats.org/drawingml/2006/main" anchor="ctr">
            <a:normAutofit/>
          </a:bodyPr>
          <a:lstStyle xmlns:a="http://schemas.openxmlformats.org/drawingml/2006/main">
            <a:lvl1pPr algn="ctr">
              <a:buNone/>
              <a:defRPr sz="3600" spc="-232">
                <a:solidFill>
                  <a:srgbClr val="F78722"/>
                </a:solidFill>
                <a:latin typeface="Montserrat Regular"/>
                <a:ea typeface="Montserrat Regular"/>
                <a:cs typeface="Montserrat Regular"/>
              </a:defRPr>
            </a:lvl1pPr>
          </a:lstStyle>
          <a:p xmlns:a="http://schemas.openxmlformats.org/drawingml/2006/main"/>
        </p:txBody>
      </p:sp>
      <p:pic>
        <p:nvPicPr>
          <p:cNvPr id="6" name="_Universite Officielle de Ruwenzori (UOR).png"/>
          <p:cNvPicPr>
            <a:picLocks xmlns:a="http://schemas.openxmlformats.org/drawingml/2006/main" noChangeAspect="1"/>
          </p:cNvPicPr>
          <p:nvPr/>
        </p:nvPicPr>
        <p:blipFill>
          <a:blip xmlns:r="http://schemas.openxmlformats.org/officeDocument/2006/relationships" xmlns:a="http://schemas.openxmlformats.org/drawingml/2006/main" r:embed="R5fef6dec0c8640f3"/>
          <a:stretch xmlns:a="http://schemas.openxmlformats.org/drawingml/2006/main">
            <a:fillRect l="0" t="0" r="0" b="0"/>
          </a:stretch>
        </p:blipFill>
        <p:spPr>
          <a:xfrm xmlns:a="http://schemas.openxmlformats.org/drawingml/2006/main" rot="0" flipH="0" flipV="0">
            <a:off x="9786081" y="5538080"/>
            <a:ext cx="656507" cy="702391"/>
          </a:xfrm>
          <a:prstGeom xmlns:a="http://schemas.openxmlformats.org/drawingml/2006/main" prst="rect">
            <a:avLst/>
          </a:prstGeom>
          <a:ln xmlns:a="http://schemas.openxmlformats.org/drawingml/2006/main" w="12700">
            <a:miter/>
          </a:ln>
        </p:spPr>
      </p:pic>
      <p:pic>
        <p:nvPicPr>
          <p:cNvPr id="7" name="institut-de-technologie-de-l-industrie-du-management-et-de-l-entrepreneuriat-501467.jpg"/>
          <p:cNvPicPr>
            <a:picLocks xmlns:a="http://schemas.openxmlformats.org/drawingml/2006/main" noChangeAspect="1"/>
          </p:cNvPicPr>
          <p:nvPr/>
        </p:nvPicPr>
        <p:blipFill>
          <a:blip xmlns:r="http://schemas.openxmlformats.org/officeDocument/2006/relationships" xmlns:a="http://schemas.openxmlformats.org/drawingml/2006/main" r:embed="R2d0887a6ac1e4d21"/>
          <a:stretch xmlns:a="http://schemas.openxmlformats.org/drawingml/2006/main">
            <a:fillRect l="0" t="0" r="0" b="0"/>
          </a:stretch>
        </p:blipFill>
        <p:spPr>
          <a:xfrm xmlns:a="http://schemas.openxmlformats.org/drawingml/2006/main" rot="0" flipH="0" flipV="0">
            <a:off x="6306442" y="5380577"/>
            <a:ext cx="1101721" cy="1017397"/>
          </a:xfrm>
          <a:prstGeom xmlns:a="http://schemas.openxmlformats.org/drawingml/2006/main" prst="rect">
            <a:avLst/>
          </a:prstGeom>
          <a:ln xmlns:a="http://schemas.openxmlformats.org/drawingml/2006/main" w="12700">
            <a:miter/>
          </a:ln>
        </p:spPr>
      </p:pic>
      <p:pic>
        <p:nvPicPr>
          <p:cNvPr id="8" name="Université de l'Assomption au Congo.jpg"/>
          <p:cNvPicPr>
            <a:picLocks xmlns:a="http://schemas.openxmlformats.org/drawingml/2006/main" noChangeAspect="1"/>
          </p:cNvPicPr>
          <p:nvPr/>
        </p:nvPicPr>
        <p:blipFill>
          <a:blip xmlns:r="http://schemas.openxmlformats.org/officeDocument/2006/relationships" xmlns:a="http://schemas.openxmlformats.org/drawingml/2006/main" r:embed="R1c88b7b9026f4fe6"/>
          <a:stretch xmlns:a="http://schemas.openxmlformats.org/drawingml/2006/main">
            <a:fillRect l="0" t="0" r="0" b="0"/>
          </a:stretch>
        </p:blipFill>
        <p:spPr>
          <a:xfrm xmlns:a="http://schemas.openxmlformats.org/drawingml/2006/main" rot="0" flipH="0" flipV="0">
            <a:off x="10649167" y="5487687"/>
            <a:ext cx="862263" cy="803178"/>
          </a:xfrm>
          <a:prstGeom xmlns:a="http://schemas.openxmlformats.org/drawingml/2006/main" prst="rect">
            <a:avLst/>
          </a:prstGeom>
          <a:ln xmlns:a="http://schemas.openxmlformats.org/drawingml/2006/main" w="12700">
            <a:miter/>
          </a:ln>
        </p:spPr>
      </p:pic>
      <p:pic>
        <p:nvPicPr>
          <p:cNvPr id="9" name="Universite Libre des Pays des Grands Lacs (ULPGL) .jpg"/>
          <p:cNvPicPr>
            <a:picLocks xmlns:a="http://schemas.openxmlformats.org/drawingml/2006/main" noChangeAspect="1"/>
          </p:cNvPicPr>
          <p:nvPr/>
        </p:nvPicPr>
        <p:blipFill>
          <a:blip xmlns:r="http://schemas.openxmlformats.org/officeDocument/2006/relationships" xmlns:a="http://schemas.openxmlformats.org/drawingml/2006/main" r:embed="R4f7bc6aa61c4499c"/>
          <a:stretch xmlns:a="http://schemas.openxmlformats.org/drawingml/2006/main">
            <a:fillRect l="0" t="0" r="0" b="0"/>
          </a:stretch>
        </p:blipFill>
        <p:spPr>
          <a:xfrm xmlns:a="http://schemas.openxmlformats.org/drawingml/2006/main" rot="0" flipH="0" flipV="0">
            <a:off x="8922996" y="5538595"/>
            <a:ext cx="656506" cy="701361"/>
          </a:xfrm>
          <a:prstGeom xmlns:a="http://schemas.openxmlformats.org/drawingml/2006/main" prst="rect">
            <a:avLst/>
          </a:prstGeom>
          <a:ln xmlns:a="http://schemas.openxmlformats.org/drawingml/2006/main" w="12700">
            <a:miter/>
          </a:ln>
        </p:spPr>
      </p:pic>
      <p:pic>
        <p:nvPicPr>
          <p:cNvPr id="10" name="universite-de-dschang (1).jpg"/>
          <p:cNvPicPr>
            <a:picLocks xmlns:a="http://schemas.openxmlformats.org/drawingml/2006/main" noChangeAspect="1"/>
          </p:cNvPicPr>
          <p:nvPr/>
        </p:nvPicPr>
        <p:blipFill>
          <a:blip xmlns:r="http://schemas.openxmlformats.org/officeDocument/2006/relationships" xmlns:a="http://schemas.openxmlformats.org/drawingml/2006/main" r:embed="R03bb62409d6d4663"/>
          <a:srcRect xmlns:a="http://schemas.openxmlformats.org/drawingml/2006/main" l="17180" t="13137" r="27766" b="10934"/>
          <a:stretch xmlns:a="http://schemas.openxmlformats.org/drawingml/2006/main">
            <a:fillRect l="0" t="0" r="0" b="0"/>
          </a:stretch>
        </p:blipFill>
        <p:spPr>
          <a:xfrm xmlns:a="http://schemas.openxmlformats.org/drawingml/2006/main" rot="0" flipH="0" flipV="0">
            <a:off x="7614742" y="5496207"/>
            <a:ext cx="1101675" cy="786139"/>
          </a:xfrm>
          <a:prstGeom xmlns:a="http://schemas.openxmlformats.org/drawingml/2006/main" prst="rect">
            <a:avLst/>
          </a:prstGeom>
          <a:ln xmlns:a="http://schemas.openxmlformats.org/drawingml/2006/main" w="12700">
            <a:miter/>
          </a:ln>
        </p:spPr>
      </p:pic>
      <p:pic>
        <p:nvPicPr>
          <p:cNvPr id="11" name="Obraz 2"/>
          <p:cNvPicPr>
            <a:picLocks xmlns:a="http://schemas.openxmlformats.org/drawingml/2006/main" noChangeAspect="1"/>
          </p:cNvPicPr>
          <p:nvPr/>
        </p:nvPicPr>
        <p:blipFill>
          <a:blip xmlns:r="http://schemas.openxmlformats.org/officeDocument/2006/relationships" xmlns:a="http://schemas.openxmlformats.org/drawingml/2006/main" r:embed="R1dce1a0098fc4878"/>
          <a:stretch xmlns:a="http://schemas.openxmlformats.org/drawingml/2006/main">
            <a:fillRect l="0" t="0" r="0" b="0"/>
          </a:stretch>
        </p:blipFill>
        <p:spPr>
          <a:xfrm xmlns:a="http://schemas.openxmlformats.org/drawingml/2006/main" rot="0" flipH="0" flipV="0">
            <a:off x="2601127" y="5602344"/>
            <a:ext cx="2189110" cy="573864"/>
          </a:xfrm>
          <a:prstGeom xmlns:a="http://schemas.openxmlformats.org/drawingml/2006/main" prst="rect">
            <a:avLst/>
          </a:prstGeom>
        </p:spPr>
      </p:pic>
      <p:pic>
        <p:nvPicPr>
          <p:cNvPr id="12" name="Obraz 4"/>
          <p:cNvPicPr>
            <a:picLocks xmlns:a="http://schemas.openxmlformats.org/drawingml/2006/main" noChangeAspect="1"/>
          </p:cNvPicPr>
          <p:nvPr/>
        </p:nvPicPr>
        <p:blipFill>
          <a:blip xmlns:r="http://schemas.openxmlformats.org/officeDocument/2006/relationships" xmlns:a="http://schemas.openxmlformats.org/drawingml/2006/main" r:embed="Rb047b1ebb9f44527"/>
          <a:stretch xmlns:a="http://schemas.openxmlformats.org/drawingml/2006/main">
            <a:fillRect l="0" t="0" r="0" b="0"/>
          </a:stretch>
        </p:blipFill>
        <p:spPr>
          <a:xfrm xmlns:a="http://schemas.openxmlformats.org/drawingml/2006/main" rot="0" flipH="0" flipV="0">
            <a:off x="1097431" y="5542026"/>
            <a:ext cx="1297117" cy="694500"/>
          </a:xfrm>
          <a:prstGeom xmlns:a="http://schemas.openxmlformats.org/drawingml/2006/main" prst="rect">
            <a:avLst/>
          </a:prstGeom>
        </p:spPr>
      </p:pic>
      <p:pic>
        <p:nvPicPr>
          <p:cNvPr id="13" name="Obraz 1"/>
          <p:cNvPicPr>
            <a:picLocks xmlns:a="http://schemas.openxmlformats.org/drawingml/2006/main" noChangeAspect="1"/>
          </p:cNvPicPr>
          <p:nvPr/>
        </p:nvPicPr>
        <p:blipFill>
          <a:blip xmlns:r="http://schemas.openxmlformats.org/officeDocument/2006/relationships" xmlns:a="http://schemas.openxmlformats.org/drawingml/2006/main" r:embed="Racdf758266364031"/>
          <a:stretch xmlns:a="http://schemas.openxmlformats.org/drawingml/2006/main">
            <a:fillRect l="0" t="0" r="0" b="0"/>
          </a:stretch>
        </p:blipFill>
        <p:spPr>
          <a:xfrm xmlns:a="http://schemas.openxmlformats.org/drawingml/2006/main" rot="0" flipH="0" flipV="0">
            <a:off x="4996815" y="5590191"/>
            <a:ext cx="1103048" cy="598170"/>
          </a:xfrm>
          <a:prstGeom xmlns:a="http://schemas.openxmlformats.org/drawingml/2006/main" prst="rect">
            <a:avLst/>
          </a:prstGeom>
        </p:spPr>
      </p:pic>
      <p:sp>
        <p:nvSpPr>
          <p:cNvPr id="24" name="Body Level One…">
            <a:extLst xmlns:a="http://schemas.openxmlformats.org/drawingml/2006/main">
              <a:ext uri="{FF2B5EF4-FFF2-40B4-BE49-F238E27FC236}">
                <a16:creationId xmlns:a16="http://schemas.microsoft.com/office/drawing/2014/main" id="{1A6CDE22-E8DA-52CE-374D-E1B0E8D6DCE6}"/>
              </a:ext>
            </a:extLst>
          </p:cNvPr>
          <p:cNvSpPr>
            <a:spLocks xmlns:a="http://schemas.openxmlformats.org/drawingml/2006/main" noGrp="1"/>
          </p:cNvSpPr>
          <p:nvPr>
            <p:ph type="body" idx="1" hasCustomPrompt="1"/>
          </p:nvPr>
        </p:nvSpPr>
        <p:spPr>
          <a:xfrm xmlns:a="http://schemas.openxmlformats.org/drawingml/2006/main">
            <a:off x="767347" y="3907639"/>
            <a:ext cx="9675241" cy="573865"/>
          </a:xfrm>
          <a:prstGeom xmlns:a="http://schemas.openxmlformats.org/drawingml/2006/main" prst="rect">
            <a:avLst/>
          </a:prstGeom>
        </p:spPr>
        <p:txBody>
          <a:bodyPr xmlns:a="http://schemas.openxmlformats.org/drawingml/2006/main">
            <a:noAutofit/>
          </a:bodyPr>
          <a:lstStyle xmlns:a="http://schemas.openxmlformats.org/drawingml/2006/main">
            <a:lvl1pPr marL="0" indent="0" algn="ctr">
              <a:lnSpc>
                <a:spcPct val="100000"/>
              </a:lnSpc>
              <a:spcBef>
                <a:spcPts val="0"/>
              </a:spcBef>
              <a:buNone/>
              <a:defRPr sz="2000" b="1">
                <a:solidFill>
                  <a:srgbClr val="F78722"/>
                </a:solidFill>
                <a:latin typeface="Calibri"/>
                <a:ea typeface="Calibri"/>
                <a:cs typeface="Calibri"/>
              </a:defRPr>
            </a:lvl1pPr>
            <a:lvl2pPr marL="0" indent="457200" algn="ctr">
              <a:lnSpc>
                <a:spcPct val="100000"/>
              </a:lnSpc>
              <a:spcBef>
                <a:spcPts val="0"/>
              </a:spcBef>
              <a:buNone/>
              <a:defRPr sz="2000" b="1">
                <a:solidFill>
                  <a:schemeClr val="tx1"/>
                </a:solidFill>
                <a:latin typeface="Calibri"/>
                <a:ea typeface="Calibri"/>
                <a:cs typeface="Calibri"/>
              </a:defRPr>
            </a:lvl2pPr>
            <a:lvl3pPr marL="0" indent="914400" algn="ctr">
              <a:lnSpc>
                <a:spcPct val="100000"/>
              </a:lnSpc>
              <a:spcBef>
                <a:spcPts val="0"/>
              </a:spcBef>
              <a:buNone/>
              <a:defRPr sz="2000" b="1">
                <a:solidFill>
                  <a:schemeClr val="tx1"/>
                </a:solidFill>
                <a:latin typeface="Calibri"/>
                <a:ea typeface="Calibri"/>
                <a:cs typeface="Calibri"/>
              </a:defRPr>
            </a:lvl3pPr>
            <a:lvl4pPr marL="0" indent="1371600" algn="ctr">
              <a:lnSpc>
                <a:spcPct val="100000"/>
              </a:lnSpc>
              <a:spcBef>
                <a:spcPts val="0"/>
              </a:spcBef>
              <a:buNone/>
              <a:defRPr sz="2000" b="1">
                <a:solidFill>
                  <a:schemeClr val="tx1"/>
                </a:solidFill>
                <a:latin typeface="Calibri"/>
                <a:ea typeface="Calibri"/>
                <a:cs typeface="Calibri"/>
              </a:defRPr>
            </a:lvl4pPr>
            <a:lvl5pPr marL="0" indent="1828800" algn="ctr">
              <a:lnSpc>
                <a:spcPct val="100000"/>
              </a:lnSpc>
              <a:spcBef>
                <a:spcPts val="0"/>
              </a:spcBef>
              <a:buNone/>
              <a:defRPr sz="2000" b="1">
                <a:solidFill>
                  <a:schemeClr val="tx1"/>
                </a:solidFill>
                <a:latin typeface="Calibri"/>
                <a:ea typeface="Calibri"/>
                <a:cs typeface="Calibri"/>
              </a:defRPr>
            </a:lvl5pPr>
          </a:lstStyle>
          <a:p xmlns:a="http://schemas.openxmlformats.org/drawingml/2006/main">
            <a:r>
              <a:t>Presentation Subtitle</a:t>
            </a:r>
          </a:p>
          <a:p xmlns:a="http://schemas.openxmlformats.org/drawingml/2006/main">
            <a:pPr>
              <a:buNone/>
            </a:pPr>
          </a:p>
          <a:p xmlns:a="http://schemas.openxmlformats.org/drawingml/2006/main">
            <a:pPr>
              <a:buNone/>
            </a:pPr>
          </a:p>
          <a:p xmlns:a="http://schemas.openxmlformats.org/drawingml/2006/main">
            <a:pPr>
              <a:buNone/>
            </a:pPr>
          </a:p>
          <a:p xmlns:a="http://schemas.openxmlformats.org/drawingml/2006/main">
            <a:pPr>
              <a:buNone/>
            </a:pPr>
          </a:p>
        </p:txBody>
      </p:sp>
      <p:sp>
        <p:nvSpPr>
          <p:cNvPr id="28" name="TextBox 27">
            <a:extLst xmlns:a="http://schemas.openxmlformats.org/drawingml/2006/main">
              <a:ext uri="{FF2B5EF4-FFF2-40B4-BE49-F238E27FC236}">
                <a16:creationId xmlns:a16="http://schemas.microsoft.com/office/drawing/2014/main" id="{B2F479BC-D007-C687-ADDC-10072E30BD09}"/>
              </a:ext>
            </a:extLst>
          </p:cNvPr>
          <p:cNvSpPr>
            <a:spLocks xmlns:a="http://schemas.openxmlformats.org/drawingml/2006/main" noGrp="1"/>
          </p:cNvSpPr>
          <p:nvPr/>
        </p:nvSpPr>
        <p:spPr>
          <a:xfrm xmlns:a="http://schemas.openxmlformats.org/drawingml/2006/main">
            <a:off x="5760360" y="1219340"/>
            <a:ext cx="4177076" cy="559640"/>
          </a:xfrm>
          <a:prstGeom xmlns:a="http://schemas.openxmlformats.org/drawingml/2006/main" prst="rect">
            <a:avLst/>
          </a:prstGeom>
          <a:noFill xmlns:a="http://schemas.openxmlformats.org/drawingml/2006/main"/>
          <a:ln xmlns:a="http://schemas.openxmlformats.org/drawingml/2006/main" w="12700">
            <a:noFill/>
          </a:ln>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50800" tIns="50800" rIns="50800" bIns="50800" anchor="ctr">
            <a:spAutoFit/>
          </a:bodyPr>
          <a:lstStyle xmlns:a="http://schemas.openxmlformats.org/drawingml/2006/main"/>
          <a:p xmlns:a="http://schemas.openxmlformats.org/drawingml/2006/main">
            <a:pPr marL="0" indent="0" algn="l">
              <a:lnSpc>
                <a:spcPct val="90000"/>
              </a:lnSpc>
              <a:spcBef>
                <a:spcPts val="0"/>
              </a:spcBef>
              <a:spcAft>
                <a:spcPts val="0"/>
              </a:spcAft>
              <a:buNone/>
            </a:pPr>
            <a:r>
              <a:rPr sz="1100">
                <a:solidFill>
                  <a:srgbClr val="595959"/>
                </a:solidFill>
                <a:latin typeface="Calibri"/>
                <a:ea typeface="Calibri"/>
                <a:cs typeface="Calibri"/>
              </a:rPr>
              <a:t>Road Transportation Systems Engineering </a:t>
            </a:r>
            <a:r>
              <a:rPr sz="1100">
                <a:solidFill>
                  <a:srgbClr val="595959"/>
                </a:solidFill>
                <a:latin typeface="Calibri"/>
                <a:ea typeface="Calibri"/>
                <a:cs typeface="Calibri"/>
              </a:rPr>
              <a:t>Development</a:t>
            </a:r>
            <a:r>
              <a:rPr sz="1100">
                <a:solidFill>
                  <a:srgbClr val="595959"/>
                </a:solidFill>
                <a:latin typeface="Calibri"/>
                <a:ea typeface="Calibri"/>
                <a:cs typeface="Calibri"/>
              </a:rPr>
              <a:t> in the Sub-Saharan Africa - Modern EU Master Programme &amp; Capacity Building</a:t>
            </a:r>
          </a:p>
          <a:p xmlns:a="http://schemas.openxmlformats.org/drawingml/2006/main">
            <a:pPr marL="0" indent="0" algn="l">
              <a:lnSpc>
                <a:spcPct val="90000"/>
              </a:lnSpc>
              <a:spcBef>
                <a:spcPts val="0"/>
              </a:spcBef>
              <a:spcAft>
                <a:spcPts val="0"/>
              </a:spcAft>
              <a:buNone/>
            </a:pPr>
            <a:r>
              <a:rPr sz="1100">
                <a:solidFill>
                  <a:srgbClr val="595959"/>
                </a:solidFill>
                <a:latin typeface="Calibri"/>
                <a:ea typeface="Calibri"/>
                <a:cs typeface="Calibri"/>
              </a:rPr>
              <a:t>ERASMUS-EDU-2023-CBHE</a:t>
            </a:r>
          </a:p>
        </p:txBody>
      </p:sp>
    </p:spTree>
  </p:cSld>
</p:sldLayout>
</file>

<file path=ppt/slideLayouts/slideLayout10.xml><?xml version="1.0" encoding="utf-8"?>
<p:sldLayout xmlns:p="http://schemas.openxmlformats.org/presentationml/2006/main" preserve="1" userDrawn="1">
  <p:cSld name="End_slide">
    <p:spTree>
      <p:nvGrpSpPr>
        <p:cNvPr id="1" name=""/>
        <p:cNvGrpSpPr/>
        <p:nvPr/>
      </p:nvGrpSpPr>
      <p:grpSpPr>
        <a:xfrm xmlns:a="http://schemas.openxmlformats.org/drawingml/2006/main"/>
      </p:grpSpPr>
      <p:pic>
        <p:nvPicPr>
          <p:cNvPr id="1" name="Logo.svg"/>
          <p:cNvPicPr>
            <a:picLocks xmlns:a="http://schemas.openxmlformats.org/drawingml/2006/main" noChangeAspect="1"/>
          </p:cNvPicPr>
          <p:nvPr/>
        </p:nvPicPr>
        <p:blipFill>
          <a:blip xmlns:r="http://schemas.openxmlformats.org/officeDocument/2006/relationships" xmlns:a="http://schemas.openxmlformats.org/drawingml/2006/main" r:embed="R94ee01a993f44f96"/>
          <a:stretch xmlns:a="http://schemas.openxmlformats.org/drawingml/2006/main">
            <a:fillRect l="0" t="0" r="0" b="0"/>
          </a:stretch>
        </p:blipFill>
        <p:spPr>
          <a:xfrm xmlns:a="http://schemas.openxmlformats.org/drawingml/2006/main" rot="0" flipH="0" flipV="0">
            <a:off x="3417254" y="1179598"/>
            <a:ext cx="4926646" cy="1706353"/>
          </a:xfrm>
          <a:prstGeom xmlns:a="http://schemas.openxmlformats.org/drawingml/2006/main" prst="rect">
            <a:avLst/>
          </a:prstGeom>
          <a:ln xmlns:a="http://schemas.openxmlformats.org/drawingml/2006/main" w="12700">
            <a:miter/>
          </a:ln>
        </p:spPr>
      </p:pic>
      <p:pic>
        <p:nvPicPr>
          <p:cNvPr id="2" name="Obraz 3"/>
          <p:cNvPicPr>
            <a:picLocks xmlns:a="http://schemas.openxmlformats.org/drawingml/2006/main" noChangeAspect="1"/>
          </p:cNvPicPr>
          <p:nvPr/>
        </p:nvPicPr>
        <p:blipFill rotWithShape="1">
          <a:blip xmlns:r="http://schemas.openxmlformats.org/officeDocument/2006/relationships" xmlns:a="http://schemas.openxmlformats.org/drawingml/2006/main" r:embed="R1019463418024386"/>
          <a:srcRect xmlns:a="http://schemas.openxmlformats.org/drawingml/2006/main" l="3565" t="0" r="5704" b="0"/>
          <a:stretch xmlns:a="http://schemas.openxmlformats.org/drawingml/2006/main"/>
        </p:blipFill>
        <p:spPr>
          <a:xfrm xmlns:a="http://schemas.openxmlformats.org/drawingml/2006/main" rot="0" flipH="0" flipV="0">
            <a:off x="3884421" y="1245214"/>
            <a:ext cx="3900052" cy="1591901"/>
          </a:xfrm>
          <a:prstGeom xmlns:a="http://schemas.openxmlformats.org/drawingml/2006/main" prst="rect">
            <a:avLst/>
          </a:prstGeom>
        </p:spPr>
      </p:pic>
      <p:pic>
        <p:nvPicPr>
          <p:cNvPr id="3"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ba8d2585a1754692"/>
          <a:srcRect xmlns:a="http://schemas.openxmlformats.org/drawingml/2006/main" l="0" t="38426" r="28460" b="0"/>
          <a:stretch xmlns:a="http://schemas.openxmlformats.org/drawingml/2006/main"/>
        </p:blipFill>
        <p:spPr>
          <a:xfrm xmlns:a="http://schemas.openxmlformats.org/drawingml/2006/main">
            <a:off x="6901331" y="9930"/>
            <a:ext cx="5290669" cy="4882232"/>
          </a:xfrm>
          <a:prstGeom xmlns:a="http://schemas.openxmlformats.org/drawingml/2006/main" prst="rect">
            <a:avLst/>
          </a:prstGeom>
          <a:ln xmlns:a="http://schemas.openxmlformats.org/drawingml/2006/main" w="12700">
            <a:miter/>
          </a:ln>
        </p:spPr>
      </p:pic>
      <p:pic>
        <p:nvPicPr>
          <p:cNvPr id="4" name="Obraz 5"/>
          <p:cNvPicPr>
            <a:picLocks xmlns:a="http://schemas.openxmlformats.org/drawingml/2006/main" noChangeAspect="1"/>
          </p:cNvPicPr>
          <p:nvPr/>
        </p:nvPicPr>
        <p:blipFill>
          <a:blip xmlns:r="http://schemas.openxmlformats.org/officeDocument/2006/relationships" xmlns:a="http://schemas.openxmlformats.org/drawingml/2006/main" r:embed="R003cf36992d34035"/>
          <a:stretch xmlns:a="http://schemas.openxmlformats.org/drawingml/2006/main">
            <a:fillRect l="0" t="0" r="0" b="0"/>
          </a:stretch>
        </p:blipFill>
        <p:spPr>
          <a:xfrm xmlns:a="http://schemas.openxmlformats.org/drawingml/2006/main">
            <a:off x="292993" y="398036"/>
            <a:ext cx="3124261" cy="694500"/>
          </a:xfrm>
          <a:prstGeom xmlns:a="http://schemas.openxmlformats.org/drawingml/2006/main" prst="rect">
            <a:avLst/>
          </a:prstGeom>
        </p:spPr>
      </p:pic>
      <p:sp>
        <p:nvSpPr>
          <p:cNvPr id="3" name="Presentation Title">
            <a:extLst xmlns:a="http://schemas.openxmlformats.org/drawingml/2006/main">
              <a:ext uri="{FF2B5EF4-FFF2-40B4-BE49-F238E27FC236}">
                <a16:creationId xmlns:a16="http://schemas.microsoft.com/office/drawing/2014/main" id="{544CC6B6-36D5-332A-4817-BB95203CDDF4}"/>
              </a:ext>
            </a:extLst>
          </p:cNvPr>
          <p:cNvSpPr>
            <a:spLocks xmlns:a="http://schemas.openxmlformats.org/drawingml/2006/main" noGrp="1"/>
          </p:cNvSpPr>
          <p:nvPr>
            <p:ph type="title" idx="0" hasCustomPrompt="1"/>
          </p:nvPr>
        </p:nvSpPr>
        <p:spPr>
          <a:xfrm xmlns:a="http://schemas.openxmlformats.org/drawingml/2006/main">
            <a:off x="1851416" y="2885952"/>
            <a:ext cx="8910054" cy="949719"/>
          </a:xfrm>
          <a:prstGeom xmlns:a="http://schemas.openxmlformats.org/drawingml/2006/main" prst="rect">
            <a:avLst/>
          </a:prstGeom>
        </p:spPr>
        <p:txBody>
          <a:bodyPr xmlns:a="http://schemas.openxmlformats.org/drawingml/2006/main" anchor="b">
            <a:normAutofit/>
          </a:bodyPr>
          <a:lstStyle xmlns:a="http://schemas.openxmlformats.org/drawingml/2006/main">
            <a:lvl1pPr>
              <a:buNone/>
              <a:defRPr sz="4400" spc="-232">
                <a:solidFill>
                  <a:srgbClr val="F78722"/>
                </a:solidFill>
                <a:latin typeface="Montserrat Regular"/>
                <a:ea typeface="Montserrat Regular"/>
                <a:cs typeface="Montserrat Regular"/>
              </a:defRPr>
            </a:lvl1pPr>
          </a:lstStyle>
          <a:p xmlns:a="http://schemas.openxmlformats.org/drawingml/2006/main">
            <a:r>
              <a:t>Thank</a:t>
            </a:r>
            <a:r>
              <a:t> </a:t>
            </a:r>
            <a:r>
              <a:t>you</a:t>
            </a:r>
            <a:r>
              <a:t> for </a:t>
            </a:r>
            <a:r>
              <a:t>your</a:t>
            </a:r>
            <a:r>
              <a:t> </a:t>
            </a:r>
            <a:r>
              <a:t>attention</a:t>
            </a:r>
            <a:r>
              <a:t>!</a:t>
            </a:r>
          </a:p>
        </p:txBody>
      </p:sp>
      <p:pic>
        <p:nvPicPr>
          <p:cNvPr id="6" name="_Universite Officielle de Ruwenzori (UOR).png"/>
          <p:cNvPicPr>
            <a:picLocks xmlns:a="http://schemas.openxmlformats.org/drawingml/2006/main" noChangeAspect="1"/>
          </p:cNvPicPr>
          <p:nvPr/>
        </p:nvPicPr>
        <p:blipFill>
          <a:blip xmlns:r="http://schemas.openxmlformats.org/officeDocument/2006/relationships" xmlns:a="http://schemas.openxmlformats.org/drawingml/2006/main" r:embed="Re1c92c91f735426d"/>
          <a:stretch xmlns:a="http://schemas.openxmlformats.org/drawingml/2006/main">
            <a:fillRect l="0" t="0" r="0" b="0"/>
          </a:stretch>
        </p:blipFill>
        <p:spPr>
          <a:xfrm xmlns:a="http://schemas.openxmlformats.org/drawingml/2006/main" rot="0" flipH="0" flipV="0">
            <a:off x="9786081" y="5538080"/>
            <a:ext cx="656507" cy="702391"/>
          </a:xfrm>
          <a:prstGeom xmlns:a="http://schemas.openxmlformats.org/drawingml/2006/main" prst="rect">
            <a:avLst/>
          </a:prstGeom>
          <a:ln xmlns:a="http://schemas.openxmlformats.org/drawingml/2006/main" w="12700">
            <a:miter/>
          </a:ln>
        </p:spPr>
      </p:pic>
      <p:pic>
        <p:nvPicPr>
          <p:cNvPr id="7" name="institut-de-technologie-de-l-industrie-du-management-et-de-l-entrepreneuriat-501467.jpg"/>
          <p:cNvPicPr>
            <a:picLocks xmlns:a="http://schemas.openxmlformats.org/drawingml/2006/main" noChangeAspect="1"/>
          </p:cNvPicPr>
          <p:nvPr/>
        </p:nvPicPr>
        <p:blipFill>
          <a:blip xmlns:r="http://schemas.openxmlformats.org/officeDocument/2006/relationships" xmlns:a="http://schemas.openxmlformats.org/drawingml/2006/main" r:embed="R243de51691be46b0"/>
          <a:stretch xmlns:a="http://schemas.openxmlformats.org/drawingml/2006/main">
            <a:fillRect l="0" t="0" r="0" b="0"/>
          </a:stretch>
        </p:blipFill>
        <p:spPr>
          <a:xfrm xmlns:a="http://schemas.openxmlformats.org/drawingml/2006/main" rot="0" flipH="0" flipV="0">
            <a:off x="6306442" y="5380577"/>
            <a:ext cx="1101721" cy="1017397"/>
          </a:xfrm>
          <a:prstGeom xmlns:a="http://schemas.openxmlformats.org/drawingml/2006/main" prst="rect">
            <a:avLst/>
          </a:prstGeom>
          <a:ln xmlns:a="http://schemas.openxmlformats.org/drawingml/2006/main" w="12700">
            <a:miter/>
          </a:ln>
        </p:spPr>
      </p:pic>
      <p:pic>
        <p:nvPicPr>
          <p:cNvPr id="8" name="Université de l'Assomption au Congo.jpg"/>
          <p:cNvPicPr>
            <a:picLocks xmlns:a="http://schemas.openxmlformats.org/drawingml/2006/main" noChangeAspect="1"/>
          </p:cNvPicPr>
          <p:nvPr/>
        </p:nvPicPr>
        <p:blipFill>
          <a:blip xmlns:r="http://schemas.openxmlformats.org/officeDocument/2006/relationships" xmlns:a="http://schemas.openxmlformats.org/drawingml/2006/main" r:embed="Rb27098b73702412f"/>
          <a:stretch xmlns:a="http://schemas.openxmlformats.org/drawingml/2006/main">
            <a:fillRect l="0" t="0" r="0" b="0"/>
          </a:stretch>
        </p:blipFill>
        <p:spPr>
          <a:xfrm xmlns:a="http://schemas.openxmlformats.org/drawingml/2006/main" rot="0" flipH="0" flipV="0">
            <a:off x="10649167" y="5487687"/>
            <a:ext cx="862263" cy="803178"/>
          </a:xfrm>
          <a:prstGeom xmlns:a="http://schemas.openxmlformats.org/drawingml/2006/main" prst="rect">
            <a:avLst/>
          </a:prstGeom>
          <a:ln xmlns:a="http://schemas.openxmlformats.org/drawingml/2006/main" w="12700">
            <a:miter/>
          </a:ln>
        </p:spPr>
      </p:pic>
      <p:pic>
        <p:nvPicPr>
          <p:cNvPr id="9" name="Universite Libre des Pays des Grands Lacs (ULPGL) .jpg"/>
          <p:cNvPicPr>
            <a:picLocks xmlns:a="http://schemas.openxmlformats.org/drawingml/2006/main" noChangeAspect="1"/>
          </p:cNvPicPr>
          <p:nvPr/>
        </p:nvPicPr>
        <p:blipFill>
          <a:blip xmlns:r="http://schemas.openxmlformats.org/officeDocument/2006/relationships" xmlns:a="http://schemas.openxmlformats.org/drawingml/2006/main" r:embed="R56a9a2c92e474414"/>
          <a:stretch xmlns:a="http://schemas.openxmlformats.org/drawingml/2006/main">
            <a:fillRect l="0" t="0" r="0" b="0"/>
          </a:stretch>
        </p:blipFill>
        <p:spPr>
          <a:xfrm xmlns:a="http://schemas.openxmlformats.org/drawingml/2006/main" rot="0" flipH="0" flipV="0">
            <a:off x="8922996" y="5538595"/>
            <a:ext cx="656506" cy="701361"/>
          </a:xfrm>
          <a:prstGeom xmlns:a="http://schemas.openxmlformats.org/drawingml/2006/main" prst="rect">
            <a:avLst/>
          </a:prstGeom>
          <a:ln xmlns:a="http://schemas.openxmlformats.org/drawingml/2006/main" w="12700">
            <a:miter/>
          </a:ln>
        </p:spPr>
      </p:pic>
      <p:pic>
        <p:nvPicPr>
          <p:cNvPr id="10" name="universite-de-dschang (1).jpg"/>
          <p:cNvPicPr>
            <a:picLocks xmlns:a="http://schemas.openxmlformats.org/drawingml/2006/main" noChangeAspect="1"/>
          </p:cNvPicPr>
          <p:nvPr/>
        </p:nvPicPr>
        <p:blipFill>
          <a:blip xmlns:r="http://schemas.openxmlformats.org/officeDocument/2006/relationships" xmlns:a="http://schemas.openxmlformats.org/drawingml/2006/main" r:embed="R81583213def04de9"/>
          <a:srcRect xmlns:a="http://schemas.openxmlformats.org/drawingml/2006/main" l="17180" t="13137" r="27766" b="10934"/>
          <a:stretch xmlns:a="http://schemas.openxmlformats.org/drawingml/2006/main">
            <a:fillRect l="0" t="0" r="0" b="0"/>
          </a:stretch>
        </p:blipFill>
        <p:spPr>
          <a:xfrm xmlns:a="http://schemas.openxmlformats.org/drawingml/2006/main" rot="0" flipH="0" flipV="0">
            <a:off x="7614742" y="5496207"/>
            <a:ext cx="1101675" cy="786139"/>
          </a:xfrm>
          <a:prstGeom xmlns:a="http://schemas.openxmlformats.org/drawingml/2006/main" prst="rect">
            <a:avLst/>
          </a:prstGeom>
          <a:ln xmlns:a="http://schemas.openxmlformats.org/drawingml/2006/main" w="12700">
            <a:miter/>
          </a:ln>
        </p:spPr>
      </p:pic>
      <p:pic>
        <p:nvPicPr>
          <p:cNvPr id="11" name="Obraz 2"/>
          <p:cNvPicPr>
            <a:picLocks xmlns:a="http://schemas.openxmlformats.org/drawingml/2006/main" noChangeAspect="1"/>
          </p:cNvPicPr>
          <p:nvPr/>
        </p:nvPicPr>
        <p:blipFill>
          <a:blip xmlns:r="http://schemas.openxmlformats.org/officeDocument/2006/relationships" xmlns:a="http://schemas.openxmlformats.org/drawingml/2006/main" r:embed="Rd7eca8acb06b4645"/>
          <a:stretch xmlns:a="http://schemas.openxmlformats.org/drawingml/2006/main">
            <a:fillRect l="0" t="0" r="0" b="0"/>
          </a:stretch>
        </p:blipFill>
        <p:spPr>
          <a:xfrm xmlns:a="http://schemas.openxmlformats.org/drawingml/2006/main" rot="0" flipH="0" flipV="0">
            <a:off x="2601127" y="5602344"/>
            <a:ext cx="2189110" cy="573864"/>
          </a:xfrm>
          <a:prstGeom xmlns:a="http://schemas.openxmlformats.org/drawingml/2006/main" prst="rect">
            <a:avLst/>
          </a:prstGeom>
        </p:spPr>
      </p:pic>
      <p:pic>
        <p:nvPicPr>
          <p:cNvPr id="12" name="Obraz 4"/>
          <p:cNvPicPr>
            <a:picLocks xmlns:a="http://schemas.openxmlformats.org/drawingml/2006/main" noChangeAspect="1"/>
          </p:cNvPicPr>
          <p:nvPr/>
        </p:nvPicPr>
        <p:blipFill>
          <a:blip xmlns:r="http://schemas.openxmlformats.org/officeDocument/2006/relationships" xmlns:a="http://schemas.openxmlformats.org/drawingml/2006/main" r:embed="R9ba9c1cc821242c9"/>
          <a:stretch xmlns:a="http://schemas.openxmlformats.org/drawingml/2006/main">
            <a:fillRect l="0" t="0" r="0" b="0"/>
          </a:stretch>
        </p:blipFill>
        <p:spPr>
          <a:xfrm xmlns:a="http://schemas.openxmlformats.org/drawingml/2006/main" rot="0" flipH="0" flipV="0">
            <a:off x="1097431" y="5542026"/>
            <a:ext cx="1297117" cy="694500"/>
          </a:xfrm>
          <a:prstGeom xmlns:a="http://schemas.openxmlformats.org/drawingml/2006/main" prst="rect">
            <a:avLst/>
          </a:prstGeom>
        </p:spPr>
      </p:pic>
      <p:pic>
        <p:nvPicPr>
          <p:cNvPr id="13" name="Obraz 1"/>
          <p:cNvPicPr>
            <a:picLocks xmlns:a="http://schemas.openxmlformats.org/drawingml/2006/main" noChangeAspect="1"/>
          </p:cNvPicPr>
          <p:nvPr/>
        </p:nvPicPr>
        <p:blipFill>
          <a:blip xmlns:r="http://schemas.openxmlformats.org/officeDocument/2006/relationships" xmlns:a="http://schemas.openxmlformats.org/drawingml/2006/main" r:embed="Rfca4be2035c64ce3"/>
          <a:stretch xmlns:a="http://schemas.openxmlformats.org/drawingml/2006/main">
            <a:fillRect l="0" t="0" r="0" b="0"/>
          </a:stretch>
        </p:blipFill>
        <p:spPr>
          <a:xfrm xmlns:a="http://schemas.openxmlformats.org/drawingml/2006/main" rot="0" flipH="0" flipV="0">
            <a:off x="4996815" y="5590191"/>
            <a:ext cx="1103048" cy="598170"/>
          </a:xfrm>
          <a:prstGeom xmlns:a="http://schemas.openxmlformats.org/drawingml/2006/main" prst="rect">
            <a:avLst/>
          </a:prstGeom>
        </p:spPr>
      </p:pic>
      <p:sp>
        <p:nvSpPr>
          <p:cNvPr id="28" name="TextBox 27">
            <a:extLst xmlns:a="http://schemas.openxmlformats.org/drawingml/2006/main">
              <a:ext uri="{FF2B5EF4-FFF2-40B4-BE49-F238E27FC236}">
                <a16:creationId xmlns:a16="http://schemas.microsoft.com/office/drawing/2014/main" id="{B2F479BC-D007-C687-ADDC-10072E30BD09}"/>
              </a:ext>
            </a:extLst>
          </p:cNvPr>
          <p:cNvSpPr>
            <a:spLocks xmlns:a="http://schemas.openxmlformats.org/drawingml/2006/main" noGrp="1"/>
          </p:cNvSpPr>
          <p:nvPr/>
        </p:nvSpPr>
        <p:spPr>
          <a:xfrm xmlns:a="http://schemas.openxmlformats.org/drawingml/2006/main">
            <a:off x="52401" y="1167068"/>
            <a:ext cx="4177076" cy="559640"/>
          </a:xfrm>
          <a:prstGeom xmlns:a="http://schemas.openxmlformats.org/drawingml/2006/main" prst="rect">
            <a:avLst/>
          </a:prstGeom>
          <a:noFill xmlns:a="http://schemas.openxmlformats.org/drawingml/2006/main"/>
          <a:ln xmlns:a="http://schemas.openxmlformats.org/drawingml/2006/main" w="12700">
            <a:noFill/>
          </a:ln>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50800" tIns="50800" rIns="50800" bIns="50800" anchor="ctr">
            <a:spAutoFit/>
          </a:bodyPr>
          <a:lstStyle xmlns:a="http://schemas.openxmlformats.org/drawingml/2006/main"/>
          <a:p xmlns:a="http://schemas.openxmlformats.org/drawingml/2006/main">
            <a:pPr marL="0" indent="0" algn="l">
              <a:lnSpc>
                <a:spcPct val="90000"/>
              </a:lnSpc>
              <a:spcBef>
                <a:spcPts val="0"/>
              </a:spcBef>
              <a:spcAft>
                <a:spcPts val="0"/>
              </a:spcAft>
              <a:buNone/>
            </a:pPr>
            <a:r>
              <a:rPr sz="1100">
                <a:solidFill>
                  <a:srgbClr val="595959"/>
                </a:solidFill>
                <a:latin typeface="Calibri"/>
                <a:ea typeface="Calibri"/>
                <a:cs typeface="Calibri"/>
              </a:rPr>
              <a:t>Road Transportation Systems Engineering </a:t>
            </a:r>
            <a:r>
              <a:rPr sz="1100">
                <a:solidFill>
                  <a:srgbClr val="595959"/>
                </a:solidFill>
                <a:latin typeface="Calibri"/>
                <a:ea typeface="Calibri"/>
                <a:cs typeface="Calibri"/>
              </a:rPr>
              <a:t>Development</a:t>
            </a:r>
            <a:r>
              <a:rPr sz="1100">
                <a:solidFill>
                  <a:srgbClr val="595959"/>
                </a:solidFill>
                <a:latin typeface="Calibri"/>
                <a:ea typeface="Calibri"/>
                <a:cs typeface="Calibri"/>
              </a:rPr>
              <a:t> in the Sub-Saharan Africa - Modern EU Master Programme &amp; Capacity Building</a:t>
            </a:r>
          </a:p>
          <a:p xmlns:a="http://schemas.openxmlformats.org/drawingml/2006/main">
            <a:pPr marL="0" indent="0" algn="l">
              <a:lnSpc>
                <a:spcPct val="90000"/>
              </a:lnSpc>
              <a:spcBef>
                <a:spcPts val="0"/>
              </a:spcBef>
              <a:spcAft>
                <a:spcPts val="0"/>
              </a:spcAft>
              <a:buNone/>
            </a:pPr>
            <a:r>
              <a:rPr sz="1100">
                <a:solidFill>
                  <a:srgbClr val="595959"/>
                </a:solidFill>
                <a:latin typeface="Calibri"/>
                <a:ea typeface="Calibri"/>
                <a:cs typeface="Calibri"/>
              </a:rPr>
              <a:t>ERASMUS-EDU-2023-CBHE</a:t>
            </a:r>
          </a:p>
        </p:txBody>
      </p:sp>
    </p:spTree>
  </p:cSld>
</p:sldLayout>
</file>

<file path=ppt/slideLayouts/slideLayout11.xml><?xml version="1.0" encoding="utf-8"?>
<p:sldLayout xmlns:p="http://schemas.openxmlformats.org/presentationml/2006/main">
  <p:cSld name="DEFAULT">
    <p:bg>
      <p:bgRef idx="1001">
        <a:schemeClr xmlns:a="http://schemas.openxmlformats.org/drawingml/2006/main" val="bg1"/>
      </p:bgRef>
    </p:bg>
    <p:spTree>
      <p:nvGrpSpPr>
        <p:cNvPr id="1" name=""/>
        <p:cNvGrpSpPr/>
        <p:nvPr/>
      </p:nvGrpSpPr>
      <p:grpSpPr>
        <a:xfrm xmlns:a="http://schemas.openxmlformats.org/drawingml/2006/main"/>
      </p:grpSpPr>
    </p:spTree>
  </p:cSld>
</p:sldLayout>
</file>

<file path=ppt/slideLayouts/slideLayout2.xml><?xml version="1.0" encoding="utf-8"?>
<p:sldLayout xmlns:p="http://schemas.openxmlformats.org/presentationml/2006/main" userDrawn="1">
  <p:cSld name="Co-funded">
    <p:spTree>
      <p:nvGrpSpPr>
        <p:cNvPr id="1" name=""/>
        <p:cNvGrpSpPr/>
        <p:nvPr/>
      </p:nvGrpSpPr>
      <p:grpSpPr>
        <a:xfrm xmlns:a="http://schemas.openxmlformats.org/drawingml/2006/main"/>
      </p:grpSpPr>
      <p:pic>
        <p:nvPicPr>
          <p:cNvPr id="1"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bd26c77a26dc4deb"/>
          <a:srcRect xmlns:a="http://schemas.openxmlformats.org/drawingml/2006/main" l="0" t="38426" r="28460" b="0"/>
          <a:stretch xmlns:a="http://schemas.openxmlformats.org/drawingml/2006/main"/>
        </p:blipFill>
        <p:spPr>
          <a:xfrm xmlns:a="http://schemas.openxmlformats.org/drawingml/2006/main">
            <a:off x="6901331" y="0"/>
            <a:ext cx="5290669" cy="4882232"/>
          </a:xfrm>
          <a:prstGeom xmlns:a="http://schemas.openxmlformats.org/drawingml/2006/main" prst="rect">
            <a:avLst/>
          </a:prstGeom>
          <a:ln xmlns:a="http://schemas.openxmlformats.org/drawingml/2006/main" w="12700">
            <a:miter/>
          </a:ln>
        </p:spPr>
      </p:pic>
      <p:pic>
        <p:nvPicPr>
          <p:cNvPr id="2" name="Obraz 5"/>
          <p:cNvPicPr>
            <a:picLocks xmlns:a="http://schemas.openxmlformats.org/drawingml/2006/main" noChangeAspect="1"/>
          </p:cNvPicPr>
          <p:nvPr/>
        </p:nvPicPr>
        <p:blipFill>
          <a:blip xmlns:r="http://schemas.openxmlformats.org/officeDocument/2006/relationships" xmlns:a="http://schemas.openxmlformats.org/drawingml/2006/main" r:embed="Re6228287832c45dd"/>
          <a:stretch xmlns:a="http://schemas.openxmlformats.org/drawingml/2006/main">
            <a:fillRect l="0" t="0" r="0" b="0"/>
          </a:stretch>
        </p:blipFill>
        <p:spPr>
          <a:xfrm xmlns:a="http://schemas.openxmlformats.org/drawingml/2006/main">
            <a:off x="527329" y="522113"/>
            <a:ext cx="4177075" cy="928532"/>
          </a:xfrm>
          <a:prstGeom xmlns:a="http://schemas.openxmlformats.org/drawingml/2006/main" prst="rect">
            <a:avLst/>
          </a:prstGeom>
        </p:spPr>
      </p:pic>
      <p:pic>
        <p:nvPicPr>
          <p:cNvPr id="3" name="_Universite Officielle de Ruwenzori (UOR).png"/>
          <p:cNvPicPr>
            <a:picLocks xmlns:a="http://schemas.openxmlformats.org/drawingml/2006/main" noChangeAspect="1"/>
          </p:cNvPicPr>
          <p:nvPr/>
        </p:nvPicPr>
        <p:blipFill>
          <a:blip xmlns:r="http://schemas.openxmlformats.org/officeDocument/2006/relationships" xmlns:a="http://schemas.openxmlformats.org/drawingml/2006/main" r:embed="R1065bfcd562e4870"/>
          <a:stretch xmlns:a="http://schemas.openxmlformats.org/drawingml/2006/main">
            <a:fillRect l="0" t="0" r="0" b="0"/>
          </a:stretch>
        </p:blipFill>
        <p:spPr>
          <a:xfrm xmlns:a="http://schemas.openxmlformats.org/drawingml/2006/main" rot="0" flipH="0" flipV="0">
            <a:off x="6661377" y="4064288"/>
            <a:ext cx="735847" cy="852529"/>
          </a:xfrm>
          <a:prstGeom xmlns:a="http://schemas.openxmlformats.org/drawingml/2006/main" prst="rect">
            <a:avLst/>
          </a:prstGeom>
          <a:ln xmlns:a="http://schemas.openxmlformats.org/drawingml/2006/main" w="12700">
            <a:miter/>
          </a:ln>
        </p:spPr>
      </p:pic>
      <p:pic>
        <p:nvPicPr>
          <p:cNvPr id="4" name="institut-de-technologie-de-l-industrie-du-management-et-de-l-entrepreneuriat-501467.jpg"/>
          <p:cNvPicPr>
            <a:picLocks xmlns:a="http://schemas.openxmlformats.org/drawingml/2006/main" noChangeAspect="1"/>
          </p:cNvPicPr>
          <p:nvPr/>
        </p:nvPicPr>
        <p:blipFill>
          <a:blip xmlns:r="http://schemas.openxmlformats.org/officeDocument/2006/relationships" xmlns:a="http://schemas.openxmlformats.org/drawingml/2006/main" r:embed="Rb44ad16d4a7449a6"/>
          <a:stretch xmlns:a="http://schemas.openxmlformats.org/drawingml/2006/main">
            <a:fillRect l="0" t="0" r="0" b="0"/>
          </a:stretch>
        </p:blipFill>
        <p:spPr>
          <a:xfrm xmlns:a="http://schemas.openxmlformats.org/drawingml/2006/main" rot="0" flipH="0" flipV="0">
            <a:off x="4223755" y="5159326"/>
            <a:ext cx="1234867" cy="1234867"/>
          </a:xfrm>
          <a:prstGeom xmlns:a="http://schemas.openxmlformats.org/drawingml/2006/main" prst="rect">
            <a:avLst/>
          </a:prstGeom>
          <a:ln xmlns:a="http://schemas.openxmlformats.org/drawingml/2006/main" w="12700">
            <a:miter/>
          </a:ln>
        </p:spPr>
      </p:pic>
      <p:pic>
        <p:nvPicPr>
          <p:cNvPr id="5" name="Université de l'Assomption au Congo.jpg"/>
          <p:cNvPicPr>
            <a:picLocks xmlns:a="http://schemas.openxmlformats.org/drawingml/2006/main" noChangeAspect="1"/>
          </p:cNvPicPr>
          <p:nvPr/>
        </p:nvPicPr>
        <p:blipFill>
          <a:blip xmlns:r="http://schemas.openxmlformats.org/officeDocument/2006/relationships" xmlns:a="http://schemas.openxmlformats.org/drawingml/2006/main" r:embed="Rfd38500796e8450c"/>
          <a:stretch xmlns:a="http://schemas.openxmlformats.org/drawingml/2006/main">
            <a:fillRect l="0" t="0" r="0" b="0"/>
          </a:stretch>
        </p:blipFill>
        <p:spPr>
          <a:xfrm xmlns:a="http://schemas.openxmlformats.org/drawingml/2006/main" rot="0" flipH="0" flipV="0">
            <a:off x="2539453" y="5286258"/>
            <a:ext cx="966470" cy="974860"/>
          </a:xfrm>
          <a:prstGeom xmlns:a="http://schemas.openxmlformats.org/drawingml/2006/main" prst="rect">
            <a:avLst/>
          </a:prstGeom>
          <a:ln xmlns:a="http://schemas.openxmlformats.org/drawingml/2006/main" w="12700">
            <a:miter/>
          </a:ln>
        </p:spPr>
      </p:pic>
      <p:pic>
        <p:nvPicPr>
          <p:cNvPr id="6" name="Universite Libre des Pays des Grands Lacs (ULPGL) .jpg"/>
          <p:cNvPicPr>
            <a:picLocks xmlns:a="http://schemas.openxmlformats.org/drawingml/2006/main" noChangeAspect="1"/>
          </p:cNvPicPr>
          <p:nvPr/>
        </p:nvPicPr>
        <p:blipFill>
          <a:blip xmlns:r="http://schemas.openxmlformats.org/officeDocument/2006/relationships" xmlns:a="http://schemas.openxmlformats.org/drawingml/2006/main" r:embed="R97ec2b64a3a34b55"/>
          <a:stretch xmlns:a="http://schemas.openxmlformats.org/drawingml/2006/main">
            <a:fillRect l="0" t="0" r="0" b="0"/>
          </a:stretch>
        </p:blipFill>
        <p:spPr>
          <a:xfrm xmlns:a="http://schemas.openxmlformats.org/drawingml/2006/main" rot="0" flipH="0" flipV="0">
            <a:off x="8243521" y="4067048"/>
            <a:ext cx="735847" cy="851278"/>
          </a:xfrm>
          <a:prstGeom xmlns:a="http://schemas.openxmlformats.org/drawingml/2006/main" prst="rect">
            <a:avLst/>
          </a:prstGeom>
          <a:ln xmlns:a="http://schemas.openxmlformats.org/drawingml/2006/main" w="12700">
            <a:miter/>
          </a:ln>
        </p:spPr>
      </p:pic>
      <p:pic>
        <p:nvPicPr>
          <p:cNvPr id="7" name="universite-de-dschang (1).jpg"/>
          <p:cNvPicPr>
            <a:picLocks xmlns:a="http://schemas.openxmlformats.org/drawingml/2006/main" noChangeAspect="1"/>
          </p:cNvPicPr>
          <p:nvPr/>
        </p:nvPicPr>
        <p:blipFill>
          <a:blip xmlns:r="http://schemas.openxmlformats.org/officeDocument/2006/relationships" xmlns:a="http://schemas.openxmlformats.org/drawingml/2006/main" r:embed="Ra196d4aafeeb444e"/>
          <a:srcRect xmlns:a="http://schemas.openxmlformats.org/drawingml/2006/main" l="17180" t="13137" r="27766" b="10934"/>
          <a:stretch xmlns:a="http://schemas.openxmlformats.org/drawingml/2006/main">
            <a:fillRect l="0" t="0" r="0" b="0"/>
          </a:stretch>
        </p:blipFill>
        <p:spPr>
          <a:xfrm xmlns:a="http://schemas.openxmlformats.org/drawingml/2006/main" rot="0" flipH="0" flipV="0">
            <a:off x="4588063" y="4014620"/>
            <a:ext cx="1234815" cy="954177"/>
          </a:xfrm>
          <a:prstGeom xmlns:a="http://schemas.openxmlformats.org/drawingml/2006/main" prst="rect">
            <a:avLst/>
          </a:prstGeom>
          <a:ln xmlns:a="http://schemas.openxmlformats.org/drawingml/2006/main" w="12700">
            <a:miter/>
          </a:ln>
        </p:spPr>
      </p:pic>
      <p:pic>
        <p:nvPicPr>
          <p:cNvPr id="8" name="Obraz 2"/>
          <p:cNvPicPr>
            <a:picLocks xmlns:a="http://schemas.openxmlformats.org/drawingml/2006/main" noChangeAspect="1"/>
          </p:cNvPicPr>
          <p:nvPr/>
        </p:nvPicPr>
        <p:blipFill>
          <a:blip xmlns:r="http://schemas.openxmlformats.org/officeDocument/2006/relationships" xmlns:a="http://schemas.openxmlformats.org/drawingml/2006/main" r:embed="R5e6da53ff28d4062"/>
          <a:stretch xmlns:a="http://schemas.openxmlformats.org/drawingml/2006/main">
            <a:fillRect l="0" t="0" r="0" b="0"/>
          </a:stretch>
        </p:blipFill>
        <p:spPr>
          <a:xfrm xmlns:a="http://schemas.openxmlformats.org/drawingml/2006/main" rot="0" flipH="0" flipV="0">
            <a:off x="6172956" y="5426986"/>
            <a:ext cx="2453669" cy="696529"/>
          </a:xfrm>
          <a:prstGeom xmlns:a="http://schemas.openxmlformats.org/drawingml/2006/main" prst="rect">
            <a:avLst/>
          </a:prstGeom>
        </p:spPr>
      </p:pic>
      <p:pic>
        <p:nvPicPr>
          <p:cNvPr id="9" name="Obraz 4"/>
          <p:cNvPicPr>
            <a:picLocks xmlns:a="http://schemas.openxmlformats.org/drawingml/2006/main" noChangeAspect="1"/>
          </p:cNvPicPr>
          <p:nvPr/>
        </p:nvPicPr>
        <p:blipFill>
          <a:blip xmlns:r="http://schemas.openxmlformats.org/officeDocument/2006/relationships" xmlns:a="http://schemas.openxmlformats.org/drawingml/2006/main" r:embed="R516448a038674358"/>
          <a:stretch xmlns:a="http://schemas.openxmlformats.org/drawingml/2006/main">
            <a:fillRect l="0" t="0" r="0" b="0"/>
          </a:stretch>
        </p:blipFill>
        <p:spPr>
          <a:xfrm xmlns:a="http://schemas.openxmlformats.org/drawingml/2006/main" rot="0" flipH="0" flipV="0">
            <a:off x="2293999" y="4069807"/>
            <a:ext cx="1453877" cy="842950"/>
          </a:xfrm>
          <a:prstGeom xmlns:a="http://schemas.openxmlformats.org/drawingml/2006/main" prst="rect">
            <a:avLst/>
          </a:prstGeom>
        </p:spPr>
      </p:pic>
      <p:pic>
        <p:nvPicPr>
          <p:cNvPr id="10" name="Obraz 1"/>
          <p:cNvPicPr>
            <a:picLocks xmlns:a="http://schemas.openxmlformats.org/drawingml/2006/main" noChangeAspect="1"/>
          </p:cNvPicPr>
          <p:nvPr/>
        </p:nvPicPr>
        <p:blipFill>
          <a:blip xmlns:r="http://schemas.openxmlformats.org/officeDocument/2006/relationships" xmlns:a="http://schemas.openxmlformats.org/drawingml/2006/main" r:embed="R269053750803473e"/>
          <a:stretch xmlns:a="http://schemas.openxmlformats.org/drawingml/2006/main">
            <a:fillRect l="0" t="0" r="0" b="0"/>
          </a:stretch>
        </p:blipFill>
        <p:spPr>
          <a:xfrm xmlns:a="http://schemas.openxmlformats.org/drawingml/2006/main" rot="0" flipH="0" flipV="0">
            <a:off x="9336285" y="5410430"/>
            <a:ext cx="1236354" cy="726030"/>
          </a:xfrm>
          <a:prstGeom xmlns:a="http://schemas.openxmlformats.org/drawingml/2006/main" prst="rect">
            <a:avLst/>
          </a:prstGeom>
        </p:spPr>
      </p:pic>
      <p:pic>
        <p:nvPicPr>
          <p:cNvPr id="11" name="Picture 3"/>
          <p:cNvPicPr>
            <a:picLocks xmlns:a="http://schemas.openxmlformats.org/drawingml/2006/main" noChangeAspect="1"/>
          </p:cNvPicPr>
          <p:nvPr/>
        </p:nvPicPr>
        <p:blipFill rotWithShape="1">
          <a:blip xmlns:r="http://schemas.openxmlformats.org/officeDocument/2006/relationships" xmlns:a="http://schemas.openxmlformats.org/drawingml/2006/main" r:embed="Ra0f624c43af24045"/>
          <a:srcRect xmlns:a="http://schemas.openxmlformats.org/drawingml/2006/main" l="38862" t="85374" r="24854" b="3187"/>
          <a:stretch xmlns:a="http://schemas.openxmlformats.org/drawingml/2006/main"/>
        </p:blipFill>
        <p:spPr>
          <a:xfrm xmlns:a="http://schemas.openxmlformats.org/drawingml/2006/main" rot="0" flipH="0" flipV="0">
            <a:off x="5074920" y="2916933"/>
            <a:ext cx="3786276" cy="671496"/>
          </a:xfrm>
          <a:prstGeom xmlns:a="http://schemas.openxmlformats.org/drawingml/2006/main" prst="rect">
            <a:avLst/>
          </a:prstGeom>
          <a:ln xmlns:a="http://schemas.openxmlformats.org/drawingml/2006/main">
            <a:noFill/>
          </a:ln>
        </p:spPr>
      </p:pic>
      <p:sp>
        <p:nvSpPr>
          <p:cNvPr id="5" name="TextBox 4">
            <a:extLst xmlns:a="http://schemas.openxmlformats.org/drawingml/2006/main">
              <a:ext uri="{FF2B5EF4-FFF2-40B4-BE49-F238E27FC236}">
                <a16:creationId xmlns:a16="http://schemas.microsoft.com/office/drawing/2014/main" id="{7E99E910-D45E-25AF-7503-AE875ECCEB8A}"/>
              </a:ext>
            </a:extLst>
          </p:cNvPr>
          <p:cNvSpPr>
            <a:spLocks xmlns:a="http://schemas.openxmlformats.org/drawingml/2006/main" noGrp="1"/>
          </p:cNvSpPr>
          <p:nvPr/>
        </p:nvSpPr>
        <p:spPr>
          <a:xfrm xmlns:a="http://schemas.openxmlformats.org/drawingml/2006/main" rot="0">
            <a:off x="3064024" y="1650945"/>
            <a:ext cx="5562601" cy="1265988"/>
          </a:xfrm>
          <a:prstGeom xmlns:a="http://schemas.openxmlformats.org/drawingml/2006/main" prst="rect">
            <a:avLst/>
          </a:prstGeom>
          <a:solidFill xmlns:a="http://schemas.openxmlformats.org/drawingml/2006/main">
            <a:schemeClr val="bg1"/>
          </a:solidFill>
          <a:ln xmlns:a="http://schemas.openxmlformats.org/drawingml/2006/main" w="12700">
            <a:noFill/>
          </a:ln>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50800" tIns="50800" rIns="50800" bIns="50800" anchor="ctr">
            <a:spAutoFit/>
          </a:bodyPr>
          <a:lstStyle xmlns:a="http://schemas.openxmlformats.org/drawingml/2006/main"/>
          <a:p xmlns:a="http://schemas.openxmlformats.org/drawingml/2006/main">
            <a:pPr marL="0" indent="0">
              <a:lnSpc>
                <a:spcPct val="90000"/>
              </a:lnSpc>
              <a:spcBef>
                <a:spcPts val="0"/>
              </a:spcBef>
              <a:spcAft>
                <a:spcPts val="0"/>
              </a:spcAft>
              <a:buNone/>
            </a:pPr>
            <a:r>
              <a:rPr sz="1400" b="0" i="0" u="none" cap="none">
                <a:ln>
                  <a:noFill/>
                </a:ln>
                <a:solidFill>
                  <a:srgbClr val="00518E"/>
                </a:solidFill>
                <a:latin typeface="+mn-lt"/>
                <a:ea typeface="+mn-lt"/>
                <a:cs typeface="+mn-lt"/>
              </a:rPr>
              <a:t>Co-f</a:t>
            </a:r>
            <a:r>
              <a:rPr sz="1400" b="0" i="0" u="none" cap="none">
                <a:ln>
                  <a:noFill/>
                </a:ln>
                <a:solidFill>
                  <a:srgbClr val="00518E"/>
                </a:solidFill>
                <a:latin typeface="+mn-lt"/>
                <a:ea typeface="+mn-lt"/>
                <a:cs typeface="+mn-lt"/>
              </a:rPr>
              <a:t>unded</a:t>
            </a:r>
            <a:r>
              <a:rPr sz="1400" b="0" i="0" u="none" cap="none">
                <a:ln>
                  <a:noFill/>
                </a:ln>
                <a:solidFill>
                  <a:srgbClr val="00518E"/>
                </a:solidFill>
                <a:latin typeface="+mn-lt"/>
                <a:ea typeface="+mn-lt"/>
                <a:cs typeface="+mn-lt"/>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spTree>
  </p:cSld>
</p:sldLayout>
</file>

<file path=ppt/slideLayouts/slideLayout3.xml><?xml version="1.0" encoding="utf-8"?>
<p:sldLayout xmlns:p="http://schemas.openxmlformats.org/presentationml/2006/main" preserve="1" userDrawn="1">
  <p:cSld name="Preliminary">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65959060-377F-FDF7-6A0B-608171A92A23}"/>
              </a:ext>
            </a:extLst>
          </p:cNvPr>
          <p:cNvSpPr>
            <a:spLocks xmlns:a="http://schemas.openxmlformats.org/drawingml/2006/main" noGrp="1"/>
          </p:cNvSpPr>
          <p:nvPr>
            <p:ph type="title" idx="0"/>
          </p:nvPr>
        </p:nvSpPr>
        <p:spPr>
          <a:xfrm xmlns:a="http://schemas.openxmlformats.org/drawingml/2006/main">
            <a:off x="654300" y="588322"/>
            <a:ext cx="8807200" cy="1024578"/>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32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Click to edit Master title style</a:t>
            </a:r>
          </a:p>
        </p:txBody>
      </p:sp>
      <p:sp>
        <p:nvSpPr>
          <p:cNvPr id="4" name="Rectangle">
            <a:extLst xmlns:a="http://schemas.openxmlformats.org/drawingml/2006/main">
              <a:ext uri="{FF2B5EF4-FFF2-40B4-BE49-F238E27FC236}">
                <a16:creationId xmlns:a16="http://schemas.microsoft.com/office/drawing/2014/main" id="{710C2EE0-2DFD-71A0-8E6B-C96BBD0B86FD}"/>
              </a:ext>
            </a:extLst>
          </p:cNvPr>
          <p:cNvSpPr>
            <a:spLocks xmlns:a="http://schemas.openxmlformats.org/drawingml/2006/main" noGrp="1"/>
          </p:cNvSpPr>
          <p:nvPr/>
        </p:nvSpPr>
        <p:spPr>
          <a:xfrm xmlns:a="http://schemas.openxmlformats.org/drawingml/2006/main">
            <a:off x="9928029" y="100"/>
            <a:ext cx="2273599" cy="6857901"/>
          </a:xfrm>
          <a:prstGeom xmlns:a="http://schemas.openxmlformats.org/drawingml/2006/main" prst="rect">
            <a:avLst/>
          </a:prstGeom>
          <a:gradFill xmlns:a="http://schemas.openxmlformats.org/drawingml/2006/main">
            <a:gsLst>
              <a:gs pos="0">
                <a:srgbClr val="E9D02B"/>
              </a:gs>
              <a:gs pos="100000">
                <a:srgbClr val="F26211"/>
              </a:gs>
            </a:gsLst>
            <a:lin ang="6332862"/>
          </a:gradFill>
          <a:ln xmlns:a="http://schemas.openxmlformats.org/drawingml/2006/main" w="12700"/>
        </p:spPr>
        <p:txBody>
          <a:bodyPr xmlns:a="http://schemas.openxmlformats.org/drawingml/2006/main" lIns="25400" tIns="25400" rIns="25400" bIns="25400" anchor="ctr"/>
          <a:lstStyle xmlns:a="http://schemas.openxmlformats.org/drawingml/2006/main"/>
          <a:p xmlns:a="http://schemas.openxmlformats.org/drawingml/2006/main">
            <a:pPr algn="ctr">
              <a:lnSpc>
                <a:spcPct val="100000"/>
              </a:lnSpc>
              <a:spcBef>
                <a:spcPts val="0"/>
              </a:spcBef>
              <a:buNone/>
              <a:defRPr sz="3200">
                <a:gradFill rotWithShape="1">
                  <a:gsLst>
                    <a:gs pos="0">
                      <a:srgbClr val="FFA844"/>
                    </a:gs>
                    <a:gs pos="100000">
                      <a:srgbClr val="F26211"/>
                    </a:gs>
                  </a:gsLst>
                  <a:lin ang="5400000" scaled="0"/>
                </a:gradFill>
                <a:latin typeface="Helvetica Neue Medium"/>
                <a:ea typeface="Helvetica Neue Medium"/>
                <a:cs typeface="Helvetica Neue Medium"/>
              </a:defRPr>
            </a:pPr>
          </a:p>
        </p:txBody>
      </p:sp>
      <p:sp>
        <p:nvSpPr>
          <p:cNvPr id="15" name="Text Placeholder 14">
            <a:extLst xmlns:a="http://schemas.openxmlformats.org/drawingml/2006/main">
              <a:ext uri="{FF2B5EF4-FFF2-40B4-BE49-F238E27FC236}">
                <a16:creationId xmlns:a16="http://schemas.microsoft.com/office/drawing/2014/main" id="{650B9F30-EF70-733D-8FA7-5149A979B909}"/>
              </a:ext>
            </a:extLst>
          </p:cNvPr>
          <p:cNvSpPr>
            <a:spLocks xmlns:a="http://schemas.openxmlformats.org/drawingml/2006/main" noGrp="1"/>
          </p:cNvSpPr>
          <p:nvPr>
            <p:ph type="body" idx="11"/>
          </p:nvPr>
        </p:nvSpPr>
        <p:spPr>
          <a:xfrm xmlns:a="http://schemas.openxmlformats.org/drawingml/2006/main">
            <a:off x="1781971" y="2117727"/>
            <a:ext cx="7392511" cy="3816351"/>
          </a:xfrm>
        </p:spPr>
        <p:txBody>
          <a:bodyPr xmlns:a="http://schemas.openxmlformats.org/drawingml/2006/main">
            <a:normAutofit/>
          </a:bodyPr>
          <a:lstStyle xmlns:a="http://schemas.openxmlformats.org/drawingml/2006/main">
            <a:lvl1pPr marL="457194" indent="-457194">
              <a:buAutoNum type="arabicPeriod"/>
              <a:defRPr sz="2400"/>
            </a:lvl1pPr>
          </a:lstStyle>
          <a:p xmlns:a="http://schemas.openxmlformats.org/drawingml/2006/main">
            <a:pPr>
              <a:buNone/>
            </a:pPr>
            <a:r>
              <a:t>Click to edit Master text styles</a:t>
            </a:r>
          </a:p>
        </p:txBody>
      </p:sp>
    </p:spTree>
  </p:cSld>
</p:sldLayout>
</file>

<file path=ppt/slideLayouts/slideLayout4.xml><?xml version="1.0" encoding="utf-8"?>
<p:sldLayout xmlns:p="http://schemas.openxmlformats.org/presentationml/2006/main" preserve="1" userDrawn="1">
  <p:cSld name="Photo_fix">
    <p:spTree>
      <p:nvGrpSpPr>
        <p:cNvPr id="1" name=""/>
        <p:cNvGrpSpPr/>
        <p:nvPr/>
      </p:nvGrpSpPr>
      <p:grpSpPr>
        <a:xfrm xmlns:a="http://schemas.openxmlformats.org/drawingml/2006/main"/>
      </p:grpSpPr>
      <p:sp>
        <p:nvSpPr>
          <p:cNvPr id="151" name="bowl of salad with fried rice, boiled eggs and chopsticks">
            <a:extLst xmlns:a="http://schemas.openxmlformats.org/drawingml/2006/main">
              <a:ext uri="{FF2B5EF4-FFF2-40B4-BE49-F238E27FC236}">
                <a16:creationId xmlns:a16="http://schemas.microsoft.com/office/drawing/2014/main" id="{007ECFE0-6282-4BE8-A580-5FA217529EA7}"/>
              </a:ext>
            </a:extLst>
          </p:cNvPr>
          <p:cNvSpPr>
            <a:spLocks xmlns:a="http://schemas.openxmlformats.org/drawingml/2006/main" noGrp="1"/>
          </p:cNvSpPr>
          <p:nvPr>
            <p:ph type="pic" idx="21"/>
          </p:nvPr>
        </p:nvSpPr>
        <p:spPr>
          <a:xfrm xmlns:a="http://schemas.openxmlformats.org/drawingml/2006/main">
            <a:off x="0" y="0"/>
            <a:ext cx="12192000" cy="6858000"/>
          </a:xfrm>
          <a:prstGeom xmlns:a="http://schemas.openxmlformats.org/drawingml/2006/main" prst="rect">
            <a:avLst/>
          </a:prstGeom>
        </p:spPr>
        <p:txBody>
          <a:bodyPr xmlns:a="http://schemas.openxmlformats.org/drawingml/2006/main" lIns="91439" tIns="45719" rIns="91439" bIns="45719">
            <a:noAutofit/>
          </a:bodyPr>
          <a:lstStyle xmlns:a="http://schemas.openxmlformats.org/drawingml/2006/main">
            <a:lvl1pPr marL="0" indent="0">
              <a:buNone/>
              <a:defRPr/>
            </a:lvl1pPr>
          </a:lstStyle>
          <a:p xmlns:a="http://schemas.openxmlformats.org/drawingml/2006/main"/>
        </p:txBody>
      </p:sp>
    </p:spTree>
  </p:cSld>
</p:sldLayout>
</file>

<file path=ppt/slideLayouts/slideLayout5.xml><?xml version="1.0" encoding="utf-8"?>
<p:sldLayout xmlns:p="http://schemas.openxmlformats.org/presentationml/2006/main" preserve="1" userDrawn="1">
  <p:cSld name="Title, Text_constant">
    <p:spTree>
      <p:nvGrpSpPr>
        <p:cNvPr id="1" name=""/>
        <p:cNvGrpSpPr/>
        <p:nvPr/>
      </p:nvGrpSpPr>
      <p:grpSpPr>
        <a:xfrm xmlns:a="http://schemas.openxmlformats.org/drawingml/2006/main"/>
      </p:grpSpPr>
      <p:sp>
        <p:nvSpPr>
          <p:cNvPr id="60" name="Slide Title">
            <a:extLst xmlns:a="http://schemas.openxmlformats.org/drawingml/2006/main">
              <a:ext uri="{FF2B5EF4-FFF2-40B4-BE49-F238E27FC236}">
                <a16:creationId xmlns:a16="http://schemas.microsoft.com/office/drawing/2014/main" id="{C393166D-AD9A-4FFD-8E5A-F30E78585C36}"/>
              </a:ext>
            </a:extLst>
          </p:cNvPr>
          <p:cNvSpPr>
            <a:spLocks xmlns:a="http://schemas.openxmlformats.org/drawingml/2006/main" noGrp="1"/>
          </p:cNvSpPr>
          <p:nvPr>
            <p:ph type="title" idx="0" hasCustomPrompt="1"/>
          </p:nvPr>
        </p:nvSpPr>
        <p:spPr>
          <a:xfrm xmlns:a="http://schemas.openxmlformats.org/drawingml/2006/main">
            <a:off x="603253" y="539751"/>
            <a:ext cx="4889500" cy="717551"/>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32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Slide Title</a:t>
            </a:r>
          </a:p>
        </p:txBody>
      </p:sp>
      <p:pic>
        <p:nvPicPr>
          <p:cNvPr id="61" name="AdobeStock_327403039 (1).jpeg"/>
          <p:cNvPicPr>
            <a:picLocks xmlns:a="http://schemas.openxmlformats.org/drawingml/2006/main" noChangeAspect="1"/>
          </p:cNvPicPr>
          <p:nvPr/>
        </p:nvPicPr>
        <p:blipFill>
          <a:blip xmlns:r="http://schemas.openxmlformats.org/officeDocument/2006/relationships" xmlns:a="http://schemas.openxmlformats.org/drawingml/2006/main" r:embed="R2ba54cde5e7f4b8b"/>
          <a:srcRect xmlns:a="http://schemas.openxmlformats.org/drawingml/2006/main" l="20947" t="0" r="31881" b="0"/>
          <a:stretch xmlns:a="http://schemas.openxmlformats.org/drawingml/2006/main">
            <a:fillRect l="0" t="0" r="0" b="0"/>
          </a:stretch>
        </p:blipFill>
        <p:spPr>
          <a:xfrm xmlns:a="http://schemas.openxmlformats.org/drawingml/2006/main" flipH="1">
            <a:off x="7596329" y="0"/>
            <a:ext cx="4729428" cy="6858000"/>
          </a:xfrm>
          <a:prstGeom xmlns:a="http://schemas.openxmlformats.org/drawingml/2006/main" prst="rect">
            <a:avLst/>
          </a:prstGeom>
          <a:ln xmlns:a="http://schemas.openxmlformats.org/drawingml/2006/main" w="12700">
            <a:miter/>
          </a:ln>
        </p:spPr>
      </p:pic>
      <p:sp>
        <p:nvSpPr>
          <p:cNvPr id="4" name="Body Level One…">
            <a:extLst xmlns:a="http://schemas.openxmlformats.org/drawingml/2006/main">
              <a:ext uri="{FF2B5EF4-FFF2-40B4-BE49-F238E27FC236}">
                <a16:creationId xmlns:a16="http://schemas.microsoft.com/office/drawing/2014/main" id="{81193AA5-7E0E-3068-3555-20A8461E9F01}"/>
              </a:ext>
            </a:extLst>
          </p:cNvPr>
          <p:cNvSpPr>
            <a:spLocks xmlns:a="http://schemas.openxmlformats.org/drawingml/2006/main" noGrp="1"/>
          </p:cNvSpPr>
          <p:nvPr>
            <p:ph type="body" idx="1" hasCustomPrompt="1"/>
          </p:nvPr>
        </p:nvSpPr>
        <p:spPr>
          <a:xfrm xmlns:a="http://schemas.openxmlformats.org/drawingml/2006/main">
            <a:off x="970201" y="1386840"/>
            <a:ext cx="5933876" cy="4556760"/>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304796" indent="-304796">
              <a:buChar char="—"/>
              <a:defRPr sz="28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Tree>
  </p:cSld>
</p:sldLayout>
</file>

<file path=ppt/slideLayouts/slideLayout6.xml><?xml version="1.0" encoding="utf-8"?>
<p:sldLayout xmlns:p="http://schemas.openxmlformats.org/presentationml/2006/main" preserve="1" userDrawn="1">
  <p:cSld name="Text">
    <p:spTree>
      <p:nvGrpSpPr>
        <p:cNvPr id="1" name=""/>
        <p:cNvGrpSpPr/>
        <p:nvPr/>
      </p:nvGrpSpPr>
      <p:grpSpPr>
        <a:xfrm xmlns:a="http://schemas.openxmlformats.org/drawingml/2006/main"/>
      </p:grpSpPr>
      <p:sp>
        <p:nvSpPr>
          <p:cNvPr id="4" name="Rectangle">
            <a:extLst xmlns:a="http://schemas.openxmlformats.org/drawingml/2006/main">
              <a:ext uri="{FF2B5EF4-FFF2-40B4-BE49-F238E27FC236}">
                <a16:creationId xmlns:a16="http://schemas.microsoft.com/office/drawing/2014/main" id="{710C2EE0-2DFD-71A0-8E6B-C96BBD0B86FD}"/>
              </a:ext>
            </a:extLst>
          </p:cNvPr>
          <p:cNvSpPr>
            <a:spLocks xmlns:a="http://schemas.openxmlformats.org/drawingml/2006/main" noGrp="1"/>
          </p:cNvSpPr>
          <p:nvPr/>
        </p:nvSpPr>
        <p:spPr>
          <a:xfrm xmlns:a="http://schemas.openxmlformats.org/drawingml/2006/main">
            <a:off x="9928029" y="100"/>
            <a:ext cx="2273599" cy="6857901"/>
          </a:xfrm>
          <a:prstGeom xmlns:a="http://schemas.openxmlformats.org/drawingml/2006/main" prst="rect">
            <a:avLst/>
          </a:prstGeom>
          <a:gradFill xmlns:a="http://schemas.openxmlformats.org/drawingml/2006/main">
            <a:gsLst>
              <a:gs pos="0">
                <a:srgbClr val="E9D02B"/>
              </a:gs>
              <a:gs pos="100000">
                <a:srgbClr val="F26211"/>
              </a:gs>
            </a:gsLst>
            <a:lin ang="6332862"/>
          </a:gradFill>
          <a:ln xmlns:a="http://schemas.openxmlformats.org/drawingml/2006/main" w="12700"/>
        </p:spPr>
        <p:txBody>
          <a:bodyPr xmlns:a="http://schemas.openxmlformats.org/drawingml/2006/main" lIns="25400" tIns="25400" rIns="25400" bIns="25400" anchor="ctr"/>
          <a:lstStyle xmlns:a="http://schemas.openxmlformats.org/drawingml/2006/main"/>
          <a:p xmlns:a="http://schemas.openxmlformats.org/drawingml/2006/main">
            <a:pPr algn="ctr">
              <a:lnSpc>
                <a:spcPct val="100000"/>
              </a:lnSpc>
              <a:spcBef>
                <a:spcPts val="0"/>
              </a:spcBef>
              <a:buNone/>
              <a:defRPr sz="3200">
                <a:gradFill rotWithShape="1">
                  <a:gsLst>
                    <a:gs pos="0">
                      <a:srgbClr val="FFA844"/>
                    </a:gs>
                    <a:gs pos="100000">
                      <a:srgbClr val="F26211"/>
                    </a:gs>
                  </a:gsLst>
                  <a:lin ang="5400000" scaled="0"/>
                </a:gradFill>
                <a:latin typeface="Helvetica Neue Medium"/>
                <a:ea typeface="Helvetica Neue Medium"/>
                <a:cs typeface="Helvetica Neue Medium"/>
              </a:defRPr>
            </a:pPr>
          </a:p>
        </p:txBody>
      </p:sp>
      <p:sp>
        <p:nvSpPr>
          <p:cNvPr id="18" name="Slide Number">
            <a:extLst xmlns:a="http://schemas.openxmlformats.org/drawingml/2006/main">
              <a:ext uri="{FF2B5EF4-FFF2-40B4-BE49-F238E27FC236}">
                <a16:creationId xmlns:a16="http://schemas.microsoft.com/office/drawing/2014/main" id="{D429C12A-3B1A-9342-8C6B-1CC6D9C118A8}"/>
              </a:ext>
            </a:extLst>
          </p:cNvPr>
          <p:cNvSpPr>
            <a:spLocks xmlns:a="http://schemas.openxmlformats.org/drawingml/2006/main" noGrp="1"/>
          </p:cNvSpPr>
          <p:nvPr/>
        </p:nvSpPr>
        <p:spPr>
          <a:xfrm xmlns:a="http://schemas.openxmlformats.org/drawingml/2006/main">
            <a:off x="5938106" y="6560485"/>
            <a:ext cx="315792" cy="297517"/>
          </a:xfrm>
          <a:prstGeom xmlns:a="http://schemas.openxmlformats.org/drawingml/2006/main" prst="rect">
            <a:avLst/>
          </a:prstGeom>
          <a:noFill xmlns:a="http://schemas.openxmlformats.org/drawingml/2006/main"/>
          <a:ln xmlns:a="http://schemas.openxmlformats.org/drawingml/2006/main" w="12700"/>
        </p:spPr>
        <p:txBody>
          <a:bodyPr xmlns:a="http://schemas.openxmlformats.org/drawingml/2006/main" wrap="none" lIns="25400" tIns="25400" rIns="25400" bIns="25400" anchor="b">
            <a:spAutoFit/>
          </a:bodyPr>
          <a:lstStyle xmlns:a="http://schemas.openxmlformats.org/drawingml/2006/main">
            <a:lvl1pPr marL="0" indent="0" algn="ctr">
              <a:lnSpc>
                <a:spcPct val="100000"/>
              </a:lnSpc>
              <a:spcBef>
                <a:spcPts val="0"/>
              </a:spcBef>
              <a:spcAft>
                <a:spcPts val="0"/>
              </a:spcAft>
              <a:buNone/>
              <a:defRPr sz="3200" b="0" i="0" u="none" cap="none" spc="0">
                <a:ln>
                  <a:noFill/>
                </a:ln>
                <a:solidFill>
                  <a:srgbClr val="F26211"/>
                </a:solidFill>
                <a:latin typeface="Montserrat Regular"/>
                <a:ea typeface="Montserrat Regular"/>
                <a:cs typeface="Montserrat Regular"/>
              </a:defRPr>
            </a:lvl1pPr>
            <a:lvl2pPr marL="0" indent="457200" algn="l">
              <a:lnSpc>
                <a:spcPct val="90000"/>
              </a:lnSpc>
              <a:spcBef>
                <a:spcPts val="4500"/>
              </a:spcBef>
              <a:spcAft>
                <a:spcPts val="0"/>
              </a:spcAft>
              <a:buNone/>
              <a:defRPr sz="4800" b="0" i="0" u="none" cap="none" spc="0">
                <a:ln>
                  <a:noFill/>
                </a:ln>
                <a:solidFill>
                  <a:srgbClr val="000000"/>
                </a:solidFill>
                <a:latin typeface="+mn-lt"/>
                <a:ea typeface="+mn-lt"/>
                <a:cs typeface="+mn-lt"/>
              </a:defRPr>
            </a:lvl2pPr>
            <a:lvl3pPr marL="0" indent="914400" algn="l">
              <a:lnSpc>
                <a:spcPct val="90000"/>
              </a:lnSpc>
              <a:spcBef>
                <a:spcPts val="4500"/>
              </a:spcBef>
              <a:spcAft>
                <a:spcPts val="0"/>
              </a:spcAft>
              <a:buNone/>
              <a:defRPr sz="4800" b="0" i="0" u="none" cap="none" spc="0">
                <a:ln>
                  <a:noFill/>
                </a:ln>
                <a:solidFill>
                  <a:srgbClr val="000000"/>
                </a:solidFill>
                <a:latin typeface="+mn-lt"/>
                <a:ea typeface="+mn-lt"/>
                <a:cs typeface="+mn-lt"/>
              </a:defRPr>
            </a:lvl3pPr>
            <a:lvl4pPr marL="0" indent="1371600" algn="l">
              <a:lnSpc>
                <a:spcPct val="90000"/>
              </a:lnSpc>
              <a:spcBef>
                <a:spcPts val="4500"/>
              </a:spcBef>
              <a:spcAft>
                <a:spcPts val="0"/>
              </a:spcAft>
              <a:buNone/>
              <a:defRPr sz="4800" b="0" i="0" u="none" cap="none" spc="0">
                <a:ln>
                  <a:noFill/>
                </a:ln>
                <a:solidFill>
                  <a:srgbClr val="000000"/>
                </a:solidFill>
                <a:latin typeface="+mn-lt"/>
                <a:ea typeface="+mn-lt"/>
                <a:cs typeface="+mn-lt"/>
              </a:defRPr>
            </a:lvl4pPr>
            <a:lvl5pPr marL="0" indent="1828800" algn="l">
              <a:lnSpc>
                <a:spcPct val="90000"/>
              </a:lnSpc>
              <a:spcBef>
                <a:spcPts val="4500"/>
              </a:spcBef>
              <a:spcAft>
                <a:spcPts val="0"/>
              </a:spcAft>
              <a:buNone/>
              <a:defRPr sz="4800" b="0" i="0" u="none" cap="none" spc="0">
                <a:ln>
                  <a:noFill/>
                </a:ln>
                <a:solidFill>
                  <a:srgbClr val="000000"/>
                </a:solidFill>
                <a:latin typeface="+mn-lt"/>
                <a:ea typeface="+mn-lt"/>
                <a:cs typeface="+mn-lt"/>
              </a:defRPr>
            </a:lvl5pPr>
            <a:lvl6pPr marL="0" indent="2286000" algn="l">
              <a:lnSpc>
                <a:spcPct val="90000"/>
              </a:lnSpc>
              <a:spcBef>
                <a:spcPts val="4500"/>
              </a:spcBef>
              <a:spcAft>
                <a:spcPts val="0"/>
              </a:spcAft>
              <a:buNone/>
              <a:defRPr sz="4800" b="0" i="0" u="none" cap="none" spc="0">
                <a:ln>
                  <a:noFill/>
                </a:ln>
                <a:solidFill>
                  <a:srgbClr val="000000"/>
                </a:solidFill>
                <a:latin typeface="+mn-lt"/>
                <a:ea typeface="+mn-lt"/>
                <a:cs typeface="+mn-lt"/>
              </a:defRPr>
            </a:lvl6pPr>
            <a:lvl7pPr marL="0" indent="2743200" algn="l">
              <a:lnSpc>
                <a:spcPct val="90000"/>
              </a:lnSpc>
              <a:spcBef>
                <a:spcPts val="4500"/>
              </a:spcBef>
              <a:spcAft>
                <a:spcPts val="0"/>
              </a:spcAft>
              <a:buNone/>
              <a:defRPr sz="4800" b="0" i="0" u="none" cap="none" spc="0">
                <a:ln>
                  <a:noFill/>
                </a:ln>
                <a:solidFill>
                  <a:srgbClr val="000000"/>
                </a:solidFill>
                <a:latin typeface="+mn-lt"/>
                <a:ea typeface="+mn-lt"/>
                <a:cs typeface="+mn-lt"/>
              </a:defRPr>
            </a:lvl7pPr>
            <a:lvl8pPr marL="0" indent="3200400" algn="l">
              <a:lnSpc>
                <a:spcPct val="90000"/>
              </a:lnSpc>
              <a:spcBef>
                <a:spcPts val="4500"/>
              </a:spcBef>
              <a:spcAft>
                <a:spcPts val="0"/>
              </a:spcAft>
              <a:buNone/>
              <a:defRPr sz="4800" b="0" i="0" u="none" cap="none" spc="0">
                <a:ln>
                  <a:noFill/>
                </a:ln>
                <a:solidFill>
                  <a:srgbClr val="000000"/>
                </a:solidFill>
                <a:latin typeface="+mn-lt"/>
                <a:ea typeface="+mn-lt"/>
                <a:cs typeface="+mn-lt"/>
              </a:defRPr>
            </a:lvl8pPr>
            <a:lvl9pPr marL="0" indent="3657600" algn="l">
              <a:lnSpc>
                <a:spcPct val="90000"/>
              </a:lnSpc>
              <a:spcBef>
                <a:spcPts val="4500"/>
              </a:spcBef>
              <a:spcAft>
                <a:spcPts val="0"/>
              </a:spcAft>
              <a:buNone/>
              <a:defRPr sz="4800" b="0" i="0" u="none" cap="none" spc="0">
                <a:ln>
                  <a:noFill/>
                </a:ln>
                <a:solidFill>
                  <a:srgbClr val="000000"/>
                </a:solidFill>
                <a:latin typeface="+mn-lt"/>
                <a:ea typeface="+mn-lt"/>
                <a:cs typeface="+mn-lt"/>
              </a:defRPr>
            </a:lvl9pPr>
          </a:lstStyle>
          <a:p xmlns:a="http://schemas.openxmlformats.org/drawingml/2006/main">
            <a:fld id="{86CB4B4D-7CA3-9044-876B-883B54F8677D}" type="slidenum">
              <a:rPr sz="1600"/>
              <a:t>‹#›</a:t>
            </a:fld>
          </a:p>
        </p:txBody>
      </p:sp>
      <p:sp>
        <p:nvSpPr>
          <p:cNvPr id="3" name="Slide Title">
            <a:extLst xmlns:a="http://schemas.openxmlformats.org/drawingml/2006/main">
              <a:ext uri="{FF2B5EF4-FFF2-40B4-BE49-F238E27FC236}">
                <a16:creationId xmlns:a16="http://schemas.microsoft.com/office/drawing/2014/main" id="{301283A6-02E2-0317-E480-C35540BEE904}"/>
              </a:ext>
            </a:extLst>
          </p:cNvPr>
          <p:cNvSpPr>
            <a:spLocks xmlns:a="http://schemas.openxmlformats.org/drawingml/2006/main" noGrp="1"/>
          </p:cNvSpPr>
          <p:nvPr>
            <p:ph type="title" idx="0" hasCustomPrompt="1"/>
          </p:nvPr>
        </p:nvSpPr>
        <p:spPr>
          <a:xfrm xmlns:a="http://schemas.openxmlformats.org/drawingml/2006/main">
            <a:off x="603253" y="539751"/>
            <a:ext cx="4889500" cy="717551"/>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32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Slide Title</a:t>
            </a:r>
          </a:p>
        </p:txBody>
      </p:sp>
      <p:sp>
        <p:nvSpPr>
          <p:cNvPr id="6" name="Body Level One…">
            <a:extLst xmlns:a="http://schemas.openxmlformats.org/drawingml/2006/main">
              <a:ext uri="{FF2B5EF4-FFF2-40B4-BE49-F238E27FC236}">
                <a16:creationId xmlns:a16="http://schemas.microsoft.com/office/drawing/2014/main" id="{40639B50-D3EB-83CF-9C42-54F2C2BA653E}"/>
              </a:ext>
            </a:extLst>
          </p:cNvPr>
          <p:cNvSpPr>
            <a:spLocks xmlns:a="http://schemas.openxmlformats.org/drawingml/2006/main" noGrp="1"/>
          </p:cNvSpPr>
          <p:nvPr>
            <p:ph type="body" idx="1" hasCustomPrompt="1"/>
          </p:nvPr>
        </p:nvSpPr>
        <p:spPr>
          <a:xfrm xmlns:a="http://schemas.openxmlformats.org/drawingml/2006/main">
            <a:off x="970201" y="1386842"/>
            <a:ext cx="8807980" cy="5059521"/>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304796" indent="-304796">
              <a:buChar char="—"/>
              <a:defRPr sz="28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Tree>
  </p:cSld>
</p:sldLayout>
</file>

<file path=ppt/slideLayouts/slideLayout7.xml><?xml version="1.0" encoding="utf-8"?>
<p:sldLayout xmlns:p="http://schemas.openxmlformats.org/presentationml/2006/main" preserve="1" userDrawn="1">
  <p:cSld name="1_Text">
    <p:spTree>
      <p:nvGrpSpPr>
        <p:cNvPr id="1" name=""/>
        <p:cNvGrpSpPr/>
        <p:nvPr/>
      </p:nvGrpSpPr>
      <p:grpSpPr>
        <a:xfrm xmlns:a="http://schemas.openxmlformats.org/drawingml/2006/main"/>
      </p:grpSpPr>
      <p:sp>
        <p:nvSpPr>
          <p:cNvPr id="2" name="Rectangle">
            <a:extLst xmlns:a="http://schemas.openxmlformats.org/drawingml/2006/main">
              <a:ext uri="{FF2B5EF4-FFF2-40B4-BE49-F238E27FC236}">
                <a16:creationId xmlns:a16="http://schemas.microsoft.com/office/drawing/2014/main" id="{0448F59B-1696-C8F0-6727-7C8C7C76F06C}"/>
              </a:ext>
            </a:extLst>
          </p:cNvPr>
          <p:cNvSpPr>
            <a:spLocks xmlns:a="http://schemas.openxmlformats.org/drawingml/2006/main" noGrp="1"/>
          </p:cNvSpPr>
          <p:nvPr/>
        </p:nvSpPr>
        <p:spPr>
          <a:xfrm xmlns:a="http://schemas.openxmlformats.org/drawingml/2006/main">
            <a:off x="7590680" y="100"/>
            <a:ext cx="4610944" cy="6857901"/>
          </a:xfrm>
          <a:prstGeom xmlns:a="http://schemas.openxmlformats.org/drawingml/2006/main" prst="rect">
            <a:avLst/>
          </a:prstGeom>
          <a:gradFill xmlns:a="http://schemas.openxmlformats.org/drawingml/2006/main">
            <a:gsLst>
              <a:gs pos="0">
                <a:srgbClr val="E9D02B"/>
              </a:gs>
              <a:gs pos="100000">
                <a:srgbClr val="F26211"/>
              </a:gs>
            </a:gsLst>
            <a:lin ang="6332862"/>
          </a:gradFill>
          <a:ln xmlns:a="http://schemas.openxmlformats.org/drawingml/2006/main" w="12700"/>
        </p:spPr>
        <p:txBody>
          <a:bodyPr xmlns:a="http://schemas.openxmlformats.org/drawingml/2006/main" lIns="25400" tIns="25400" rIns="25400" bIns="25400" anchor="ctr"/>
          <a:lstStyle xmlns:a="http://schemas.openxmlformats.org/drawingml/2006/main"/>
          <a:p xmlns:a="http://schemas.openxmlformats.org/drawingml/2006/main">
            <a:pPr algn="ctr">
              <a:lnSpc>
                <a:spcPct val="100000"/>
              </a:lnSpc>
              <a:spcBef>
                <a:spcPts val="0"/>
              </a:spcBef>
              <a:buNone/>
              <a:defRPr sz="3200">
                <a:gradFill rotWithShape="1">
                  <a:gsLst>
                    <a:gs pos="0">
                      <a:srgbClr val="FFA844"/>
                    </a:gs>
                    <a:gs pos="100000">
                      <a:srgbClr val="F26211"/>
                    </a:gs>
                  </a:gsLst>
                  <a:lin ang="5400000" scaled="0"/>
                </a:gradFill>
                <a:latin typeface="Helvetica Neue Medium"/>
                <a:ea typeface="Helvetica Neue Medium"/>
                <a:cs typeface="Helvetica Neue Medium"/>
              </a:defRPr>
            </a:pPr>
          </a:p>
        </p:txBody>
      </p:sp>
      <p:sp>
        <p:nvSpPr>
          <p:cNvPr id="5" name="Prostokąt 3">
            <a:extLst xmlns:a="http://schemas.openxmlformats.org/drawingml/2006/main">
              <a:ext uri="{FF2B5EF4-FFF2-40B4-BE49-F238E27FC236}">
                <a16:creationId xmlns:a16="http://schemas.microsoft.com/office/drawing/2014/main" id="{6B5EBAE9-110C-F2D1-0E42-07936DE34ED5}"/>
              </a:ext>
            </a:extLst>
          </p:cNvPr>
          <p:cNvSpPr>
            <a:spLocks xmlns:a="http://schemas.openxmlformats.org/drawingml/2006/main" noGrp="1"/>
          </p:cNvSpPr>
          <p:nvPr/>
        </p:nvSpPr>
        <p:spPr>
          <a:xfrm xmlns:a="http://schemas.openxmlformats.org/drawingml/2006/main">
            <a:off x="2445951" y="3274664"/>
            <a:ext cx="7261320" cy="297517"/>
          </a:xfrm>
          <a:prstGeom xmlns:a="http://schemas.openxmlformats.org/drawingml/2006/main" prst="rect">
            <a:avLst/>
          </a:prstGeom>
          <a:solidFill xmlns:a="http://schemas.openxmlformats.org/drawingml/2006/main">
            <a:schemeClr val="bg1"/>
          </a:solidFill>
          <a:ln xmlns:a="http://schemas.openxmlformats.org/drawingml/2006/main" w="12700">
            <a:noFill/>
          </a:ln>
          <a:effectLst xmlns:a="http://schemas.openxmlformats.org/drawingml/2006/main">
            <a:outerShdw blurRad="419100" dist="444500" dir="8520000">
              <a:srgbClr val="FFC000">
                <a:alpha val="15000"/>
              </a:srgbClr>
            </a:outerShdw>
          </a:effectLst>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25400" tIns="25400" rIns="25400" bIns="25400" anchor="ctr">
            <a:spAutoFit/>
          </a:bodyPr>
          <a:lstStyle xmlns:a="http://schemas.openxmlformats.org/drawingml/2006/main"/>
          <a:p xmlns:a="http://schemas.openxmlformats.org/drawingml/2006/main">
            <a:pPr marL="0" indent="0" algn="ctr">
              <a:lnSpc>
                <a:spcPct val="100000"/>
              </a:lnSpc>
              <a:spcBef>
                <a:spcPts val="0"/>
              </a:spcBef>
              <a:spcAft>
                <a:spcPts val="0"/>
              </a:spcAft>
              <a:buNone/>
            </a:pPr>
          </a:p>
        </p:txBody>
      </p:sp>
      <p:sp>
        <p:nvSpPr>
          <p:cNvPr id="6" name="Body Level One…">
            <a:extLst xmlns:a="http://schemas.openxmlformats.org/drawingml/2006/main">
              <a:ext uri="{FF2B5EF4-FFF2-40B4-BE49-F238E27FC236}">
                <a16:creationId xmlns:a16="http://schemas.microsoft.com/office/drawing/2014/main" id="{40639B50-D3EB-83CF-9C42-54F2C2BA653E}"/>
              </a:ext>
            </a:extLst>
          </p:cNvPr>
          <p:cNvSpPr>
            <a:spLocks xmlns:a="http://schemas.openxmlformats.org/drawingml/2006/main" noGrp="1"/>
          </p:cNvSpPr>
          <p:nvPr>
            <p:ph type="body" idx="1" hasCustomPrompt="1"/>
          </p:nvPr>
        </p:nvSpPr>
        <p:spPr>
          <a:xfrm xmlns:a="http://schemas.openxmlformats.org/drawingml/2006/main">
            <a:off x="2639442" y="2618753"/>
            <a:ext cx="6902765" cy="2602176"/>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0" indent="0">
              <a:buNone/>
              <a:defRPr sz="24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
        <p:nvSpPr>
          <p:cNvPr id="3" name="Slide Title">
            <a:extLst xmlns:a="http://schemas.openxmlformats.org/drawingml/2006/main">
              <a:ext uri="{FF2B5EF4-FFF2-40B4-BE49-F238E27FC236}">
                <a16:creationId xmlns:a16="http://schemas.microsoft.com/office/drawing/2014/main" id="{301283A6-02E2-0317-E480-C35540BEE904}"/>
              </a:ext>
            </a:extLst>
          </p:cNvPr>
          <p:cNvSpPr>
            <a:spLocks xmlns:a="http://schemas.openxmlformats.org/drawingml/2006/main" noGrp="1"/>
          </p:cNvSpPr>
          <p:nvPr>
            <p:ph type="title" idx="0" hasCustomPrompt="1"/>
          </p:nvPr>
        </p:nvSpPr>
        <p:spPr>
          <a:xfrm xmlns:a="http://schemas.openxmlformats.org/drawingml/2006/main">
            <a:off x="2639443" y="1549867"/>
            <a:ext cx="4889500" cy="717551"/>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40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Slide Title</a:t>
            </a:r>
          </a:p>
        </p:txBody>
      </p:sp>
    </p:spTree>
  </p:cSld>
</p:sldLayout>
</file>

<file path=ppt/slideLayouts/slideLayout8.xml><?xml version="1.0" encoding="utf-8"?>
<p:sldLayout xmlns:p="http://schemas.openxmlformats.org/presentationml/2006/main" preserve="1" userDrawn="1">
  <p:cSld name="Title&amp;bullets2">
    <p:spTree>
      <p:nvGrpSpPr>
        <p:cNvPr id="1" name=""/>
        <p:cNvGrpSpPr/>
        <p:nvPr/>
      </p:nvGrpSpPr>
      <p:grpSpPr>
        <a:xfrm xmlns:a="http://schemas.openxmlformats.org/drawingml/2006/main"/>
      </p:grpSpPr>
      <p:pic>
        <p:nvPicPr>
          <p:cNvPr id="1" name="Picture 9"/>
          <p:cNvPicPr>
            <a:picLocks xmlns:a="http://schemas.openxmlformats.org/drawingml/2006/main" noChangeAspect="1"/>
          </p:cNvPicPr>
          <p:nvPr/>
        </p:nvPicPr>
        <p:blipFill rotWithShape="1">
          <a:blip xmlns:r="http://schemas.openxmlformats.org/officeDocument/2006/relationships" xmlns:a="http://schemas.openxmlformats.org/drawingml/2006/main" r:embed="R1ae5ab03df9d4fab"/>
          <a:srcRect xmlns:a="http://schemas.openxmlformats.org/drawingml/2006/main" l="20515" t="24855" r="52771" b="56359"/>
          <a:stretch xmlns:a="http://schemas.openxmlformats.org/drawingml/2006/main"/>
        </p:blipFill>
        <p:spPr>
          <a:xfrm xmlns:a="http://schemas.openxmlformats.org/drawingml/2006/main">
            <a:off x="9748685" y="5102941"/>
            <a:ext cx="2443316" cy="1755059"/>
          </a:xfrm>
          <a:prstGeom xmlns:a="http://schemas.openxmlformats.org/drawingml/2006/main" prst="rect">
            <a:avLst/>
          </a:prstGeom>
        </p:spPr>
      </p:pic>
      <p:sp>
        <p:nvSpPr>
          <p:cNvPr id="4" name="Slide Title">
            <a:extLst xmlns:a="http://schemas.openxmlformats.org/drawingml/2006/main">
              <a:ext uri="{FF2B5EF4-FFF2-40B4-BE49-F238E27FC236}">
                <a16:creationId xmlns:a16="http://schemas.microsoft.com/office/drawing/2014/main" id="{6F028D56-E5BA-213C-4BB7-DF98DFBE4946}"/>
              </a:ext>
            </a:extLst>
          </p:cNvPr>
          <p:cNvSpPr>
            <a:spLocks xmlns:a="http://schemas.openxmlformats.org/drawingml/2006/main" noGrp="1"/>
          </p:cNvSpPr>
          <p:nvPr/>
        </p:nvSpPr>
        <p:spPr>
          <a:xfrm xmlns:a="http://schemas.openxmlformats.org/drawingml/2006/main">
            <a:off x="603253" y="539751"/>
            <a:ext cx="4889500" cy="717551"/>
          </a:xfrm>
          <a:prstGeom xmlns:a="http://schemas.openxmlformats.org/drawingml/2006/main" prst="rect">
            <a:avLst/>
          </a:prstGeom>
          <a:ln xmlns:a="http://schemas.openxmlformats.org/drawingml/2006/main" w="12700"/>
        </p:spPr>
        <p:txBody>
          <a:bodyPr xmlns:a="http://schemas.openxmlformats.org/drawingml/2006/main" lIns="22860" tIns="22860" rIns="22860" bIns="22860" anchor="t">
            <a:noAutofit/>
          </a:bodyPr>
          <a:lstStyle xmlns:a="http://schemas.openxmlformats.org/drawingml/2006/main">
            <a:lvl1pPr marL="0" indent="0" algn="l">
              <a:lnSpc>
                <a:spcPct val="80000"/>
              </a:lnSpc>
              <a:spcBef>
                <a:spcPts val="0"/>
              </a:spcBef>
              <a:spcAft>
                <a:spcPts val="0"/>
              </a:spcAft>
              <a:buNone/>
              <a:defRPr sz="5600" b="1" i="0" u="none" cap="none" spc="0">
                <a:ln>
                  <a:noFill/>
                </a:ln>
                <a:solidFill>
                  <a:srgbClr val="F26211"/>
                </a:solidFill>
                <a:latin typeface="Montserrat Regular"/>
                <a:ea typeface="Montserrat Regular"/>
                <a:cs typeface="Montserrat Regular"/>
              </a:defRPr>
            </a:lvl1pPr>
            <a:lvl2pPr marL="0" indent="457200" algn="l">
              <a:lnSpc>
                <a:spcPct val="80000"/>
              </a:lnSpc>
              <a:spcBef>
                <a:spcPts val="0"/>
              </a:spcBef>
              <a:spcAft>
                <a:spcPts val="0"/>
              </a:spcAft>
              <a:buNone/>
              <a:defRPr sz="8500" b="1" i="0" u="none" cap="none" spc="-170">
                <a:solidFill>
                  <a:srgbClr val="000000"/>
                </a:solidFill>
                <a:latin typeface="+mn-lt"/>
                <a:ea typeface="+mn-lt"/>
                <a:cs typeface="+mn-lt"/>
              </a:defRPr>
            </a:lvl2pPr>
            <a:lvl3pPr marL="0" indent="914400" algn="l">
              <a:lnSpc>
                <a:spcPct val="80000"/>
              </a:lnSpc>
              <a:spcBef>
                <a:spcPts val="0"/>
              </a:spcBef>
              <a:spcAft>
                <a:spcPts val="0"/>
              </a:spcAft>
              <a:buNone/>
              <a:defRPr sz="8500" b="1" i="0" u="none" cap="none" spc="-170">
                <a:solidFill>
                  <a:srgbClr val="000000"/>
                </a:solidFill>
                <a:latin typeface="+mn-lt"/>
                <a:ea typeface="+mn-lt"/>
                <a:cs typeface="+mn-lt"/>
              </a:defRPr>
            </a:lvl3pPr>
            <a:lvl4pPr marL="0" indent="1371600" algn="l">
              <a:lnSpc>
                <a:spcPct val="80000"/>
              </a:lnSpc>
              <a:spcBef>
                <a:spcPts val="0"/>
              </a:spcBef>
              <a:spcAft>
                <a:spcPts val="0"/>
              </a:spcAft>
              <a:buNone/>
              <a:defRPr sz="8500" b="1" i="0" u="none" cap="none" spc="-170">
                <a:solidFill>
                  <a:srgbClr val="000000"/>
                </a:solidFill>
                <a:latin typeface="+mn-lt"/>
                <a:ea typeface="+mn-lt"/>
                <a:cs typeface="+mn-lt"/>
              </a:defRPr>
            </a:lvl4pPr>
            <a:lvl5pPr marL="0" indent="1828800" algn="l">
              <a:lnSpc>
                <a:spcPct val="80000"/>
              </a:lnSpc>
              <a:spcBef>
                <a:spcPts val="0"/>
              </a:spcBef>
              <a:spcAft>
                <a:spcPts val="0"/>
              </a:spcAft>
              <a:buNone/>
              <a:defRPr sz="8500" b="1" i="0" u="none" cap="none" spc="-170">
                <a:solidFill>
                  <a:srgbClr val="000000"/>
                </a:solidFill>
                <a:latin typeface="+mn-lt"/>
                <a:ea typeface="+mn-lt"/>
                <a:cs typeface="+mn-lt"/>
              </a:defRPr>
            </a:lvl5pPr>
            <a:lvl6pPr marL="0" indent="2286000" algn="l">
              <a:lnSpc>
                <a:spcPct val="80000"/>
              </a:lnSpc>
              <a:spcBef>
                <a:spcPts val="0"/>
              </a:spcBef>
              <a:spcAft>
                <a:spcPts val="0"/>
              </a:spcAft>
              <a:buNone/>
              <a:defRPr sz="8500" b="1" i="0" u="none" cap="none" spc="-170">
                <a:solidFill>
                  <a:srgbClr val="000000"/>
                </a:solidFill>
                <a:latin typeface="+mn-lt"/>
                <a:ea typeface="+mn-lt"/>
                <a:cs typeface="+mn-lt"/>
              </a:defRPr>
            </a:lvl6pPr>
            <a:lvl7pPr marL="0" indent="2743200" algn="l">
              <a:lnSpc>
                <a:spcPct val="80000"/>
              </a:lnSpc>
              <a:spcBef>
                <a:spcPts val="0"/>
              </a:spcBef>
              <a:spcAft>
                <a:spcPts val="0"/>
              </a:spcAft>
              <a:buNone/>
              <a:defRPr sz="8500" b="1" i="0" u="none" cap="none" spc="-170">
                <a:solidFill>
                  <a:srgbClr val="000000"/>
                </a:solidFill>
                <a:latin typeface="+mn-lt"/>
                <a:ea typeface="+mn-lt"/>
                <a:cs typeface="+mn-lt"/>
              </a:defRPr>
            </a:lvl7pPr>
            <a:lvl8pPr marL="0" indent="3200400" algn="l">
              <a:lnSpc>
                <a:spcPct val="80000"/>
              </a:lnSpc>
              <a:spcBef>
                <a:spcPts val="0"/>
              </a:spcBef>
              <a:spcAft>
                <a:spcPts val="0"/>
              </a:spcAft>
              <a:buNone/>
              <a:defRPr sz="8500" b="1" i="0" u="none" cap="none" spc="-170">
                <a:solidFill>
                  <a:srgbClr val="000000"/>
                </a:solidFill>
                <a:latin typeface="+mn-lt"/>
                <a:ea typeface="+mn-lt"/>
                <a:cs typeface="+mn-lt"/>
              </a:defRPr>
            </a:lvl8pPr>
            <a:lvl9pPr marL="0" indent="3657600" algn="l">
              <a:lnSpc>
                <a:spcPct val="80000"/>
              </a:lnSpc>
              <a:spcBef>
                <a:spcPts val="0"/>
              </a:spcBef>
              <a:spcAft>
                <a:spcPts val="0"/>
              </a:spcAft>
              <a:buNone/>
              <a:defRPr sz="8500" b="1" i="0" u="none" cap="none" spc="-170">
                <a:solidFill>
                  <a:srgbClr val="000000"/>
                </a:solidFill>
                <a:latin typeface="+mn-lt"/>
                <a:ea typeface="+mn-lt"/>
                <a:cs typeface="+mn-lt"/>
              </a:defRPr>
            </a:lvl9pPr>
          </a:lstStyle>
          <a:p xmlns:a="http://schemas.openxmlformats.org/drawingml/2006/main">
            <a:pPr>
              <a:lnSpc>
                <a:spcPct val="100000"/>
              </a:lnSpc>
              <a:buNone/>
            </a:pPr>
            <a:r>
              <a:rPr sz="3200"/>
              <a:t>Slide</a:t>
            </a:r>
            <a:r>
              <a:rPr sz="3200"/>
              <a:t> </a:t>
            </a:r>
            <a:r>
              <a:rPr sz="3200"/>
              <a:t>Title</a:t>
            </a:r>
          </a:p>
        </p:txBody>
      </p:sp>
      <p:pic>
        <p:nvPicPr>
          <p:cNvPr id="5"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fd3664ff7e0a4e4a"/>
          <a:srcRect xmlns:a="http://schemas.openxmlformats.org/drawingml/2006/main" l="34011" t="-5164" r="-14972" b="73693"/>
          <a:stretch xmlns:a="http://schemas.openxmlformats.org/drawingml/2006/main"/>
        </p:blipFill>
        <p:spPr>
          <a:xfrm xmlns:a="http://schemas.openxmlformats.org/drawingml/2006/main">
            <a:off x="0" y="4681025"/>
            <a:ext cx="5223749" cy="2176977"/>
          </a:xfrm>
          <a:prstGeom xmlns:a="http://schemas.openxmlformats.org/drawingml/2006/main" prst="rect">
            <a:avLst/>
          </a:prstGeom>
          <a:ln xmlns:a="http://schemas.openxmlformats.org/drawingml/2006/main" w="12700">
            <a:miter/>
          </a:ln>
        </p:spPr>
      </p:pic>
      <p:sp>
        <p:nvSpPr>
          <p:cNvPr id="11" name="Body Level One…">
            <a:extLst xmlns:a="http://schemas.openxmlformats.org/drawingml/2006/main">
              <a:ext uri="{FF2B5EF4-FFF2-40B4-BE49-F238E27FC236}">
                <a16:creationId xmlns:a16="http://schemas.microsoft.com/office/drawing/2014/main" id="{483CB89B-51C9-A270-F251-447E8DE9DB5A}"/>
              </a:ext>
            </a:extLst>
          </p:cNvPr>
          <p:cNvSpPr>
            <a:spLocks xmlns:a="http://schemas.openxmlformats.org/drawingml/2006/main" noGrp="1"/>
          </p:cNvSpPr>
          <p:nvPr>
            <p:ph type="body" idx="1" hasCustomPrompt="1"/>
          </p:nvPr>
        </p:nvSpPr>
        <p:spPr>
          <a:xfrm xmlns:a="http://schemas.openxmlformats.org/drawingml/2006/main">
            <a:off x="970200" y="1386840"/>
            <a:ext cx="10407877" cy="4055315"/>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304796" indent="-304796">
              <a:buChar char="—"/>
              <a:defRPr sz="28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Tree>
  </p:cSld>
</p:sldLayout>
</file>

<file path=ppt/slideLayouts/slideLayout9.xml><?xml version="1.0" encoding="utf-8"?>
<p:sldLayout xmlns:p="http://schemas.openxmlformats.org/presentationml/2006/main" preserve="1" userDrawn="1">
  <p:cSld name="1_Title &amp; Bullets">
    <p:spTree>
      <p:nvGrpSpPr>
        <p:cNvPr id="1" name=""/>
        <p:cNvGrpSpPr/>
        <p:nvPr/>
      </p:nvGrpSpPr>
      <p:grpSpPr>
        <a:xfrm xmlns:a="http://schemas.openxmlformats.org/drawingml/2006/main"/>
      </p:grpSpPr>
      <p:pic>
        <p:nvPicPr>
          <p:cNvPr id="1"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f449111674e94473"/>
          <a:srcRect xmlns:a="http://schemas.openxmlformats.org/drawingml/2006/main" l="0" t="26861" r="43957" b="0"/>
          <a:stretch xmlns:a="http://schemas.openxmlformats.org/drawingml/2006/main"/>
        </p:blipFill>
        <p:spPr>
          <a:xfrm xmlns:a="http://schemas.openxmlformats.org/drawingml/2006/main">
            <a:off x="8576053" y="2"/>
            <a:ext cx="3615947" cy="5059521"/>
          </a:xfrm>
          <a:prstGeom xmlns:a="http://schemas.openxmlformats.org/drawingml/2006/main" prst="rect">
            <a:avLst/>
          </a:prstGeom>
          <a:ln xmlns:a="http://schemas.openxmlformats.org/drawingml/2006/main" w="12700">
            <a:miter/>
          </a:ln>
        </p:spPr>
      </p:pic>
      <p:sp>
        <p:nvSpPr>
          <p:cNvPr id="5" name="Slide Title">
            <a:extLst xmlns:a="http://schemas.openxmlformats.org/drawingml/2006/main">
              <a:ext uri="{FF2B5EF4-FFF2-40B4-BE49-F238E27FC236}">
                <a16:creationId xmlns:a16="http://schemas.microsoft.com/office/drawing/2014/main" id="{08014D8F-04FD-678E-AC67-9901AD07829E}"/>
              </a:ext>
            </a:extLst>
          </p:cNvPr>
          <p:cNvSpPr>
            <a:spLocks xmlns:a="http://schemas.openxmlformats.org/drawingml/2006/main" noGrp="1"/>
          </p:cNvSpPr>
          <p:nvPr>
            <p:ph type="title" idx="0" hasCustomPrompt="1"/>
          </p:nvPr>
        </p:nvSpPr>
        <p:spPr>
          <a:xfrm xmlns:a="http://schemas.openxmlformats.org/drawingml/2006/main">
            <a:off x="603253" y="539751"/>
            <a:ext cx="4889500" cy="717551"/>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32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Slide Title</a:t>
            </a:r>
          </a:p>
        </p:txBody>
      </p:sp>
      <p:sp>
        <p:nvSpPr>
          <p:cNvPr id="7" name="Body Level One…">
            <a:extLst xmlns:a="http://schemas.openxmlformats.org/drawingml/2006/main">
              <a:ext uri="{FF2B5EF4-FFF2-40B4-BE49-F238E27FC236}">
                <a16:creationId xmlns:a16="http://schemas.microsoft.com/office/drawing/2014/main" id="{D23B232E-4B33-E4C1-DDB0-31B90820D4A6}"/>
              </a:ext>
            </a:extLst>
          </p:cNvPr>
          <p:cNvSpPr>
            <a:spLocks xmlns:a="http://schemas.openxmlformats.org/drawingml/2006/main" noGrp="1"/>
          </p:cNvSpPr>
          <p:nvPr>
            <p:ph type="body" idx="1" hasCustomPrompt="1"/>
          </p:nvPr>
        </p:nvSpPr>
        <p:spPr>
          <a:xfrm xmlns:a="http://schemas.openxmlformats.org/drawingml/2006/main">
            <a:off x="970201" y="1386842"/>
            <a:ext cx="8807980" cy="5059521"/>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304796" indent="-304796">
              <a:buChar char="—"/>
              <a:defRPr sz="28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5522ec0be6df4055" /><Relationship Type="http://schemas.openxmlformats.org/officeDocument/2006/relationships/slideLayout" Target="/ppt/slideLayouts/slideLayout1.xml" Id="Rc2e188bfa9604a33" /><Relationship Type="http://schemas.openxmlformats.org/officeDocument/2006/relationships/slideLayout" Target="/ppt/slideLayouts/slideLayout2.xml" Id="R324d0102be684241" /><Relationship Type="http://schemas.openxmlformats.org/officeDocument/2006/relationships/slideLayout" Target="/ppt/slideLayouts/slideLayout3.xml" Id="R3aeee741d5214a80" /><Relationship Type="http://schemas.openxmlformats.org/officeDocument/2006/relationships/slideLayout" Target="/ppt/slideLayouts/slideLayout4.xml" Id="R5ccb40149e5248ad" /><Relationship Type="http://schemas.openxmlformats.org/officeDocument/2006/relationships/slideLayout" Target="/ppt/slideLayouts/slideLayout5.xml" Id="R8b85e16d2ac144fd" /><Relationship Type="http://schemas.openxmlformats.org/officeDocument/2006/relationships/slideLayout" Target="/ppt/slideLayouts/slideLayout6.xml" Id="Rcc79c1da27614ebd" /><Relationship Type="http://schemas.openxmlformats.org/officeDocument/2006/relationships/slideLayout" Target="/ppt/slideLayouts/slideLayout7.xml" Id="Rd479d3eab5c34491" /><Relationship Type="http://schemas.openxmlformats.org/officeDocument/2006/relationships/slideLayout" Target="/ppt/slideLayouts/slideLayout8.xml" Id="Rf3dd0993aa1341fc" /><Relationship Type="http://schemas.openxmlformats.org/officeDocument/2006/relationships/slideLayout" Target="/ppt/slideLayouts/slideLayout9.xml" Id="Rbd7c68e6446d47f0" /><Relationship Type="http://schemas.openxmlformats.org/officeDocument/2006/relationships/slideLayout" Target="/ppt/slideLayouts/slideLayout10.xml" Id="R730924f454b14329" /><Relationship Type="http://schemas.openxmlformats.org/officeDocument/2006/relationships/slideLayout" Target="/ppt/slideLayouts/slideLayout11.xml" Id="Rc4c175c2bacc400b" /></Relationships>
</file>

<file path=ppt/slideMasters/slideMaster1.xml><?xml version="1.0" encoding="utf-8"?>
<p:sldMaster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 name="Slide Title">
            <a:extLst xmlns:a="http://schemas.openxmlformats.org/drawingml/2006/main">
              <a:ext uri="{FF2B5EF4-FFF2-40B4-BE49-F238E27FC236}">
                <a16:creationId xmlns:a16="http://schemas.microsoft.com/office/drawing/2014/main" id="{20923CF7-1764-4539-ADFB-776F15EC8CD2}"/>
              </a:ext>
            </a:extLst>
          </p:cNvPr>
          <p:cNvSpPr>
            <a:spLocks xmlns:a="http://schemas.openxmlformats.org/drawingml/2006/main" noGrp="1"/>
          </p:cNvSpPr>
          <p:nvPr>
            <p:ph type="title" idx="0" hasCustomPrompt="1"/>
          </p:nvPr>
        </p:nvSpPr>
        <p:spPr>
          <a:xfrm xmlns:a="http://schemas.openxmlformats.org/drawingml/2006/main">
            <a:off x="603253" y="539751"/>
            <a:ext cx="10985500" cy="716581"/>
          </a:xfrm>
          <a:prstGeom xmlns:a="http://schemas.openxmlformats.org/drawingml/2006/main" prst="rect">
            <a:avLst/>
          </a:prstGeom>
          <a:ln xmlns:a="http://schemas.openxmlformats.org/drawingml/2006/main" w="12700"/>
        </p:spPr>
        <p:txBody>
          <a:bodyPr xmlns:a="http://schemas.openxmlformats.org/drawingml/2006/main" lIns="50800" tIns="50800" rIns="50800" bIns="50800">
            <a:normAutofit/>
          </a:bodyPr>
          <a:lstStyle xmlns:a="http://schemas.openxmlformats.org/drawingml/2006/main"/>
          <a:p xmlns:a="http://schemas.openxmlformats.org/drawingml/2006/main">
            <a:r>
              <a:t>Slide Title</a:t>
            </a:r>
          </a:p>
        </p:txBody>
      </p:sp>
      <p:sp>
        <p:nvSpPr>
          <p:cNvPr id="3" name="Body Level One…">
            <a:extLst xmlns:a="http://schemas.openxmlformats.org/drawingml/2006/main">
              <a:ext uri="{FF2B5EF4-FFF2-40B4-BE49-F238E27FC236}">
                <a16:creationId xmlns:a16="http://schemas.microsoft.com/office/drawing/2014/main" id="{67129FAA-3C0B-4D46-83AF-3A68DF039D12}"/>
              </a:ext>
            </a:extLst>
          </p:cNvPr>
          <p:cNvSpPr>
            <a:spLocks xmlns:a="http://schemas.openxmlformats.org/drawingml/2006/main" noGrp="1"/>
          </p:cNvSpPr>
          <p:nvPr>
            <p:ph type="body" idx="1" hasCustomPrompt="1"/>
          </p:nvPr>
        </p:nvSpPr>
        <p:spPr>
          <a:xfrm xmlns:a="http://schemas.openxmlformats.org/drawingml/2006/main">
            <a:off x="603253" y="2124254"/>
            <a:ext cx="10985500" cy="4128007"/>
          </a:xfrm>
          <a:prstGeom xmlns:a="http://schemas.openxmlformats.org/drawingml/2006/main" prst="rect">
            <a:avLst/>
          </a:prstGeom>
          <a:ln xmlns:a="http://schemas.openxmlformats.org/drawingml/2006/main" w="12700"/>
        </p:spPr>
        <p:txBody>
          <a:bodyPr xmlns:a="http://schemas.openxmlformats.org/drawingml/2006/main" lIns="50800" tIns="50800" rIns="50800" bIns="50800">
            <a:normAutofit/>
          </a:bodyPr>
          <a:lstStyle xmlns:a="http://schemas.openxmlformats.org/drawingml/2006/main"/>
          <a:p xmlns:a="http://schemas.openxmlformats.org/drawingml/2006/main">
            <a:r>
              <a:t>Slide bullet text</a:t>
            </a:r>
          </a:p>
          <a:p xmlns:a="http://schemas.openxmlformats.org/drawingml/2006/main">
            <a:pPr>
              <a:buNone/>
            </a:pPr>
          </a:p>
          <a:p xmlns:a="http://schemas.openxmlformats.org/drawingml/2006/main">
            <a:pPr>
              <a:buNone/>
            </a:pPr>
          </a:p>
          <a:p xmlns:a="http://schemas.openxmlformats.org/drawingml/2006/main">
            <a:pPr>
              <a:buNone/>
            </a:pPr>
          </a:p>
          <a:p xmlns:a="http://schemas.openxmlformats.org/drawingml/2006/main">
            <a:pPr>
              <a:buNone/>
            </a:pPr>
          </a:p>
        </p:txBody>
      </p:sp>
      <p:sp>
        <p:nvSpPr>
          <p:cNvPr id="4" name="Slide Number">
            <a:extLst xmlns:a="http://schemas.openxmlformats.org/drawingml/2006/main">
              <a:ext uri="{FF2B5EF4-FFF2-40B4-BE49-F238E27FC236}">
                <a16:creationId xmlns:a16="http://schemas.microsoft.com/office/drawing/2014/main" id="{3C5C8882-9D64-4FBE-B213-F2B29D8151DF}"/>
              </a:ext>
            </a:extLst>
          </p:cNvPr>
          <p:cNvSpPr>
            <a:spLocks xmlns:a="http://schemas.openxmlformats.org/drawingml/2006/main" noGrp="1"/>
          </p:cNvSpPr>
          <p:nvPr>
            <p:ph type="sldNum" idx="2"/>
          </p:nvPr>
        </p:nvSpPr>
        <p:spPr>
          <a:xfrm xmlns:a="http://schemas.openxmlformats.org/drawingml/2006/main">
            <a:off x="5966240" y="6486710"/>
            <a:ext cx="253274" cy="241092"/>
          </a:xfrm>
          <a:prstGeom xmlns:a="http://schemas.openxmlformats.org/drawingml/2006/main" prst="rect">
            <a:avLst/>
          </a:prstGeom>
          <a:ln xmlns:a="http://schemas.openxmlformats.org/drawingml/2006/main" w="12700"/>
        </p:spPr>
        <p:txBody>
          <a:bodyPr xmlns:a="http://schemas.openxmlformats.org/drawingml/2006/main" wrap="none" lIns="50800" tIns="50800" rIns="50800" bIns="50800" anchor="b">
            <a:spAutoFit/>
          </a:bodyPr>
          <a:lstStyle xmlns:a="http://schemas.openxmlformats.org/drawingml/2006/main">
            <a:lvl1pPr algn="ctr">
              <a:lnSpc>
                <a:spcPct val="100000"/>
              </a:lnSpc>
              <a:spcBef>
                <a:spcPts val="0"/>
              </a:spcBef>
              <a:buNone/>
              <a:defRPr sz="900"/>
            </a:lvl1pPr>
          </a:lstStyle>
          <a:p xmlns:a="http://schemas.openxmlformats.org/drawingml/2006/main">
            <a:fld id="{86CB4B4D-7CA3-9044-876B-883B54F8677D}" type="slidenum">
              <a:t>‹#›</a:t>
            </a:fld>
          </a:p>
        </p:txBody>
      </p:sp>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c2e188bfa9604a33"/>
    <p:sldLayoutId xmlns:r="http://schemas.openxmlformats.org/officeDocument/2006/relationships" id="2147483650" r:id="R324d0102be684241"/>
    <p:sldLayoutId xmlns:r="http://schemas.openxmlformats.org/officeDocument/2006/relationships" id="2147483651" r:id="R3aeee741d5214a80"/>
    <p:sldLayoutId xmlns:r="http://schemas.openxmlformats.org/officeDocument/2006/relationships" id="2147483652" r:id="R5ccb40149e5248ad"/>
    <p:sldLayoutId xmlns:r="http://schemas.openxmlformats.org/officeDocument/2006/relationships" id="2147483653" r:id="R8b85e16d2ac144fd"/>
    <p:sldLayoutId xmlns:r="http://schemas.openxmlformats.org/officeDocument/2006/relationships" id="2147483654" r:id="Rcc79c1da27614ebd"/>
    <p:sldLayoutId xmlns:r="http://schemas.openxmlformats.org/officeDocument/2006/relationships" id="2147483655" r:id="Rd479d3eab5c34491"/>
    <p:sldLayoutId xmlns:r="http://schemas.openxmlformats.org/officeDocument/2006/relationships" id="2147483656" r:id="Rf3dd0993aa1341fc"/>
    <p:sldLayoutId xmlns:r="http://schemas.openxmlformats.org/officeDocument/2006/relationships" id="2147483657" r:id="Rbd7c68e6446d47f0"/>
    <p:sldLayoutId xmlns:r="http://schemas.openxmlformats.org/officeDocument/2006/relationships" id="2147483658" r:id="R730924f454b14329"/>
    <p:sldLayoutId xmlns:r="http://schemas.openxmlformats.org/officeDocument/2006/relationships" id="2147483659" r:id="Rc4c175c2bacc400b"/>
  </p:sldLayoutIdLst>
  <p:txStyles>
    <p:titleStyle>
      <a:lvl1pPr xmlns:a="http://schemas.openxmlformats.org/drawingml/2006/main" marL="0" indent="0" algn="l">
        <a:lnSpc>
          <a:spcPct val="80000"/>
        </a:lnSpc>
        <a:spcBef>
          <a:spcPts val="0"/>
        </a:spcBef>
        <a:spcAft>
          <a:spcPts val="0"/>
        </a:spcAft>
        <a:buNone/>
        <a:defRPr sz="4251" b="1" i="0" u="none" cap="none" spc="-85">
          <a:solidFill>
            <a:srgbClr val="000000"/>
          </a:solidFill>
          <a:latin typeface="+mn-lt"/>
          <a:ea typeface="+mn-lt"/>
          <a:cs typeface="+mn-lt"/>
        </a:defRPr>
      </a:lvl1pPr>
      <a:lvl2pPr xmlns:a="http://schemas.openxmlformats.org/drawingml/2006/main" marL="0" indent="228597" algn="l">
        <a:lnSpc>
          <a:spcPct val="80000"/>
        </a:lnSpc>
        <a:spcBef>
          <a:spcPts val="0"/>
        </a:spcBef>
        <a:spcAft>
          <a:spcPts val="0"/>
        </a:spcAft>
        <a:buNone/>
        <a:defRPr sz="4251" b="1" i="0" u="none" cap="none" spc="-85">
          <a:solidFill>
            <a:srgbClr val="000000"/>
          </a:solidFill>
          <a:latin typeface="+mn-lt"/>
          <a:ea typeface="+mn-lt"/>
          <a:cs typeface="+mn-lt"/>
        </a:defRPr>
      </a:lvl2pPr>
      <a:lvl3pPr xmlns:a="http://schemas.openxmlformats.org/drawingml/2006/main" marL="0" indent="457194" algn="l">
        <a:lnSpc>
          <a:spcPct val="80000"/>
        </a:lnSpc>
        <a:spcBef>
          <a:spcPts val="0"/>
        </a:spcBef>
        <a:spcAft>
          <a:spcPts val="0"/>
        </a:spcAft>
        <a:buNone/>
        <a:defRPr sz="4251" b="1" i="0" u="none" cap="none" spc="-85">
          <a:solidFill>
            <a:srgbClr val="000000"/>
          </a:solidFill>
          <a:latin typeface="+mn-lt"/>
          <a:ea typeface="+mn-lt"/>
          <a:cs typeface="+mn-lt"/>
        </a:defRPr>
      </a:lvl3pPr>
      <a:lvl4pPr xmlns:a="http://schemas.openxmlformats.org/drawingml/2006/main" marL="0" indent="685791" algn="l">
        <a:lnSpc>
          <a:spcPct val="80000"/>
        </a:lnSpc>
        <a:spcBef>
          <a:spcPts val="0"/>
        </a:spcBef>
        <a:spcAft>
          <a:spcPts val="0"/>
        </a:spcAft>
        <a:buNone/>
        <a:defRPr sz="4251" b="1" i="0" u="none" cap="none" spc="-85">
          <a:solidFill>
            <a:srgbClr val="000000"/>
          </a:solidFill>
          <a:latin typeface="+mn-lt"/>
          <a:ea typeface="+mn-lt"/>
          <a:cs typeface="+mn-lt"/>
        </a:defRPr>
      </a:lvl4pPr>
      <a:lvl5pPr xmlns:a="http://schemas.openxmlformats.org/drawingml/2006/main" marL="0" indent="914389" algn="l">
        <a:lnSpc>
          <a:spcPct val="80000"/>
        </a:lnSpc>
        <a:spcBef>
          <a:spcPts val="0"/>
        </a:spcBef>
        <a:spcAft>
          <a:spcPts val="0"/>
        </a:spcAft>
        <a:buNone/>
        <a:defRPr sz="4251" b="1" i="0" u="none" cap="none" spc="-85">
          <a:solidFill>
            <a:srgbClr val="000000"/>
          </a:solidFill>
          <a:latin typeface="+mn-lt"/>
          <a:ea typeface="+mn-lt"/>
          <a:cs typeface="+mn-lt"/>
        </a:defRPr>
      </a:lvl5pPr>
      <a:lvl6pPr xmlns:a="http://schemas.openxmlformats.org/drawingml/2006/main" marL="0" indent="1142986" algn="l">
        <a:lnSpc>
          <a:spcPct val="80000"/>
        </a:lnSpc>
        <a:spcBef>
          <a:spcPts val="0"/>
        </a:spcBef>
        <a:spcAft>
          <a:spcPts val="0"/>
        </a:spcAft>
        <a:buNone/>
        <a:defRPr sz="4251" b="1" i="0" u="none" cap="none" spc="-85">
          <a:solidFill>
            <a:srgbClr val="000000"/>
          </a:solidFill>
          <a:latin typeface="+mn-lt"/>
          <a:ea typeface="+mn-lt"/>
          <a:cs typeface="+mn-lt"/>
        </a:defRPr>
      </a:lvl6pPr>
      <a:lvl7pPr xmlns:a="http://schemas.openxmlformats.org/drawingml/2006/main" marL="0" indent="1371583" algn="l">
        <a:lnSpc>
          <a:spcPct val="80000"/>
        </a:lnSpc>
        <a:spcBef>
          <a:spcPts val="0"/>
        </a:spcBef>
        <a:spcAft>
          <a:spcPts val="0"/>
        </a:spcAft>
        <a:buNone/>
        <a:defRPr sz="4251" b="1" i="0" u="none" cap="none" spc="-85">
          <a:solidFill>
            <a:srgbClr val="000000"/>
          </a:solidFill>
          <a:latin typeface="+mn-lt"/>
          <a:ea typeface="+mn-lt"/>
          <a:cs typeface="+mn-lt"/>
        </a:defRPr>
      </a:lvl7pPr>
      <a:lvl8pPr xmlns:a="http://schemas.openxmlformats.org/drawingml/2006/main" marL="0" indent="1600180" algn="l">
        <a:lnSpc>
          <a:spcPct val="80000"/>
        </a:lnSpc>
        <a:spcBef>
          <a:spcPts val="0"/>
        </a:spcBef>
        <a:spcAft>
          <a:spcPts val="0"/>
        </a:spcAft>
        <a:buNone/>
        <a:defRPr sz="4251" b="1" i="0" u="none" cap="none" spc="-85">
          <a:solidFill>
            <a:srgbClr val="000000"/>
          </a:solidFill>
          <a:latin typeface="+mn-lt"/>
          <a:ea typeface="+mn-lt"/>
          <a:cs typeface="+mn-lt"/>
        </a:defRPr>
      </a:lvl8pPr>
      <a:lvl9pPr xmlns:a="http://schemas.openxmlformats.org/drawingml/2006/main" marL="0" indent="1828777" algn="l">
        <a:lnSpc>
          <a:spcPct val="80000"/>
        </a:lnSpc>
        <a:spcBef>
          <a:spcPts val="0"/>
        </a:spcBef>
        <a:spcAft>
          <a:spcPts val="0"/>
        </a:spcAft>
        <a:buNone/>
        <a:defRPr sz="4251" b="1" i="0" u="none" cap="none" spc="-85">
          <a:solidFill>
            <a:srgbClr val="000000"/>
          </a:solidFill>
          <a:latin typeface="+mn-lt"/>
          <a:ea typeface="+mn-lt"/>
          <a:cs typeface="+mn-lt"/>
        </a:defRPr>
      </a:lvl9pPr>
    </p:titleStyle>
    <p:bodyStyle>
      <a:lvl1pPr xmlns:a="http://schemas.openxmlformats.org/drawingml/2006/main" marL="304796" indent="-304796" algn="l">
        <a:lnSpc>
          <a:spcPct val="90000"/>
        </a:lnSpc>
        <a:spcBef>
          <a:spcPts val="2251"/>
        </a:spcBef>
        <a:spcAft>
          <a:spcPts val="0"/>
        </a:spcAft>
        <a:buChar char="•"/>
        <a:defRPr sz="2400" b="0" i="0" u="none" cap="none" spc="0">
          <a:solidFill>
            <a:srgbClr val="000000"/>
          </a:solidFill>
          <a:latin typeface="+mn-lt"/>
          <a:ea typeface="+mn-lt"/>
          <a:cs typeface="+mn-lt"/>
        </a:defRPr>
      </a:lvl1pPr>
      <a:lvl2pPr xmlns:a="http://schemas.openxmlformats.org/drawingml/2006/main" marL="609593" indent="-304796" algn="l">
        <a:lnSpc>
          <a:spcPct val="90000"/>
        </a:lnSpc>
        <a:spcBef>
          <a:spcPts val="2251"/>
        </a:spcBef>
        <a:spcAft>
          <a:spcPts val="0"/>
        </a:spcAft>
        <a:buChar char="•"/>
        <a:defRPr sz="2400" b="0" i="0" u="none" cap="none" spc="0">
          <a:solidFill>
            <a:srgbClr val="000000"/>
          </a:solidFill>
          <a:latin typeface="+mn-lt"/>
          <a:ea typeface="+mn-lt"/>
          <a:cs typeface="+mn-lt"/>
        </a:defRPr>
      </a:lvl2pPr>
      <a:lvl3pPr xmlns:a="http://schemas.openxmlformats.org/drawingml/2006/main" marL="914389" indent="-304796" algn="l">
        <a:lnSpc>
          <a:spcPct val="90000"/>
        </a:lnSpc>
        <a:spcBef>
          <a:spcPts val="2251"/>
        </a:spcBef>
        <a:spcAft>
          <a:spcPts val="0"/>
        </a:spcAft>
        <a:buChar char="•"/>
        <a:defRPr sz="2400" b="0" i="0" u="none" cap="none" spc="0">
          <a:solidFill>
            <a:srgbClr val="000000"/>
          </a:solidFill>
          <a:latin typeface="+mn-lt"/>
          <a:ea typeface="+mn-lt"/>
          <a:cs typeface="+mn-lt"/>
        </a:defRPr>
      </a:lvl3pPr>
      <a:lvl4pPr xmlns:a="http://schemas.openxmlformats.org/drawingml/2006/main" marL="1219184" indent="-304796" algn="l">
        <a:lnSpc>
          <a:spcPct val="90000"/>
        </a:lnSpc>
        <a:spcBef>
          <a:spcPts val="2251"/>
        </a:spcBef>
        <a:spcAft>
          <a:spcPts val="0"/>
        </a:spcAft>
        <a:buChar char="•"/>
        <a:defRPr sz="2400" b="0" i="0" u="none" cap="none" spc="0">
          <a:solidFill>
            <a:srgbClr val="000000"/>
          </a:solidFill>
          <a:latin typeface="+mn-lt"/>
          <a:ea typeface="+mn-lt"/>
          <a:cs typeface="+mn-lt"/>
        </a:defRPr>
      </a:lvl4pPr>
      <a:lvl5pPr xmlns:a="http://schemas.openxmlformats.org/drawingml/2006/main" marL="1523981" indent="-304796" algn="l">
        <a:lnSpc>
          <a:spcPct val="90000"/>
        </a:lnSpc>
        <a:spcBef>
          <a:spcPts val="2251"/>
        </a:spcBef>
        <a:spcAft>
          <a:spcPts val="0"/>
        </a:spcAft>
        <a:buChar char="•"/>
        <a:defRPr sz="2400" b="0" i="0" u="none" cap="none" spc="0">
          <a:solidFill>
            <a:srgbClr val="000000"/>
          </a:solidFill>
          <a:latin typeface="+mn-lt"/>
          <a:ea typeface="+mn-lt"/>
          <a:cs typeface="+mn-lt"/>
        </a:defRPr>
      </a:lvl5pPr>
      <a:lvl6pPr xmlns:a="http://schemas.openxmlformats.org/drawingml/2006/main" marL="1828777" indent="-304796" algn="l">
        <a:lnSpc>
          <a:spcPct val="90000"/>
        </a:lnSpc>
        <a:spcBef>
          <a:spcPts val="2251"/>
        </a:spcBef>
        <a:spcAft>
          <a:spcPts val="0"/>
        </a:spcAft>
        <a:buChar char="•"/>
        <a:defRPr sz="2400" b="0" i="0" u="none" cap="none" spc="0">
          <a:solidFill>
            <a:srgbClr val="000000"/>
          </a:solidFill>
          <a:latin typeface="+mn-lt"/>
          <a:ea typeface="+mn-lt"/>
          <a:cs typeface="+mn-lt"/>
        </a:defRPr>
      </a:lvl6pPr>
      <a:lvl7pPr xmlns:a="http://schemas.openxmlformats.org/drawingml/2006/main" marL="2133573" indent="-304796" algn="l">
        <a:lnSpc>
          <a:spcPct val="90000"/>
        </a:lnSpc>
        <a:spcBef>
          <a:spcPts val="2251"/>
        </a:spcBef>
        <a:spcAft>
          <a:spcPts val="0"/>
        </a:spcAft>
        <a:buChar char="•"/>
        <a:defRPr sz="2400" b="0" i="0" u="none" cap="none" spc="0">
          <a:solidFill>
            <a:srgbClr val="000000"/>
          </a:solidFill>
          <a:latin typeface="+mn-lt"/>
          <a:ea typeface="+mn-lt"/>
          <a:cs typeface="+mn-lt"/>
        </a:defRPr>
      </a:lvl7pPr>
      <a:lvl8pPr xmlns:a="http://schemas.openxmlformats.org/drawingml/2006/main" marL="2438370" indent="-304796" algn="l">
        <a:lnSpc>
          <a:spcPct val="90000"/>
        </a:lnSpc>
        <a:spcBef>
          <a:spcPts val="2251"/>
        </a:spcBef>
        <a:spcAft>
          <a:spcPts val="0"/>
        </a:spcAft>
        <a:buChar char="•"/>
        <a:defRPr sz="2400" b="0" i="0" u="none" cap="none" spc="0">
          <a:solidFill>
            <a:srgbClr val="000000"/>
          </a:solidFill>
          <a:latin typeface="+mn-lt"/>
          <a:ea typeface="+mn-lt"/>
          <a:cs typeface="+mn-lt"/>
        </a:defRPr>
      </a:lvl8pPr>
      <a:lvl9pPr xmlns:a="http://schemas.openxmlformats.org/drawingml/2006/main" marL="2743166" indent="-304796" algn="l">
        <a:lnSpc>
          <a:spcPct val="90000"/>
        </a:lnSpc>
        <a:spcBef>
          <a:spcPts val="2251"/>
        </a:spcBef>
        <a:spcAft>
          <a:spcPts val="0"/>
        </a:spcAft>
        <a:buChar char="•"/>
        <a:defRPr sz="2400" b="0" i="0" u="none" cap="none" spc="0">
          <a:solidFill>
            <a:srgbClr val="000000"/>
          </a:solidFill>
          <a:latin typeface="+mn-lt"/>
          <a:ea typeface="+mn-lt"/>
          <a:cs typeface="+mn-lt"/>
        </a:defRPr>
      </a:lvl9pPr>
    </p:bodyStyle>
    <p:otherStyle>
      <a:lvl1pPr xmlns:a="http://schemas.openxmlformats.org/drawingml/2006/main" marL="0" indent="0" algn="ctr">
        <a:lnSpc>
          <a:spcPct val="100000"/>
        </a:lnSpc>
        <a:spcBef>
          <a:spcPts val="0"/>
        </a:spcBef>
        <a:spcAft>
          <a:spcPts val="0"/>
        </a:spcAft>
        <a:buNone/>
        <a:defRPr sz="900" b="0" i="0" u="none" cap="none" spc="0">
          <a:solidFill>
            <a:schemeClr val="tx1"/>
          </a:solidFill>
          <a:latin typeface="+mn-lt"/>
          <a:ea typeface="+mn-lt"/>
          <a:cs typeface="+mn-lt"/>
        </a:defRPr>
      </a:lvl1pPr>
      <a:lvl2pPr xmlns:a="http://schemas.openxmlformats.org/drawingml/2006/main" marL="0" indent="228597" algn="ctr">
        <a:lnSpc>
          <a:spcPct val="100000"/>
        </a:lnSpc>
        <a:spcBef>
          <a:spcPts val="0"/>
        </a:spcBef>
        <a:spcAft>
          <a:spcPts val="0"/>
        </a:spcAft>
        <a:buNone/>
        <a:defRPr sz="900" b="0" i="0" u="none" cap="none" spc="0">
          <a:solidFill>
            <a:schemeClr val="tx1"/>
          </a:solidFill>
          <a:latin typeface="+mn-lt"/>
          <a:ea typeface="+mn-lt"/>
          <a:cs typeface="+mn-lt"/>
        </a:defRPr>
      </a:lvl2pPr>
      <a:lvl3pPr xmlns:a="http://schemas.openxmlformats.org/drawingml/2006/main" marL="0" indent="457194" algn="ctr">
        <a:lnSpc>
          <a:spcPct val="100000"/>
        </a:lnSpc>
        <a:spcBef>
          <a:spcPts val="0"/>
        </a:spcBef>
        <a:spcAft>
          <a:spcPts val="0"/>
        </a:spcAft>
        <a:buNone/>
        <a:defRPr sz="900" b="0" i="0" u="none" cap="none" spc="0">
          <a:solidFill>
            <a:schemeClr val="tx1"/>
          </a:solidFill>
          <a:latin typeface="+mn-lt"/>
          <a:ea typeface="+mn-lt"/>
          <a:cs typeface="+mn-lt"/>
        </a:defRPr>
      </a:lvl3pPr>
      <a:lvl4pPr xmlns:a="http://schemas.openxmlformats.org/drawingml/2006/main" marL="0" indent="685791" algn="ctr">
        <a:lnSpc>
          <a:spcPct val="100000"/>
        </a:lnSpc>
        <a:spcBef>
          <a:spcPts val="0"/>
        </a:spcBef>
        <a:spcAft>
          <a:spcPts val="0"/>
        </a:spcAft>
        <a:buNone/>
        <a:defRPr sz="900" b="0" i="0" u="none" cap="none" spc="0">
          <a:solidFill>
            <a:schemeClr val="tx1"/>
          </a:solidFill>
          <a:latin typeface="+mn-lt"/>
          <a:ea typeface="+mn-lt"/>
          <a:cs typeface="+mn-lt"/>
        </a:defRPr>
      </a:lvl4pPr>
      <a:lvl5pPr xmlns:a="http://schemas.openxmlformats.org/drawingml/2006/main" marL="0" indent="914389" algn="ctr">
        <a:lnSpc>
          <a:spcPct val="100000"/>
        </a:lnSpc>
        <a:spcBef>
          <a:spcPts val="0"/>
        </a:spcBef>
        <a:spcAft>
          <a:spcPts val="0"/>
        </a:spcAft>
        <a:buNone/>
        <a:defRPr sz="900" b="0" i="0" u="none" cap="none" spc="0">
          <a:solidFill>
            <a:schemeClr val="tx1"/>
          </a:solidFill>
          <a:latin typeface="+mn-lt"/>
          <a:ea typeface="+mn-lt"/>
          <a:cs typeface="+mn-lt"/>
        </a:defRPr>
      </a:lvl5pPr>
      <a:lvl6pPr xmlns:a="http://schemas.openxmlformats.org/drawingml/2006/main" marL="0" indent="1142986" algn="ctr">
        <a:lnSpc>
          <a:spcPct val="100000"/>
        </a:lnSpc>
        <a:spcBef>
          <a:spcPts val="0"/>
        </a:spcBef>
        <a:spcAft>
          <a:spcPts val="0"/>
        </a:spcAft>
        <a:buNone/>
        <a:defRPr sz="900" b="0" i="0" u="none" cap="none" spc="0">
          <a:solidFill>
            <a:schemeClr val="tx1"/>
          </a:solidFill>
          <a:latin typeface="+mn-lt"/>
          <a:ea typeface="+mn-lt"/>
          <a:cs typeface="+mn-lt"/>
        </a:defRPr>
      </a:lvl6pPr>
      <a:lvl7pPr xmlns:a="http://schemas.openxmlformats.org/drawingml/2006/main" marL="0" indent="1371583" algn="ctr">
        <a:lnSpc>
          <a:spcPct val="100000"/>
        </a:lnSpc>
        <a:spcBef>
          <a:spcPts val="0"/>
        </a:spcBef>
        <a:spcAft>
          <a:spcPts val="0"/>
        </a:spcAft>
        <a:buNone/>
        <a:defRPr sz="900" b="0" i="0" u="none" cap="none" spc="0">
          <a:solidFill>
            <a:schemeClr val="tx1"/>
          </a:solidFill>
          <a:latin typeface="+mn-lt"/>
          <a:ea typeface="+mn-lt"/>
          <a:cs typeface="+mn-lt"/>
        </a:defRPr>
      </a:lvl7pPr>
      <a:lvl8pPr xmlns:a="http://schemas.openxmlformats.org/drawingml/2006/main" marL="0" indent="1600180" algn="ctr">
        <a:lnSpc>
          <a:spcPct val="100000"/>
        </a:lnSpc>
        <a:spcBef>
          <a:spcPts val="0"/>
        </a:spcBef>
        <a:spcAft>
          <a:spcPts val="0"/>
        </a:spcAft>
        <a:buNone/>
        <a:defRPr sz="900" b="0" i="0" u="none" cap="none" spc="0">
          <a:solidFill>
            <a:schemeClr val="tx1"/>
          </a:solidFill>
          <a:latin typeface="+mn-lt"/>
          <a:ea typeface="+mn-lt"/>
          <a:cs typeface="+mn-lt"/>
        </a:defRPr>
      </a:lvl8pPr>
      <a:lvl9pPr xmlns:a="http://schemas.openxmlformats.org/drawingml/2006/main" marL="0" indent="1828777" algn="ctr">
        <a:lnSpc>
          <a:spcPct val="100000"/>
        </a:lnSpc>
        <a:spcBef>
          <a:spcPts val="0"/>
        </a:spcBef>
        <a:spcAft>
          <a:spcPts val="0"/>
        </a:spcAft>
        <a:buNone/>
        <a:defRPr sz="900" b="0" i="0" u="none" cap="none" spc="0">
          <a:solidFill>
            <a:schemeClr val="tx1"/>
          </a:solidFill>
          <a:latin typeface="+mn-lt"/>
          <a:ea typeface="+mn-lt"/>
          <a:cs typeface="+mn-lt"/>
        </a:defRPr>
      </a:lvl9pPr>
    </p:otherStyle>
  </p:txStyles>
</p:sldMaster>
</file>

<file path=ppt/slideMasters/theme/theme2.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AfroTran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a:solidFill>
            <a:schemeClr val="phClr">
              <a:shade val="95000"/>
              <a:satMod val="104999"/>
            </a:schemeClr>
          </a:solidFill>
          <a:prstDash val="solid"/>
        </a:ln>
        <a:ln w="25400">
          <a:solidFill>
            <a:schemeClr val="phClr"/>
          </a:solidFill>
          <a:prstDash val="solid"/>
        </a:ln>
        <a:ln w="3810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51741a2c23ff41a0" /><Relationship Type="http://schemas.openxmlformats.org/officeDocument/2006/relationships/notesSlide" Target="/ppt/notesSlides/notesSlide1.xml" Id="R50aab7efa4ac4d64" /></Relationships>
</file>

<file path=ppt/slides/_rels/slide10.xml.rels>&#65279;<?xml version="1.0" encoding="utf-8"?><Relationships xmlns="http://schemas.openxmlformats.org/package/2006/relationships"><Relationship Type="http://schemas.openxmlformats.org/officeDocument/2006/relationships/slideLayout" Target="/ppt/slideLayouts/slideLayout9.xml" Id="R6fa29064602048ec" /><Relationship Type="http://schemas.openxmlformats.org/officeDocument/2006/relationships/notesSlide" Target="/ppt/notesSlides/notesSlide10.xml" Id="Rf8d2fce1e6e946a9" /></Relationships>
</file>

<file path=ppt/slides/_rels/slide11.xml.rels>&#65279;<?xml version="1.0" encoding="utf-8"?><Relationships xmlns="http://schemas.openxmlformats.org/package/2006/relationships"><Relationship Type="http://schemas.openxmlformats.org/officeDocument/2006/relationships/slideLayout" Target="/ppt/slideLayouts/slideLayout9.xml" Id="R017503a6b18a424f" /><Relationship Type="http://schemas.openxmlformats.org/officeDocument/2006/relationships/notesSlide" Target="/ppt/notesSlides/notesSlide11.xml" Id="R9dbbad0a1dc442fb"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0.xml" Id="Rcc2407789ea94041" /><Relationship Type="http://schemas.openxmlformats.org/officeDocument/2006/relationships/notesSlide" Target="/ppt/notesSlides/notesSlide12.xml" Id="R2238286d19814e0e"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a3c240362e024da6" /><Relationship Type="http://schemas.openxmlformats.org/officeDocument/2006/relationships/notesSlide" Target="/ppt/notesSlides/notesSlide2.xml" Id="Rd9aa1d32adcc429b" /></Relationships>
</file>

<file path=ppt/slides/_rels/slide3.xml.rels>&#65279;<?xml version="1.0" encoding="utf-8"?><Relationships xmlns="http://schemas.openxmlformats.org/package/2006/relationships"><Relationship Type="http://schemas.openxmlformats.org/officeDocument/2006/relationships/slideLayout" Target="/ppt/slideLayouts/slideLayout2.xml" Id="Rb28b811e7c4f45de" /><Relationship Type="http://schemas.openxmlformats.org/officeDocument/2006/relationships/notesSlide" Target="/ppt/notesSlides/notesSlide3.xml" Id="R5a7fc38359b5430b" /></Relationships>
</file>

<file path=ppt/slides/_rels/slide4.xml.rels>&#65279;<?xml version="1.0" encoding="utf-8"?><Relationships xmlns="http://schemas.openxmlformats.org/package/2006/relationships"><Relationship Type="http://schemas.openxmlformats.org/officeDocument/2006/relationships/slideLayout" Target="/ppt/slideLayouts/slideLayout9.xml" Id="R549b3491e175492f" /><Relationship Type="http://schemas.openxmlformats.org/officeDocument/2006/relationships/notesSlide" Target="/ppt/notesSlides/notesSlide4.xml" Id="R17f1300e40db4e95" /></Relationships>
</file>

<file path=ppt/slides/_rels/slide5.xml.rels>&#65279;<?xml version="1.0" encoding="utf-8"?><Relationships xmlns="http://schemas.openxmlformats.org/package/2006/relationships"><Relationship Type="http://schemas.openxmlformats.org/officeDocument/2006/relationships/slideLayout" Target="/ppt/slideLayouts/slideLayout9.xml" Id="R8be3402d1a6548a1" /><Relationship Type="http://schemas.openxmlformats.org/officeDocument/2006/relationships/notesSlide" Target="/ppt/notesSlides/notesSlide5.xml" Id="R137bedd08ff44112" /></Relationships>
</file>

<file path=ppt/slides/_rels/slide6.xml.rels>&#65279;<?xml version="1.0" encoding="utf-8"?><Relationships xmlns="http://schemas.openxmlformats.org/package/2006/relationships"><Relationship Type="http://schemas.openxmlformats.org/officeDocument/2006/relationships/slideLayout" Target="/ppt/slideLayouts/slideLayout9.xml" Id="R3a889392752e4570" /><Relationship Type="http://schemas.openxmlformats.org/officeDocument/2006/relationships/notesSlide" Target="/ppt/notesSlides/notesSlide6.xml" Id="R6221c29887ab4dfb" /></Relationships>
</file>

<file path=ppt/slides/_rels/slide7.xml.rels>&#65279;<?xml version="1.0" encoding="utf-8"?><Relationships xmlns="http://schemas.openxmlformats.org/package/2006/relationships"><Relationship Type="http://schemas.openxmlformats.org/officeDocument/2006/relationships/slideLayout" Target="/ppt/slideLayouts/slideLayout9.xml" Id="R2222f2b53ac64b9d" /><Relationship Type="http://schemas.openxmlformats.org/officeDocument/2006/relationships/notesSlide" Target="/ppt/notesSlides/notesSlide7.xml" Id="R3ee867049fcb4b97" /></Relationships>
</file>

<file path=ppt/slides/_rels/slide8.xml.rels>&#65279;<?xml version="1.0" encoding="utf-8"?><Relationships xmlns="http://schemas.openxmlformats.org/package/2006/relationships"><Relationship Type="http://schemas.openxmlformats.org/officeDocument/2006/relationships/slideLayout" Target="/ppt/slideLayouts/slideLayout9.xml" Id="R77c115e809a34abb" /><Relationship Type="http://schemas.openxmlformats.org/officeDocument/2006/relationships/notesSlide" Target="/ppt/notesSlides/notesSlide8.xml" Id="R4bc4f8ab1f2c46b4" /></Relationships>
</file>

<file path=ppt/slides/_rels/slide9.xml.rels>&#65279;<?xml version="1.0" encoding="utf-8"?><Relationships xmlns="http://schemas.openxmlformats.org/package/2006/relationships"><Relationship Type="http://schemas.openxmlformats.org/officeDocument/2006/relationships/slideLayout" Target="/ppt/slideLayouts/slideLayout9.xml" Id="Rc86664cc86fa482a" /><Relationship Type="http://schemas.openxmlformats.org/officeDocument/2006/relationships/notesSlide" Target="/ppt/notesSlides/notesSlide9.xml" Id="Rd0f9b183d8764fa1"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72111A30-B86A-18DC-CFD2-586F00D22619}"/>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
        <p:nvSpPr>
          <p:cNvPr id="3" name="Text Placeholder 2">
            <a:extLst xmlns:a="http://schemas.openxmlformats.org/drawingml/2006/main">
              <a:ext uri="{FF2B5EF4-FFF2-40B4-BE49-F238E27FC236}">
                <a16:creationId xmlns:a16="http://schemas.microsoft.com/office/drawing/2014/main" id="{FFD85AD9-F452-2FFB-4F41-12718A52AA28}"/>
              </a:ext>
            </a:extLst>
          </p:cNvPr>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Tree>
    <p:extLst>
      <p:ext uri="{BB962C8B-B14F-4D97-AF65-F5344CB8AC3E}">
        <p14:creationId xmlns:p14="http://schemas.microsoft.com/office/powerpoint/2010/main" val="1478447607"/>
      </p:ext>
    </p:extLst>
  </p:cSld>
</p:sld>
</file>

<file path=ppt/slides/slide10.xml><?xml version="1.0" encoding="utf-8"?>
<p:sld xmlns:p="http://schemas.openxmlformats.org/presentationml/2006/main">
  <p:cSld>
    <p:spTree>
      <p:nvGrpSpPr>
        <p:cNvPr id="1" name=""/>
        <p:cNvGrpSpPr/>
        <p:nvPr/>
      </p:nvGrpSpPr>
      <p:grpSpPr>
        <a:xfrm xmlns:a="http://schemas.openxmlformats.org/drawingml/2006/main"/>
      </p:grpSpPr>
      <p:sp>
        <p:nvSpPr>
          <p:cNvPr id="3" name="Text 1">
            <a:extLst xmlns:a="http://schemas.openxmlformats.org/drawingml/2006/main">
              <a:ext uri="{FF2B5EF4-FFF2-40B4-BE49-F238E27FC236}">
                <a16:creationId xmlns:a16="http://schemas.microsoft.com/office/drawing/2014/main" id="{E428C52F-A3B7-407C-B053-8286D4C3B928}"/>
              </a:ext>
            </a:extLst>
          </p:cNvPr>
          <p:cNvSpPr>
            <a:spLocks xmlns:a="http://schemas.openxmlformats.org/drawingml/2006/main" noGrp="1"/>
          </p:cNvSpPr>
          <p:nvPr/>
        </p:nvSpPr>
        <p:spPr>
          <a:xfrm xmlns:a="http://schemas.openxmlformats.org/drawingml/2006/main">
            <a:off x="521208" y="1346200"/>
            <a:ext cx="10972800"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050">
                <a:solidFill>
                  <a:srgbClr val="4D5966"/>
                </a:solidFill>
                <a:latin typeface="Aptos"/>
                <a:ea typeface="Aptos"/>
                <a:cs typeface="Aptos"/>
              </a:rPr>
              <a:t>Production en centrale, livraison de HMA, contrôle de la mise en œuvre, défauts | Artère urbaine à Kinshasa, RD Congo</a:t>
            </a:r>
          </a:p>
        </p:txBody>
      </p:sp>
      <p:sp>
        <p:nvSpPr>
          <p:cNvPr id="4" name="Text 2">
            <a:extLst xmlns:a="http://schemas.openxmlformats.org/drawingml/2006/main">
              <a:ext uri="{FF2B5EF4-FFF2-40B4-BE49-F238E27FC236}">
                <a16:creationId xmlns:a16="http://schemas.microsoft.com/office/drawing/2014/main" id="{F2725A80-BFB5-4EF8-9821-A693FE8251A7}"/>
              </a:ext>
            </a:extLst>
          </p:cNvPr>
          <p:cNvSpPr>
            <a:spLocks xmlns:a="http://schemas.openxmlformats.org/drawingml/2006/main" noGrp="1"/>
          </p:cNvSpPr>
          <p:nvPr/>
        </p:nvSpPr>
        <p:spPr>
          <a:xfrm xmlns:a="http://schemas.openxmlformats.org/drawingml/2006/main">
            <a:off x="685800" y="1778000"/>
            <a:ext cx="10789920" cy="4318000"/>
          </a:xfrm>
          <a:prstGeom xmlns:a="http://schemas.openxmlformats.org/drawingml/2006/main" prst="rect">
            <a:avLst/>
          </a:prstGeom>
          <a:noFill xmlns:a="http://schemas.openxmlformats.org/drawingml/2006/main"/>
        </p:spPr>
        <p:txBody>
          <a:bodyPr xmlns:a="http://schemas.openxmlformats.org/drawingml/2006/main" wrap="square" lIns="1016" tIns="1016" rIns="1016" bIns="1016" anchor="ctr">
            <a:normAutofit fontScale="100000"/>
          </a:bodyPr>
          <a:lstStyle xmlns:a="http://schemas.openxmlformats.org/drawingml/2006/main"/>
          <a:p xmlns:a="http://schemas.openxmlformats.org/drawingml/2006/main">
            <a:pPr marL="0" indent="0">
              <a:buNone/>
            </a:pPr>
            <a:r>
              <a:rPr sz="1900">
                <a:solidFill>
                  <a:srgbClr val="1F2933"/>
                </a:solidFill>
                <a:latin typeface="Aptos"/>
                <a:ea typeface="Aptos"/>
                <a:cs typeface="Aptos"/>
              </a:rPr>
              <a:t>• A : humidité possible des granulats ou du mélange ; vérifier le séchage en centrale et la météo.</a:t>
            </a:r>
          </a:p>
          <a:p xmlns:a="http://schemas.openxmlformats.org/drawingml/2006/main">
            <a:pPr marL="0" indent="0">
              <a:buNone/>
            </a:pPr>
            <a:r>
              <a:rPr sz="1900">
                <a:solidFill>
                  <a:srgbClr val="1F2933"/>
                </a:solidFill>
                <a:latin typeface="Aptos"/>
                <a:ea typeface="Aptos"/>
                <a:cs typeface="Aptos"/>
              </a:rPr>
              <a:t>• B : problème de manutention, d’alimentation du finisseur ou de chargement/déchargement des camions.</a:t>
            </a:r>
          </a:p>
          <a:p xmlns:a="http://schemas.openxmlformats.org/drawingml/2006/main">
            <a:pPr marL="0" indent="0">
              <a:buNone/>
            </a:pPr>
            <a:r>
              <a:rPr sz="1900">
                <a:solidFill>
                  <a:srgbClr val="1F2933"/>
                </a:solidFill>
                <a:latin typeface="Aptos"/>
                <a:ea typeface="Aptos"/>
                <a:cs typeface="Aptos"/>
              </a:rPr>
              <a:t>• C : déséquilibre entre centrale, transport et finisseur ; améliorer la coordination des livraisons.</a:t>
            </a:r>
          </a:p>
          <a:p xmlns:a="http://schemas.openxmlformats.org/drawingml/2006/main">
            <a:pPr marL="0" indent="0">
              <a:buNone/>
            </a:pPr>
            <a:r>
              <a:rPr sz="1900">
                <a:solidFill>
                  <a:srgbClr val="1F2933"/>
                </a:solidFill>
                <a:latin typeface="Aptos"/>
                <a:ea typeface="Aptos"/>
                <a:cs typeface="Aptos"/>
              </a:rPr>
              <a:t>• D : arrêter la mise en œuvre et appliquer correctement la couche d’accrochage.</a:t>
            </a:r>
          </a:p>
          <a:p xmlns:a="http://schemas.openxmlformats.org/drawingml/2006/main">
            <a:pPr marL="0" indent="0">
              <a:buNone/>
            </a:pPr>
            <a:r>
              <a:rPr sz="1900">
                <a:solidFill>
                  <a:srgbClr val="1F2933"/>
                </a:solidFill>
                <a:latin typeface="Aptos"/>
                <a:ea typeface="Aptos"/>
                <a:cs typeface="Aptos"/>
              </a:rPr>
              <a:t>• E : vérifier le réglage de la table, la quantité de matériau devant la table et la vitesse du finisseur.</a:t>
            </a:r>
          </a:p>
          <a:p xmlns:a="http://schemas.openxmlformats.org/drawingml/2006/main">
            <a:pPr marL="0" indent="0">
              <a:buNone/>
            </a:pPr>
            <a:r>
              <a:rPr sz="1900">
                <a:solidFill>
                  <a:srgbClr val="1F2933"/>
                </a:solidFill>
                <a:latin typeface="Aptos"/>
                <a:ea typeface="Aptos"/>
                <a:cs typeface="Aptos"/>
              </a:rPr>
              <a:t>• F : mauvaise réalisation ou mauvais compactage du joint.</a:t>
            </a:r>
          </a:p>
          <a:p xmlns:a="http://schemas.openxmlformats.org/drawingml/2006/main">
            <a:pPr marL="0" indent="0">
              <a:buNone/>
            </a:pPr>
            <a:r>
              <a:rPr sz="1900">
                <a:solidFill>
                  <a:srgbClr val="1F2933"/>
                </a:solidFill>
                <a:latin typeface="Aptos"/>
                <a:ea typeface="Aptos"/>
                <a:cs typeface="Aptos"/>
              </a:rPr>
              <a:t>• Décision : ne poursuivre qu’après correction de la couche d’accrochage, de l’équilibre des livraisons et des réglages du finisseur ; les sections défectueuses peuvent nécessiter une dépose ou un traitement correctif.</a:t>
            </a:r>
          </a:p>
        </p:txBody>
      </p:sp>
      <p:sp>
        <p:nvSpPr>
          <p:cNvPr id="5" name="Text 3">
            <a:extLst xmlns:a="http://schemas.openxmlformats.org/drawingml/2006/main">
              <a:ext uri="{FF2B5EF4-FFF2-40B4-BE49-F238E27FC236}">
                <a16:creationId xmlns:a16="http://schemas.microsoft.com/office/drawing/2014/main" id="{9D0D863A-0419-4014-A6F2-66F51FD77C39}"/>
              </a:ext>
            </a:extLst>
          </p:cNvPr>
          <p:cNvSpPr>
            <a:spLocks xmlns:a="http://schemas.openxmlformats.org/drawingml/2006/main" noGrp="1"/>
          </p:cNvSpPr>
          <p:nvPr/>
        </p:nvSpPr>
        <p:spPr>
          <a:xfrm xmlns:a="http://schemas.openxmlformats.org/drawingml/2006/main">
            <a:off x="502920" y="6537960"/>
            <a:ext cx="6583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750">
                <a:solidFill>
                  <a:srgbClr val="6B7280"/>
                </a:solidFill>
                <a:latin typeface="Aptos"/>
                <a:ea typeface="Aptos"/>
                <a:cs typeface="Aptos"/>
              </a:rPr>
              <a:t>AfroTrans — Construction routière | Exercice 10</a:t>
            </a:r>
          </a:p>
        </p:txBody>
      </p:sp>
      <p:sp>
        <p:nvSpPr>
          <p:cNvPr id="6" name="Text 4">
            <a:extLst xmlns:a="http://schemas.openxmlformats.org/drawingml/2006/main">
              <a:ext uri="{FF2B5EF4-FFF2-40B4-BE49-F238E27FC236}">
                <a16:creationId xmlns:a16="http://schemas.microsoft.com/office/drawing/2014/main" id="{F81041CB-DFE9-4A7A-9836-3A7AD1F2509E}"/>
              </a:ext>
            </a:extLst>
          </p:cNvPr>
          <p:cNvSpPr>
            <a:spLocks xmlns:a="http://schemas.openxmlformats.org/drawingml/2006/main" noGrp="1"/>
          </p:cNvSpPr>
          <p:nvPr/>
        </p:nvSpPr>
        <p:spPr>
          <a:xfrm xmlns:a="http://schemas.openxmlformats.org/drawingml/2006/main">
            <a:off x="7315200" y="6537960"/>
            <a:ext cx="4297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B7280"/>
                </a:solidFill>
                <a:latin typeface="Aptos"/>
                <a:ea typeface="Aptos"/>
                <a:cs typeface="Aptos"/>
              </a:rPr>
              <a:t>Master en ingénierie des systèmes de transport routier</a:t>
            </a:r>
          </a:p>
        </p:txBody>
      </p:sp>
      <p:sp>
        <p:nvSpPr>
          <p:cNvPr id="7" name="Title 6">
            <a:extLst xmlns:a="http://schemas.openxmlformats.org/drawingml/2006/main">
              <a:ext uri="{FF2B5EF4-FFF2-40B4-BE49-F238E27FC236}">
                <a16:creationId xmlns:a16="http://schemas.microsoft.com/office/drawing/2014/main" id="{FAF3C432-860C-90F8-DD80-01BAA5C53334}"/>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Diapositive 7. Réponse attendue / solution</a:t>
            </a:r>
          </a:p>
        </p:txBody>
      </p:sp>
    </p:spTree>
    <p:extLst>
      <p:ext uri="{BB962C8B-B14F-4D97-AF65-F5344CB8AC3E}">
        <p14:creationId xmlns:p14="http://schemas.microsoft.com/office/powerpoint/2010/main" val="4162986480"/>
      </p:ext>
    </p:extLst>
  </p:cSld>
</p:sld>
</file>

<file path=ppt/slides/slide11.xml><?xml version="1.0" encoding="utf-8"?>
<p:sld xmlns:p="http://schemas.openxmlformats.org/presentationml/2006/main">
  <p:cSld>
    <p:spTree>
      <p:nvGrpSpPr>
        <p:cNvPr id="1" name=""/>
        <p:cNvGrpSpPr/>
        <p:nvPr/>
      </p:nvGrpSpPr>
      <p:grpSpPr>
        <a:xfrm xmlns:a="http://schemas.openxmlformats.org/drawingml/2006/main"/>
      </p:grpSpPr>
      <p:sp>
        <p:nvSpPr>
          <p:cNvPr id="3" name="Text 1">
            <a:extLst xmlns:a="http://schemas.openxmlformats.org/drawingml/2006/main">
              <a:ext uri="{FF2B5EF4-FFF2-40B4-BE49-F238E27FC236}">
                <a16:creationId xmlns:a16="http://schemas.microsoft.com/office/drawing/2014/main" id="{B0D305EF-CBD7-43CB-ADED-63E63A209F6F}"/>
              </a:ext>
            </a:extLst>
          </p:cNvPr>
          <p:cNvSpPr>
            <a:spLocks xmlns:a="http://schemas.openxmlformats.org/drawingml/2006/main" noGrp="1"/>
          </p:cNvSpPr>
          <p:nvPr/>
        </p:nvSpPr>
        <p:spPr>
          <a:xfrm xmlns:a="http://schemas.openxmlformats.org/drawingml/2006/main">
            <a:off x="521208" y="1346200"/>
            <a:ext cx="10972800"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050">
                <a:solidFill>
                  <a:srgbClr val="4D5966"/>
                </a:solidFill>
                <a:latin typeface="Aptos"/>
                <a:ea typeface="Aptos"/>
                <a:cs typeface="Aptos"/>
              </a:rPr>
              <a:t>Production en centrale, livraison de HMA, contrôle de la mise en œuvre, défauts | Artère urbaine à Kinshasa, RD Congo</a:t>
            </a:r>
          </a:p>
        </p:txBody>
      </p:sp>
      <p:sp>
        <p:nvSpPr>
          <p:cNvPr id="4" name="Text 2">
            <a:extLst xmlns:a="http://schemas.openxmlformats.org/drawingml/2006/main">
              <a:ext uri="{FF2B5EF4-FFF2-40B4-BE49-F238E27FC236}">
                <a16:creationId xmlns:a16="http://schemas.microsoft.com/office/drawing/2014/main" id="{3494B2EC-BA10-4EE6-AD98-D721557E3E0B}"/>
              </a:ext>
            </a:extLst>
          </p:cNvPr>
          <p:cNvSpPr>
            <a:spLocks xmlns:a="http://schemas.openxmlformats.org/drawingml/2006/main" noGrp="1"/>
          </p:cNvSpPr>
          <p:nvPr/>
        </p:nvSpPr>
        <p:spPr>
          <a:xfrm xmlns:a="http://schemas.openxmlformats.org/drawingml/2006/main">
            <a:off x="685800" y="1778000"/>
            <a:ext cx="10789920" cy="4318000"/>
          </a:xfrm>
          <a:prstGeom xmlns:a="http://schemas.openxmlformats.org/drawingml/2006/main" prst="rect">
            <a:avLst/>
          </a:prstGeom>
          <a:noFill xmlns:a="http://schemas.openxmlformats.org/drawingml/2006/main"/>
        </p:spPr>
        <p:txBody>
          <a:bodyPr xmlns:a="http://schemas.openxmlformats.org/drawingml/2006/main" wrap="square" lIns="1016" tIns="1016" rIns="1016" bIns="1016" anchor="ctr">
            <a:normAutofit fontScale="100000"/>
          </a:bodyPr>
          <a:lstStyle xmlns:a="http://schemas.openxmlformats.org/drawingml/2006/main"/>
          <a:p xmlns:a="http://schemas.openxmlformats.org/drawingml/2006/main">
            <a:pPr marL="0" indent="0">
              <a:buNone/>
            </a:pPr>
            <a:r>
              <a:rPr sz="1900">
                <a:solidFill>
                  <a:srgbClr val="1F2933"/>
                </a:solidFill>
                <a:latin typeface="Aptos"/>
                <a:ea typeface="Aptos"/>
                <a:cs typeface="Aptos"/>
              </a:rPr>
              <a:t>• Vérifier que les étudiants proposent des actions pendant les travaux, et pas seulement après la défaillance.</a:t>
            </a:r>
          </a:p>
          <a:p xmlns:a="http://schemas.openxmlformats.org/drawingml/2006/main">
            <a:pPr marL="0" indent="0">
              <a:buNone/>
            </a:pPr>
            <a:r>
              <a:rPr sz="1900">
                <a:solidFill>
                  <a:srgbClr val="1F2933"/>
                </a:solidFill>
                <a:latin typeface="Aptos"/>
                <a:ea typeface="Aptos"/>
                <a:cs typeface="Aptos"/>
              </a:rPr>
              <a:t>• Erreurs courantes : considérer tous les défauts comme des défauts de matériau ; ignorer la logistique du finisseur ; poursuivre malgré l’absence de couche d’accrochage.</a:t>
            </a:r>
          </a:p>
          <a:p xmlns:a="http://schemas.openxmlformats.org/drawingml/2006/main">
            <a:pPr marL="0" indent="0">
              <a:buNone/>
            </a:pPr>
            <a:r>
              <a:rPr sz="1900">
                <a:solidFill>
                  <a:srgbClr val="1F2933"/>
                </a:solidFill>
                <a:latin typeface="Aptos"/>
                <a:ea typeface="Aptos"/>
                <a:cs typeface="Aptos"/>
              </a:rPr>
              <a:t>• Prolongement : comment la congestion à Kinshasa influence-t-elle la température de livraison du HMA ?</a:t>
            </a:r>
          </a:p>
        </p:txBody>
      </p:sp>
      <p:sp>
        <p:nvSpPr>
          <p:cNvPr id="5" name="Text 3">
            <a:extLst xmlns:a="http://schemas.openxmlformats.org/drawingml/2006/main">
              <a:ext uri="{FF2B5EF4-FFF2-40B4-BE49-F238E27FC236}">
                <a16:creationId xmlns:a16="http://schemas.microsoft.com/office/drawing/2014/main" id="{47000D07-5EFF-4D11-979C-D6EC1C346CC8}"/>
              </a:ext>
            </a:extLst>
          </p:cNvPr>
          <p:cNvSpPr>
            <a:spLocks xmlns:a="http://schemas.openxmlformats.org/drawingml/2006/main" noGrp="1"/>
          </p:cNvSpPr>
          <p:nvPr/>
        </p:nvSpPr>
        <p:spPr>
          <a:xfrm xmlns:a="http://schemas.openxmlformats.org/drawingml/2006/main">
            <a:off x="502920" y="6537960"/>
            <a:ext cx="6583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750">
                <a:solidFill>
                  <a:srgbClr val="6B7280"/>
                </a:solidFill>
                <a:latin typeface="Aptos"/>
                <a:ea typeface="Aptos"/>
                <a:cs typeface="Aptos"/>
              </a:rPr>
              <a:t>AfroTrans — Construction routière | Exercice 10</a:t>
            </a:r>
          </a:p>
        </p:txBody>
      </p:sp>
      <p:sp>
        <p:nvSpPr>
          <p:cNvPr id="6" name="Text 4">
            <a:extLst xmlns:a="http://schemas.openxmlformats.org/drawingml/2006/main">
              <a:ext uri="{FF2B5EF4-FFF2-40B4-BE49-F238E27FC236}">
                <a16:creationId xmlns:a16="http://schemas.microsoft.com/office/drawing/2014/main" id="{F854A7C2-A56E-460E-8D19-E07B3103505B}"/>
              </a:ext>
            </a:extLst>
          </p:cNvPr>
          <p:cNvSpPr>
            <a:spLocks xmlns:a="http://schemas.openxmlformats.org/drawingml/2006/main" noGrp="1"/>
          </p:cNvSpPr>
          <p:nvPr/>
        </p:nvSpPr>
        <p:spPr>
          <a:xfrm xmlns:a="http://schemas.openxmlformats.org/drawingml/2006/main">
            <a:off x="7315200" y="6537960"/>
            <a:ext cx="4297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B7280"/>
                </a:solidFill>
                <a:latin typeface="Aptos"/>
                <a:ea typeface="Aptos"/>
                <a:cs typeface="Aptos"/>
              </a:rPr>
              <a:t>Master en ingénierie des systèmes de transport routier</a:t>
            </a:r>
          </a:p>
        </p:txBody>
      </p:sp>
      <p:sp>
        <p:nvSpPr>
          <p:cNvPr id="7" name="Title 6">
            <a:extLst xmlns:a="http://schemas.openxmlformats.org/drawingml/2006/main">
              <a:ext uri="{FF2B5EF4-FFF2-40B4-BE49-F238E27FC236}">
                <a16:creationId xmlns:a16="http://schemas.microsoft.com/office/drawing/2014/main" id="{2A7A0CBB-D16A-6C0D-FB75-E7877DE23AEE}"/>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Diapositive 8. Notes pour l’enseignant</a:t>
            </a:r>
          </a:p>
        </p:txBody>
      </p:sp>
    </p:spTree>
    <p:extLst>
      <p:ext uri="{BB962C8B-B14F-4D97-AF65-F5344CB8AC3E}">
        <p14:creationId xmlns:p14="http://schemas.microsoft.com/office/powerpoint/2010/main" val="1647170090"/>
      </p:ext>
    </p:extLst>
  </p:cSld>
</p:sld>
</file>

<file path=ppt/slides/slide12.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6856D842-4E1E-E72D-536F-78F068E62B09}"/>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Tree>
    <p:extLst>
      <p:ext uri="{BB962C8B-B14F-4D97-AF65-F5344CB8AC3E}">
        <p14:creationId xmlns:p14="http://schemas.microsoft.com/office/powerpoint/2010/main" val="2250183073"/>
      </p:ext>
    </p:extLst>
  </p:cSld>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72111A30-B86A-18DC-CFD2-586F00D22619}"/>
              </a:ext>
            </a:extLst>
          </p:cNvPr>
          <p:cNvSpPr>
            <a:spLocks xmlns:a="http://schemas.openxmlformats.org/drawingml/2006/main" noGrp="1"/>
          </p:cNvSpPr>
          <p:nvPr>
            <p:ph type="title" idx="0"/>
          </p:nvPr>
        </p:nvSpPr>
        <p:spPr>
          <a:xfrm xmlns:a="http://schemas.openxmlformats.org/drawingml/2006/main">
            <a:off x="769449" y="2401585"/>
            <a:ext cx="8910054" cy="2110780"/>
          </a:xfrm>
        </p:spPr>
        <p:txBody>
          <a:bodyPr xmlns:a="http://schemas.openxmlformats.org/drawingml/2006/main">
            <a:normAutofit fontScale="91553"/>
          </a:bodyPr>
          <a:lstStyle xmlns:a="http://schemas.openxmlformats.org/drawingml/2006/main"/>
          <a:p xmlns:a="http://schemas.openxmlformats.org/drawingml/2006/main">
            <a:r>
              <a:t>Développement de l’ingénierie des systèmes de transport routier en Afrique subsaharienne – Programme de master moderne de l’UE et renforcement des capacités</a:t>
            </a:r>
          </a:p>
        </p:txBody>
      </p:sp>
    </p:spTree>
    <p:extLst>
      <p:ext uri="{BB962C8B-B14F-4D97-AF65-F5344CB8AC3E}">
        <p14:creationId xmlns:p14="http://schemas.microsoft.com/office/powerpoint/2010/main" val="412433752"/>
      </p:ext>
    </p:extLst>
  </p:cSld>
</p:sld>
</file>

<file path=ppt/slides/slide3.xml><?xml version="1.0" encoding="utf-8"?>
<p:sld xmlns:p="http://schemas.openxmlformats.org/presentationml/2006/main">
  <p:cSld>
    <p:spTree>
      <p:nvGrpSpPr>
        <p:cNvPr id="1" name=""/>
        <p:cNvGrpSpPr/>
        <p:nvPr/>
      </p:nvGrpSpPr>
      <p:grpSpPr>
        <a:xfrm xmlns:a="http://schemas.openxmlformats.org/drawingml/2006/main"/>
      </p:grpSpPr>
    </p:spTree>
    <p:extLst>
      <p:ext uri="{BB962C8B-B14F-4D97-AF65-F5344CB8AC3E}">
        <p14:creationId xmlns:p14="http://schemas.microsoft.com/office/powerpoint/2010/main" val="2642866930"/>
      </p:ext>
    </p:extLst>
  </p:cSld>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76818AEE-435E-42AC-BD92-3765A712C767}"/>
              </a:ext>
            </a:extLst>
          </p:cNvPr>
          <p:cNvSpPr>
            <a:spLocks xmlns:a="http://schemas.openxmlformats.org/drawingml/2006/main" noGrp="1"/>
          </p:cNvSpPr>
          <p:nvPr/>
        </p:nvSpPr>
        <p:spPr>
          <a:xfrm xmlns:a="http://schemas.openxmlformats.org/drawingml/2006/main">
            <a:off x="594360" y="1549400"/>
            <a:ext cx="4572000" cy="41148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2000" b="1">
                <a:solidFill>
                  <a:srgbClr val="1F77B4"/>
                </a:solidFill>
                <a:latin typeface="Aptos"/>
                <a:ea typeface="Aptos"/>
                <a:cs typeface="Aptos"/>
              </a:rPr>
              <a:t>Exercice 10</a:t>
            </a:r>
          </a:p>
        </p:txBody>
      </p:sp>
      <p:sp>
        <p:nvSpPr>
          <p:cNvPr id="4" name="Text 2">
            <a:extLst xmlns:a="http://schemas.openxmlformats.org/drawingml/2006/main">
              <a:ext uri="{FF2B5EF4-FFF2-40B4-BE49-F238E27FC236}">
                <a16:creationId xmlns:a16="http://schemas.microsoft.com/office/drawing/2014/main" id="{A1E3EA81-7D15-4A9F-BDE1-04C4A52A357E}"/>
              </a:ext>
            </a:extLst>
          </p:cNvPr>
          <p:cNvSpPr>
            <a:spLocks xmlns:a="http://schemas.openxmlformats.org/drawingml/2006/main" noGrp="1"/>
          </p:cNvSpPr>
          <p:nvPr/>
        </p:nvSpPr>
        <p:spPr>
          <a:xfrm xmlns:a="http://schemas.openxmlformats.org/drawingml/2006/main">
            <a:off x="594360" y="2788920"/>
            <a:ext cx="8686800" cy="3200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lnSpcReduction="10000"/>
          </a:bodyPr>
          <a:lstStyle xmlns:a="http://schemas.openxmlformats.org/drawingml/2006/main"/>
          <a:p xmlns:a="http://schemas.openxmlformats.org/drawingml/2006/main">
            <a:pPr marL="0" indent="0">
              <a:buNone/>
            </a:pPr>
            <a:r>
              <a:rPr sz="1800">
                <a:solidFill>
                  <a:srgbClr val="1F2933"/>
                </a:solidFill>
                <a:latin typeface="Aptos"/>
                <a:ea typeface="Aptos"/>
                <a:cs typeface="Aptos"/>
              </a:rPr>
              <a:t>Exercice mixte | Durée estimée : 90 minutes</a:t>
            </a:r>
          </a:p>
        </p:txBody>
      </p:sp>
      <p:sp>
        <p:nvSpPr>
          <p:cNvPr id="5" name="Text 3">
            <a:extLst xmlns:a="http://schemas.openxmlformats.org/drawingml/2006/main">
              <a:ext uri="{FF2B5EF4-FFF2-40B4-BE49-F238E27FC236}">
                <a16:creationId xmlns:a16="http://schemas.microsoft.com/office/drawing/2014/main" id="{3D6A6535-724C-46E0-BD51-B03DDCAB88B5}"/>
              </a:ext>
            </a:extLst>
          </p:cNvPr>
          <p:cNvSpPr>
            <a:spLocks xmlns:a="http://schemas.openxmlformats.org/drawingml/2006/main" noGrp="1"/>
          </p:cNvSpPr>
          <p:nvPr/>
        </p:nvSpPr>
        <p:spPr>
          <a:xfrm xmlns:a="http://schemas.openxmlformats.org/drawingml/2006/main">
            <a:off x="594360" y="3337560"/>
            <a:ext cx="10515600" cy="3200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600">
                <a:solidFill>
                  <a:srgbClr val="4D5966"/>
                </a:solidFill>
                <a:latin typeface="Aptos"/>
                <a:ea typeface="Aptos"/>
                <a:cs typeface="Aptos"/>
              </a:rPr>
              <a:t>Thème : production en centrale, livraison de HMA, contrôle de la mise en œuvre, défauts</a:t>
            </a:r>
          </a:p>
        </p:txBody>
      </p:sp>
      <p:sp>
        <p:nvSpPr>
          <p:cNvPr id="6" name="Text 4">
            <a:extLst xmlns:a="http://schemas.openxmlformats.org/drawingml/2006/main">
              <a:ext uri="{FF2B5EF4-FFF2-40B4-BE49-F238E27FC236}">
                <a16:creationId xmlns:a16="http://schemas.microsoft.com/office/drawing/2014/main" id="{DD9B6FB4-2BF2-4B68-AA0F-BC39859171E0}"/>
              </a:ext>
            </a:extLst>
          </p:cNvPr>
          <p:cNvSpPr>
            <a:spLocks xmlns:a="http://schemas.openxmlformats.org/drawingml/2006/main" noGrp="1"/>
          </p:cNvSpPr>
          <p:nvPr/>
        </p:nvSpPr>
        <p:spPr>
          <a:xfrm xmlns:a="http://schemas.openxmlformats.org/drawingml/2006/main">
            <a:off x="594360" y="3776472"/>
            <a:ext cx="10515600" cy="3200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600">
                <a:solidFill>
                  <a:srgbClr val="4D5966"/>
                </a:solidFill>
                <a:latin typeface="Aptos"/>
                <a:ea typeface="Aptos"/>
                <a:cs typeface="Aptos"/>
              </a:rPr>
              <a:t>Contexte local : revêtement d’une artère urbaine à Kinshasa, RD Congo</a:t>
            </a:r>
          </a:p>
        </p:txBody>
      </p:sp>
      <p:sp>
        <p:nvSpPr>
          <p:cNvPr id="7" name="Text 5">
            <a:extLst xmlns:a="http://schemas.openxmlformats.org/drawingml/2006/main">
              <a:ext uri="{FF2B5EF4-FFF2-40B4-BE49-F238E27FC236}">
                <a16:creationId xmlns:a16="http://schemas.microsoft.com/office/drawing/2014/main" id="{8C4F0F9F-AA9A-4630-98BB-A8B7F2E259A7}"/>
              </a:ext>
            </a:extLst>
          </p:cNvPr>
          <p:cNvSpPr>
            <a:spLocks xmlns:a="http://schemas.openxmlformats.org/drawingml/2006/main" noGrp="1"/>
          </p:cNvSpPr>
          <p:nvPr/>
        </p:nvSpPr>
        <p:spPr>
          <a:xfrm xmlns:a="http://schemas.openxmlformats.org/drawingml/2006/main">
            <a:off x="594360" y="5120640"/>
            <a:ext cx="10515600" cy="32004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500">
                <a:solidFill>
                  <a:srgbClr val="1F77B4"/>
                </a:solidFill>
                <a:latin typeface="Aptos"/>
                <a:ea typeface="Aptos"/>
                <a:cs typeface="Aptos"/>
              </a:rPr>
              <a:t>Exercice prêt à l’emploi dans PowerPoint</a:t>
            </a:r>
          </a:p>
        </p:txBody>
      </p:sp>
      <p:sp>
        <p:nvSpPr>
          <p:cNvPr id="8" name="Text 6">
            <a:extLst xmlns:a="http://schemas.openxmlformats.org/drawingml/2006/main">
              <a:ext uri="{FF2B5EF4-FFF2-40B4-BE49-F238E27FC236}">
                <a16:creationId xmlns:a16="http://schemas.microsoft.com/office/drawing/2014/main" id="{AEC58A6F-BCA9-4401-A4B2-156C93EC1AB1}"/>
              </a:ext>
            </a:extLst>
          </p:cNvPr>
          <p:cNvSpPr>
            <a:spLocks xmlns:a="http://schemas.openxmlformats.org/drawingml/2006/main" noGrp="1"/>
          </p:cNvSpPr>
          <p:nvPr/>
        </p:nvSpPr>
        <p:spPr>
          <a:xfrm xmlns:a="http://schemas.openxmlformats.org/drawingml/2006/main">
            <a:off x="502920" y="6537960"/>
            <a:ext cx="6583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750">
                <a:solidFill>
                  <a:srgbClr val="6B7280"/>
                </a:solidFill>
                <a:latin typeface="Aptos"/>
                <a:ea typeface="Aptos"/>
                <a:cs typeface="Aptos"/>
              </a:rPr>
              <a:t>AfroTrans — Construction routière | Exercice 10</a:t>
            </a:r>
          </a:p>
        </p:txBody>
      </p:sp>
      <p:sp>
        <p:nvSpPr>
          <p:cNvPr id="9" name="Text 7">
            <a:extLst xmlns:a="http://schemas.openxmlformats.org/drawingml/2006/main">
              <a:ext uri="{FF2B5EF4-FFF2-40B4-BE49-F238E27FC236}">
                <a16:creationId xmlns:a16="http://schemas.microsoft.com/office/drawing/2014/main" id="{35795630-0974-4B40-9A10-A76BDEA23AD0}"/>
              </a:ext>
            </a:extLst>
          </p:cNvPr>
          <p:cNvSpPr>
            <a:spLocks xmlns:a="http://schemas.openxmlformats.org/drawingml/2006/main" noGrp="1"/>
          </p:cNvSpPr>
          <p:nvPr/>
        </p:nvSpPr>
        <p:spPr>
          <a:xfrm xmlns:a="http://schemas.openxmlformats.org/drawingml/2006/main">
            <a:off x="7315200" y="6537960"/>
            <a:ext cx="4297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B7280"/>
                </a:solidFill>
                <a:latin typeface="Aptos"/>
                <a:ea typeface="Aptos"/>
                <a:cs typeface="Aptos"/>
              </a:rPr>
              <a:t>Master en ingénierie des systèmes de transport routier</a:t>
            </a:r>
          </a:p>
        </p:txBody>
      </p:sp>
      <p:sp>
        <p:nvSpPr>
          <p:cNvPr id="10" name="Title 9">
            <a:extLst xmlns:a="http://schemas.openxmlformats.org/drawingml/2006/main">
              <a:ext uri="{FF2B5EF4-FFF2-40B4-BE49-F238E27FC236}">
                <a16:creationId xmlns:a16="http://schemas.microsoft.com/office/drawing/2014/main" id="{9B40CE47-8927-31FE-D5F1-3813D5B1BAF9}"/>
              </a:ext>
            </a:extLst>
          </p:cNvPr>
          <p:cNvSpPr>
            <a:spLocks xmlns:a="http://schemas.openxmlformats.org/drawingml/2006/main" noGrp="1"/>
          </p:cNvSpPr>
          <p:nvPr>
            <p:ph type="title" idx="0"/>
          </p:nvPr>
        </p:nvSpPr>
        <p:spPr>
          <a:xfrm xmlns:a="http://schemas.openxmlformats.org/drawingml/2006/main">
            <a:off x="603253" y="539751"/>
            <a:ext cx="7747000" cy="914400"/>
          </a:xfrm>
        </p:spPr>
        <p:txBody>
          <a:bodyPr xmlns:a="http://schemas.openxmlformats.org/drawingml/2006/main"/>
          <a:lstStyle xmlns:a="http://schemas.openxmlformats.org/drawingml/2006/main"/>
          <a:p xmlns:a="http://schemas.openxmlformats.org/drawingml/2006/main">
            <a:r>
              <a:t>Contrôle de la production et de la mise en œuvre des enrobés</a:t>
            </a:r>
          </a:p>
        </p:txBody>
      </p:sp>
    </p:spTree>
    <p:extLst>
      <p:ext uri="{BB962C8B-B14F-4D97-AF65-F5344CB8AC3E}">
        <p14:creationId xmlns:p14="http://schemas.microsoft.com/office/powerpoint/2010/main" val="3763955822"/>
      </p:ext>
    </p:extLst>
  </p:cSld>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3" name="Text 1">
            <a:extLst xmlns:a="http://schemas.openxmlformats.org/drawingml/2006/main">
              <a:ext uri="{FF2B5EF4-FFF2-40B4-BE49-F238E27FC236}">
                <a16:creationId xmlns:a16="http://schemas.microsoft.com/office/drawing/2014/main" id="{57956A1E-C155-43C8-A57F-80FD1A404FF8}"/>
              </a:ext>
            </a:extLst>
          </p:cNvPr>
          <p:cNvSpPr>
            <a:spLocks xmlns:a="http://schemas.openxmlformats.org/drawingml/2006/main" noGrp="1"/>
          </p:cNvSpPr>
          <p:nvPr/>
        </p:nvSpPr>
        <p:spPr>
          <a:xfrm xmlns:a="http://schemas.openxmlformats.org/drawingml/2006/main">
            <a:off x="521208" y="1346200"/>
            <a:ext cx="10972800"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050">
                <a:solidFill>
                  <a:srgbClr val="4D5966"/>
                </a:solidFill>
                <a:latin typeface="Aptos"/>
                <a:ea typeface="Aptos"/>
                <a:cs typeface="Aptos"/>
              </a:rPr>
              <a:t>Production en centrale, livraison de HMA, contrôle de la mise en œuvre, défauts | Artère urbaine à Kinshasa, RD Congo</a:t>
            </a:r>
          </a:p>
        </p:txBody>
      </p:sp>
      <p:sp>
        <p:nvSpPr>
          <p:cNvPr id="4" name="Text 2">
            <a:extLst xmlns:a="http://schemas.openxmlformats.org/drawingml/2006/main">
              <a:ext uri="{FF2B5EF4-FFF2-40B4-BE49-F238E27FC236}">
                <a16:creationId xmlns:a16="http://schemas.microsoft.com/office/drawing/2014/main" id="{8EF9AB19-F67D-47B6-8A4D-276DC820ECAE}"/>
              </a:ext>
            </a:extLst>
          </p:cNvPr>
          <p:cNvSpPr>
            <a:spLocks xmlns:a="http://schemas.openxmlformats.org/drawingml/2006/main" noGrp="1"/>
          </p:cNvSpPr>
          <p:nvPr/>
        </p:nvSpPr>
        <p:spPr>
          <a:xfrm xmlns:a="http://schemas.openxmlformats.org/drawingml/2006/main">
            <a:off x="685800" y="1778000"/>
            <a:ext cx="10789920" cy="4318000"/>
          </a:xfrm>
          <a:prstGeom xmlns:a="http://schemas.openxmlformats.org/drawingml/2006/main" prst="rect">
            <a:avLst/>
          </a:prstGeom>
          <a:noFill xmlns:a="http://schemas.openxmlformats.org/drawingml/2006/main"/>
        </p:spPr>
        <p:txBody>
          <a:bodyPr xmlns:a="http://schemas.openxmlformats.org/drawingml/2006/main" wrap="square" lIns="1016" tIns="1016" rIns="1016" bIns="1016" anchor="ctr">
            <a:normAutofit fontScale="100000"/>
          </a:bodyPr>
          <a:lstStyle xmlns:a="http://schemas.openxmlformats.org/drawingml/2006/main"/>
          <a:p xmlns:a="http://schemas.openxmlformats.org/drawingml/2006/main">
            <a:pPr marL="0" indent="0">
              <a:buNone/>
            </a:pPr>
            <a:r>
              <a:rPr sz="1900">
                <a:solidFill>
                  <a:srgbClr val="1F2933"/>
                </a:solidFill>
                <a:latin typeface="Aptos"/>
                <a:ea typeface="Aptos"/>
                <a:cs typeface="Aptos"/>
              </a:rPr>
              <a:t>• Identifier les principaux points de contrôle lors de la mise en œuvre des enrobés.</a:t>
            </a:r>
          </a:p>
          <a:p xmlns:a="http://schemas.openxmlformats.org/drawingml/2006/main">
            <a:pPr marL="0" indent="0">
              <a:buNone/>
            </a:pPr>
            <a:r>
              <a:rPr sz="1900">
                <a:solidFill>
                  <a:srgbClr val="1F2933"/>
                </a:solidFill>
                <a:latin typeface="Aptos"/>
                <a:ea typeface="Aptos"/>
                <a:cs typeface="Aptos"/>
              </a:rPr>
              <a:t>• Relier les défauts visibles à leurs causes possibles pendant les travaux.</a:t>
            </a:r>
          </a:p>
          <a:p xmlns:a="http://schemas.openxmlformats.org/drawingml/2006/main">
            <a:pPr marL="0" indent="0">
              <a:buNone/>
            </a:pPr>
            <a:r>
              <a:rPr sz="1900">
                <a:solidFill>
                  <a:srgbClr val="1F2933"/>
                </a:solidFill>
                <a:latin typeface="Aptos"/>
                <a:ea typeface="Aptos"/>
                <a:cs typeface="Aptos"/>
              </a:rPr>
              <a:t>• Comprendre la nécessité d’équilibrer la production, le transport, la mise en œuvre et le compactage.</a:t>
            </a:r>
          </a:p>
          <a:p xmlns:a="http://schemas.openxmlformats.org/drawingml/2006/main">
            <a:pPr marL="0" indent="0">
              <a:buNone/>
            </a:pPr>
            <a:r>
              <a:rPr sz="1900">
                <a:solidFill>
                  <a:srgbClr val="1F2933"/>
                </a:solidFill>
                <a:latin typeface="Aptos"/>
                <a:ea typeface="Aptos"/>
                <a:cs typeface="Aptos"/>
              </a:rPr>
              <a:t>• Proposer des actions correctives pendant les travaux.</a:t>
            </a:r>
          </a:p>
        </p:txBody>
      </p:sp>
      <p:sp>
        <p:nvSpPr>
          <p:cNvPr id="5" name="Text 3">
            <a:extLst xmlns:a="http://schemas.openxmlformats.org/drawingml/2006/main">
              <a:ext uri="{FF2B5EF4-FFF2-40B4-BE49-F238E27FC236}">
                <a16:creationId xmlns:a16="http://schemas.microsoft.com/office/drawing/2014/main" id="{7358E645-3BDE-4547-B1EE-2F3ECB3CF903}"/>
              </a:ext>
            </a:extLst>
          </p:cNvPr>
          <p:cNvSpPr>
            <a:spLocks xmlns:a="http://schemas.openxmlformats.org/drawingml/2006/main" noGrp="1"/>
          </p:cNvSpPr>
          <p:nvPr/>
        </p:nvSpPr>
        <p:spPr>
          <a:xfrm xmlns:a="http://schemas.openxmlformats.org/drawingml/2006/main">
            <a:off x="502920" y="6537960"/>
            <a:ext cx="6583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750">
                <a:solidFill>
                  <a:srgbClr val="6B7280"/>
                </a:solidFill>
                <a:latin typeface="Aptos"/>
                <a:ea typeface="Aptos"/>
                <a:cs typeface="Aptos"/>
              </a:rPr>
              <a:t>AfroTrans — Construction routière | Exercice 10</a:t>
            </a:r>
          </a:p>
        </p:txBody>
      </p:sp>
      <p:sp>
        <p:nvSpPr>
          <p:cNvPr id="6" name="Text 4">
            <a:extLst xmlns:a="http://schemas.openxmlformats.org/drawingml/2006/main">
              <a:ext uri="{FF2B5EF4-FFF2-40B4-BE49-F238E27FC236}">
                <a16:creationId xmlns:a16="http://schemas.microsoft.com/office/drawing/2014/main" id="{85339B93-0B80-4BB5-85D9-5EE4ABC4E45C}"/>
              </a:ext>
            </a:extLst>
          </p:cNvPr>
          <p:cNvSpPr>
            <a:spLocks xmlns:a="http://schemas.openxmlformats.org/drawingml/2006/main" noGrp="1"/>
          </p:cNvSpPr>
          <p:nvPr/>
        </p:nvSpPr>
        <p:spPr>
          <a:xfrm xmlns:a="http://schemas.openxmlformats.org/drawingml/2006/main">
            <a:off x="7315200" y="6537960"/>
            <a:ext cx="4297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B7280"/>
                </a:solidFill>
                <a:latin typeface="Aptos"/>
                <a:ea typeface="Aptos"/>
                <a:cs typeface="Aptos"/>
              </a:rPr>
              <a:t>Master en ingénierie des systèmes de transport routier</a:t>
            </a:r>
          </a:p>
        </p:txBody>
      </p:sp>
      <p:sp>
        <p:nvSpPr>
          <p:cNvPr id="7" name="Title 6">
            <a:extLst xmlns:a="http://schemas.openxmlformats.org/drawingml/2006/main">
              <a:ext uri="{FF2B5EF4-FFF2-40B4-BE49-F238E27FC236}">
                <a16:creationId xmlns:a16="http://schemas.microsoft.com/office/drawing/2014/main" id="{A4EADF09-DBC9-19C1-B820-892804F186FE}"/>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Diapositive 2. Objectifs d’apprentissage</a:t>
            </a:r>
          </a:p>
        </p:txBody>
      </p:sp>
    </p:spTree>
    <p:extLst>
      <p:ext uri="{BB962C8B-B14F-4D97-AF65-F5344CB8AC3E}">
        <p14:creationId xmlns:p14="http://schemas.microsoft.com/office/powerpoint/2010/main" val="711808503"/>
      </p:ext>
    </p:extLst>
  </p:cSld>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3" name="Text 1">
            <a:extLst xmlns:a="http://schemas.openxmlformats.org/drawingml/2006/main">
              <a:ext uri="{FF2B5EF4-FFF2-40B4-BE49-F238E27FC236}">
                <a16:creationId xmlns:a16="http://schemas.microsoft.com/office/drawing/2014/main" id="{09564402-5F4C-4DFD-84DC-0C7231FDF53B}"/>
              </a:ext>
            </a:extLst>
          </p:cNvPr>
          <p:cNvSpPr>
            <a:spLocks xmlns:a="http://schemas.openxmlformats.org/drawingml/2006/main" noGrp="1"/>
          </p:cNvSpPr>
          <p:nvPr/>
        </p:nvSpPr>
        <p:spPr>
          <a:xfrm xmlns:a="http://schemas.openxmlformats.org/drawingml/2006/main">
            <a:off x="521208" y="1346200"/>
            <a:ext cx="10972800"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050">
                <a:solidFill>
                  <a:srgbClr val="4D5966"/>
                </a:solidFill>
                <a:latin typeface="Aptos"/>
                <a:ea typeface="Aptos"/>
                <a:cs typeface="Aptos"/>
              </a:rPr>
              <a:t>Production en centrale, livraison de HMA, contrôle de la mise en œuvre, défauts | Artère urbaine à Kinshasa, RD Congo</a:t>
            </a:r>
          </a:p>
        </p:txBody>
      </p:sp>
      <p:sp>
        <p:nvSpPr>
          <p:cNvPr id="4" name="Text 2">
            <a:extLst xmlns:a="http://schemas.openxmlformats.org/drawingml/2006/main">
              <a:ext uri="{FF2B5EF4-FFF2-40B4-BE49-F238E27FC236}">
                <a16:creationId xmlns:a16="http://schemas.microsoft.com/office/drawing/2014/main" id="{A4A7EF84-1051-4E5F-8924-0A230B77F3D7}"/>
              </a:ext>
            </a:extLst>
          </p:cNvPr>
          <p:cNvSpPr>
            <a:spLocks xmlns:a="http://schemas.openxmlformats.org/drawingml/2006/main" noGrp="1"/>
          </p:cNvSpPr>
          <p:nvPr/>
        </p:nvSpPr>
        <p:spPr>
          <a:xfrm xmlns:a="http://schemas.openxmlformats.org/drawingml/2006/main">
            <a:off x="685800" y="1778000"/>
            <a:ext cx="10789920" cy="4318000"/>
          </a:xfrm>
          <a:prstGeom xmlns:a="http://schemas.openxmlformats.org/drawingml/2006/main" prst="rect">
            <a:avLst/>
          </a:prstGeom>
          <a:noFill xmlns:a="http://schemas.openxmlformats.org/drawingml/2006/main"/>
        </p:spPr>
        <p:txBody>
          <a:bodyPr xmlns:a="http://schemas.openxmlformats.org/drawingml/2006/main" wrap="square" lIns="1016" tIns="1016" rIns="1016" bIns="1016" anchor="ctr">
            <a:normAutofit fontScale="100000"/>
          </a:bodyPr>
          <a:lstStyle xmlns:a="http://schemas.openxmlformats.org/drawingml/2006/main"/>
          <a:p xmlns:a="http://schemas.openxmlformats.org/drawingml/2006/main">
            <a:pPr marL="0" indent="0">
              <a:buNone/>
            </a:pPr>
            <a:r>
              <a:rPr sz="1900">
                <a:solidFill>
                  <a:srgbClr val="1F2933"/>
                </a:solidFill>
                <a:latin typeface="Aptos"/>
                <a:ea typeface="Aptos"/>
                <a:cs typeface="Aptos"/>
              </a:rPr>
              <a:t>• Pendant les travaux, l’ingénieur de chantier observe : une texture irrégulière du tapis, de la vapeur visible provenant du mélange, une ségrégation près du bord, des arrêts du finisseur dus à des livraisons irrégulières et une couche d’accrochage insuffisante dans certaines zones.</a:t>
            </a:r>
          </a:p>
          <a:p xmlns:a="http://schemas.openxmlformats.org/drawingml/2006/main">
            <a:pPr marL="0" indent="0">
              <a:buNone/>
            </a:pPr>
            <a:r>
              <a:rPr sz="1900">
                <a:solidFill>
                  <a:srgbClr val="1F2933"/>
                </a:solidFill>
                <a:latin typeface="Aptos"/>
                <a:ea typeface="Aptos"/>
                <a:cs typeface="Aptos"/>
              </a:rPr>
              <a:t>• Données supposées à des fins pédagogiques.</a:t>
            </a:r>
          </a:p>
        </p:txBody>
      </p:sp>
      <p:sp>
        <p:nvSpPr>
          <p:cNvPr id="5" name="Text 3">
            <a:extLst xmlns:a="http://schemas.openxmlformats.org/drawingml/2006/main">
              <a:ext uri="{FF2B5EF4-FFF2-40B4-BE49-F238E27FC236}">
                <a16:creationId xmlns:a16="http://schemas.microsoft.com/office/drawing/2014/main" id="{2B27B5C8-0AFD-4887-AAA3-34724F6FBDC1}"/>
              </a:ext>
            </a:extLst>
          </p:cNvPr>
          <p:cNvSpPr>
            <a:spLocks xmlns:a="http://schemas.openxmlformats.org/drawingml/2006/main" noGrp="1"/>
          </p:cNvSpPr>
          <p:nvPr/>
        </p:nvSpPr>
        <p:spPr>
          <a:xfrm xmlns:a="http://schemas.openxmlformats.org/drawingml/2006/main">
            <a:off x="502920" y="6537960"/>
            <a:ext cx="6583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750">
                <a:solidFill>
                  <a:srgbClr val="6B7280"/>
                </a:solidFill>
                <a:latin typeface="Aptos"/>
                <a:ea typeface="Aptos"/>
                <a:cs typeface="Aptos"/>
              </a:rPr>
              <a:t>AfroTrans — Construction routière | Exercice 10</a:t>
            </a:r>
          </a:p>
        </p:txBody>
      </p:sp>
      <p:sp>
        <p:nvSpPr>
          <p:cNvPr id="6" name="Text 4">
            <a:extLst xmlns:a="http://schemas.openxmlformats.org/drawingml/2006/main">
              <a:ext uri="{FF2B5EF4-FFF2-40B4-BE49-F238E27FC236}">
                <a16:creationId xmlns:a16="http://schemas.microsoft.com/office/drawing/2014/main" id="{6D7C5951-534C-4674-9673-2A9BC35293F8}"/>
              </a:ext>
            </a:extLst>
          </p:cNvPr>
          <p:cNvSpPr>
            <a:spLocks xmlns:a="http://schemas.openxmlformats.org/drawingml/2006/main" noGrp="1"/>
          </p:cNvSpPr>
          <p:nvPr/>
        </p:nvSpPr>
        <p:spPr>
          <a:xfrm xmlns:a="http://schemas.openxmlformats.org/drawingml/2006/main">
            <a:off x="7315200" y="6537960"/>
            <a:ext cx="4297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B7280"/>
                </a:solidFill>
                <a:latin typeface="Aptos"/>
                <a:ea typeface="Aptos"/>
                <a:cs typeface="Aptos"/>
              </a:rPr>
              <a:t>Master en ingénierie des systèmes de transport routier</a:t>
            </a:r>
          </a:p>
        </p:txBody>
      </p:sp>
      <p:sp>
        <p:nvSpPr>
          <p:cNvPr id="7" name="Title 6">
            <a:extLst xmlns:a="http://schemas.openxmlformats.org/drawingml/2006/main">
              <a:ext uri="{FF2B5EF4-FFF2-40B4-BE49-F238E27FC236}">
                <a16:creationId xmlns:a16="http://schemas.microsoft.com/office/drawing/2014/main" id="{728FBFA2-7BCA-19D2-5EB0-6FEA5B1330EE}"/>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Diapositive 3. Contexte / étude de cas</a:t>
            </a:r>
          </a:p>
        </p:txBody>
      </p:sp>
    </p:spTree>
    <p:extLst>
      <p:ext uri="{BB962C8B-B14F-4D97-AF65-F5344CB8AC3E}">
        <p14:creationId xmlns:p14="http://schemas.microsoft.com/office/powerpoint/2010/main" val="3408298643"/>
      </p:ext>
    </p:extLst>
  </p:cSld>
</p:sld>
</file>

<file path=ppt/slides/slide7.xml><?xml version="1.0" encoding="utf-8"?>
<p:sld xmlns:p="http://schemas.openxmlformats.org/presentationml/2006/main">
  <p:cSld>
    <p:spTree>
      <p:nvGrpSpPr>
        <p:cNvPr id="1" name=""/>
        <p:cNvGrpSpPr/>
        <p:nvPr/>
      </p:nvGrpSpPr>
      <p:grpSpPr>
        <a:xfrm xmlns:a="http://schemas.openxmlformats.org/drawingml/2006/main"/>
      </p:grpSpPr>
      <p:sp>
        <p:nvSpPr>
          <p:cNvPr id="3" name="Text 1">
            <a:extLst xmlns:a="http://schemas.openxmlformats.org/drawingml/2006/main">
              <a:ext uri="{FF2B5EF4-FFF2-40B4-BE49-F238E27FC236}">
                <a16:creationId xmlns:a16="http://schemas.microsoft.com/office/drawing/2014/main" id="{A8368947-ED7E-4A96-9080-58CB3D5E4973}"/>
              </a:ext>
            </a:extLst>
          </p:cNvPr>
          <p:cNvSpPr>
            <a:spLocks xmlns:a="http://schemas.openxmlformats.org/drawingml/2006/main" noGrp="1"/>
          </p:cNvSpPr>
          <p:nvPr/>
        </p:nvSpPr>
        <p:spPr>
          <a:xfrm xmlns:a="http://schemas.openxmlformats.org/drawingml/2006/main">
            <a:off x="521208" y="1346200"/>
            <a:ext cx="10972800"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050">
                <a:solidFill>
                  <a:srgbClr val="4D5966"/>
                </a:solidFill>
                <a:latin typeface="Aptos"/>
                <a:ea typeface="Aptos"/>
                <a:cs typeface="Aptos"/>
              </a:rPr>
              <a:t>Production en centrale, livraison de HMA, contrôle de la mise en œuvre, défauts | Artère urbaine à Kinshasa, RD Congo</a:t>
            </a:r>
          </a:p>
        </p:txBody>
      </p:sp>
      <p:sp>
        <p:nvSpPr>
          <p:cNvPr id="4" name="Text 2">
            <a:extLst xmlns:a="http://schemas.openxmlformats.org/drawingml/2006/main">
              <a:ext uri="{FF2B5EF4-FFF2-40B4-BE49-F238E27FC236}">
                <a16:creationId xmlns:a16="http://schemas.microsoft.com/office/drawing/2014/main" id="{46B5B764-BEE4-4763-9A22-41B4C3BB312B}"/>
              </a:ext>
            </a:extLst>
          </p:cNvPr>
          <p:cNvSpPr>
            <a:spLocks xmlns:a="http://schemas.openxmlformats.org/drawingml/2006/main" noGrp="1"/>
          </p:cNvSpPr>
          <p:nvPr/>
        </p:nvSpPr>
        <p:spPr>
          <a:xfrm xmlns:a="http://schemas.openxmlformats.org/drawingml/2006/main">
            <a:off x="685800" y="1778000"/>
            <a:ext cx="10789920" cy="4318000"/>
          </a:xfrm>
          <a:prstGeom xmlns:a="http://schemas.openxmlformats.org/drawingml/2006/main" prst="rect">
            <a:avLst/>
          </a:prstGeom>
          <a:noFill xmlns:a="http://schemas.openxmlformats.org/drawingml/2006/main"/>
        </p:spPr>
        <p:txBody>
          <a:bodyPr xmlns:a="http://schemas.openxmlformats.org/drawingml/2006/main" wrap="square" lIns="1016" tIns="1016" rIns="1016" bIns="1016" anchor="ctr">
            <a:normAutofit fontScale="100000"/>
          </a:bodyPr>
          <a:lstStyle xmlns:a="http://schemas.openxmlformats.org/drawingml/2006/main"/>
          <a:p xmlns:a="http://schemas.openxmlformats.org/drawingml/2006/main">
            <a:pPr marL="0" indent="0">
              <a:buNone/>
            </a:pPr>
            <a:r>
              <a:rPr sz="1900">
                <a:solidFill>
                  <a:srgbClr val="1F2933"/>
                </a:solidFill>
                <a:latin typeface="Aptos"/>
                <a:ea typeface="Aptos"/>
                <a:cs typeface="Aptos"/>
              </a:rPr>
              <a:t>1. Classer chaque observation comme un problème de matériau, d’équipement, de logistique ou d’exécution.</a:t>
            </a:r>
          </a:p>
          <a:p xmlns:a="http://schemas.openxmlformats.org/drawingml/2006/main">
            <a:pPr marL="0" indent="0">
              <a:buNone/>
            </a:pPr>
            <a:r>
              <a:rPr sz="1900">
                <a:solidFill>
                  <a:srgbClr val="1F2933"/>
                </a:solidFill>
                <a:latin typeface="Aptos"/>
                <a:ea typeface="Aptos"/>
                <a:cs typeface="Aptos"/>
              </a:rPr>
              <a:t>2. Identifier les causes probables.</a:t>
            </a:r>
          </a:p>
          <a:p xmlns:a="http://schemas.openxmlformats.org/drawingml/2006/main">
            <a:pPr marL="0" indent="0">
              <a:buNone/>
            </a:pPr>
            <a:r>
              <a:rPr sz="1900">
                <a:solidFill>
                  <a:srgbClr val="1F2933"/>
                </a:solidFill>
                <a:latin typeface="Aptos"/>
                <a:ea typeface="Aptos"/>
                <a:cs typeface="Aptos"/>
              </a:rPr>
              <a:t>3. Proposer des actions correctives immédiates.</a:t>
            </a:r>
          </a:p>
          <a:p xmlns:a="http://schemas.openxmlformats.org/drawingml/2006/main">
            <a:pPr marL="0" indent="0">
              <a:buNone/>
            </a:pPr>
            <a:r>
              <a:rPr sz="1900">
                <a:solidFill>
                  <a:srgbClr val="1F2933"/>
                </a:solidFill>
                <a:latin typeface="Aptos"/>
                <a:ea typeface="Aptos"/>
                <a:cs typeface="Aptos"/>
              </a:rPr>
              <a:t>4. Décider si les travaux peuvent continuer ou doivent être arrêtés.</a:t>
            </a:r>
          </a:p>
          <a:p xmlns:a="http://schemas.openxmlformats.org/drawingml/2006/main">
            <a:pPr marL="0" indent="0">
              <a:buNone/>
            </a:pPr>
            <a:r>
              <a:rPr sz="1900">
                <a:solidFill>
                  <a:srgbClr val="1F2933"/>
                </a:solidFill>
                <a:latin typeface="Aptos"/>
                <a:ea typeface="Aptos"/>
                <a:cs typeface="Aptos"/>
              </a:rPr>
              <a:t>5. Préparer une liste de contrôle d’inspection.</a:t>
            </a:r>
          </a:p>
        </p:txBody>
      </p:sp>
      <p:sp>
        <p:nvSpPr>
          <p:cNvPr id="5" name="Text 3">
            <a:extLst xmlns:a="http://schemas.openxmlformats.org/drawingml/2006/main">
              <a:ext uri="{FF2B5EF4-FFF2-40B4-BE49-F238E27FC236}">
                <a16:creationId xmlns:a16="http://schemas.microsoft.com/office/drawing/2014/main" id="{BF7300B6-25CA-4FF3-BD48-9FD3E710FA2E}"/>
              </a:ext>
            </a:extLst>
          </p:cNvPr>
          <p:cNvSpPr>
            <a:spLocks xmlns:a="http://schemas.openxmlformats.org/drawingml/2006/main" noGrp="1"/>
          </p:cNvSpPr>
          <p:nvPr/>
        </p:nvSpPr>
        <p:spPr>
          <a:xfrm xmlns:a="http://schemas.openxmlformats.org/drawingml/2006/main">
            <a:off x="502920" y="6537960"/>
            <a:ext cx="6583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750">
                <a:solidFill>
                  <a:srgbClr val="6B7280"/>
                </a:solidFill>
                <a:latin typeface="Aptos"/>
                <a:ea typeface="Aptos"/>
                <a:cs typeface="Aptos"/>
              </a:rPr>
              <a:t>AfroTrans — Construction routière | Exercice 10</a:t>
            </a:r>
          </a:p>
        </p:txBody>
      </p:sp>
      <p:sp>
        <p:nvSpPr>
          <p:cNvPr id="6" name="Text 4">
            <a:extLst xmlns:a="http://schemas.openxmlformats.org/drawingml/2006/main">
              <a:ext uri="{FF2B5EF4-FFF2-40B4-BE49-F238E27FC236}">
                <a16:creationId xmlns:a16="http://schemas.microsoft.com/office/drawing/2014/main" id="{F74A143F-4E3A-486F-9F9E-4687A1B1D18F}"/>
              </a:ext>
            </a:extLst>
          </p:cNvPr>
          <p:cNvSpPr>
            <a:spLocks xmlns:a="http://schemas.openxmlformats.org/drawingml/2006/main" noGrp="1"/>
          </p:cNvSpPr>
          <p:nvPr/>
        </p:nvSpPr>
        <p:spPr>
          <a:xfrm xmlns:a="http://schemas.openxmlformats.org/drawingml/2006/main">
            <a:off x="7315200" y="6537960"/>
            <a:ext cx="4297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B7280"/>
                </a:solidFill>
                <a:latin typeface="Aptos"/>
                <a:ea typeface="Aptos"/>
                <a:cs typeface="Aptos"/>
              </a:rPr>
              <a:t>Master en ingénierie des systèmes de transport routier</a:t>
            </a:r>
          </a:p>
        </p:txBody>
      </p:sp>
      <p:sp>
        <p:nvSpPr>
          <p:cNvPr id="7" name="Title 6">
            <a:extLst xmlns:a="http://schemas.openxmlformats.org/drawingml/2006/main">
              <a:ext uri="{FF2B5EF4-FFF2-40B4-BE49-F238E27FC236}">
                <a16:creationId xmlns:a16="http://schemas.microsoft.com/office/drawing/2014/main" id="{9F7D82EB-DF7D-11E5-A090-223FDF06DE19}"/>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Diapositive 4. Travail demandé aux étudiants</a:t>
            </a:r>
          </a:p>
        </p:txBody>
      </p:sp>
    </p:spTree>
    <p:extLst>
      <p:ext uri="{BB962C8B-B14F-4D97-AF65-F5344CB8AC3E}">
        <p14:creationId xmlns:p14="http://schemas.microsoft.com/office/powerpoint/2010/main" val="3875905823"/>
      </p:ext>
    </p:extLst>
  </p:cSld>
</p:sld>
</file>

<file path=ppt/slides/slide8.xml><?xml version="1.0" encoding="utf-8"?>
<p:sld xmlns:p="http://schemas.openxmlformats.org/presentationml/2006/main">
  <p:cSld>
    <p:spTree>
      <p:nvGrpSpPr>
        <p:cNvPr id="1" name=""/>
        <p:cNvGrpSpPr/>
        <p:nvPr/>
      </p:nvGrpSpPr>
      <p:grpSpPr>
        <a:xfrm xmlns:a="http://schemas.openxmlformats.org/drawingml/2006/main"/>
      </p:grpSpPr>
      <p:sp>
        <p:nvSpPr>
          <p:cNvPr id="3" name="Text 1">
            <a:extLst xmlns:a="http://schemas.openxmlformats.org/drawingml/2006/main">
              <a:ext uri="{FF2B5EF4-FFF2-40B4-BE49-F238E27FC236}">
                <a16:creationId xmlns:a16="http://schemas.microsoft.com/office/drawing/2014/main" id="{C61EDA5E-64DE-405A-B4DE-56E2AFD0AEC6}"/>
              </a:ext>
            </a:extLst>
          </p:cNvPr>
          <p:cNvSpPr>
            <a:spLocks xmlns:a="http://schemas.openxmlformats.org/drawingml/2006/main" noGrp="1"/>
          </p:cNvSpPr>
          <p:nvPr/>
        </p:nvSpPr>
        <p:spPr>
          <a:xfrm xmlns:a="http://schemas.openxmlformats.org/drawingml/2006/main">
            <a:off x="521208" y="1346200"/>
            <a:ext cx="10972800"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050">
                <a:solidFill>
                  <a:srgbClr val="4D5966"/>
                </a:solidFill>
                <a:latin typeface="Aptos"/>
                <a:ea typeface="Aptos"/>
                <a:cs typeface="Aptos"/>
              </a:rPr>
              <a:t>Production en centrale, livraison de HMA, contrôle de la mise en œuvre, défauts | Artère urbaine à Kinshasa, RD Congo</a:t>
            </a:r>
          </a:p>
        </p:txBody>
      </p:sp>
      <p:sp>
        <p:nvSpPr>
          <p:cNvPr id="4" name="Text 2">
            <a:extLst xmlns:a="http://schemas.openxmlformats.org/drawingml/2006/main">
              <a:ext uri="{FF2B5EF4-FFF2-40B4-BE49-F238E27FC236}">
                <a16:creationId xmlns:a16="http://schemas.microsoft.com/office/drawing/2014/main" id="{2012332E-7E61-4682-8ACE-C38F31259541}"/>
              </a:ext>
            </a:extLst>
          </p:cNvPr>
          <p:cNvSpPr>
            <a:spLocks xmlns:a="http://schemas.openxmlformats.org/drawingml/2006/main" noGrp="1"/>
          </p:cNvSpPr>
          <p:nvPr/>
        </p:nvSpPr>
        <p:spPr>
          <a:xfrm xmlns:a="http://schemas.openxmlformats.org/drawingml/2006/main">
            <a:off x="594360" y="1714500"/>
            <a:ext cx="10972800" cy="96012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1420">
                <a:solidFill>
                  <a:srgbClr val="1F2933"/>
                </a:solidFill>
                <a:latin typeface="Aptos"/>
                <a:ea typeface="Aptos"/>
                <a:cs typeface="Aptos"/>
              </a:rPr>
              <a:t>• Points de contrôle : homogénéité, température, aspect, géométrie, procédures de mise en œuvre et joints.</a:t>
            </a:r>
          </a:p>
        </p:txBody>
      </p:sp>
      <p:sp>
        <p:nvSpPr>
          <p:cNvPr id="5" name="Text 3">
            <a:extLst xmlns:a="http://schemas.openxmlformats.org/drawingml/2006/main">
              <a:ext uri="{FF2B5EF4-FFF2-40B4-BE49-F238E27FC236}">
                <a16:creationId xmlns:a16="http://schemas.microsoft.com/office/drawing/2014/main" id="{5A684B11-5AFC-4146-B629-275CD748647A}"/>
              </a:ext>
            </a:extLst>
          </p:cNvPr>
          <p:cNvSpPr>
            <a:spLocks xmlns:a="http://schemas.openxmlformats.org/drawingml/2006/main" noGrp="1"/>
          </p:cNvSpPr>
          <p:nvPr/>
        </p:nvSpPr>
        <p:spPr>
          <a:xfrm xmlns:a="http://schemas.openxmlformats.org/drawingml/2006/main">
            <a:off x="621792" y="2794000"/>
            <a:ext cx="10972800" cy="2095500"/>
          </a:xfrm>
          <a:prstGeom xmlns:a="http://schemas.openxmlformats.org/drawingml/2006/main" prst="rect">
            <a:avLst/>
          </a:prstGeom>
          <a:solidFill xmlns:a="http://schemas.openxmlformats.org/drawingml/2006/main">
            <a:srgbClr val="F5F7FA">
              <a:alpha val="90000"/>
            </a:srgbClr>
          </a:solidFill>
          <a:ln xmlns:a="http://schemas.openxmlformats.org/drawingml/2006/main">
            <a:solidFill>
              <a:srgbClr val="D0D7DE">
                <a:alpha val="80000"/>
              </a:srgbClr>
            </a:solidFill>
          </a:ln>
        </p:spPr>
        <p:txBody>
          <a:bodyPr xmlns:a="http://schemas.openxmlformats.org/drawingml/2006/main" wrap="square" lIns="762" tIns="762" rIns="762" bIns="762" anchor="ctr">
            <a:normAutofit fontScale="100000" lnSpcReduction="20000"/>
          </a:bodyPr>
          <a:lstStyle xmlns:a="http://schemas.openxmlformats.org/drawingml/2006/main"/>
          <a:p xmlns:a="http://schemas.openxmlformats.org/drawingml/2006/main">
            <a:pPr marL="0" indent="0">
              <a:buNone/>
            </a:pPr>
            <a:r>
              <a:rPr sz="960">
                <a:solidFill>
                  <a:srgbClr val="1F2933"/>
                </a:solidFill>
                <a:latin typeface="Courier New"/>
                <a:ea typeface="Courier New"/>
                <a:cs typeface="Courier New"/>
              </a:rPr>
              <a:t>Observation                          | Point de contrôle</a:t>
            </a:r>
          </a:p>
          <a:p xmlns:a="http://schemas.openxmlformats.org/drawingml/2006/main">
            <a:pPr marL="0" indent="0">
              <a:buNone/>
            </a:pPr>
            <a:r>
              <a:rPr sz="960">
                <a:solidFill>
                  <a:srgbClr val="1F2933"/>
                </a:solidFill>
                <a:latin typeface="Courier New"/>
                <a:ea typeface="Courier New"/>
                <a:cs typeface="Courier New"/>
              </a:rPr>
              <a:t>─────────────────────────────────────┼─────────────────────────────────</a:t>
            </a:r>
          </a:p>
          <a:p xmlns:a="http://schemas.openxmlformats.org/drawingml/2006/main">
            <a:pPr marL="0" indent="0">
              <a:buNone/>
            </a:pPr>
            <a:r>
              <a:rPr sz="960">
                <a:solidFill>
                  <a:srgbClr val="1F2933"/>
                </a:solidFill>
                <a:latin typeface="Courier New"/>
                <a:ea typeface="Courier New"/>
                <a:cs typeface="Courier New"/>
              </a:rPr>
              <a:t>A. Vapeur visible provenant du HMA   | Température / humidité</a:t>
            </a:r>
          </a:p>
          <a:p xmlns:a="http://schemas.openxmlformats.org/drawingml/2006/main">
            <a:pPr marL="0" indent="0">
              <a:buNone/>
            </a:pPr>
            <a:r>
              <a:rPr sz="960">
                <a:solidFill>
                  <a:srgbClr val="1F2933"/>
                </a:solidFill>
                <a:latin typeface="Courier New"/>
                <a:ea typeface="Courier New"/>
                <a:cs typeface="Courier New"/>
              </a:rPr>
              <a:t>B. Ségrégation derrière le finisseur | Homogénéité / manutention</a:t>
            </a:r>
          </a:p>
          <a:p xmlns:a="http://schemas.openxmlformats.org/drawingml/2006/main">
            <a:pPr marL="0" indent="0">
              <a:buNone/>
            </a:pPr>
            <a:r>
              <a:rPr sz="960">
                <a:solidFill>
                  <a:srgbClr val="1F2933"/>
                </a:solidFill>
                <a:latin typeface="Courier New"/>
                <a:ea typeface="Courier New"/>
                <a:cs typeface="Courier New"/>
              </a:rPr>
              <a:t>C. Arrêts toutes les 10–15 minutes   | Logistique / équilibre production</a:t>
            </a:r>
          </a:p>
          <a:p xmlns:a="http://schemas.openxmlformats.org/drawingml/2006/main">
            <a:pPr marL="0" indent="0">
              <a:buNone/>
            </a:pPr>
            <a:r>
              <a:rPr sz="960">
                <a:solidFill>
                  <a:srgbClr val="1F2933"/>
                </a:solidFill>
                <a:latin typeface="Courier New"/>
                <a:ea typeface="Courier New"/>
                <a:cs typeface="Courier New"/>
              </a:rPr>
              <a:t>D. Absence d’accrochage sur 20 m     | Préparation de la surface</a:t>
            </a:r>
          </a:p>
          <a:p xmlns:a="http://schemas.openxmlformats.org/drawingml/2006/main">
            <a:pPr marL="0" indent="0">
              <a:buNone/>
            </a:pPr>
            <a:r>
              <a:rPr sz="960">
                <a:solidFill>
                  <a:srgbClr val="1F2933"/>
                </a:solidFill>
                <a:latin typeface="Courier New"/>
                <a:ea typeface="Courier New"/>
                <a:cs typeface="Courier New"/>
              </a:rPr>
              <a:t>E. Épaisseur variant de 20 mm        | Géométrie / réglage de la table</a:t>
            </a:r>
          </a:p>
          <a:p xmlns:a="http://schemas.openxmlformats.org/drawingml/2006/main">
            <a:pPr marL="0" indent="0">
              <a:buNone/>
            </a:pPr>
            <a:r>
              <a:rPr sz="960">
                <a:solidFill>
                  <a:srgbClr val="1F2933"/>
                </a:solidFill>
                <a:latin typeface="Courier New"/>
                <a:ea typeface="Courier New"/>
                <a:cs typeface="Courier New"/>
              </a:rPr>
              <a:t>F. Joint longitudinal ouvert         | Réalisation des joints</a:t>
            </a:r>
          </a:p>
        </p:txBody>
      </p:sp>
      <p:sp>
        <p:nvSpPr>
          <p:cNvPr id="6" name="Text 4">
            <a:extLst xmlns:a="http://schemas.openxmlformats.org/drawingml/2006/main">
              <a:ext uri="{FF2B5EF4-FFF2-40B4-BE49-F238E27FC236}">
                <a16:creationId xmlns:a16="http://schemas.microsoft.com/office/drawing/2014/main" id="{C717A848-1FCE-420F-A681-38C2BC5B05A7}"/>
              </a:ext>
            </a:extLst>
          </p:cNvPr>
          <p:cNvSpPr>
            <a:spLocks xmlns:a="http://schemas.openxmlformats.org/drawingml/2006/main" noGrp="1"/>
          </p:cNvSpPr>
          <p:nvPr/>
        </p:nvSpPr>
        <p:spPr>
          <a:xfrm xmlns:a="http://schemas.openxmlformats.org/drawingml/2006/main">
            <a:off x="502920" y="6537960"/>
            <a:ext cx="6583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750">
                <a:solidFill>
                  <a:srgbClr val="6B7280"/>
                </a:solidFill>
                <a:latin typeface="Aptos"/>
                <a:ea typeface="Aptos"/>
                <a:cs typeface="Aptos"/>
              </a:rPr>
              <a:t>AfroTrans — Construction routière | Exercice 10</a:t>
            </a:r>
          </a:p>
        </p:txBody>
      </p:sp>
      <p:sp>
        <p:nvSpPr>
          <p:cNvPr id="7" name="Text 5">
            <a:extLst xmlns:a="http://schemas.openxmlformats.org/drawingml/2006/main">
              <a:ext uri="{FF2B5EF4-FFF2-40B4-BE49-F238E27FC236}">
                <a16:creationId xmlns:a16="http://schemas.microsoft.com/office/drawing/2014/main" id="{96A49A42-A3BA-4DCB-9B9E-CFA40D21C19D}"/>
              </a:ext>
            </a:extLst>
          </p:cNvPr>
          <p:cNvSpPr>
            <a:spLocks xmlns:a="http://schemas.openxmlformats.org/drawingml/2006/main" noGrp="1"/>
          </p:cNvSpPr>
          <p:nvPr/>
        </p:nvSpPr>
        <p:spPr>
          <a:xfrm xmlns:a="http://schemas.openxmlformats.org/drawingml/2006/main">
            <a:off x="7315200" y="6537960"/>
            <a:ext cx="4297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B7280"/>
                </a:solidFill>
                <a:latin typeface="Aptos"/>
                <a:ea typeface="Aptos"/>
                <a:cs typeface="Aptos"/>
              </a:rPr>
              <a:t>Master en ingénierie des systèmes de transport routier</a:t>
            </a:r>
          </a:p>
        </p:txBody>
      </p:sp>
      <p:sp>
        <p:nvSpPr>
          <p:cNvPr id="8" name="Title 7">
            <a:extLst xmlns:a="http://schemas.openxmlformats.org/drawingml/2006/main">
              <a:ext uri="{FF2B5EF4-FFF2-40B4-BE49-F238E27FC236}">
                <a16:creationId xmlns:a16="http://schemas.microsoft.com/office/drawing/2014/main" id="{803CDBD8-6ECD-E1C6-BBD1-BDA5C2452066}"/>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Diapositive 5. Données / supports</a:t>
            </a:r>
          </a:p>
        </p:txBody>
      </p:sp>
    </p:spTree>
    <p:extLst>
      <p:ext uri="{BB962C8B-B14F-4D97-AF65-F5344CB8AC3E}">
        <p14:creationId xmlns:p14="http://schemas.microsoft.com/office/powerpoint/2010/main" val="2830413899"/>
      </p:ext>
    </p:extLst>
  </p:cSld>
</p:sld>
</file>

<file path=ppt/slides/slide9.xml><?xml version="1.0" encoding="utf-8"?>
<p:sld xmlns:p="http://schemas.openxmlformats.org/presentationml/2006/main">
  <p:cSld>
    <p:spTree>
      <p:nvGrpSpPr>
        <p:cNvPr id="1" name=""/>
        <p:cNvGrpSpPr/>
        <p:nvPr/>
      </p:nvGrpSpPr>
      <p:grpSpPr>
        <a:xfrm xmlns:a="http://schemas.openxmlformats.org/drawingml/2006/main"/>
      </p:grpSpPr>
      <p:sp>
        <p:nvSpPr>
          <p:cNvPr id="3" name="Text 1">
            <a:extLst xmlns:a="http://schemas.openxmlformats.org/drawingml/2006/main">
              <a:ext uri="{FF2B5EF4-FFF2-40B4-BE49-F238E27FC236}">
                <a16:creationId xmlns:a16="http://schemas.microsoft.com/office/drawing/2014/main" id="{46F21887-A26A-416C-B359-817792ABC814}"/>
              </a:ext>
            </a:extLst>
          </p:cNvPr>
          <p:cNvSpPr>
            <a:spLocks xmlns:a="http://schemas.openxmlformats.org/drawingml/2006/main" noGrp="1"/>
          </p:cNvSpPr>
          <p:nvPr/>
        </p:nvSpPr>
        <p:spPr>
          <a:xfrm xmlns:a="http://schemas.openxmlformats.org/drawingml/2006/main">
            <a:off x="521208" y="1346200"/>
            <a:ext cx="10972800"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050">
                <a:solidFill>
                  <a:srgbClr val="4D5966"/>
                </a:solidFill>
                <a:latin typeface="Aptos"/>
                <a:ea typeface="Aptos"/>
                <a:cs typeface="Aptos"/>
              </a:rPr>
              <a:t>Production en centrale, livraison de HMA, contrôle de la mise en œuvre, défauts | Artère urbaine à Kinshasa, RD Congo</a:t>
            </a:r>
          </a:p>
        </p:txBody>
      </p:sp>
      <p:sp>
        <p:nvSpPr>
          <p:cNvPr id="4" name="Text 2">
            <a:extLst xmlns:a="http://schemas.openxmlformats.org/drawingml/2006/main">
              <a:ext uri="{FF2B5EF4-FFF2-40B4-BE49-F238E27FC236}">
                <a16:creationId xmlns:a16="http://schemas.microsoft.com/office/drawing/2014/main" id="{E05F8EBC-379E-4CB7-AE34-0A0F89A03AF2}"/>
              </a:ext>
            </a:extLst>
          </p:cNvPr>
          <p:cNvSpPr>
            <a:spLocks xmlns:a="http://schemas.openxmlformats.org/drawingml/2006/main" noGrp="1"/>
          </p:cNvSpPr>
          <p:nvPr/>
        </p:nvSpPr>
        <p:spPr>
          <a:xfrm xmlns:a="http://schemas.openxmlformats.org/drawingml/2006/main">
            <a:off x="685800" y="1778000"/>
            <a:ext cx="10789920" cy="4318000"/>
          </a:xfrm>
          <a:prstGeom xmlns:a="http://schemas.openxmlformats.org/drawingml/2006/main" prst="rect">
            <a:avLst/>
          </a:prstGeom>
          <a:noFill xmlns:a="http://schemas.openxmlformats.org/drawingml/2006/main"/>
        </p:spPr>
        <p:txBody>
          <a:bodyPr xmlns:a="http://schemas.openxmlformats.org/drawingml/2006/main" wrap="square" lIns="1016" tIns="1016" rIns="1016" bIns="1016" anchor="ctr">
            <a:normAutofit fontScale="100000"/>
          </a:bodyPr>
          <a:lstStyle xmlns:a="http://schemas.openxmlformats.org/drawingml/2006/main"/>
          <a:p xmlns:a="http://schemas.openxmlformats.org/drawingml/2006/main">
            <a:pPr marL="0" indent="0">
              <a:buNone/>
            </a:pPr>
            <a:r>
              <a:rPr sz="1900">
                <a:solidFill>
                  <a:srgbClr val="1F2933"/>
                </a:solidFill>
                <a:latin typeface="Aptos"/>
                <a:ea typeface="Aptos"/>
                <a:cs typeface="Aptos"/>
              </a:rPr>
              <a:t>• 15 min — classification individuelle.</a:t>
            </a:r>
          </a:p>
          <a:p xmlns:a="http://schemas.openxmlformats.org/drawingml/2006/main">
            <a:pPr marL="0" indent="0">
              <a:buNone/>
            </a:pPr>
            <a:r>
              <a:rPr sz="1900">
                <a:solidFill>
                  <a:srgbClr val="1F2933"/>
                </a:solidFill>
                <a:latin typeface="Aptos"/>
                <a:ea typeface="Aptos"/>
                <a:cs typeface="Aptos"/>
              </a:rPr>
              <a:t>• 25 min — tableau en groupe des causes et actions.</a:t>
            </a:r>
          </a:p>
          <a:p xmlns:a="http://schemas.openxmlformats.org/drawingml/2006/main">
            <a:pPr marL="0" indent="0">
              <a:buNone/>
            </a:pPr>
            <a:r>
              <a:rPr sz="1900">
                <a:solidFill>
                  <a:srgbClr val="1F2933"/>
                </a:solidFill>
                <a:latin typeface="Aptos"/>
                <a:ea typeface="Aptos"/>
                <a:cs typeface="Aptos"/>
              </a:rPr>
              <a:t>• 25 min — préparation de la liste de contrôle.</a:t>
            </a:r>
          </a:p>
          <a:p xmlns:a="http://schemas.openxmlformats.org/drawingml/2006/main">
            <a:pPr marL="0" indent="0">
              <a:buNone/>
            </a:pPr>
            <a:r>
              <a:rPr sz="1900">
                <a:solidFill>
                  <a:srgbClr val="1F2933"/>
                </a:solidFill>
                <a:latin typeface="Aptos"/>
                <a:ea typeface="Aptos"/>
                <a:cs typeface="Aptos"/>
              </a:rPr>
              <a:t>• 15 min — restitution des groupes.</a:t>
            </a:r>
          </a:p>
          <a:p xmlns:a="http://schemas.openxmlformats.org/drawingml/2006/main">
            <a:pPr marL="0" indent="0">
              <a:buNone/>
            </a:pPr>
            <a:r>
              <a:rPr sz="1900">
                <a:solidFill>
                  <a:srgbClr val="1F2933"/>
                </a:solidFill>
                <a:latin typeface="Aptos"/>
                <a:ea typeface="Aptos"/>
                <a:cs typeface="Aptos"/>
              </a:rPr>
              <a:t>• 10 min — conclusion de l’enseignant.</a:t>
            </a:r>
          </a:p>
        </p:txBody>
      </p:sp>
      <p:sp>
        <p:nvSpPr>
          <p:cNvPr id="5" name="Text 3">
            <a:extLst xmlns:a="http://schemas.openxmlformats.org/drawingml/2006/main">
              <a:ext uri="{FF2B5EF4-FFF2-40B4-BE49-F238E27FC236}">
                <a16:creationId xmlns:a16="http://schemas.microsoft.com/office/drawing/2014/main" id="{C7FBE386-0DAB-4B87-9800-DCB929BCBDA8}"/>
              </a:ext>
            </a:extLst>
          </p:cNvPr>
          <p:cNvSpPr>
            <a:spLocks xmlns:a="http://schemas.openxmlformats.org/drawingml/2006/main" noGrp="1"/>
          </p:cNvSpPr>
          <p:nvPr/>
        </p:nvSpPr>
        <p:spPr>
          <a:xfrm xmlns:a="http://schemas.openxmlformats.org/drawingml/2006/main">
            <a:off x="502920" y="6537960"/>
            <a:ext cx="6583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750">
                <a:solidFill>
                  <a:srgbClr val="6B7280"/>
                </a:solidFill>
                <a:latin typeface="Aptos"/>
                <a:ea typeface="Aptos"/>
                <a:cs typeface="Aptos"/>
              </a:rPr>
              <a:t>AfroTrans — Construction routière | Exercice 10</a:t>
            </a:r>
          </a:p>
        </p:txBody>
      </p:sp>
      <p:sp>
        <p:nvSpPr>
          <p:cNvPr id="6" name="Text 4">
            <a:extLst xmlns:a="http://schemas.openxmlformats.org/drawingml/2006/main">
              <a:ext uri="{FF2B5EF4-FFF2-40B4-BE49-F238E27FC236}">
                <a16:creationId xmlns:a16="http://schemas.microsoft.com/office/drawing/2014/main" id="{E5199311-AE9A-44E3-8000-E40C6585852B}"/>
              </a:ext>
            </a:extLst>
          </p:cNvPr>
          <p:cNvSpPr>
            <a:spLocks xmlns:a="http://schemas.openxmlformats.org/drawingml/2006/main" noGrp="1"/>
          </p:cNvSpPr>
          <p:nvPr/>
        </p:nvSpPr>
        <p:spPr>
          <a:xfrm xmlns:a="http://schemas.openxmlformats.org/drawingml/2006/main">
            <a:off x="7315200" y="6537960"/>
            <a:ext cx="4297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B7280"/>
                </a:solidFill>
                <a:latin typeface="Aptos"/>
                <a:ea typeface="Aptos"/>
                <a:cs typeface="Aptos"/>
              </a:rPr>
              <a:t>Master en ingénierie des systèmes de transport routier</a:t>
            </a:r>
          </a:p>
        </p:txBody>
      </p:sp>
      <p:sp>
        <p:nvSpPr>
          <p:cNvPr id="7" name="Title 6">
            <a:extLst xmlns:a="http://schemas.openxmlformats.org/drawingml/2006/main">
              <a:ext uri="{FF2B5EF4-FFF2-40B4-BE49-F238E27FC236}">
                <a16:creationId xmlns:a16="http://schemas.microsoft.com/office/drawing/2014/main" id="{22648D53-92EA-7E32-76FA-EC9F95B6C807}"/>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Diapositive 6. Organisation du travail</a:t>
            </a:r>
          </a:p>
        </p:txBody>
      </p:sp>
    </p:spTree>
    <p:extLst>
      <p:ext uri="{BB962C8B-B14F-4D97-AF65-F5344CB8AC3E}">
        <p14:creationId xmlns:p14="http://schemas.microsoft.com/office/powerpoint/2010/main" val="1159963030"/>
      </p:ext>
    </p:extLst>
  </p:cSl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AfroTran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a:solidFill>
            <a:schemeClr val="phClr">
              <a:shade val="95000"/>
              <a:satMod val="104999"/>
            </a:schemeClr>
          </a:solidFill>
          <a:prstDash val="solid"/>
        </a:ln>
        <a:ln w="25400">
          <a:solidFill>
            <a:schemeClr val="phClr"/>
          </a:solidFill>
          <a:prstDash val="solid"/>
        </a:ln>
        <a:ln w="3810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280B225E-032B-4398-A2EE-98E3FA1B099D}"/>
</file>

<file path=customXml/itemProps2.xml><?xml version="1.0" encoding="utf-8"?>
<ds:datastoreItem xmlns:ds="http://schemas.openxmlformats.org/officeDocument/2006/customXml" ds:itemID="{3AC38668-30DA-487B-9261-5FD72D3868D4}"/>
</file>

<file path=customXml/itemProps3.xml><?xml version="1.0" encoding="utf-8"?>
<ds:datastoreItem xmlns:ds="http://schemas.openxmlformats.org/officeDocument/2006/customXml" ds:itemID="{757744B5-C6B9-445E-8D47-969390E9E26D}"/>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Walnut Exporter</cp:lastModifiedBy>
  <dcterms:created xsi:type="dcterms:W3CDTF">2026-07-22T17:04:21Z</dcterms:created>
  <dcterms:modified xsi:type="dcterms:W3CDTF">2026-07-22T17:04:21Z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