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d29cf5a157d04cea" Type="http://schemas.openxmlformats.org/officeDocument/2006/relationships/officeDocument" Target="/ppt/presentation.xml"/><Relationship Id="R5a9ced645cc9434f" Type="http://schemas.openxmlformats.org/officeDocument/2006/relationships/extended-properties" Target="/docProps/app.xml"/><Relationship Id="R201fabac425c4f4c" Type="http://schemas.openxmlformats.org/package/2006/relationships/metadata/core-properties" Target="/docProps/core.xml"/><Relationship Id="rId1" Type="http://schemas.openxmlformats.org/officeDocument/2006/relationships/custom-properties" Target="docProps/custom.xml"/></Relationships>
</file>

<file path=ppt/presentation.xml><?xml version="1.0" encoding="utf-8"?>
<p:presentation xmlns:p="http://schemas.openxmlformats.org/presentationml/2006/main">
  <p:sldMasterIdLst>
    <p:sldMasterId xmlns:r="http://schemas.openxmlformats.org/officeDocument/2006/relationships" id="2147483648" r:id="R4e0860f13d4e4500"/>
  </p:sldMasterIdLst>
  <p:notesMasterIdLst>
    <p:notesMasterId xmlns:r="http://schemas.openxmlformats.org/officeDocument/2006/relationships" r:id="R39969f3b49ef4a84"/>
  </p:notesMasterIdLst>
  <p:sldIdLst>
    <p:sldId xmlns:r="http://schemas.openxmlformats.org/officeDocument/2006/relationships" id="256" r:id="R3be2816049c4464b"/>
    <p:sldId xmlns:r="http://schemas.openxmlformats.org/officeDocument/2006/relationships" id="257" r:id="R8a0703de515c457f"/>
    <p:sldId xmlns:r="http://schemas.openxmlformats.org/officeDocument/2006/relationships" id="258" r:id="R53cde048be314654"/>
    <p:sldId xmlns:r="http://schemas.openxmlformats.org/officeDocument/2006/relationships" id="259" r:id="R2f0aa178bb1c4bd0"/>
    <p:sldId xmlns:r="http://schemas.openxmlformats.org/officeDocument/2006/relationships" id="260" r:id="R49a54ee654b44135"/>
    <p:sldId xmlns:r="http://schemas.openxmlformats.org/officeDocument/2006/relationships" id="261" r:id="R92a9e7962298402c"/>
    <p:sldId xmlns:r="http://schemas.openxmlformats.org/officeDocument/2006/relationships" id="262" r:id="Rf7e0ccdc2be1442d"/>
    <p:sldId xmlns:r="http://schemas.openxmlformats.org/officeDocument/2006/relationships" id="263" r:id="R6cfff8d1c4d146eb"/>
    <p:sldId xmlns:r="http://schemas.openxmlformats.org/officeDocument/2006/relationships" id="264" r:id="R167af5dfe16d4706"/>
    <p:sldId xmlns:r="http://schemas.openxmlformats.org/officeDocument/2006/relationships" id="265" r:id="R52ad963fbf2e4fd9"/>
    <p:sldId xmlns:r="http://schemas.openxmlformats.org/officeDocument/2006/relationships" id="266" r:id="R3c4e10445b0245de"/>
    <p:sldId xmlns:r="http://schemas.openxmlformats.org/officeDocument/2006/relationships" id="267" r:id="R5faf9c8b5513448a"/>
    <p:sldId xmlns:r="http://schemas.openxmlformats.org/officeDocument/2006/relationships" id="268" r:id="Rc67be23988a24719"/>
    <p:sldId xmlns:r="http://schemas.openxmlformats.org/officeDocument/2006/relationships" id="269" r:id="R0666434feeb14fd5"/>
    <p:sldId xmlns:r="http://schemas.openxmlformats.org/officeDocument/2006/relationships" id="270" r:id="R189c1074383348a7"/>
    <p:sldId xmlns:r="http://schemas.openxmlformats.org/officeDocument/2006/relationships" id="271" r:id="R97a72392222d4bcb"/>
    <p:sldId xmlns:r="http://schemas.openxmlformats.org/officeDocument/2006/relationships" id="272" r:id="R49f5357376574d56"/>
    <p:sldId xmlns:r="http://schemas.openxmlformats.org/officeDocument/2006/relationships" id="273" r:id="R351ccb7011664dac"/>
    <p:sldId xmlns:r="http://schemas.openxmlformats.org/officeDocument/2006/relationships" id="274" r:id="R606a54cc37354f61"/>
    <p:sldId xmlns:r="http://schemas.openxmlformats.org/officeDocument/2006/relationships" id="275" r:id="R69baae55f6744197"/>
    <p:sldId xmlns:r="http://schemas.openxmlformats.org/officeDocument/2006/relationships" id="276" r:id="R40f37bf05a6244e9"/>
    <p:sldId xmlns:r="http://schemas.openxmlformats.org/officeDocument/2006/relationships" id="277" r:id="R820c929e092f4136"/>
    <p:sldId xmlns:r="http://schemas.openxmlformats.org/officeDocument/2006/relationships" id="278" r:id="Rd1aa7022d78047a9"/>
    <p:sldId xmlns:r="http://schemas.openxmlformats.org/officeDocument/2006/relationships" id="279" r:id="R3d26ddd4e9a543ea"/>
    <p:sldId xmlns:r="http://schemas.openxmlformats.org/officeDocument/2006/relationships" id="280" r:id="R086f0a4fc59d46be"/>
    <p:sldId xmlns:r="http://schemas.openxmlformats.org/officeDocument/2006/relationships" id="281" r:id="R2c68dba52d5c42b3"/>
    <p:sldId xmlns:r="http://schemas.openxmlformats.org/officeDocument/2006/relationships" id="282" r:id="Rdf4f58ae12324a4a"/>
    <p:sldId xmlns:r="http://schemas.openxmlformats.org/officeDocument/2006/relationships" id="283" r:id="R4711f32c0ef44240"/>
    <p:sldId xmlns:r="http://schemas.openxmlformats.org/officeDocument/2006/relationships" id="284" r:id="R1749f430f606466d"/>
    <p:sldId xmlns:r="http://schemas.openxmlformats.org/officeDocument/2006/relationships" id="285" r:id="R6c19b0635d164ec5"/>
    <p:sldId xmlns:r="http://schemas.openxmlformats.org/officeDocument/2006/relationships" id="286" r:id="R8872f46fba0647c0"/>
    <p:sldId xmlns:r="http://schemas.openxmlformats.org/officeDocument/2006/relationships" id="287" r:id="R2dbfe1dc53194adc"/>
    <p:sldId xmlns:r="http://schemas.openxmlformats.org/officeDocument/2006/relationships" id="288" r:id="Raaf24216507e47b8"/>
    <p:sldId xmlns:r="http://schemas.openxmlformats.org/officeDocument/2006/relationships" id="289" r:id="R20a1c05074a9416c"/>
    <p:sldId xmlns:r="http://schemas.openxmlformats.org/officeDocument/2006/relationships" id="290" r:id="R1966bfdee98d4aa6"/>
    <p:sldId xmlns:r="http://schemas.openxmlformats.org/officeDocument/2006/relationships" id="291" r:id="Re2e70cecba844d81"/>
    <p:sldId xmlns:r="http://schemas.openxmlformats.org/officeDocument/2006/relationships" id="292" r:id="Rdc1cb77b6e4e4b87"/>
    <p:sldId xmlns:r="http://schemas.openxmlformats.org/officeDocument/2006/relationships" id="293" r:id="R4d07f691c20b4f3c"/>
    <p:sldId xmlns:r="http://schemas.openxmlformats.org/officeDocument/2006/relationships" id="294" r:id="Rabd2fb3de4604856"/>
    <p:sldId xmlns:r="http://schemas.openxmlformats.org/officeDocument/2006/relationships" id="295" r:id="R53c34542624a4f6e"/>
    <p:sldId xmlns:r="http://schemas.openxmlformats.org/officeDocument/2006/relationships" id="296" r:id="R8d49f78f5ca34895"/>
    <p:sldId xmlns:r="http://schemas.openxmlformats.org/officeDocument/2006/relationships" id="297" r:id="Rb587154dbabd425a"/>
    <p:sldId xmlns:r="http://schemas.openxmlformats.org/officeDocument/2006/relationships" id="298" r:id="R66d0f113c7dc4cca"/>
    <p:sldId xmlns:r="http://schemas.openxmlformats.org/officeDocument/2006/relationships" id="299" r:id="R1c578d9ecf894a13"/>
    <p:sldId xmlns:r="http://schemas.openxmlformats.org/officeDocument/2006/relationships" id="300" r:id="Rabc039d84271414c"/>
    <p:sldId xmlns:r="http://schemas.openxmlformats.org/officeDocument/2006/relationships" id="301" r:id="Rd2d3988a743d4b96"/>
    <p:sldId xmlns:r="http://schemas.openxmlformats.org/officeDocument/2006/relationships" id="302" r:id="R80d606f683ea476c"/>
    <p:sldId xmlns:r="http://schemas.openxmlformats.org/officeDocument/2006/relationships" id="303" r:id="R50ce696159844972"/>
    <p:sldId xmlns:r="http://schemas.openxmlformats.org/officeDocument/2006/relationships" id="304" r:id="Re11e2fc40f1f4187"/>
    <p:sldId xmlns:r="http://schemas.openxmlformats.org/officeDocument/2006/relationships" id="305" r:id="Rf4c1deef4b0a459f"/>
    <p:sldId xmlns:r="http://schemas.openxmlformats.org/officeDocument/2006/relationships" id="306" r:id="Ra1663ce8117d4746"/>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167af5dfe16d4706" Type="http://schemas.openxmlformats.org/officeDocument/2006/relationships/slide" Target="/ppt/slides/slide9.xml"/><Relationship Id="R39969f3b49ef4a84" Type="http://schemas.openxmlformats.org/officeDocument/2006/relationships/notesMaster" Target="/ppt/notesMasters/notesMaster1.xml"/><Relationship Id="R92a9e7962298402c" Type="http://schemas.openxmlformats.org/officeDocument/2006/relationships/slide" Target="/ppt/slides/slide6.xml"/><Relationship Id="R5faf9c8b5513448a" Type="http://schemas.openxmlformats.org/officeDocument/2006/relationships/slide" Target="/ppt/slides/slide12.xml"/><Relationship Id="R40f37bf05a6244e9" Type="http://schemas.openxmlformats.org/officeDocument/2006/relationships/slide" Target="/ppt/slides/slide21.xml"/><Relationship Id="Rd1aa7022d78047a9" Type="http://schemas.openxmlformats.org/officeDocument/2006/relationships/slide" Target="/ppt/slides/slide23.xml"/><Relationship Id="R4711f32c0ef44240" Type="http://schemas.openxmlformats.org/officeDocument/2006/relationships/slide" Target="/ppt/slides/slide28.xml"/><Relationship Id="R8872f46fba0647c0" Type="http://schemas.openxmlformats.org/officeDocument/2006/relationships/slide" Target="/ppt/slides/slide31.xml"/><Relationship Id="Raaf24216507e47b8" Type="http://schemas.openxmlformats.org/officeDocument/2006/relationships/slide" Target="/ppt/slides/slide33.xml"/><Relationship Id="R820c929e092f4136" Type="http://schemas.openxmlformats.org/officeDocument/2006/relationships/slide" Target="/ppt/slides/slide22.xml"/><Relationship Id="R2dbfe1dc53194adc" Type="http://schemas.openxmlformats.org/officeDocument/2006/relationships/slide" Target="/ppt/slides/slide32.xml"/><Relationship Id="R0458ca2e43934df5" Type="http://schemas.openxmlformats.org/officeDocument/2006/relationships/viewProps" Target="/ppt/viewProps.xml"/><Relationship Id="R20a1c05074a9416c" Type="http://schemas.openxmlformats.org/officeDocument/2006/relationships/slide" Target="/ppt/slides/slide34.xml"/><Relationship Id="R4d07f691c20b4f3c" Type="http://schemas.openxmlformats.org/officeDocument/2006/relationships/slide" Target="/ppt/slides/slide38.xml"/><Relationship Id="Rd2d3988a743d4b96" Type="http://schemas.openxmlformats.org/officeDocument/2006/relationships/slide" Target="/ppt/slides/slide46.xml"/><Relationship Id="rId2" Type="http://schemas.openxmlformats.org/officeDocument/2006/relationships/customXml" Target="../customXml/item2.xml"/><Relationship Id="R53cde048be314654" Type="http://schemas.openxmlformats.org/officeDocument/2006/relationships/slide" Target="/ppt/slides/slide3.xml"/><Relationship Id="R52ad963fbf2e4fd9" Type="http://schemas.openxmlformats.org/officeDocument/2006/relationships/slide" Target="/ppt/slides/slide10.xml"/><Relationship Id="R2c68dba52d5c42b3" Type="http://schemas.openxmlformats.org/officeDocument/2006/relationships/slide" Target="/ppt/slides/slide26.xml"/><Relationship Id="R66d0f113c7dc4cca" Type="http://schemas.openxmlformats.org/officeDocument/2006/relationships/slide" Target="/ppt/slides/slide43.xml"/><Relationship Id="R80d606f683ea476c" Type="http://schemas.openxmlformats.org/officeDocument/2006/relationships/slide" Target="/ppt/slides/slide47.xml"/><Relationship Id="Re11e2fc40f1f4187" Type="http://schemas.openxmlformats.org/officeDocument/2006/relationships/slide" Target="/ppt/slides/slide49.xml"/><Relationship Id="R69baae55f6744197" Type="http://schemas.openxmlformats.org/officeDocument/2006/relationships/slide" Target="/ppt/slides/slide20.xml"/><Relationship Id="R1966bfdee98d4aa6" Type="http://schemas.openxmlformats.org/officeDocument/2006/relationships/slide" Target="/ppt/slides/slide35.xml"/><Relationship Id="Rabd2fb3de4604856" Type="http://schemas.openxmlformats.org/officeDocument/2006/relationships/slide" Target="/ppt/slides/slide39.xml"/><Relationship Id="Rabc039d84271414c" Type="http://schemas.openxmlformats.org/officeDocument/2006/relationships/slide" Target="/ppt/slides/slide45.xml"/><Relationship Id="R1c578d9ecf894a13" Type="http://schemas.openxmlformats.org/officeDocument/2006/relationships/slide" Target="/ppt/slides/slide44.xml"/><Relationship Id="Rfa01e31df263440f" Type="http://schemas.openxmlformats.org/officeDocument/2006/relationships/tableStyles" Target="/ppt/tableStyles.xml"/><Relationship Id="R2f0aa178bb1c4bd0" Type="http://schemas.openxmlformats.org/officeDocument/2006/relationships/slide" Target="/ppt/slides/slide4.xml"/><Relationship Id="R49a54ee654b44135" Type="http://schemas.openxmlformats.org/officeDocument/2006/relationships/slide" Target="/ppt/slides/slide5.xml"/><Relationship Id="R49f5357376574d56" Type="http://schemas.openxmlformats.org/officeDocument/2006/relationships/slide" Target="/ppt/slides/slide17.xml"/><Relationship Id="R086f0a4fc59d46be" Type="http://schemas.openxmlformats.org/officeDocument/2006/relationships/slide" Target="/ppt/slides/slide25.xml"/><Relationship Id="Rdf4f58ae12324a4a" Type="http://schemas.openxmlformats.org/officeDocument/2006/relationships/slide" Target="/ppt/slides/slide27.xml"/><Relationship Id="R1749f430f606466d" Type="http://schemas.openxmlformats.org/officeDocument/2006/relationships/slide" Target="/ppt/slides/slide29.xml"/><Relationship Id="R6c19b0635d164ec5" Type="http://schemas.openxmlformats.org/officeDocument/2006/relationships/slide" Target="/ppt/slides/slide30.xml"/><Relationship Id="Re2e70cecba844d81" Type="http://schemas.openxmlformats.org/officeDocument/2006/relationships/slide" Target="/ppt/slides/slide36.xml"/><Relationship Id="Rdc1cb77b6e4e4b87" Type="http://schemas.openxmlformats.org/officeDocument/2006/relationships/slide" Target="/ppt/slides/slide37.xml"/><Relationship Id="R8d49f78f5ca34895" Type="http://schemas.openxmlformats.org/officeDocument/2006/relationships/slide" Target="/ppt/slides/slide41.xml"/><Relationship Id="Rb587154dbabd425a" Type="http://schemas.openxmlformats.org/officeDocument/2006/relationships/slide" Target="/ppt/slides/slide42.xml"/><Relationship Id="R50ce696159844972" Type="http://schemas.openxmlformats.org/officeDocument/2006/relationships/slide" Target="/ppt/slides/slide48.xml"/><Relationship Id="Rf4c1deef4b0a459f" Type="http://schemas.openxmlformats.org/officeDocument/2006/relationships/slide" Target="/ppt/slides/slide50.xml"/><Relationship Id="Ra1663ce8117d4746" Type="http://schemas.openxmlformats.org/officeDocument/2006/relationships/slide" Target="/ppt/slides/slide51.xml"/><Relationship Id="Rf7e0ccdc2be1442d" Type="http://schemas.openxmlformats.org/officeDocument/2006/relationships/slide" Target="/ppt/slides/slide7.xml"/><Relationship Id="R6cfff8d1c4d146eb" Type="http://schemas.openxmlformats.org/officeDocument/2006/relationships/slide" Target="/ppt/slides/slide8.xml"/><Relationship Id="R3c4e10445b0245de" Type="http://schemas.openxmlformats.org/officeDocument/2006/relationships/slide" Target="/ppt/slides/slide11.xml"/><Relationship Id="R97a72392222d4bcb" Type="http://schemas.openxmlformats.org/officeDocument/2006/relationships/slide" Target="/ppt/slides/slide16.xml"/><Relationship Id="R3be2816049c4464b" Type="http://schemas.openxmlformats.org/officeDocument/2006/relationships/slide" Target="/ppt/slides/slide1.xml"/><Relationship Id="rId3" Type="http://schemas.openxmlformats.org/officeDocument/2006/relationships/customXml" Target="../customXml/item3.xml"/><Relationship Id="R606a54cc37354f61" Type="http://schemas.openxmlformats.org/officeDocument/2006/relationships/slide" Target="/ppt/slides/slide19.xml"/><Relationship Id="R0666434feeb14fd5" Type="http://schemas.openxmlformats.org/officeDocument/2006/relationships/slide" Target="/ppt/slides/slide14.xml"/><Relationship Id="R8a0703de515c457f" Type="http://schemas.openxmlformats.org/officeDocument/2006/relationships/slide" Target="/ppt/slides/slide2.xml"/><Relationship Id="R189c1074383348a7" Type="http://schemas.openxmlformats.org/officeDocument/2006/relationships/slide" Target="/ppt/slides/slide15.xml"/><Relationship Id="rId1" Type="http://schemas.openxmlformats.org/officeDocument/2006/relationships/customXml" Target="../customXml/item1.xml"/><Relationship Id="Rbe4d11c9620c4c7b" Type="http://schemas.openxmlformats.org/officeDocument/2006/relationships/theme" Target="/ppt/theme/theme1.xml"/><Relationship Id="R68fdcc016c8b402b" Type="http://schemas.openxmlformats.org/officeDocument/2006/relationships/presProps" Target="/ppt/presProps.xml"/><Relationship Id="Rc67be23988a24719" Type="http://schemas.openxmlformats.org/officeDocument/2006/relationships/slide" Target="/ppt/slides/slide13.xml"/><Relationship Id="R4e0860f13d4e4500" Type="http://schemas.openxmlformats.org/officeDocument/2006/relationships/slideMaster" Target="/ppt/slideMasters/slideMaster1.xml"/><Relationship Id="R351ccb7011664dac" Type="http://schemas.openxmlformats.org/officeDocument/2006/relationships/slide" Target="/ppt/slides/slide18.xml"/><Relationship Id="R3d26ddd4e9a543ea" Type="http://schemas.openxmlformats.org/officeDocument/2006/relationships/slide" Target="/ppt/slides/slide24.xml"/><Relationship Id="R53c34542624a4f6e" Type="http://schemas.openxmlformats.org/officeDocument/2006/relationships/slide" Target="/ppt/slides/slide40.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257a644c47449b8"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4cac40b3e707419a" /><Relationship Type="http://schemas.openxmlformats.org/officeDocument/2006/relationships/notesMaster" Target="/ppt/notesMasters/notesMaster1.xml" Id="Reb33e47e99214aa7"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8bea4ae1b20f49e4" /><Relationship Type="http://schemas.openxmlformats.org/officeDocument/2006/relationships/notesMaster" Target="/ppt/notesMasters/notesMaster1.xml" Id="Rd52bae56fe0844e7"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719916c478e54dcb" /><Relationship Type="http://schemas.openxmlformats.org/officeDocument/2006/relationships/notesMaster" Target="/ppt/notesMasters/notesMaster1.xml" Id="R30b8e7adea1f4285"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baec4b975ad84234" /><Relationship Type="http://schemas.openxmlformats.org/officeDocument/2006/relationships/notesMaster" Target="/ppt/notesMasters/notesMaster1.xml" Id="R7c5bfc596e73418c"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0345067df9fc4fd8" /><Relationship Type="http://schemas.openxmlformats.org/officeDocument/2006/relationships/notesMaster" Target="/ppt/notesMasters/notesMaster1.xml" Id="R7d1b508d3b81400b"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7ba08231735d4d0b" /><Relationship Type="http://schemas.openxmlformats.org/officeDocument/2006/relationships/notesMaster" Target="/ppt/notesMasters/notesMaster1.xml" Id="R03ed8fc9956a4188"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8378a2b54dbe45b5" /><Relationship Type="http://schemas.openxmlformats.org/officeDocument/2006/relationships/notesMaster" Target="/ppt/notesMasters/notesMaster1.xml" Id="Rac418ab44050471a"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5ce8c4950a2440d1" /><Relationship Type="http://schemas.openxmlformats.org/officeDocument/2006/relationships/notesMaster" Target="/ppt/notesMasters/notesMaster1.xml" Id="Rdbfc7c4d779c492b"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d3acd3b60bdd4306" /><Relationship Type="http://schemas.openxmlformats.org/officeDocument/2006/relationships/notesMaster" Target="/ppt/notesMasters/notesMaster1.xml" Id="R99a9bac22db64a45"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1834ea76713a4092" /><Relationship Type="http://schemas.openxmlformats.org/officeDocument/2006/relationships/notesMaster" Target="/ppt/notesMasters/notesMaster1.xml" Id="R1bf828fe10234d51"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1d6c5cf2c6724e74" /><Relationship Type="http://schemas.openxmlformats.org/officeDocument/2006/relationships/notesMaster" Target="/ppt/notesMasters/notesMaster1.xml" Id="Rbf3040749bdd4d01" /></Relationships>
</file>

<file path=ppt/notesSlides/_rels/notesSlide2.xml.rels>&#65279;<?xml version="1.0" encoding="utf-8"?><Relationships xmlns="http://schemas.openxmlformats.org/package/2006/relationships"><Relationship Type="http://schemas.openxmlformats.org/officeDocument/2006/relationships/slide" Target="/ppt/slides/slide2.xml" Id="R740b37fc8afc41dd" /><Relationship Type="http://schemas.openxmlformats.org/officeDocument/2006/relationships/notesMaster" Target="/ppt/notesMasters/notesMaster1.xml" Id="Re82c754180a3456a"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f6bd5ead5ff140f3" /><Relationship Type="http://schemas.openxmlformats.org/officeDocument/2006/relationships/notesMaster" Target="/ppt/notesMasters/notesMaster1.xml" Id="Rae7e640959b04f87"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0a3bae16b72946de" /><Relationship Type="http://schemas.openxmlformats.org/officeDocument/2006/relationships/notesMaster" Target="/ppt/notesMasters/notesMaster1.xml" Id="Rdddfcc3c62a6416f"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3f1091979c21495b" /><Relationship Type="http://schemas.openxmlformats.org/officeDocument/2006/relationships/notesMaster" Target="/ppt/notesMasters/notesMaster1.xml" Id="R62fc818d080e45df"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d0be5527783649c9" /><Relationship Type="http://schemas.openxmlformats.org/officeDocument/2006/relationships/notesMaster" Target="/ppt/notesMasters/notesMaster1.xml" Id="R868cc5f9e3a64a39"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0cd5a4c8fe4e4f2a" /><Relationship Type="http://schemas.openxmlformats.org/officeDocument/2006/relationships/notesMaster" Target="/ppt/notesMasters/notesMaster1.xml" Id="R247dda7f250549d3"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f48a2eab2ac84d0b" /><Relationship Type="http://schemas.openxmlformats.org/officeDocument/2006/relationships/notesMaster" Target="/ppt/notesMasters/notesMaster1.xml" Id="Rab5f04414d9e4ad7"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a0a1ece69cfd4ab5" /><Relationship Type="http://schemas.openxmlformats.org/officeDocument/2006/relationships/notesMaster" Target="/ppt/notesMasters/notesMaster1.xml" Id="Ra19aa7b216c241d8"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9a110e2885724c83" /><Relationship Type="http://schemas.openxmlformats.org/officeDocument/2006/relationships/notesMaster" Target="/ppt/notesMasters/notesMaster1.xml" Id="Rb0a0ee1edd45447c"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e41fd4c6b22f4286" /><Relationship Type="http://schemas.openxmlformats.org/officeDocument/2006/relationships/notesMaster" Target="/ppt/notesMasters/notesMaster1.xml" Id="R0490631ddec646b6"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dfa9dbfe15c04da3" /><Relationship Type="http://schemas.openxmlformats.org/officeDocument/2006/relationships/notesMaster" Target="/ppt/notesMasters/notesMaster1.xml" Id="R171ba5307550429d" /></Relationships>
</file>

<file path=ppt/notesSlides/_rels/notesSlide3.xml.rels>&#65279;<?xml version="1.0" encoding="utf-8"?><Relationships xmlns="http://schemas.openxmlformats.org/package/2006/relationships"><Relationship Type="http://schemas.openxmlformats.org/officeDocument/2006/relationships/slide" Target="/ppt/slides/slide3.xml" Id="Raaaf479b7d4140fa" /><Relationship Type="http://schemas.openxmlformats.org/officeDocument/2006/relationships/notesMaster" Target="/ppt/notesMasters/notesMaster1.xml" Id="R68288151fc6a4aa7"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8391673a39ad40ce" /><Relationship Type="http://schemas.openxmlformats.org/officeDocument/2006/relationships/notesMaster" Target="/ppt/notesMasters/notesMaster1.xml" Id="R5e53959723a34bd6"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d955f5b355bb4f53" /><Relationship Type="http://schemas.openxmlformats.org/officeDocument/2006/relationships/notesMaster" Target="/ppt/notesMasters/notesMaster1.xml" Id="Rbc960e9ceea545f9"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e8a807b508344b4c" /><Relationship Type="http://schemas.openxmlformats.org/officeDocument/2006/relationships/notesMaster" Target="/ppt/notesMasters/notesMaster1.xml" Id="Raf1cbfa98bdf4b08"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7dc005a329ed408c" /><Relationship Type="http://schemas.openxmlformats.org/officeDocument/2006/relationships/notesMaster" Target="/ppt/notesMasters/notesMaster1.xml" Id="Rcc7865bf0fd949f6"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ca41d9423af344b9" /><Relationship Type="http://schemas.openxmlformats.org/officeDocument/2006/relationships/notesMaster" Target="/ppt/notesMasters/notesMaster1.xml" Id="Rd5f6fd1acb5a438d"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f00a824fc8f54eba" /><Relationship Type="http://schemas.openxmlformats.org/officeDocument/2006/relationships/notesMaster" Target="/ppt/notesMasters/notesMaster1.xml" Id="Ra93643afa75042e9"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22516d137c764850" /><Relationship Type="http://schemas.openxmlformats.org/officeDocument/2006/relationships/notesMaster" Target="/ppt/notesMasters/notesMaster1.xml" Id="Rde1741ab9f004f16"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cf31c8693c06472d" /><Relationship Type="http://schemas.openxmlformats.org/officeDocument/2006/relationships/notesMaster" Target="/ppt/notesMasters/notesMaster1.xml" Id="R77bd2148cd334735"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8bcfb7c6565c4dbd" /><Relationship Type="http://schemas.openxmlformats.org/officeDocument/2006/relationships/notesMaster" Target="/ppt/notesMasters/notesMaster1.xml" Id="R78a5c3915fe14478"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558e442376c349ff" /><Relationship Type="http://schemas.openxmlformats.org/officeDocument/2006/relationships/notesMaster" Target="/ppt/notesMasters/notesMaster1.xml" Id="R2debf109ce5e4f20" /></Relationships>
</file>

<file path=ppt/notesSlides/_rels/notesSlide4.xml.rels>&#65279;<?xml version="1.0" encoding="utf-8"?><Relationships xmlns="http://schemas.openxmlformats.org/package/2006/relationships"><Relationship Type="http://schemas.openxmlformats.org/officeDocument/2006/relationships/slide" Target="/ppt/slides/slide4.xml" Id="Rb995b16bf0f44aa9" /><Relationship Type="http://schemas.openxmlformats.org/officeDocument/2006/relationships/notesMaster" Target="/ppt/notesMasters/notesMaster1.xml" Id="Rad434cc3ecfc49bd"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9f5d18838fd845e7" /><Relationship Type="http://schemas.openxmlformats.org/officeDocument/2006/relationships/notesMaster" Target="/ppt/notesMasters/notesMaster1.xml" Id="R5ed8ab9ad4b542c5"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0fac47b721e64359" /><Relationship Type="http://schemas.openxmlformats.org/officeDocument/2006/relationships/notesMaster" Target="/ppt/notesMasters/notesMaster1.xml" Id="Rabb3bb35e0954bf9"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4f6382a22c1e49fa" /><Relationship Type="http://schemas.openxmlformats.org/officeDocument/2006/relationships/notesMaster" Target="/ppt/notesMasters/notesMaster1.xml" Id="R28cc9cf4c7db4f10"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9f822fc60cb44c68" /><Relationship Type="http://schemas.openxmlformats.org/officeDocument/2006/relationships/notesMaster" Target="/ppt/notesMasters/notesMaster1.xml" Id="Rb75fb53419ce47a5"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7f4ecd61c6a24c51" /><Relationship Type="http://schemas.openxmlformats.org/officeDocument/2006/relationships/notesMaster" Target="/ppt/notesMasters/notesMaster1.xml" Id="R8829e7d9d0484abc"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1e22ba69e24d4a24" /><Relationship Type="http://schemas.openxmlformats.org/officeDocument/2006/relationships/notesMaster" Target="/ppt/notesMasters/notesMaster1.xml" Id="R4eaef89808fd413b"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a1f255aa5f6f4718" /><Relationship Type="http://schemas.openxmlformats.org/officeDocument/2006/relationships/notesMaster" Target="/ppt/notesMasters/notesMaster1.xml" Id="Reb15a028f0934fe6"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55536a1bb00c423f" /><Relationship Type="http://schemas.openxmlformats.org/officeDocument/2006/relationships/notesMaster" Target="/ppt/notesMasters/notesMaster1.xml" Id="R7b3f891bf12745f2"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af4aa844e3b84253" /><Relationship Type="http://schemas.openxmlformats.org/officeDocument/2006/relationships/notesMaster" Target="/ppt/notesMasters/notesMaster1.xml" Id="Rdf32e8526482415e"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5cf16520db5b4dd3" /><Relationship Type="http://schemas.openxmlformats.org/officeDocument/2006/relationships/notesMaster" Target="/ppt/notesMasters/notesMaster1.xml" Id="R52af3ec196374552" /></Relationships>
</file>

<file path=ppt/notesSlides/_rels/notesSlide5.xml.rels>&#65279;<?xml version="1.0" encoding="utf-8"?><Relationships xmlns="http://schemas.openxmlformats.org/package/2006/relationships"><Relationship Type="http://schemas.openxmlformats.org/officeDocument/2006/relationships/slide" Target="/ppt/slides/slide5.xml" Id="R7a22fc63d87d4f49" /><Relationship Type="http://schemas.openxmlformats.org/officeDocument/2006/relationships/notesMaster" Target="/ppt/notesMasters/notesMaster1.xml" Id="R0f163916137e4ebb"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f13c604210e04ad2" /><Relationship Type="http://schemas.openxmlformats.org/officeDocument/2006/relationships/notesMaster" Target="/ppt/notesMasters/notesMaster1.xml" Id="R7d42ed3a13234dca"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e811cb7214be4a58" /><Relationship Type="http://schemas.openxmlformats.org/officeDocument/2006/relationships/notesMaster" Target="/ppt/notesMasters/notesMaster1.xml" Id="Rc0f58d553b8f496e" /></Relationships>
</file>

<file path=ppt/notesSlides/_rels/notesSlide6.xml.rels>&#65279;<?xml version="1.0" encoding="utf-8"?><Relationships xmlns="http://schemas.openxmlformats.org/package/2006/relationships"><Relationship Type="http://schemas.openxmlformats.org/officeDocument/2006/relationships/slide" Target="/ppt/slides/slide6.xml" Id="R232d7f1e030a434c" /><Relationship Type="http://schemas.openxmlformats.org/officeDocument/2006/relationships/notesMaster" Target="/ppt/notesMasters/notesMaster1.xml" Id="Ra051e6df2a0f4a70" /></Relationships>
</file>

<file path=ppt/notesSlides/_rels/notesSlide7.xml.rels>&#65279;<?xml version="1.0" encoding="utf-8"?><Relationships xmlns="http://schemas.openxmlformats.org/package/2006/relationships"><Relationship Type="http://schemas.openxmlformats.org/officeDocument/2006/relationships/slide" Target="/ppt/slides/slide7.xml" Id="Rade7e0f3e3164d16" /><Relationship Type="http://schemas.openxmlformats.org/officeDocument/2006/relationships/notesMaster" Target="/ppt/notesMasters/notesMaster1.xml" Id="R539e1300382b4230" /></Relationships>
</file>

<file path=ppt/notesSlides/_rels/notesSlide8.xml.rels>&#65279;<?xml version="1.0" encoding="utf-8"?><Relationships xmlns="http://schemas.openxmlformats.org/package/2006/relationships"><Relationship Type="http://schemas.openxmlformats.org/officeDocument/2006/relationships/slide" Target="/ppt/slides/slide8.xml" Id="Rec43d4e321a8439c" /><Relationship Type="http://schemas.openxmlformats.org/officeDocument/2006/relationships/notesMaster" Target="/ppt/notesMasters/notesMaster1.xml" Id="R51f883ae3b954f57" /></Relationships>
</file>

<file path=ppt/notesSlides/_rels/notesSlide9.xml.rels>&#65279;<?xml version="1.0" encoding="utf-8"?><Relationships xmlns="http://schemas.openxmlformats.org/package/2006/relationships"><Relationship Type="http://schemas.openxmlformats.org/officeDocument/2006/relationships/slide" Target="/ppt/slides/slide9.xml" Id="R6bedbe94a3e642ba" /><Relationship Type="http://schemas.openxmlformats.org/officeDocument/2006/relationships/notesMaster" Target="/ppt/notesMasters/notesMaster1.xml" Id="R93f481edcdff4f2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7cceae86ede4049" /><Relationship Type="http://schemas.openxmlformats.org/officeDocument/2006/relationships/image" Target="/ppt/media/image.png" Id="R4ff3dc1ddea74129" /><Relationship Type="http://schemas.openxmlformats.org/officeDocument/2006/relationships/image" Target="/ppt/media/image2.png" Id="R66299d9e38914c67" /><Relationship Type="http://schemas.openxmlformats.org/officeDocument/2006/relationships/image" Target="/ppt/media/image3.png" Id="R25973453d32e4b00" /><Relationship Type="http://schemas.openxmlformats.org/officeDocument/2006/relationships/image" Target="/ppt/media/image4.png" Id="Rcc62d646f0274c8b" /><Relationship Type="http://schemas.openxmlformats.org/officeDocument/2006/relationships/image" Target="/ppt/media/image5.png" Id="Rc6f2039b6ecb4dd9" /><Relationship Type="http://schemas.openxmlformats.org/officeDocument/2006/relationships/image" Target="/ppt/media/image.jpeg" Id="Rce71e90bac074083" /><Relationship Type="http://schemas.openxmlformats.org/officeDocument/2006/relationships/image" Target="/ppt/media/image2.jpeg" Id="R05507022459d4a90" /><Relationship Type="http://schemas.openxmlformats.org/officeDocument/2006/relationships/image" Target="/ppt/media/image3.jpeg" Id="Rb6ed475d39a44d10" /><Relationship Type="http://schemas.openxmlformats.org/officeDocument/2006/relationships/image" Target="/ppt/media/image4.jpeg" Id="Rcff47e5850724f1a" /><Relationship Type="http://schemas.openxmlformats.org/officeDocument/2006/relationships/image" Target="/ppt/media/image6.png" Id="R558420538b774aa0" /><Relationship Type="http://schemas.openxmlformats.org/officeDocument/2006/relationships/image" Target="/ppt/media/image7.png" Id="R2911e078cea94351" /><Relationship Type="http://schemas.openxmlformats.org/officeDocument/2006/relationships/image" Target="/ppt/media/image.tiff" Id="R6927409d01db434b"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91b09d483f3145dd" /><Relationship Type="http://schemas.openxmlformats.org/officeDocument/2006/relationships/image" Target="/ppt/media/image.png" Id="R6351fc177e084bae" /><Relationship Type="http://schemas.openxmlformats.org/officeDocument/2006/relationships/image" Target="/ppt/media/image2.png" Id="R319a89874166455d" /><Relationship Type="http://schemas.openxmlformats.org/officeDocument/2006/relationships/image" Target="/ppt/media/image3.png" Id="R09071909793e4ab3" /><Relationship Type="http://schemas.openxmlformats.org/officeDocument/2006/relationships/image" Target="/ppt/media/image4.png" Id="R3d40734c1f5044c3" /><Relationship Type="http://schemas.openxmlformats.org/officeDocument/2006/relationships/image" Target="/ppt/media/image5.png" Id="R5bbba9c3e5b240bf" /><Relationship Type="http://schemas.openxmlformats.org/officeDocument/2006/relationships/image" Target="/ppt/media/image.jpeg" Id="R8ee064466c414941" /><Relationship Type="http://schemas.openxmlformats.org/officeDocument/2006/relationships/image" Target="/ppt/media/image2.jpeg" Id="R56316aa966d145cf" /><Relationship Type="http://schemas.openxmlformats.org/officeDocument/2006/relationships/image" Target="/ppt/media/image3.jpeg" Id="R6e71ae6898a74c81" /><Relationship Type="http://schemas.openxmlformats.org/officeDocument/2006/relationships/image" Target="/ppt/media/image4.jpeg" Id="Rfa383c7c29e34803" /><Relationship Type="http://schemas.openxmlformats.org/officeDocument/2006/relationships/image" Target="/ppt/media/image6.png" Id="Rab73f45042644b49" /><Relationship Type="http://schemas.openxmlformats.org/officeDocument/2006/relationships/image" Target="/ppt/media/image7.png" Id="Rbe5cccf902084ea7" /><Relationship Type="http://schemas.openxmlformats.org/officeDocument/2006/relationships/image" Target="/ppt/media/image.tiff" Id="R4cc4c036cd6645cc"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c5666eb3f4d2422a"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43d1bb944f614e1c" /></Relationships>
</file>

<file path=ppt/slideLayouts/_rels/slideLayout13.xml.rels>&#65279;<?xml version="1.0" encoding="utf-8"?><Relationships xmlns="http://schemas.openxmlformats.org/package/2006/relationships"><Relationship Type="http://schemas.openxmlformats.org/officeDocument/2006/relationships/slideMaster" Target="/ppt/slideMasters/slideMaster1.xml" Id="Ra643d785fe1847ca"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fc8ede3a8d3e45b9" /><Relationship Type="http://schemas.openxmlformats.org/officeDocument/2006/relationships/image" Target="/ppt/media/image3.png" Id="R7d9e2b3f82724d02" /><Relationship Type="http://schemas.openxmlformats.org/officeDocument/2006/relationships/image" Target="/ppt/media/image4.png" Id="R4659c0a1d636449d" /><Relationship Type="http://schemas.openxmlformats.org/officeDocument/2006/relationships/image" Target="/ppt/media/image8.png" Id="Rf9091e0358d44f7d" /><Relationship Type="http://schemas.openxmlformats.org/officeDocument/2006/relationships/image" Target="/ppt/media/image5.png" Id="Rd95856cf09f149f7" /><Relationship Type="http://schemas.openxmlformats.org/officeDocument/2006/relationships/image" Target="/ppt/media/image.jpeg" Id="R2f61b380b4ae4b08" /><Relationship Type="http://schemas.openxmlformats.org/officeDocument/2006/relationships/image" Target="/ppt/media/image2.jpeg" Id="R3bfeae1bc5f24eef" /><Relationship Type="http://schemas.openxmlformats.org/officeDocument/2006/relationships/image" Target="/ppt/media/image3.jpeg" Id="Raecbba0eaaaf4c06" /><Relationship Type="http://schemas.openxmlformats.org/officeDocument/2006/relationships/image" Target="/ppt/media/image4.jpeg" Id="R2eeaa3c3090f4dbf" /><Relationship Type="http://schemas.openxmlformats.org/officeDocument/2006/relationships/image" Target="/ppt/media/image6.png" Id="Rad06c8940b2b44ed" /><Relationship Type="http://schemas.openxmlformats.org/officeDocument/2006/relationships/image" Target="/ppt/media/image7.png" Id="R88f568c08c4d431d" /><Relationship Type="http://schemas.openxmlformats.org/officeDocument/2006/relationships/image" Target="/ppt/media/image.tiff" Id="R0fb1868647f242a0"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669bd25bc6174a69"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48429726c48f44b2"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8feff140c3a4487c" /><Relationship Type="http://schemas.openxmlformats.org/officeDocument/2006/relationships/image" Target="/ppt/media/image5.jpeg" Id="Rd4f318dc1a9c40c9"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010c5311b570425c"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3754484fc49e4c51"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93480917db3c46ec" /><Relationship Type="http://schemas.openxmlformats.org/officeDocument/2006/relationships/image" Target="/ppt/media/image9.png" Id="Rc8165e81ac264480" /><Relationship Type="http://schemas.openxmlformats.org/officeDocument/2006/relationships/image" Target="/ppt/media/image3.png" Id="Rf3e02ccaf9ef4cdd"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9e73ac867b0e46d0" /><Relationship Type="http://schemas.openxmlformats.org/officeDocument/2006/relationships/image" Target="/ppt/media/image3.png" Id="R875065c393424377"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4ff3dc1ddea74129"/>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66299d9e38914c67"/>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25973453d32e4b00"/>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cc62d646f0274c8b"/>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c6f2039b6ecb4dd9"/>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ce71e90bac074083"/>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05507022459d4a90"/>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b6ed475d39a44d10"/>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cff47e5850724f1a"/>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558420538b774aa0"/>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2911e078cea94351"/>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6927409d01db434b"/>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6351fc177e084bae"/>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319a89874166455d"/>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09071909793e4ab3"/>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3d40734c1f5044c3"/>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5bbba9c3e5b240bf"/>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8ee064466c414941"/>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56316aa966d145cf"/>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6e71ae6898a74c81"/>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fa383c7c29e34803"/>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ab73f45042644b49"/>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be5cccf902084ea7"/>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4cc4c036cd6645cc"/>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type="obj">
  <p:cSld name="Tytuł i zawartość">
    <p:bg>
      <p:bgRef idx="1001">
        <a:schemeClr xmlns:a="http://schemas.openxmlformats.org/drawingml/2006/main" val="bg1"/>
      </p:bgRef>
    </p:bg>
    <p:spTree>
      <p:nvGrpSpPr>
        <p:cNvPr id="1" name=""/>
        <p:cNvGrpSpPr/>
        <p:nvPr/>
      </p:nvGrpSpPr>
      <p:grpSpPr>
        <a:xfrm xmlns:a="http://schemas.openxmlformats.org/drawingml/2006/main"/>
      </p:grpSpPr>
      <p:sp>
        <p:nvSpPr>
          <p:cNvPr id="2" name="Tytuł 1">
            <a:extLst xmlns:a="http://schemas.openxmlformats.org/drawingml/2006/main">
              <a:ext uri="{FF2B5EF4-FFF2-40B4-BE49-F238E27FC236}">
                <a16:creationId xmlns:a16="http://schemas.microsoft.com/office/drawing/2014/main" id="{DD130CD4-FF9A-4519-83FF-C0084440FAC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Kliknij, aby edytować styl</a:t>
            </a:r>
          </a:p>
        </p:txBody>
      </p:sp>
      <p:sp>
        <p:nvSpPr>
          <p:cNvPr id="3" name="Symbol zastępczy zawartości 2">
            <a:extLst xmlns:a="http://schemas.openxmlformats.org/drawingml/2006/main">
              <a:ext uri="{FF2B5EF4-FFF2-40B4-BE49-F238E27FC236}">
                <a16:creationId xmlns:a16="http://schemas.microsoft.com/office/drawing/2014/main" id="{F9FD8563-D1E4-48F7-A877-2988643D5EBF}"/>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a:buNone/>
            </a:pPr>
            <a:r>
              <a:t>Kliknij, aby edytować style wzorca tekstu</a:t>
            </a:r>
          </a:p>
          <a:p xmlns:a="http://schemas.openxmlformats.org/drawingml/2006/main">
            <a:pPr>
              <a:buNone/>
            </a:pPr>
            <a:r>
              <a:t>Drugi poziom</a:t>
            </a:r>
          </a:p>
          <a:p xmlns:a="http://schemas.openxmlformats.org/drawingml/2006/main">
            <a:pPr>
              <a:buNone/>
            </a:pPr>
            <a:r>
              <a:t>Trzeci poziom</a:t>
            </a:r>
          </a:p>
          <a:p xmlns:a="http://schemas.openxmlformats.org/drawingml/2006/main">
            <a:pPr>
              <a:buNone/>
            </a:pPr>
            <a:r>
              <a:t>Czwarty poziom</a:t>
            </a:r>
          </a:p>
          <a:p xmlns:a="http://schemas.openxmlformats.org/drawingml/2006/main">
            <a:pPr>
              <a:buNone/>
            </a:pPr>
            <a:r>
              <a:t>Piąty poziom</a:t>
            </a:r>
          </a:p>
        </p:txBody>
      </p:sp>
      <p:sp>
        <p:nvSpPr>
          <p:cNvPr id="4" name="Symbol zastępczy daty 3">
            <a:extLst xmlns:a="http://schemas.openxmlformats.org/drawingml/2006/main">
              <a:ext uri="{FF2B5EF4-FFF2-40B4-BE49-F238E27FC236}">
                <a16:creationId xmlns:a16="http://schemas.microsoft.com/office/drawing/2014/main" id="{5807370F-C784-4E0B-BCA2-21B40F5D6D5F}"/>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p>
        </p:txBody>
      </p:sp>
      <p:sp>
        <p:nvSpPr>
          <p:cNvPr id="5" name="Symbol zastępczy stopki 4">
            <a:extLst xmlns:a="http://schemas.openxmlformats.org/drawingml/2006/main">
              <a:ext uri="{FF2B5EF4-FFF2-40B4-BE49-F238E27FC236}">
                <a16:creationId xmlns:a16="http://schemas.microsoft.com/office/drawing/2014/main" id="{A89B9348-6E8F-4B7D-A7F6-63C2AF47302C}"/>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r>
              <a:t>Road and </a:t>
            </a:r>
            <a:r>
              <a:t>Highway</a:t>
            </a:r>
            <a:r>
              <a:t> Construction</a:t>
            </a:r>
          </a:p>
        </p:txBody>
      </p:sp>
      <p:sp>
        <p:nvSpPr>
          <p:cNvPr id="6" name="Symbol zastępczy numeru slajdu 5">
            <a:extLst xmlns:a="http://schemas.openxmlformats.org/drawingml/2006/main">
              <a:ext uri="{FF2B5EF4-FFF2-40B4-BE49-F238E27FC236}">
                <a16:creationId xmlns:a16="http://schemas.microsoft.com/office/drawing/2014/main" id="{C2525243-C706-4ED3-893B-3245AA7A1969}"/>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B9B80F05-CC14-4A86-90CA-8B4C51A6F838}" type="slidenum">
              <a:t>‹#›</a:t>
            </a:fld>
          </a:p>
        </p:txBody>
      </p:sp>
    </p:spTree>
  </p:cSld>
</p:sldLayout>
</file>

<file path=ppt/slideLayouts/slideLayout12.xml><?xml version="1.0" encoding="utf-8"?>
<p:sldLayout xmlns:p="http://schemas.openxmlformats.org/presentationml/2006/main" type="titleOnly">
  <p:cSld name="Tylko tytuł">
    <p:spTree>
      <p:nvGrpSpPr>
        <p:cNvPr id="1" name=""/>
        <p:cNvGrpSpPr/>
        <p:nvPr/>
      </p:nvGrpSpPr>
      <p:grpSpPr>
        <a:xfrm xmlns:a="http://schemas.openxmlformats.org/drawingml/2006/main"/>
      </p:grpSpPr>
      <p:sp>
        <p:nvSpPr>
          <p:cNvPr id="2" name="Tytuł 1">
            <a:extLst xmlns:a="http://schemas.openxmlformats.org/drawingml/2006/main">
              <a:ext uri="{FF2B5EF4-FFF2-40B4-BE49-F238E27FC236}">
                <a16:creationId xmlns:a16="http://schemas.microsoft.com/office/drawing/2014/main" id="{20B014FA-3120-83DE-D3AA-13CD1E40676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Kliknij, aby edytować styl</a:t>
            </a:r>
          </a:p>
        </p:txBody>
      </p:sp>
      <p:sp>
        <p:nvSpPr>
          <p:cNvPr id="3" name="Symbol zastępczy daty 2">
            <a:extLst xmlns:a="http://schemas.openxmlformats.org/drawingml/2006/main">
              <a:ext uri="{FF2B5EF4-FFF2-40B4-BE49-F238E27FC236}">
                <a16:creationId xmlns:a16="http://schemas.microsoft.com/office/drawing/2014/main" id="{2E4FF561-0AF3-88F3-8282-35603A07787F}"/>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p:txBody>
      </p:sp>
      <p:sp>
        <p:nvSpPr>
          <p:cNvPr id="4" name="Symbol zastępczy stopki 3">
            <a:extLst xmlns:a="http://schemas.openxmlformats.org/drawingml/2006/main">
              <a:ext uri="{FF2B5EF4-FFF2-40B4-BE49-F238E27FC236}">
                <a16:creationId xmlns:a16="http://schemas.microsoft.com/office/drawing/2014/main" id="{BC2D644F-38FC-43A8-5A23-13A65C954529}"/>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p:txBody>
      </p:sp>
      <p:sp>
        <p:nvSpPr>
          <p:cNvPr id="5" name="Symbol zastępczy numeru slajdu 4">
            <a:extLst xmlns:a="http://schemas.openxmlformats.org/drawingml/2006/main">
              <a:ext uri="{FF2B5EF4-FFF2-40B4-BE49-F238E27FC236}">
                <a16:creationId xmlns:a16="http://schemas.microsoft.com/office/drawing/2014/main" id="{DD6F5E40-1B00-BC7A-1BEF-5CEDAE84889A}"/>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fld id="{35767F29-429F-4E95-9DD7-EFE6040C6916}" type="slidenum">
              <a:t>‹#›</a:t>
            </a:fld>
          </a:p>
        </p:txBody>
      </p:sp>
    </p:spTree>
  </p:cSld>
</p:sldLayout>
</file>

<file path=ppt/slideLayouts/slideLayout13.xml><?xml version="1.0" encoding="utf-8"?>
<p:sldLayout xmlns:p="http://schemas.openxmlformats.org/presentationml/2006/main">
  <p:cSld name="Tytuł i tabela">
    <p:spTree>
      <p:nvGrpSpPr>
        <p:cNvPr id="1" name=""/>
        <p:cNvGrpSpPr/>
        <p:nvPr/>
      </p:nvGrpSpPr>
      <p:grpSpPr>
        <a:xfrm xmlns:a="http://schemas.openxmlformats.org/drawingml/2006/main"/>
      </p:grpSpPr>
      <p:sp>
        <p:nvSpPr>
          <p:cNvPr id="2" name="Tytuł 1">
            <a:extLst xmlns:a="http://schemas.openxmlformats.org/drawingml/2006/main">
              <a:ext uri="{FF2B5EF4-FFF2-40B4-BE49-F238E27FC236}">
                <a16:creationId xmlns:a16="http://schemas.microsoft.com/office/drawing/2014/main" id="{2F1FFDB6-8E62-7A66-6AF5-2B66463B7EB6}"/>
              </a:ext>
            </a:extLst>
          </p:cNvPr>
          <p:cNvSpPr>
            <a:spLocks xmlns:a="http://schemas.openxmlformats.org/drawingml/2006/main" noGrp="1"/>
          </p:cNvSpPr>
          <p:nvPr>
            <p:ph type="title" idx="0"/>
          </p:nvPr>
        </p:nvSpPr>
        <p:spPr>
          <a:xfrm xmlns:a="http://schemas.openxmlformats.org/drawingml/2006/main">
            <a:off x="609600" y="277813"/>
            <a:ext cx="10972800" cy="1143000"/>
          </a:xfrm>
        </p:spPr>
        <p:txBody>
          <a:bodyPr xmlns:a="http://schemas.openxmlformats.org/drawingml/2006/main"/>
          <a:lstStyle xmlns:a="http://schemas.openxmlformats.org/drawingml/2006/main"/>
          <a:p xmlns:a="http://schemas.openxmlformats.org/drawingml/2006/main">
            <a:r>
              <a:t>Kliknij, aby edytować styl</a:t>
            </a:r>
          </a:p>
        </p:txBody>
      </p:sp>
      <p:sp>
        <p:nvSpPr>
          <p:cNvPr id="3" name="Symbol zastępczy tabeli 2">
            <a:extLst xmlns:a="http://schemas.openxmlformats.org/drawingml/2006/main">
              <a:ext uri="{FF2B5EF4-FFF2-40B4-BE49-F238E27FC236}">
                <a16:creationId xmlns:a16="http://schemas.microsoft.com/office/drawing/2014/main" id="{75A2706F-3B67-2BA0-124A-1C53401E05C8}"/>
              </a:ext>
            </a:extLst>
          </p:cNvPr>
          <p:cNvSpPr>
            <a:spLocks xmlns:a="http://schemas.openxmlformats.org/drawingml/2006/main" noGrp="1"/>
          </p:cNvSpPr>
          <p:nvPr>
            <p:ph type="tbl" idx="1"/>
          </p:nvPr>
        </p:nvSpPr>
        <p:spPr>
          <a:xfrm xmlns:a="http://schemas.openxmlformats.org/drawingml/2006/main">
            <a:off x="609600" y="1600201"/>
            <a:ext cx="10972800" cy="4530725"/>
          </a:xfrm>
        </p:spPr>
        <p:txBody>
          <a:bodyPr xmlns:a="http://schemas.openxmlformats.org/drawingml/2006/main"/>
          <a:lstStyle xmlns:a="http://schemas.openxmlformats.org/drawingml/2006/main"/>
          <a:p xmlns:a="http://schemas.openxmlformats.org/drawingml/2006/main"/>
        </p:txBody>
      </p:sp>
      <p:sp>
        <p:nvSpPr>
          <p:cNvPr id="4" name="Symbol zastępczy daty 3">
            <a:extLst xmlns:a="http://schemas.openxmlformats.org/drawingml/2006/main">
              <a:ext uri="{FF2B5EF4-FFF2-40B4-BE49-F238E27FC236}">
                <a16:creationId xmlns:a16="http://schemas.microsoft.com/office/drawing/2014/main" id="{22CCA3E4-0319-BF04-1B2E-D665583B3688}"/>
              </a:ext>
            </a:extLst>
          </p:cNvPr>
          <p:cNvSpPr>
            <a:spLocks xmlns:a="http://schemas.openxmlformats.org/drawingml/2006/main" noGrp="1"/>
          </p:cNvSpPr>
          <p:nvPr>
            <p:ph type="dt" idx="10"/>
          </p:nvPr>
        </p:nvSpPr>
        <p:spPr>
          <a:xfrm xmlns:a="http://schemas.openxmlformats.org/drawingml/2006/main">
            <a:off x="609600" y="6243638"/>
            <a:ext cx="2844800" cy="457200"/>
          </a:xfrm>
        </p:spPr>
        <p:txBody>
          <a:bodyPr xmlns:a="http://schemas.openxmlformats.org/drawingml/2006/main"/>
          <a:lstStyle xmlns:a="http://schemas.openxmlformats.org/drawingml/2006/main">
            <a:lvl1pPr>
              <a:buNone/>
              <a:defRPr/>
            </a:lvl1pPr>
          </a:lstStyle>
          <a:p xmlns:a="http://schemas.openxmlformats.org/drawingml/2006/main"/>
        </p:txBody>
      </p:sp>
      <p:sp>
        <p:nvSpPr>
          <p:cNvPr id="5" name="Symbol zastępczy stopki 4">
            <a:extLst xmlns:a="http://schemas.openxmlformats.org/drawingml/2006/main">
              <a:ext uri="{FF2B5EF4-FFF2-40B4-BE49-F238E27FC236}">
                <a16:creationId xmlns:a16="http://schemas.microsoft.com/office/drawing/2014/main" id="{8CD8A58E-44BE-0377-33F6-51E68DDE79E7}"/>
              </a:ext>
            </a:extLst>
          </p:cNvPr>
          <p:cNvSpPr>
            <a:spLocks xmlns:a="http://schemas.openxmlformats.org/drawingml/2006/main" noGrp="1"/>
          </p:cNvSpPr>
          <p:nvPr>
            <p:ph type="ftr" idx="11"/>
          </p:nvPr>
        </p:nvSpPr>
        <p:spPr>
          <a:xfrm xmlns:a="http://schemas.openxmlformats.org/drawingml/2006/main">
            <a:off x="4165600" y="6248400"/>
            <a:ext cx="3860800" cy="457200"/>
          </a:xfrm>
        </p:spPr>
        <p:txBody>
          <a:bodyPr xmlns:a="http://schemas.openxmlformats.org/drawingml/2006/main"/>
          <a:lstStyle xmlns:a="http://schemas.openxmlformats.org/drawingml/2006/main">
            <a:lvl1pPr>
              <a:buNone/>
              <a:defRPr/>
            </a:lvl1pPr>
          </a:lstStyle>
          <a:p xmlns:a="http://schemas.openxmlformats.org/drawingml/2006/main"/>
        </p:txBody>
      </p:sp>
      <p:sp>
        <p:nvSpPr>
          <p:cNvPr id="6" name="Symbol zastępczy numeru slajdu 5">
            <a:extLst xmlns:a="http://schemas.openxmlformats.org/drawingml/2006/main">
              <a:ext uri="{FF2B5EF4-FFF2-40B4-BE49-F238E27FC236}">
                <a16:creationId xmlns:a16="http://schemas.microsoft.com/office/drawing/2014/main" id="{A28136BC-2704-180C-4B4E-D05D9DF54DF8}"/>
              </a:ext>
            </a:extLst>
          </p:cNvPr>
          <p:cNvSpPr>
            <a:spLocks xmlns:a="http://schemas.openxmlformats.org/drawingml/2006/main" noGrp="1"/>
          </p:cNvSpPr>
          <p:nvPr>
            <p:ph type="sldNum" idx="12"/>
          </p:nvPr>
        </p:nvSpPr>
        <p:spPr>
          <a:xfrm xmlns:a="http://schemas.openxmlformats.org/drawingml/2006/main">
            <a:off x="10033363" y="6459746"/>
            <a:ext cx="253274" cy="241092"/>
          </a:xfrm>
        </p:spPr>
        <p:txBody>
          <a:bodyPr xmlns:a="http://schemas.openxmlformats.org/drawingml/2006/main"/>
          <a:lstStyle xmlns:a="http://schemas.openxmlformats.org/drawingml/2006/main">
            <a:lvl1pPr>
              <a:buNone/>
              <a:defRPr/>
            </a:lvl1pPr>
          </a:lstStyle>
          <a:p xmlns:a="http://schemas.openxmlformats.org/drawingml/2006/main">
            <a:fld id="{3490AD62-986D-4677-B52B-3120E71F7F40}" type="slidenum">
              <a:t>‹#›</a:t>
            </a:fld>
          </a:p>
        </p:txBody>
      </p:sp>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7d9e2b3f82724d02"/>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4659c0a1d636449d"/>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f9091e0358d44f7d"/>
          <a:srcRect xmlns:a="http://schemas.openxmlformats.org/drawingml/2006/main" l="38862" t="85374" r="24854" b="3187"/>
          <a:stretch xmlns:a="http://schemas.openxmlformats.org/drawingml/2006/main"/>
        </p:blipFill>
        <p:spPr>
          <a:xfrm xmlns:a="http://schemas.openxmlformats.org/drawingml/2006/main">
            <a:off x="5074920" y="2916933"/>
            <a:ext cx="3786276" cy="671496"/>
          </a:xfrm>
          <a:prstGeom xmlns:a="http://schemas.openxmlformats.org/drawingml/2006/main" prst="rect">
            <a:avLst/>
          </a:prstGeom>
          <a:ln xmlns:a="http://schemas.openxmlformats.org/drawingml/2006/main">
            <a:noFill/>
          </a:ln>
        </p:spPr>
      </p:pic>
      <p:pic>
        <p:nvPicPr>
          <p:cNvPr id="4"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d95856cf09f149f7"/>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5"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f61b380b4ae4b08"/>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6"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3bfeae1bc5f24eef"/>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7"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aecbba0eaaaf4c06"/>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8"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2eeaa3c3090f4dbf"/>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9" name="Obraz 2"/>
          <p:cNvPicPr>
            <a:picLocks xmlns:a="http://schemas.openxmlformats.org/drawingml/2006/main" noChangeAspect="1"/>
          </p:cNvPicPr>
          <p:nvPr/>
        </p:nvPicPr>
        <p:blipFill>
          <a:blip xmlns:r="http://schemas.openxmlformats.org/officeDocument/2006/relationships" xmlns:a="http://schemas.openxmlformats.org/drawingml/2006/main" r:embed="Rad06c8940b2b44ed"/>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10" name="Obraz 4"/>
          <p:cNvPicPr>
            <a:picLocks xmlns:a="http://schemas.openxmlformats.org/drawingml/2006/main" noChangeAspect="1"/>
          </p:cNvPicPr>
          <p:nvPr/>
        </p:nvPicPr>
        <p:blipFill>
          <a:blip xmlns:r="http://schemas.openxmlformats.org/officeDocument/2006/relationships" xmlns:a="http://schemas.openxmlformats.org/drawingml/2006/main" r:embed="R88f568c08c4d431d"/>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0fb1868647f242a0"/>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E6DDD3CF-F7AC-4615-B2BD-D90D2DDDE208}"/>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98638B2C-66FB-4EF7-8A9F-A9905A2BEBFB}"/>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d4f318dc1a9c40c9"/>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c8165e81ac264480"/>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f3e02ccaf9ef4cdd"/>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875065c393424377"/>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95b3a634eeb4236" /><Relationship Type="http://schemas.openxmlformats.org/officeDocument/2006/relationships/slideLayout" Target="/ppt/slideLayouts/slideLayout1.xml" Id="R22211eb9065b43ab" /><Relationship Type="http://schemas.openxmlformats.org/officeDocument/2006/relationships/slideLayout" Target="/ppt/slideLayouts/slideLayout2.xml" Id="Rfdf577828ff448e4" /><Relationship Type="http://schemas.openxmlformats.org/officeDocument/2006/relationships/slideLayout" Target="/ppt/slideLayouts/slideLayout3.xml" Id="R5f3b20f21c3d49b1" /><Relationship Type="http://schemas.openxmlformats.org/officeDocument/2006/relationships/slideLayout" Target="/ppt/slideLayouts/slideLayout4.xml" Id="Rdecd492250514f1b" /><Relationship Type="http://schemas.openxmlformats.org/officeDocument/2006/relationships/slideLayout" Target="/ppt/slideLayouts/slideLayout5.xml" Id="R6ed1f7025121483b" /><Relationship Type="http://schemas.openxmlformats.org/officeDocument/2006/relationships/slideLayout" Target="/ppt/slideLayouts/slideLayout6.xml" Id="R8bef41f4da5a44e5" /><Relationship Type="http://schemas.openxmlformats.org/officeDocument/2006/relationships/slideLayout" Target="/ppt/slideLayouts/slideLayout7.xml" Id="R4413e7ca4e4e4a0f" /><Relationship Type="http://schemas.openxmlformats.org/officeDocument/2006/relationships/slideLayout" Target="/ppt/slideLayouts/slideLayout8.xml" Id="R467c2c6a85764dd7" /><Relationship Type="http://schemas.openxmlformats.org/officeDocument/2006/relationships/slideLayout" Target="/ppt/slideLayouts/slideLayout9.xml" Id="R5d09e13db8cb44c3" /><Relationship Type="http://schemas.openxmlformats.org/officeDocument/2006/relationships/slideLayout" Target="/ppt/slideLayouts/slideLayout10.xml" Id="R2854a55b90794807" /><Relationship Type="http://schemas.openxmlformats.org/officeDocument/2006/relationships/slideLayout" Target="/ppt/slideLayouts/slideLayout11.xml" Id="R019b1e6d97994764" /><Relationship Type="http://schemas.openxmlformats.org/officeDocument/2006/relationships/slideLayout" Target="/ppt/slideLayouts/slideLayout12.xml" Id="R998726a3bd4b4600" /><Relationship Type="http://schemas.openxmlformats.org/officeDocument/2006/relationships/slideLayout" Target="/ppt/slideLayouts/slideLayout13.xml" Id="Rca6c244bf0f74373"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4E7E3F19-44C8-40A2-BB4B-3FD13A326745}"/>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6DE4D713-EBAA-4950-81ED-9602480E9A8F}"/>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87401BC7-3E23-45E2-97C9-269B7462A4F2}"/>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22211eb9065b43ab"/>
    <p:sldLayoutId xmlns:r="http://schemas.openxmlformats.org/officeDocument/2006/relationships" id="2147483650" r:id="Rfdf577828ff448e4"/>
    <p:sldLayoutId xmlns:r="http://schemas.openxmlformats.org/officeDocument/2006/relationships" id="2147483651" r:id="R5f3b20f21c3d49b1"/>
    <p:sldLayoutId xmlns:r="http://schemas.openxmlformats.org/officeDocument/2006/relationships" id="2147483652" r:id="Rdecd492250514f1b"/>
    <p:sldLayoutId xmlns:r="http://schemas.openxmlformats.org/officeDocument/2006/relationships" id="2147483653" r:id="R6ed1f7025121483b"/>
    <p:sldLayoutId xmlns:r="http://schemas.openxmlformats.org/officeDocument/2006/relationships" id="2147483654" r:id="R8bef41f4da5a44e5"/>
    <p:sldLayoutId xmlns:r="http://schemas.openxmlformats.org/officeDocument/2006/relationships" id="2147483655" r:id="R4413e7ca4e4e4a0f"/>
    <p:sldLayoutId xmlns:r="http://schemas.openxmlformats.org/officeDocument/2006/relationships" id="2147483656" r:id="R467c2c6a85764dd7"/>
    <p:sldLayoutId xmlns:r="http://schemas.openxmlformats.org/officeDocument/2006/relationships" id="2147483657" r:id="R5d09e13db8cb44c3"/>
    <p:sldLayoutId xmlns:r="http://schemas.openxmlformats.org/officeDocument/2006/relationships" id="2147483658" r:id="R2854a55b90794807"/>
    <p:sldLayoutId xmlns:r="http://schemas.openxmlformats.org/officeDocument/2006/relationships" id="2147483659" r:id="R019b1e6d97994764"/>
    <p:sldLayoutId xmlns:r="http://schemas.openxmlformats.org/officeDocument/2006/relationships" id="2147483660" r:id="R998726a3bd4b4600"/>
    <p:sldLayoutId xmlns:r="http://schemas.openxmlformats.org/officeDocument/2006/relationships" id="2147483661" r:id="Rca6c244bf0f74373"/>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6642d5c3aa2471c" /><Relationship Type="http://schemas.openxmlformats.org/officeDocument/2006/relationships/notesSlide" Target="/ppt/notesSlides/notesSlide1.xml" Id="R04c0af177f254a02" /></Relationships>
</file>

<file path=ppt/slides/_rels/slide10.xml.rels>&#65279;<?xml version="1.0" encoding="utf-8"?><Relationships xmlns="http://schemas.openxmlformats.org/package/2006/relationships"><Relationship Type="http://schemas.openxmlformats.org/officeDocument/2006/relationships/slideLayout" Target="/ppt/slideLayouts/slideLayout3.xml" Id="R3988c04b0d7c4378" /><Relationship Type="http://schemas.openxmlformats.org/officeDocument/2006/relationships/image" Target="/ppt/media/image6.jpeg" Id="R232ed8786c0e4137" /><Relationship Type="http://schemas.openxmlformats.org/officeDocument/2006/relationships/notesSlide" Target="/ppt/notesSlides/notesSlide10.xml" Id="Rad7494ebed5d488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3.xml" Id="R43a1f40435f04485" /><Relationship Type="http://schemas.openxmlformats.org/officeDocument/2006/relationships/image" Target="/ppt/media/image7.jpeg" Id="R9a0196c06c034a99" /><Relationship Type="http://schemas.openxmlformats.org/officeDocument/2006/relationships/notesSlide" Target="/ppt/notesSlides/notesSlide11.xml" Id="R9e2097c409b6482d" /></Relationships>
</file>

<file path=ppt/slides/_rels/slide12.xml.rels>&#65279;<?xml version="1.0" encoding="utf-8"?><Relationships xmlns="http://schemas.openxmlformats.org/package/2006/relationships"><Relationship Type="http://schemas.openxmlformats.org/officeDocument/2006/relationships/slideLayout" Target="/ppt/slideLayouts/slideLayout3.xml" Id="Rfe95af64d9db47ac" /><Relationship Type="http://schemas.openxmlformats.org/officeDocument/2006/relationships/image" Target="/ppt/media/image8.jpeg" Id="R71335acf22a648f2" /><Relationship Type="http://schemas.openxmlformats.org/officeDocument/2006/relationships/notesSlide" Target="/ppt/notesSlides/notesSlide12.xml" Id="Rca4bccf78d2f4ba5" /></Relationships>
</file>

<file path=ppt/slides/_rels/slide13.xml.rels>&#65279;<?xml version="1.0" encoding="utf-8"?><Relationships xmlns="http://schemas.openxmlformats.org/package/2006/relationships"><Relationship Type="http://schemas.openxmlformats.org/officeDocument/2006/relationships/slideLayout" Target="/ppt/slideLayouts/slideLayout3.xml" Id="Rd8d064f7210e49c2" /><Relationship Type="http://schemas.openxmlformats.org/officeDocument/2006/relationships/image" Target="/ppt/media/image9.jpeg" Id="R0a297a27bc92481a" /><Relationship Type="http://schemas.openxmlformats.org/officeDocument/2006/relationships/notesSlide" Target="/ppt/notesSlides/notesSlide13.xml" Id="Rc28892f632b646aa" /></Relationships>
</file>

<file path=ppt/slides/_rels/slide14.xml.rels>&#65279;<?xml version="1.0" encoding="utf-8"?><Relationships xmlns="http://schemas.openxmlformats.org/package/2006/relationships"><Relationship Type="http://schemas.openxmlformats.org/officeDocument/2006/relationships/slideLayout" Target="/ppt/slideLayouts/slideLayout3.xml" Id="R7536953340c74ca9" /><Relationship Type="http://schemas.openxmlformats.org/officeDocument/2006/relationships/image" Target="/ppt/media/image10.jpeg" Id="R0a3956b41af849af" /><Relationship Type="http://schemas.openxmlformats.org/officeDocument/2006/relationships/notesSlide" Target="/ppt/notesSlides/notesSlide14.xml" Id="R132a879c2eb44754" /></Relationships>
</file>

<file path=ppt/slides/_rels/slide15.xml.rels>&#65279;<?xml version="1.0" encoding="utf-8"?><Relationships xmlns="http://schemas.openxmlformats.org/package/2006/relationships"><Relationship Type="http://schemas.openxmlformats.org/officeDocument/2006/relationships/slideLayout" Target="/ppt/slideLayouts/slideLayout3.xml" Id="Re77439dc42cf4949" /><Relationship Type="http://schemas.openxmlformats.org/officeDocument/2006/relationships/image" Target="/ppt/media/image11.jpeg" Id="R910b639eabd84478" /><Relationship Type="http://schemas.openxmlformats.org/officeDocument/2006/relationships/notesSlide" Target="/ppt/notesSlides/notesSlide15.xml" Id="Rc3c1507282044ff4" /></Relationships>
</file>

<file path=ppt/slides/_rels/slide16.xml.rels>&#65279;<?xml version="1.0" encoding="utf-8"?><Relationships xmlns="http://schemas.openxmlformats.org/package/2006/relationships"><Relationship Type="http://schemas.openxmlformats.org/officeDocument/2006/relationships/slideLayout" Target="/ppt/slideLayouts/slideLayout3.xml" Id="R525dd0212743410e" /><Relationship Type="http://schemas.openxmlformats.org/officeDocument/2006/relationships/image" Target="/ppt/media/image12.jpeg" Id="Rd73335afa73a49b3" /><Relationship Type="http://schemas.openxmlformats.org/officeDocument/2006/relationships/notesSlide" Target="/ppt/notesSlides/notesSlide16.xml" Id="R87776066e2bb4096" /></Relationships>
</file>

<file path=ppt/slides/_rels/slide17.xml.rels>&#65279;<?xml version="1.0" encoding="utf-8"?><Relationships xmlns="http://schemas.openxmlformats.org/package/2006/relationships"><Relationship Type="http://schemas.openxmlformats.org/officeDocument/2006/relationships/slideLayout" Target="/ppt/slideLayouts/slideLayout3.xml" Id="R65817372f072464f" /><Relationship Type="http://schemas.openxmlformats.org/officeDocument/2006/relationships/image" Target="/ppt/media/image13.jpeg" Id="R54db22ba76f043b7" /><Relationship Type="http://schemas.openxmlformats.org/officeDocument/2006/relationships/notesSlide" Target="/ppt/notesSlides/notesSlide17.xml" Id="R2ffdae37b9194647" /></Relationships>
</file>

<file path=ppt/slides/_rels/slide18.xml.rels>&#65279;<?xml version="1.0" encoding="utf-8"?><Relationships xmlns="http://schemas.openxmlformats.org/package/2006/relationships"><Relationship Type="http://schemas.openxmlformats.org/officeDocument/2006/relationships/slideLayout" Target="/ppt/slideLayouts/slideLayout3.xml" Id="Ra3d47b3ae0384d33" /><Relationship Type="http://schemas.openxmlformats.org/officeDocument/2006/relationships/image" Target="/ppt/media/image14.jpeg" Id="R7ec54b134d294a51" /><Relationship Type="http://schemas.openxmlformats.org/officeDocument/2006/relationships/notesSlide" Target="/ppt/notesSlides/notesSlide18.xml" Id="R29890c0ba9a047f5" /></Relationships>
</file>

<file path=ppt/slides/_rels/slide19.xml.rels>&#65279;<?xml version="1.0" encoding="utf-8"?><Relationships xmlns="http://schemas.openxmlformats.org/package/2006/relationships"><Relationship Type="http://schemas.openxmlformats.org/officeDocument/2006/relationships/slideLayout" Target="/ppt/slideLayouts/slideLayout3.xml" Id="R62d1c43273374376" /><Relationship Type="http://schemas.openxmlformats.org/officeDocument/2006/relationships/image" Target="/ppt/media/image15.jpeg" Id="Re43e34ab923d4ef4" /><Relationship Type="http://schemas.openxmlformats.org/officeDocument/2006/relationships/notesSlide" Target="/ppt/notesSlides/notesSlide19.xml" Id="Rb66348b66fba4f05"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5a01bac03749466b" /><Relationship Type="http://schemas.openxmlformats.org/officeDocument/2006/relationships/notesSlide" Target="/ppt/notesSlides/notesSlide2.xml" Id="R841e06765b2f465e" /></Relationships>
</file>

<file path=ppt/slides/_rels/slide20.xml.rels>&#65279;<?xml version="1.0" encoding="utf-8"?><Relationships xmlns="http://schemas.openxmlformats.org/package/2006/relationships"><Relationship Type="http://schemas.openxmlformats.org/officeDocument/2006/relationships/slideLayout" Target="/ppt/slideLayouts/slideLayout3.xml" Id="Rb4dc9987274f40b5" /><Relationship Type="http://schemas.openxmlformats.org/officeDocument/2006/relationships/notesSlide" Target="/ppt/notesSlides/notesSlide20.xml" Id="R4e57ea9699d74b13" /></Relationships>
</file>

<file path=ppt/slides/_rels/slide21.xml.rels>&#65279;<?xml version="1.0" encoding="utf-8"?><Relationships xmlns="http://schemas.openxmlformats.org/package/2006/relationships"><Relationship Type="http://schemas.openxmlformats.org/officeDocument/2006/relationships/slideLayout" Target="/ppt/slideLayouts/slideLayout3.xml" Id="Rfb984d888f6b4b6e" /><Relationship Type="http://schemas.openxmlformats.org/officeDocument/2006/relationships/notesSlide" Target="/ppt/notesSlides/notesSlide21.xml" Id="R7396757a0a3c4b16" /></Relationships>
</file>

<file path=ppt/slides/_rels/slide22.xml.rels>&#65279;<?xml version="1.0" encoding="utf-8"?><Relationships xmlns="http://schemas.openxmlformats.org/package/2006/relationships"><Relationship Type="http://schemas.openxmlformats.org/officeDocument/2006/relationships/slideLayout" Target="/ppt/slideLayouts/slideLayout5.xml" Id="R314d45d260274c17" /><Relationship Type="http://schemas.openxmlformats.org/officeDocument/2006/relationships/notesSlide" Target="/ppt/notesSlides/notesSlide22.xml" Id="Rb176048fd4ad418c" /></Relationships>
</file>

<file path=ppt/slides/_rels/slide23.xml.rels>&#65279;<?xml version="1.0" encoding="utf-8"?><Relationships xmlns="http://schemas.openxmlformats.org/package/2006/relationships"><Relationship Type="http://schemas.openxmlformats.org/officeDocument/2006/relationships/slideLayout" Target="/ppt/slideLayouts/slideLayout3.xml" Id="Rc776e37ac9c24ea4" /><Relationship Type="http://schemas.openxmlformats.org/officeDocument/2006/relationships/notesSlide" Target="/ppt/notesSlides/notesSlide23.xml" Id="Rcf1e5db2aac94dbd" /></Relationships>
</file>

<file path=ppt/slides/_rels/slide24.xml.rels>&#65279;<?xml version="1.0" encoding="utf-8"?><Relationships xmlns="http://schemas.openxmlformats.org/package/2006/relationships"><Relationship Type="http://schemas.openxmlformats.org/officeDocument/2006/relationships/slideLayout" Target="/ppt/slideLayouts/slideLayout3.xml" Id="Rc43d6c54b34e40f2" /><Relationship Type="http://schemas.openxmlformats.org/officeDocument/2006/relationships/notesSlide" Target="/ppt/notesSlides/notesSlide24.xml" Id="R3ca49b3c0720421a" /></Relationships>
</file>

<file path=ppt/slides/_rels/slide25.xml.rels>&#65279;<?xml version="1.0" encoding="utf-8"?><Relationships xmlns="http://schemas.openxmlformats.org/package/2006/relationships"><Relationship Type="http://schemas.openxmlformats.org/officeDocument/2006/relationships/slideLayout" Target="/ppt/slideLayouts/slideLayout3.xml" Id="Rbb77385e921a46fa" /><Relationship Type="http://schemas.openxmlformats.org/officeDocument/2006/relationships/image" Target="/ppt/media/image16.jpeg" Id="R97c3c7ad79ed46ea" /><Relationship Type="http://schemas.openxmlformats.org/officeDocument/2006/relationships/notesSlide" Target="/ppt/notesSlides/notesSlide25.xml" Id="R3a257cfac8ca4574" /></Relationships>
</file>

<file path=ppt/slides/_rels/slide26.xml.rels>&#65279;<?xml version="1.0" encoding="utf-8"?><Relationships xmlns="http://schemas.openxmlformats.org/package/2006/relationships"><Relationship Type="http://schemas.openxmlformats.org/officeDocument/2006/relationships/slideLayout" Target="/ppt/slideLayouts/slideLayout3.xml" Id="R609fcbbce2894f81" /><Relationship Type="http://schemas.openxmlformats.org/officeDocument/2006/relationships/notesSlide" Target="/ppt/notesSlides/notesSlide26.xml" Id="R8071e5a973f34d5e" /></Relationships>
</file>

<file path=ppt/slides/_rels/slide27.xml.rels>&#65279;<?xml version="1.0" encoding="utf-8"?><Relationships xmlns="http://schemas.openxmlformats.org/package/2006/relationships"><Relationship Type="http://schemas.openxmlformats.org/officeDocument/2006/relationships/slideLayout" Target="/ppt/slideLayouts/slideLayout3.xml" Id="Rb8dd662ae7534c4f" /><Relationship Type="http://schemas.openxmlformats.org/officeDocument/2006/relationships/notesSlide" Target="/ppt/notesSlides/notesSlide27.xml" Id="R28d26578454e44d1" /></Relationships>
</file>

<file path=ppt/slides/_rels/slide28.xml.rels>&#65279;<?xml version="1.0" encoding="utf-8"?><Relationships xmlns="http://schemas.openxmlformats.org/package/2006/relationships"><Relationship Type="http://schemas.openxmlformats.org/officeDocument/2006/relationships/slideLayout" Target="/ppt/slideLayouts/slideLayout3.xml" Id="Re511b9ffe10c4822" /><Relationship Type="http://schemas.openxmlformats.org/officeDocument/2006/relationships/notesSlide" Target="/ppt/notesSlides/notesSlide28.xml" Id="R6bd70637dca64672" /></Relationships>
</file>

<file path=ppt/slides/_rels/slide29.xml.rels>&#65279;<?xml version="1.0" encoding="utf-8"?><Relationships xmlns="http://schemas.openxmlformats.org/package/2006/relationships"><Relationship Type="http://schemas.openxmlformats.org/officeDocument/2006/relationships/slideLayout" Target="/ppt/slideLayouts/slideLayout3.xml" Id="R57b7daee83d44afd" /><Relationship Type="http://schemas.openxmlformats.org/officeDocument/2006/relationships/notesSlide" Target="/ppt/notesSlides/notesSlide29.xml" Id="R787ad7f0fd4f48cd"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5b0c80276eed4061" /><Relationship Type="http://schemas.openxmlformats.org/officeDocument/2006/relationships/notesSlide" Target="/ppt/notesSlides/notesSlide3.xml" Id="Rd7abed0902db411a" /></Relationships>
</file>

<file path=ppt/slides/_rels/slide30.xml.rels>&#65279;<?xml version="1.0" encoding="utf-8"?><Relationships xmlns="http://schemas.openxmlformats.org/package/2006/relationships"><Relationship Type="http://schemas.openxmlformats.org/officeDocument/2006/relationships/slideLayout" Target="/ppt/slideLayouts/slideLayout3.xml" Id="Ra2acf6e3ed5c4560" /><Relationship Type="http://schemas.openxmlformats.org/officeDocument/2006/relationships/notesSlide" Target="/ppt/notesSlides/notesSlide30.xml" Id="R45b624319f7447f9" /></Relationships>
</file>

<file path=ppt/slides/_rels/slide31.xml.rels>&#65279;<?xml version="1.0" encoding="utf-8"?><Relationships xmlns="http://schemas.openxmlformats.org/package/2006/relationships"><Relationship Type="http://schemas.openxmlformats.org/officeDocument/2006/relationships/slideLayout" Target="/ppt/slideLayouts/slideLayout3.xml" Id="Ra4a1cbeac60a44e6" /><Relationship Type="http://schemas.openxmlformats.org/officeDocument/2006/relationships/notesSlide" Target="/ppt/notesSlides/notesSlide31.xml" Id="R45f546ca4072411c" /></Relationships>
</file>

<file path=ppt/slides/_rels/slide32.xml.rels>&#65279;<?xml version="1.0" encoding="utf-8"?><Relationships xmlns="http://schemas.openxmlformats.org/package/2006/relationships"><Relationship Type="http://schemas.openxmlformats.org/officeDocument/2006/relationships/slideLayout" Target="/ppt/slideLayouts/slideLayout3.xml" Id="R2719a0d5bb364f2b" /><Relationship Type="http://schemas.openxmlformats.org/officeDocument/2006/relationships/notesSlide" Target="/ppt/notesSlides/notesSlide32.xml" Id="R59a816d50c414d7a" /></Relationships>
</file>

<file path=ppt/slides/_rels/slide33.xml.rels>&#65279;<?xml version="1.0" encoding="utf-8"?><Relationships xmlns="http://schemas.openxmlformats.org/package/2006/relationships"><Relationship Type="http://schemas.openxmlformats.org/officeDocument/2006/relationships/slideLayout" Target="/ppt/slideLayouts/slideLayout3.xml" Id="R8a3f2b28b63040e5" /><Relationship Type="http://schemas.openxmlformats.org/officeDocument/2006/relationships/notesSlide" Target="/ppt/notesSlides/notesSlide33.xml" Id="Rd0df2aa2d63747fe" /></Relationships>
</file>

<file path=ppt/slides/_rels/slide34.xml.rels>&#65279;<?xml version="1.0" encoding="utf-8"?><Relationships xmlns="http://schemas.openxmlformats.org/package/2006/relationships"><Relationship Type="http://schemas.openxmlformats.org/officeDocument/2006/relationships/slideLayout" Target="/ppt/slideLayouts/slideLayout3.xml" Id="Rfd7fd656393743a2" /><Relationship Type="http://schemas.openxmlformats.org/officeDocument/2006/relationships/image" Target="/ppt/media/image17.jpeg" Id="R6d14f7909e484f6d" /><Relationship Type="http://schemas.openxmlformats.org/officeDocument/2006/relationships/notesSlide" Target="/ppt/notesSlides/notesSlide34.xml" Id="R34e7c99daca94980" /></Relationships>
</file>

<file path=ppt/slides/_rels/slide35.xml.rels>&#65279;<?xml version="1.0" encoding="utf-8"?><Relationships xmlns="http://schemas.openxmlformats.org/package/2006/relationships"><Relationship Type="http://schemas.openxmlformats.org/officeDocument/2006/relationships/slideLayout" Target="/ppt/slideLayouts/slideLayout3.xml" Id="R13f55525f70047a1" /><Relationship Type="http://schemas.openxmlformats.org/officeDocument/2006/relationships/image" Target="/ppt/media/image18.jpeg" Id="R5d49fc7d61ba434e" /><Relationship Type="http://schemas.openxmlformats.org/officeDocument/2006/relationships/notesSlide" Target="/ppt/notesSlides/notesSlide35.xml" Id="Ra72bc567cffa4af0" /></Relationships>
</file>

<file path=ppt/slides/_rels/slide36.xml.rels>&#65279;<?xml version="1.0" encoding="utf-8"?><Relationships xmlns="http://schemas.openxmlformats.org/package/2006/relationships"><Relationship Type="http://schemas.openxmlformats.org/officeDocument/2006/relationships/slideLayout" Target="/ppt/slideLayouts/slideLayout3.xml" Id="R059da06854cb4aca" /><Relationship Type="http://schemas.openxmlformats.org/officeDocument/2006/relationships/image" Target="/ppt/media/image19.jpeg" Id="R4029910922f04c15" /><Relationship Type="http://schemas.openxmlformats.org/officeDocument/2006/relationships/notesSlide" Target="/ppt/notesSlides/notesSlide36.xml" Id="Rb7963b92f1c04096" /></Relationships>
</file>

<file path=ppt/slides/_rels/slide37.xml.rels>&#65279;<?xml version="1.0" encoding="utf-8"?><Relationships xmlns="http://schemas.openxmlformats.org/package/2006/relationships"><Relationship Type="http://schemas.openxmlformats.org/officeDocument/2006/relationships/slideLayout" Target="/ppt/slideLayouts/slideLayout3.xml" Id="Rbf22a317a6de4c58" /><Relationship Type="http://schemas.openxmlformats.org/officeDocument/2006/relationships/notesSlide" Target="/ppt/notesSlides/notesSlide37.xml" Id="R694032ae12cf4dd2" /></Relationships>
</file>

<file path=ppt/slides/_rels/slide38.xml.rels>&#65279;<?xml version="1.0" encoding="utf-8"?><Relationships xmlns="http://schemas.openxmlformats.org/package/2006/relationships"><Relationship Type="http://schemas.openxmlformats.org/officeDocument/2006/relationships/slideLayout" Target="/ppt/slideLayouts/slideLayout3.xml" Id="Re1a3c4ab24cb4a4c" /><Relationship Type="http://schemas.openxmlformats.org/officeDocument/2006/relationships/notesSlide" Target="/ppt/notesSlides/notesSlide38.xml" Id="Rccd48d15d16e491c" /></Relationships>
</file>

<file path=ppt/slides/_rels/slide39.xml.rels>&#65279;<?xml version="1.0" encoding="utf-8"?><Relationships xmlns="http://schemas.openxmlformats.org/package/2006/relationships"><Relationship Type="http://schemas.openxmlformats.org/officeDocument/2006/relationships/slideLayout" Target="/ppt/slideLayouts/slideLayout3.xml" Id="R87342cee744e427a" /><Relationship Type="http://schemas.openxmlformats.org/officeDocument/2006/relationships/notesSlide" Target="/ppt/notesSlides/notesSlide39.xml" Id="Rd8f774d2d1444d56" /></Relationships>
</file>

<file path=ppt/slides/_rels/slide4.xml.rels>&#65279;<?xml version="1.0" encoding="utf-8"?><Relationships xmlns="http://schemas.openxmlformats.org/package/2006/relationships"><Relationship Type="http://schemas.openxmlformats.org/officeDocument/2006/relationships/slideLayout" Target="/ppt/slideLayouts/slideLayout3.xml" Id="R23e535f9e2f2485a" /><Relationship Type="http://schemas.openxmlformats.org/officeDocument/2006/relationships/notesSlide" Target="/ppt/notesSlides/notesSlide4.xml" Id="Rf1ee8217735a4581" /></Relationships>
</file>

<file path=ppt/slides/_rels/slide40.xml.rels>&#65279;<?xml version="1.0" encoding="utf-8"?><Relationships xmlns="http://schemas.openxmlformats.org/package/2006/relationships"><Relationship Type="http://schemas.openxmlformats.org/officeDocument/2006/relationships/slideLayout" Target="/ppt/slideLayouts/slideLayout3.xml" Id="R8b68c1d175fd4f91" /><Relationship Type="http://schemas.openxmlformats.org/officeDocument/2006/relationships/notesSlide" Target="/ppt/notesSlides/notesSlide40.xml" Id="R2ca4ce9a7c514d82" /></Relationships>
</file>

<file path=ppt/slides/_rels/slide41.xml.rels>&#65279;<?xml version="1.0" encoding="utf-8"?><Relationships xmlns="http://schemas.openxmlformats.org/package/2006/relationships"><Relationship Type="http://schemas.openxmlformats.org/officeDocument/2006/relationships/slideLayout" Target="/ppt/slideLayouts/slideLayout3.xml" Id="R03d2ad8582ab4791" /><Relationship Type="http://schemas.openxmlformats.org/officeDocument/2006/relationships/image" Target="/ppt/media/image20.jpeg" Id="R13de908713aa4713" /><Relationship Type="http://schemas.openxmlformats.org/officeDocument/2006/relationships/notesSlide" Target="/ppt/notesSlides/notesSlide41.xml" Id="R2ee79beab3ae484d" /></Relationships>
</file>

<file path=ppt/slides/_rels/slide42.xml.rels>&#65279;<?xml version="1.0" encoding="utf-8"?><Relationships xmlns="http://schemas.openxmlformats.org/package/2006/relationships"><Relationship Type="http://schemas.openxmlformats.org/officeDocument/2006/relationships/slideLayout" Target="/ppt/slideLayouts/slideLayout3.xml" Id="R6eaed7a0b960417c" /><Relationship Type="http://schemas.openxmlformats.org/officeDocument/2006/relationships/image" Target="/ppt/media/image21.jpeg" Id="R4923f2b0796c4e7a" /><Relationship Type="http://schemas.openxmlformats.org/officeDocument/2006/relationships/notesSlide" Target="/ppt/notesSlides/notesSlide42.xml" Id="Rdca46833d8c8466b" /></Relationships>
</file>

<file path=ppt/slides/_rels/slide43.xml.rels>&#65279;<?xml version="1.0" encoding="utf-8"?><Relationships xmlns="http://schemas.openxmlformats.org/package/2006/relationships"><Relationship Type="http://schemas.openxmlformats.org/officeDocument/2006/relationships/slideLayout" Target="/ppt/slideLayouts/slideLayout3.xml" Id="Rec7730e4e6464b86" /><Relationship Type="http://schemas.openxmlformats.org/officeDocument/2006/relationships/image" Target="/ppt/media/image22.jpeg" Id="R5e02c5767447496c" /><Relationship Type="http://schemas.openxmlformats.org/officeDocument/2006/relationships/notesSlide" Target="/ppt/notesSlides/notesSlide43.xml" Id="R4fdeb23d410144a6" /></Relationships>
</file>

<file path=ppt/slides/_rels/slide44.xml.rels>&#65279;<?xml version="1.0" encoding="utf-8"?><Relationships xmlns="http://schemas.openxmlformats.org/package/2006/relationships"><Relationship Type="http://schemas.openxmlformats.org/officeDocument/2006/relationships/slideLayout" Target="/ppt/slideLayouts/slideLayout3.xml" Id="R6d121699e0464936" /><Relationship Type="http://schemas.openxmlformats.org/officeDocument/2006/relationships/image" Target="/ppt/media/image23.jpeg" Id="Re68158351ba14eda" /><Relationship Type="http://schemas.openxmlformats.org/officeDocument/2006/relationships/notesSlide" Target="/ppt/notesSlides/notesSlide44.xml" Id="Rb758ec9b4903486f" /></Relationships>
</file>

<file path=ppt/slides/_rels/slide45.xml.rels>&#65279;<?xml version="1.0" encoding="utf-8"?><Relationships xmlns="http://schemas.openxmlformats.org/package/2006/relationships"><Relationship Type="http://schemas.openxmlformats.org/officeDocument/2006/relationships/slideLayout" Target="/ppt/slideLayouts/slideLayout3.xml" Id="Re30ce6b319fe43fe" /><Relationship Type="http://schemas.openxmlformats.org/officeDocument/2006/relationships/notesSlide" Target="/ppt/notesSlides/notesSlide45.xml" Id="Racb9ddc5b6df4bf8" /></Relationships>
</file>

<file path=ppt/slides/_rels/slide46.xml.rels>&#65279;<?xml version="1.0" encoding="utf-8"?><Relationships xmlns="http://schemas.openxmlformats.org/package/2006/relationships"><Relationship Type="http://schemas.openxmlformats.org/officeDocument/2006/relationships/slideLayout" Target="/ppt/slideLayouts/slideLayout3.xml" Id="R6648498dfcf444d2" /><Relationship Type="http://schemas.openxmlformats.org/officeDocument/2006/relationships/image" Target="/ppt/media/image24.jpeg" Id="Rf6aae7bf6f9244a2" /><Relationship Type="http://schemas.openxmlformats.org/officeDocument/2006/relationships/notesSlide" Target="/ppt/notesSlides/notesSlide46.xml" Id="R1b45d331739845c4" /></Relationships>
</file>

<file path=ppt/slides/_rels/slide47.xml.rels>&#65279;<?xml version="1.0" encoding="utf-8"?><Relationships xmlns="http://schemas.openxmlformats.org/package/2006/relationships"><Relationship Type="http://schemas.openxmlformats.org/officeDocument/2006/relationships/slideLayout" Target="/ppt/slideLayouts/slideLayout3.xml" Id="R9ff5f82bdfe7483f" /><Relationship Type="http://schemas.openxmlformats.org/officeDocument/2006/relationships/image" Target="/ppt/media/image25.jpeg" Id="R3ab78501149c4ab6" /><Relationship Type="http://schemas.openxmlformats.org/officeDocument/2006/relationships/notesSlide" Target="/ppt/notesSlides/notesSlide47.xml" Id="R8a5f103cad92492e" /></Relationships>
</file>

<file path=ppt/slides/_rels/slide48.xml.rels>&#65279;<?xml version="1.0" encoding="utf-8"?><Relationships xmlns="http://schemas.openxmlformats.org/package/2006/relationships"><Relationship Type="http://schemas.openxmlformats.org/officeDocument/2006/relationships/slideLayout" Target="/ppt/slideLayouts/slideLayout3.xml" Id="R535d6c02d5814cb8" /><Relationship Type="http://schemas.openxmlformats.org/officeDocument/2006/relationships/notesSlide" Target="/ppt/notesSlides/notesSlide48.xml" Id="Ra353bcf5d1374317" /></Relationships>
</file>

<file path=ppt/slides/_rels/slide49.xml.rels>&#65279;<?xml version="1.0" encoding="utf-8"?><Relationships xmlns="http://schemas.openxmlformats.org/package/2006/relationships"><Relationship Type="http://schemas.openxmlformats.org/officeDocument/2006/relationships/slideLayout" Target="/ppt/slideLayouts/slideLayout3.xml" Id="R6a93a8dc70274479" /><Relationship Type="http://schemas.openxmlformats.org/officeDocument/2006/relationships/image" Target="/ppt/media/image26.jpeg" Id="R0e253e565feb4b68" /><Relationship Type="http://schemas.openxmlformats.org/officeDocument/2006/relationships/notesSlide" Target="/ppt/notesSlides/notesSlide49.xml" Id="R5e08f349e8c54e7d" /></Relationships>
</file>

<file path=ppt/slides/_rels/slide5.xml.rels>&#65279;<?xml version="1.0" encoding="utf-8"?><Relationships xmlns="http://schemas.openxmlformats.org/package/2006/relationships"><Relationship Type="http://schemas.openxmlformats.org/officeDocument/2006/relationships/slideLayout" Target="/ppt/slideLayouts/slideLayout3.xml" Id="Rdb6f9de493e344eb" /><Relationship Type="http://schemas.openxmlformats.org/officeDocument/2006/relationships/notesSlide" Target="/ppt/notesSlides/notesSlide5.xml" Id="R32a3a37821fb4b08" /></Relationships>
</file>

<file path=ppt/slides/_rels/slide50.xml.rels>&#65279;<?xml version="1.0" encoding="utf-8"?><Relationships xmlns="http://schemas.openxmlformats.org/package/2006/relationships"><Relationship Type="http://schemas.openxmlformats.org/officeDocument/2006/relationships/slideLayout" Target="/ppt/slideLayouts/slideLayout3.xml" Id="R7b0e21356cd64ccc" /><Relationship Type="http://schemas.openxmlformats.org/officeDocument/2006/relationships/notesSlide" Target="/ppt/notesSlides/notesSlide50.xml" Id="R6918281663ce495b"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0.xml" Id="Rfa59b4b009634ca4" /><Relationship Type="http://schemas.openxmlformats.org/officeDocument/2006/relationships/notesSlide" Target="/ppt/notesSlides/notesSlide51.xml" Id="Rfa400a4e1ad74bc6" /></Relationships>
</file>

<file path=ppt/slides/_rels/slide6.xml.rels>&#65279;<?xml version="1.0" encoding="utf-8"?><Relationships xmlns="http://schemas.openxmlformats.org/package/2006/relationships"><Relationship Type="http://schemas.openxmlformats.org/officeDocument/2006/relationships/slideLayout" Target="/ppt/slideLayouts/slideLayout3.xml" Id="Rc363dd57a6444f03" /><Relationship Type="http://schemas.openxmlformats.org/officeDocument/2006/relationships/notesSlide" Target="/ppt/notesSlides/notesSlide6.xml" Id="Ra06f74a0e6634df4" /></Relationships>
</file>

<file path=ppt/slides/_rels/slide7.xml.rels>&#65279;<?xml version="1.0" encoding="utf-8"?><Relationships xmlns="http://schemas.openxmlformats.org/package/2006/relationships"><Relationship Type="http://schemas.openxmlformats.org/officeDocument/2006/relationships/slideLayout" Target="/ppt/slideLayouts/slideLayout3.xml" Id="R266923304bd04e12" /><Relationship Type="http://schemas.openxmlformats.org/officeDocument/2006/relationships/notesSlide" Target="/ppt/notesSlides/notesSlide7.xml" Id="Rbf3007528c6f4f9a" /></Relationships>
</file>

<file path=ppt/slides/_rels/slide8.xml.rels>&#65279;<?xml version="1.0" encoding="utf-8"?><Relationships xmlns="http://schemas.openxmlformats.org/package/2006/relationships"><Relationship Type="http://schemas.openxmlformats.org/officeDocument/2006/relationships/slideLayout" Target="/ppt/slideLayouts/slideLayout3.xml" Id="R592385f82ed443cc" /><Relationship Type="http://schemas.openxmlformats.org/officeDocument/2006/relationships/notesSlide" Target="/ppt/notesSlides/notesSlide8.xml" Id="R396566fd9395444a" /></Relationships>
</file>

<file path=ppt/slides/_rels/slide9.xml.rels>&#65279;<?xml version="1.0" encoding="utf-8"?><Relationships xmlns="http://schemas.openxmlformats.org/package/2006/relationships"><Relationship Type="http://schemas.openxmlformats.org/officeDocument/2006/relationships/slideLayout" Target="/ppt/slideLayouts/slideLayout3.xml" Id="R3d1657a907594099" /><Relationship Type="http://schemas.openxmlformats.org/officeDocument/2006/relationships/notesSlide" Target="/ppt/notesSlides/notesSlide9.xml" Id="R51264d7f18e04688"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Cours C.03.06.02</a:t>
            </a:r>
          </a:p>
          <a:p xmlns:a="http://schemas.openxmlformats.org/drawingml/2006/main">
            <a:r>
              <a:t>Entretien – Introduction</a:t>
            </a:r>
          </a:p>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Marek Pszczola</a:t>
            </a:r>
          </a:p>
          <a:p xmlns:a="http://schemas.openxmlformats.org/drawingml/2006/main">
            <a:r>
              <a:t>(la présentation a été préparée sur la base des conférences du professeur S. Romanoschi, USA)</a:t>
            </a:r>
          </a:p>
        </p:txBody>
      </p:sp>
      <p:sp>
        <p:nvSpPr>
          <p:cNvPr id="4" name="Text Placeholder 2">
            <a:extLst xmlns:a="http://schemas.openxmlformats.org/drawingml/2006/main">
              <a:ext uri="{FF2B5EF4-FFF2-40B4-BE49-F238E27FC236}">
                <a16:creationId xmlns:a16="http://schemas.microsoft.com/office/drawing/2014/main" id="{5A728A1C-858A-7DFC-1C94-E434168F3A3A}"/>
              </a:ext>
            </a:extLst>
          </p:cNvPr>
          <p:cNvSpPr>
            <a:spLocks xmlns:a="http://schemas.openxmlformats.org/drawingml/2006/main" noGrp="1"/>
          </p:cNvSpPr>
          <p:nvPr/>
        </p:nvSpPr>
        <p:spPr>
          <a:xfrm xmlns:a="http://schemas.openxmlformats.org/drawingml/2006/main">
            <a:off x="919747" y="4060039"/>
            <a:ext cx="9675241" cy="573865"/>
          </a:xfrm>
          <a:prstGeom xmlns:a="http://schemas.openxmlformats.org/drawingml/2006/main" prst="rect">
            <a:avLst/>
          </a:prstGeom>
          <a:ln xmlns:a="http://schemas.openxmlformats.org/drawingml/2006/main" w="12700"/>
        </p:spPr>
        <p:txBody>
          <a:bodyPr xmlns:a="http://schemas.openxmlformats.org/drawingml/2006/main" lIns="50800" tIns="50800" rIns="50800" bIns="50800">
            <a:noAutofit/>
          </a:bodyPr>
          <a:lstStyle xmlns:a="http://schemas.openxmlformats.org/drawingml/2006/main">
            <a:lvl1pPr marL="0" indent="0" algn="ctr">
              <a:lnSpc>
                <a:spcPct val="100000"/>
              </a:lnSpc>
              <a:spcBef>
                <a:spcPts val="0"/>
              </a:spcBef>
              <a:spcAft>
                <a:spcPts val="0"/>
              </a:spcAft>
              <a:buNone/>
              <a:defRPr sz="2000" b="1" i="0" u="none" cap="none" spc="0">
                <a:solidFill>
                  <a:srgbClr val="F78722"/>
                </a:solidFill>
                <a:latin typeface="Calibri"/>
                <a:ea typeface="Calibri"/>
                <a:cs typeface="Calibri"/>
              </a:defRPr>
            </a:lvl1pPr>
            <a:lvl2pPr marL="0" indent="457200" algn="ctr">
              <a:lnSpc>
                <a:spcPct val="100000"/>
              </a:lnSpc>
              <a:spcBef>
                <a:spcPts val="0"/>
              </a:spcBef>
              <a:spcAft>
                <a:spcPts val="0"/>
              </a:spcAft>
              <a:buNone/>
              <a:defRPr sz="2000" b="1" i="0" u="none" cap="none" spc="0">
                <a:solidFill>
                  <a:schemeClr val="tx1"/>
                </a:solidFill>
                <a:latin typeface="Calibri"/>
                <a:ea typeface="Calibri"/>
                <a:cs typeface="Calibri"/>
              </a:defRPr>
            </a:lvl2pPr>
            <a:lvl3pPr marL="0" indent="914400" algn="ctr">
              <a:lnSpc>
                <a:spcPct val="100000"/>
              </a:lnSpc>
              <a:spcBef>
                <a:spcPts val="0"/>
              </a:spcBef>
              <a:spcAft>
                <a:spcPts val="0"/>
              </a:spcAft>
              <a:buNone/>
              <a:defRPr sz="2000" b="1" i="0" u="none" cap="none" spc="0">
                <a:solidFill>
                  <a:schemeClr val="tx1"/>
                </a:solidFill>
                <a:latin typeface="Calibri"/>
                <a:ea typeface="Calibri"/>
                <a:cs typeface="Calibri"/>
              </a:defRPr>
            </a:lvl3pPr>
            <a:lvl4pPr marL="0" indent="1371600" algn="ctr">
              <a:lnSpc>
                <a:spcPct val="100000"/>
              </a:lnSpc>
              <a:spcBef>
                <a:spcPts val="0"/>
              </a:spcBef>
              <a:spcAft>
                <a:spcPts val="0"/>
              </a:spcAft>
              <a:buNone/>
              <a:defRPr sz="2000" b="1" i="0" u="none" cap="none" spc="0">
                <a:solidFill>
                  <a:schemeClr val="tx1"/>
                </a:solidFill>
                <a:latin typeface="Calibri"/>
                <a:ea typeface="Calibri"/>
                <a:cs typeface="Calibri"/>
              </a:defRPr>
            </a:lvl4pPr>
            <a:lvl5pPr marL="0" indent="1828800" algn="ctr">
              <a:lnSpc>
                <a:spcPct val="100000"/>
              </a:lnSpc>
              <a:spcBef>
                <a:spcPts val="0"/>
              </a:spcBef>
              <a:spcAft>
                <a:spcPts val="0"/>
              </a:spcAft>
              <a:buNone/>
              <a:defRPr sz="2000" b="1" i="0" u="none" cap="none" spc="0">
                <a:solidFill>
                  <a:schemeClr val="tx1"/>
                </a:solidFill>
                <a:latin typeface="Calibri"/>
                <a:ea typeface="Calibri"/>
                <a:cs typeface="Calibri"/>
              </a:defRPr>
            </a:lvl5pPr>
            <a:lvl6pPr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a:lstStyle>
          <a:p xmlns:a="http://schemas.openxmlformats.org/drawingml/2006/main">
            <a:pPr>
              <a:buNone/>
            </a:pPr>
          </a:p>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353283" name="Rectangle 3">
            <a:extLst xmlns:a="http://schemas.openxmlformats.org/drawingml/2006/main">
              <a:ext uri="{FF2B5EF4-FFF2-40B4-BE49-F238E27FC236}">
                <a16:creationId xmlns:a16="http://schemas.microsoft.com/office/drawing/2014/main" id="{55FFB5EF-4F7E-FBC3-F428-8DE82CB4F5CF}"/>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sz="4000">
                <a:solidFill>
                  <a:srgbClr val="F26211"/>
                </a:solidFill>
              </a:rPr>
              <a:t>Joint de brouillard</a:t>
            </a:r>
          </a:p>
        </p:txBody>
      </p:sp>
      <p:sp>
        <p:nvSpPr>
          <p:cNvPr id="2" name="Text Placeholder 1">
            <a:extLst xmlns:a="http://schemas.openxmlformats.org/drawingml/2006/main">
              <a:ext uri="{FF2B5EF4-FFF2-40B4-BE49-F238E27FC236}">
                <a16:creationId xmlns:a16="http://schemas.microsoft.com/office/drawing/2014/main" id="{3A5A4BD8-13F8-B6BA-076B-328966678777}"/>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53287" name="Picture 2"/>
          <p:cNvPicPr>
            <a:picLocks xmlns:a="http://schemas.openxmlformats.org/drawingml/2006/main" noChangeAspect="1"/>
          </p:cNvPicPr>
          <p:nvPr/>
        </p:nvPicPr>
        <p:blipFill>
          <a:blip xmlns:r="http://schemas.openxmlformats.org/officeDocument/2006/relationships" xmlns:a="http://schemas.openxmlformats.org/drawingml/2006/main" r:embed="R232ed8786c0e4137"/>
          <a:srcRect xmlns:a="http://schemas.openxmlformats.org/drawingml/2006/main" l="0" t="0" r="0" b="0"/>
          <a:stretch xmlns:a="http://schemas.openxmlformats.org/drawingml/2006/main">
            <a:fillRect l="0" t="0" r="0" b="0"/>
          </a:stretch>
        </p:blipFill>
        <p:spPr>
          <a:xfrm xmlns:a="http://schemas.openxmlformats.org/drawingml/2006/main">
            <a:off x="2280479" y="1098000"/>
            <a:ext cx="7670862" cy="5760000"/>
          </a:xfrm>
          <a:prstGeom xmlns:a="http://schemas.openxmlformats.org/drawingml/2006/main" prst="rect">
            <a:avLst/>
          </a:prstGeom>
        </p:spPr>
      </p:pic>
    </p:spTree>
    <p:extLst>
      <p:ext uri="{BB962C8B-B14F-4D97-AF65-F5344CB8AC3E}">
        <p14:creationId xmlns:p14="http://schemas.microsoft.com/office/powerpoint/2010/main" val="384439837"/>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355331" name="Rectangle 3">
            <a:extLst xmlns:a="http://schemas.openxmlformats.org/drawingml/2006/main">
              <a:ext uri="{FF2B5EF4-FFF2-40B4-BE49-F238E27FC236}">
                <a16:creationId xmlns:a16="http://schemas.microsoft.com/office/drawing/2014/main" id="{D5AF4092-4D24-5573-04C1-37C9F981B3E9}"/>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Joint à copeaux d'asphalte</a:t>
            </a:r>
          </a:p>
        </p:txBody>
      </p:sp>
      <p:sp>
        <p:nvSpPr>
          <p:cNvPr id="2" name="Text Placeholder 1">
            <a:extLst xmlns:a="http://schemas.openxmlformats.org/drawingml/2006/main">
              <a:ext uri="{FF2B5EF4-FFF2-40B4-BE49-F238E27FC236}">
                <a16:creationId xmlns:a16="http://schemas.microsoft.com/office/drawing/2014/main" id="{A89B1EFB-4CB1-5BBD-5EF4-B8F43C374807}"/>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55335" name="Picture 2"/>
          <p:cNvPicPr>
            <a:picLocks xmlns:a="http://schemas.openxmlformats.org/drawingml/2006/main" noChangeAspect="1"/>
          </p:cNvPicPr>
          <p:nvPr/>
        </p:nvPicPr>
        <p:blipFill>
          <a:blip xmlns:r="http://schemas.openxmlformats.org/officeDocument/2006/relationships" xmlns:a="http://schemas.openxmlformats.org/drawingml/2006/main" r:embed="R9a0196c06c034a99"/>
          <a:srcRect xmlns:a="http://schemas.openxmlformats.org/drawingml/2006/main" l="0" t="0" r="0" b="0"/>
          <a:stretch xmlns:a="http://schemas.openxmlformats.org/drawingml/2006/main">
            <a:fillRect l="0" t="0" r="0" b="0"/>
          </a:stretch>
        </p:blipFill>
        <p:spPr>
          <a:xfrm xmlns:a="http://schemas.openxmlformats.org/drawingml/2006/main">
            <a:off x="2435225" y="1098000"/>
            <a:ext cx="7660431" cy="5760000"/>
          </a:xfrm>
          <a:prstGeom xmlns:a="http://schemas.openxmlformats.org/drawingml/2006/main" prst="rect">
            <a:avLst/>
          </a:prstGeom>
        </p:spPr>
      </p:pic>
    </p:spTree>
    <p:extLst>
      <p:ext uri="{BB962C8B-B14F-4D97-AF65-F5344CB8AC3E}">
        <p14:creationId xmlns:p14="http://schemas.microsoft.com/office/powerpoint/2010/main" val="628744223"/>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357379" name="Rectangle 3">
            <a:extLst xmlns:a="http://schemas.openxmlformats.org/drawingml/2006/main">
              <a:ext uri="{FF2B5EF4-FFF2-40B4-BE49-F238E27FC236}">
                <a16:creationId xmlns:a16="http://schemas.microsoft.com/office/drawing/2014/main" id="{E432F6D9-8D53-FE75-79CD-4BFAA54F9D0A}"/>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sz="4000">
                <a:solidFill>
                  <a:srgbClr val="F26211"/>
                </a:solidFill>
              </a:rPr>
              <a:t>Application d'asphalte</a:t>
            </a:r>
          </a:p>
        </p:txBody>
      </p:sp>
      <p:sp>
        <p:nvSpPr>
          <p:cNvPr id="2" name="Text Placeholder 1">
            <a:extLst xmlns:a="http://schemas.openxmlformats.org/drawingml/2006/main">
              <a:ext uri="{FF2B5EF4-FFF2-40B4-BE49-F238E27FC236}">
                <a16:creationId xmlns:a16="http://schemas.microsoft.com/office/drawing/2014/main" id="{74EE7FA4-5B17-2259-6FD9-F15E716A1114}"/>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57383" name="Picture 2"/>
          <p:cNvPicPr>
            <a:picLocks xmlns:a="http://schemas.openxmlformats.org/drawingml/2006/main" noChangeAspect="1"/>
          </p:cNvPicPr>
          <p:nvPr/>
        </p:nvPicPr>
        <p:blipFill>
          <a:blip xmlns:r="http://schemas.openxmlformats.org/officeDocument/2006/relationships" xmlns:a="http://schemas.openxmlformats.org/drawingml/2006/main" r:embed="R71335acf22a648f2"/>
          <a:srcRect xmlns:a="http://schemas.openxmlformats.org/drawingml/2006/main" l="0" t="0" r="0" b="0"/>
          <a:stretch xmlns:a="http://schemas.openxmlformats.org/drawingml/2006/main">
            <a:fillRect l="0" t="0" r="0" b="0"/>
          </a:stretch>
        </p:blipFill>
        <p:spPr>
          <a:xfrm xmlns:a="http://schemas.openxmlformats.org/drawingml/2006/main">
            <a:off x="2039938" y="1098000"/>
            <a:ext cx="7674377" cy="5760000"/>
          </a:xfrm>
          <a:prstGeom xmlns:a="http://schemas.openxmlformats.org/drawingml/2006/main" prst="rect">
            <a:avLst/>
          </a:prstGeom>
        </p:spPr>
      </p:pic>
    </p:spTree>
    <p:extLst>
      <p:ext uri="{BB962C8B-B14F-4D97-AF65-F5344CB8AC3E}">
        <p14:creationId xmlns:p14="http://schemas.microsoft.com/office/powerpoint/2010/main" val="443083603"/>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359427" name="Rectangle 3">
            <a:extLst xmlns:a="http://schemas.openxmlformats.org/drawingml/2006/main">
              <a:ext uri="{FF2B5EF4-FFF2-40B4-BE49-F238E27FC236}">
                <a16:creationId xmlns:a16="http://schemas.microsoft.com/office/drawing/2014/main" id="{DF333A95-8C54-ABC0-99A9-5C8EB0FBEFC8}"/>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Application de roche</a:t>
            </a:r>
          </a:p>
        </p:txBody>
      </p:sp>
      <p:sp>
        <p:nvSpPr>
          <p:cNvPr id="2" name="Text Placeholder 1">
            <a:extLst xmlns:a="http://schemas.openxmlformats.org/drawingml/2006/main">
              <a:ext uri="{FF2B5EF4-FFF2-40B4-BE49-F238E27FC236}">
                <a16:creationId xmlns:a16="http://schemas.microsoft.com/office/drawing/2014/main" id="{E19CB83C-5FB0-D95E-B598-8C7D45196B5B}"/>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59431" name="Picture 2"/>
          <p:cNvPicPr>
            <a:picLocks xmlns:a="http://schemas.openxmlformats.org/drawingml/2006/main" noChangeAspect="1"/>
          </p:cNvPicPr>
          <p:nvPr/>
        </p:nvPicPr>
        <p:blipFill>
          <a:blip xmlns:r="http://schemas.openxmlformats.org/officeDocument/2006/relationships" xmlns:a="http://schemas.openxmlformats.org/drawingml/2006/main" r:embed="R0a297a27bc92481a"/>
          <a:srcRect xmlns:a="http://schemas.openxmlformats.org/drawingml/2006/main" l="0" t="0" r="0" b="0"/>
          <a:stretch xmlns:a="http://schemas.openxmlformats.org/drawingml/2006/main">
            <a:fillRect l="0" t="0" r="0" b="0"/>
          </a:stretch>
        </p:blipFill>
        <p:spPr>
          <a:xfrm xmlns:a="http://schemas.openxmlformats.org/drawingml/2006/main">
            <a:off x="2197100" y="1098000"/>
            <a:ext cx="7679480" cy="5760000"/>
          </a:xfrm>
          <a:prstGeom xmlns:a="http://schemas.openxmlformats.org/drawingml/2006/main" prst="rect">
            <a:avLst/>
          </a:prstGeom>
        </p:spPr>
      </p:pic>
    </p:spTree>
    <p:extLst>
      <p:ext uri="{BB962C8B-B14F-4D97-AF65-F5344CB8AC3E}">
        <p14:creationId xmlns:p14="http://schemas.microsoft.com/office/powerpoint/2010/main" val="49936507"/>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363522" name="Rectangle 2">
            <a:extLst xmlns:a="http://schemas.openxmlformats.org/drawingml/2006/main">
              <a:ext uri="{FF2B5EF4-FFF2-40B4-BE49-F238E27FC236}">
                <a16:creationId xmlns:a16="http://schemas.microsoft.com/office/drawing/2014/main" id="{53244678-32AD-9115-D4AA-3FE56837C0D8}"/>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Roulement</a:t>
            </a:r>
          </a:p>
        </p:txBody>
      </p:sp>
      <p:sp>
        <p:nvSpPr>
          <p:cNvPr id="2" name="Text Placeholder 1">
            <a:extLst xmlns:a="http://schemas.openxmlformats.org/drawingml/2006/main">
              <a:ext uri="{FF2B5EF4-FFF2-40B4-BE49-F238E27FC236}">
                <a16:creationId xmlns:a16="http://schemas.microsoft.com/office/drawing/2014/main" id="{65891762-534C-B84B-9449-5B29C97DF5E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63526" name="Picture 3"/>
          <p:cNvPicPr>
            <a:picLocks xmlns:a="http://schemas.openxmlformats.org/drawingml/2006/main" noChangeAspect="1"/>
          </p:cNvPicPr>
          <p:nvPr/>
        </p:nvPicPr>
        <p:blipFill>
          <a:blip xmlns:r="http://schemas.openxmlformats.org/officeDocument/2006/relationships" xmlns:a="http://schemas.openxmlformats.org/drawingml/2006/main" r:embed="R0a3956b41af849af"/>
          <a:srcRect xmlns:a="http://schemas.openxmlformats.org/drawingml/2006/main" l="0" t="0" r="0" b="0"/>
          <a:stretch xmlns:a="http://schemas.openxmlformats.org/drawingml/2006/main">
            <a:fillRect l="0" t="0" r="0" b="0"/>
          </a:stretch>
        </p:blipFill>
        <p:spPr>
          <a:xfrm xmlns:a="http://schemas.openxmlformats.org/drawingml/2006/main">
            <a:off x="2124075" y="1098000"/>
            <a:ext cx="7679990" cy="5760000"/>
          </a:xfrm>
          <a:prstGeom xmlns:a="http://schemas.openxmlformats.org/drawingml/2006/main" prst="rect">
            <a:avLst/>
          </a:prstGeom>
        </p:spPr>
      </p:pic>
    </p:spTree>
    <p:extLst>
      <p:ext uri="{BB962C8B-B14F-4D97-AF65-F5344CB8AC3E}">
        <p14:creationId xmlns:p14="http://schemas.microsoft.com/office/powerpoint/2010/main" val="943837249"/>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sp>
        <p:nvSpPr>
          <p:cNvPr id="365570" name="Rectangle 2">
            <a:extLst xmlns:a="http://schemas.openxmlformats.org/drawingml/2006/main">
              <a:ext uri="{FF2B5EF4-FFF2-40B4-BE49-F238E27FC236}">
                <a16:creationId xmlns:a16="http://schemas.microsoft.com/office/drawing/2014/main" id="{0FBF7151-57E4-E944-924A-F79EBC6FD35E}"/>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normAutofit fontScale="94490"/>
          </a:bodyPr>
          <a:lstStyle xmlns:a="http://schemas.openxmlformats.org/drawingml/2006/main"/>
          <a:p xmlns:a="http://schemas.openxmlformats.org/drawingml/2006/main">
            <a:pPr>
              <a:lnSpc>
                <a:spcPct val="90000"/>
              </a:lnSpc>
              <a:buNone/>
            </a:pPr>
            <a:r>
              <a:rPr sz="3600">
                <a:solidFill>
                  <a:srgbClr val="F26211"/>
                </a:solidFill>
              </a:rPr>
              <a:t>Problèmes de conception - Joints à copeaux d'asphalte</a:t>
            </a:r>
          </a:p>
        </p:txBody>
      </p:sp>
      <p:sp>
        <p:nvSpPr>
          <p:cNvPr id="2" name="Text Placeholder 1">
            <a:extLst xmlns:a="http://schemas.openxmlformats.org/drawingml/2006/main">
              <a:ext uri="{FF2B5EF4-FFF2-40B4-BE49-F238E27FC236}">
                <a16:creationId xmlns:a16="http://schemas.microsoft.com/office/drawing/2014/main" id="{D36641D3-DBE2-D10E-05E3-48E23CF2F40C}"/>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65574" name="Picture 3"/>
          <p:cNvPicPr>
            <a:picLocks xmlns:a="http://schemas.openxmlformats.org/drawingml/2006/main" noChangeAspect="1"/>
          </p:cNvPicPr>
          <p:nvPr/>
        </p:nvPicPr>
        <p:blipFill>
          <a:blip xmlns:r="http://schemas.openxmlformats.org/officeDocument/2006/relationships" xmlns:a="http://schemas.openxmlformats.org/drawingml/2006/main" r:embed="R910b639eabd84478"/>
          <a:srcRect xmlns:a="http://schemas.openxmlformats.org/drawingml/2006/main" l="0" t="0" r="0" b="0"/>
          <a:stretch xmlns:a="http://schemas.openxmlformats.org/drawingml/2006/main">
            <a:fillRect l="0" t="0" r="0" b="0"/>
          </a:stretch>
        </p:blipFill>
        <p:spPr>
          <a:xfrm xmlns:a="http://schemas.openxmlformats.org/drawingml/2006/main">
            <a:off x="1524000" y="1098000"/>
            <a:ext cx="8637732" cy="5760000"/>
          </a:xfrm>
          <a:prstGeom xmlns:a="http://schemas.openxmlformats.org/drawingml/2006/main" prst="rect">
            <a:avLst/>
          </a:prstGeom>
        </p:spPr>
      </p:pic>
    </p:spTree>
    <p:extLst>
      <p:ext uri="{BB962C8B-B14F-4D97-AF65-F5344CB8AC3E}">
        <p14:creationId xmlns:p14="http://schemas.microsoft.com/office/powerpoint/2010/main" val="1444116184"/>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sp>
        <p:nvSpPr>
          <p:cNvPr id="367619" name="Rectangle 3">
            <a:extLst xmlns:a="http://schemas.openxmlformats.org/drawingml/2006/main">
              <a:ext uri="{FF2B5EF4-FFF2-40B4-BE49-F238E27FC236}">
                <a16:creationId xmlns:a16="http://schemas.microsoft.com/office/drawing/2014/main" id="{7D41C0F9-CEA5-E1DA-E228-7D15D3687CB8}"/>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Joint de boue</a:t>
            </a:r>
          </a:p>
        </p:txBody>
      </p:sp>
      <p:sp>
        <p:nvSpPr>
          <p:cNvPr id="2" name="Text Placeholder 1">
            <a:extLst xmlns:a="http://schemas.openxmlformats.org/drawingml/2006/main">
              <a:ext uri="{FF2B5EF4-FFF2-40B4-BE49-F238E27FC236}">
                <a16:creationId xmlns:a16="http://schemas.microsoft.com/office/drawing/2014/main" id="{6BBC0CDB-1B43-8E1D-E44D-501115E89AB8}"/>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67623" name="Picture 2"/>
          <p:cNvPicPr>
            <a:picLocks xmlns:a="http://schemas.openxmlformats.org/drawingml/2006/main" noChangeAspect="1"/>
          </p:cNvPicPr>
          <p:nvPr/>
        </p:nvPicPr>
        <p:blipFill>
          <a:blip xmlns:r="http://schemas.openxmlformats.org/officeDocument/2006/relationships" xmlns:a="http://schemas.openxmlformats.org/drawingml/2006/main" r:embed="Rd73335afa73a49b3"/>
          <a:srcRect xmlns:a="http://schemas.openxmlformats.org/drawingml/2006/main" l="0" t="0" r="0" b="0"/>
          <a:stretch xmlns:a="http://schemas.openxmlformats.org/drawingml/2006/main">
            <a:fillRect l="0" t="0" r="0" b="0"/>
          </a:stretch>
        </p:blipFill>
        <p:spPr>
          <a:xfrm xmlns:a="http://schemas.openxmlformats.org/drawingml/2006/main">
            <a:off x="2178050" y="1098000"/>
            <a:ext cx="7626868" cy="5760000"/>
          </a:xfrm>
          <a:prstGeom xmlns:a="http://schemas.openxmlformats.org/drawingml/2006/main" prst="rect">
            <a:avLst/>
          </a:prstGeom>
        </p:spPr>
      </p:pic>
    </p:spTree>
    <p:extLst>
      <p:ext uri="{BB962C8B-B14F-4D97-AF65-F5344CB8AC3E}">
        <p14:creationId xmlns:p14="http://schemas.microsoft.com/office/powerpoint/2010/main" val="519404257"/>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sp>
        <p:nvSpPr>
          <p:cNvPr id="371715" name="Rectangle 3">
            <a:extLst xmlns:a="http://schemas.openxmlformats.org/drawingml/2006/main">
              <a:ext uri="{FF2B5EF4-FFF2-40B4-BE49-F238E27FC236}">
                <a16:creationId xmlns:a16="http://schemas.microsoft.com/office/drawing/2014/main" id="{BE7FB212-BD95-6E46-8E9C-603F6D9E4513}"/>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Micro-surfaçage</a:t>
            </a:r>
          </a:p>
        </p:txBody>
      </p:sp>
      <p:sp>
        <p:nvSpPr>
          <p:cNvPr id="2" name="Text Placeholder 1">
            <a:extLst xmlns:a="http://schemas.openxmlformats.org/drawingml/2006/main">
              <a:ext uri="{FF2B5EF4-FFF2-40B4-BE49-F238E27FC236}">
                <a16:creationId xmlns:a16="http://schemas.microsoft.com/office/drawing/2014/main" id="{72AC13AB-65AE-0C6D-BF97-7D84EFBEA246}"/>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71719" name="Picture 2"/>
          <p:cNvPicPr>
            <a:picLocks xmlns:a="http://schemas.openxmlformats.org/drawingml/2006/main" noChangeAspect="1"/>
          </p:cNvPicPr>
          <p:nvPr/>
        </p:nvPicPr>
        <p:blipFill>
          <a:blip xmlns:r="http://schemas.openxmlformats.org/officeDocument/2006/relationships" xmlns:a="http://schemas.openxmlformats.org/drawingml/2006/main" r:embed="R54db22ba76f043b7"/>
          <a:srcRect xmlns:a="http://schemas.openxmlformats.org/drawingml/2006/main" l="0" t="0" r="0" b="0"/>
          <a:stretch xmlns:a="http://schemas.openxmlformats.org/drawingml/2006/main">
            <a:fillRect l="0" t="0" r="0" b="0"/>
          </a:stretch>
        </p:blipFill>
        <p:spPr>
          <a:xfrm xmlns:a="http://schemas.openxmlformats.org/drawingml/2006/main">
            <a:off x="2030414" y="1098000"/>
            <a:ext cx="7627464" cy="5760000"/>
          </a:xfrm>
          <a:prstGeom xmlns:a="http://schemas.openxmlformats.org/drawingml/2006/main" prst="rect">
            <a:avLst/>
          </a:prstGeom>
        </p:spPr>
      </p:pic>
    </p:spTree>
    <p:extLst>
      <p:ext uri="{BB962C8B-B14F-4D97-AF65-F5344CB8AC3E}">
        <p14:creationId xmlns:p14="http://schemas.microsoft.com/office/powerpoint/2010/main" val="746822856"/>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sp>
        <p:nvSpPr>
          <p:cNvPr id="373763" name="Rectangle 3">
            <a:extLst xmlns:a="http://schemas.openxmlformats.org/drawingml/2006/main">
              <a:ext uri="{FF2B5EF4-FFF2-40B4-BE49-F238E27FC236}">
                <a16:creationId xmlns:a16="http://schemas.microsoft.com/office/drawing/2014/main" id="{CBF83108-752F-CD64-4AC6-50847D9BDF9F}"/>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Remplissage d'ornière</a:t>
            </a:r>
          </a:p>
        </p:txBody>
      </p:sp>
      <p:sp>
        <p:nvSpPr>
          <p:cNvPr id="2" name="Text Placeholder 1">
            <a:extLst xmlns:a="http://schemas.openxmlformats.org/drawingml/2006/main">
              <a:ext uri="{FF2B5EF4-FFF2-40B4-BE49-F238E27FC236}">
                <a16:creationId xmlns:a16="http://schemas.microsoft.com/office/drawing/2014/main" id="{96DC9202-C847-616C-FDA4-AA4CEDC8F37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73767" name="Picture 2"/>
          <p:cNvPicPr>
            <a:picLocks xmlns:a="http://schemas.openxmlformats.org/drawingml/2006/main" noChangeAspect="1"/>
          </p:cNvPicPr>
          <p:nvPr/>
        </p:nvPicPr>
        <p:blipFill>
          <a:blip xmlns:r="http://schemas.openxmlformats.org/officeDocument/2006/relationships" xmlns:a="http://schemas.openxmlformats.org/drawingml/2006/main" r:embed="R7ec54b134d294a51"/>
          <a:srcRect xmlns:a="http://schemas.openxmlformats.org/drawingml/2006/main" l="0" t="0" r="0" b="0"/>
          <a:stretch xmlns:a="http://schemas.openxmlformats.org/drawingml/2006/main">
            <a:fillRect l="0" t="0" r="0" b="0"/>
          </a:stretch>
        </p:blipFill>
        <p:spPr>
          <a:xfrm xmlns:a="http://schemas.openxmlformats.org/drawingml/2006/main">
            <a:off x="2074863" y="1098000"/>
            <a:ext cx="7637244" cy="5760000"/>
          </a:xfrm>
          <a:prstGeom xmlns:a="http://schemas.openxmlformats.org/drawingml/2006/main" prst="rect">
            <a:avLst/>
          </a:prstGeom>
        </p:spPr>
      </p:pic>
    </p:spTree>
    <p:extLst>
      <p:ext uri="{BB962C8B-B14F-4D97-AF65-F5344CB8AC3E}">
        <p14:creationId xmlns:p14="http://schemas.microsoft.com/office/powerpoint/2010/main" val="703264054"/>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sp>
        <p:nvSpPr>
          <p:cNvPr id="375811" name="Rectangle 3075">
            <a:extLst xmlns:a="http://schemas.openxmlformats.org/drawingml/2006/main">
              <a:ext uri="{FF2B5EF4-FFF2-40B4-BE49-F238E27FC236}">
                <a16:creationId xmlns:a16="http://schemas.microsoft.com/office/drawing/2014/main" id="{3DD6C213-ED29-45E9-8251-27EA2E0E34E6}"/>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Phoque du Cap</a:t>
            </a:r>
          </a:p>
        </p:txBody>
      </p:sp>
      <p:sp>
        <p:nvSpPr>
          <p:cNvPr id="2" name="Text Placeholder 1">
            <a:extLst xmlns:a="http://schemas.openxmlformats.org/drawingml/2006/main">
              <a:ext uri="{FF2B5EF4-FFF2-40B4-BE49-F238E27FC236}">
                <a16:creationId xmlns:a16="http://schemas.microsoft.com/office/drawing/2014/main" id="{73FC26CD-1798-384F-6496-FBC45187D4AF}"/>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75815" name="Picture 3074"/>
          <p:cNvPicPr>
            <a:picLocks xmlns:a="http://schemas.openxmlformats.org/drawingml/2006/main" noChangeAspect="1"/>
          </p:cNvPicPr>
          <p:nvPr/>
        </p:nvPicPr>
        <p:blipFill>
          <a:blip xmlns:r="http://schemas.openxmlformats.org/officeDocument/2006/relationships" xmlns:a="http://schemas.openxmlformats.org/drawingml/2006/main" r:embed="Re43e34ab923d4ef4"/>
          <a:srcRect xmlns:a="http://schemas.openxmlformats.org/drawingml/2006/main" l="0" t="0" r="0" b="0"/>
          <a:stretch xmlns:a="http://schemas.openxmlformats.org/drawingml/2006/main">
            <a:fillRect l="0" t="0" r="0" b="0"/>
          </a:stretch>
        </p:blipFill>
        <p:spPr>
          <a:xfrm xmlns:a="http://schemas.openxmlformats.org/drawingml/2006/main">
            <a:off x="2079626" y="1098000"/>
            <a:ext cx="7626018" cy="5760000"/>
          </a:xfrm>
          <a:prstGeom xmlns:a="http://schemas.openxmlformats.org/drawingml/2006/main" prst="rect">
            <a:avLst/>
          </a:prstGeom>
        </p:spPr>
      </p:pic>
    </p:spTree>
    <p:extLst>
      <p:ext uri="{BB962C8B-B14F-4D97-AF65-F5344CB8AC3E}">
        <p14:creationId xmlns:p14="http://schemas.microsoft.com/office/powerpoint/2010/main" val="71604994"/>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a:bodyPr>
          <a:lstStyle xmlns:a="http://schemas.openxmlformats.org/drawingml/2006/main"/>
          <a:p xmlns:a="http://schemas.openxmlformats.org/drawingml/2006/main">
            <a:r>
              <a:t>Road Transportation Systems Engineering </a:t>
            </a:r>
            <a:r>
              <a:t>Development</a:t>
            </a:r>
            <a:r>
              <a:t> </a:t>
            </a:r>
            <a:r>
              <a:t>in the Sub-Saharan Africa – Modern EU Master Programme &amp; Capacity Building</a:t>
            </a:r>
          </a:p>
        </p:txBody>
      </p:sp>
    </p:spTree>
    <p:extLst>
      <p:ext uri="{BB962C8B-B14F-4D97-AF65-F5344CB8AC3E}">
        <p14:creationId xmlns:p14="http://schemas.microsoft.com/office/powerpoint/2010/main" val="412433752"/>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sp>
        <p:nvSpPr>
          <p:cNvPr id="377858" name="Rectangle 1026">
            <a:extLst xmlns:a="http://schemas.openxmlformats.org/drawingml/2006/main">
              <a:ext uri="{FF2B5EF4-FFF2-40B4-BE49-F238E27FC236}">
                <a16:creationId xmlns:a16="http://schemas.microsoft.com/office/drawing/2014/main" id="{495EA411-7E9D-A69B-C759-102AC74730A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Considérations relatives aux coûts</a:t>
            </a:r>
          </a:p>
        </p:txBody>
      </p:sp>
      <p:sp>
        <p:nvSpPr>
          <p:cNvPr id="377859" name="Rectangle 1027">
            <a:extLst xmlns:a="http://schemas.openxmlformats.org/drawingml/2006/main">
              <a:ext uri="{FF2B5EF4-FFF2-40B4-BE49-F238E27FC236}">
                <a16:creationId xmlns:a16="http://schemas.microsoft.com/office/drawing/2014/main" id="{CE855E52-B22C-3645-488C-E0222F0F87C4}"/>
              </a:ext>
            </a:extLst>
          </p:cNvPr>
          <p:cNvSpPr>
            <a:spLocks xmlns:a="http://schemas.openxmlformats.org/drawingml/2006/main" noGrp="1"/>
          </p:cNvSpPr>
          <p:nvPr>
            <p:ph type="body" idx="11"/>
          </p:nvPr>
        </p:nvSpPr>
        <p:spPr/>
        <p:txBody>
          <a:bodyPr xmlns:a="http://schemas.openxmlformats.org/drawingml/2006/main">
            <a:normAutofit fontScale="54215" lnSpcReduction="20000"/>
          </a:bodyPr>
          <a:lstStyle xmlns:a="http://schemas.openxmlformats.org/drawingml/2006/main"/>
          <a:p xmlns:a="http://schemas.openxmlformats.org/drawingml/2006/main">
            <a:r>
              <a:t>Coûts typiques du traitement de surface</a:t>
            </a:r>
          </a:p>
          <a:p xmlns:a="http://schemas.openxmlformats.org/drawingml/2006/main">
            <a:pPr>
              <a:buNone/>
            </a:pPr>
            <a:r>
              <a:t>Scellant anti-éclats 0,90 $ /m²</a:t>
            </a:r>
          </a:p>
          <a:p xmlns:a="http://schemas.openxmlformats.org/drawingml/2006/main">
            <a:pPr>
              <a:buNone/>
            </a:pPr>
            <a:r>
              <a:t>DB. joint anti-éclats 1,35 $ /m²</a:t>
            </a:r>
          </a:p>
          <a:p xmlns:a="http://schemas.openxmlformats.org/drawingml/2006/main">
            <a:pPr>
              <a:buNone/>
            </a:pPr>
            <a:r>
              <a:t>Coulis de scellement 0,84 $ à 1,14 $ /m²</a:t>
            </a:r>
          </a:p>
          <a:p xmlns:a="http://schemas.openxmlformats.org/drawingml/2006/main">
            <a:pPr>
              <a:buNone/>
            </a:pPr>
            <a:r>
              <a:t>Micro-surfaçage 1,05 $ à 2,00 $ /m²</a:t>
            </a:r>
          </a:p>
          <a:p xmlns:a="http://schemas.openxmlformats.org/drawingml/2006/main">
            <a:pPr>
              <a:buNone/>
            </a:pPr>
            <a:r>
              <a:t>Joint antibrouillard 0,12 $ à 0,17 $ /m²</a:t>
            </a:r>
          </a:p>
          <a:p xmlns:a="http://schemas.openxmlformats.org/drawingml/2006/main">
            <a:pPr>
              <a:buNone/>
            </a:pPr>
            <a:r>
              <a:t>Scellement de sable 0,30 $ à 0,48 $ /m²</a:t>
            </a:r>
          </a:p>
          <a:p xmlns:a="http://schemas.openxmlformats.org/drawingml/2006/main">
            <a:pPr>
              <a:buNone/>
            </a:pPr>
            <a:r>
              <a:t>Phoque du Cap 1,70 $ à 2,40 $ /m²</a:t>
            </a:r>
          </a:p>
        </p:txBody>
      </p:sp>
    </p:spTree>
    <p:extLst>
      <p:ext uri="{BB962C8B-B14F-4D97-AF65-F5344CB8AC3E}">
        <p14:creationId xmlns:p14="http://schemas.microsoft.com/office/powerpoint/2010/main" val="1424756552"/>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sp>
        <p:nvSpPr>
          <p:cNvPr id="433154" name="Rectangle 1026">
            <a:extLst xmlns:a="http://schemas.openxmlformats.org/drawingml/2006/main">
              <a:ext uri="{FF2B5EF4-FFF2-40B4-BE49-F238E27FC236}">
                <a16:creationId xmlns:a16="http://schemas.microsoft.com/office/drawing/2014/main" id="{D8776BB6-D5BE-8438-8BA3-667AACB5A2B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Ville d'Albuquerque (1999) - Coûts</a:t>
            </a:r>
          </a:p>
        </p:txBody>
      </p:sp>
      <p:sp>
        <p:nvSpPr>
          <p:cNvPr id="433155" name="Rectangle 1027">
            <a:extLst xmlns:a="http://schemas.openxmlformats.org/drawingml/2006/main">
              <a:ext uri="{FF2B5EF4-FFF2-40B4-BE49-F238E27FC236}">
                <a16:creationId xmlns:a16="http://schemas.microsoft.com/office/drawing/2014/main" id="{DE279E04-C582-4F84-8DE1-F0FF67EC320E}"/>
              </a:ext>
            </a:extLst>
          </p:cNvPr>
          <p:cNvSpPr>
            <a:spLocks xmlns:a="http://schemas.openxmlformats.org/drawingml/2006/main" noGrp="1"/>
          </p:cNvSpPr>
          <p:nvPr>
            <p:ph type="body" idx="11"/>
          </p:nvPr>
        </p:nvSpPr>
        <p:spPr/>
        <p:txBody>
          <a:bodyPr xmlns:a="http://schemas.openxmlformats.org/drawingml/2006/main">
            <a:normAutofit fontScale="100000"/>
          </a:bodyPr>
          <a:lstStyle xmlns:a="http://schemas.openxmlformats.org/drawingml/2006/main"/>
          <a:p xmlns:a="http://schemas.openxmlformats.org/drawingml/2006/main">
            <a:r>
              <a:t>Moulin et incrustation 5,80 $ par mètre carré.</a:t>
            </a:r>
          </a:p>
          <a:p xmlns:a="http://schemas.openxmlformats.org/drawingml/2006/main">
            <a:pPr>
              <a:lnSpc>
                <a:spcPct val="85000"/>
              </a:lnSpc>
              <a:buNone/>
            </a:pPr>
            <a:r>
              <a:t>Polymère modifié</a:t>
            </a:r>
          </a:p>
          <a:p xmlns:a="http://schemas.openxmlformats.org/drawingml/2006/main">
            <a:pPr>
              <a:lnSpc>
                <a:spcPct val="85000"/>
              </a:lnSpc>
              <a:buNone/>
            </a:pPr>
            <a:r>
              <a:t>        Slurry Seal 1,25 $ par mètre carré.</a:t>
            </a:r>
          </a:p>
          <a:p xmlns:a="http://schemas.openxmlformats.org/drawingml/2006/main">
            <a:r>
              <a:t>Scellant pour fissures 0,61 $ par mètre carré.</a:t>
            </a:r>
          </a:p>
          <a:p xmlns:a="http://schemas.openxmlformats.org/drawingml/2006/main">
            <a:r>
              <a:t>Sceau à puce interne 0,90 $ par mètre carré.</a:t>
            </a:r>
          </a:p>
          <a:p xmlns:a="http://schemas.openxmlformats.org/drawingml/2006/main">
            <a:r>
              <a:t>Joints antibrouillard 0,15 $ par mètre carré.</a:t>
            </a:r>
          </a:p>
        </p:txBody>
      </p:sp>
    </p:spTree>
    <p:extLst>
      <p:ext uri="{BB962C8B-B14F-4D97-AF65-F5344CB8AC3E}">
        <p14:creationId xmlns:p14="http://schemas.microsoft.com/office/powerpoint/2010/main" val="267835080"/>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sp>
        <p:nvSpPr>
          <p:cNvPr id="386050" name="Rectangle 2">
            <a:extLst xmlns:a="http://schemas.openxmlformats.org/drawingml/2006/main">
              <a:ext uri="{FF2B5EF4-FFF2-40B4-BE49-F238E27FC236}">
                <a16:creationId xmlns:a16="http://schemas.microsoft.com/office/drawing/2014/main" id="{3A707F35-6029-56E5-DF76-B36869E847B4}"/>
              </a:ext>
            </a:extLst>
          </p:cNvPr>
          <p:cNvSpPr>
            <a:spLocks xmlns:a="http://schemas.openxmlformats.org/drawingml/2006/main" noGrp="1"/>
          </p:cNvSpPr>
          <p:nvPr/>
        </p:nvSpPr>
        <p:spPr>
          <a:xfrm xmlns:a="http://schemas.openxmlformats.org/drawingml/2006/main">
            <a:off x="2135188" y="1336675"/>
            <a:ext cx="7726362" cy="250348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buNone/>
              <a:defRPr sz="3200">
                <a:solidFill>
                  <a:schemeClr val="tx1"/>
                </a:solidFill>
                <a:effectLst>
                  <a:outerShdw blurRad="38100" dist="38100" dir="2700000" algn="tl">
                    <a:srgbClr val="000000"/>
                  </a:outerShdw>
                </a:effectLst>
                <a:latin typeface="Arial"/>
                <a:ea typeface="Arial"/>
                <a:cs typeface="Arial"/>
              </a:defRPr>
            </a:lvl1pPr>
            <a:lvl2pPr marL="742950" indent="-285750">
              <a:buChar char="–"/>
              <a:defRPr sz="2800">
                <a:solidFill>
                  <a:schemeClr val="tx1"/>
                </a:solidFill>
                <a:effectLst>
                  <a:outerShdw blurRad="38100" dist="38100" dir="2700000" algn="tl">
                    <a:srgbClr val="000000"/>
                  </a:outerShdw>
                </a:effectLst>
                <a:latin typeface="Arial"/>
                <a:ea typeface="Arial"/>
                <a:cs typeface="Arial"/>
              </a:defRPr>
            </a:lvl2pPr>
            <a:lvl3pPr marL="1143000" indent="-228600">
              <a:buNone/>
              <a:defRPr sz="2400">
                <a:solidFill>
                  <a:schemeClr val="tx1"/>
                </a:solidFill>
                <a:effectLst>
                  <a:outerShdw blurRad="38100" dist="38100" dir="2700000" algn="tl">
                    <a:srgbClr val="000000"/>
                  </a:outerShdw>
                </a:effectLst>
                <a:latin typeface="Arial"/>
                <a:ea typeface="Arial"/>
                <a:cs typeface="Arial"/>
              </a:defRPr>
            </a:lvl3pPr>
            <a:lvl4pPr marL="1600200" indent="-228600">
              <a:buChar char="–"/>
              <a:defRPr sz="2000">
                <a:solidFill>
                  <a:schemeClr val="tx1"/>
                </a:solidFill>
                <a:effectLst>
                  <a:outerShdw blurRad="38100" dist="38100" dir="2700000" algn="tl">
                    <a:srgbClr val="000000"/>
                  </a:outerShdw>
                </a:effectLst>
                <a:latin typeface="Arial"/>
                <a:ea typeface="Arial"/>
                <a:cs typeface="Arial"/>
              </a:defRPr>
            </a:lvl4pPr>
            <a:lvl5pPr marL="2057400" indent="-228600">
              <a:buNone/>
              <a:defRPr sz="2000">
                <a:solidFill>
                  <a:schemeClr val="tx1"/>
                </a:solidFill>
                <a:effectLst>
                  <a:outerShdw blurRad="38100" dist="38100" dir="2700000" algn="tl">
                    <a:srgbClr val="000000"/>
                  </a:outerShdw>
                </a:effectLst>
                <a:latin typeface="Arial"/>
                <a:ea typeface="Arial"/>
                <a:cs typeface="Arial"/>
              </a:defRPr>
            </a:lvl5pPr>
            <a:lvl6pPr marL="2514600" indent="-228600">
              <a:buNone/>
              <a:defRPr sz="2000">
                <a:solidFill>
                  <a:schemeClr val="tx1"/>
                </a:solidFill>
                <a:effectLst>
                  <a:outerShdw blurRad="38100" dist="38100" dir="2700000" algn="tl">
                    <a:srgbClr val="000000"/>
                  </a:outerShdw>
                </a:effectLst>
                <a:latin typeface="Arial"/>
                <a:ea typeface="Arial"/>
                <a:cs typeface="Arial"/>
              </a:defRPr>
            </a:lvl6pPr>
            <a:lvl7pPr marL="2971800" indent="-228600">
              <a:buNone/>
              <a:defRPr sz="2000">
                <a:solidFill>
                  <a:schemeClr val="tx1"/>
                </a:solidFill>
                <a:effectLst>
                  <a:outerShdw blurRad="38100" dist="38100" dir="2700000" algn="tl">
                    <a:srgbClr val="000000"/>
                  </a:outerShdw>
                </a:effectLst>
                <a:latin typeface="Arial"/>
                <a:ea typeface="Arial"/>
                <a:cs typeface="Arial"/>
              </a:defRPr>
            </a:lvl7pPr>
            <a:lvl8pPr marL="3429000" indent="-228600">
              <a:buNone/>
              <a:defRPr sz="2000">
                <a:solidFill>
                  <a:schemeClr val="tx1"/>
                </a:solidFill>
                <a:effectLst>
                  <a:outerShdw blurRad="38100" dist="38100" dir="2700000" algn="tl">
                    <a:srgbClr val="000000"/>
                  </a:outerShdw>
                </a:effectLst>
                <a:latin typeface="Arial"/>
                <a:ea typeface="Arial"/>
                <a:cs typeface="Arial"/>
              </a:defRPr>
            </a:lvl8pPr>
            <a:lvl9pPr marL="3886200" indent="-228600">
              <a:buNone/>
              <a:defRPr sz="2000">
                <a:solidFill>
                  <a:schemeClr val="tx1"/>
                </a:solidFill>
                <a:effectLst>
                  <a:outerShdw blurRad="38100" dist="38100" dir="2700000" algn="tl">
                    <a:srgbClr val="000000"/>
                  </a:outerShdw>
                </a:effectLst>
                <a:latin typeface="Arial"/>
                <a:ea typeface="Arial"/>
                <a:cs typeface="Arial"/>
              </a:defRPr>
            </a:lvl9pPr>
          </a:lstStyle>
          <a:p xmlns:a="http://schemas.openxmlformats.org/drawingml/2006/main">
            <a:pPr algn="ctr">
              <a:buNone/>
            </a:pPr>
          </a:p>
        </p:txBody>
      </p:sp>
      <p:sp>
        <p:nvSpPr>
          <p:cNvPr id="2" name="Title 1">
            <a:extLst xmlns:a="http://schemas.openxmlformats.org/drawingml/2006/main">
              <a:ext uri="{FF2B5EF4-FFF2-40B4-BE49-F238E27FC236}">
                <a16:creationId xmlns:a16="http://schemas.microsoft.com/office/drawing/2014/main" id="{D5DA9F1C-8CEE-8D42-443A-411DF902DD15}"/>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Asphalte mélangé à chaud </a:t>
            </a:r>
          </a:p>
          <a:p xmlns:a="http://schemas.openxmlformats.org/drawingml/2006/main">
            <a:r>
              <a:t>Superpositions</a:t>
            </a:r>
          </a:p>
        </p:txBody>
      </p:sp>
      <p:sp>
        <p:nvSpPr>
          <p:cNvPr id="4" name="Text Placeholder 3">
            <a:extLst xmlns:a="http://schemas.openxmlformats.org/drawingml/2006/main">
              <a:ext uri="{FF2B5EF4-FFF2-40B4-BE49-F238E27FC236}">
                <a16:creationId xmlns:a16="http://schemas.microsoft.com/office/drawing/2014/main" id="{F92B454F-8214-463E-3D19-ACD5C53C901D}"/>
              </a:ext>
            </a:extLst>
          </p:cNvPr>
          <p:cNvSpPr>
            <a:spLocks xmlns:a="http://schemas.openxmlformats.org/drawingml/2006/main" noGrp="1"/>
          </p:cNvSpPr>
          <p:nvPr>
            <p:ph type="body" idx="1"/>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919712731"/>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sp>
        <p:nvSpPr>
          <p:cNvPr id="387074" name="Rectangle 2">
            <a:extLst xmlns:a="http://schemas.openxmlformats.org/drawingml/2006/main">
              <a:ext uri="{FF2B5EF4-FFF2-40B4-BE49-F238E27FC236}">
                <a16:creationId xmlns:a16="http://schemas.microsoft.com/office/drawing/2014/main" id="{8C3E58E8-8A25-D53A-4DFF-812D50D95890}"/>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Introduction</a:t>
            </a:r>
          </a:p>
        </p:txBody>
      </p:sp>
      <p:sp>
        <p:nvSpPr>
          <p:cNvPr id="387075" name="Rectangle 3">
            <a:extLst xmlns:a="http://schemas.openxmlformats.org/drawingml/2006/main">
              <a:ext uri="{FF2B5EF4-FFF2-40B4-BE49-F238E27FC236}">
                <a16:creationId xmlns:a16="http://schemas.microsoft.com/office/drawing/2014/main" id="{CB8024AE-D9B4-21FF-DCD6-65B27CA346AA}"/>
              </a:ext>
            </a:extLst>
          </p:cNvPr>
          <p:cNvSpPr>
            <a:spLocks xmlns:a="http://schemas.openxmlformats.org/drawingml/2006/main" noGrp="1"/>
          </p:cNvSpPr>
          <p:nvPr>
            <p:ph type="body" idx="11"/>
          </p:nvPr>
        </p:nvSpPr>
        <p:spPr/>
        <p:txBody>
          <a:bodyPr xmlns:a="http://schemas.openxmlformats.org/drawingml/2006/main">
            <a:normAutofit fontScale="73874" lnSpcReduction="10000"/>
          </a:bodyPr>
          <a:lstStyle xmlns:a="http://schemas.openxmlformats.org/drawingml/2006/main"/>
          <a:p xmlns:a="http://schemas.openxmlformats.org/drawingml/2006/main">
            <a:pPr>
              <a:lnSpc>
                <a:spcPct val="140000"/>
              </a:lnSpc>
              <a:buNone/>
            </a:pPr>
            <a:r>
              <a:t>Méthode la plus populaire</a:t>
            </a:r>
          </a:p>
          <a:p xmlns:a="http://schemas.openxmlformats.org/drawingml/2006/main">
            <a:pPr>
              <a:lnSpc>
                <a:spcPct val="150000"/>
              </a:lnSpc>
              <a:buNone/>
            </a:pPr>
            <a:r>
              <a:t>Des moyens relativement rapides et économiques pour :</a:t>
            </a:r>
          </a:p>
          <a:p xmlns:a="http://schemas.openxmlformats.org/drawingml/2006/main">
            <a:pPr>
              <a:lnSpc>
                <a:spcPct val="90000"/>
              </a:lnSpc>
              <a:buNone/>
            </a:pPr>
            <a:r>
              <a:t>Corriger les lacunes</a:t>
            </a:r>
          </a:p>
          <a:p xmlns:a="http://schemas.openxmlformats.org/drawingml/2006/main">
            <a:pPr>
              <a:lnSpc>
                <a:spcPct val="110000"/>
              </a:lnSpc>
              <a:buNone/>
            </a:pPr>
            <a:r>
              <a:t>Restaurer la satisfaction des utilisateurs</a:t>
            </a:r>
          </a:p>
          <a:p xmlns:a="http://schemas.openxmlformats.org/drawingml/2006/main">
            <a:pPr>
              <a:lnSpc>
                <a:spcPct val="110000"/>
              </a:lnSpc>
              <a:buNone/>
            </a:pPr>
            <a:r>
              <a:t>Ajouter une capacité structurelle</a:t>
            </a:r>
          </a:p>
          <a:p xmlns:a="http://schemas.openxmlformats.org/drawingml/2006/main">
            <a:pPr>
              <a:lnSpc>
                <a:spcPct val="140000"/>
              </a:lnSpc>
              <a:buNone/>
            </a:pPr>
            <a:r>
              <a:t>De mauvaises performances ne sont PAS rares</a:t>
            </a:r>
          </a:p>
        </p:txBody>
      </p:sp>
    </p:spTree>
    <p:extLst>
      <p:ext uri="{BB962C8B-B14F-4D97-AF65-F5344CB8AC3E}">
        <p14:creationId xmlns:p14="http://schemas.microsoft.com/office/powerpoint/2010/main" val="518241615"/>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sp>
        <p:nvSpPr>
          <p:cNvPr id="389122" name="Rectangle 2">
            <a:extLst xmlns:a="http://schemas.openxmlformats.org/drawingml/2006/main">
              <a:ext uri="{FF2B5EF4-FFF2-40B4-BE49-F238E27FC236}">
                <a16:creationId xmlns:a16="http://schemas.microsoft.com/office/drawing/2014/main" id="{A4ED11F1-4B16-C340-4A9B-C1208D13BD6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Traitement et réparation pré-superposition</a:t>
            </a:r>
          </a:p>
        </p:txBody>
      </p:sp>
      <p:sp>
        <p:nvSpPr>
          <p:cNvPr id="389123" name="Rectangle 3">
            <a:extLst xmlns:a="http://schemas.openxmlformats.org/drawingml/2006/main">
              <a:ext uri="{FF2B5EF4-FFF2-40B4-BE49-F238E27FC236}">
                <a16:creationId xmlns:a16="http://schemas.microsoft.com/office/drawing/2014/main" id="{8660696B-DC59-5317-8FE4-1143A6CFEF6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a:lnSpc>
                <a:spcPct val="120000"/>
              </a:lnSpc>
              <a:buNone/>
            </a:pPr>
            <a:r>
              <a:rPr sz="1800"/>
              <a:t>Dépend de :</a:t>
            </a:r>
          </a:p>
          <a:p xmlns:a="http://schemas.openxmlformats.org/drawingml/2006/main">
            <a:pPr>
              <a:lnSpc>
                <a:spcPct val="120000"/>
              </a:lnSpc>
              <a:buNone/>
            </a:pPr>
            <a:r>
              <a:rPr sz="1800"/>
              <a:t>Type de couche de renforcement</a:t>
            </a:r>
          </a:p>
          <a:p xmlns:a="http://schemas.openxmlformats.org/drawingml/2006/main">
            <a:pPr>
              <a:lnSpc>
                <a:spcPct val="120000"/>
              </a:lnSpc>
              <a:buNone/>
            </a:pPr>
            <a:r>
              <a:rPr sz="1800"/>
              <a:t>Capacité structurelle de la chaussée existante</a:t>
            </a:r>
          </a:p>
          <a:p xmlns:a="http://schemas.openxmlformats.org/drawingml/2006/main">
            <a:pPr>
              <a:lnSpc>
                <a:spcPct val="120000"/>
              </a:lnSpc>
              <a:buNone/>
            </a:pPr>
            <a:r>
              <a:rPr sz="1800"/>
              <a:t>Types de dégradations existantes</a:t>
            </a:r>
          </a:p>
          <a:p xmlns:a="http://schemas.openxmlformats.org/drawingml/2006/main">
            <a:pPr>
              <a:lnSpc>
                <a:spcPct val="120000"/>
              </a:lnSpc>
              <a:buNone/>
            </a:pPr>
            <a:r>
              <a:rPr sz="1800"/>
              <a:t>Trafic futur</a:t>
            </a:r>
          </a:p>
          <a:p xmlns:a="http://schemas.openxmlformats.org/drawingml/2006/main">
            <a:pPr>
              <a:lnSpc>
                <a:spcPct val="120000"/>
              </a:lnSpc>
              <a:buNone/>
            </a:pPr>
            <a:r>
              <a:rPr sz="1800"/>
              <a:t>Contraintes physiques</a:t>
            </a:r>
          </a:p>
          <a:p xmlns:a="http://schemas.openxmlformats.org/drawingml/2006/main">
            <a:pPr>
              <a:lnSpc>
                <a:spcPct val="120000"/>
              </a:lnSpc>
              <a:buNone/>
            </a:pPr>
            <a:r>
              <a:rPr sz="1800"/>
              <a:t>Coût</a:t>
            </a:r>
          </a:p>
        </p:txBody>
      </p:sp>
    </p:spTree>
    <p:extLst>
      <p:ext uri="{BB962C8B-B14F-4D97-AF65-F5344CB8AC3E}">
        <p14:creationId xmlns:p14="http://schemas.microsoft.com/office/powerpoint/2010/main" val="1730374813"/>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sp>
        <p:nvSpPr>
          <p:cNvPr id="391170" name="Rectangle 2">
            <a:extLst xmlns:a="http://schemas.openxmlformats.org/drawingml/2006/main">
              <a:ext uri="{FF2B5EF4-FFF2-40B4-BE49-F238E27FC236}">
                <a16:creationId xmlns:a16="http://schemas.microsoft.com/office/drawing/2014/main" id="{6A386BBE-4D39-A205-CBDC-0ABDFC471C8F}"/>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normAutofit fontScale="95671"/>
          </a:bodyPr>
          <a:lstStyle xmlns:a="http://schemas.openxmlformats.org/drawingml/2006/main"/>
          <a:p xmlns:a="http://schemas.openxmlformats.org/drawingml/2006/main">
            <a:r>
              <a:rPr sz="4000">
                <a:solidFill>
                  <a:srgbClr val="F26211"/>
                </a:solidFill>
              </a:rPr>
              <a:t>Traitement et réparation pré-superposition</a:t>
            </a:r>
          </a:p>
        </p:txBody>
      </p:sp>
      <p:sp>
        <p:nvSpPr>
          <p:cNvPr id="2" name="Text Placeholder 1">
            <a:extLst xmlns:a="http://schemas.openxmlformats.org/drawingml/2006/main">
              <a:ext uri="{FF2B5EF4-FFF2-40B4-BE49-F238E27FC236}">
                <a16:creationId xmlns:a16="http://schemas.microsoft.com/office/drawing/2014/main" id="{A1E62CD5-5647-E4D7-2EC3-D260FC689CEA}"/>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391174" name="Picture 3"/>
          <p:cNvPicPr>
            <a:picLocks xmlns:a="http://schemas.openxmlformats.org/drawingml/2006/main" noChangeAspect="1"/>
          </p:cNvPicPr>
          <p:nvPr/>
        </p:nvPicPr>
        <p:blipFill>
          <a:blip xmlns:r="http://schemas.openxmlformats.org/officeDocument/2006/relationships" xmlns:a="http://schemas.openxmlformats.org/drawingml/2006/main" r:embed="R97c3c7ad79ed46ea"/>
          <a:srcRect xmlns:a="http://schemas.openxmlformats.org/drawingml/2006/main" l="0" t="0" r="0" b="0"/>
          <a:stretch xmlns:a="http://schemas.openxmlformats.org/drawingml/2006/main">
            <a:fillRect l="0" t="0" r="0" b="0"/>
          </a:stretch>
        </p:blipFill>
        <p:spPr>
          <a:xfrm xmlns:a="http://schemas.openxmlformats.org/drawingml/2006/main">
            <a:off x="2274888" y="1333500"/>
            <a:ext cx="7359650" cy="5524500"/>
          </a:xfrm>
          <a:prstGeom xmlns:a="http://schemas.openxmlformats.org/drawingml/2006/main" prst="rect">
            <a:avLst/>
          </a:prstGeom>
        </p:spPr>
      </p:pic>
    </p:spTree>
    <p:extLst>
      <p:ext uri="{BB962C8B-B14F-4D97-AF65-F5344CB8AC3E}">
        <p14:creationId xmlns:p14="http://schemas.microsoft.com/office/powerpoint/2010/main" val="1305655399"/>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sp>
        <p:nvSpPr>
          <p:cNvPr id="392194" name="Freeform 2">
            <a:extLst xmlns:a="http://schemas.openxmlformats.org/drawingml/2006/main">
              <a:ext uri="{FF2B5EF4-FFF2-40B4-BE49-F238E27FC236}">
                <a16:creationId xmlns:a16="http://schemas.microsoft.com/office/drawing/2014/main" id="{06B07615-C0E4-5D50-777D-9A3EDDB5C4E6}"/>
              </a:ext>
            </a:extLst>
          </p:cNvPr>
          <p:cNvSpPr>
            <a:spLocks xmlns:a="http://schemas.openxmlformats.org/drawingml/2006/main" noGrp="1"/>
          </p:cNvSpPr>
          <p:nvPr/>
        </p:nvSpPr>
        <p:spPr>
          <a:xfrm xmlns:a="http://schemas.openxmlformats.org/drawingml/2006/main">
            <a:off x="4191000" y="2225675"/>
            <a:ext cx="3352800" cy="1460500"/>
          </a:xfrm>
          <a:custGeom xmlns:a="http://schemas.openxmlformats.org/drawingml/2006/main">
            <a:rect l="0" t="0" r="r" b="b"/>
            <a:pathLst>
              <a:path w="2112" h="920">
                <a:moveTo>
                  <a:pt x="0" y="920"/>
                </a:moveTo>
                <a:cubicBezTo>
                  <a:pt x="192" y="704"/>
                  <a:pt x="384" y="488"/>
                  <a:pt x="624" y="344"/>
                </a:cubicBezTo>
                <a:cubicBezTo>
                  <a:pt x="864" y="200"/>
                  <a:pt x="1192" y="112"/>
                  <a:pt x="1440" y="56"/>
                </a:cubicBezTo>
                <a:cubicBezTo>
                  <a:pt x="1688" y="0"/>
                  <a:pt x="1900" y="4"/>
                  <a:pt x="2112" y="8"/>
                </a:cubicBezTo>
              </a:path>
            </a:pathLst>
          </a:custGeom>
          <a:noFill xmlns:a="http://schemas.openxmlformats.org/drawingml/2006/main"/>
          <a:ln xmlns:a="http://schemas.openxmlformats.org/drawingml/2006/main" w="57150" cmpd="sng">
            <a:solidFill>
              <a:srgbClr val="A50021"/>
            </a:solidFill>
            <a:prstDash val="solid"/>
            <a:headEnd type="none" w="sm" len="sm"/>
            <a:tailEnd type="none" w="med" len="med"/>
          </a:ln>
        </p:spPr>
        <p:txBody>
          <a:bodyPr xmlns:a="http://schemas.openxmlformats.org/drawingml/2006/main" wrap="none" anchor="ctr"/>
          <a:lstStyle xmlns:a="http://schemas.openxmlformats.org/drawingml/2006/main"/>
          <a:p xmlns:a="http://schemas.openxmlformats.org/drawingml/2006/main"/>
        </p:txBody>
      </p:sp>
      <p:sp>
        <p:nvSpPr>
          <p:cNvPr id="392195" name="Freeform 3">
            <a:extLst xmlns:a="http://schemas.openxmlformats.org/drawingml/2006/main">
              <a:ext uri="{FF2B5EF4-FFF2-40B4-BE49-F238E27FC236}">
                <a16:creationId xmlns:a16="http://schemas.microsoft.com/office/drawing/2014/main" id="{571BD8F0-DE68-61BF-696E-0BD91BB14FD9}"/>
              </a:ext>
            </a:extLst>
          </p:cNvPr>
          <p:cNvSpPr>
            <a:spLocks xmlns:a="http://schemas.openxmlformats.org/drawingml/2006/main" noGrp="1"/>
          </p:cNvSpPr>
          <p:nvPr/>
        </p:nvSpPr>
        <p:spPr>
          <a:xfrm xmlns:a="http://schemas.openxmlformats.org/drawingml/2006/main">
            <a:off x="4198939" y="4437063"/>
            <a:ext cx="2065337" cy="1090612"/>
          </a:xfrm>
          <a:custGeom xmlns:a="http://schemas.openxmlformats.org/drawingml/2006/main">
            <a:rect l="0" t="0" r="r" b="b"/>
            <a:pathLst>
              <a:path w="1301" h="687">
                <a:moveTo>
                  <a:pt x="0" y="0"/>
                </a:moveTo>
                <a:cubicBezTo>
                  <a:pt x="80" y="69"/>
                  <a:pt x="331" y="313"/>
                  <a:pt x="480" y="413"/>
                </a:cubicBezTo>
                <a:cubicBezTo>
                  <a:pt x="629" y="513"/>
                  <a:pt x="756" y="554"/>
                  <a:pt x="893" y="600"/>
                </a:cubicBezTo>
                <a:cubicBezTo>
                  <a:pt x="1030" y="646"/>
                  <a:pt x="1216" y="669"/>
                  <a:pt x="1301" y="687"/>
                </a:cubicBezTo>
              </a:path>
            </a:pathLst>
          </a:custGeom>
          <a:noFill xmlns:a="http://schemas.openxmlformats.org/drawingml/2006/main"/>
          <a:ln xmlns:a="http://schemas.openxmlformats.org/drawingml/2006/main" w="57150" cmpd="sng">
            <a:solidFill>
              <a:srgbClr val="A50021"/>
            </a:solidFill>
            <a:prstDash val="solid"/>
            <a:headEnd type="none" w="sm" len="sm"/>
            <a:tailEnd type="none" w="med" len="med"/>
          </a:ln>
        </p:spPr>
        <p:txBody>
          <a:bodyPr xmlns:a="http://schemas.openxmlformats.org/drawingml/2006/main" wrap="none" anchor="ctr"/>
          <a:lstStyle xmlns:a="http://schemas.openxmlformats.org/drawingml/2006/main"/>
          <a:p xmlns:a="http://schemas.openxmlformats.org/drawingml/2006/main"/>
        </p:txBody>
      </p:sp>
      <p:sp>
        <p:nvSpPr>
          <p:cNvPr id="392205" name="Rectangle 13">
            <a:extLst xmlns:a="http://schemas.openxmlformats.org/drawingml/2006/main">
              <a:ext uri="{FF2B5EF4-FFF2-40B4-BE49-F238E27FC236}">
                <a16:creationId xmlns:a16="http://schemas.microsoft.com/office/drawing/2014/main" id="{524F700B-14BA-F70B-5618-3BD6BF966C4C}"/>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Réparation localisée</a:t>
            </a:r>
          </a:p>
        </p:txBody>
      </p:sp>
      <p:sp>
        <p:nvSpPr>
          <p:cNvPr id="392196" name="Rectangle 4">
            <a:extLst xmlns:a="http://schemas.openxmlformats.org/drawingml/2006/main">
              <a:ext uri="{FF2B5EF4-FFF2-40B4-BE49-F238E27FC236}">
                <a16:creationId xmlns:a16="http://schemas.microsoft.com/office/drawing/2014/main" id="{FC90FB8E-B98F-1F77-37F8-DE8E5B2CE964}"/>
              </a:ext>
            </a:extLst>
          </p:cNvPr>
          <p:cNvSpPr>
            <a:spLocks xmlns:a="http://schemas.openxmlformats.org/drawingml/2006/main" noGrp="1"/>
          </p:cNvSpPr>
          <p:nvPr>
            <p:ph type="body" idx="11"/>
          </p:nvPr>
        </p:nvSpPr>
        <p:spPr>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p xmlns:a="http://schemas.openxmlformats.org/drawingml/2006/main">
            <a:pPr marL="342900" indent="-342900">
              <a:spcBef>
                <a:spcPts val="0"/>
              </a:spcBef>
              <a:buNone/>
            </a:pPr>
          </a:p>
          <a:p xmlns:a="http://schemas.openxmlformats.org/drawingml/2006/main">
            <a:pPr marL="742950" indent="-285750">
              <a:spcBef>
                <a:spcPts val="0"/>
              </a:spcBef>
              <a:buChar char="–"/>
            </a:pPr>
          </a:p>
        </p:txBody>
      </p:sp>
      <p:sp>
        <p:nvSpPr>
          <p:cNvPr id="392197" name="Line 5">
            <a:extLst xmlns:a="http://schemas.openxmlformats.org/drawingml/2006/main">
              <a:ext uri="{FF2B5EF4-FFF2-40B4-BE49-F238E27FC236}">
                <a16:creationId xmlns:a16="http://schemas.microsoft.com/office/drawing/2014/main" id="{AAF57667-8C56-3046-B34B-FB1F30EAED5F}"/>
              </a:ext>
            </a:extLst>
          </p:cNvPr>
          <p:cNvSpPr>
            <a:spLocks xmlns:a="http://schemas.openxmlformats.org/drawingml/2006/main" noGrp="1"/>
          </p:cNvSpPr>
          <p:nvPr/>
        </p:nvSpPr>
        <p:spPr>
          <a:xfrm xmlns:a="http://schemas.openxmlformats.org/drawingml/2006/main">
            <a:off x="4167188" y="3686175"/>
            <a:ext cx="3886200" cy="0"/>
          </a:xfrm>
          <a:prstGeom xmlns:a="http://schemas.openxmlformats.org/drawingml/2006/main" prst="line">
            <a:avLst/>
          </a:prstGeom>
          <a:noFill xmlns:a="http://schemas.openxmlformats.org/drawingml/2006/main"/>
          <a:ln xmlns:a="http://schemas.openxmlformats.org/drawingml/2006/main" w="38100">
            <a:solidFill>
              <a:srgbClr val="006600"/>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392198" name="Line 6">
            <a:extLst xmlns:a="http://schemas.openxmlformats.org/drawingml/2006/main">
              <a:ext uri="{FF2B5EF4-FFF2-40B4-BE49-F238E27FC236}">
                <a16:creationId xmlns:a16="http://schemas.microsoft.com/office/drawing/2014/main" id="{6CF6F782-AFBE-EB07-81DC-24741FD3F441}"/>
              </a:ext>
            </a:extLst>
          </p:cNvPr>
          <p:cNvSpPr>
            <a:spLocks xmlns:a="http://schemas.openxmlformats.org/drawingml/2006/main" noGrp="1"/>
          </p:cNvSpPr>
          <p:nvPr/>
        </p:nvSpPr>
        <p:spPr>
          <a:xfrm xmlns:a="http://schemas.openxmlformats.org/drawingml/2006/main" flipV="1">
            <a:off x="4191000" y="1628775"/>
            <a:ext cx="0" cy="2057400"/>
          </a:xfrm>
          <a:prstGeom xmlns:a="http://schemas.openxmlformats.org/drawingml/2006/main" prst="line">
            <a:avLst/>
          </a:prstGeom>
          <a:noFill xmlns:a="http://schemas.openxmlformats.org/drawingml/2006/main"/>
          <a:ln xmlns:a="http://schemas.openxmlformats.org/drawingml/2006/main" w="38100">
            <a:solidFill>
              <a:srgbClr val="006600"/>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392199" name="Line 7">
            <a:extLst xmlns:a="http://schemas.openxmlformats.org/drawingml/2006/main">
              <a:ext uri="{FF2B5EF4-FFF2-40B4-BE49-F238E27FC236}">
                <a16:creationId xmlns:a16="http://schemas.microsoft.com/office/drawing/2014/main" id="{6C0FECFA-121E-E9A8-39CA-60B76559FCC4}"/>
              </a:ext>
            </a:extLst>
          </p:cNvPr>
          <p:cNvSpPr>
            <a:spLocks xmlns:a="http://schemas.openxmlformats.org/drawingml/2006/main" noGrp="1"/>
          </p:cNvSpPr>
          <p:nvPr/>
        </p:nvSpPr>
        <p:spPr>
          <a:xfrm xmlns:a="http://schemas.openxmlformats.org/drawingml/2006/main">
            <a:off x="4167188" y="6083300"/>
            <a:ext cx="3886200" cy="0"/>
          </a:xfrm>
          <a:prstGeom xmlns:a="http://schemas.openxmlformats.org/drawingml/2006/main" prst="line">
            <a:avLst/>
          </a:prstGeom>
          <a:noFill xmlns:a="http://schemas.openxmlformats.org/drawingml/2006/main"/>
          <a:ln xmlns:a="http://schemas.openxmlformats.org/drawingml/2006/main" w="38100">
            <a:solidFill>
              <a:srgbClr val="006600"/>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392200" name="Line 8">
            <a:extLst xmlns:a="http://schemas.openxmlformats.org/drawingml/2006/main">
              <a:ext uri="{FF2B5EF4-FFF2-40B4-BE49-F238E27FC236}">
                <a16:creationId xmlns:a16="http://schemas.microsoft.com/office/drawing/2014/main" id="{CC4A2970-11AC-3794-F711-89BBFDD9E6E9}"/>
              </a:ext>
            </a:extLst>
          </p:cNvPr>
          <p:cNvSpPr>
            <a:spLocks xmlns:a="http://schemas.openxmlformats.org/drawingml/2006/main" noGrp="1"/>
          </p:cNvSpPr>
          <p:nvPr/>
        </p:nvSpPr>
        <p:spPr>
          <a:xfrm xmlns:a="http://schemas.openxmlformats.org/drawingml/2006/main" flipV="1">
            <a:off x="4191000" y="4025900"/>
            <a:ext cx="0" cy="2057400"/>
          </a:xfrm>
          <a:prstGeom xmlns:a="http://schemas.openxmlformats.org/drawingml/2006/main" prst="line">
            <a:avLst/>
          </a:prstGeom>
          <a:noFill xmlns:a="http://schemas.openxmlformats.org/drawingml/2006/main"/>
          <a:ln xmlns:a="http://schemas.openxmlformats.org/drawingml/2006/main" w="38100">
            <a:solidFill>
              <a:srgbClr val="006600"/>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392201" name="Rectangle 9">
            <a:extLst xmlns:a="http://schemas.openxmlformats.org/drawingml/2006/main">
              <a:ext uri="{FF2B5EF4-FFF2-40B4-BE49-F238E27FC236}">
                <a16:creationId xmlns:a16="http://schemas.microsoft.com/office/drawing/2014/main" id="{2BF34EC7-16A4-0CE6-5CFF-FC9A41D09CE9}"/>
              </a:ext>
            </a:extLst>
          </p:cNvPr>
          <p:cNvSpPr>
            <a:spLocks xmlns:a="http://schemas.openxmlformats.org/drawingml/2006/main" noGrp="1"/>
          </p:cNvSpPr>
          <p:nvPr/>
        </p:nvSpPr>
        <p:spPr>
          <a:xfrm xmlns:a="http://schemas.openxmlformats.org/drawingml/2006/main">
            <a:off x="2133600" y="1844675"/>
            <a:ext cx="2133600" cy="9144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buNone/>
              <a:defRPr sz="3200">
                <a:solidFill>
                  <a:schemeClr val="tx1"/>
                </a:solidFill>
                <a:effectLst>
                  <a:outerShdw blurRad="38100" dist="38100" dir="2700000" algn="tl">
                    <a:srgbClr val="000000"/>
                  </a:outerShdw>
                </a:effectLst>
                <a:latin typeface="Arial"/>
                <a:ea typeface="Arial"/>
                <a:cs typeface="Arial"/>
              </a:defRPr>
            </a:lvl1pPr>
            <a:lvl2pPr marL="742950" indent="-285750">
              <a:buChar char="–"/>
              <a:defRPr sz="2800">
                <a:solidFill>
                  <a:schemeClr val="tx1"/>
                </a:solidFill>
                <a:effectLst>
                  <a:outerShdw blurRad="38100" dist="38100" dir="2700000" algn="tl">
                    <a:srgbClr val="000000"/>
                  </a:outerShdw>
                </a:effectLst>
                <a:latin typeface="Arial"/>
                <a:ea typeface="Arial"/>
                <a:cs typeface="Arial"/>
              </a:defRPr>
            </a:lvl2pPr>
            <a:lvl3pPr marL="1143000" indent="-228600">
              <a:buNone/>
              <a:defRPr sz="2400">
                <a:solidFill>
                  <a:schemeClr val="tx1"/>
                </a:solidFill>
                <a:effectLst>
                  <a:outerShdw blurRad="38100" dist="38100" dir="2700000" algn="tl">
                    <a:srgbClr val="000000"/>
                  </a:outerShdw>
                </a:effectLst>
                <a:latin typeface="Arial"/>
                <a:ea typeface="Arial"/>
                <a:cs typeface="Arial"/>
              </a:defRPr>
            </a:lvl3pPr>
            <a:lvl4pPr marL="1600200" indent="-228600">
              <a:buChar char="–"/>
              <a:defRPr sz="2000">
                <a:solidFill>
                  <a:schemeClr val="tx1"/>
                </a:solidFill>
                <a:effectLst>
                  <a:outerShdw blurRad="38100" dist="38100" dir="2700000" algn="tl">
                    <a:srgbClr val="000000"/>
                  </a:outerShdw>
                </a:effectLst>
                <a:latin typeface="Arial"/>
                <a:ea typeface="Arial"/>
                <a:cs typeface="Arial"/>
              </a:defRPr>
            </a:lvl4pPr>
            <a:lvl5pPr marL="2057400" indent="-228600">
              <a:buNone/>
              <a:defRPr sz="2000">
                <a:solidFill>
                  <a:schemeClr val="tx1"/>
                </a:solidFill>
                <a:effectLst>
                  <a:outerShdw blurRad="38100" dist="38100" dir="2700000" algn="tl">
                    <a:srgbClr val="000000"/>
                  </a:outerShdw>
                </a:effectLst>
                <a:latin typeface="Arial"/>
                <a:ea typeface="Arial"/>
                <a:cs typeface="Arial"/>
              </a:defRPr>
            </a:lvl5pPr>
            <a:lvl6pPr marL="2514600" indent="-228600">
              <a:buNone/>
              <a:defRPr sz="2000">
                <a:solidFill>
                  <a:schemeClr val="tx1"/>
                </a:solidFill>
                <a:effectLst>
                  <a:outerShdw blurRad="38100" dist="38100" dir="2700000" algn="tl">
                    <a:srgbClr val="000000"/>
                  </a:outerShdw>
                </a:effectLst>
                <a:latin typeface="Arial"/>
                <a:ea typeface="Arial"/>
                <a:cs typeface="Arial"/>
              </a:defRPr>
            </a:lvl6pPr>
            <a:lvl7pPr marL="2971800" indent="-228600">
              <a:buNone/>
              <a:defRPr sz="2000">
                <a:solidFill>
                  <a:schemeClr val="tx1"/>
                </a:solidFill>
                <a:effectLst>
                  <a:outerShdw blurRad="38100" dist="38100" dir="2700000" algn="tl">
                    <a:srgbClr val="000000"/>
                  </a:outerShdw>
                </a:effectLst>
                <a:latin typeface="Arial"/>
                <a:ea typeface="Arial"/>
                <a:cs typeface="Arial"/>
              </a:defRPr>
            </a:lvl7pPr>
            <a:lvl8pPr marL="3429000" indent="-228600">
              <a:buNone/>
              <a:defRPr sz="2000">
                <a:solidFill>
                  <a:schemeClr val="tx1"/>
                </a:solidFill>
                <a:effectLst>
                  <a:outerShdw blurRad="38100" dist="38100" dir="2700000" algn="tl">
                    <a:srgbClr val="000000"/>
                  </a:outerShdw>
                </a:effectLst>
                <a:latin typeface="Arial"/>
                <a:ea typeface="Arial"/>
                <a:cs typeface="Arial"/>
              </a:defRPr>
            </a:lvl8pPr>
            <a:lvl9pPr marL="3886200" indent="-228600">
              <a:buNone/>
              <a:defRPr sz="2000">
                <a:solidFill>
                  <a:schemeClr val="tx1"/>
                </a:solidFill>
                <a:effectLst>
                  <a:outerShdw blurRad="38100" dist="38100" dir="2700000" algn="tl">
                    <a:srgbClr val="000000"/>
                  </a:outerShdw>
                </a:effectLst>
                <a:latin typeface="Arial"/>
                <a:ea typeface="Arial"/>
                <a:cs typeface="Arial"/>
              </a:defRPr>
            </a:lvl9pPr>
          </a:lstStyle>
          <a:p xmlns:a="http://schemas.openxmlformats.org/drawingml/2006/main">
            <a:pPr>
              <a:lnSpc>
                <a:spcPct val="90000"/>
              </a:lnSpc>
              <a:spcBef>
                <a:spcPts val="0"/>
              </a:spcBef>
              <a:buNone/>
            </a:pPr>
            <a:r>
              <a:rPr sz="2400">
                <a:solidFill>
                  <a:srgbClr val="000000"/>
                </a:solidFill>
                <a:latin typeface="+mn-lt"/>
                <a:ea typeface="+mn-lt"/>
                <a:cs typeface="+mn-lt"/>
              </a:rPr>
              <a:t>Réparation</a:t>
            </a:r>
          </a:p>
          <a:p xmlns:a="http://schemas.openxmlformats.org/drawingml/2006/main">
            <a:pPr>
              <a:lnSpc>
                <a:spcPct val="10000"/>
              </a:lnSpc>
              <a:spcBef>
                <a:spcPts val="0"/>
              </a:spcBef>
              <a:buNone/>
            </a:pPr>
            <a:r>
              <a:rPr sz="2400">
                <a:solidFill>
                  <a:srgbClr val="000000"/>
                </a:solidFill>
                <a:latin typeface="+mn-lt"/>
                <a:ea typeface="+mn-lt"/>
                <a:cs typeface="+mn-lt"/>
              </a:rPr>
              <a:t>coût</a:t>
            </a:r>
          </a:p>
        </p:txBody>
      </p:sp>
      <p:sp>
        <p:nvSpPr>
          <p:cNvPr id="392202" name="Rectangle 10">
            <a:extLst xmlns:a="http://schemas.openxmlformats.org/drawingml/2006/main">
              <a:ext uri="{FF2B5EF4-FFF2-40B4-BE49-F238E27FC236}">
                <a16:creationId xmlns:a16="http://schemas.microsoft.com/office/drawing/2014/main" id="{671E08EA-C5A9-2CCB-AC5E-773E3E83D5FB}"/>
              </a:ext>
            </a:extLst>
          </p:cNvPr>
          <p:cNvSpPr>
            <a:spLocks xmlns:a="http://schemas.openxmlformats.org/drawingml/2006/main" noGrp="1"/>
          </p:cNvSpPr>
          <p:nvPr/>
        </p:nvSpPr>
        <p:spPr>
          <a:xfrm xmlns:a="http://schemas.openxmlformats.org/drawingml/2006/main">
            <a:off x="2125663" y="4387850"/>
            <a:ext cx="1681162" cy="9144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buNone/>
              <a:defRPr sz="3200">
                <a:solidFill>
                  <a:schemeClr val="tx1"/>
                </a:solidFill>
                <a:effectLst>
                  <a:outerShdw blurRad="38100" dist="38100" dir="2700000" algn="tl">
                    <a:srgbClr val="000000"/>
                  </a:outerShdw>
                </a:effectLst>
                <a:latin typeface="Arial"/>
                <a:ea typeface="Arial"/>
                <a:cs typeface="Arial"/>
              </a:defRPr>
            </a:lvl1pPr>
            <a:lvl2pPr marL="742950" indent="-285750">
              <a:buChar char="–"/>
              <a:defRPr sz="2800">
                <a:solidFill>
                  <a:schemeClr val="tx1"/>
                </a:solidFill>
                <a:effectLst>
                  <a:outerShdw blurRad="38100" dist="38100" dir="2700000" algn="tl">
                    <a:srgbClr val="000000"/>
                  </a:outerShdw>
                </a:effectLst>
                <a:latin typeface="Arial"/>
                <a:ea typeface="Arial"/>
                <a:cs typeface="Arial"/>
              </a:defRPr>
            </a:lvl2pPr>
            <a:lvl3pPr marL="1143000" indent="-228600">
              <a:buNone/>
              <a:defRPr sz="2400">
                <a:solidFill>
                  <a:schemeClr val="tx1"/>
                </a:solidFill>
                <a:effectLst>
                  <a:outerShdw blurRad="38100" dist="38100" dir="2700000" algn="tl">
                    <a:srgbClr val="000000"/>
                  </a:outerShdw>
                </a:effectLst>
                <a:latin typeface="Arial"/>
                <a:ea typeface="Arial"/>
                <a:cs typeface="Arial"/>
              </a:defRPr>
            </a:lvl3pPr>
            <a:lvl4pPr marL="1600200" indent="-228600">
              <a:buChar char="–"/>
              <a:defRPr sz="2000">
                <a:solidFill>
                  <a:schemeClr val="tx1"/>
                </a:solidFill>
                <a:effectLst>
                  <a:outerShdw blurRad="38100" dist="38100" dir="2700000" algn="tl">
                    <a:srgbClr val="000000"/>
                  </a:outerShdw>
                </a:effectLst>
                <a:latin typeface="Arial"/>
                <a:ea typeface="Arial"/>
                <a:cs typeface="Arial"/>
              </a:defRPr>
            </a:lvl4pPr>
            <a:lvl5pPr marL="2057400" indent="-228600">
              <a:buNone/>
              <a:defRPr sz="2000">
                <a:solidFill>
                  <a:schemeClr val="tx1"/>
                </a:solidFill>
                <a:effectLst>
                  <a:outerShdw blurRad="38100" dist="38100" dir="2700000" algn="tl">
                    <a:srgbClr val="000000"/>
                  </a:outerShdw>
                </a:effectLst>
                <a:latin typeface="Arial"/>
                <a:ea typeface="Arial"/>
                <a:cs typeface="Arial"/>
              </a:defRPr>
            </a:lvl5pPr>
            <a:lvl6pPr marL="2514600" indent="-228600">
              <a:buNone/>
              <a:defRPr sz="2000">
                <a:solidFill>
                  <a:schemeClr val="tx1"/>
                </a:solidFill>
                <a:effectLst>
                  <a:outerShdw blurRad="38100" dist="38100" dir="2700000" algn="tl">
                    <a:srgbClr val="000000"/>
                  </a:outerShdw>
                </a:effectLst>
                <a:latin typeface="Arial"/>
                <a:ea typeface="Arial"/>
                <a:cs typeface="Arial"/>
              </a:defRPr>
            </a:lvl6pPr>
            <a:lvl7pPr marL="2971800" indent="-228600">
              <a:buNone/>
              <a:defRPr sz="2000">
                <a:solidFill>
                  <a:schemeClr val="tx1"/>
                </a:solidFill>
                <a:effectLst>
                  <a:outerShdw blurRad="38100" dist="38100" dir="2700000" algn="tl">
                    <a:srgbClr val="000000"/>
                  </a:outerShdw>
                </a:effectLst>
                <a:latin typeface="Arial"/>
                <a:ea typeface="Arial"/>
                <a:cs typeface="Arial"/>
              </a:defRPr>
            </a:lvl7pPr>
            <a:lvl8pPr marL="3429000" indent="-228600">
              <a:buNone/>
              <a:defRPr sz="2000">
                <a:solidFill>
                  <a:schemeClr val="tx1"/>
                </a:solidFill>
                <a:effectLst>
                  <a:outerShdw blurRad="38100" dist="38100" dir="2700000" algn="tl">
                    <a:srgbClr val="000000"/>
                  </a:outerShdw>
                </a:effectLst>
                <a:latin typeface="Arial"/>
                <a:ea typeface="Arial"/>
                <a:cs typeface="Arial"/>
              </a:defRPr>
            </a:lvl8pPr>
            <a:lvl9pPr marL="3886200" indent="-228600">
              <a:buNone/>
              <a:defRPr sz="2000">
                <a:solidFill>
                  <a:schemeClr val="tx1"/>
                </a:solidFill>
                <a:effectLst>
                  <a:outerShdw blurRad="38100" dist="38100" dir="2700000" algn="tl">
                    <a:srgbClr val="000000"/>
                  </a:outerShdw>
                </a:effectLst>
                <a:latin typeface="Arial"/>
                <a:ea typeface="Arial"/>
                <a:cs typeface="Arial"/>
              </a:defRPr>
            </a:lvl9pPr>
          </a:lstStyle>
          <a:p xmlns:a="http://schemas.openxmlformats.org/drawingml/2006/main">
            <a:pPr>
              <a:lnSpc>
                <a:spcPct val="90000"/>
              </a:lnSpc>
              <a:spcBef>
                <a:spcPts val="0"/>
              </a:spcBef>
              <a:buNone/>
            </a:pPr>
            <a:r>
              <a:rPr sz="2400">
                <a:solidFill>
                  <a:srgbClr val="000000"/>
                </a:solidFill>
                <a:latin typeface="+mn-lt"/>
                <a:ea typeface="+mn-lt"/>
                <a:cs typeface="+mn-lt"/>
              </a:rPr>
              <a:t>Superposition</a:t>
            </a:r>
          </a:p>
          <a:p xmlns:a="http://schemas.openxmlformats.org/drawingml/2006/main">
            <a:pPr>
              <a:lnSpc>
                <a:spcPct val="10000"/>
              </a:lnSpc>
              <a:spcBef>
                <a:spcPts val="0"/>
              </a:spcBef>
              <a:buNone/>
            </a:pPr>
            <a:r>
              <a:rPr sz="2400">
                <a:solidFill>
                  <a:srgbClr val="000000"/>
                </a:solidFill>
                <a:latin typeface="+mn-lt"/>
                <a:ea typeface="+mn-lt"/>
                <a:cs typeface="+mn-lt"/>
              </a:rPr>
              <a:t>coût</a:t>
            </a:r>
          </a:p>
        </p:txBody>
      </p:sp>
      <p:sp>
        <p:nvSpPr>
          <p:cNvPr id="392203" name="Rectangle 11">
            <a:extLst xmlns:a="http://schemas.openxmlformats.org/drawingml/2006/main">
              <a:ext uri="{FF2B5EF4-FFF2-40B4-BE49-F238E27FC236}">
                <a16:creationId xmlns:a16="http://schemas.microsoft.com/office/drawing/2014/main" id="{A9BB6DE2-426A-ED71-0B42-567E9B73DEC7}"/>
              </a:ext>
            </a:extLst>
          </p:cNvPr>
          <p:cNvSpPr>
            <a:spLocks xmlns:a="http://schemas.openxmlformats.org/drawingml/2006/main" noGrp="1"/>
          </p:cNvSpPr>
          <p:nvPr/>
        </p:nvSpPr>
        <p:spPr>
          <a:xfrm xmlns:a="http://schemas.openxmlformats.org/drawingml/2006/main">
            <a:off x="4978400" y="6146800"/>
            <a:ext cx="3881438" cy="6096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p xmlns:a="http://schemas.openxmlformats.org/drawingml/2006/main">
            <a:pPr marL="342900" indent="-342900">
              <a:spcBef>
                <a:spcPts val="0"/>
              </a:spcBef>
              <a:buNone/>
            </a:pPr>
            <a:r>
              <a:t>% Superficie réparée</a:t>
            </a:r>
          </a:p>
        </p:txBody>
      </p:sp>
      <p:sp>
        <p:nvSpPr>
          <p:cNvPr id="392204" name="Line 12">
            <a:extLst xmlns:a="http://schemas.openxmlformats.org/drawingml/2006/main">
              <a:ext uri="{FF2B5EF4-FFF2-40B4-BE49-F238E27FC236}">
                <a16:creationId xmlns:a16="http://schemas.microsoft.com/office/drawing/2014/main" id="{5254B58B-C91B-23B9-E0FC-8420A2397D8D}"/>
              </a:ext>
            </a:extLst>
          </p:cNvPr>
          <p:cNvSpPr>
            <a:spLocks xmlns:a="http://schemas.openxmlformats.org/drawingml/2006/main" noGrp="1"/>
          </p:cNvSpPr>
          <p:nvPr/>
        </p:nvSpPr>
        <p:spPr>
          <a:xfrm xmlns:a="http://schemas.openxmlformats.org/drawingml/2006/main">
            <a:off x="6378575" y="5549900"/>
            <a:ext cx="1257300" cy="0"/>
          </a:xfrm>
          <a:prstGeom xmlns:a="http://schemas.openxmlformats.org/drawingml/2006/main" prst="line">
            <a:avLst/>
          </a:prstGeom>
          <a:noFill xmlns:a="http://schemas.openxmlformats.org/drawingml/2006/main"/>
          <a:ln xmlns:a="http://schemas.openxmlformats.org/drawingml/2006/main" w="57150">
            <a:solidFill>
              <a:srgbClr val="A50021"/>
            </a:solidFill>
            <a:prstDash val="dash"/>
            <a:headEnd type="none" w="sm" len="sm"/>
          </a:ln>
        </p:spPr>
        <p:txBody>
          <a:bodyPr xmlns:a="http://schemas.openxmlformats.org/drawingml/2006/main" wrap="none" anchor="ctr"/>
          <a:lstStyle xmlns:a="http://schemas.openxmlformats.org/drawingml/2006/main"/>
          <a:p xmlns:a="http://schemas.openxmlformats.org/drawingml/2006/main"/>
        </p:txBody>
      </p:sp>
    </p:spTree>
    <p:extLst>
      <p:ext uri="{BB962C8B-B14F-4D97-AF65-F5344CB8AC3E}">
        <p14:creationId xmlns:p14="http://schemas.microsoft.com/office/powerpoint/2010/main" val="2057482911"/>
      </p:ext>
    </p:extLst>
  </p:cSld>
</p:sld>
</file>

<file path=ppt/slides/slide27.xml><?xml version="1.0" encoding="utf-8"?>
<p:sld xmlns:p="http://schemas.openxmlformats.org/presentationml/2006/main">
  <p:cSld>
    <p:spTree>
      <p:nvGrpSpPr>
        <p:cNvPr id="1" name=""/>
        <p:cNvGrpSpPr/>
        <p:nvPr/>
      </p:nvGrpSpPr>
      <p:grpSpPr>
        <a:xfrm xmlns:a="http://schemas.openxmlformats.org/drawingml/2006/main"/>
      </p:grpSpPr>
      <p:sp>
        <p:nvSpPr>
          <p:cNvPr id="393218" name="Freeform 1026">
            <a:extLst xmlns:a="http://schemas.openxmlformats.org/drawingml/2006/main">
              <a:ext uri="{FF2B5EF4-FFF2-40B4-BE49-F238E27FC236}">
                <a16:creationId xmlns:a16="http://schemas.microsoft.com/office/drawing/2014/main" id="{C3A99511-E2DC-0C0D-59DD-009E19C5C704}"/>
              </a:ext>
            </a:extLst>
          </p:cNvPr>
          <p:cNvSpPr>
            <a:spLocks xmlns:a="http://schemas.openxmlformats.org/drawingml/2006/main" noGrp="1"/>
          </p:cNvSpPr>
          <p:nvPr/>
        </p:nvSpPr>
        <p:spPr>
          <a:xfrm xmlns:a="http://schemas.openxmlformats.org/drawingml/2006/main">
            <a:off x="3800475" y="2852738"/>
            <a:ext cx="4865688" cy="2386012"/>
          </a:xfrm>
          <a:custGeom xmlns:a="http://schemas.openxmlformats.org/drawingml/2006/main">
            <a:rect l="0" t="0" r="r" b="b"/>
            <a:pathLst>
              <a:path w="3065" h="1503">
                <a:moveTo>
                  <a:pt x="0" y="0"/>
                </a:moveTo>
                <a:cubicBezTo>
                  <a:pt x="682" y="560"/>
                  <a:pt x="1364" y="1121"/>
                  <a:pt x="1875" y="1312"/>
                </a:cubicBezTo>
                <a:cubicBezTo>
                  <a:pt x="2386" y="1503"/>
                  <a:pt x="2725" y="1324"/>
                  <a:pt x="3065" y="1145"/>
                </a:cubicBezTo>
              </a:path>
            </a:pathLst>
          </a:custGeom>
          <a:noFill xmlns:a="http://schemas.openxmlformats.org/drawingml/2006/main"/>
          <a:ln xmlns:a="http://schemas.openxmlformats.org/drawingml/2006/main" w="57150" cmpd="sng">
            <a:solidFill>
              <a:srgbClr val="A50021"/>
            </a:solidFill>
            <a:prstDash val="solid"/>
            <a:headEnd type="none" w="sm" len="sm"/>
            <a:tailEnd type="none" w="med" len="med"/>
          </a:ln>
        </p:spPr>
        <p:txBody>
          <a:bodyPr xmlns:a="http://schemas.openxmlformats.org/drawingml/2006/main" wrap="none" anchor="ctr"/>
          <a:lstStyle xmlns:a="http://schemas.openxmlformats.org/drawingml/2006/main"/>
          <a:p xmlns:a="http://schemas.openxmlformats.org/drawingml/2006/main"/>
        </p:txBody>
      </p:sp>
      <p:sp>
        <p:nvSpPr>
          <p:cNvPr id="393219" name="Line 1027">
            <a:extLst xmlns:a="http://schemas.openxmlformats.org/drawingml/2006/main">
              <a:ext uri="{FF2B5EF4-FFF2-40B4-BE49-F238E27FC236}">
                <a16:creationId xmlns:a16="http://schemas.microsoft.com/office/drawing/2014/main" id="{92EE70EF-F254-6364-F527-B64C426FB998}"/>
              </a:ext>
            </a:extLst>
          </p:cNvPr>
          <p:cNvSpPr>
            <a:spLocks xmlns:a="http://schemas.openxmlformats.org/drawingml/2006/main" noGrp="1"/>
          </p:cNvSpPr>
          <p:nvPr/>
        </p:nvSpPr>
        <p:spPr>
          <a:xfrm xmlns:a="http://schemas.openxmlformats.org/drawingml/2006/main">
            <a:off x="3771901" y="5937250"/>
            <a:ext cx="5470525" cy="0"/>
          </a:xfrm>
          <a:prstGeom xmlns:a="http://schemas.openxmlformats.org/drawingml/2006/main" prst="line">
            <a:avLst/>
          </a:prstGeom>
          <a:noFill xmlns:a="http://schemas.openxmlformats.org/drawingml/2006/main"/>
          <a:ln xmlns:a="http://schemas.openxmlformats.org/drawingml/2006/main" w="38100">
            <a:solidFill>
              <a:srgbClr val="006600"/>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393220" name="Line 1028">
            <a:extLst xmlns:a="http://schemas.openxmlformats.org/drawingml/2006/main">
              <a:ext uri="{FF2B5EF4-FFF2-40B4-BE49-F238E27FC236}">
                <a16:creationId xmlns:a16="http://schemas.microsoft.com/office/drawing/2014/main" id="{9AF5F12E-E7BF-316B-F8AA-A7DFFAC423DA}"/>
              </a:ext>
            </a:extLst>
          </p:cNvPr>
          <p:cNvSpPr>
            <a:spLocks xmlns:a="http://schemas.openxmlformats.org/drawingml/2006/main" noGrp="1"/>
          </p:cNvSpPr>
          <p:nvPr/>
        </p:nvSpPr>
        <p:spPr>
          <a:xfrm xmlns:a="http://schemas.openxmlformats.org/drawingml/2006/main" flipV="1">
            <a:off x="3800475" y="1822450"/>
            <a:ext cx="0" cy="4114800"/>
          </a:xfrm>
          <a:prstGeom xmlns:a="http://schemas.openxmlformats.org/drawingml/2006/main" prst="line">
            <a:avLst/>
          </a:prstGeom>
          <a:noFill xmlns:a="http://schemas.openxmlformats.org/drawingml/2006/main"/>
          <a:ln xmlns:a="http://schemas.openxmlformats.org/drawingml/2006/main" w="38100">
            <a:solidFill>
              <a:srgbClr val="006600"/>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393221" name="Rectangle 1029">
            <a:extLst xmlns:a="http://schemas.openxmlformats.org/drawingml/2006/main">
              <a:ext uri="{FF2B5EF4-FFF2-40B4-BE49-F238E27FC236}">
                <a16:creationId xmlns:a16="http://schemas.microsoft.com/office/drawing/2014/main" id="{A542036A-2903-4FA5-1B3C-46C49397DEFB}"/>
              </a:ext>
            </a:extLst>
          </p:cNvPr>
          <p:cNvSpPr>
            <a:spLocks xmlns:a="http://schemas.openxmlformats.org/drawingml/2006/main" noGrp="1"/>
          </p:cNvSpPr>
          <p:nvPr/>
        </p:nvSpPr>
        <p:spPr>
          <a:xfrm xmlns:a="http://schemas.openxmlformats.org/drawingml/2006/main">
            <a:off x="4554538" y="5911850"/>
            <a:ext cx="3816350" cy="7620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buNone/>
              <a:defRPr sz="3200">
                <a:solidFill>
                  <a:schemeClr val="tx1"/>
                </a:solidFill>
                <a:effectLst>
                  <a:outerShdw blurRad="38100" dist="38100" dir="2700000" algn="tl">
                    <a:srgbClr val="000000"/>
                  </a:outerShdw>
                </a:effectLst>
                <a:latin typeface="Arial"/>
                <a:ea typeface="Arial"/>
                <a:cs typeface="Arial"/>
              </a:defRPr>
            </a:lvl1pPr>
            <a:lvl2pPr marL="742950" indent="-285750">
              <a:buChar char="–"/>
              <a:defRPr sz="2800">
                <a:solidFill>
                  <a:schemeClr val="tx1"/>
                </a:solidFill>
                <a:effectLst>
                  <a:outerShdw blurRad="38100" dist="38100" dir="2700000" algn="tl">
                    <a:srgbClr val="000000"/>
                  </a:outerShdw>
                </a:effectLst>
                <a:latin typeface="Arial"/>
                <a:ea typeface="Arial"/>
                <a:cs typeface="Arial"/>
              </a:defRPr>
            </a:lvl2pPr>
            <a:lvl3pPr marL="1143000" indent="-228600">
              <a:buNone/>
              <a:defRPr sz="2400">
                <a:solidFill>
                  <a:schemeClr val="tx1"/>
                </a:solidFill>
                <a:effectLst>
                  <a:outerShdw blurRad="38100" dist="38100" dir="2700000" algn="tl">
                    <a:srgbClr val="000000"/>
                  </a:outerShdw>
                </a:effectLst>
                <a:latin typeface="Arial"/>
                <a:ea typeface="Arial"/>
                <a:cs typeface="Arial"/>
              </a:defRPr>
            </a:lvl3pPr>
            <a:lvl4pPr marL="1600200" indent="-228600">
              <a:buChar char="–"/>
              <a:defRPr sz="2000">
                <a:solidFill>
                  <a:schemeClr val="tx1"/>
                </a:solidFill>
                <a:effectLst>
                  <a:outerShdw blurRad="38100" dist="38100" dir="2700000" algn="tl">
                    <a:srgbClr val="000000"/>
                  </a:outerShdw>
                </a:effectLst>
                <a:latin typeface="Arial"/>
                <a:ea typeface="Arial"/>
                <a:cs typeface="Arial"/>
              </a:defRPr>
            </a:lvl4pPr>
            <a:lvl5pPr marL="2057400" indent="-228600">
              <a:buNone/>
              <a:defRPr sz="2000">
                <a:solidFill>
                  <a:schemeClr val="tx1"/>
                </a:solidFill>
                <a:effectLst>
                  <a:outerShdw blurRad="38100" dist="38100" dir="2700000" algn="tl">
                    <a:srgbClr val="000000"/>
                  </a:outerShdw>
                </a:effectLst>
                <a:latin typeface="Arial"/>
                <a:ea typeface="Arial"/>
                <a:cs typeface="Arial"/>
              </a:defRPr>
            </a:lvl5pPr>
            <a:lvl6pPr marL="2514600" indent="-228600">
              <a:buNone/>
              <a:defRPr sz="2000">
                <a:solidFill>
                  <a:schemeClr val="tx1"/>
                </a:solidFill>
                <a:effectLst>
                  <a:outerShdw blurRad="38100" dist="38100" dir="2700000" algn="tl">
                    <a:srgbClr val="000000"/>
                  </a:outerShdw>
                </a:effectLst>
                <a:latin typeface="Arial"/>
                <a:ea typeface="Arial"/>
                <a:cs typeface="Arial"/>
              </a:defRPr>
            </a:lvl6pPr>
            <a:lvl7pPr marL="2971800" indent="-228600">
              <a:buNone/>
              <a:defRPr sz="2000">
                <a:solidFill>
                  <a:schemeClr val="tx1"/>
                </a:solidFill>
                <a:effectLst>
                  <a:outerShdw blurRad="38100" dist="38100" dir="2700000" algn="tl">
                    <a:srgbClr val="000000"/>
                  </a:outerShdw>
                </a:effectLst>
                <a:latin typeface="Arial"/>
                <a:ea typeface="Arial"/>
                <a:cs typeface="Arial"/>
              </a:defRPr>
            </a:lvl7pPr>
            <a:lvl8pPr marL="3429000" indent="-228600">
              <a:buNone/>
              <a:defRPr sz="2000">
                <a:solidFill>
                  <a:schemeClr val="tx1"/>
                </a:solidFill>
                <a:effectLst>
                  <a:outerShdw blurRad="38100" dist="38100" dir="2700000" algn="tl">
                    <a:srgbClr val="000000"/>
                  </a:outerShdw>
                </a:effectLst>
                <a:latin typeface="Arial"/>
                <a:ea typeface="Arial"/>
                <a:cs typeface="Arial"/>
              </a:defRPr>
            </a:lvl8pPr>
            <a:lvl9pPr marL="3886200" indent="-228600">
              <a:buNone/>
              <a:defRPr sz="2000">
                <a:solidFill>
                  <a:schemeClr val="tx1"/>
                </a:solidFill>
                <a:effectLst>
                  <a:outerShdw blurRad="38100" dist="38100" dir="2700000" algn="tl">
                    <a:srgbClr val="000000"/>
                  </a:outerShdw>
                </a:effectLst>
                <a:latin typeface="Arial"/>
                <a:ea typeface="Arial"/>
                <a:cs typeface="Arial"/>
              </a:defRPr>
            </a:lvl9pPr>
          </a:lstStyle>
          <a:p xmlns:a="http://schemas.openxmlformats.org/drawingml/2006/main">
            <a:pPr>
              <a:lnSpc>
                <a:spcPct val="120000"/>
              </a:lnSpc>
              <a:spcBef>
                <a:spcPts val="0"/>
              </a:spcBef>
              <a:buNone/>
            </a:pPr>
            <a:r>
              <a:t>% de la superficie réparée</a:t>
            </a:r>
          </a:p>
        </p:txBody>
      </p:sp>
      <p:sp>
        <p:nvSpPr>
          <p:cNvPr id="393222" name="Rectangle 1030">
            <a:extLst xmlns:a="http://schemas.openxmlformats.org/drawingml/2006/main">
              <a:ext uri="{FF2B5EF4-FFF2-40B4-BE49-F238E27FC236}">
                <a16:creationId xmlns:a16="http://schemas.microsoft.com/office/drawing/2014/main" id="{2CBF668F-7C87-6ACE-9231-29C298D58690}"/>
              </a:ext>
            </a:extLst>
          </p:cNvPr>
          <p:cNvSpPr>
            <a:spLocks xmlns:a="http://schemas.openxmlformats.org/drawingml/2006/main" noGrp="1"/>
          </p:cNvSpPr>
          <p:nvPr/>
        </p:nvSpPr>
        <p:spPr>
          <a:xfrm xmlns:a="http://schemas.openxmlformats.org/drawingml/2006/main">
            <a:off x="2314576" y="2200275"/>
            <a:ext cx="1387475" cy="10668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buNone/>
              <a:defRPr sz="3200">
                <a:solidFill>
                  <a:schemeClr val="tx1"/>
                </a:solidFill>
                <a:effectLst>
                  <a:outerShdw blurRad="38100" dist="38100" dir="2700000" algn="tl">
                    <a:srgbClr val="000000"/>
                  </a:outerShdw>
                </a:effectLst>
                <a:latin typeface="Arial"/>
                <a:ea typeface="Arial"/>
                <a:cs typeface="Arial"/>
              </a:defRPr>
            </a:lvl1pPr>
            <a:lvl2pPr marL="742950" indent="-285750">
              <a:buChar char="–"/>
              <a:defRPr sz="2800">
                <a:solidFill>
                  <a:schemeClr val="tx1"/>
                </a:solidFill>
                <a:effectLst>
                  <a:outerShdw blurRad="38100" dist="38100" dir="2700000" algn="tl">
                    <a:srgbClr val="000000"/>
                  </a:outerShdw>
                </a:effectLst>
                <a:latin typeface="Arial"/>
                <a:ea typeface="Arial"/>
                <a:cs typeface="Arial"/>
              </a:defRPr>
            </a:lvl2pPr>
            <a:lvl3pPr marL="1143000" indent="-228600">
              <a:buNone/>
              <a:defRPr sz="2400">
                <a:solidFill>
                  <a:schemeClr val="tx1"/>
                </a:solidFill>
                <a:effectLst>
                  <a:outerShdw blurRad="38100" dist="38100" dir="2700000" algn="tl">
                    <a:srgbClr val="000000"/>
                  </a:outerShdw>
                </a:effectLst>
                <a:latin typeface="Arial"/>
                <a:ea typeface="Arial"/>
                <a:cs typeface="Arial"/>
              </a:defRPr>
            </a:lvl3pPr>
            <a:lvl4pPr marL="1600200" indent="-228600">
              <a:buChar char="–"/>
              <a:defRPr sz="2000">
                <a:solidFill>
                  <a:schemeClr val="tx1"/>
                </a:solidFill>
                <a:effectLst>
                  <a:outerShdw blurRad="38100" dist="38100" dir="2700000" algn="tl">
                    <a:srgbClr val="000000"/>
                  </a:outerShdw>
                </a:effectLst>
                <a:latin typeface="Arial"/>
                <a:ea typeface="Arial"/>
                <a:cs typeface="Arial"/>
              </a:defRPr>
            </a:lvl4pPr>
            <a:lvl5pPr marL="2057400" indent="-228600">
              <a:buNone/>
              <a:defRPr sz="2000">
                <a:solidFill>
                  <a:schemeClr val="tx1"/>
                </a:solidFill>
                <a:effectLst>
                  <a:outerShdw blurRad="38100" dist="38100" dir="2700000" algn="tl">
                    <a:srgbClr val="000000"/>
                  </a:outerShdw>
                </a:effectLst>
                <a:latin typeface="Arial"/>
                <a:ea typeface="Arial"/>
                <a:cs typeface="Arial"/>
              </a:defRPr>
            </a:lvl5pPr>
            <a:lvl6pPr marL="2514600" indent="-228600">
              <a:buNone/>
              <a:defRPr sz="2000">
                <a:solidFill>
                  <a:schemeClr val="tx1"/>
                </a:solidFill>
                <a:effectLst>
                  <a:outerShdw blurRad="38100" dist="38100" dir="2700000" algn="tl">
                    <a:srgbClr val="000000"/>
                  </a:outerShdw>
                </a:effectLst>
                <a:latin typeface="Arial"/>
                <a:ea typeface="Arial"/>
                <a:cs typeface="Arial"/>
              </a:defRPr>
            </a:lvl6pPr>
            <a:lvl7pPr marL="2971800" indent="-228600">
              <a:buNone/>
              <a:defRPr sz="2000">
                <a:solidFill>
                  <a:schemeClr val="tx1"/>
                </a:solidFill>
                <a:effectLst>
                  <a:outerShdw blurRad="38100" dist="38100" dir="2700000" algn="tl">
                    <a:srgbClr val="000000"/>
                  </a:outerShdw>
                </a:effectLst>
                <a:latin typeface="Arial"/>
                <a:ea typeface="Arial"/>
                <a:cs typeface="Arial"/>
              </a:defRPr>
            </a:lvl7pPr>
            <a:lvl8pPr marL="3429000" indent="-228600">
              <a:buNone/>
              <a:defRPr sz="2000">
                <a:solidFill>
                  <a:schemeClr val="tx1"/>
                </a:solidFill>
                <a:effectLst>
                  <a:outerShdw blurRad="38100" dist="38100" dir="2700000" algn="tl">
                    <a:srgbClr val="000000"/>
                  </a:outerShdw>
                </a:effectLst>
                <a:latin typeface="Arial"/>
                <a:ea typeface="Arial"/>
                <a:cs typeface="Arial"/>
              </a:defRPr>
            </a:lvl8pPr>
            <a:lvl9pPr marL="3886200" indent="-228600">
              <a:buNone/>
              <a:defRPr sz="2000">
                <a:solidFill>
                  <a:schemeClr val="tx1"/>
                </a:solidFill>
                <a:effectLst>
                  <a:outerShdw blurRad="38100" dist="38100" dir="2700000" algn="tl">
                    <a:srgbClr val="000000"/>
                  </a:outerShdw>
                </a:effectLst>
                <a:latin typeface="Arial"/>
                <a:ea typeface="Arial"/>
                <a:cs typeface="Arial"/>
              </a:defRPr>
            </a:lvl9pPr>
          </a:lstStyle>
          <a:p xmlns:a="http://schemas.openxmlformats.org/drawingml/2006/main">
            <a:pPr algn="ctr">
              <a:lnSpc>
                <a:spcPct val="110000"/>
              </a:lnSpc>
              <a:spcBef>
                <a:spcPts val="0"/>
              </a:spcBef>
              <a:buNone/>
            </a:pPr>
            <a:r>
              <a:t>Total </a:t>
            </a:r>
          </a:p>
          <a:p xmlns:a="http://schemas.openxmlformats.org/drawingml/2006/main">
            <a:pPr algn="ctr">
              <a:lnSpc>
                <a:spcPct val="20000"/>
              </a:lnSpc>
              <a:spcBef>
                <a:spcPts val="0"/>
              </a:spcBef>
              <a:buNone/>
            </a:pPr>
            <a:r>
              <a:t>Coût</a:t>
            </a:r>
          </a:p>
        </p:txBody>
      </p:sp>
      <p:sp>
        <p:nvSpPr>
          <p:cNvPr id="393223" name="Rectangle 1031">
            <a:extLst xmlns:a="http://schemas.openxmlformats.org/drawingml/2006/main">
              <a:ext uri="{FF2B5EF4-FFF2-40B4-BE49-F238E27FC236}">
                <a16:creationId xmlns:a16="http://schemas.microsoft.com/office/drawing/2014/main" id="{B14BDA41-A57F-209F-D53B-2E6DB65667CD}"/>
              </a:ext>
            </a:extLst>
          </p:cNvPr>
          <p:cNvSpPr>
            <a:spLocks xmlns:a="http://schemas.openxmlformats.org/drawingml/2006/main" noGrp="1"/>
          </p:cNvSpPr>
          <p:nvPr/>
        </p:nvSpPr>
        <p:spPr>
          <a:xfrm xmlns:a="http://schemas.openxmlformats.org/drawingml/2006/main">
            <a:off x="4445001" y="4546601"/>
            <a:ext cx="2278063" cy="995363"/>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buNone/>
              <a:defRPr sz="3200">
                <a:solidFill>
                  <a:schemeClr val="tx1"/>
                </a:solidFill>
                <a:effectLst>
                  <a:outerShdw blurRad="38100" dist="38100" dir="2700000" algn="tl">
                    <a:srgbClr val="000000"/>
                  </a:outerShdw>
                </a:effectLst>
                <a:latin typeface="Arial"/>
                <a:ea typeface="Arial"/>
                <a:cs typeface="Arial"/>
              </a:defRPr>
            </a:lvl1pPr>
            <a:lvl2pPr marL="742950" indent="-285750">
              <a:buChar char="–"/>
              <a:defRPr sz="2800">
                <a:solidFill>
                  <a:schemeClr val="tx1"/>
                </a:solidFill>
                <a:effectLst>
                  <a:outerShdw blurRad="38100" dist="38100" dir="2700000" algn="tl">
                    <a:srgbClr val="000000"/>
                  </a:outerShdw>
                </a:effectLst>
                <a:latin typeface="Arial"/>
                <a:ea typeface="Arial"/>
                <a:cs typeface="Arial"/>
              </a:defRPr>
            </a:lvl2pPr>
            <a:lvl3pPr marL="1143000" indent="-228600">
              <a:buNone/>
              <a:defRPr sz="2400">
                <a:solidFill>
                  <a:schemeClr val="tx1"/>
                </a:solidFill>
                <a:effectLst>
                  <a:outerShdw blurRad="38100" dist="38100" dir="2700000" algn="tl">
                    <a:srgbClr val="000000"/>
                  </a:outerShdw>
                </a:effectLst>
                <a:latin typeface="Arial"/>
                <a:ea typeface="Arial"/>
                <a:cs typeface="Arial"/>
              </a:defRPr>
            </a:lvl3pPr>
            <a:lvl4pPr marL="1600200" indent="-228600">
              <a:buChar char="–"/>
              <a:defRPr sz="2000">
                <a:solidFill>
                  <a:schemeClr val="tx1"/>
                </a:solidFill>
                <a:effectLst>
                  <a:outerShdw blurRad="38100" dist="38100" dir="2700000" algn="tl">
                    <a:srgbClr val="000000"/>
                  </a:outerShdw>
                </a:effectLst>
                <a:latin typeface="Arial"/>
                <a:ea typeface="Arial"/>
                <a:cs typeface="Arial"/>
              </a:defRPr>
            </a:lvl4pPr>
            <a:lvl5pPr marL="2057400" indent="-228600">
              <a:buNone/>
              <a:defRPr sz="2000">
                <a:solidFill>
                  <a:schemeClr val="tx1"/>
                </a:solidFill>
                <a:effectLst>
                  <a:outerShdw blurRad="38100" dist="38100" dir="2700000" algn="tl">
                    <a:srgbClr val="000000"/>
                  </a:outerShdw>
                </a:effectLst>
                <a:latin typeface="Arial"/>
                <a:ea typeface="Arial"/>
                <a:cs typeface="Arial"/>
              </a:defRPr>
            </a:lvl5pPr>
            <a:lvl6pPr marL="2514600" indent="-228600">
              <a:buNone/>
              <a:defRPr sz="2000">
                <a:solidFill>
                  <a:schemeClr val="tx1"/>
                </a:solidFill>
                <a:effectLst>
                  <a:outerShdw blurRad="38100" dist="38100" dir="2700000" algn="tl">
                    <a:srgbClr val="000000"/>
                  </a:outerShdw>
                </a:effectLst>
                <a:latin typeface="Arial"/>
                <a:ea typeface="Arial"/>
                <a:cs typeface="Arial"/>
              </a:defRPr>
            </a:lvl6pPr>
            <a:lvl7pPr marL="2971800" indent="-228600">
              <a:buNone/>
              <a:defRPr sz="2000">
                <a:solidFill>
                  <a:schemeClr val="tx1"/>
                </a:solidFill>
                <a:effectLst>
                  <a:outerShdw blurRad="38100" dist="38100" dir="2700000" algn="tl">
                    <a:srgbClr val="000000"/>
                  </a:outerShdw>
                </a:effectLst>
                <a:latin typeface="Arial"/>
                <a:ea typeface="Arial"/>
                <a:cs typeface="Arial"/>
              </a:defRPr>
            </a:lvl7pPr>
            <a:lvl8pPr marL="3429000" indent="-228600">
              <a:buNone/>
              <a:defRPr sz="2000">
                <a:solidFill>
                  <a:schemeClr val="tx1"/>
                </a:solidFill>
                <a:effectLst>
                  <a:outerShdw blurRad="38100" dist="38100" dir="2700000" algn="tl">
                    <a:srgbClr val="000000"/>
                  </a:outerShdw>
                </a:effectLst>
                <a:latin typeface="Arial"/>
                <a:ea typeface="Arial"/>
                <a:cs typeface="Arial"/>
              </a:defRPr>
            </a:lvl8pPr>
            <a:lvl9pPr marL="3886200" indent="-228600">
              <a:buNone/>
              <a:defRPr sz="2000">
                <a:solidFill>
                  <a:schemeClr val="tx1"/>
                </a:solidFill>
                <a:effectLst>
                  <a:outerShdw blurRad="38100" dist="38100" dir="2700000" algn="tl">
                    <a:srgbClr val="000000"/>
                  </a:outerShdw>
                </a:effectLst>
                <a:latin typeface="Arial"/>
                <a:ea typeface="Arial"/>
                <a:cs typeface="Arial"/>
              </a:defRPr>
            </a:lvl9pPr>
          </a:lstStyle>
          <a:p xmlns:a="http://schemas.openxmlformats.org/drawingml/2006/main">
            <a:pPr>
              <a:lnSpc>
                <a:spcPct val="120000"/>
              </a:lnSpc>
              <a:spcBef>
                <a:spcPts val="0"/>
              </a:spcBef>
              <a:buNone/>
            </a:pPr>
            <a:r>
              <a:rPr sz="2800"/>
              <a:t>Minimum</a:t>
            </a:r>
          </a:p>
          <a:p xmlns:a="http://schemas.openxmlformats.org/drawingml/2006/main">
            <a:pPr>
              <a:lnSpc>
                <a:spcPct val="30000"/>
              </a:lnSpc>
              <a:spcBef>
                <a:spcPts val="0"/>
              </a:spcBef>
              <a:buNone/>
            </a:pPr>
            <a:r>
              <a:rPr sz="2800"/>
              <a:t>Coût total</a:t>
            </a:r>
          </a:p>
        </p:txBody>
      </p:sp>
      <p:sp>
        <p:nvSpPr>
          <p:cNvPr id="393224" name="Rectangle 1032">
            <a:extLst xmlns:a="http://schemas.openxmlformats.org/drawingml/2006/main">
              <a:ext uri="{FF2B5EF4-FFF2-40B4-BE49-F238E27FC236}">
                <a16:creationId xmlns:a16="http://schemas.microsoft.com/office/drawing/2014/main" id="{8A8B4792-A3BA-A36E-DD8C-B45FC6C3606D}"/>
              </a:ext>
            </a:extLst>
          </p:cNvPr>
          <p:cNvSpPr>
            <a:spLocks xmlns:a="http://schemas.openxmlformats.org/drawingml/2006/main" noGrp="1"/>
          </p:cNvSpPr>
          <p:nvPr/>
        </p:nvSpPr>
        <p:spPr>
          <a:xfrm xmlns:a="http://schemas.openxmlformats.org/drawingml/2006/main">
            <a:off x="7010400" y="5143500"/>
            <a:ext cx="1981200" cy="5588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buNone/>
              <a:defRPr sz="3200">
                <a:solidFill>
                  <a:schemeClr val="tx1"/>
                </a:solidFill>
                <a:effectLst>
                  <a:outerShdw blurRad="38100" dist="38100" dir="2700000" algn="tl">
                    <a:srgbClr val="000000"/>
                  </a:outerShdw>
                </a:effectLst>
                <a:latin typeface="Arial"/>
                <a:ea typeface="Arial"/>
                <a:cs typeface="Arial"/>
              </a:defRPr>
            </a:lvl1pPr>
            <a:lvl2pPr marL="742950" indent="-285750">
              <a:buChar char="–"/>
              <a:defRPr sz="2800">
                <a:solidFill>
                  <a:schemeClr val="tx1"/>
                </a:solidFill>
                <a:effectLst>
                  <a:outerShdw blurRad="38100" dist="38100" dir="2700000" algn="tl">
                    <a:srgbClr val="000000"/>
                  </a:outerShdw>
                </a:effectLst>
                <a:latin typeface="Arial"/>
                <a:ea typeface="Arial"/>
                <a:cs typeface="Arial"/>
              </a:defRPr>
            </a:lvl2pPr>
            <a:lvl3pPr marL="1143000" indent="-228600">
              <a:buNone/>
              <a:defRPr sz="2400">
                <a:solidFill>
                  <a:schemeClr val="tx1"/>
                </a:solidFill>
                <a:effectLst>
                  <a:outerShdw blurRad="38100" dist="38100" dir="2700000" algn="tl">
                    <a:srgbClr val="000000"/>
                  </a:outerShdw>
                </a:effectLst>
                <a:latin typeface="Arial"/>
                <a:ea typeface="Arial"/>
                <a:cs typeface="Arial"/>
              </a:defRPr>
            </a:lvl3pPr>
            <a:lvl4pPr marL="1600200" indent="-228600">
              <a:buChar char="–"/>
              <a:defRPr sz="2000">
                <a:solidFill>
                  <a:schemeClr val="tx1"/>
                </a:solidFill>
                <a:effectLst>
                  <a:outerShdw blurRad="38100" dist="38100" dir="2700000" algn="tl">
                    <a:srgbClr val="000000"/>
                  </a:outerShdw>
                </a:effectLst>
                <a:latin typeface="Arial"/>
                <a:ea typeface="Arial"/>
                <a:cs typeface="Arial"/>
              </a:defRPr>
            </a:lvl4pPr>
            <a:lvl5pPr marL="2057400" indent="-228600">
              <a:buNone/>
              <a:defRPr sz="2000">
                <a:solidFill>
                  <a:schemeClr val="tx1"/>
                </a:solidFill>
                <a:effectLst>
                  <a:outerShdw blurRad="38100" dist="38100" dir="2700000" algn="tl">
                    <a:srgbClr val="000000"/>
                  </a:outerShdw>
                </a:effectLst>
                <a:latin typeface="Arial"/>
                <a:ea typeface="Arial"/>
                <a:cs typeface="Arial"/>
              </a:defRPr>
            </a:lvl5pPr>
            <a:lvl6pPr marL="2514600" indent="-228600">
              <a:buNone/>
              <a:defRPr sz="2000">
                <a:solidFill>
                  <a:schemeClr val="tx1"/>
                </a:solidFill>
                <a:effectLst>
                  <a:outerShdw blurRad="38100" dist="38100" dir="2700000" algn="tl">
                    <a:srgbClr val="000000"/>
                  </a:outerShdw>
                </a:effectLst>
                <a:latin typeface="Arial"/>
                <a:ea typeface="Arial"/>
                <a:cs typeface="Arial"/>
              </a:defRPr>
            </a:lvl6pPr>
            <a:lvl7pPr marL="2971800" indent="-228600">
              <a:buNone/>
              <a:defRPr sz="2000">
                <a:solidFill>
                  <a:schemeClr val="tx1"/>
                </a:solidFill>
                <a:effectLst>
                  <a:outerShdw blurRad="38100" dist="38100" dir="2700000" algn="tl">
                    <a:srgbClr val="000000"/>
                  </a:outerShdw>
                </a:effectLst>
                <a:latin typeface="Arial"/>
                <a:ea typeface="Arial"/>
                <a:cs typeface="Arial"/>
              </a:defRPr>
            </a:lvl7pPr>
            <a:lvl8pPr marL="3429000" indent="-228600">
              <a:buNone/>
              <a:defRPr sz="2000">
                <a:solidFill>
                  <a:schemeClr val="tx1"/>
                </a:solidFill>
                <a:effectLst>
                  <a:outerShdw blurRad="38100" dist="38100" dir="2700000" algn="tl">
                    <a:srgbClr val="000000"/>
                  </a:outerShdw>
                </a:effectLst>
                <a:latin typeface="Arial"/>
                <a:ea typeface="Arial"/>
                <a:cs typeface="Arial"/>
              </a:defRPr>
            </a:lvl8pPr>
            <a:lvl9pPr marL="3886200" indent="-228600">
              <a:buNone/>
              <a:defRPr sz="2000">
                <a:solidFill>
                  <a:schemeClr val="tx1"/>
                </a:solidFill>
                <a:effectLst>
                  <a:outerShdw blurRad="38100" dist="38100" dir="2700000" algn="tl">
                    <a:srgbClr val="000000"/>
                  </a:outerShdw>
                </a:effectLst>
                <a:latin typeface="Arial"/>
                <a:ea typeface="Arial"/>
                <a:cs typeface="Arial"/>
              </a:defRPr>
            </a:lvl9pPr>
          </a:lstStyle>
          <a:p xmlns:a="http://schemas.openxmlformats.org/drawingml/2006/main">
            <a:pPr>
              <a:lnSpc>
                <a:spcPct val="120000"/>
              </a:lnSpc>
              <a:spcBef>
                <a:spcPts val="0"/>
              </a:spcBef>
              <a:buChar char="n"/>
            </a:pPr>
            <a:r>
              <a:rPr sz="2800"/>
              <a:t>Optimum</a:t>
            </a:r>
          </a:p>
        </p:txBody>
      </p:sp>
      <p:sp>
        <p:nvSpPr>
          <p:cNvPr id="393225" name="Line 1033">
            <a:extLst xmlns:a="http://schemas.openxmlformats.org/drawingml/2006/main">
              <a:ext uri="{FF2B5EF4-FFF2-40B4-BE49-F238E27FC236}">
                <a16:creationId xmlns:a16="http://schemas.microsoft.com/office/drawing/2014/main" id="{1F1C06C8-FB37-F1DD-C64F-0BF962675808}"/>
              </a:ext>
            </a:extLst>
          </p:cNvPr>
          <p:cNvSpPr>
            <a:spLocks xmlns:a="http://schemas.openxmlformats.org/drawingml/2006/main" noGrp="1"/>
          </p:cNvSpPr>
          <p:nvPr/>
        </p:nvSpPr>
        <p:spPr>
          <a:xfrm xmlns:a="http://schemas.openxmlformats.org/drawingml/2006/main" flipH="1">
            <a:off x="3810000" y="5016500"/>
            <a:ext cx="3124200" cy="0"/>
          </a:xfrm>
          <a:prstGeom xmlns:a="http://schemas.openxmlformats.org/drawingml/2006/main" prst="line">
            <a:avLst/>
          </a:prstGeom>
          <a:noFill xmlns:a="http://schemas.openxmlformats.org/drawingml/2006/main"/>
          <a:ln xmlns:a="http://schemas.openxmlformats.org/drawingml/2006/main" w="28575">
            <a:solidFill>
              <a:srgbClr val="000000"/>
            </a:solidFill>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393226" name="Line 1034">
            <a:extLst xmlns:a="http://schemas.openxmlformats.org/drawingml/2006/main">
              <a:ext uri="{FF2B5EF4-FFF2-40B4-BE49-F238E27FC236}">
                <a16:creationId xmlns:a16="http://schemas.microsoft.com/office/drawing/2014/main" id="{2C6FED97-1D4C-011F-FB9D-013F1C161CA0}"/>
              </a:ext>
            </a:extLst>
          </p:cNvPr>
          <p:cNvSpPr>
            <a:spLocks xmlns:a="http://schemas.openxmlformats.org/drawingml/2006/main" noGrp="1"/>
          </p:cNvSpPr>
          <p:nvPr/>
        </p:nvSpPr>
        <p:spPr>
          <a:xfrm xmlns:a="http://schemas.openxmlformats.org/drawingml/2006/main">
            <a:off x="6934200" y="5016500"/>
            <a:ext cx="0" cy="914400"/>
          </a:xfrm>
          <a:prstGeom xmlns:a="http://schemas.openxmlformats.org/drawingml/2006/main" prst="line">
            <a:avLst/>
          </a:prstGeom>
          <a:noFill xmlns:a="http://schemas.openxmlformats.org/drawingml/2006/main"/>
          <a:ln xmlns:a="http://schemas.openxmlformats.org/drawingml/2006/main" w="28575">
            <a:solidFill>
              <a:srgbClr val="000000"/>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393227" name="Rectangle 1035">
            <a:extLst xmlns:a="http://schemas.openxmlformats.org/drawingml/2006/main">
              <a:ext uri="{FF2B5EF4-FFF2-40B4-BE49-F238E27FC236}">
                <a16:creationId xmlns:a16="http://schemas.microsoft.com/office/drawing/2014/main" id="{82856730-FBDA-B81E-DC93-AD3596ADEAEE}"/>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Influence des réparations sur l'épaisseur du revêtement de conception</a:t>
            </a:r>
          </a:p>
        </p:txBody>
      </p:sp>
      <p:sp>
        <p:nvSpPr>
          <p:cNvPr id="2" name="Text Placeholder 1">
            <a:extLst xmlns:a="http://schemas.openxmlformats.org/drawingml/2006/main">
              <a:ext uri="{FF2B5EF4-FFF2-40B4-BE49-F238E27FC236}">
                <a16:creationId xmlns:a16="http://schemas.microsoft.com/office/drawing/2014/main" id="{7EF446D7-4574-6064-91A3-52959320F168}"/>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352866511"/>
      </p:ext>
    </p:extLst>
  </p:cSld>
</p:sld>
</file>

<file path=ppt/slides/slide28.xml><?xml version="1.0" encoding="utf-8"?>
<p:sld xmlns:p="http://schemas.openxmlformats.org/presentationml/2006/main">
  <p:cSld>
    <p:spTree>
      <p:nvGrpSpPr>
        <p:cNvPr id="1" name=""/>
        <p:cNvGrpSpPr/>
        <p:nvPr/>
      </p:nvGrpSpPr>
      <p:grpSpPr>
        <a:xfrm xmlns:a="http://schemas.openxmlformats.org/drawingml/2006/main"/>
      </p:grpSpPr>
      <p:sp>
        <p:nvSpPr>
          <p:cNvPr id="394242" name="Rectangle 2">
            <a:extLst xmlns:a="http://schemas.openxmlformats.org/drawingml/2006/main">
              <a:ext uri="{FF2B5EF4-FFF2-40B4-BE49-F238E27FC236}">
                <a16:creationId xmlns:a16="http://schemas.microsoft.com/office/drawing/2014/main" id="{76C8A22F-4D98-E550-9BBF-892908C4EB1D}"/>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Contrôler la fissuration par réflexion</a:t>
            </a:r>
          </a:p>
        </p:txBody>
      </p:sp>
      <p:sp>
        <p:nvSpPr>
          <p:cNvPr id="2" name="Text Placeholder 1">
            <a:extLst xmlns:a="http://schemas.openxmlformats.org/drawingml/2006/main">
              <a:ext uri="{FF2B5EF4-FFF2-40B4-BE49-F238E27FC236}">
                <a16:creationId xmlns:a16="http://schemas.microsoft.com/office/drawing/2014/main" id="{A45239B7-92E8-4465-D9DE-097DB749EC70}"/>
              </a:ext>
            </a:extLst>
          </p:cNvPr>
          <p:cNvSpPr>
            <a:spLocks xmlns:a="http://schemas.openxmlformats.org/drawingml/2006/main" noGrp="1"/>
          </p:cNvSpPr>
          <p:nvPr>
            <p:ph type="body" idx="11"/>
          </p:nvPr>
        </p:nvSpPr>
        <p:spPr>
          <a:prstGeom xmlns:a="http://schemas.openxmlformats.org/drawingml/2006/main" prst="rect">
            <a:avLst/>
          </a:prstGeom>
          <a:ln xmlns:a="http://schemas.openxmlformats.org/drawingml/2006/main" w="12700"/>
        </p:spPr>
        <p:txBody>
          <a:bodyPr xmlns:a="http://schemas.openxmlformats.org/drawingml/2006/main" lIns="50800" tIns="50800" rIns="50800" bIns="50800">
            <a:noAutofit/>
          </a:bodyPr>
          <a:lstStyle xmlns:a="http://schemas.openxmlformats.org/drawingml/2006/main"/>
          <a:p xmlns:a="http://schemas.openxmlformats.org/drawingml/2006/main">
            <a:pPr>
              <a:lnSpc>
                <a:spcPct val="120000"/>
              </a:lnSpc>
              <a:buNone/>
            </a:pPr>
            <a:r>
              <a:rPr sz="1800"/>
              <a:t>Géotextiles ou tissus </a:t>
            </a:r>
          </a:p>
          <a:p xmlns:a="http://schemas.openxmlformats.org/drawingml/2006/main">
            <a:pPr>
              <a:lnSpc>
                <a:spcPct val="120000"/>
              </a:lnSpc>
              <a:buNone/>
            </a:pPr>
            <a:r>
              <a:rPr sz="1800"/>
              <a:t>Soulager le stress ou absorber le stress</a:t>
            </a:r>
          </a:p>
          <a:p xmlns:a="http://schemas.openxmlformats.org/drawingml/2006/main">
            <a:pPr>
              <a:lnSpc>
                <a:spcPct val="120000"/>
              </a:lnSpc>
              <a:buNone/>
            </a:pPr>
            <a:r>
              <a:rPr sz="1800"/>
              <a:t>    intercalaires membranaires</a:t>
            </a:r>
          </a:p>
          <a:p xmlns:a="http://schemas.openxmlformats.org/drawingml/2006/main">
            <a:pPr>
              <a:lnSpc>
                <a:spcPct val="120000"/>
              </a:lnSpc>
              <a:buNone/>
            </a:pPr>
            <a:r>
              <a:rPr sz="1800"/>
              <a:t>Scellants de fissures de type « Band Aid »</a:t>
            </a:r>
          </a:p>
        </p:txBody>
      </p:sp>
      <p:sp>
        <p:nvSpPr>
          <p:cNvPr id="394243" name="Rectangle 3">
            <a:extLst xmlns:a="http://schemas.openxmlformats.org/drawingml/2006/main">
              <a:ext uri="{FF2B5EF4-FFF2-40B4-BE49-F238E27FC236}">
                <a16:creationId xmlns:a16="http://schemas.microsoft.com/office/drawing/2014/main" id="{5A9F8979-4470-44E6-8DAA-924394DCE39B}"/>
              </a:ext>
            </a:extLst>
          </p:cNvPr>
          <p:cNvSpPr>
            <a:spLocks xmlns:a="http://schemas.openxmlformats.org/drawingml/2006/main" noGrp="1"/>
          </p:cNvSpPr>
          <p:nvPr/>
        </p:nvSpPr>
        <p:spPr>
          <a:xfrm xmlns:a="http://schemas.openxmlformats.org/drawingml/2006/main">
            <a:off x="2209800" y="1981200"/>
            <a:ext cx="7772400" cy="41148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buNone/>
              <a:defRPr sz="3200">
                <a:solidFill>
                  <a:schemeClr val="tx1"/>
                </a:solidFill>
                <a:effectLst>
                  <a:outerShdw blurRad="38100" dist="38100" dir="2700000" algn="tl">
                    <a:srgbClr val="000000"/>
                  </a:outerShdw>
                </a:effectLst>
                <a:latin typeface="Arial"/>
                <a:ea typeface="Arial"/>
                <a:cs typeface="Arial"/>
              </a:defRPr>
            </a:lvl1pPr>
            <a:lvl2pPr marL="742950" indent="-285750">
              <a:buChar char="–"/>
              <a:defRPr sz="2800">
                <a:solidFill>
                  <a:schemeClr val="tx1"/>
                </a:solidFill>
                <a:effectLst>
                  <a:outerShdw blurRad="38100" dist="38100" dir="2700000" algn="tl">
                    <a:srgbClr val="000000"/>
                  </a:outerShdw>
                </a:effectLst>
                <a:latin typeface="Arial"/>
                <a:ea typeface="Arial"/>
                <a:cs typeface="Arial"/>
              </a:defRPr>
            </a:lvl2pPr>
            <a:lvl3pPr marL="1143000" indent="-228600">
              <a:buNone/>
              <a:defRPr sz="2400">
                <a:solidFill>
                  <a:schemeClr val="tx1"/>
                </a:solidFill>
                <a:effectLst>
                  <a:outerShdw blurRad="38100" dist="38100" dir="2700000" algn="tl">
                    <a:srgbClr val="000000"/>
                  </a:outerShdw>
                </a:effectLst>
                <a:latin typeface="Arial"/>
                <a:ea typeface="Arial"/>
                <a:cs typeface="Arial"/>
              </a:defRPr>
            </a:lvl3pPr>
            <a:lvl4pPr marL="1600200" indent="-228600">
              <a:buChar char="–"/>
              <a:defRPr sz="2000">
                <a:solidFill>
                  <a:schemeClr val="tx1"/>
                </a:solidFill>
                <a:effectLst>
                  <a:outerShdw blurRad="38100" dist="38100" dir="2700000" algn="tl">
                    <a:srgbClr val="000000"/>
                  </a:outerShdw>
                </a:effectLst>
                <a:latin typeface="Arial"/>
                <a:ea typeface="Arial"/>
                <a:cs typeface="Arial"/>
              </a:defRPr>
            </a:lvl4pPr>
            <a:lvl5pPr marL="2057400" indent="-228600">
              <a:buNone/>
              <a:defRPr sz="2000">
                <a:solidFill>
                  <a:schemeClr val="tx1"/>
                </a:solidFill>
                <a:effectLst>
                  <a:outerShdw blurRad="38100" dist="38100" dir="2700000" algn="tl">
                    <a:srgbClr val="000000"/>
                  </a:outerShdw>
                </a:effectLst>
                <a:latin typeface="Arial"/>
                <a:ea typeface="Arial"/>
                <a:cs typeface="Arial"/>
              </a:defRPr>
            </a:lvl5pPr>
            <a:lvl6pPr marL="2514600" indent="-228600">
              <a:buNone/>
              <a:defRPr sz="2000">
                <a:solidFill>
                  <a:schemeClr val="tx1"/>
                </a:solidFill>
                <a:effectLst>
                  <a:outerShdw blurRad="38100" dist="38100" dir="2700000" algn="tl">
                    <a:srgbClr val="000000"/>
                  </a:outerShdw>
                </a:effectLst>
                <a:latin typeface="Arial"/>
                <a:ea typeface="Arial"/>
                <a:cs typeface="Arial"/>
              </a:defRPr>
            </a:lvl6pPr>
            <a:lvl7pPr marL="2971800" indent="-228600">
              <a:buNone/>
              <a:defRPr sz="2000">
                <a:solidFill>
                  <a:schemeClr val="tx1"/>
                </a:solidFill>
                <a:effectLst>
                  <a:outerShdw blurRad="38100" dist="38100" dir="2700000" algn="tl">
                    <a:srgbClr val="000000"/>
                  </a:outerShdw>
                </a:effectLst>
                <a:latin typeface="Arial"/>
                <a:ea typeface="Arial"/>
                <a:cs typeface="Arial"/>
              </a:defRPr>
            </a:lvl7pPr>
            <a:lvl8pPr marL="3429000" indent="-228600">
              <a:buNone/>
              <a:defRPr sz="2000">
                <a:solidFill>
                  <a:schemeClr val="tx1"/>
                </a:solidFill>
                <a:effectLst>
                  <a:outerShdw blurRad="38100" dist="38100" dir="2700000" algn="tl">
                    <a:srgbClr val="000000"/>
                  </a:outerShdw>
                </a:effectLst>
                <a:latin typeface="Arial"/>
                <a:ea typeface="Arial"/>
                <a:cs typeface="Arial"/>
              </a:defRPr>
            </a:lvl8pPr>
            <a:lvl9pPr marL="3886200" indent="-228600">
              <a:buNone/>
              <a:defRPr sz="2000">
                <a:solidFill>
                  <a:schemeClr val="tx1"/>
                </a:solidFill>
                <a:effectLst>
                  <a:outerShdw blurRad="38100" dist="38100" dir="2700000" algn="tl">
                    <a:srgbClr val="000000"/>
                  </a:outerShdw>
                </a:effectLst>
                <a:latin typeface="Arial"/>
                <a:ea typeface="Arial"/>
                <a:cs typeface="Arial"/>
              </a:defRPr>
            </a:lvl9pPr>
          </a:lstStyle>
          <a:p xmlns:a="http://schemas.openxmlformats.org/drawingml/2006/main">
            <a:pPr>
              <a:lnSpc>
                <a:spcPct val="170000"/>
              </a:lnSpc>
              <a:buNone/>
            </a:pPr>
          </a:p>
        </p:txBody>
      </p:sp>
    </p:spTree>
    <p:extLst>
      <p:ext uri="{BB962C8B-B14F-4D97-AF65-F5344CB8AC3E}">
        <p14:creationId xmlns:p14="http://schemas.microsoft.com/office/powerpoint/2010/main" val="193566786"/>
      </p:ext>
    </p:extLst>
  </p:cSld>
</p:sld>
</file>

<file path=ppt/slides/slide29.xml><?xml version="1.0" encoding="utf-8"?>
<p:sld xmlns:p="http://schemas.openxmlformats.org/presentationml/2006/main">
  <p:cSld>
    <p:spTree>
      <p:nvGrpSpPr>
        <p:cNvPr id="1" name=""/>
        <p:cNvGrpSpPr/>
        <p:nvPr/>
      </p:nvGrpSpPr>
      <p:grpSpPr>
        <a:xfrm xmlns:a="http://schemas.openxmlformats.org/drawingml/2006/main"/>
      </p:grpSpPr>
      <p:sp>
        <p:nvSpPr>
          <p:cNvPr id="395267" name="Rectangle 3">
            <a:extLst xmlns:a="http://schemas.openxmlformats.org/drawingml/2006/main">
              <a:ext uri="{FF2B5EF4-FFF2-40B4-BE49-F238E27FC236}">
                <a16:creationId xmlns:a16="http://schemas.microsoft.com/office/drawing/2014/main" id="{4B842F5B-2E9A-CAC9-A874-4D91E41E0925}"/>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sz="5400">
                <a:solidFill>
                  <a:srgbClr val="F26211"/>
                </a:solidFill>
              </a:rPr>
              <a:t>Épaisseur de superposition</a:t>
            </a:r>
          </a:p>
        </p:txBody>
      </p:sp>
      <p:sp>
        <p:nvSpPr>
          <p:cNvPr id="395266" name="Rectangle 2">
            <a:extLst xmlns:a="http://schemas.openxmlformats.org/drawingml/2006/main">
              <a:ext uri="{FF2B5EF4-FFF2-40B4-BE49-F238E27FC236}">
                <a16:creationId xmlns:a16="http://schemas.microsoft.com/office/drawing/2014/main" id="{20EACAD8-DA08-CCE0-4755-3471A87A960D}"/>
              </a:ext>
            </a:extLst>
          </p:cNvPr>
          <p:cNvSpPr>
            <a:spLocks xmlns:a="http://schemas.openxmlformats.org/drawingml/2006/main" noGrp="1"/>
          </p:cNvSpPr>
          <p:nvPr>
            <p:ph type="body" idx="11"/>
          </p:nvPr>
        </p:nvSpPr>
        <p:spPr/>
        <p:txBody>
          <a:bodyPr xmlns:a="http://schemas.openxmlformats.org/drawingml/2006/main">
            <a:normAutofit fontScale="68920" lnSpcReduction="20000"/>
          </a:bodyPr>
          <a:lstStyle xmlns:a="http://schemas.openxmlformats.org/drawingml/2006/main"/>
          <a:p xmlns:a="http://schemas.openxmlformats.org/drawingml/2006/main">
            <a:pPr>
              <a:lnSpc>
                <a:spcPct val="170000"/>
              </a:lnSpc>
              <a:buNone/>
            </a:pPr>
            <a:r>
              <a:rPr sz="3600"/>
              <a:t>Jugement technique</a:t>
            </a:r>
          </a:p>
          <a:p xmlns:a="http://schemas.openxmlformats.org/drawingml/2006/main">
            <a:pPr>
              <a:lnSpc>
                <a:spcPct val="170000"/>
              </a:lnSpc>
              <a:buNone/>
            </a:pPr>
            <a:r>
              <a:rPr sz="3600"/>
              <a:t>Approche de déviation</a:t>
            </a:r>
          </a:p>
          <a:p xmlns:a="http://schemas.openxmlformats.org/drawingml/2006/main">
            <a:pPr>
              <a:lnSpc>
                <a:spcPct val="170000"/>
              </a:lnSpc>
              <a:buNone/>
            </a:pPr>
            <a:r>
              <a:rPr sz="3600"/>
              <a:t>Carence structurelle</a:t>
            </a:r>
          </a:p>
          <a:p xmlns:a="http://schemas.openxmlformats.org/drawingml/2006/main">
            <a:pPr>
              <a:lnSpc>
                <a:spcPct val="170000"/>
              </a:lnSpc>
              <a:buNone/>
            </a:pPr>
            <a:r>
              <a:rPr sz="3600"/>
              <a:t>Approche mécaniste</a:t>
            </a:r>
          </a:p>
        </p:txBody>
      </p:sp>
    </p:spTree>
    <p:extLst>
      <p:ext uri="{BB962C8B-B14F-4D97-AF65-F5344CB8AC3E}">
        <p14:creationId xmlns:p14="http://schemas.microsoft.com/office/powerpoint/2010/main" val="2120086601"/>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30.xml><?xml version="1.0" encoding="utf-8"?>
<p:sld xmlns:p="http://schemas.openxmlformats.org/presentationml/2006/main">
  <p:cSld>
    <p:spTree>
      <p:nvGrpSpPr>
        <p:cNvPr id="1" name=""/>
        <p:cNvGrpSpPr/>
        <p:nvPr/>
      </p:nvGrpSpPr>
      <p:grpSpPr>
        <a:xfrm xmlns:a="http://schemas.openxmlformats.org/drawingml/2006/main"/>
      </p:grpSpPr>
      <p:sp>
        <p:nvSpPr>
          <p:cNvPr id="397314" name="Rectangle 2">
            <a:extLst xmlns:a="http://schemas.openxmlformats.org/drawingml/2006/main">
              <a:ext uri="{FF2B5EF4-FFF2-40B4-BE49-F238E27FC236}">
                <a16:creationId xmlns:a16="http://schemas.microsoft.com/office/drawing/2014/main" id="{E1BD7F7C-3A8F-6E7E-048E-7070A7C430A6}"/>
              </a:ext>
            </a:extLst>
          </p:cNvPr>
          <p:cNvSpPr>
            <a:spLocks xmlns:a="http://schemas.openxmlformats.org/drawingml/2006/main" noGrp="1"/>
          </p:cNvSpPr>
          <p:nvPr/>
        </p:nvSpPr>
        <p:spPr>
          <a:xfrm xmlns:a="http://schemas.openxmlformats.org/drawingml/2006/main">
            <a:off x="2209801" y="1638300"/>
            <a:ext cx="7726363" cy="212725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buNone/>
              <a:defRPr sz="3200">
                <a:solidFill>
                  <a:schemeClr val="tx1"/>
                </a:solidFill>
                <a:effectLst>
                  <a:outerShdw blurRad="38100" dist="38100" dir="2700000" algn="tl">
                    <a:srgbClr val="000000"/>
                  </a:outerShdw>
                </a:effectLst>
                <a:latin typeface="Arial"/>
                <a:ea typeface="Arial"/>
                <a:cs typeface="Arial"/>
              </a:defRPr>
            </a:lvl1pPr>
            <a:lvl2pPr marL="742950" indent="-285750">
              <a:buChar char="–"/>
              <a:defRPr sz="2800">
                <a:solidFill>
                  <a:schemeClr val="tx1"/>
                </a:solidFill>
                <a:effectLst>
                  <a:outerShdw blurRad="38100" dist="38100" dir="2700000" algn="tl">
                    <a:srgbClr val="000000"/>
                  </a:outerShdw>
                </a:effectLst>
                <a:latin typeface="Arial"/>
                <a:ea typeface="Arial"/>
                <a:cs typeface="Arial"/>
              </a:defRPr>
            </a:lvl2pPr>
            <a:lvl3pPr marL="1143000" indent="-228600">
              <a:buNone/>
              <a:defRPr sz="2400">
                <a:solidFill>
                  <a:schemeClr val="tx1"/>
                </a:solidFill>
                <a:effectLst>
                  <a:outerShdw blurRad="38100" dist="38100" dir="2700000" algn="tl">
                    <a:srgbClr val="000000"/>
                  </a:outerShdw>
                </a:effectLst>
                <a:latin typeface="Arial"/>
                <a:ea typeface="Arial"/>
                <a:cs typeface="Arial"/>
              </a:defRPr>
            </a:lvl3pPr>
            <a:lvl4pPr marL="1600200" indent="-228600">
              <a:buChar char="–"/>
              <a:defRPr sz="2000">
                <a:solidFill>
                  <a:schemeClr val="tx1"/>
                </a:solidFill>
                <a:effectLst>
                  <a:outerShdw blurRad="38100" dist="38100" dir="2700000" algn="tl">
                    <a:srgbClr val="000000"/>
                  </a:outerShdw>
                </a:effectLst>
                <a:latin typeface="Arial"/>
                <a:ea typeface="Arial"/>
                <a:cs typeface="Arial"/>
              </a:defRPr>
            </a:lvl4pPr>
            <a:lvl5pPr marL="2057400" indent="-228600">
              <a:buNone/>
              <a:defRPr sz="2000">
                <a:solidFill>
                  <a:schemeClr val="tx1"/>
                </a:solidFill>
                <a:effectLst>
                  <a:outerShdw blurRad="38100" dist="38100" dir="2700000" algn="tl">
                    <a:srgbClr val="000000"/>
                  </a:outerShdw>
                </a:effectLst>
                <a:latin typeface="Arial"/>
                <a:ea typeface="Arial"/>
                <a:cs typeface="Arial"/>
              </a:defRPr>
            </a:lvl5pPr>
            <a:lvl6pPr marL="2514600" indent="-228600">
              <a:buNone/>
              <a:defRPr sz="2000">
                <a:solidFill>
                  <a:schemeClr val="tx1"/>
                </a:solidFill>
                <a:effectLst>
                  <a:outerShdw blurRad="38100" dist="38100" dir="2700000" algn="tl">
                    <a:srgbClr val="000000"/>
                  </a:outerShdw>
                </a:effectLst>
                <a:latin typeface="Arial"/>
                <a:ea typeface="Arial"/>
                <a:cs typeface="Arial"/>
              </a:defRPr>
            </a:lvl6pPr>
            <a:lvl7pPr marL="2971800" indent="-228600">
              <a:buNone/>
              <a:defRPr sz="2000">
                <a:solidFill>
                  <a:schemeClr val="tx1"/>
                </a:solidFill>
                <a:effectLst>
                  <a:outerShdw blurRad="38100" dist="38100" dir="2700000" algn="tl">
                    <a:srgbClr val="000000"/>
                  </a:outerShdw>
                </a:effectLst>
                <a:latin typeface="Arial"/>
                <a:ea typeface="Arial"/>
                <a:cs typeface="Arial"/>
              </a:defRPr>
            </a:lvl7pPr>
            <a:lvl8pPr marL="3429000" indent="-228600">
              <a:buNone/>
              <a:defRPr sz="2000">
                <a:solidFill>
                  <a:schemeClr val="tx1"/>
                </a:solidFill>
                <a:effectLst>
                  <a:outerShdw blurRad="38100" dist="38100" dir="2700000" algn="tl">
                    <a:srgbClr val="000000"/>
                  </a:outerShdw>
                </a:effectLst>
                <a:latin typeface="Arial"/>
                <a:ea typeface="Arial"/>
                <a:cs typeface="Arial"/>
              </a:defRPr>
            </a:lvl8pPr>
            <a:lvl9pPr marL="3886200" indent="-228600">
              <a:buNone/>
              <a:defRPr sz="2000">
                <a:solidFill>
                  <a:schemeClr val="tx1"/>
                </a:solidFill>
                <a:effectLst>
                  <a:outerShdw blurRad="38100" dist="38100" dir="2700000" algn="tl">
                    <a:srgbClr val="000000"/>
                  </a:outerShdw>
                </a:effectLst>
                <a:latin typeface="Arial"/>
                <a:ea typeface="Arial"/>
                <a:cs typeface="Arial"/>
              </a:defRPr>
            </a:lvl9pPr>
          </a:lstStyle>
          <a:p xmlns:a="http://schemas.openxmlformats.org/drawingml/2006/main">
            <a:pPr algn="ctr">
              <a:buNone/>
            </a:pPr>
            <a:r>
              <a:rPr sz="4800" i="1">
                <a:solidFill>
                  <a:srgbClr val="F26211"/>
                </a:solidFill>
              </a:rPr>
              <a:t>Renforcement en enrobé à chaud</a:t>
            </a:r>
          </a:p>
          <a:p xmlns:a="http://schemas.openxmlformats.org/drawingml/2006/main">
            <a:pPr algn="ctr">
              <a:buNone/>
            </a:pPr>
            <a:r>
              <a:rPr sz="4800" i="1">
                <a:solidFill>
                  <a:srgbClr val="F26211"/>
                </a:solidFill>
              </a:rPr>
              <a:t>des chaussées en béton</a:t>
            </a:r>
          </a:p>
        </p:txBody>
      </p:sp>
      <p:sp>
        <p:nvSpPr>
          <p:cNvPr id="2" name="Title 1">
            <a:extLst xmlns:a="http://schemas.openxmlformats.org/drawingml/2006/main">
              <a:ext uri="{FF2B5EF4-FFF2-40B4-BE49-F238E27FC236}">
                <a16:creationId xmlns:a16="http://schemas.microsoft.com/office/drawing/2014/main" id="{7DBA81E6-64DB-F439-4795-F737D6CAAA4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E1D8DED3-1175-8375-8FA3-8B3282570D6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937885451"/>
      </p:ext>
    </p:extLst>
  </p:cSld>
</p:sld>
</file>

<file path=ppt/slides/slide31.xml><?xml version="1.0" encoding="utf-8"?>
<p:sld xmlns:p="http://schemas.openxmlformats.org/presentationml/2006/main">
  <p:cSld>
    <p:spTree>
      <p:nvGrpSpPr>
        <p:cNvPr id="1" name=""/>
        <p:cNvGrpSpPr/>
        <p:nvPr/>
      </p:nvGrpSpPr>
      <p:grpSpPr>
        <a:xfrm xmlns:a="http://schemas.openxmlformats.org/drawingml/2006/main"/>
      </p:grpSpPr>
      <p:sp>
        <p:nvSpPr>
          <p:cNvPr id="399362" name="Rectangle 2">
            <a:extLst xmlns:a="http://schemas.openxmlformats.org/drawingml/2006/main">
              <a:ext uri="{FF2B5EF4-FFF2-40B4-BE49-F238E27FC236}">
                <a16:creationId xmlns:a16="http://schemas.microsoft.com/office/drawing/2014/main" id="{8D633336-9B40-2C8C-970E-6088449006D6}"/>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Problèmes de conception</a:t>
            </a:r>
          </a:p>
        </p:txBody>
      </p:sp>
      <p:sp>
        <p:nvSpPr>
          <p:cNvPr id="399363" name="Rectangle 3">
            <a:extLst xmlns:a="http://schemas.openxmlformats.org/drawingml/2006/main">
              <a:ext uri="{FF2B5EF4-FFF2-40B4-BE49-F238E27FC236}">
                <a16:creationId xmlns:a16="http://schemas.microsoft.com/office/drawing/2014/main" id="{C90AD71B-0DF7-9AC3-81DE-7177684A74FA}"/>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pPr>
              <a:lnSpc>
                <a:spcPct val="120000"/>
              </a:lnSpc>
              <a:buNone/>
            </a:pPr>
            <a:r>
              <a:t>Taux de propagation par superposition</a:t>
            </a:r>
          </a:p>
          <a:p xmlns:a="http://schemas.openxmlformats.org/drawingml/2006/main">
            <a:pPr>
              <a:lnSpc>
                <a:spcPct val="160000"/>
              </a:lnSpc>
              <a:buNone/>
            </a:pPr>
            <a:r>
              <a:t>Nombre de fissures réfléchies</a:t>
            </a:r>
          </a:p>
          <a:p xmlns:a="http://schemas.openxmlformats.org/drawingml/2006/main">
            <a:pPr>
              <a:lnSpc>
                <a:spcPct val="160000"/>
              </a:lnSpc>
              <a:buNone/>
            </a:pPr>
            <a:r>
              <a:t>Taux de détérioration des fissures réfléchies</a:t>
            </a:r>
          </a:p>
          <a:p xmlns:a="http://schemas.openxmlformats.org/drawingml/2006/main">
            <a:pPr>
              <a:lnSpc>
                <a:spcPct val="160000"/>
              </a:lnSpc>
              <a:buNone/>
            </a:pPr>
            <a:r>
              <a:t>Quantité d'eau qui peut s'infiltrer </a:t>
            </a:r>
          </a:p>
          <a:p xmlns:a="http://schemas.openxmlformats.org/drawingml/2006/main">
            <a:pPr>
              <a:lnSpc>
                <a:spcPct val="70000"/>
              </a:lnSpc>
              <a:buNone/>
            </a:pPr>
            <a:r>
              <a:t>    les fissures</a:t>
            </a:r>
          </a:p>
        </p:txBody>
      </p:sp>
    </p:spTree>
    <p:extLst>
      <p:ext uri="{BB962C8B-B14F-4D97-AF65-F5344CB8AC3E}">
        <p14:creationId xmlns:p14="http://schemas.microsoft.com/office/powerpoint/2010/main" val="13421338"/>
      </p:ext>
    </p:extLst>
  </p:cSld>
</p:sld>
</file>

<file path=ppt/slides/slide32.xml><?xml version="1.0" encoding="utf-8"?>
<p:sld xmlns:p="http://schemas.openxmlformats.org/presentationml/2006/main">
  <p:cSld>
    <p:spTree>
      <p:nvGrpSpPr>
        <p:cNvPr id="1" name=""/>
        <p:cNvGrpSpPr/>
        <p:nvPr/>
      </p:nvGrpSpPr>
      <p:grpSpPr>
        <a:xfrm xmlns:a="http://schemas.openxmlformats.org/drawingml/2006/main"/>
      </p:grpSpPr>
      <p:sp>
        <p:nvSpPr>
          <p:cNvPr id="401410" name="Rectangle 2">
            <a:extLst xmlns:a="http://schemas.openxmlformats.org/drawingml/2006/main">
              <a:ext uri="{FF2B5EF4-FFF2-40B4-BE49-F238E27FC236}">
                <a16:creationId xmlns:a16="http://schemas.microsoft.com/office/drawing/2014/main" id="{0FCFC5C6-66CB-3F10-AE54-908C79A3E32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pPr>
              <a:lnSpc>
                <a:spcPct val="80000"/>
              </a:lnSpc>
              <a:buNone/>
            </a:pPr>
            <a:r>
              <a:rPr>
                <a:solidFill>
                  <a:srgbClr val="F26211"/>
                </a:solidFill>
              </a:rPr>
              <a:t>Mesures de contrôle des fissures par réflexion</a:t>
            </a:r>
          </a:p>
        </p:txBody>
      </p:sp>
      <p:sp>
        <p:nvSpPr>
          <p:cNvPr id="401411" name="Rectangle 3">
            <a:extLst xmlns:a="http://schemas.openxmlformats.org/drawingml/2006/main">
              <a:ext uri="{FF2B5EF4-FFF2-40B4-BE49-F238E27FC236}">
                <a16:creationId xmlns:a16="http://schemas.microsoft.com/office/drawing/2014/main" id="{D632CB36-F455-B75C-C918-4EFD879200E6}"/>
              </a:ext>
            </a:extLst>
          </p:cNvPr>
          <p:cNvSpPr>
            <a:spLocks xmlns:a="http://schemas.openxmlformats.org/drawingml/2006/main" noGrp="1"/>
          </p:cNvSpPr>
          <p:nvPr>
            <p:ph type="body" idx="11"/>
          </p:nvPr>
        </p:nvSpPr>
        <p:spPr/>
        <p:txBody>
          <a:bodyPr xmlns:a="http://schemas.openxmlformats.org/drawingml/2006/main">
            <a:normAutofit fontScale="56447" lnSpcReduction="20000"/>
          </a:bodyPr>
          <a:lstStyle xmlns:a="http://schemas.openxmlformats.org/drawingml/2006/main"/>
          <a:p xmlns:a="http://schemas.openxmlformats.org/drawingml/2006/main">
            <a:pPr>
              <a:lnSpc>
                <a:spcPct val="110000"/>
              </a:lnSpc>
              <a:buNone/>
            </a:pPr>
            <a:r>
              <a:t>Tissus</a:t>
            </a:r>
          </a:p>
          <a:p xmlns:a="http://schemas.openxmlformats.org/drawingml/2006/main">
            <a:pPr>
              <a:lnSpc>
                <a:spcPct val="120000"/>
              </a:lnSpc>
              <a:buNone/>
            </a:pPr>
            <a:r>
              <a:t>Intercalaires anti-stress</a:t>
            </a:r>
          </a:p>
          <a:p xmlns:a="http://schemas.openxmlformats.org/drawingml/2006/main">
            <a:pPr>
              <a:lnSpc>
                <a:spcPct val="120000"/>
              </a:lnSpc>
              <a:buNone/>
            </a:pPr>
            <a:r>
              <a:t>Intercalaires anti-fissures</a:t>
            </a:r>
          </a:p>
          <a:p xmlns:a="http://schemas.openxmlformats.org/drawingml/2006/main">
            <a:pPr>
              <a:lnSpc>
                <a:spcPct val="120000"/>
              </a:lnSpc>
              <a:buNone/>
            </a:pPr>
            <a:r>
              <a:t>Traitements de pré-superposition</a:t>
            </a:r>
          </a:p>
          <a:p xmlns:a="http://schemas.openxmlformats.org/drawingml/2006/main">
            <a:pPr>
              <a:lnSpc>
                <a:spcPct val="120000"/>
              </a:lnSpc>
              <a:buNone/>
            </a:pPr>
            <a:r>
              <a:t>Réparation ou remplacement de dalle</a:t>
            </a:r>
          </a:p>
          <a:p xmlns:a="http://schemas.openxmlformats.org/drawingml/2006/main">
            <a:pPr>
              <a:lnSpc>
                <a:spcPct val="120000"/>
              </a:lnSpc>
              <a:buNone/>
            </a:pPr>
            <a:r>
              <a:t>Scier et sceller les joints</a:t>
            </a:r>
          </a:p>
          <a:p xmlns:a="http://schemas.openxmlformats.org/drawingml/2006/main">
            <a:pPr>
              <a:lnSpc>
                <a:spcPct val="120000"/>
              </a:lnSpc>
              <a:buNone/>
            </a:pPr>
            <a:r>
              <a:t>Épaisseur de recouvrement accrue</a:t>
            </a:r>
          </a:p>
        </p:txBody>
      </p:sp>
    </p:spTree>
    <p:extLst>
      <p:ext uri="{BB962C8B-B14F-4D97-AF65-F5344CB8AC3E}">
        <p14:creationId xmlns:p14="http://schemas.microsoft.com/office/powerpoint/2010/main" val="826515843"/>
      </p:ext>
    </p:extLst>
  </p:cSld>
</p:sld>
</file>

<file path=ppt/slides/slide33.xml><?xml version="1.0" encoding="utf-8"?>
<p:sld xmlns:p="http://schemas.openxmlformats.org/presentationml/2006/main">
  <p:cSld>
    <p:spTree>
      <p:nvGrpSpPr>
        <p:cNvPr id="1" name=""/>
        <p:cNvGrpSpPr/>
        <p:nvPr/>
      </p:nvGrpSpPr>
      <p:grpSpPr>
        <a:xfrm xmlns:a="http://schemas.openxmlformats.org/drawingml/2006/main"/>
      </p:grpSpPr>
      <p:sp>
        <p:nvSpPr>
          <p:cNvPr id="403458" name="Rectangle 2">
            <a:extLst xmlns:a="http://schemas.openxmlformats.org/drawingml/2006/main">
              <a:ext uri="{FF2B5EF4-FFF2-40B4-BE49-F238E27FC236}">
                <a16:creationId xmlns:a16="http://schemas.microsoft.com/office/drawing/2014/main" id="{62EB576F-845F-D978-C6EE-F96AE28D2D9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Efficacité du contrôle des fissures</a:t>
            </a:r>
          </a:p>
        </p:txBody>
      </p:sp>
      <p:sp>
        <p:nvSpPr>
          <p:cNvPr id="403459" name="Rectangle 3">
            <a:extLst xmlns:a="http://schemas.openxmlformats.org/drawingml/2006/main">
              <a:ext uri="{FF2B5EF4-FFF2-40B4-BE49-F238E27FC236}">
                <a16:creationId xmlns:a16="http://schemas.microsoft.com/office/drawing/2014/main" id="{FFA96A31-B740-9790-5851-EC77CAB067E5}"/>
              </a:ext>
            </a:extLst>
          </p:cNvPr>
          <p:cNvSpPr>
            <a:spLocks xmlns:a="http://schemas.openxmlformats.org/drawingml/2006/main" noGrp="1"/>
          </p:cNvSpPr>
          <p:nvPr>
            <p:ph type="body" idx="11"/>
          </p:nvPr>
        </p:nvSpPr>
        <p:spPr/>
        <p:txBody>
          <a:bodyPr xmlns:a="http://schemas.openxmlformats.org/drawingml/2006/main">
            <a:normAutofit fontScale="71930" lnSpcReduction="20000"/>
          </a:bodyPr>
          <a:lstStyle xmlns:a="http://schemas.openxmlformats.org/drawingml/2006/main"/>
          <a:p xmlns:a="http://schemas.openxmlformats.org/drawingml/2006/main">
            <a:pPr>
              <a:buNone/>
            </a:pPr>
            <a:r>
              <a:t>Retarder l’apparition des fissures</a:t>
            </a:r>
          </a:p>
          <a:p xmlns:a="http://schemas.openxmlformats.org/drawingml/2006/main">
            <a:pPr>
              <a:lnSpc>
                <a:spcPct val="130000"/>
              </a:lnSpc>
              <a:buNone/>
            </a:pPr>
            <a:r>
              <a:t>Réduire le nombre de fissures</a:t>
            </a:r>
          </a:p>
          <a:p xmlns:a="http://schemas.openxmlformats.org/drawingml/2006/main">
            <a:pPr>
              <a:lnSpc>
                <a:spcPct val="130000"/>
              </a:lnSpc>
              <a:buNone/>
            </a:pPr>
            <a:r>
              <a:t>Contrôler la gravité des fissures</a:t>
            </a:r>
          </a:p>
          <a:p xmlns:a="http://schemas.openxmlformats.org/drawingml/2006/main">
            <a:pPr>
              <a:lnSpc>
                <a:spcPct val="130000"/>
              </a:lnSpc>
              <a:buNone/>
            </a:pPr>
            <a:r>
              <a:t>Offrir d’autres avantages</a:t>
            </a:r>
          </a:p>
          <a:p xmlns:a="http://schemas.openxmlformats.org/drawingml/2006/main">
            <a:pPr>
              <a:lnSpc>
                <a:spcPct val="150000"/>
              </a:lnSpc>
              <a:buNone/>
            </a:pPr>
            <a:r>
              <a:t> Réduire l'épaisseur du revêtement</a:t>
            </a:r>
          </a:p>
          <a:p xmlns:a="http://schemas.openxmlformats.org/drawingml/2006/main">
            <a:pPr>
              <a:lnSpc>
                <a:spcPct val="130000"/>
              </a:lnSpc>
              <a:buNone/>
            </a:pPr>
            <a:r>
              <a:t> Améliorer les capacités d’imperméabilisation</a:t>
            </a:r>
          </a:p>
        </p:txBody>
      </p:sp>
    </p:spTree>
    <p:extLst>
      <p:ext uri="{BB962C8B-B14F-4D97-AF65-F5344CB8AC3E}">
        <p14:creationId xmlns:p14="http://schemas.microsoft.com/office/powerpoint/2010/main" val="1960229257"/>
      </p:ext>
    </p:extLst>
  </p:cSld>
</p:sld>
</file>

<file path=ppt/slides/slide34.xml><?xml version="1.0" encoding="utf-8"?>
<p:sld xmlns:p="http://schemas.openxmlformats.org/presentationml/2006/main">
  <p:cSld>
    <p:spTree>
      <p:nvGrpSpPr>
        <p:cNvPr id="1" name=""/>
        <p:cNvGrpSpPr/>
        <p:nvPr/>
      </p:nvGrpSpPr>
      <p:grpSpPr>
        <a:xfrm xmlns:a="http://schemas.openxmlformats.org/drawingml/2006/main"/>
      </p:grpSpPr>
      <p:sp>
        <p:nvSpPr>
          <p:cNvPr id="406531" name="Rectangle 3">
            <a:extLst xmlns:a="http://schemas.openxmlformats.org/drawingml/2006/main">
              <a:ext uri="{FF2B5EF4-FFF2-40B4-BE49-F238E27FC236}">
                <a16:creationId xmlns:a16="http://schemas.microsoft.com/office/drawing/2014/main" id="{AEC1134D-0851-C49F-6011-75C74BC03B33}"/>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sz="4000">
                <a:solidFill>
                  <a:srgbClr val="F26211"/>
                </a:solidFill>
              </a:rPr>
              <a:t>Application de tissu</a:t>
            </a:r>
          </a:p>
        </p:txBody>
      </p:sp>
      <p:sp>
        <p:nvSpPr>
          <p:cNvPr id="2" name="Text Placeholder 1">
            <a:extLst xmlns:a="http://schemas.openxmlformats.org/drawingml/2006/main">
              <a:ext uri="{FF2B5EF4-FFF2-40B4-BE49-F238E27FC236}">
                <a16:creationId xmlns:a16="http://schemas.microsoft.com/office/drawing/2014/main" id="{1CAD2F22-0588-ED0D-CB05-BD81D31A991F}"/>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406535" name="Picture 2"/>
          <p:cNvPicPr>
            <a:picLocks xmlns:a="http://schemas.openxmlformats.org/drawingml/2006/main" noChangeAspect="1"/>
          </p:cNvPicPr>
          <p:nvPr/>
        </p:nvPicPr>
        <p:blipFill>
          <a:blip xmlns:r="http://schemas.openxmlformats.org/officeDocument/2006/relationships" xmlns:a="http://schemas.openxmlformats.org/drawingml/2006/main" r:embed="R6d14f7909e484f6d"/>
          <a:srcRect xmlns:a="http://schemas.openxmlformats.org/drawingml/2006/main" l="0" t="0" r="0" b="0"/>
          <a:stretch xmlns:a="http://schemas.openxmlformats.org/drawingml/2006/main">
            <a:fillRect l="0" t="0" r="0" b="0"/>
          </a:stretch>
        </p:blipFill>
        <p:spPr>
          <a:xfrm xmlns:a="http://schemas.openxmlformats.org/drawingml/2006/main">
            <a:off x="2090738" y="1098000"/>
            <a:ext cx="7647191" cy="5760000"/>
          </a:xfrm>
          <a:prstGeom xmlns:a="http://schemas.openxmlformats.org/drawingml/2006/main" prst="rect">
            <a:avLst/>
          </a:prstGeom>
        </p:spPr>
      </p:pic>
    </p:spTree>
    <p:extLst>
      <p:ext uri="{BB962C8B-B14F-4D97-AF65-F5344CB8AC3E}">
        <p14:creationId xmlns:p14="http://schemas.microsoft.com/office/powerpoint/2010/main" val="1692322369"/>
      </p:ext>
    </p:extLst>
  </p:cSld>
</p:sld>
</file>

<file path=ppt/slides/slide35.xml><?xml version="1.0" encoding="utf-8"?>
<p:sld xmlns:p="http://schemas.openxmlformats.org/presentationml/2006/main">
  <p:cSld>
    <p:spTree>
      <p:nvGrpSpPr>
        <p:cNvPr id="1" name=""/>
        <p:cNvGrpSpPr/>
        <p:nvPr/>
      </p:nvGrpSpPr>
      <p:grpSpPr>
        <a:xfrm xmlns:a="http://schemas.openxmlformats.org/drawingml/2006/main"/>
      </p:grpSpPr>
      <p:sp>
        <p:nvSpPr>
          <p:cNvPr id="407555" name="Rectangle 3">
            <a:extLst xmlns:a="http://schemas.openxmlformats.org/drawingml/2006/main">
              <a:ext uri="{FF2B5EF4-FFF2-40B4-BE49-F238E27FC236}">
                <a16:creationId xmlns:a16="http://schemas.microsoft.com/office/drawing/2014/main" id="{92062519-F58A-EE14-7B24-146D140D624F}"/>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Application de tissu</a:t>
            </a:r>
          </a:p>
        </p:txBody>
      </p:sp>
      <p:sp>
        <p:nvSpPr>
          <p:cNvPr id="2" name="Text Placeholder 1">
            <a:extLst xmlns:a="http://schemas.openxmlformats.org/drawingml/2006/main">
              <a:ext uri="{FF2B5EF4-FFF2-40B4-BE49-F238E27FC236}">
                <a16:creationId xmlns:a16="http://schemas.microsoft.com/office/drawing/2014/main" id="{D6DEAD1C-C003-DF37-E82C-3EDFCA1F8A50}"/>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407559" name="Picture 2"/>
          <p:cNvPicPr>
            <a:picLocks xmlns:a="http://schemas.openxmlformats.org/drawingml/2006/main" noChangeAspect="1"/>
          </p:cNvPicPr>
          <p:nvPr/>
        </p:nvPicPr>
        <p:blipFill>
          <a:blip xmlns:r="http://schemas.openxmlformats.org/officeDocument/2006/relationships" xmlns:a="http://schemas.openxmlformats.org/drawingml/2006/main" r:embed="R5d49fc7d61ba434e"/>
          <a:srcRect xmlns:a="http://schemas.openxmlformats.org/drawingml/2006/main" l="0" t="0" r="0" b="0"/>
          <a:stretch xmlns:a="http://schemas.openxmlformats.org/drawingml/2006/main">
            <a:fillRect l="0" t="0" r="0" b="0"/>
          </a:stretch>
        </p:blipFill>
        <p:spPr>
          <a:xfrm xmlns:a="http://schemas.openxmlformats.org/drawingml/2006/main">
            <a:off x="2189164" y="1098000"/>
            <a:ext cx="7636604" cy="5760000"/>
          </a:xfrm>
          <a:prstGeom xmlns:a="http://schemas.openxmlformats.org/drawingml/2006/main" prst="rect">
            <a:avLst/>
          </a:prstGeom>
        </p:spPr>
      </p:pic>
    </p:spTree>
    <p:extLst>
      <p:ext uri="{BB962C8B-B14F-4D97-AF65-F5344CB8AC3E}">
        <p14:creationId xmlns:p14="http://schemas.microsoft.com/office/powerpoint/2010/main" val="1493716113"/>
      </p:ext>
    </p:extLst>
  </p:cSld>
</p:sld>
</file>

<file path=ppt/slides/slide36.xml><?xml version="1.0" encoding="utf-8"?>
<p:sld xmlns:p="http://schemas.openxmlformats.org/presentationml/2006/main">
  <p:cSld>
    <p:spTree>
      <p:nvGrpSpPr>
        <p:cNvPr id="1" name=""/>
        <p:cNvGrpSpPr/>
        <p:nvPr/>
      </p:nvGrpSpPr>
      <p:grpSpPr>
        <a:xfrm xmlns:a="http://schemas.openxmlformats.org/drawingml/2006/main"/>
      </p:grpSpPr>
      <p:sp>
        <p:nvSpPr>
          <p:cNvPr id="409603" name="Rectangle 3075">
            <a:extLst xmlns:a="http://schemas.openxmlformats.org/drawingml/2006/main">
              <a:ext uri="{FF2B5EF4-FFF2-40B4-BE49-F238E27FC236}">
                <a16:creationId xmlns:a16="http://schemas.microsoft.com/office/drawing/2014/main" id="{A0A2D6D7-7B83-7928-3F51-2B2519B22A18}"/>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normAutofit fontScale="100000"/>
          </a:bodyPr>
          <a:lstStyle xmlns:a="http://schemas.openxmlformats.org/drawingml/2006/main"/>
          <a:p xmlns:a="http://schemas.openxmlformats.org/drawingml/2006/main">
            <a:pPr>
              <a:lnSpc>
                <a:spcPct val="80000"/>
              </a:lnSpc>
              <a:buNone/>
            </a:pPr>
            <a:r>
              <a:rPr>
                <a:solidFill>
                  <a:srgbClr val="F26211"/>
                </a:solidFill>
              </a:rPr>
              <a:t>Intercalaires absorbant le stress</a:t>
            </a:r>
          </a:p>
        </p:txBody>
      </p:sp>
      <p:sp>
        <p:nvSpPr>
          <p:cNvPr id="2" name="Text Placeholder 1">
            <a:extLst xmlns:a="http://schemas.openxmlformats.org/drawingml/2006/main">
              <a:ext uri="{FF2B5EF4-FFF2-40B4-BE49-F238E27FC236}">
                <a16:creationId xmlns:a16="http://schemas.microsoft.com/office/drawing/2014/main" id="{790BF300-5D22-B910-8C3F-5AC44CD45148}"/>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409607" name="Picture 3074"/>
          <p:cNvPicPr>
            <a:picLocks xmlns:a="http://schemas.openxmlformats.org/drawingml/2006/main" noChangeAspect="1"/>
          </p:cNvPicPr>
          <p:nvPr/>
        </p:nvPicPr>
        <p:blipFill>
          <a:blip xmlns:r="http://schemas.openxmlformats.org/officeDocument/2006/relationships" xmlns:a="http://schemas.openxmlformats.org/drawingml/2006/main" r:embed="R4029910922f04c15"/>
          <a:srcRect xmlns:a="http://schemas.openxmlformats.org/drawingml/2006/main" l="0" t="0" r="0" b="0"/>
          <a:stretch xmlns:a="http://schemas.openxmlformats.org/drawingml/2006/main">
            <a:fillRect l="0" t="0" r="0" b="0"/>
          </a:stretch>
        </p:blipFill>
        <p:spPr>
          <a:xfrm xmlns:a="http://schemas.openxmlformats.org/drawingml/2006/main">
            <a:off x="2084389" y="1098000"/>
            <a:ext cx="7652152" cy="5760000"/>
          </a:xfrm>
          <a:prstGeom xmlns:a="http://schemas.openxmlformats.org/drawingml/2006/main" prst="rect">
            <a:avLst/>
          </a:prstGeom>
        </p:spPr>
      </p:pic>
    </p:spTree>
    <p:extLst>
      <p:ext uri="{BB962C8B-B14F-4D97-AF65-F5344CB8AC3E}">
        <p14:creationId xmlns:p14="http://schemas.microsoft.com/office/powerpoint/2010/main" val="1062534404"/>
      </p:ext>
    </p:extLst>
  </p:cSld>
</p:sld>
</file>

<file path=ppt/slides/slide37.xml><?xml version="1.0" encoding="utf-8"?>
<p:sld xmlns:p="http://schemas.openxmlformats.org/presentationml/2006/main">
  <p:cSld>
    <p:spTree>
      <p:nvGrpSpPr>
        <p:cNvPr id="1" name=""/>
        <p:cNvGrpSpPr/>
        <p:nvPr/>
      </p:nvGrpSpPr>
      <p:grpSpPr>
        <a:xfrm xmlns:a="http://schemas.openxmlformats.org/drawingml/2006/main"/>
      </p:grpSpPr>
      <p:sp>
        <p:nvSpPr>
          <p:cNvPr id="410626" name="Rectangle 2">
            <a:extLst xmlns:a="http://schemas.openxmlformats.org/drawingml/2006/main">
              <a:ext uri="{FF2B5EF4-FFF2-40B4-BE49-F238E27FC236}">
                <a16:creationId xmlns:a16="http://schemas.microsoft.com/office/drawing/2014/main" id="{BC050CF3-006B-002D-1B55-36A8FBFEF1D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pPr>
              <a:lnSpc>
                <a:spcPct val="80000"/>
              </a:lnSpc>
              <a:buNone/>
            </a:pPr>
            <a:r>
              <a:rPr>
                <a:solidFill>
                  <a:srgbClr val="F26211"/>
                </a:solidFill>
              </a:rPr>
              <a:t>Réduction des fissures par réflexion</a:t>
            </a:r>
          </a:p>
        </p:txBody>
      </p:sp>
      <p:sp>
        <p:nvSpPr>
          <p:cNvPr id="2" name="Text Placeholder 1">
            <a:extLst xmlns:a="http://schemas.openxmlformats.org/drawingml/2006/main">
              <a:ext uri="{FF2B5EF4-FFF2-40B4-BE49-F238E27FC236}">
                <a16:creationId xmlns:a16="http://schemas.microsoft.com/office/drawing/2014/main" id="{47DAC8EA-A7B4-B7F1-E39B-0DBB36783E35}"/>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sp>
        <p:nvSpPr>
          <p:cNvPr id="410627" name="Rectangle 3">
            <a:extLst xmlns:a="http://schemas.openxmlformats.org/drawingml/2006/main">
              <a:ext uri="{FF2B5EF4-FFF2-40B4-BE49-F238E27FC236}">
                <a16:creationId xmlns:a16="http://schemas.microsoft.com/office/drawing/2014/main" id="{2D3B4FB9-3C33-4B07-243F-8EA59C94375B}"/>
              </a:ext>
            </a:extLst>
          </p:cNvPr>
          <p:cNvSpPr>
            <a:spLocks xmlns:a="http://schemas.openxmlformats.org/drawingml/2006/main" noGrp="1"/>
          </p:cNvSpPr>
          <p:nvPr/>
        </p:nvSpPr>
        <p:spPr>
          <a:xfrm xmlns:a="http://schemas.openxmlformats.org/drawingml/2006/main">
            <a:off x="2717800" y="1905000"/>
            <a:ext cx="1537280" cy="42672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Matériel</a:t>
            </a:r>
          </a:p>
        </p:txBody>
      </p:sp>
      <p:sp>
        <p:nvSpPr>
          <p:cNvPr id="410628" name="Rectangle 4">
            <a:extLst xmlns:a="http://schemas.openxmlformats.org/drawingml/2006/main">
              <a:ext uri="{FF2B5EF4-FFF2-40B4-BE49-F238E27FC236}">
                <a16:creationId xmlns:a16="http://schemas.microsoft.com/office/drawing/2014/main" id="{216C907B-32DD-B1EB-1DD8-BB0855F1AC2B}"/>
              </a:ext>
            </a:extLst>
          </p:cNvPr>
          <p:cNvSpPr>
            <a:spLocks xmlns:a="http://schemas.openxmlformats.org/drawingml/2006/main" noGrp="1"/>
          </p:cNvSpPr>
          <p:nvPr/>
        </p:nvSpPr>
        <p:spPr>
          <a:xfrm xmlns:a="http://schemas.openxmlformats.org/drawingml/2006/main">
            <a:off x="6305550" y="1905000"/>
            <a:ext cx="1131720"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Trans.</a:t>
            </a:r>
          </a:p>
        </p:txBody>
      </p:sp>
      <p:sp>
        <p:nvSpPr>
          <p:cNvPr id="410629" name="Rectangle 5">
            <a:extLst xmlns:a="http://schemas.openxmlformats.org/drawingml/2006/main">
              <a:ext uri="{FF2B5EF4-FFF2-40B4-BE49-F238E27FC236}">
                <a16:creationId xmlns:a16="http://schemas.microsoft.com/office/drawing/2014/main" id="{159B55CE-7076-BAC0-1F6E-001004CAB636}"/>
              </a:ext>
            </a:extLst>
          </p:cNvPr>
          <p:cNvSpPr>
            <a:spLocks xmlns:a="http://schemas.openxmlformats.org/drawingml/2006/main" noGrp="1"/>
          </p:cNvSpPr>
          <p:nvPr/>
        </p:nvSpPr>
        <p:spPr>
          <a:xfrm xmlns:a="http://schemas.openxmlformats.org/drawingml/2006/main">
            <a:off x="8442326" y="1905000"/>
            <a:ext cx="1046761"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Long.</a:t>
            </a:r>
          </a:p>
        </p:txBody>
      </p:sp>
      <p:sp>
        <p:nvSpPr>
          <p:cNvPr id="410630" name="Rectangle 6">
            <a:extLst xmlns:a="http://schemas.openxmlformats.org/drawingml/2006/main">
              <a:ext uri="{FF2B5EF4-FFF2-40B4-BE49-F238E27FC236}">
                <a16:creationId xmlns:a16="http://schemas.microsoft.com/office/drawing/2014/main" id="{903BA612-8F9A-2F9C-4652-52530368872F}"/>
              </a:ext>
            </a:extLst>
          </p:cNvPr>
          <p:cNvSpPr>
            <a:spLocks xmlns:a="http://schemas.openxmlformats.org/drawingml/2006/main" noGrp="1"/>
          </p:cNvSpPr>
          <p:nvPr/>
        </p:nvSpPr>
        <p:spPr>
          <a:xfrm xmlns:a="http://schemas.openxmlformats.org/drawingml/2006/main">
            <a:off x="2501900" y="2611438"/>
            <a:ext cx="2717090" cy="42672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Polygarde 665</a:t>
            </a:r>
          </a:p>
        </p:txBody>
      </p:sp>
      <p:sp>
        <p:nvSpPr>
          <p:cNvPr id="410631" name="Rectangle 7">
            <a:extLst xmlns:a="http://schemas.openxmlformats.org/drawingml/2006/main">
              <a:ext uri="{FF2B5EF4-FFF2-40B4-BE49-F238E27FC236}">
                <a16:creationId xmlns:a16="http://schemas.microsoft.com/office/drawing/2014/main" id="{53B4543E-2E3D-D35C-55AF-3DF46B78C3E7}"/>
              </a:ext>
            </a:extLst>
          </p:cNvPr>
          <p:cNvSpPr>
            <a:spLocks xmlns:a="http://schemas.openxmlformats.org/drawingml/2006/main" noGrp="1"/>
          </p:cNvSpPr>
          <p:nvPr/>
        </p:nvSpPr>
        <p:spPr>
          <a:xfrm xmlns:a="http://schemas.openxmlformats.org/drawingml/2006/main">
            <a:off x="6451601" y="2611438"/>
            <a:ext cx="841577"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35 %</a:t>
            </a:r>
          </a:p>
        </p:txBody>
      </p:sp>
      <p:sp>
        <p:nvSpPr>
          <p:cNvPr id="410632" name="Rectangle 8">
            <a:extLst xmlns:a="http://schemas.openxmlformats.org/drawingml/2006/main">
              <a:ext uri="{FF2B5EF4-FFF2-40B4-BE49-F238E27FC236}">
                <a16:creationId xmlns:a16="http://schemas.microsoft.com/office/drawing/2014/main" id="{7683C093-A0DA-4D5C-688D-0FE5AD9477CD}"/>
              </a:ext>
            </a:extLst>
          </p:cNvPr>
          <p:cNvSpPr>
            <a:spLocks xmlns:a="http://schemas.openxmlformats.org/drawingml/2006/main" noGrp="1"/>
          </p:cNvSpPr>
          <p:nvPr/>
        </p:nvSpPr>
        <p:spPr>
          <a:xfrm xmlns:a="http://schemas.openxmlformats.org/drawingml/2006/main">
            <a:off x="8478839" y="2611438"/>
            <a:ext cx="966611"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0.3 %</a:t>
            </a:r>
          </a:p>
        </p:txBody>
      </p:sp>
      <p:sp>
        <p:nvSpPr>
          <p:cNvPr id="410633" name="Rectangle 9">
            <a:extLst xmlns:a="http://schemas.openxmlformats.org/drawingml/2006/main">
              <a:ext uri="{FF2B5EF4-FFF2-40B4-BE49-F238E27FC236}">
                <a16:creationId xmlns:a16="http://schemas.microsoft.com/office/drawing/2014/main" id="{90A1D2A5-FCAF-4F19-ACBB-FE7BF08ABCED}"/>
              </a:ext>
            </a:extLst>
          </p:cNvPr>
          <p:cNvSpPr>
            <a:spLocks xmlns:a="http://schemas.openxmlformats.org/drawingml/2006/main" noGrp="1"/>
          </p:cNvSpPr>
          <p:nvPr/>
        </p:nvSpPr>
        <p:spPr>
          <a:xfrm xmlns:a="http://schemas.openxmlformats.org/drawingml/2006/main">
            <a:off x="2501901" y="3148013"/>
            <a:ext cx="2526333"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Royston #108</a:t>
            </a:r>
          </a:p>
        </p:txBody>
      </p:sp>
      <p:sp>
        <p:nvSpPr>
          <p:cNvPr id="410634" name="Rectangle 10">
            <a:extLst xmlns:a="http://schemas.openxmlformats.org/drawingml/2006/main">
              <a:ext uri="{FF2B5EF4-FFF2-40B4-BE49-F238E27FC236}">
                <a16:creationId xmlns:a16="http://schemas.microsoft.com/office/drawing/2014/main" id="{3BC3F191-B3EB-A7C3-B9C6-0B5EB05BD9EE}"/>
              </a:ext>
            </a:extLst>
          </p:cNvPr>
          <p:cNvSpPr>
            <a:spLocks xmlns:a="http://schemas.openxmlformats.org/drawingml/2006/main" noGrp="1"/>
          </p:cNvSpPr>
          <p:nvPr/>
        </p:nvSpPr>
        <p:spPr>
          <a:xfrm xmlns:a="http://schemas.openxmlformats.org/drawingml/2006/main">
            <a:off x="6451600" y="3148013"/>
            <a:ext cx="888064"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90 %</a:t>
            </a:r>
          </a:p>
        </p:txBody>
      </p:sp>
      <p:sp>
        <p:nvSpPr>
          <p:cNvPr id="410635" name="Rectangle 11">
            <a:extLst xmlns:a="http://schemas.openxmlformats.org/drawingml/2006/main">
              <a:ext uri="{FF2B5EF4-FFF2-40B4-BE49-F238E27FC236}">
                <a16:creationId xmlns:a16="http://schemas.microsoft.com/office/drawing/2014/main" id="{719EF2C0-A46D-5059-FD04-ED975486743A}"/>
              </a:ext>
            </a:extLst>
          </p:cNvPr>
          <p:cNvSpPr>
            <a:spLocks xmlns:a="http://schemas.openxmlformats.org/drawingml/2006/main" noGrp="1"/>
          </p:cNvSpPr>
          <p:nvPr/>
        </p:nvSpPr>
        <p:spPr>
          <a:xfrm xmlns:a="http://schemas.openxmlformats.org/drawingml/2006/main">
            <a:off x="8647114" y="3148013"/>
            <a:ext cx="658835"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0 %</a:t>
            </a:r>
          </a:p>
        </p:txBody>
      </p:sp>
      <p:sp>
        <p:nvSpPr>
          <p:cNvPr id="410636" name="Rectangle 12">
            <a:extLst xmlns:a="http://schemas.openxmlformats.org/drawingml/2006/main">
              <a:ext uri="{FF2B5EF4-FFF2-40B4-BE49-F238E27FC236}">
                <a16:creationId xmlns:a16="http://schemas.microsoft.com/office/drawing/2014/main" id="{6AB4D771-5956-1E3D-68B5-55B9167C0674}"/>
              </a:ext>
            </a:extLst>
          </p:cNvPr>
          <p:cNvSpPr>
            <a:spLocks xmlns:a="http://schemas.openxmlformats.org/drawingml/2006/main" noGrp="1"/>
          </p:cNvSpPr>
          <p:nvPr/>
        </p:nvSpPr>
        <p:spPr>
          <a:xfrm xmlns:a="http://schemas.openxmlformats.org/drawingml/2006/main">
            <a:off x="2501901" y="3686175"/>
            <a:ext cx="2829301"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Royston #10AR</a:t>
            </a:r>
          </a:p>
        </p:txBody>
      </p:sp>
      <p:sp>
        <p:nvSpPr>
          <p:cNvPr id="410637" name="Rectangle 13">
            <a:extLst xmlns:a="http://schemas.openxmlformats.org/drawingml/2006/main">
              <a:ext uri="{FF2B5EF4-FFF2-40B4-BE49-F238E27FC236}">
                <a16:creationId xmlns:a16="http://schemas.microsoft.com/office/drawing/2014/main" id="{A26017C6-5D65-D7A7-6F28-40CB714967AA}"/>
              </a:ext>
            </a:extLst>
          </p:cNvPr>
          <p:cNvSpPr>
            <a:spLocks xmlns:a="http://schemas.openxmlformats.org/drawingml/2006/main" noGrp="1"/>
          </p:cNvSpPr>
          <p:nvPr/>
        </p:nvSpPr>
        <p:spPr>
          <a:xfrm xmlns:a="http://schemas.openxmlformats.org/drawingml/2006/main">
            <a:off x="6451601" y="3686175"/>
            <a:ext cx="841577"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35 %</a:t>
            </a:r>
          </a:p>
        </p:txBody>
      </p:sp>
      <p:sp>
        <p:nvSpPr>
          <p:cNvPr id="410638" name="Rectangle 14">
            <a:extLst xmlns:a="http://schemas.openxmlformats.org/drawingml/2006/main">
              <a:ext uri="{FF2B5EF4-FFF2-40B4-BE49-F238E27FC236}">
                <a16:creationId xmlns:a16="http://schemas.microsoft.com/office/drawing/2014/main" id="{3B70ACCF-1A87-2BF1-E6EC-17C57E72E851}"/>
              </a:ext>
            </a:extLst>
          </p:cNvPr>
          <p:cNvSpPr>
            <a:spLocks xmlns:a="http://schemas.openxmlformats.org/drawingml/2006/main" noGrp="1"/>
          </p:cNvSpPr>
          <p:nvPr/>
        </p:nvSpPr>
        <p:spPr>
          <a:xfrm xmlns:a="http://schemas.openxmlformats.org/drawingml/2006/main">
            <a:off x="8647114" y="3686175"/>
            <a:ext cx="658835"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0 %</a:t>
            </a:r>
          </a:p>
        </p:txBody>
      </p:sp>
      <p:sp>
        <p:nvSpPr>
          <p:cNvPr id="410639" name="Rectangle 15">
            <a:extLst xmlns:a="http://schemas.openxmlformats.org/drawingml/2006/main">
              <a:ext uri="{FF2B5EF4-FFF2-40B4-BE49-F238E27FC236}">
                <a16:creationId xmlns:a16="http://schemas.microsoft.com/office/drawing/2014/main" id="{DE2F4857-1765-5700-1DC9-FAAA292D6DCE}"/>
              </a:ext>
            </a:extLst>
          </p:cNvPr>
          <p:cNvSpPr>
            <a:spLocks xmlns:a="http://schemas.openxmlformats.org/drawingml/2006/main" noGrp="1"/>
          </p:cNvSpPr>
          <p:nvPr/>
        </p:nvSpPr>
        <p:spPr>
          <a:xfrm xmlns:a="http://schemas.openxmlformats.org/drawingml/2006/main">
            <a:off x="2501901" y="4222750"/>
            <a:ext cx="1817805"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PavePrep</a:t>
            </a:r>
          </a:p>
        </p:txBody>
      </p:sp>
      <p:sp>
        <p:nvSpPr>
          <p:cNvPr id="410640" name="Rectangle 16">
            <a:extLst xmlns:a="http://schemas.openxmlformats.org/drawingml/2006/main">
              <a:ext uri="{FF2B5EF4-FFF2-40B4-BE49-F238E27FC236}">
                <a16:creationId xmlns:a16="http://schemas.microsoft.com/office/drawing/2014/main" id="{63001B76-63A8-C0A0-95D7-465499804D49}"/>
              </a:ext>
            </a:extLst>
          </p:cNvPr>
          <p:cNvSpPr>
            <a:spLocks xmlns:a="http://schemas.openxmlformats.org/drawingml/2006/main" noGrp="1"/>
          </p:cNvSpPr>
          <p:nvPr/>
        </p:nvSpPr>
        <p:spPr>
          <a:xfrm xmlns:a="http://schemas.openxmlformats.org/drawingml/2006/main">
            <a:off x="6564314" y="4222750"/>
            <a:ext cx="628377"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5 %</a:t>
            </a:r>
          </a:p>
        </p:txBody>
      </p:sp>
      <p:sp>
        <p:nvSpPr>
          <p:cNvPr id="410641" name="Rectangle 17">
            <a:extLst xmlns:a="http://schemas.openxmlformats.org/drawingml/2006/main">
              <a:ext uri="{FF2B5EF4-FFF2-40B4-BE49-F238E27FC236}">
                <a16:creationId xmlns:a16="http://schemas.microsoft.com/office/drawing/2014/main" id="{2246C733-0872-CA12-99E4-B214502E1CE8}"/>
              </a:ext>
            </a:extLst>
          </p:cNvPr>
          <p:cNvSpPr>
            <a:spLocks xmlns:a="http://schemas.openxmlformats.org/drawingml/2006/main" noGrp="1"/>
          </p:cNvSpPr>
          <p:nvPr/>
        </p:nvSpPr>
        <p:spPr>
          <a:xfrm xmlns:a="http://schemas.openxmlformats.org/drawingml/2006/main">
            <a:off x="8647114" y="4222750"/>
            <a:ext cx="626775"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2 %</a:t>
            </a:r>
          </a:p>
        </p:txBody>
      </p:sp>
      <p:sp>
        <p:nvSpPr>
          <p:cNvPr id="410642" name="Rectangle 18">
            <a:extLst xmlns:a="http://schemas.openxmlformats.org/drawingml/2006/main">
              <a:ext uri="{FF2B5EF4-FFF2-40B4-BE49-F238E27FC236}">
                <a16:creationId xmlns:a16="http://schemas.microsoft.com/office/drawing/2014/main" id="{1FF1D035-D421-9B76-4B95-9F314FCB3BC3}"/>
              </a:ext>
            </a:extLst>
          </p:cNvPr>
          <p:cNvSpPr>
            <a:spLocks xmlns:a="http://schemas.openxmlformats.org/drawingml/2006/main" noGrp="1"/>
          </p:cNvSpPr>
          <p:nvPr/>
        </p:nvSpPr>
        <p:spPr>
          <a:xfrm xmlns:a="http://schemas.openxmlformats.org/drawingml/2006/main">
            <a:off x="2501901" y="4759325"/>
            <a:ext cx="1740861" cy="42672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Verre routier</a:t>
            </a:r>
          </a:p>
        </p:txBody>
      </p:sp>
      <p:sp>
        <p:nvSpPr>
          <p:cNvPr id="410643" name="Rectangle 19">
            <a:extLst xmlns:a="http://schemas.openxmlformats.org/drawingml/2006/main">
              <a:ext uri="{FF2B5EF4-FFF2-40B4-BE49-F238E27FC236}">
                <a16:creationId xmlns:a16="http://schemas.microsoft.com/office/drawing/2014/main" id="{1B63C363-E5AA-9CCF-AF12-A68C15E6C8AA}"/>
              </a:ext>
            </a:extLst>
          </p:cNvPr>
          <p:cNvSpPr>
            <a:spLocks xmlns:a="http://schemas.openxmlformats.org/drawingml/2006/main" noGrp="1"/>
          </p:cNvSpPr>
          <p:nvPr/>
        </p:nvSpPr>
        <p:spPr>
          <a:xfrm xmlns:a="http://schemas.openxmlformats.org/drawingml/2006/main">
            <a:off x="6451600" y="4759325"/>
            <a:ext cx="856004"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29 %</a:t>
            </a:r>
          </a:p>
        </p:txBody>
      </p:sp>
      <p:sp>
        <p:nvSpPr>
          <p:cNvPr id="410644" name="Rectangle 20">
            <a:extLst xmlns:a="http://schemas.openxmlformats.org/drawingml/2006/main">
              <a:ext uri="{FF2B5EF4-FFF2-40B4-BE49-F238E27FC236}">
                <a16:creationId xmlns:a16="http://schemas.microsoft.com/office/drawing/2014/main" id="{43018B44-925B-41AE-3494-DA3AAEBE0F89}"/>
              </a:ext>
            </a:extLst>
          </p:cNvPr>
          <p:cNvSpPr>
            <a:spLocks xmlns:a="http://schemas.openxmlformats.org/drawingml/2006/main" noGrp="1"/>
          </p:cNvSpPr>
          <p:nvPr/>
        </p:nvSpPr>
        <p:spPr>
          <a:xfrm xmlns:a="http://schemas.openxmlformats.org/drawingml/2006/main">
            <a:off x="8647114" y="4759325"/>
            <a:ext cx="658835"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0 %</a:t>
            </a:r>
          </a:p>
        </p:txBody>
      </p:sp>
      <p:sp>
        <p:nvSpPr>
          <p:cNvPr id="410645" name="Rectangle 21">
            <a:extLst xmlns:a="http://schemas.openxmlformats.org/drawingml/2006/main">
              <a:ext uri="{FF2B5EF4-FFF2-40B4-BE49-F238E27FC236}">
                <a16:creationId xmlns:a16="http://schemas.microsoft.com/office/drawing/2014/main" id="{CC752AF3-1F5E-AAC7-AD55-52F803A383AF}"/>
              </a:ext>
            </a:extLst>
          </p:cNvPr>
          <p:cNvSpPr>
            <a:spLocks xmlns:a="http://schemas.openxmlformats.org/drawingml/2006/main" noGrp="1"/>
          </p:cNvSpPr>
          <p:nvPr/>
        </p:nvSpPr>
        <p:spPr>
          <a:xfrm xmlns:a="http://schemas.openxmlformats.org/drawingml/2006/main">
            <a:off x="2501901" y="5297488"/>
            <a:ext cx="1833835" cy="42672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Biuthène</a:t>
            </a:r>
          </a:p>
        </p:txBody>
      </p:sp>
      <p:sp>
        <p:nvSpPr>
          <p:cNvPr id="410646" name="Rectangle 22">
            <a:extLst xmlns:a="http://schemas.openxmlformats.org/drawingml/2006/main">
              <a:ext uri="{FF2B5EF4-FFF2-40B4-BE49-F238E27FC236}">
                <a16:creationId xmlns:a16="http://schemas.microsoft.com/office/drawing/2014/main" id="{77287A5A-7D71-4693-9A15-0D898993A957}"/>
              </a:ext>
            </a:extLst>
          </p:cNvPr>
          <p:cNvSpPr>
            <a:spLocks xmlns:a="http://schemas.openxmlformats.org/drawingml/2006/main" noGrp="1"/>
          </p:cNvSpPr>
          <p:nvPr/>
        </p:nvSpPr>
        <p:spPr>
          <a:xfrm xmlns:a="http://schemas.openxmlformats.org/drawingml/2006/main">
            <a:off x="4351339" y="5297488"/>
            <a:ext cx="775853"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H.D.</a:t>
            </a:r>
          </a:p>
        </p:txBody>
      </p:sp>
      <p:sp>
        <p:nvSpPr>
          <p:cNvPr id="410647" name="Rectangle 23">
            <a:extLst xmlns:a="http://schemas.openxmlformats.org/drawingml/2006/main">
              <a:ext uri="{FF2B5EF4-FFF2-40B4-BE49-F238E27FC236}">
                <a16:creationId xmlns:a16="http://schemas.microsoft.com/office/drawing/2014/main" id="{053AD78C-EE31-7A4B-2EAF-3E31344F4BB7}"/>
              </a:ext>
            </a:extLst>
          </p:cNvPr>
          <p:cNvSpPr>
            <a:spLocks xmlns:a="http://schemas.openxmlformats.org/drawingml/2006/main" noGrp="1"/>
          </p:cNvSpPr>
          <p:nvPr/>
        </p:nvSpPr>
        <p:spPr>
          <a:xfrm xmlns:a="http://schemas.openxmlformats.org/drawingml/2006/main">
            <a:off x="6451600" y="5297488"/>
            <a:ext cx="872034"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50 %</a:t>
            </a:r>
          </a:p>
        </p:txBody>
      </p:sp>
      <p:sp>
        <p:nvSpPr>
          <p:cNvPr id="410648" name="Rectangle 24">
            <a:extLst xmlns:a="http://schemas.openxmlformats.org/drawingml/2006/main">
              <a:ext uri="{FF2B5EF4-FFF2-40B4-BE49-F238E27FC236}">
                <a16:creationId xmlns:a16="http://schemas.microsoft.com/office/drawing/2014/main" id="{62B4E08F-946B-E089-660E-B078D0554527}"/>
              </a:ext>
            </a:extLst>
          </p:cNvPr>
          <p:cNvSpPr>
            <a:spLocks xmlns:a="http://schemas.openxmlformats.org/drawingml/2006/main" noGrp="1"/>
          </p:cNvSpPr>
          <p:nvPr/>
        </p:nvSpPr>
        <p:spPr>
          <a:xfrm xmlns:a="http://schemas.openxmlformats.org/drawingml/2006/main">
            <a:off x="8647114" y="5297488"/>
            <a:ext cx="658835"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0 %</a:t>
            </a:r>
          </a:p>
        </p:txBody>
      </p:sp>
      <p:sp>
        <p:nvSpPr>
          <p:cNvPr id="410649" name="Rectangle 25">
            <a:extLst xmlns:a="http://schemas.openxmlformats.org/drawingml/2006/main">
              <a:ext uri="{FF2B5EF4-FFF2-40B4-BE49-F238E27FC236}">
                <a16:creationId xmlns:a16="http://schemas.microsoft.com/office/drawing/2014/main" id="{0AD012DA-F217-5FC5-0B84-35F8E752A3DF}"/>
              </a:ext>
            </a:extLst>
          </p:cNvPr>
          <p:cNvSpPr>
            <a:spLocks xmlns:a="http://schemas.openxmlformats.org/drawingml/2006/main" noGrp="1"/>
          </p:cNvSpPr>
          <p:nvPr/>
        </p:nvSpPr>
        <p:spPr>
          <a:xfrm xmlns:a="http://schemas.openxmlformats.org/drawingml/2006/main">
            <a:off x="2501900" y="5835650"/>
            <a:ext cx="1623842"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Petrotac</a:t>
            </a:r>
          </a:p>
        </p:txBody>
      </p:sp>
      <p:sp>
        <p:nvSpPr>
          <p:cNvPr id="410650" name="Rectangle 26">
            <a:extLst xmlns:a="http://schemas.openxmlformats.org/drawingml/2006/main">
              <a:ext uri="{FF2B5EF4-FFF2-40B4-BE49-F238E27FC236}">
                <a16:creationId xmlns:a16="http://schemas.microsoft.com/office/drawing/2014/main" id="{73EFE7EB-3B72-BF1D-EFE5-14A344F7BC69}"/>
              </a:ext>
            </a:extLst>
          </p:cNvPr>
          <p:cNvSpPr>
            <a:spLocks xmlns:a="http://schemas.openxmlformats.org/drawingml/2006/main" noGrp="1"/>
          </p:cNvSpPr>
          <p:nvPr/>
        </p:nvSpPr>
        <p:spPr>
          <a:xfrm xmlns:a="http://schemas.openxmlformats.org/drawingml/2006/main">
            <a:off x="6451600" y="5835650"/>
            <a:ext cx="872034"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30 %</a:t>
            </a:r>
          </a:p>
        </p:txBody>
      </p:sp>
      <p:sp>
        <p:nvSpPr>
          <p:cNvPr id="410651" name="Rectangle 27">
            <a:extLst xmlns:a="http://schemas.openxmlformats.org/drawingml/2006/main">
              <a:ext uri="{FF2B5EF4-FFF2-40B4-BE49-F238E27FC236}">
                <a16:creationId xmlns:a16="http://schemas.microsoft.com/office/drawing/2014/main" id="{FBEF919A-B8A2-F2F9-CD9E-7C3A49E49EFB}"/>
              </a:ext>
            </a:extLst>
          </p:cNvPr>
          <p:cNvSpPr>
            <a:spLocks xmlns:a="http://schemas.openxmlformats.org/drawingml/2006/main" noGrp="1"/>
          </p:cNvSpPr>
          <p:nvPr/>
        </p:nvSpPr>
        <p:spPr>
          <a:xfrm xmlns:a="http://schemas.openxmlformats.org/drawingml/2006/main">
            <a:off x="8647114" y="5835650"/>
            <a:ext cx="658835" cy="38779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lIns="0" tIns="0" rIns="0" bIns="0">
            <a:spAutoFit/>
          </a:bodyPr>
          <a:lstStyle xmlns:a="http://schemas.openxmlformats.org/drawingml/2006/main"/>
          <a:p xmlns:a="http://schemas.openxmlformats.org/drawingml/2006/main">
            <a:r>
              <a:rPr sz="2800" b="1"/>
              <a:t>0 %</a:t>
            </a:r>
          </a:p>
        </p:txBody>
      </p:sp>
      <p:sp>
        <p:nvSpPr>
          <p:cNvPr id="410652" name="Line 28">
            <a:extLst xmlns:a="http://schemas.openxmlformats.org/drawingml/2006/main">
              <a:ext uri="{FF2B5EF4-FFF2-40B4-BE49-F238E27FC236}">
                <a16:creationId xmlns:a16="http://schemas.microsoft.com/office/drawing/2014/main" id="{C88BE45A-6EE5-BEBF-238F-3DED361A1E94}"/>
              </a:ext>
            </a:extLst>
          </p:cNvPr>
          <p:cNvSpPr>
            <a:spLocks xmlns:a="http://schemas.openxmlformats.org/drawingml/2006/main" noGrp="1"/>
          </p:cNvSpPr>
          <p:nvPr/>
        </p:nvSpPr>
        <p:spPr>
          <a:xfrm xmlns:a="http://schemas.openxmlformats.org/drawingml/2006/main">
            <a:off x="2463800" y="2374900"/>
            <a:ext cx="2590800" cy="0"/>
          </a:xfrm>
          <a:prstGeom xmlns:a="http://schemas.openxmlformats.org/drawingml/2006/main" prst="line">
            <a:avLst/>
          </a:prstGeom>
          <a:noFill xmlns:a="http://schemas.openxmlformats.org/drawingml/2006/main"/>
          <a:ln xmlns:a="http://schemas.openxmlformats.org/drawingml/2006/main" w="38100">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410653" name="Line 29">
            <a:extLst xmlns:a="http://schemas.openxmlformats.org/drawingml/2006/main">
              <a:ext uri="{FF2B5EF4-FFF2-40B4-BE49-F238E27FC236}">
                <a16:creationId xmlns:a16="http://schemas.microsoft.com/office/drawing/2014/main" id="{A886C219-4AFD-470B-470B-D6C428ED57DB}"/>
              </a:ext>
            </a:extLst>
          </p:cNvPr>
          <p:cNvSpPr>
            <a:spLocks xmlns:a="http://schemas.openxmlformats.org/drawingml/2006/main" noGrp="1"/>
          </p:cNvSpPr>
          <p:nvPr/>
        </p:nvSpPr>
        <p:spPr>
          <a:xfrm xmlns:a="http://schemas.openxmlformats.org/drawingml/2006/main">
            <a:off x="6146800" y="2374900"/>
            <a:ext cx="1447800" cy="0"/>
          </a:xfrm>
          <a:prstGeom xmlns:a="http://schemas.openxmlformats.org/drawingml/2006/main" prst="line">
            <a:avLst/>
          </a:prstGeom>
          <a:noFill xmlns:a="http://schemas.openxmlformats.org/drawingml/2006/main"/>
          <a:ln xmlns:a="http://schemas.openxmlformats.org/drawingml/2006/main" w="38100">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410654" name="Line 30">
            <a:extLst xmlns:a="http://schemas.openxmlformats.org/drawingml/2006/main">
              <a:ext uri="{FF2B5EF4-FFF2-40B4-BE49-F238E27FC236}">
                <a16:creationId xmlns:a16="http://schemas.microsoft.com/office/drawing/2014/main" id="{878CA80F-E710-2856-FDC4-A843D9251F57}"/>
              </a:ext>
            </a:extLst>
          </p:cNvPr>
          <p:cNvSpPr>
            <a:spLocks xmlns:a="http://schemas.openxmlformats.org/drawingml/2006/main" noGrp="1"/>
          </p:cNvSpPr>
          <p:nvPr/>
        </p:nvSpPr>
        <p:spPr>
          <a:xfrm xmlns:a="http://schemas.openxmlformats.org/drawingml/2006/main">
            <a:off x="8280400" y="2374900"/>
            <a:ext cx="1295400" cy="0"/>
          </a:xfrm>
          <a:prstGeom xmlns:a="http://schemas.openxmlformats.org/drawingml/2006/main" prst="line">
            <a:avLst/>
          </a:prstGeom>
          <a:noFill xmlns:a="http://schemas.openxmlformats.org/drawingml/2006/main"/>
          <a:ln xmlns:a="http://schemas.openxmlformats.org/drawingml/2006/main" w="38100">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Tree>
    <p:extLst>
      <p:ext uri="{BB962C8B-B14F-4D97-AF65-F5344CB8AC3E}">
        <p14:creationId xmlns:p14="http://schemas.microsoft.com/office/powerpoint/2010/main" val="142942941"/>
      </p:ext>
    </p:extLst>
  </p:cSld>
</p:sld>
</file>

<file path=ppt/slides/slide38.xml><?xml version="1.0" encoding="utf-8"?>
<p:sld xmlns:p="http://schemas.openxmlformats.org/presentationml/2006/main">
  <p:cSld>
    <p:spTree>
      <p:nvGrpSpPr>
        <p:cNvPr id="1" name=""/>
        <p:cNvGrpSpPr/>
        <p:nvPr/>
      </p:nvGrpSpPr>
      <p:grpSpPr>
        <a:xfrm xmlns:a="http://schemas.openxmlformats.org/drawingml/2006/main"/>
      </p:grpSpPr>
      <p:sp>
        <p:nvSpPr>
          <p:cNvPr id="411650" name="Rectangle 2">
            <a:extLst xmlns:a="http://schemas.openxmlformats.org/drawingml/2006/main">
              <a:ext uri="{FF2B5EF4-FFF2-40B4-BE49-F238E27FC236}">
                <a16:creationId xmlns:a16="http://schemas.microsoft.com/office/drawing/2014/main" id="{318BF7D3-9876-501C-13B4-D3FC8087DBE0}"/>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Réparations de pré-superposition</a:t>
            </a:r>
          </a:p>
        </p:txBody>
      </p:sp>
      <p:sp>
        <p:nvSpPr>
          <p:cNvPr id="411651" name="Rectangle 3">
            <a:extLst xmlns:a="http://schemas.openxmlformats.org/drawingml/2006/main">
              <a:ext uri="{FF2B5EF4-FFF2-40B4-BE49-F238E27FC236}">
                <a16:creationId xmlns:a16="http://schemas.microsoft.com/office/drawing/2014/main" id="{FF58ED71-62CE-E474-6848-4D96F1F7546A}"/>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pPr>
              <a:lnSpc>
                <a:spcPct val="110000"/>
              </a:lnSpc>
              <a:buNone/>
            </a:pPr>
            <a:r>
              <a:t>Stabilisation de dalle</a:t>
            </a:r>
          </a:p>
          <a:p xmlns:a="http://schemas.openxmlformats.org/drawingml/2006/main">
            <a:pPr>
              <a:lnSpc>
                <a:spcPct val="110000"/>
              </a:lnSpc>
              <a:buNone/>
            </a:pPr>
            <a:r>
              <a:t>Dalles fracturées</a:t>
            </a:r>
          </a:p>
          <a:p xmlns:a="http://schemas.openxmlformats.org/drawingml/2006/main">
            <a:pPr>
              <a:lnSpc>
                <a:spcPct val="110000"/>
              </a:lnSpc>
              <a:buNone/>
            </a:pPr>
            <a:r>
              <a:t>Réparation/remplacement de dalle</a:t>
            </a:r>
          </a:p>
          <a:p xmlns:a="http://schemas.openxmlformats.org/drawingml/2006/main">
            <a:pPr>
              <a:lnSpc>
                <a:spcPct val="110000"/>
              </a:lnSpc>
              <a:buNone/>
            </a:pPr>
            <a:r>
              <a:t>Restauration du transfert de charge</a:t>
            </a:r>
          </a:p>
        </p:txBody>
      </p:sp>
    </p:spTree>
    <p:extLst>
      <p:ext uri="{BB962C8B-B14F-4D97-AF65-F5344CB8AC3E}">
        <p14:creationId xmlns:p14="http://schemas.microsoft.com/office/powerpoint/2010/main" val="1819576758"/>
      </p:ext>
    </p:extLst>
  </p:cSld>
</p:sld>
</file>

<file path=ppt/slides/slide39.xml><?xml version="1.0" encoding="utf-8"?>
<p:sld xmlns:p="http://schemas.openxmlformats.org/presentationml/2006/main">
  <p:cSld>
    <p:spTree>
      <p:nvGrpSpPr>
        <p:cNvPr id="1" name=""/>
        <p:cNvGrpSpPr/>
        <p:nvPr/>
      </p:nvGrpSpPr>
      <p:grpSpPr>
        <a:xfrm xmlns:a="http://schemas.openxmlformats.org/drawingml/2006/main"/>
      </p:grpSpPr>
      <p:sp>
        <p:nvSpPr>
          <p:cNvPr id="413698" name="Rectangle 2">
            <a:extLst xmlns:a="http://schemas.openxmlformats.org/drawingml/2006/main">
              <a:ext uri="{FF2B5EF4-FFF2-40B4-BE49-F238E27FC236}">
                <a16:creationId xmlns:a16="http://schemas.microsoft.com/office/drawing/2014/main" id="{2869C454-33EE-6187-A287-2FD6E1EE19E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Techniques de dalle fracturée</a:t>
            </a:r>
          </a:p>
        </p:txBody>
      </p:sp>
      <p:sp>
        <p:nvSpPr>
          <p:cNvPr id="413699" name="Rectangle 3">
            <a:extLst xmlns:a="http://schemas.openxmlformats.org/drawingml/2006/main">
              <a:ext uri="{FF2B5EF4-FFF2-40B4-BE49-F238E27FC236}">
                <a16:creationId xmlns:a16="http://schemas.microsoft.com/office/drawing/2014/main" id="{A6210FD9-074F-576C-5944-1A470E0D8A7C}"/>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pPr>
              <a:lnSpc>
                <a:spcPct val="90000"/>
              </a:lnSpc>
              <a:buNone/>
            </a:pPr>
            <a:r>
              <a:t>Fissure et siège (JPCP)</a:t>
            </a:r>
          </a:p>
          <a:p xmlns:a="http://schemas.openxmlformats.org/drawingml/2006/main">
            <a:pPr>
              <a:lnSpc>
                <a:spcPct val="90000"/>
              </a:lnSpc>
              <a:buNone/>
            </a:pPr>
            <a:r>
              <a:t/>
            </a:r>
          </a:p>
          <a:p xmlns:a="http://schemas.openxmlformats.org/drawingml/2006/main">
            <a:pPr>
              <a:lnSpc>
                <a:spcPct val="90000"/>
              </a:lnSpc>
              <a:buNone/>
            </a:pPr>
            <a:r>
              <a:t>Pause et siège (JRCP)</a:t>
            </a:r>
          </a:p>
          <a:p xmlns:a="http://schemas.openxmlformats.org/drawingml/2006/main">
            <a:pPr>
              <a:lnSpc>
                <a:spcPct val="90000"/>
              </a:lnSpc>
              <a:buNone/>
            </a:pPr>
            <a:r>
              <a:t/>
            </a:r>
          </a:p>
          <a:p xmlns:a="http://schemas.openxmlformats.org/drawingml/2006/main">
            <a:pPr>
              <a:lnSpc>
                <a:spcPct val="90000"/>
              </a:lnSpc>
              <a:buNone/>
            </a:pPr>
            <a:r>
              <a:t>Décombres (JPCP, JRCP, CRCP)</a:t>
            </a:r>
          </a:p>
        </p:txBody>
      </p:sp>
    </p:spTree>
    <p:extLst>
      <p:ext uri="{BB962C8B-B14F-4D97-AF65-F5344CB8AC3E}">
        <p14:creationId xmlns:p14="http://schemas.microsoft.com/office/powerpoint/2010/main" val="688932763"/>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72407" name="Line 23">
            <a:extLst xmlns:a="http://schemas.openxmlformats.org/drawingml/2006/main">
              <a:ext uri="{FF2B5EF4-FFF2-40B4-BE49-F238E27FC236}">
                <a16:creationId xmlns:a16="http://schemas.microsoft.com/office/drawing/2014/main" id="{B6687B0C-5608-7885-1C75-ABC5A9816922}"/>
              </a:ext>
            </a:extLst>
          </p:cNvPr>
          <p:cNvSpPr>
            <a:spLocks xmlns:a="http://schemas.openxmlformats.org/drawingml/2006/main" noGrp="1"/>
          </p:cNvSpPr>
          <p:nvPr/>
        </p:nvSpPr>
        <p:spPr>
          <a:xfrm xmlns:a="http://schemas.openxmlformats.org/drawingml/2006/main">
            <a:off x="3905250" y="2247900"/>
            <a:ext cx="171450" cy="0"/>
          </a:xfrm>
          <a:prstGeom xmlns:a="http://schemas.openxmlformats.org/drawingml/2006/main" prst="line">
            <a:avLst/>
          </a:prstGeom>
          <a:noFill xmlns:a="http://schemas.openxmlformats.org/drawingml/2006/main"/>
          <a:ln xmlns:a="http://schemas.openxmlformats.org/drawingml/2006/main">
            <a:noFill/>
          </a:ln>
        </p:spPr>
        <p:txBody>
          <a:bodyPr xmlns:a="http://schemas.openxmlformats.org/drawingml/2006/main" wrap="none" anchor="ctr"/>
          <a:lstStyle xmlns:a="http://schemas.openxmlformats.org/drawingml/2006/main"/>
          <a:p xmlns:a="http://schemas.openxmlformats.org/drawingml/2006/main"/>
        </p:txBody>
      </p:sp>
      <p:sp>
        <p:nvSpPr>
          <p:cNvPr id="272387" name="Rectangle 3">
            <a:extLst xmlns:a="http://schemas.openxmlformats.org/drawingml/2006/main">
              <a:ext uri="{FF2B5EF4-FFF2-40B4-BE49-F238E27FC236}">
                <a16:creationId xmlns:a16="http://schemas.microsoft.com/office/drawing/2014/main" id="{6B5169C5-4E87-62A4-0938-02F6C6E23251}"/>
              </a:ext>
            </a:extLst>
          </p:cNvPr>
          <p:cNvSpPr>
            <a:spLocks xmlns:a="http://schemas.openxmlformats.org/drawingml/2006/main" noGrp="1"/>
          </p:cNvSpPr>
          <p:nvPr/>
        </p:nvSpPr>
        <p:spPr>
          <a:xfrm xmlns:a="http://schemas.openxmlformats.org/drawingml/2006/main">
            <a:off x="2270125" y="1765300"/>
            <a:ext cx="1327150" cy="1030288"/>
          </a:xfrm>
          <a:prstGeom xmlns:a="http://schemas.openxmlformats.org/drawingml/2006/main" prst="rect">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388" name="Text Box 4">
            <a:extLst xmlns:a="http://schemas.openxmlformats.org/drawingml/2006/main">
              <a:ext uri="{FF2B5EF4-FFF2-40B4-BE49-F238E27FC236}">
                <a16:creationId xmlns:a16="http://schemas.microsoft.com/office/drawing/2014/main" id="{52FD063D-D9E3-1F59-A59B-E857BA1F2D31}"/>
              </a:ext>
            </a:extLst>
          </p:cNvPr>
          <p:cNvSpPr>
            <a:spLocks xmlns:a="http://schemas.openxmlformats.org/drawingml/2006/main" noGrp="1"/>
          </p:cNvSpPr>
          <p:nvPr/>
        </p:nvSpPr>
        <p:spPr>
          <a:xfrm xmlns:a="http://schemas.openxmlformats.org/drawingml/2006/main">
            <a:off x="2228850" y="1860550"/>
            <a:ext cx="1495922" cy="160556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pPr>
              <a:lnSpc>
                <a:spcPct val="100000"/>
              </a:lnSpc>
              <a:buNone/>
            </a:pPr>
            <a:r>
              <a:rPr sz="2000" b="1"/>
              <a:t>Collecte</a:t>
            </a:r>
          </a:p>
          <a:p xmlns:a="http://schemas.openxmlformats.org/drawingml/2006/main">
            <a:pPr>
              <a:lnSpc>
                <a:spcPct val="100000"/>
              </a:lnSpc>
              <a:buNone/>
            </a:pPr>
            <a:r>
              <a:rPr sz="2000" b="1"/>
              <a:t>     des données</a:t>
            </a:r>
          </a:p>
          <a:p xmlns:a="http://schemas.openxmlformats.org/drawingml/2006/main">
            <a:pPr>
              <a:lnSpc>
                <a:spcPct val="100000"/>
              </a:lnSpc>
              <a:buNone/>
            </a:pPr>
            <a:r>
              <a:rPr sz="2000" b="1"/>
              <a:t>sur la chaussée</a:t>
            </a:r>
          </a:p>
        </p:txBody>
      </p:sp>
      <p:sp>
        <p:nvSpPr>
          <p:cNvPr id="272389" name="Text Box 5">
            <a:extLst xmlns:a="http://schemas.openxmlformats.org/drawingml/2006/main">
              <a:ext uri="{FF2B5EF4-FFF2-40B4-BE49-F238E27FC236}">
                <a16:creationId xmlns:a16="http://schemas.microsoft.com/office/drawing/2014/main" id="{98C6DA9E-6A0A-958B-4CD5-0C5E34A40659}"/>
              </a:ext>
            </a:extLst>
          </p:cNvPr>
          <p:cNvSpPr>
            <a:spLocks xmlns:a="http://schemas.openxmlformats.org/drawingml/2006/main" noGrp="1"/>
          </p:cNvSpPr>
          <p:nvPr/>
        </p:nvSpPr>
        <p:spPr>
          <a:xfrm xmlns:a="http://schemas.openxmlformats.org/drawingml/2006/main">
            <a:off x="3965596" y="1879600"/>
            <a:ext cx="1606530" cy="88158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pPr>
              <a:lnSpc>
                <a:spcPct val="80000"/>
              </a:lnSpc>
              <a:buNone/>
            </a:pPr>
            <a:r>
              <a:rPr sz="2000" b="1"/>
              <a:t>Projet</a:t>
            </a:r>
          </a:p>
          <a:p xmlns:a="http://schemas.openxmlformats.org/drawingml/2006/main">
            <a:pPr>
              <a:lnSpc>
                <a:spcPct val="80000"/>
              </a:lnSpc>
              <a:buNone/>
            </a:pPr>
            <a:r>
              <a:rPr sz="2000" b="1"/>
              <a:t>évaluation</a:t>
            </a:r>
          </a:p>
        </p:txBody>
      </p:sp>
      <p:sp>
        <p:nvSpPr>
          <p:cNvPr id="272390" name="Rectangle 6">
            <a:extLst xmlns:a="http://schemas.openxmlformats.org/drawingml/2006/main">
              <a:ext uri="{FF2B5EF4-FFF2-40B4-BE49-F238E27FC236}">
                <a16:creationId xmlns:a16="http://schemas.microsoft.com/office/drawing/2014/main" id="{09C75A97-D743-2538-10EC-1A4F2BFF515D}"/>
              </a:ext>
            </a:extLst>
          </p:cNvPr>
          <p:cNvSpPr>
            <a:spLocks xmlns:a="http://schemas.openxmlformats.org/drawingml/2006/main" noGrp="1"/>
          </p:cNvSpPr>
          <p:nvPr/>
        </p:nvSpPr>
        <p:spPr>
          <a:xfrm xmlns:a="http://schemas.openxmlformats.org/drawingml/2006/main">
            <a:off x="5716589" y="1746251"/>
            <a:ext cx="1525587" cy="1046163"/>
          </a:xfrm>
          <a:prstGeom xmlns:a="http://schemas.openxmlformats.org/drawingml/2006/main" prst="rect">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391" name="Rectangle 7">
            <a:extLst xmlns:a="http://schemas.openxmlformats.org/drawingml/2006/main">
              <a:ext uri="{FF2B5EF4-FFF2-40B4-BE49-F238E27FC236}">
                <a16:creationId xmlns:a16="http://schemas.microsoft.com/office/drawing/2014/main" id="{9FEEFF8B-DDD2-5D5D-83A2-4A1BD3DDF432}"/>
              </a:ext>
            </a:extLst>
          </p:cNvPr>
          <p:cNvSpPr>
            <a:spLocks xmlns:a="http://schemas.openxmlformats.org/drawingml/2006/main" noGrp="1"/>
          </p:cNvSpPr>
          <p:nvPr/>
        </p:nvSpPr>
        <p:spPr>
          <a:xfrm xmlns:a="http://schemas.openxmlformats.org/drawingml/2006/main">
            <a:off x="5676900" y="1879600"/>
            <a:ext cx="1782860" cy="1422762"/>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pPr>
              <a:lnSpc>
                <a:spcPct val="80000"/>
              </a:lnSpc>
              <a:buNone/>
            </a:pPr>
            <a:r>
              <a:rPr sz="2000" b="1"/>
              <a:t>Sélectionnez</a:t>
            </a:r>
          </a:p>
          <a:p xmlns:a="http://schemas.openxmlformats.org/drawingml/2006/main">
            <a:pPr>
              <a:lnSpc>
                <a:spcPct val="80000"/>
              </a:lnSpc>
              <a:buNone/>
            </a:pPr>
            <a:r>
              <a:rPr sz="2000" b="1"/>
              <a:t>   réalisable</a:t>
            </a:r>
          </a:p>
          <a:p xmlns:a="http://schemas.openxmlformats.org/drawingml/2006/main">
            <a:pPr>
              <a:lnSpc>
                <a:spcPct val="80000"/>
              </a:lnSpc>
              <a:buNone/>
            </a:pPr>
            <a:r>
              <a:rPr sz="2000" b="1"/>
              <a:t>alternatives</a:t>
            </a:r>
          </a:p>
        </p:txBody>
      </p:sp>
      <p:sp>
        <p:nvSpPr>
          <p:cNvPr id="272392" name="Rectangle 8">
            <a:extLst xmlns:a="http://schemas.openxmlformats.org/drawingml/2006/main">
              <a:ext uri="{FF2B5EF4-FFF2-40B4-BE49-F238E27FC236}">
                <a16:creationId xmlns:a16="http://schemas.microsoft.com/office/drawing/2014/main" id="{76D243FD-5C0E-5B0A-DAC4-55F34A18C570}"/>
              </a:ext>
            </a:extLst>
          </p:cNvPr>
          <p:cNvSpPr>
            <a:spLocks xmlns:a="http://schemas.openxmlformats.org/drawingml/2006/main" noGrp="1"/>
          </p:cNvSpPr>
          <p:nvPr/>
        </p:nvSpPr>
        <p:spPr>
          <a:xfrm xmlns:a="http://schemas.openxmlformats.org/drawingml/2006/main">
            <a:off x="7678738" y="1758951"/>
            <a:ext cx="1936750" cy="1020763"/>
          </a:xfrm>
          <a:prstGeom xmlns:a="http://schemas.openxmlformats.org/drawingml/2006/main" prst="rect">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393" name="Rectangle 9">
            <a:extLst xmlns:a="http://schemas.openxmlformats.org/drawingml/2006/main">
              <a:ext uri="{FF2B5EF4-FFF2-40B4-BE49-F238E27FC236}">
                <a16:creationId xmlns:a16="http://schemas.microsoft.com/office/drawing/2014/main" id="{7FB1E812-6F4E-88E3-7795-4FE9C4BD042E}"/>
              </a:ext>
            </a:extLst>
          </p:cNvPr>
          <p:cNvSpPr>
            <a:spLocks xmlns:a="http://schemas.openxmlformats.org/drawingml/2006/main" noGrp="1"/>
          </p:cNvSpPr>
          <p:nvPr/>
        </p:nvSpPr>
        <p:spPr>
          <a:xfrm xmlns:a="http://schemas.openxmlformats.org/drawingml/2006/main">
            <a:off x="7634287" y="1738314"/>
            <a:ext cx="2211387" cy="1963871"/>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square">
            <a:spAutoFit/>
          </a:bodyPr>
          <a:lstStyle xmlns:a="http://schemas.openxmlformats.org/drawingml/2006/main"/>
          <a:p xmlns:a="http://schemas.openxmlformats.org/drawingml/2006/main">
            <a:pPr>
              <a:lnSpc>
                <a:spcPct val="80000"/>
              </a:lnSpc>
              <a:buNone/>
            </a:pPr>
            <a:r>
              <a:rPr sz="2000" b="1"/>
              <a:t>Reconstruction</a:t>
            </a:r>
          </a:p>
          <a:p xmlns:a="http://schemas.openxmlformats.org/drawingml/2006/main">
            <a:pPr>
              <a:lnSpc>
                <a:spcPct val="80000"/>
              </a:lnSpc>
              <a:buNone/>
            </a:pPr>
            <a:r>
              <a:rPr sz="2000" b="1"/>
              <a:t>Restauration</a:t>
            </a:r>
          </a:p>
          <a:p xmlns:a="http://schemas.openxmlformats.org/drawingml/2006/main">
            <a:pPr>
              <a:lnSpc>
                <a:spcPct val="80000"/>
              </a:lnSpc>
              <a:buNone/>
            </a:pPr>
            <a:r>
              <a:rPr sz="2000" b="1"/>
              <a:t>Recyclage</a:t>
            </a:r>
          </a:p>
          <a:p xmlns:a="http://schemas.openxmlformats.org/drawingml/2006/main">
            <a:pPr>
              <a:lnSpc>
                <a:spcPct val="80000"/>
              </a:lnSpc>
              <a:buNone/>
            </a:pPr>
            <a:r>
              <a:rPr sz="2000" b="1"/>
              <a:t>Resurfaçage</a:t>
            </a:r>
          </a:p>
        </p:txBody>
      </p:sp>
      <p:sp>
        <p:nvSpPr>
          <p:cNvPr id="272394" name="Rectangle 10">
            <a:extLst xmlns:a="http://schemas.openxmlformats.org/drawingml/2006/main">
              <a:ext uri="{FF2B5EF4-FFF2-40B4-BE49-F238E27FC236}">
                <a16:creationId xmlns:a16="http://schemas.microsoft.com/office/drawing/2014/main" id="{FCB11EC3-2626-0CBF-36E9-9BCBE448A039}"/>
              </a:ext>
            </a:extLst>
          </p:cNvPr>
          <p:cNvSpPr>
            <a:spLocks xmlns:a="http://schemas.openxmlformats.org/drawingml/2006/main" noGrp="1"/>
          </p:cNvSpPr>
          <p:nvPr/>
        </p:nvSpPr>
        <p:spPr>
          <a:xfrm xmlns:a="http://schemas.openxmlformats.org/drawingml/2006/main">
            <a:off x="7775575" y="4143375"/>
            <a:ext cx="1619354" cy="881588"/>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pPr>
              <a:lnSpc>
                <a:spcPct val="80000"/>
              </a:lnSpc>
              <a:buNone/>
            </a:pPr>
            <a:r>
              <a:rPr sz="2000" b="1"/>
              <a:t>Cycle de vie</a:t>
            </a:r>
          </a:p>
          <a:p xmlns:a="http://schemas.openxmlformats.org/drawingml/2006/main">
            <a:pPr>
              <a:lnSpc>
                <a:spcPct val="80000"/>
              </a:lnSpc>
              <a:buNone/>
            </a:pPr>
            <a:r>
              <a:rPr sz="2000" b="1"/>
              <a:t>    les coûts</a:t>
            </a:r>
          </a:p>
        </p:txBody>
      </p:sp>
      <p:sp>
        <p:nvSpPr>
          <p:cNvPr id="272395" name="Rectangle 11">
            <a:extLst xmlns:a="http://schemas.openxmlformats.org/drawingml/2006/main">
              <a:ext uri="{FF2B5EF4-FFF2-40B4-BE49-F238E27FC236}">
                <a16:creationId xmlns:a16="http://schemas.microsoft.com/office/drawing/2014/main" id="{4E53B157-C1D9-3AEC-E6A0-7D7CDFF6AB6C}"/>
              </a:ext>
            </a:extLst>
          </p:cNvPr>
          <p:cNvSpPr>
            <a:spLocks xmlns:a="http://schemas.openxmlformats.org/drawingml/2006/main" noGrp="1"/>
          </p:cNvSpPr>
          <p:nvPr/>
        </p:nvSpPr>
        <p:spPr>
          <a:xfrm xmlns:a="http://schemas.openxmlformats.org/drawingml/2006/main">
            <a:off x="7802564" y="4886326"/>
            <a:ext cx="1417637" cy="931863"/>
          </a:xfrm>
          <a:prstGeom xmlns:a="http://schemas.openxmlformats.org/drawingml/2006/main" prst="rect">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396" name="Rectangle 12">
            <a:extLst xmlns:a="http://schemas.openxmlformats.org/drawingml/2006/main">
              <a:ext uri="{FF2B5EF4-FFF2-40B4-BE49-F238E27FC236}">
                <a16:creationId xmlns:a16="http://schemas.microsoft.com/office/drawing/2014/main" id="{C5189A83-9154-183D-B721-9E26DAB4849C}"/>
              </a:ext>
            </a:extLst>
          </p:cNvPr>
          <p:cNvSpPr>
            <a:spLocks xmlns:a="http://schemas.openxmlformats.org/drawingml/2006/main" noGrp="1"/>
          </p:cNvSpPr>
          <p:nvPr/>
        </p:nvSpPr>
        <p:spPr>
          <a:xfrm xmlns:a="http://schemas.openxmlformats.org/drawingml/2006/main">
            <a:off x="7764463" y="4924425"/>
            <a:ext cx="1569660" cy="1422762"/>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pPr>
              <a:lnSpc>
                <a:spcPct val="80000"/>
              </a:lnSpc>
              <a:buNone/>
            </a:pPr>
            <a:r>
              <a:rPr sz="2000" b="1"/>
              <a:t>Non-</a:t>
            </a:r>
          </a:p>
          <a:p xmlns:a="http://schemas.openxmlformats.org/drawingml/2006/main">
            <a:pPr>
              <a:lnSpc>
                <a:spcPct val="80000"/>
              </a:lnSpc>
              <a:buNone/>
            </a:pPr>
            <a:r>
              <a:rPr sz="2000" b="1"/>
              <a:t> monétaire</a:t>
            </a:r>
          </a:p>
          <a:p xmlns:a="http://schemas.openxmlformats.org/drawingml/2006/main">
            <a:pPr>
              <a:lnSpc>
                <a:spcPct val="80000"/>
              </a:lnSpc>
              <a:buNone/>
            </a:pPr>
            <a:r>
              <a:rPr sz="2000" b="1"/>
              <a:t>   facteurs</a:t>
            </a:r>
          </a:p>
        </p:txBody>
      </p:sp>
      <p:sp>
        <p:nvSpPr>
          <p:cNvPr id="272397" name="Rectangle 13">
            <a:extLst xmlns:a="http://schemas.openxmlformats.org/drawingml/2006/main">
              <a:ext uri="{FF2B5EF4-FFF2-40B4-BE49-F238E27FC236}">
                <a16:creationId xmlns:a16="http://schemas.microsoft.com/office/drawing/2014/main" id="{0A5A0820-DA39-39DE-EE09-4D7F0A4203E4}"/>
              </a:ext>
            </a:extLst>
          </p:cNvPr>
          <p:cNvSpPr>
            <a:spLocks xmlns:a="http://schemas.openxmlformats.org/drawingml/2006/main" noGrp="1"/>
          </p:cNvSpPr>
          <p:nvPr/>
        </p:nvSpPr>
        <p:spPr>
          <a:xfrm xmlns:a="http://schemas.openxmlformats.org/drawingml/2006/main">
            <a:off x="5716589" y="4116389"/>
            <a:ext cx="1679575" cy="1679575"/>
          </a:xfrm>
          <a:prstGeom xmlns:a="http://schemas.openxmlformats.org/drawingml/2006/main" prst="rect">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398" name="Rectangle 14">
            <a:extLst xmlns:a="http://schemas.openxmlformats.org/drawingml/2006/main">
              <a:ext uri="{FF2B5EF4-FFF2-40B4-BE49-F238E27FC236}">
                <a16:creationId xmlns:a16="http://schemas.microsoft.com/office/drawing/2014/main" id="{D71A6042-4203-A08B-2AC0-A7567D829241}"/>
              </a:ext>
            </a:extLst>
          </p:cNvPr>
          <p:cNvSpPr>
            <a:spLocks xmlns:a="http://schemas.openxmlformats.org/drawingml/2006/main" noGrp="1"/>
          </p:cNvSpPr>
          <p:nvPr/>
        </p:nvSpPr>
        <p:spPr>
          <a:xfrm xmlns:a="http://schemas.openxmlformats.org/drawingml/2006/main">
            <a:off x="5751513" y="4398964"/>
            <a:ext cx="1782860" cy="151323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pPr>
              <a:lnSpc>
                <a:spcPct val="90000"/>
              </a:lnSpc>
              <a:buNone/>
            </a:pPr>
            <a:r>
              <a:rPr sz="2000" b="1"/>
              <a:t>Sélectionnez</a:t>
            </a:r>
          </a:p>
          <a:p xmlns:a="http://schemas.openxmlformats.org/drawingml/2006/main">
            <a:pPr>
              <a:lnSpc>
                <a:spcPct val="90000"/>
              </a:lnSpc>
              <a:buNone/>
            </a:pPr>
            <a:r>
              <a:rPr sz="2000" b="1"/>
              <a:t>  préféré</a:t>
            </a:r>
          </a:p>
          <a:p xmlns:a="http://schemas.openxmlformats.org/drawingml/2006/main">
            <a:pPr>
              <a:lnSpc>
                <a:spcPct val="90000"/>
              </a:lnSpc>
              <a:buNone/>
            </a:pPr>
            <a:r>
              <a:rPr sz="2000" b="1"/>
              <a:t>alternatives</a:t>
            </a:r>
          </a:p>
        </p:txBody>
      </p:sp>
      <p:sp>
        <p:nvSpPr>
          <p:cNvPr id="272399" name="Rectangle 15">
            <a:extLst xmlns:a="http://schemas.openxmlformats.org/drawingml/2006/main">
              <a:ext uri="{FF2B5EF4-FFF2-40B4-BE49-F238E27FC236}">
                <a16:creationId xmlns:a16="http://schemas.microsoft.com/office/drawing/2014/main" id="{433AD96E-1B3D-7F99-D953-EE27114DBCB3}"/>
              </a:ext>
            </a:extLst>
          </p:cNvPr>
          <p:cNvSpPr>
            <a:spLocks xmlns:a="http://schemas.openxmlformats.org/drawingml/2006/main" noGrp="1"/>
          </p:cNvSpPr>
          <p:nvPr/>
        </p:nvSpPr>
        <p:spPr>
          <a:xfrm xmlns:a="http://schemas.openxmlformats.org/drawingml/2006/main">
            <a:off x="3149600" y="4275138"/>
            <a:ext cx="1676400" cy="684212"/>
          </a:xfrm>
          <a:prstGeom xmlns:a="http://schemas.openxmlformats.org/drawingml/2006/main" prst="rect">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00" name="Rectangle 16">
            <a:extLst xmlns:a="http://schemas.openxmlformats.org/drawingml/2006/main">
              <a:ext uri="{FF2B5EF4-FFF2-40B4-BE49-F238E27FC236}">
                <a16:creationId xmlns:a16="http://schemas.microsoft.com/office/drawing/2014/main" id="{175A9869-24B9-903E-7611-6C26406F3E4E}"/>
              </a:ext>
            </a:extLst>
          </p:cNvPr>
          <p:cNvSpPr>
            <a:spLocks xmlns:a="http://schemas.openxmlformats.org/drawingml/2006/main" noGrp="1"/>
          </p:cNvSpPr>
          <p:nvPr/>
        </p:nvSpPr>
        <p:spPr>
          <a:xfrm xmlns:a="http://schemas.openxmlformats.org/drawingml/2006/main">
            <a:off x="3409950" y="4284664"/>
            <a:ext cx="1322798" cy="941283"/>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pPr>
              <a:lnSpc>
                <a:spcPct val="90000"/>
              </a:lnSpc>
              <a:buNone/>
            </a:pPr>
            <a:r>
              <a:rPr sz="2000" b="1"/>
              <a:t>Détaillé</a:t>
            </a:r>
          </a:p>
          <a:p xmlns:a="http://schemas.openxmlformats.org/drawingml/2006/main">
            <a:pPr>
              <a:lnSpc>
                <a:spcPct val="90000"/>
              </a:lnSpc>
              <a:buNone/>
            </a:pPr>
            <a:r>
              <a:rPr sz="2000" b="1"/>
              <a:t> PS&amp;E</a:t>
            </a:r>
          </a:p>
        </p:txBody>
      </p:sp>
      <p:sp>
        <p:nvSpPr>
          <p:cNvPr id="272401" name="Rectangle 17">
            <a:extLst xmlns:a="http://schemas.openxmlformats.org/drawingml/2006/main">
              <a:ext uri="{FF2B5EF4-FFF2-40B4-BE49-F238E27FC236}">
                <a16:creationId xmlns:a16="http://schemas.microsoft.com/office/drawing/2014/main" id="{49588DE0-3377-4A8D-3C96-60CA15F353AD}"/>
              </a:ext>
            </a:extLst>
          </p:cNvPr>
          <p:cNvSpPr>
            <a:spLocks xmlns:a="http://schemas.openxmlformats.org/drawingml/2006/main" noGrp="1"/>
          </p:cNvSpPr>
          <p:nvPr/>
        </p:nvSpPr>
        <p:spPr>
          <a:xfrm xmlns:a="http://schemas.openxmlformats.org/drawingml/2006/main">
            <a:off x="3151188" y="5330826"/>
            <a:ext cx="1687512" cy="682625"/>
          </a:xfrm>
          <a:prstGeom xmlns:a="http://schemas.openxmlformats.org/drawingml/2006/main" prst="rect">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02" name="Rectangle 18">
            <a:extLst xmlns:a="http://schemas.openxmlformats.org/drawingml/2006/main">
              <a:ext uri="{FF2B5EF4-FFF2-40B4-BE49-F238E27FC236}">
                <a16:creationId xmlns:a16="http://schemas.microsoft.com/office/drawing/2014/main" id="{C1D4C1F0-C9C9-C650-5068-395E8E98FDC1}"/>
              </a:ext>
            </a:extLst>
          </p:cNvPr>
          <p:cNvSpPr>
            <a:spLocks xmlns:a="http://schemas.openxmlformats.org/drawingml/2006/main" noGrp="1"/>
          </p:cNvSpPr>
          <p:nvPr/>
        </p:nvSpPr>
        <p:spPr>
          <a:xfrm xmlns:a="http://schemas.openxmlformats.org/drawingml/2006/main">
            <a:off x="3103564" y="5465763"/>
            <a:ext cx="1941557" cy="369332"/>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2000" b="1"/>
              <a:t>Construction</a:t>
            </a:r>
          </a:p>
        </p:txBody>
      </p:sp>
      <p:sp>
        <p:nvSpPr>
          <p:cNvPr id="272403" name="Rectangle 19">
            <a:extLst xmlns:a="http://schemas.openxmlformats.org/drawingml/2006/main">
              <a:ext uri="{FF2B5EF4-FFF2-40B4-BE49-F238E27FC236}">
                <a16:creationId xmlns:a16="http://schemas.microsoft.com/office/drawing/2014/main" id="{B4BEA985-9C41-DC7F-023C-648039069D22}"/>
              </a:ext>
            </a:extLst>
          </p:cNvPr>
          <p:cNvSpPr>
            <a:spLocks xmlns:a="http://schemas.openxmlformats.org/drawingml/2006/main" noGrp="1"/>
          </p:cNvSpPr>
          <p:nvPr/>
        </p:nvSpPr>
        <p:spPr>
          <a:xfrm xmlns:a="http://schemas.openxmlformats.org/drawingml/2006/main">
            <a:off x="7802564" y="4094164"/>
            <a:ext cx="1417637" cy="681037"/>
          </a:xfrm>
          <a:prstGeom xmlns:a="http://schemas.openxmlformats.org/drawingml/2006/main" prst="rect">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05" name="Rectangle 21">
            <a:extLst xmlns:a="http://schemas.openxmlformats.org/drawingml/2006/main">
              <a:ext uri="{FF2B5EF4-FFF2-40B4-BE49-F238E27FC236}">
                <a16:creationId xmlns:a16="http://schemas.microsoft.com/office/drawing/2014/main" id="{B97844DA-5947-368C-1CAC-660AC4B38FCC}"/>
              </a:ext>
            </a:extLst>
          </p:cNvPr>
          <p:cNvSpPr>
            <a:spLocks xmlns:a="http://schemas.openxmlformats.org/drawingml/2006/main" noGrp="1"/>
          </p:cNvSpPr>
          <p:nvPr/>
        </p:nvSpPr>
        <p:spPr>
          <a:xfrm xmlns:a="http://schemas.openxmlformats.org/drawingml/2006/main">
            <a:off x="3093772" y="3163722"/>
            <a:ext cx="2292615" cy="980397"/>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pPr>
              <a:lnSpc>
                <a:spcPct val="80000"/>
              </a:lnSpc>
              <a:buNone/>
            </a:pPr>
            <a:r>
              <a:rPr b="1"/>
              <a:t>Moniteur</a:t>
            </a:r>
          </a:p>
          <a:p xmlns:a="http://schemas.openxmlformats.org/drawingml/2006/main">
            <a:pPr>
              <a:lnSpc>
                <a:spcPct val="80000"/>
              </a:lnSpc>
              <a:buNone/>
            </a:pPr>
            <a:r>
              <a:rPr b="1"/>
              <a:t>Performances</a:t>
            </a:r>
          </a:p>
        </p:txBody>
      </p:sp>
      <p:sp>
        <p:nvSpPr>
          <p:cNvPr id="272406" name="Rectangle 22">
            <a:extLst xmlns:a="http://schemas.openxmlformats.org/drawingml/2006/main">
              <a:ext uri="{FF2B5EF4-FFF2-40B4-BE49-F238E27FC236}">
                <a16:creationId xmlns:a16="http://schemas.microsoft.com/office/drawing/2014/main" id="{98A07DF6-780E-FF64-D12E-1A46315948A9}"/>
              </a:ext>
            </a:extLst>
          </p:cNvPr>
          <p:cNvSpPr>
            <a:spLocks xmlns:a="http://schemas.openxmlformats.org/drawingml/2006/main" noGrp="1"/>
          </p:cNvSpPr>
          <p:nvPr/>
        </p:nvSpPr>
        <p:spPr>
          <a:xfrm xmlns:a="http://schemas.openxmlformats.org/drawingml/2006/main">
            <a:off x="5343526" y="3802063"/>
            <a:ext cx="4430713" cy="2519362"/>
          </a:xfrm>
          <a:prstGeom xmlns:a="http://schemas.openxmlformats.org/drawingml/2006/main" prst="rect">
            <a:avLst/>
          </a:prstGeom>
          <a:noFill xmlns:a="http://schemas.openxmlformats.org/drawingml/2006/main"/>
          <a:ln xmlns:a="http://schemas.openxmlformats.org/drawingml/2006/main" w="50800">
            <a:solidFill>
              <a:srgbClr val="FF0000"/>
            </a:solidFill>
            <a:prstDash val="dash"/>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08" name="Freeform 24">
            <a:extLst xmlns:a="http://schemas.openxmlformats.org/drawingml/2006/main">
              <a:ext uri="{FF2B5EF4-FFF2-40B4-BE49-F238E27FC236}">
                <a16:creationId xmlns:a16="http://schemas.microsoft.com/office/drawing/2014/main" id="{C6E90B14-4CD4-B07C-886A-94A385B99965}"/>
              </a:ext>
            </a:extLst>
          </p:cNvPr>
          <p:cNvSpPr>
            <a:spLocks xmlns:a="http://schemas.openxmlformats.org/drawingml/2006/main" noGrp="1"/>
          </p:cNvSpPr>
          <p:nvPr/>
        </p:nvSpPr>
        <p:spPr>
          <a:xfrm xmlns:a="http://schemas.openxmlformats.org/drawingml/2006/main">
            <a:off x="2470150" y="2784476"/>
            <a:ext cx="660400" cy="2843213"/>
          </a:xfrm>
          <a:custGeom xmlns:a="http://schemas.openxmlformats.org/drawingml/2006/main">
            <a:rect l="0" t="0" r="r" b="b"/>
            <a:pathLst>
              <a:path w="439" h="1920">
                <a:moveTo>
                  <a:pt x="439" y="1909"/>
                </a:moveTo>
                <a:cubicBezTo>
                  <a:pt x="348" y="1914"/>
                  <a:pt x="258" y="1920"/>
                  <a:pt x="185" y="1864"/>
                </a:cubicBezTo>
                <a:cubicBezTo>
                  <a:pt x="112" y="1808"/>
                  <a:pt x="6" y="1767"/>
                  <a:pt x="3" y="1573"/>
                </a:cubicBezTo>
                <a:cubicBezTo>
                  <a:pt x="0" y="1379"/>
                  <a:pt x="155" y="962"/>
                  <a:pt x="167" y="700"/>
                </a:cubicBezTo>
                <a:cubicBezTo>
                  <a:pt x="179" y="438"/>
                  <a:pt x="91" y="117"/>
                  <a:pt x="76" y="0"/>
                </a:cubicBezTo>
              </a:path>
            </a:pathLst>
          </a:custGeom>
          <a:noFill xmlns:a="http://schemas.openxmlformats.org/drawingml/2006/main"/>
          <a:ln xmlns:a="http://schemas.openxmlformats.org/drawingml/2006/main" w="25400" cmpd="sng">
            <a:solidFill>
              <a:schemeClr val="folHlink"/>
            </a:solidFill>
            <a:prstDash val="solid"/>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09" name="Freeform 25">
            <a:extLst xmlns:a="http://schemas.openxmlformats.org/drawingml/2006/main">
              <a:ext uri="{FF2B5EF4-FFF2-40B4-BE49-F238E27FC236}">
                <a16:creationId xmlns:a16="http://schemas.microsoft.com/office/drawing/2014/main" id="{5C0511E9-1F92-CD83-1B29-6C170EF62DFF}"/>
              </a:ext>
            </a:extLst>
          </p:cNvPr>
          <p:cNvSpPr>
            <a:spLocks xmlns:a="http://schemas.openxmlformats.org/drawingml/2006/main" noGrp="1"/>
          </p:cNvSpPr>
          <p:nvPr/>
        </p:nvSpPr>
        <p:spPr>
          <a:xfrm xmlns:a="http://schemas.openxmlformats.org/drawingml/2006/main">
            <a:off x="2214564" y="2808288"/>
            <a:ext cx="928687" cy="3035300"/>
          </a:xfrm>
          <a:custGeom xmlns:a="http://schemas.openxmlformats.org/drawingml/2006/main">
            <a:rect l="0" t="0" r="r" b="b"/>
            <a:pathLst>
              <a:path w="611" h="2036">
                <a:moveTo>
                  <a:pt x="611" y="2036"/>
                </a:moveTo>
                <a:cubicBezTo>
                  <a:pt x="555" y="2024"/>
                  <a:pt x="372" y="2035"/>
                  <a:pt x="275" y="1973"/>
                </a:cubicBezTo>
                <a:cubicBezTo>
                  <a:pt x="178" y="1911"/>
                  <a:pt x="58" y="1808"/>
                  <a:pt x="29" y="1664"/>
                </a:cubicBezTo>
                <a:cubicBezTo>
                  <a:pt x="0" y="1520"/>
                  <a:pt x="76" y="1274"/>
                  <a:pt x="102" y="1109"/>
                </a:cubicBezTo>
                <a:cubicBezTo>
                  <a:pt x="128" y="944"/>
                  <a:pt x="183" y="858"/>
                  <a:pt x="184" y="673"/>
                </a:cubicBezTo>
                <a:cubicBezTo>
                  <a:pt x="185" y="488"/>
                  <a:pt x="126" y="140"/>
                  <a:pt x="111" y="0"/>
                </a:cubicBezTo>
              </a:path>
            </a:pathLst>
          </a:custGeom>
          <a:noFill xmlns:a="http://schemas.openxmlformats.org/drawingml/2006/main"/>
          <a:ln xmlns:a="http://schemas.openxmlformats.org/drawingml/2006/main" w="25400" cmpd="sng">
            <a:solidFill>
              <a:schemeClr val="folHlink"/>
            </a:solidFill>
            <a:prstDash val="solid"/>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10" name="Freeform 26">
            <a:extLst xmlns:a="http://schemas.openxmlformats.org/drawingml/2006/main">
              <a:ext uri="{FF2B5EF4-FFF2-40B4-BE49-F238E27FC236}">
                <a16:creationId xmlns:a16="http://schemas.microsoft.com/office/drawing/2014/main" id="{883B3533-B7F4-737A-D290-463DB4E13170}"/>
              </a:ext>
            </a:extLst>
          </p:cNvPr>
          <p:cNvSpPr>
            <a:spLocks xmlns:a="http://schemas.openxmlformats.org/drawingml/2006/main" noGrp="1"/>
          </p:cNvSpPr>
          <p:nvPr/>
        </p:nvSpPr>
        <p:spPr>
          <a:xfrm xmlns:a="http://schemas.openxmlformats.org/drawingml/2006/main">
            <a:off x="2343151" y="2835276"/>
            <a:ext cx="804863" cy="2917825"/>
          </a:xfrm>
          <a:custGeom xmlns:a="http://schemas.openxmlformats.org/drawingml/2006/main">
            <a:rect l="0" t="0" r="r" b="b"/>
            <a:pathLst>
              <a:path w="542" h="2001">
                <a:moveTo>
                  <a:pt x="542" y="1985"/>
                </a:moveTo>
                <a:cubicBezTo>
                  <a:pt x="497" y="1977"/>
                  <a:pt x="358" y="2001"/>
                  <a:pt x="270" y="1939"/>
                </a:cubicBezTo>
                <a:cubicBezTo>
                  <a:pt x="182" y="1877"/>
                  <a:pt x="30" y="1818"/>
                  <a:pt x="15" y="1612"/>
                </a:cubicBezTo>
                <a:cubicBezTo>
                  <a:pt x="0" y="1406"/>
                  <a:pt x="165" y="969"/>
                  <a:pt x="177" y="700"/>
                </a:cubicBezTo>
                <a:cubicBezTo>
                  <a:pt x="189" y="431"/>
                  <a:pt x="101" y="117"/>
                  <a:pt x="86" y="0"/>
                </a:cubicBezTo>
              </a:path>
            </a:pathLst>
          </a:custGeom>
          <a:noFill xmlns:a="http://schemas.openxmlformats.org/drawingml/2006/main"/>
          <a:ln xmlns:a="http://schemas.openxmlformats.org/drawingml/2006/main" w="25400" cmpd="sng">
            <a:solidFill>
              <a:schemeClr val="folHlink"/>
            </a:solidFill>
            <a:prstDash val="dash"/>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11" name="Line 27">
            <a:extLst xmlns:a="http://schemas.openxmlformats.org/drawingml/2006/main">
              <a:ext uri="{FF2B5EF4-FFF2-40B4-BE49-F238E27FC236}">
                <a16:creationId xmlns:a16="http://schemas.microsoft.com/office/drawing/2014/main" id="{FE1B3EB4-657D-062C-5EF5-B58B7288AFE7}"/>
              </a:ext>
            </a:extLst>
          </p:cNvPr>
          <p:cNvSpPr>
            <a:spLocks xmlns:a="http://schemas.openxmlformats.org/drawingml/2006/main" noGrp="1"/>
          </p:cNvSpPr>
          <p:nvPr/>
        </p:nvSpPr>
        <p:spPr>
          <a:xfrm xmlns:a="http://schemas.openxmlformats.org/drawingml/2006/main" flipV="1">
            <a:off x="2365376" y="5370513"/>
            <a:ext cx="161925" cy="133350"/>
          </a:xfrm>
          <a:prstGeom xmlns:a="http://schemas.openxmlformats.org/drawingml/2006/main" prst="line">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12" name="Line 28">
            <a:extLst xmlns:a="http://schemas.openxmlformats.org/drawingml/2006/main">
              <a:ext uri="{FF2B5EF4-FFF2-40B4-BE49-F238E27FC236}">
                <a16:creationId xmlns:a16="http://schemas.microsoft.com/office/drawing/2014/main" id="{22A91C10-8E54-BB1F-D073-E55E837C6978}"/>
              </a:ext>
            </a:extLst>
          </p:cNvPr>
          <p:cNvSpPr>
            <a:spLocks xmlns:a="http://schemas.openxmlformats.org/drawingml/2006/main" noGrp="1"/>
          </p:cNvSpPr>
          <p:nvPr/>
        </p:nvSpPr>
        <p:spPr>
          <a:xfrm xmlns:a="http://schemas.openxmlformats.org/drawingml/2006/main">
            <a:off x="2271713" y="4867275"/>
            <a:ext cx="228600" cy="26988"/>
          </a:xfrm>
          <a:prstGeom xmlns:a="http://schemas.openxmlformats.org/drawingml/2006/main" prst="line">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13" name="Line 29">
            <a:extLst xmlns:a="http://schemas.openxmlformats.org/drawingml/2006/main">
              <a:ext uri="{FF2B5EF4-FFF2-40B4-BE49-F238E27FC236}">
                <a16:creationId xmlns:a16="http://schemas.microsoft.com/office/drawing/2014/main" id="{BCA47313-9473-BB30-6C42-D4CAA85B705D}"/>
              </a:ext>
            </a:extLst>
          </p:cNvPr>
          <p:cNvSpPr>
            <a:spLocks xmlns:a="http://schemas.openxmlformats.org/drawingml/2006/main" noGrp="1"/>
          </p:cNvSpPr>
          <p:nvPr/>
        </p:nvSpPr>
        <p:spPr>
          <a:xfrm xmlns:a="http://schemas.openxmlformats.org/drawingml/2006/main">
            <a:off x="2379663" y="4403725"/>
            <a:ext cx="228600" cy="26988"/>
          </a:xfrm>
          <a:prstGeom xmlns:a="http://schemas.openxmlformats.org/drawingml/2006/main" prst="line">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14" name="Line 30">
            <a:extLst xmlns:a="http://schemas.openxmlformats.org/drawingml/2006/main">
              <a:ext uri="{FF2B5EF4-FFF2-40B4-BE49-F238E27FC236}">
                <a16:creationId xmlns:a16="http://schemas.microsoft.com/office/drawing/2014/main" id="{BD1290CF-A5E5-3C86-1AC9-336C1002F637}"/>
              </a:ext>
            </a:extLst>
          </p:cNvPr>
          <p:cNvSpPr>
            <a:spLocks xmlns:a="http://schemas.openxmlformats.org/drawingml/2006/main" noGrp="1"/>
          </p:cNvSpPr>
          <p:nvPr/>
        </p:nvSpPr>
        <p:spPr>
          <a:xfrm xmlns:a="http://schemas.openxmlformats.org/drawingml/2006/main">
            <a:off x="2487614" y="3846513"/>
            <a:ext cx="230187" cy="0"/>
          </a:xfrm>
          <a:prstGeom xmlns:a="http://schemas.openxmlformats.org/drawingml/2006/main" prst="line">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15" name="Line 31">
            <a:extLst xmlns:a="http://schemas.openxmlformats.org/drawingml/2006/main">
              <a:ext uri="{FF2B5EF4-FFF2-40B4-BE49-F238E27FC236}">
                <a16:creationId xmlns:a16="http://schemas.microsoft.com/office/drawing/2014/main" id="{73AD25C8-A28C-B8CA-5860-D25F14BB5E19}"/>
              </a:ext>
            </a:extLst>
          </p:cNvPr>
          <p:cNvSpPr>
            <a:spLocks xmlns:a="http://schemas.openxmlformats.org/drawingml/2006/main" noGrp="1"/>
          </p:cNvSpPr>
          <p:nvPr/>
        </p:nvSpPr>
        <p:spPr>
          <a:xfrm xmlns:a="http://schemas.openxmlformats.org/drawingml/2006/main" flipV="1">
            <a:off x="9634538" y="4502151"/>
            <a:ext cx="284162" cy="4763"/>
          </a:xfrm>
          <a:prstGeom xmlns:a="http://schemas.openxmlformats.org/drawingml/2006/main" prst="line">
            <a:avLst/>
          </a:prstGeom>
          <a:noFill xmlns:a="http://schemas.openxmlformats.org/drawingml/2006/main"/>
          <a:ln xmlns:a="http://schemas.openxmlformats.org/drawingml/2006/main">
            <a:noFill/>
          </a:ln>
        </p:spPr>
        <p:txBody>
          <a:bodyPr xmlns:a="http://schemas.openxmlformats.org/drawingml/2006/main" wrap="none" anchor="ctr"/>
          <a:lstStyle xmlns:a="http://schemas.openxmlformats.org/drawingml/2006/main"/>
          <a:p xmlns:a="http://schemas.openxmlformats.org/drawingml/2006/main"/>
        </p:txBody>
      </p:sp>
      <p:sp>
        <p:nvSpPr>
          <p:cNvPr id="272416" name="Rectangle 32">
            <a:extLst xmlns:a="http://schemas.openxmlformats.org/drawingml/2006/main">
              <a:ext uri="{FF2B5EF4-FFF2-40B4-BE49-F238E27FC236}">
                <a16:creationId xmlns:a16="http://schemas.microsoft.com/office/drawing/2014/main" id="{7706CEA6-165D-6464-1DCD-947627877626}"/>
              </a:ext>
            </a:extLst>
          </p:cNvPr>
          <p:cNvSpPr>
            <a:spLocks xmlns:a="http://schemas.openxmlformats.org/drawingml/2006/main" noGrp="1"/>
          </p:cNvSpPr>
          <p:nvPr/>
        </p:nvSpPr>
        <p:spPr>
          <a:xfrm xmlns:a="http://schemas.openxmlformats.org/drawingml/2006/main">
            <a:off x="3983038" y="1746251"/>
            <a:ext cx="1376362" cy="1046163"/>
          </a:xfrm>
          <a:prstGeom xmlns:a="http://schemas.openxmlformats.org/drawingml/2006/main" prst="rect">
            <a:avLst/>
          </a:prstGeom>
          <a:noFill xmlns:a="http://schemas.openxmlformats.org/drawingml/2006/main"/>
          <a:ln xmlns:a="http://schemas.openxmlformats.org/drawingml/2006/main" w="28575">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17" name="AutoShape 33">
            <a:extLst xmlns:a="http://schemas.openxmlformats.org/drawingml/2006/main">
              <a:ext uri="{FF2B5EF4-FFF2-40B4-BE49-F238E27FC236}">
                <a16:creationId xmlns:a16="http://schemas.microsoft.com/office/drawing/2014/main" id="{CCE1A1BA-E73E-74F0-8CD2-8BE18482841B}"/>
              </a:ext>
            </a:extLst>
          </p:cNvPr>
          <p:cNvSpPr>
            <a:spLocks xmlns:a="http://schemas.openxmlformats.org/drawingml/2006/main" noGrp="1"/>
          </p:cNvSpPr>
          <p:nvPr/>
        </p:nvSpPr>
        <p:spPr>
          <a:xfrm xmlns:a="http://schemas.openxmlformats.org/drawingml/2006/main">
            <a:off x="3538538" y="2146301"/>
            <a:ext cx="550862" cy="258763"/>
          </a:xfrm>
          <a:prstGeom xmlns:a="http://schemas.openxmlformats.org/drawingml/2006/main" prst="rightArrow">
            <a:avLst>
              <a:gd name="adj1" fmla="val 61796"/>
              <a:gd name="adj2" fmla="val 82699"/>
            </a:avLst>
          </a:prstGeom>
          <a:solidFill xmlns:a="http://schemas.openxmlformats.org/drawingml/2006/main">
            <a:schemeClr val="folHlink"/>
          </a:solidFill>
          <a:ln xmlns:a="http://schemas.openxmlformats.org/drawingml/2006/main" w="9525">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18" name="AutoShape 34">
            <a:extLst xmlns:a="http://schemas.openxmlformats.org/drawingml/2006/main">
              <a:ext uri="{FF2B5EF4-FFF2-40B4-BE49-F238E27FC236}">
                <a16:creationId xmlns:a16="http://schemas.microsoft.com/office/drawing/2014/main" id="{570AD9C2-6D7C-B493-8EFD-1B592CBA8F89}"/>
              </a:ext>
            </a:extLst>
          </p:cNvPr>
          <p:cNvSpPr>
            <a:spLocks xmlns:a="http://schemas.openxmlformats.org/drawingml/2006/main" noGrp="1"/>
          </p:cNvSpPr>
          <p:nvPr/>
        </p:nvSpPr>
        <p:spPr>
          <a:xfrm xmlns:a="http://schemas.openxmlformats.org/drawingml/2006/main">
            <a:off x="5267326" y="2184400"/>
            <a:ext cx="549275" cy="260350"/>
          </a:xfrm>
          <a:prstGeom xmlns:a="http://schemas.openxmlformats.org/drawingml/2006/main" prst="rightArrow">
            <a:avLst>
              <a:gd name="adj1" fmla="val 61796"/>
              <a:gd name="adj2" fmla="val 81958"/>
            </a:avLst>
          </a:prstGeom>
          <a:solidFill xmlns:a="http://schemas.openxmlformats.org/drawingml/2006/main">
            <a:schemeClr val="folHlink"/>
          </a:solidFill>
          <a:ln xmlns:a="http://schemas.openxmlformats.org/drawingml/2006/main" w="9525">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19" name="AutoShape 35">
            <a:extLst xmlns:a="http://schemas.openxmlformats.org/drawingml/2006/main">
              <a:ext uri="{FF2B5EF4-FFF2-40B4-BE49-F238E27FC236}">
                <a16:creationId xmlns:a16="http://schemas.microsoft.com/office/drawing/2014/main" id="{62EA58F8-4D2D-17C3-BBCA-9E83ABB8F133}"/>
              </a:ext>
            </a:extLst>
          </p:cNvPr>
          <p:cNvSpPr>
            <a:spLocks xmlns:a="http://schemas.openxmlformats.org/drawingml/2006/main" noGrp="1"/>
          </p:cNvSpPr>
          <p:nvPr/>
        </p:nvSpPr>
        <p:spPr>
          <a:xfrm xmlns:a="http://schemas.openxmlformats.org/drawingml/2006/main">
            <a:off x="7181851" y="2184401"/>
            <a:ext cx="550863" cy="258763"/>
          </a:xfrm>
          <a:prstGeom xmlns:a="http://schemas.openxmlformats.org/drawingml/2006/main" prst="rightArrow">
            <a:avLst>
              <a:gd name="adj1" fmla="val 61796"/>
              <a:gd name="adj2" fmla="val 82699"/>
            </a:avLst>
          </a:prstGeom>
          <a:solidFill xmlns:a="http://schemas.openxmlformats.org/drawingml/2006/main">
            <a:schemeClr val="folHlink"/>
          </a:solidFill>
          <a:ln xmlns:a="http://schemas.openxmlformats.org/drawingml/2006/main" w="9525">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20" name="AutoShape 36">
            <a:extLst xmlns:a="http://schemas.openxmlformats.org/drawingml/2006/main">
              <a:ext uri="{FF2B5EF4-FFF2-40B4-BE49-F238E27FC236}">
                <a16:creationId xmlns:a16="http://schemas.microsoft.com/office/drawing/2014/main" id="{D53BAF8A-DB71-BA4F-A846-9981E01A7E51}"/>
              </a:ext>
            </a:extLst>
          </p:cNvPr>
          <p:cNvSpPr>
            <a:spLocks xmlns:a="http://schemas.openxmlformats.org/drawingml/2006/main" noGrp="1"/>
          </p:cNvSpPr>
          <p:nvPr/>
        </p:nvSpPr>
        <p:spPr>
          <a:xfrm xmlns:a="http://schemas.openxmlformats.org/drawingml/2006/main" flipH="1" flipV="1">
            <a:off x="9129714" y="5230813"/>
            <a:ext cx="854075" cy="260350"/>
          </a:xfrm>
          <a:prstGeom xmlns:a="http://schemas.openxmlformats.org/drawingml/2006/main" prst="rightArrow">
            <a:avLst>
              <a:gd name="adj1" fmla="val 61796"/>
              <a:gd name="adj2" fmla="val 127438"/>
            </a:avLst>
          </a:prstGeom>
          <a:solidFill xmlns:a="http://schemas.openxmlformats.org/drawingml/2006/main">
            <a:schemeClr val="folHlink"/>
          </a:solidFill>
          <a:ln xmlns:a="http://schemas.openxmlformats.org/drawingml/2006/main" w="9525">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21" name="AutoShape 37">
            <a:extLst xmlns:a="http://schemas.openxmlformats.org/drawingml/2006/main">
              <a:ext uri="{FF2B5EF4-FFF2-40B4-BE49-F238E27FC236}">
                <a16:creationId xmlns:a16="http://schemas.microsoft.com/office/drawing/2014/main" id="{6AD70C3B-7ED7-0DE7-A98A-07A24672F3FF}"/>
              </a:ext>
            </a:extLst>
          </p:cNvPr>
          <p:cNvSpPr>
            <a:spLocks xmlns:a="http://schemas.openxmlformats.org/drawingml/2006/main" noGrp="1"/>
          </p:cNvSpPr>
          <p:nvPr/>
        </p:nvSpPr>
        <p:spPr>
          <a:xfrm xmlns:a="http://schemas.openxmlformats.org/drawingml/2006/main" flipH="1" flipV="1">
            <a:off x="9129714" y="4327526"/>
            <a:ext cx="854075" cy="258763"/>
          </a:xfrm>
          <a:prstGeom xmlns:a="http://schemas.openxmlformats.org/drawingml/2006/main" prst="rightArrow">
            <a:avLst>
              <a:gd name="adj1" fmla="val 61796"/>
              <a:gd name="adj2" fmla="val 128219"/>
            </a:avLst>
          </a:prstGeom>
          <a:solidFill xmlns:a="http://schemas.openxmlformats.org/drawingml/2006/main">
            <a:schemeClr val="folHlink"/>
          </a:solidFill>
          <a:ln xmlns:a="http://schemas.openxmlformats.org/drawingml/2006/main" w="9525">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22" name="AutoShape 38">
            <a:extLst xmlns:a="http://schemas.openxmlformats.org/drawingml/2006/main">
              <a:ext uri="{FF2B5EF4-FFF2-40B4-BE49-F238E27FC236}">
                <a16:creationId xmlns:a16="http://schemas.microsoft.com/office/drawing/2014/main" id="{FCBDC49D-1055-4491-ED2C-AB760D0C7767}"/>
              </a:ext>
            </a:extLst>
          </p:cNvPr>
          <p:cNvSpPr>
            <a:spLocks xmlns:a="http://schemas.openxmlformats.org/drawingml/2006/main" noGrp="1"/>
          </p:cNvSpPr>
          <p:nvPr/>
        </p:nvSpPr>
        <p:spPr>
          <a:xfrm xmlns:a="http://schemas.openxmlformats.org/drawingml/2006/main" flipH="1" flipV="1">
            <a:off x="7297738" y="4327526"/>
            <a:ext cx="550862" cy="258763"/>
          </a:xfrm>
          <a:prstGeom xmlns:a="http://schemas.openxmlformats.org/drawingml/2006/main" prst="rightArrow">
            <a:avLst>
              <a:gd name="adj1" fmla="val 61796"/>
              <a:gd name="adj2" fmla="val 82699"/>
            </a:avLst>
          </a:prstGeom>
          <a:solidFill xmlns:a="http://schemas.openxmlformats.org/drawingml/2006/main">
            <a:schemeClr val="folHlink"/>
          </a:solidFill>
          <a:ln xmlns:a="http://schemas.openxmlformats.org/drawingml/2006/main" w="9525">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23" name="AutoShape 39">
            <a:extLst xmlns:a="http://schemas.openxmlformats.org/drawingml/2006/main">
              <a:ext uri="{FF2B5EF4-FFF2-40B4-BE49-F238E27FC236}">
                <a16:creationId xmlns:a16="http://schemas.microsoft.com/office/drawing/2014/main" id="{DA9F3634-FE6B-A860-8EAD-14624329C3EB}"/>
              </a:ext>
            </a:extLst>
          </p:cNvPr>
          <p:cNvSpPr>
            <a:spLocks xmlns:a="http://schemas.openxmlformats.org/drawingml/2006/main" noGrp="1"/>
          </p:cNvSpPr>
          <p:nvPr/>
        </p:nvSpPr>
        <p:spPr>
          <a:xfrm xmlns:a="http://schemas.openxmlformats.org/drawingml/2006/main" flipH="1" flipV="1">
            <a:off x="7297738" y="5237163"/>
            <a:ext cx="550862" cy="258762"/>
          </a:xfrm>
          <a:prstGeom xmlns:a="http://schemas.openxmlformats.org/drawingml/2006/main" prst="rightArrow">
            <a:avLst>
              <a:gd name="adj1" fmla="val 61796"/>
              <a:gd name="adj2" fmla="val 82699"/>
            </a:avLst>
          </a:prstGeom>
          <a:solidFill xmlns:a="http://schemas.openxmlformats.org/drawingml/2006/main">
            <a:schemeClr val="folHlink"/>
          </a:solidFill>
          <a:ln xmlns:a="http://schemas.openxmlformats.org/drawingml/2006/main" w="9525">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24" name="AutoShape 40">
            <a:extLst xmlns:a="http://schemas.openxmlformats.org/drawingml/2006/main">
              <a:ext uri="{FF2B5EF4-FFF2-40B4-BE49-F238E27FC236}">
                <a16:creationId xmlns:a16="http://schemas.microsoft.com/office/drawing/2014/main" id="{07A558D3-1503-F418-FFE9-A2D69966A270}"/>
              </a:ext>
            </a:extLst>
          </p:cNvPr>
          <p:cNvSpPr>
            <a:spLocks xmlns:a="http://schemas.openxmlformats.org/drawingml/2006/main" noGrp="1"/>
          </p:cNvSpPr>
          <p:nvPr/>
        </p:nvSpPr>
        <p:spPr>
          <a:xfrm xmlns:a="http://schemas.openxmlformats.org/drawingml/2006/main" flipH="1" flipV="1">
            <a:off x="4716464" y="4467226"/>
            <a:ext cx="1068387" cy="258763"/>
          </a:xfrm>
          <a:prstGeom xmlns:a="http://schemas.openxmlformats.org/drawingml/2006/main" prst="rightArrow">
            <a:avLst>
              <a:gd name="adj1" fmla="val 60676"/>
              <a:gd name="adj2" fmla="val 98060"/>
            </a:avLst>
          </a:prstGeom>
          <a:solidFill xmlns:a="http://schemas.openxmlformats.org/drawingml/2006/main">
            <a:schemeClr val="folHlink"/>
          </a:solidFill>
          <a:ln xmlns:a="http://schemas.openxmlformats.org/drawingml/2006/main" w="9525">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25" name="AutoShape 41">
            <a:extLst xmlns:a="http://schemas.openxmlformats.org/drawingml/2006/main">
              <a:ext uri="{FF2B5EF4-FFF2-40B4-BE49-F238E27FC236}">
                <a16:creationId xmlns:a16="http://schemas.microsoft.com/office/drawing/2014/main" id="{1E593B65-11B0-5E20-F94B-45EF1C0B7A4B}"/>
              </a:ext>
            </a:extLst>
          </p:cNvPr>
          <p:cNvSpPr>
            <a:spLocks xmlns:a="http://schemas.openxmlformats.org/drawingml/2006/main" noGrp="1"/>
          </p:cNvSpPr>
          <p:nvPr/>
        </p:nvSpPr>
        <p:spPr>
          <a:xfrm xmlns:a="http://schemas.openxmlformats.org/drawingml/2006/main" rot="16200000" flipH="1" flipV="1">
            <a:off x="3723482" y="5025232"/>
            <a:ext cx="541338" cy="263525"/>
          </a:xfrm>
          <a:prstGeom xmlns:a="http://schemas.openxmlformats.org/drawingml/2006/main" prst="rightArrow">
            <a:avLst>
              <a:gd name="adj1" fmla="val 61796"/>
              <a:gd name="adj2" fmla="val 79801"/>
            </a:avLst>
          </a:prstGeom>
          <a:solidFill xmlns:a="http://schemas.openxmlformats.org/drawingml/2006/main">
            <a:schemeClr val="folHlink"/>
          </a:solidFill>
          <a:ln xmlns:a="http://schemas.openxmlformats.org/drawingml/2006/main" w="9525">
            <a:solidFill>
              <a:srgbClr val="0000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26" name="Line 42">
            <a:extLst xmlns:a="http://schemas.openxmlformats.org/drawingml/2006/main">
              <a:ext uri="{FF2B5EF4-FFF2-40B4-BE49-F238E27FC236}">
                <a16:creationId xmlns:a16="http://schemas.microsoft.com/office/drawing/2014/main" id="{7DB09359-738E-7059-123B-EDFCAC4B6B76}"/>
              </a:ext>
            </a:extLst>
          </p:cNvPr>
          <p:cNvSpPr>
            <a:spLocks xmlns:a="http://schemas.openxmlformats.org/drawingml/2006/main" noGrp="1"/>
          </p:cNvSpPr>
          <p:nvPr/>
        </p:nvSpPr>
        <p:spPr>
          <a:xfrm xmlns:a="http://schemas.openxmlformats.org/drawingml/2006/main">
            <a:off x="9628189" y="2401888"/>
            <a:ext cx="427037" cy="0"/>
          </a:xfrm>
          <a:prstGeom xmlns:a="http://schemas.openxmlformats.org/drawingml/2006/main" prst="line">
            <a:avLst/>
          </a:prstGeom>
          <a:noFill xmlns:a="http://schemas.openxmlformats.org/drawingml/2006/main"/>
          <a:ln xmlns:a="http://schemas.openxmlformats.org/drawingml/2006/main" w="76200">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27" name="Line 43">
            <a:extLst xmlns:a="http://schemas.openxmlformats.org/drawingml/2006/main">
              <a:ext uri="{FF2B5EF4-FFF2-40B4-BE49-F238E27FC236}">
                <a16:creationId xmlns:a16="http://schemas.microsoft.com/office/drawing/2014/main" id="{1BF91D14-9DCD-3A5D-CF62-EDD1B98E896A}"/>
              </a:ext>
            </a:extLst>
          </p:cNvPr>
          <p:cNvSpPr>
            <a:spLocks xmlns:a="http://schemas.openxmlformats.org/drawingml/2006/main" noGrp="1"/>
          </p:cNvSpPr>
          <p:nvPr/>
        </p:nvSpPr>
        <p:spPr>
          <a:xfrm xmlns:a="http://schemas.openxmlformats.org/drawingml/2006/main">
            <a:off x="9983788" y="2297113"/>
            <a:ext cx="0" cy="3149600"/>
          </a:xfrm>
          <a:prstGeom xmlns:a="http://schemas.openxmlformats.org/drawingml/2006/main" prst="line">
            <a:avLst/>
          </a:prstGeom>
          <a:noFill xmlns:a="http://schemas.openxmlformats.org/drawingml/2006/main"/>
          <a:ln xmlns:a="http://schemas.openxmlformats.org/drawingml/2006/main" w="76200">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28" name="Line 44">
            <a:extLst xmlns:a="http://schemas.openxmlformats.org/drawingml/2006/main">
              <a:ext uri="{FF2B5EF4-FFF2-40B4-BE49-F238E27FC236}">
                <a16:creationId xmlns:a16="http://schemas.microsoft.com/office/drawing/2014/main" id="{28519629-DCFA-E5DB-E22D-DE40055547F3}"/>
              </a:ext>
            </a:extLst>
          </p:cNvPr>
          <p:cNvSpPr>
            <a:spLocks xmlns:a="http://schemas.openxmlformats.org/drawingml/2006/main" noGrp="1"/>
          </p:cNvSpPr>
          <p:nvPr/>
        </p:nvSpPr>
        <p:spPr>
          <a:xfrm xmlns:a="http://schemas.openxmlformats.org/drawingml/2006/main">
            <a:off x="10055225" y="2297113"/>
            <a:ext cx="0" cy="3149600"/>
          </a:xfrm>
          <a:prstGeom xmlns:a="http://schemas.openxmlformats.org/drawingml/2006/main" prst="line">
            <a:avLst/>
          </a:prstGeom>
          <a:noFill xmlns:a="http://schemas.openxmlformats.org/drawingml/2006/main"/>
          <a:ln xmlns:a="http://schemas.openxmlformats.org/drawingml/2006/main" w="76200">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29" name="Line 45">
            <a:extLst xmlns:a="http://schemas.openxmlformats.org/drawingml/2006/main">
              <a:ext uri="{FF2B5EF4-FFF2-40B4-BE49-F238E27FC236}">
                <a16:creationId xmlns:a16="http://schemas.microsoft.com/office/drawing/2014/main" id="{8CEB8A37-540C-3EB6-E49A-4A603AE4093A}"/>
              </a:ext>
            </a:extLst>
          </p:cNvPr>
          <p:cNvSpPr>
            <a:spLocks xmlns:a="http://schemas.openxmlformats.org/drawingml/2006/main" noGrp="1"/>
          </p:cNvSpPr>
          <p:nvPr/>
        </p:nvSpPr>
        <p:spPr>
          <a:xfrm xmlns:a="http://schemas.openxmlformats.org/drawingml/2006/main">
            <a:off x="9628189" y="2332038"/>
            <a:ext cx="427037" cy="0"/>
          </a:xfrm>
          <a:prstGeom xmlns:a="http://schemas.openxmlformats.org/drawingml/2006/main" prst="line">
            <a:avLst/>
          </a:prstGeom>
          <a:noFill xmlns:a="http://schemas.openxmlformats.org/drawingml/2006/main"/>
          <a:ln xmlns:a="http://schemas.openxmlformats.org/drawingml/2006/main" w="76200">
            <a:solidFill>
              <a:schemeClr val="folHlink"/>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72433" name="Rectangle 49">
            <a:extLst xmlns:a="http://schemas.openxmlformats.org/drawingml/2006/main">
              <a:ext uri="{FF2B5EF4-FFF2-40B4-BE49-F238E27FC236}">
                <a16:creationId xmlns:a16="http://schemas.microsoft.com/office/drawing/2014/main" id="{7A70F3D0-6693-7275-74FC-188ECA2E4FBD}"/>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Étapes du processus de réadaptation</a:t>
            </a:r>
          </a:p>
        </p:txBody>
      </p:sp>
      <p:sp>
        <p:nvSpPr>
          <p:cNvPr id="2" name="Text Placeholder 1">
            <a:extLst xmlns:a="http://schemas.openxmlformats.org/drawingml/2006/main">
              <a:ext uri="{FF2B5EF4-FFF2-40B4-BE49-F238E27FC236}">
                <a16:creationId xmlns:a16="http://schemas.microsoft.com/office/drawing/2014/main" id="{690AE844-80D1-90F3-9875-19734728FFE4}"/>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102602275"/>
      </p:ext>
    </p:extLst>
  </p:cSld>
</p:sld>
</file>

<file path=ppt/slides/slide40.xml><?xml version="1.0" encoding="utf-8"?>
<p:sld xmlns:p="http://schemas.openxmlformats.org/presentationml/2006/main">
  <p:cSld>
    <p:spTree>
      <p:nvGrpSpPr>
        <p:cNvPr id="1" name=""/>
        <p:cNvGrpSpPr/>
        <p:nvPr/>
      </p:nvGrpSpPr>
      <p:grpSpPr>
        <a:xfrm xmlns:a="http://schemas.openxmlformats.org/drawingml/2006/main"/>
      </p:grpSpPr>
      <p:sp>
        <p:nvSpPr>
          <p:cNvPr id="415746" name="Rectangle 2">
            <a:extLst xmlns:a="http://schemas.openxmlformats.org/drawingml/2006/main">
              <a:ext uri="{FF2B5EF4-FFF2-40B4-BE49-F238E27FC236}">
                <a16:creationId xmlns:a16="http://schemas.microsoft.com/office/drawing/2014/main" id="{A5A2567C-27F9-13C1-D639-83D31654FF4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Fissuration et assise</a:t>
            </a:r>
          </a:p>
        </p:txBody>
      </p:sp>
      <p:sp>
        <p:nvSpPr>
          <p:cNvPr id="415747" name="Rectangle 3">
            <a:extLst xmlns:a="http://schemas.openxmlformats.org/drawingml/2006/main">
              <a:ext uri="{FF2B5EF4-FFF2-40B4-BE49-F238E27FC236}">
                <a16:creationId xmlns:a16="http://schemas.microsoft.com/office/drawing/2014/main" id="{F36C9C3B-F0EE-9E6E-3A08-321775EA199F}"/>
              </a:ext>
            </a:extLst>
          </p:cNvPr>
          <p:cNvSpPr>
            <a:spLocks xmlns:a="http://schemas.openxmlformats.org/drawingml/2006/main" noGrp="1"/>
          </p:cNvSpPr>
          <p:nvPr>
            <p:ph type="body" idx="11"/>
          </p:nvPr>
        </p:nvSpPr>
        <p:spPr/>
        <p:txBody>
          <a:bodyPr xmlns:a="http://schemas.openxmlformats.org/drawingml/2006/main">
            <a:normAutofit fontScale="82704"/>
          </a:bodyPr>
          <a:lstStyle xmlns:a="http://schemas.openxmlformats.org/drawingml/2006/main"/>
          <a:p xmlns:a="http://schemas.openxmlformats.org/drawingml/2006/main">
            <a:pPr>
              <a:lnSpc>
                <a:spcPct val="130000"/>
              </a:lnSpc>
              <a:buNone/>
            </a:pPr>
            <a:r>
              <a:t>Raccourcit la longueur effective de la dalle</a:t>
            </a:r>
          </a:p>
          <a:p xmlns:a="http://schemas.openxmlformats.org/drawingml/2006/main">
            <a:pPr>
              <a:lnSpc>
                <a:spcPct val="180000"/>
              </a:lnSpc>
              <a:buNone/>
            </a:pPr>
            <a:r>
              <a:t>Pratique courante dans de nombreux États</a:t>
            </a:r>
          </a:p>
          <a:p xmlns:a="http://schemas.openxmlformats.org/drawingml/2006/main">
            <a:pPr>
              <a:lnSpc>
                <a:spcPct val="180000"/>
              </a:lnSpc>
              <a:buNone/>
            </a:pPr>
            <a:r>
              <a:t>Non « généralement » recommandé pour une utilisation sur des sols de fondation de mauvaise qualité</a:t>
            </a:r>
          </a:p>
          <a:p xmlns:a="http://schemas.openxmlformats.org/drawingml/2006/main">
            <a:pPr>
              <a:lnSpc>
                <a:spcPct val="180000"/>
              </a:lnSpc>
              <a:buNone/>
            </a:pPr>
            <a:r>
              <a:t>Méthodes de conception (épaisseur de superposition)</a:t>
            </a:r>
          </a:p>
        </p:txBody>
      </p:sp>
    </p:spTree>
    <p:extLst>
      <p:ext uri="{BB962C8B-B14F-4D97-AF65-F5344CB8AC3E}">
        <p14:creationId xmlns:p14="http://schemas.microsoft.com/office/powerpoint/2010/main" val="1778389597"/>
      </p:ext>
    </p:extLst>
  </p:cSld>
</p:sld>
</file>

<file path=ppt/slides/slide41.xml><?xml version="1.0" encoding="utf-8"?>
<p:sld xmlns:p="http://schemas.openxmlformats.org/presentationml/2006/main">
  <p:cSld>
    <p:spTree>
      <p:nvGrpSpPr>
        <p:cNvPr id="1" name=""/>
        <p:cNvGrpSpPr/>
        <p:nvPr/>
      </p:nvGrpSpPr>
      <p:grpSpPr>
        <a:xfrm xmlns:a="http://schemas.openxmlformats.org/drawingml/2006/main"/>
      </p:grpSpPr>
      <p:sp>
        <p:nvSpPr>
          <p:cNvPr id="418819" name="Rectangle 2051">
            <a:extLst xmlns:a="http://schemas.openxmlformats.org/drawingml/2006/main">
              <a:ext uri="{FF2B5EF4-FFF2-40B4-BE49-F238E27FC236}">
                <a16:creationId xmlns:a16="http://schemas.microsoft.com/office/drawing/2014/main" id="{A4F807BB-5659-D4D4-6E2A-1DD256D9F2F8}"/>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Fissuration et assise</a:t>
            </a:r>
          </a:p>
        </p:txBody>
      </p:sp>
      <p:sp>
        <p:nvSpPr>
          <p:cNvPr id="2" name="Text Placeholder 1">
            <a:extLst xmlns:a="http://schemas.openxmlformats.org/drawingml/2006/main">
              <a:ext uri="{FF2B5EF4-FFF2-40B4-BE49-F238E27FC236}">
                <a16:creationId xmlns:a16="http://schemas.microsoft.com/office/drawing/2014/main" id="{BA1477DE-E571-B197-0535-A1EC169E504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418823" name="Picture 2050"/>
          <p:cNvPicPr>
            <a:picLocks xmlns:a="http://schemas.openxmlformats.org/drawingml/2006/main" noChangeAspect="1"/>
          </p:cNvPicPr>
          <p:nvPr/>
        </p:nvPicPr>
        <p:blipFill>
          <a:blip xmlns:r="http://schemas.openxmlformats.org/officeDocument/2006/relationships" xmlns:a="http://schemas.openxmlformats.org/drawingml/2006/main" r:embed="R13de908713aa4713"/>
          <a:srcRect xmlns:a="http://schemas.openxmlformats.org/drawingml/2006/main" l="0" t="0" r="0" b="0"/>
          <a:stretch xmlns:a="http://schemas.openxmlformats.org/drawingml/2006/main">
            <a:fillRect l="0" t="0" r="0" b="0"/>
          </a:stretch>
        </p:blipFill>
        <p:spPr>
          <a:xfrm xmlns:a="http://schemas.openxmlformats.org/drawingml/2006/main">
            <a:off x="2187575" y="1098000"/>
            <a:ext cx="7673802" cy="5760000"/>
          </a:xfrm>
          <a:prstGeom xmlns:a="http://schemas.openxmlformats.org/drawingml/2006/main" prst="rect">
            <a:avLst/>
          </a:prstGeom>
        </p:spPr>
      </p:pic>
    </p:spTree>
    <p:extLst>
      <p:ext uri="{BB962C8B-B14F-4D97-AF65-F5344CB8AC3E}">
        <p14:creationId xmlns:p14="http://schemas.microsoft.com/office/powerpoint/2010/main" val="392528808"/>
      </p:ext>
    </p:extLst>
  </p:cSld>
</p:sld>
</file>

<file path=ppt/slides/slide42.xml><?xml version="1.0" encoding="utf-8"?>
<p:sld xmlns:p="http://schemas.openxmlformats.org/presentationml/2006/main">
  <p:cSld>
    <p:spTree>
      <p:nvGrpSpPr>
        <p:cNvPr id="1" name=""/>
        <p:cNvGrpSpPr/>
        <p:nvPr/>
      </p:nvGrpSpPr>
      <p:grpSpPr>
        <a:xfrm xmlns:a="http://schemas.openxmlformats.org/drawingml/2006/main"/>
      </p:grpSpPr>
      <p:sp>
        <p:nvSpPr>
          <p:cNvPr id="419843" name="Rectangle 3">
            <a:extLst xmlns:a="http://schemas.openxmlformats.org/drawingml/2006/main">
              <a:ext uri="{FF2B5EF4-FFF2-40B4-BE49-F238E27FC236}">
                <a16:creationId xmlns:a16="http://schemas.microsoft.com/office/drawing/2014/main" id="{125FE4C5-18E1-514A-5157-181B9CD153C6}"/>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Fissuration et assise</a:t>
            </a:r>
          </a:p>
        </p:txBody>
      </p:sp>
      <p:sp>
        <p:nvSpPr>
          <p:cNvPr id="2" name="Text Placeholder 1">
            <a:extLst xmlns:a="http://schemas.openxmlformats.org/drawingml/2006/main">
              <a:ext uri="{FF2B5EF4-FFF2-40B4-BE49-F238E27FC236}">
                <a16:creationId xmlns:a16="http://schemas.microsoft.com/office/drawing/2014/main" id="{78BC5243-8D84-678A-5675-EF7391354C36}"/>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419847" name="Picture 2"/>
          <p:cNvPicPr>
            <a:picLocks xmlns:a="http://schemas.openxmlformats.org/drawingml/2006/main" noChangeAspect="1"/>
          </p:cNvPicPr>
          <p:nvPr/>
        </p:nvPicPr>
        <p:blipFill>
          <a:blip xmlns:r="http://schemas.openxmlformats.org/officeDocument/2006/relationships" xmlns:a="http://schemas.openxmlformats.org/drawingml/2006/main" r:embed="R4923f2b0796c4e7a"/>
          <a:srcRect xmlns:a="http://schemas.openxmlformats.org/drawingml/2006/main" l="0" t="0" r="0" b="0"/>
          <a:stretch xmlns:a="http://schemas.openxmlformats.org/drawingml/2006/main">
            <a:fillRect l="0" t="0" r="0" b="0"/>
          </a:stretch>
        </p:blipFill>
        <p:spPr>
          <a:xfrm xmlns:a="http://schemas.openxmlformats.org/drawingml/2006/main">
            <a:off x="2306639" y="1098000"/>
            <a:ext cx="7616697" cy="5760000"/>
          </a:xfrm>
          <a:prstGeom xmlns:a="http://schemas.openxmlformats.org/drawingml/2006/main" prst="rect">
            <a:avLst/>
          </a:prstGeom>
        </p:spPr>
      </p:pic>
    </p:spTree>
    <p:extLst>
      <p:ext uri="{BB962C8B-B14F-4D97-AF65-F5344CB8AC3E}">
        <p14:creationId xmlns:p14="http://schemas.microsoft.com/office/powerpoint/2010/main" val="1483974217"/>
      </p:ext>
    </p:extLst>
  </p:cSld>
</p:sld>
</file>

<file path=ppt/slides/slide43.xml><?xml version="1.0" encoding="utf-8"?>
<p:sld xmlns:p="http://schemas.openxmlformats.org/presentationml/2006/main">
  <p:cSld>
    <p:spTree>
      <p:nvGrpSpPr>
        <p:cNvPr id="1" name=""/>
        <p:cNvGrpSpPr/>
        <p:nvPr/>
      </p:nvGrpSpPr>
      <p:grpSpPr>
        <a:xfrm xmlns:a="http://schemas.openxmlformats.org/drawingml/2006/main"/>
      </p:grpSpPr>
      <p:sp>
        <p:nvSpPr>
          <p:cNvPr id="420866" name="Rectangle 2050">
            <a:extLst xmlns:a="http://schemas.openxmlformats.org/drawingml/2006/main">
              <a:ext uri="{FF2B5EF4-FFF2-40B4-BE49-F238E27FC236}">
                <a16:creationId xmlns:a16="http://schemas.microsoft.com/office/drawing/2014/main" id="{3BC48996-2EC1-B040-B5AB-6F442E67C61C}"/>
              </a:ext>
            </a:extLst>
          </p:cNvPr>
          <p:cNvSpPr>
            <a:spLocks xmlns:a="http://schemas.openxmlformats.org/drawingml/2006/main" noGrp="1"/>
          </p:cNvSpPr>
          <p:nvPr>
            <p:ph type="title" idx="0"/>
          </p:nvPr>
        </p:nvSpPr>
        <p:spPr/>
        <p:txBody>
          <a:bodyPr xmlns:a="http://schemas.openxmlformats.org/drawingml/2006/main">
            <a:normAutofit fontScale="95671"/>
          </a:bodyPr>
          <a:lstStyle xmlns:a="http://schemas.openxmlformats.org/drawingml/2006/main"/>
          <a:p xmlns:a="http://schemas.openxmlformats.org/drawingml/2006/main">
            <a:r>
              <a:rPr sz="4000">
                <a:solidFill>
                  <a:srgbClr val="F26211"/>
                </a:solidFill>
              </a:rPr>
              <a:t>Fissuration et assise - motif de fissure</a:t>
            </a:r>
          </a:p>
        </p:txBody>
      </p:sp>
      <p:sp>
        <p:nvSpPr>
          <p:cNvPr id="2" name="Text Placeholder 1">
            <a:extLst xmlns:a="http://schemas.openxmlformats.org/drawingml/2006/main">
              <a:ext uri="{FF2B5EF4-FFF2-40B4-BE49-F238E27FC236}">
                <a16:creationId xmlns:a16="http://schemas.microsoft.com/office/drawing/2014/main" id="{187014CE-1520-6218-DEA7-DFECF7880A35}"/>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420870" name="Picture 2051"/>
          <p:cNvPicPr>
            <a:picLocks xmlns:a="http://schemas.openxmlformats.org/drawingml/2006/main" noChangeAspect="1"/>
          </p:cNvPicPr>
          <p:nvPr/>
        </p:nvPicPr>
        <p:blipFill>
          <a:blip xmlns:r="http://schemas.openxmlformats.org/officeDocument/2006/relationships" xmlns:a="http://schemas.openxmlformats.org/drawingml/2006/main" r:embed="R5e02c5767447496c"/>
          <a:srcRect xmlns:a="http://schemas.openxmlformats.org/drawingml/2006/main" l="0" t="0" r="31905" b="0"/>
          <a:stretch xmlns:a="http://schemas.openxmlformats.org/drawingml/2006/main">
            <a:fillRect l="0" t="0" r="0" b="0"/>
          </a:stretch>
        </p:blipFill>
        <p:spPr>
          <a:xfrm xmlns:a="http://schemas.openxmlformats.org/drawingml/2006/main">
            <a:off x="3021014" y="1098000"/>
            <a:ext cx="5882211" cy="5760000"/>
          </a:xfrm>
          <a:prstGeom xmlns:a="http://schemas.openxmlformats.org/drawingml/2006/main" prst="rect">
            <a:avLst/>
          </a:prstGeom>
        </p:spPr>
      </p:pic>
    </p:spTree>
    <p:extLst>
      <p:ext uri="{BB962C8B-B14F-4D97-AF65-F5344CB8AC3E}">
        <p14:creationId xmlns:p14="http://schemas.microsoft.com/office/powerpoint/2010/main" val="355538868"/>
      </p:ext>
    </p:extLst>
  </p:cSld>
</p:sld>
</file>

<file path=ppt/slides/slide44.xml><?xml version="1.0" encoding="utf-8"?>
<p:sld xmlns:p="http://schemas.openxmlformats.org/presentationml/2006/main">
  <p:cSld>
    <p:spTree>
      <p:nvGrpSpPr>
        <p:cNvPr id="1" name=""/>
        <p:cNvGrpSpPr/>
        <p:nvPr/>
      </p:nvGrpSpPr>
      <p:grpSpPr>
        <a:xfrm xmlns:a="http://schemas.openxmlformats.org/drawingml/2006/main"/>
      </p:grpSpPr>
      <p:sp>
        <p:nvSpPr>
          <p:cNvPr id="421891" name="Rectangle 2051">
            <a:extLst xmlns:a="http://schemas.openxmlformats.org/drawingml/2006/main">
              <a:ext uri="{FF2B5EF4-FFF2-40B4-BE49-F238E27FC236}">
                <a16:creationId xmlns:a16="http://schemas.microsoft.com/office/drawing/2014/main" id="{301B4043-2E5A-B85D-65CA-FB38FB6A4DB2}"/>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Fissuration et assise</a:t>
            </a:r>
          </a:p>
        </p:txBody>
      </p:sp>
      <p:sp>
        <p:nvSpPr>
          <p:cNvPr id="2" name="Text Placeholder 1">
            <a:extLst xmlns:a="http://schemas.openxmlformats.org/drawingml/2006/main">
              <a:ext uri="{FF2B5EF4-FFF2-40B4-BE49-F238E27FC236}">
                <a16:creationId xmlns:a16="http://schemas.microsoft.com/office/drawing/2014/main" id="{CEFE4BAB-E599-C271-F89C-CD9165F6B8CA}"/>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421895" name="Picture 2050"/>
          <p:cNvPicPr>
            <a:picLocks xmlns:a="http://schemas.openxmlformats.org/drawingml/2006/main" noChangeAspect="1"/>
          </p:cNvPicPr>
          <p:nvPr/>
        </p:nvPicPr>
        <p:blipFill>
          <a:blip xmlns:r="http://schemas.openxmlformats.org/officeDocument/2006/relationships" xmlns:a="http://schemas.openxmlformats.org/drawingml/2006/main" r:embed="Re68158351ba14eda"/>
          <a:srcRect xmlns:a="http://schemas.openxmlformats.org/drawingml/2006/main" l="0" t="0" r="0" b="0"/>
          <a:stretch xmlns:a="http://schemas.openxmlformats.org/drawingml/2006/main">
            <a:fillRect l="0" t="0" r="0" b="0"/>
          </a:stretch>
        </p:blipFill>
        <p:spPr>
          <a:xfrm xmlns:a="http://schemas.openxmlformats.org/drawingml/2006/main">
            <a:off x="2362201" y="1098000"/>
            <a:ext cx="7657301" cy="5760000"/>
          </a:xfrm>
          <a:prstGeom xmlns:a="http://schemas.openxmlformats.org/drawingml/2006/main" prst="rect">
            <a:avLst/>
          </a:prstGeom>
        </p:spPr>
      </p:pic>
    </p:spTree>
    <p:extLst>
      <p:ext uri="{BB962C8B-B14F-4D97-AF65-F5344CB8AC3E}">
        <p14:creationId xmlns:p14="http://schemas.microsoft.com/office/powerpoint/2010/main" val="935649268"/>
      </p:ext>
    </p:extLst>
  </p:cSld>
</p:sld>
</file>

<file path=ppt/slides/slide45.xml><?xml version="1.0" encoding="utf-8"?>
<p:sld xmlns:p="http://schemas.openxmlformats.org/presentationml/2006/main">
  <p:cSld>
    <p:spTree>
      <p:nvGrpSpPr>
        <p:cNvPr id="1" name=""/>
        <p:cNvGrpSpPr/>
        <p:nvPr/>
      </p:nvGrpSpPr>
      <p:grpSpPr>
        <a:xfrm xmlns:a="http://schemas.openxmlformats.org/drawingml/2006/main"/>
      </p:grpSpPr>
      <p:sp>
        <p:nvSpPr>
          <p:cNvPr id="422914" name="Rectangle 1026">
            <a:extLst xmlns:a="http://schemas.openxmlformats.org/drawingml/2006/main">
              <a:ext uri="{FF2B5EF4-FFF2-40B4-BE49-F238E27FC236}">
                <a16:creationId xmlns:a16="http://schemas.microsoft.com/office/drawing/2014/main" id="{FAFCEA80-5FD5-D588-D076-66DFB523317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Rubbilisation</a:t>
            </a:r>
          </a:p>
        </p:txBody>
      </p:sp>
      <p:sp>
        <p:nvSpPr>
          <p:cNvPr id="422915" name="Rectangle 1027">
            <a:extLst xmlns:a="http://schemas.openxmlformats.org/drawingml/2006/main">
              <a:ext uri="{FF2B5EF4-FFF2-40B4-BE49-F238E27FC236}">
                <a16:creationId xmlns:a16="http://schemas.microsoft.com/office/drawing/2014/main" id="{7C42233F-23EF-3222-5031-0A9EFF47682F}"/>
              </a:ext>
            </a:extLst>
          </p:cNvPr>
          <p:cNvSpPr>
            <a:spLocks xmlns:a="http://schemas.openxmlformats.org/drawingml/2006/main" noGrp="1"/>
          </p:cNvSpPr>
          <p:nvPr>
            <p:ph type="body" idx="11"/>
          </p:nvPr>
        </p:nvSpPr>
        <p:spPr>
          <a:prstGeom xmlns:a="http://schemas.openxmlformats.org/drawingml/2006/main" prst="rect">
            <a:avLst/>
          </a:prstGeom>
          <a:noFill xmlns:a="http://schemas.openxmlformats.org/drawingml/2006/main"/>
        </p:spPr>
        <p:txBody>
          <a:bodyPr xmlns:a="http://schemas.openxmlformats.org/drawingml/2006/main">
            <a:normAutofit fontScale="52056" lnSpcReduction="20000"/>
          </a:bodyPr>
          <a:lstStyle xmlns:a="http://schemas.openxmlformats.org/drawingml/2006/main"/>
          <a:p xmlns:a="http://schemas.openxmlformats.org/drawingml/2006/main">
            <a:r>
              <a:rPr sz="2800"/>
              <a:t>Destruction totale de l'action de la dalle </a:t>
            </a:r>
          </a:p>
          <a:p xmlns:a="http://schemas.openxmlformats.org/drawingml/2006/main">
            <a:r>
              <a:t/>
            </a:r>
          </a:p>
          <a:p xmlns:a="http://schemas.openxmlformats.org/drawingml/2006/main">
            <a:r>
              <a:rPr sz="2800"/>
              <a:t>La chaussée est brisée en morceaux individuels allant de la taille des agrégats à un maximum de 6 à 12 pouces.</a:t>
            </a:r>
          </a:p>
          <a:p xmlns:a="http://schemas.openxmlformats.org/drawingml/2006/main">
            <a:r>
              <a:t/>
            </a:r>
          </a:p>
          <a:p xmlns:a="http://schemas.openxmlformats.org/drawingml/2006/main">
            <a:r>
              <a:rPr sz="2800"/>
              <a:t>Le compactage peut être obtenu par plusieurs passages d'un rouleau à roues en acier ou d'un rouleau vibrant de 10 tonnes</a:t>
            </a:r>
          </a:p>
          <a:p xmlns:a="http://schemas.openxmlformats.org/drawingml/2006/main">
            <a:r>
              <a:t/>
            </a:r>
          </a:p>
          <a:p xmlns:a="http://schemas.openxmlformats.org/drawingml/2006/main">
            <a:r>
              <a:rPr sz="2800"/>
              <a:t>Le coefficient structurel est de 0,28.</a:t>
            </a:r>
          </a:p>
        </p:txBody>
      </p:sp>
    </p:spTree>
    <p:extLst>
      <p:ext uri="{BB962C8B-B14F-4D97-AF65-F5344CB8AC3E}">
        <p14:creationId xmlns:p14="http://schemas.microsoft.com/office/powerpoint/2010/main" val="1058468411"/>
      </p:ext>
    </p:extLst>
  </p:cSld>
</p:sld>
</file>

<file path=ppt/slides/slide46.xml><?xml version="1.0" encoding="utf-8"?>
<p:sld xmlns:p="http://schemas.openxmlformats.org/presentationml/2006/main">
  <p:cSld>
    <p:spTree>
      <p:nvGrpSpPr>
        <p:cNvPr id="1" name=""/>
        <p:cNvGrpSpPr/>
        <p:nvPr/>
      </p:nvGrpSpPr>
      <p:grpSpPr>
        <a:xfrm xmlns:a="http://schemas.openxmlformats.org/drawingml/2006/main"/>
      </p:grpSpPr>
      <p:sp>
        <p:nvSpPr>
          <p:cNvPr id="423939" name="Rectangle 3075">
            <a:extLst xmlns:a="http://schemas.openxmlformats.org/drawingml/2006/main">
              <a:ext uri="{FF2B5EF4-FFF2-40B4-BE49-F238E27FC236}">
                <a16:creationId xmlns:a16="http://schemas.microsoft.com/office/drawing/2014/main" id="{53878CC0-A9D6-487B-5780-44D88DCED885}"/>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Décombres</a:t>
            </a:r>
          </a:p>
        </p:txBody>
      </p:sp>
      <p:sp>
        <p:nvSpPr>
          <p:cNvPr id="2" name="Text Placeholder 1">
            <a:extLst xmlns:a="http://schemas.openxmlformats.org/drawingml/2006/main">
              <a:ext uri="{FF2B5EF4-FFF2-40B4-BE49-F238E27FC236}">
                <a16:creationId xmlns:a16="http://schemas.microsoft.com/office/drawing/2014/main" id="{72E04E01-6185-72DE-A494-8E33693D004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423943" name="Picture 3074"/>
          <p:cNvPicPr>
            <a:picLocks xmlns:a="http://schemas.openxmlformats.org/drawingml/2006/main" noChangeAspect="1"/>
          </p:cNvPicPr>
          <p:nvPr/>
        </p:nvPicPr>
        <p:blipFill>
          <a:blip xmlns:r="http://schemas.openxmlformats.org/officeDocument/2006/relationships" xmlns:a="http://schemas.openxmlformats.org/drawingml/2006/main" r:embed="Rf6aae7bf6f9244a2"/>
          <a:srcRect xmlns:a="http://schemas.openxmlformats.org/drawingml/2006/main" l="0" t="0" r="0" b="0"/>
          <a:stretch xmlns:a="http://schemas.openxmlformats.org/drawingml/2006/main">
            <a:fillRect l="0" t="0" r="0" b="0"/>
          </a:stretch>
        </p:blipFill>
        <p:spPr>
          <a:xfrm xmlns:a="http://schemas.openxmlformats.org/drawingml/2006/main">
            <a:off x="2162176" y="1098000"/>
            <a:ext cx="7655195" cy="5760000"/>
          </a:xfrm>
          <a:prstGeom xmlns:a="http://schemas.openxmlformats.org/drawingml/2006/main" prst="rect">
            <a:avLst/>
          </a:prstGeom>
        </p:spPr>
      </p:pic>
    </p:spTree>
    <p:extLst>
      <p:ext uri="{BB962C8B-B14F-4D97-AF65-F5344CB8AC3E}">
        <p14:creationId xmlns:p14="http://schemas.microsoft.com/office/powerpoint/2010/main" val="762216011"/>
      </p:ext>
    </p:extLst>
  </p:cSld>
</p:sld>
</file>

<file path=ppt/slides/slide47.xml><?xml version="1.0" encoding="utf-8"?>
<p:sld xmlns:p="http://schemas.openxmlformats.org/presentationml/2006/main">
  <p:cSld>
    <p:spTree>
      <p:nvGrpSpPr>
        <p:cNvPr id="1" name=""/>
        <p:cNvGrpSpPr/>
        <p:nvPr/>
      </p:nvGrpSpPr>
      <p:grpSpPr>
        <a:xfrm xmlns:a="http://schemas.openxmlformats.org/drawingml/2006/main"/>
      </p:grpSpPr>
      <p:sp>
        <p:nvSpPr>
          <p:cNvPr id="424963" name="Rectangle 2051">
            <a:extLst xmlns:a="http://schemas.openxmlformats.org/drawingml/2006/main">
              <a:ext uri="{FF2B5EF4-FFF2-40B4-BE49-F238E27FC236}">
                <a16:creationId xmlns:a16="http://schemas.microsoft.com/office/drawing/2014/main" id="{5D4B54D2-2A4C-2D60-7ECC-648129743F03}"/>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Décombres</a:t>
            </a:r>
          </a:p>
        </p:txBody>
      </p:sp>
      <p:sp>
        <p:nvSpPr>
          <p:cNvPr id="2" name="Text Placeholder 1">
            <a:extLst xmlns:a="http://schemas.openxmlformats.org/drawingml/2006/main">
              <a:ext uri="{FF2B5EF4-FFF2-40B4-BE49-F238E27FC236}">
                <a16:creationId xmlns:a16="http://schemas.microsoft.com/office/drawing/2014/main" id="{C09C8E43-E527-E9EB-7044-0A2008A6A997}"/>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424967" name="Picture 2050"/>
          <p:cNvPicPr>
            <a:picLocks xmlns:a="http://schemas.openxmlformats.org/drawingml/2006/main" noChangeAspect="1"/>
          </p:cNvPicPr>
          <p:nvPr/>
        </p:nvPicPr>
        <p:blipFill>
          <a:blip xmlns:r="http://schemas.openxmlformats.org/officeDocument/2006/relationships" xmlns:a="http://schemas.openxmlformats.org/drawingml/2006/main" r:embed="R3ab78501149c4ab6"/>
          <a:srcRect xmlns:a="http://schemas.openxmlformats.org/drawingml/2006/main" l="0" t="0" r="0" b="0"/>
          <a:stretch xmlns:a="http://schemas.openxmlformats.org/drawingml/2006/main">
            <a:fillRect l="0" t="0" r="0" b="0"/>
          </a:stretch>
        </p:blipFill>
        <p:spPr>
          <a:xfrm xmlns:a="http://schemas.openxmlformats.org/drawingml/2006/main">
            <a:off x="2111376" y="1098000"/>
            <a:ext cx="7637483" cy="5760000"/>
          </a:xfrm>
          <a:prstGeom xmlns:a="http://schemas.openxmlformats.org/drawingml/2006/main" prst="rect">
            <a:avLst/>
          </a:prstGeom>
        </p:spPr>
      </p:pic>
    </p:spTree>
    <p:extLst>
      <p:ext uri="{BB962C8B-B14F-4D97-AF65-F5344CB8AC3E}">
        <p14:creationId xmlns:p14="http://schemas.microsoft.com/office/powerpoint/2010/main" val="1452894089"/>
      </p:ext>
    </p:extLst>
  </p:cSld>
</p:sld>
</file>

<file path=ppt/slides/slide48.xml><?xml version="1.0" encoding="utf-8"?>
<p:sld xmlns:p="http://schemas.openxmlformats.org/presentationml/2006/main">
  <p:cSld>
    <p:spTree>
      <p:nvGrpSpPr>
        <p:cNvPr id="1" name=""/>
        <p:cNvGrpSpPr/>
        <p:nvPr/>
      </p:nvGrpSpPr>
      <p:grpSpPr>
        <a:xfrm xmlns:a="http://schemas.openxmlformats.org/drawingml/2006/main"/>
      </p:grpSpPr>
      <p:sp>
        <p:nvSpPr>
          <p:cNvPr id="425986" name="Rectangle 1026">
            <a:extLst xmlns:a="http://schemas.openxmlformats.org/drawingml/2006/main">
              <a:ext uri="{FF2B5EF4-FFF2-40B4-BE49-F238E27FC236}">
                <a16:creationId xmlns:a16="http://schemas.microsoft.com/office/drawing/2014/main" id="{A3822211-8309-3946-D645-04A0C8F48BE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Joints de sciage et d’étanchéité</a:t>
            </a:r>
          </a:p>
        </p:txBody>
      </p:sp>
      <p:sp>
        <p:nvSpPr>
          <p:cNvPr id="425987" name="Rectangle 1027">
            <a:extLst xmlns:a="http://schemas.openxmlformats.org/drawingml/2006/main">
              <a:ext uri="{FF2B5EF4-FFF2-40B4-BE49-F238E27FC236}">
                <a16:creationId xmlns:a16="http://schemas.microsoft.com/office/drawing/2014/main" id="{3FC3D085-1A8B-F914-D977-CE0448C59626}"/>
              </a:ext>
            </a:extLst>
          </p:cNvPr>
          <p:cNvSpPr>
            <a:spLocks xmlns:a="http://schemas.openxmlformats.org/drawingml/2006/main" noGrp="1"/>
          </p:cNvSpPr>
          <p:nvPr>
            <p:ph type="body" idx="11"/>
          </p:nvPr>
        </p:nvSpPr>
        <p:spPr/>
        <p:txBody>
          <a:bodyPr xmlns:a="http://schemas.openxmlformats.org/drawingml/2006/main">
            <a:normAutofit fontScale="76431" lnSpcReduction="10000"/>
          </a:bodyPr>
          <a:lstStyle xmlns:a="http://schemas.openxmlformats.org/drawingml/2006/main"/>
          <a:p xmlns:a="http://schemas.openxmlformats.org/drawingml/2006/main">
            <a:pPr>
              <a:buNone/>
            </a:pPr>
            <a:r>
              <a:rPr sz="2600"/>
              <a:t>Concéder l’apparence de fissuration par réflexion</a:t>
            </a:r>
          </a:p>
          <a:p xmlns:a="http://schemas.openxmlformats.org/drawingml/2006/main">
            <a:pPr>
              <a:lnSpc>
                <a:spcPct val="140000"/>
              </a:lnSpc>
              <a:buNone/>
            </a:pPr>
            <a:r>
              <a:t>Objectif : maîtriser le taux de dégradation</a:t>
            </a:r>
          </a:p>
          <a:p xmlns:a="http://schemas.openxmlformats.org/drawingml/2006/main">
            <a:pPr>
              <a:lnSpc>
                <a:spcPct val="140000"/>
              </a:lnSpc>
              <a:buNone/>
            </a:pPr>
            <a:r>
              <a:t>Réduit l’écaillage des fissures de réflexion</a:t>
            </a:r>
          </a:p>
          <a:p xmlns:a="http://schemas.openxmlformats.org/drawingml/2006/main">
            <a:pPr>
              <a:lnSpc>
                <a:spcPct val="140000"/>
              </a:lnSpc>
              <a:buNone/>
            </a:pPr>
            <a:r>
              <a:t>Les candidats doivent avoir des articulations bien définies</a:t>
            </a:r>
          </a:p>
          <a:p xmlns:a="http://schemas.openxmlformats.org/drawingml/2006/main">
            <a:pPr>
              <a:lnSpc>
                <a:spcPct val="150000"/>
              </a:lnSpc>
              <a:buNone/>
            </a:pPr>
            <a:r>
              <a:t>La coupe à la scie doit être directement au-dessus du joint sous-jacent</a:t>
            </a:r>
          </a:p>
        </p:txBody>
      </p:sp>
    </p:spTree>
    <p:extLst>
      <p:ext uri="{BB962C8B-B14F-4D97-AF65-F5344CB8AC3E}">
        <p14:creationId xmlns:p14="http://schemas.microsoft.com/office/powerpoint/2010/main" val="306951891"/>
      </p:ext>
    </p:extLst>
  </p:cSld>
</p:sld>
</file>

<file path=ppt/slides/slide49.xml><?xml version="1.0" encoding="utf-8"?>
<p:sld xmlns:p="http://schemas.openxmlformats.org/presentationml/2006/main">
  <p:cSld>
    <p:spTree>
      <p:nvGrpSpPr>
        <p:cNvPr id="1" name=""/>
        <p:cNvGrpSpPr/>
        <p:nvPr/>
      </p:nvGrpSpPr>
      <p:grpSpPr>
        <a:xfrm xmlns:a="http://schemas.openxmlformats.org/drawingml/2006/main"/>
      </p:grpSpPr>
      <p:sp>
        <p:nvSpPr>
          <p:cNvPr id="429059" name="Rectangle 1027">
            <a:extLst xmlns:a="http://schemas.openxmlformats.org/drawingml/2006/main">
              <a:ext uri="{FF2B5EF4-FFF2-40B4-BE49-F238E27FC236}">
                <a16:creationId xmlns:a16="http://schemas.microsoft.com/office/drawing/2014/main" id="{A68C200E-D6D7-B055-991A-22F471824E35}"/>
              </a:ext>
            </a:extLst>
          </p:cNvPr>
          <p:cNvSpPr>
            <a:spLocks xmlns:a="http://schemas.openxmlformats.org/drawingml/2006/main" noGrp="1"/>
          </p:cNvSpPr>
          <p:nvPr>
            <p:ph type="title" idx="0"/>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r>
              <a:rPr>
                <a:solidFill>
                  <a:srgbClr val="F26211"/>
                </a:solidFill>
              </a:rPr>
              <a:t>Joints de sciage et d’étanchéité</a:t>
            </a:r>
          </a:p>
        </p:txBody>
      </p:sp>
      <p:sp>
        <p:nvSpPr>
          <p:cNvPr id="2" name="Text Placeholder 1">
            <a:extLst xmlns:a="http://schemas.openxmlformats.org/drawingml/2006/main">
              <a:ext uri="{FF2B5EF4-FFF2-40B4-BE49-F238E27FC236}">
                <a16:creationId xmlns:a16="http://schemas.microsoft.com/office/drawing/2014/main" id="{BBF407B4-1C7D-ADE5-D8A6-EAFE1051CDD3}"/>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429063" name="Picture 1026"/>
          <p:cNvPicPr>
            <a:picLocks xmlns:a="http://schemas.openxmlformats.org/drawingml/2006/main" noChangeAspect="1"/>
          </p:cNvPicPr>
          <p:nvPr/>
        </p:nvPicPr>
        <p:blipFill>
          <a:blip xmlns:r="http://schemas.openxmlformats.org/officeDocument/2006/relationships" xmlns:a="http://schemas.openxmlformats.org/drawingml/2006/main" r:embed="R0e253e565feb4b68"/>
          <a:srcRect xmlns:a="http://schemas.openxmlformats.org/drawingml/2006/main" l="0" t="0" r="0" b="0"/>
          <a:stretch xmlns:a="http://schemas.openxmlformats.org/drawingml/2006/main">
            <a:fillRect l="0" t="0" r="0" b="0"/>
          </a:stretch>
        </p:blipFill>
        <p:spPr>
          <a:xfrm xmlns:a="http://schemas.openxmlformats.org/drawingml/2006/main">
            <a:off x="2252664" y="1098000"/>
            <a:ext cx="7673108" cy="5760000"/>
          </a:xfrm>
          <a:prstGeom xmlns:a="http://schemas.openxmlformats.org/drawingml/2006/main" prst="rect">
            <a:avLst/>
          </a:prstGeom>
        </p:spPr>
      </p:pic>
    </p:spTree>
    <p:extLst>
      <p:ext uri="{BB962C8B-B14F-4D97-AF65-F5344CB8AC3E}">
        <p14:creationId xmlns:p14="http://schemas.microsoft.com/office/powerpoint/2010/main" val="1085700104"/>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96962" name="Rectangle 2">
            <a:extLst xmlns:a="http://schemas.openxmlformats.org/drawingml/2006/main">
              <a:ext uri="{FF2B5EF4-FFF2-40B4-BE49-F238E27FC236}">
                <a16:creationId xmlns:a16="http://schemas.microsoft.com/office/drawing/2014/main" id="{98DF7A3C-DD41-90A4-B6A3-917A6303BD84}"/>
              </a:ext>
            </a:extLst>
          </p:cNvPr>
          <p:cNvSpPr>
            <a:spLocks xmlns:a="http://schemas.openxmlformats.org/drawingml/2006/main" noGrp="1"/>
          </p:cNvSpPr>
          <p:nvPr>
            <p:ph type="title" idx="0"/>
          </p:nvPr>
        </p:nvSpPr>
        <p:spPr/>
        <p:txBody>
          <a:bodyPr xmlns:a="http://schemas.openxmlformats.org/drawingml/2006/main">
            <a:normAutofit fontScale="100000"/>
          </a:bodyPr>
          <a:lstStyle xmlns:a="http://schemas.openxmlformats.org/drawingml/2006/main"/>
          <a:p xmlns:a="http://schemas.openxmlformats.org/drawingml/2006/main">
            <a:r>
              <a:t>Définitions</a:t>
            </a:r>
          </a:p>
        </p:txBody>
      </p:sp>
      <p:sp>
        <p:nvSpPr>
          <p:cNvPr id="296963" name="Rectangle 3">
            <a:extLst xmlns:a="http://schemas.openxmlformats.org/drawingml/2006/main">
              <a:ext uri="{FF2B5EF4-FFF2-40B4-BE49-F238E27FC236}">
                <a16:creationId xmlns:a16="http://schemas.microsoft.com/office/drawing/2014/main" id="{8419280F-50A5-C5BB-E989-B07AB83ED722}"/>
              </a:ext>
            </a:extLst>
          </p:cNvPr>
          <p:cNvSpPr>
            <a:spLocks xmlns:a="http://schemas.openxmlformats.org/drawingml/2006/main" noGrp="1"/>
          </p:cNvSpPr>
          <p:nvPr>
            <p:ph type="body" idx="11"/>
          </p:nvPr>
        </p:nvSpPr>
        <p:spPr>
          <a:prstGeom xmlns:a="http://schemas.openxmlformats.org/drawingml/2006/main" prst="rect">
            <a:avLst/>
          </a:prstGeom>
          <a:ln xmlns:a="http://schemas.openxmlformats.org/drawingml/2006/main" w="12700"/>
        </p:spPr>
        <p:txBody>
          <a:bodyPr xmlns:a="http://schemas.openxmlformats.org/drawingml/2006/main" lIns="50800" tIns="50800" rIns="50800" bIns="50800">
            <a:normAutofit fontScale="100000"/>
          </a:bodyPr>
          <a:lstStyle xmlns:a="http://schemas.openxmlformats.org/drawingml/2006/main"/>
          <a:p xmlns:a="http://schemas.openxmlformats.org/drawingml/2006/main">
            <a:pPr>
              <a:lnSpc>
                <a:spcPct val="140000"/>
              </a:lnSpc>
              <a:buNone/>
            </a:pPr>
            <a:r>
              <a:t>Entretien de la chaussée</a:t>
            </a:r>
          </a:p>
          <a:p xmlns:a="http://schemas.openxmlformats.org/drawingml/2006/main">
            <a:pPr>
              <a:lnSpc>
                <a:spcPct val="140000"/>
              </a:lnSpc>
              <a:buNone/>
            </a:pPr>
            <a:r>
              <a:t>Réhabilitation de la chaussée</a:t>
            </a:r>
          </a:p>
        </p:txBody>
      </p:sp>
    </p:spTree>
    <p:extLst>
      <p:ext uri="{BB962C8B-B14F-4D97-AF65-F5344CB8AC3E}">
        <p14:creationId xmlns:p14="http://schemas.microsoft.com/office/powerpoint/2010/main" val="1336466145"/>
      </p:ext>
    </p:extLst>
  </p:cSld>
</p:sld>
</file>

<file path=ppt/slides/slide50.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EA7EE292-7C23-4603-6872-E794593FA2A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Épaisseur de superposition accrue</a:t>
            </a:r>
          </a:p>
        </p:txBody>
      </p:sp>
      <p:sp>
        <p:nvSpPr>
          <p:cNvPr id="3" name="Text Placeholder 2">
            <a:extLst xmlns:a="http://schemas.openxmlformats.org/drawingml/2006/main">
              <a:ext uri="{FF2B5EF4-FFF2-40B4-BE49-F238E27FC236}">
                <a16:creationId xmlns:a16="http://schemas.microsoft.com/office/drawing/2014/main" id="{EFE3FE20-3134-FCE1-E42E-3CF2E28D5236}"/>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r>
              <a:t>Retarde l’apparition de fissures par réflexion</a:t>
            </a:r>
          </a:p>
          <a:p xmlns:a="http://schemas.openxmlformats.org/drawingml/2006/main">
            <a:r>
              <a:t>Les fissures se propagent environ 25 mm par an</a:t>
            </a:r>
          </a:p>
          <a:p xmlns:a="http://schemas.openxmlformats.org/drawingml/2006/main">
            <a:r>
              <a:t>Réduit les fluctuations de température dans la chaussée sous-jacente</a:t>
            </a:r>
          </a:p>
        </p:txBody>
      </p:sp>
    </p:spTree>
    <p:extLst>
      <p:ext uri="{BB962C8B-B14F-4D97-AF65-F5344CB8AC3E}">
        <p14:creationId xmlns:p14="http://schemas.microsoft.com/office/powerpoint/2010/main" val="2492194449"/>
      </p:ext>
    </p:extLst>
  </p:cSld>
</p:sld>
</file>

<file path=ppt/slides/slide5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97986" name="Text Box 2">
            <a:extLst xmlns:a="http://schemas.openxmlformats.org/drawingml/2006/main">
              <a:ext uri="{FF2B5EF4-FFF2-40B4-BE49-F238E27FC236}">
                <a16:creationId xmlns:a16="http://schemas.microsoft.com/office/drawing/2014/main" id="{2372E8C2-494F-8758-1380-16E4D3EE2404}"/>
              </a:ext>
            </a:extLst>
          </p:cNvPr>
          <p:cNvSpPr>
            <a:spLocks xmlns:a="http://schemas.openxmlformats.org/drawingml/2006/main" noGrp="1"/>
          </p:cNvSpPr>
          <p:nvPr/>
        </p:nvSpPr>
        <p:spPr>
          <a:xfrm xmlns:a="http://schemas.openxmlformats.org/drawingml/2006/main">
            <a:off x="7597776" y="4745039"/>
            <a:ext cx="886781" cy="830484"/>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600" b="1"/>
              <a:t>12% DE</a:t>
            </a:r>
          </a:p>
          <a:p xmlns:a="http://schemas.openxmlformats.org/drawingml/2006/main">
            <a:r>
              <a:rPr sz="1600" b="1"/>
              <a:t>LA VIE</a:t>
            </a:r>
          </a:p>
        </p:txBody>
      </p:sp>
      <p:sp>
        <p:nvSpPr>
          <p:cNvPr id="297987" name="Line 3">
            <a:extLst xmlns:a="http://schemas.openxmlformats.org/drawingml/2006/main">
              <a:ext uri="{FF2B5EF4-FFF2-40B4-BE49-F238E27FC236}">
                <a16:creationId xmlns:a16="http://schemas.microsoft.com/office/drawing/2014/main" id="{BAAF9810-E3D8-78BD-40DF-CF928CA9AFFC}"/>
              </a:ext>
            </a:extLst>
          </p:cNvPr>
          <p:cNvSpPr>
            <a:spLocks xmlns:a="http://schemas.openxmlformats.org/drawingml/2006/main" noGrp="1"/>
          </p:cNvSpPr>
          <p:nvPr/>
        </p:nvSpPr>
        <p:spPr>
          <a:xfrm xmlns:a="http://schemas.openxmlformats.org/drawingml/2006/main" flipH="1">
            <a:off x="3403600" y="2263775"/>
            <a:ext cx="69850" cy="0"/>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88" name="Line 4">
            <a:extLst xmlns:a="http://schemas.openxmlformats.org/drawingml/2006/main">
              <a:ext uri="{FF2B5EF4-FFF2-40B4-BE49-F238E27FC236}">
                <a16:creationId xmlns:a16="http://schemas.microsoft.com/office/drawing/2014/main" id="{2BBCC9CA-26BF-0044-4E93-79298D7F3573}"/>
              </a:ext>
            </a:extLst>
          </p:cNvPr>
          <p:cNvSpPr>
            <a:spLocks xmlns:a="http://schemas.openxmlformats.org/drawingml/2006/main" noGrp="1"/>
          </p:cNvSpPr>
          <p:nvPr/>
        </p:nvSpPr>
        <p:spPr>
          <a:xfrm xmlns:a="http://schemas.openxmlformats.org/drawingml/2006/main" flipH="1">
            <a:off x="3403600" y="2894013"/>
            <a:ext cx="69850" cy="0"/>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89" name="Line 5">
            <a:extLst xmlns:a="http://schemas.openxmlformats.org/drawingml/2006/main">
              <a:ext uri="{FF2B5EF4-FFF2-40B4-BE49-F238E27FC236}">
                <a16:creationId xmlns:a16="http://schemas.microsoft.com/office/drawing/2014/main" id="{40F7EE74-5BEF-9647-E44A-F94782FAE0AF}"/>
              </a:ext>
            </a:extLst>
          </p:cNvPr>
          <p:cNvSpPr>
            <a:spLocks xmlns:a="http://schemas.openxmlformats.org/drawingml/2006/main" noGrp="1"/>
          </p:cNvSpPr>
          <p:nvPr/>
        </p:nvSpPr>
        <p:spPr>
          <a:xfrm xmlns:a="http://schemas.openxmlformats.org/drawingml/2006/main" flipH="1">
            <a:off x="3403600" y="3524250"/>
            <a:ext cx="69850" cy="0"/>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90" name="Line 6">
            <a:extLst xmlns:a="http://schemas.openxmlformats.org/drawingml/2006/main">
              <a:ext uri="{FF2B5EF4-FFF2-40B4-BE49-F238E27FC236}">
                <a16:creationId xmlns:a16="http://schemas.microsoft.com/office/drawing/2014/main" id="{7191183C-63C0-B565-365B-962B5F037153}"/>
              </a:ext>
            </a:extLst>
          </p:cNvPr>
          <p:cNvSpPr>
            <a:spLocks xmlns:a="http://schemas.openxmlformats.org/drawingml/2006/main" noGrp="1"/>
          </p:cNvSpPr>
          <p:nvPr/>
        </p:nvSpPr>
        <p:spPr>
          <a:xfrm xmlns:a="http://schemas.openxmlformats.org/drawingml/2006/main" flipH="1">
            <a:off x="3406775" y="4076700"/>
            <a:ext cx="69850" cy="0"/>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91" name="Line 7">
            <a:extLst xmlns:a="http://schemas.openxmlformats.org/drawingml/2006/main">
              <a:ext uri="{FF2B5EF4-FFF2-40B4-BE49-F238E27FC236}">
                <a16:creationId xmlns:a16="http://schemas.microsoft.com/office/drawing/2014/main" id="{A89465A0-1F78-5192-A0B8-8FEED2B5A825}"/>
              </a:ext>
            </a:extLst>
          </p:cNvPr>
          <p:cNvSpPr>
            <a:spLocks xmlns:a="http://schemas.openxmlformats.org/drawingml/2006/main" noGrp="1"/>
          </p:cNvSpPr>
          <p:nvPr/>
        </p:nvSpPr>
        <p:spPr>
          <a:xfrm xmlns:a="http://schemas.openxmlformats.org/drawingml/2006/main" flipH="1">
            <a:off x="3395663" y="4749800"/>
            <a:ext cx="69850" cy="0"/>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92" name="Line 8">
            <a:extLst xmlns:a="http://schemas.openxmlformats.org/drawingml/2006/main">
              <a:ext uri="{FF2B5EF4-FFF2-40B4-BE49-F238E27FC236}">
                <a16:creationId xmlns:a16="http://schemas.microsoft.com/office/drawing/2014/main" id="{9DF49B27-7C38-8501-E26A-5E3B758B6062}"/>
              </a:ext>
            </a:extLst>
          </p:cNvPr>
          <p:cNvSpPr>
            <a:spLocks xmlns:a="http://schemas.openxmlformats.org/drawingml/2006/main" noGrp="1"/>
          </p:cNvSpPr>
          <p:nvPr/>
        </p:nvSpPr>
        <p:spPr>
          <a:xfrm xmlns:a="http://schemas.openxmlformats.org/drawingml/2006/main" flipH="1">
            <a:off x="3403600" y="5541963"/>
            <a:ext cx="69850" cy="0"/>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93" name="Line 9">
            <a:extLst xmlns:a="http://schemas.openxmlformats.org/drawingml/2006/main">
              <a:ext uri="{FF2B5EF4-FFF2-40B4-BE49-F238E27FC236}">
                <a16:creationId xmlns:a16="http://schemas.microsoft.com/office/drawing/2014/main" id="{A172F64B-3736-89A2-299F-8808FFEE545F}"/>
              </a:ext>
            </a:extLst>
          </p:cNvPr>
          <p:cNvSpPr>
            <a:spLocks xmlns:a="http://schemas.openxmlformats.org/drawingml/2006/main" noGrp="1"/>
          </p:cNvSpPr>
          <p:nvPr/>
        </p:nvSpPr>
        <p:spPr>
          <a:xfrm xmlns:a="http://schemas.openxmlformats.org/drawingml/2006/main" rot="16245807" flipH="1">
            <a:off x="4083844" y="5599906"/>
            <a:ext cx="95250" cy="1588"/>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94" name="Line 10">
            <a:extLst xmlns:a="http://schemas.openxmlformats.org/drawingml/2006/main">
              <a:ext uri="{FF2B5EF4-FFF2-40B4-BE49-F238E27FC236}">
                <a16:creationId xmlns:a16="http://schemas.microsoft.com/office/drawing/2014/main" id="{1D11ECD8-30B2-D54E-D123-5400F9F39BF3}"/>
              </a:ext>
            </a:extLst>
          </p:cNvPr>
          <p:cNvSpPr>
            <a:spLocks xmlns:a="http://schemas.openxmlformats.org/drawingml/2006/main" noGrp="1"/>
          </p:cNvSpPr>
          <p:nvPr/>
        </p:nvSpPr>
        <p:spPr>
          <a:xfrm xmlns:a="http://schemas.openxmlformats.org/drawingml/2006/main" rot="16245807" flipH="1">
            <a:off x="4679157" y="5588795"/>
            <a:ext cx="95250" cy="1587"/>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95" name="Line 11">
            <a:extLst xmlns:a="http://schemas.openxmlformats.org/drawingml/2006/main">
              <a:ext uri="{FF2B5EF4-FFF2-40B4-BE49-F238E27FC236}">
                <a16:creationId xmlns:a16="http://schemas.microsoft.com/office/drawing/2014/main" id="{A9749ECD-358E-C6DD-6797-1C3BF7CDF36F}"/>
              </a:ext>
            </a:extLst>
          </p:cNvPr>
          <p:cNvSpPr>
            <a:spLocks xmlns:a="http://schemas.openxmlformats.org/drawingml/2006/main" noGrp="1"/>
          </p:cNvSpPr>
          <p:nvPr/>
        </p:nvSpPr>
        <p:spPr>
          <a:xfrm xmlns:a="http://schemas.openxmlformats.org/drawingml/2006/main" rot="16245807" flipH="1">
            <a:off x="5266532" y="5599907"/>
            <a:ext cx="95250" cy="1587"/>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96" name="Line 12">
            <a:extLst xmlns:a="http://schemas.openxmlformats.org/drawingml/2006/main">
              <a:ext uri="{FF2B5EF4-FFF2-40B4-BE49-F238E27FC236}">
                <a16:creationId xmlns:a16="http://schemas.microsoft.com/office/drawing/2014/main" id="{5DF46D9A-9639-8764-305A-6A5B0EE2926F}"/>
              </a:ext>
            </a:extLst>
          </p:cNvPr>
          <p:cNvSpPr>
            <a:spLocks xmlns:a="http://schemas.openxmlformats.org/drawingml/2006/main" noGrp="1"/>
          </p:cNvSpPr>
          <p:nvPr/>
        </p:nvSpPr>
        <p:spPr>
          <a:xfrm xmlns:a="http://schemas.openxmlformats.org/drawingml/2006/main" rot="16245807" flipH="1">
            <a:off x="5879307" y="5599907"/>
            <a:ext cx="95250" cy="1587"/>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97" name="Line 13">
            <a:extLst xmlns:a="http://schemas.openxmlformats.org/drawingml/2006/main">
              <a:ext uri="{FF2B5EF4-FFF2-40B4-BE49-F238E27FC236}">
                <a16:creationId xmlns:a16="http://schemas.microsoft.com/office/drawing/2014/main" id="{8B5879A4-71E9-9DCB-D9AF-61999422907F}"/>
              </a:ext>
            </a:extLst>
          </p:cNvPr>
          <p:cNvSpPr>
            <a:spLocks xmlns:a="http://schemas.openxmlformats.org/drawingml/2006/main" noGrp="1"/>
          </p:cNvSpPr>
          <p:nvPr/>
        </p:nvSpPr>
        <p:spPr>
          <a:xfrm xmlns:a="http://schemas.openxmlformats.org/drawingml/2006/main" rot="16245807" flipH="1">
            <a:off x="6474619" y="5588794"/>
            <a:ext cx="95250" cy="1588"/>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98" name="Line 14">
            <a:extLst xmlns:a="http://schemas.openxmlformats.org/drawingml/2006/main">
              <a:ext uri="{FF2B5EF4-FFF2-40B4-BE49-F238E27FC236}">
                <a16:creationId xmlns:a16="http://schemas.microsoft.com/office/drawing/2014/main" id="{41C07111-E90D-CCE9-2E02-17E25B168EE9}"/>
              </a:ext>
            </a:extLst>
          </p:cNvPr>
          <p:cNvSpPr>
            <a:spLocks xmlns:a="http://schemas.openxmlformats.org/drawingml/2006/main" noGrp="1"/>
          </p:cNvSpPr>
          <p:nvPr/>
        </p:nvSpPr>
        <p:spPr>
          <a:xfrm xmlns:a="http://schemas.openxmlformats.org/drawingml/2006/main" rot="16245807" flipH="1">
            <a:off x="7060407" y="5599907"/>
            <a:ext cx="95250" cy="1587"/>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7999" name="Line 15">
            <a:extLst xmlns:a="http://schemas.openxmlformats.org/drawingml/2006/main">
              <a:ext uri="{FF2B5EF4-FFF2-40B4-BE49-F238E27FC236}">
                <a16:creationId xmlns:a16="http://schemas.microsoft.com/office/drawing/2014/main" id="{EAE03C41-F305-8DC1-7DBF-54121DAA2E7F}"/>
              </a:ext>
            </a:extLst>
          </p:cNvPr>
          <p:cNvSpPr>
            <a:spLocks xmlns:a="http://schemas.openxmlformats.org/drawingml/2006/main" noGrp="1"/>
          </p:cNvSpPr>
          <p:nvPr/>
        </p:nvSpPr>
        <p:spPr>
          <a:xfrm xmlns:a="http://schemas.openxmlformats.org/drawingml/2006/main" rot="16245807" flipH="1">
            <a:off x="7647782" y="5599907"/>
            <a:ext cx="95250" cy="1587"/>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8000" name="Line 16">
            <a:extLst xmlns:a="http://schemas.openxmlformats.org/drawingml/2006/main">
              <a:ext uri="{FF2B5EF4-FFF2-40B4-BE49-F238E27FC236}">
                <a16:creationId xmlns:a16="http://schemas.microsoft.com/office/drawing/2014/main" id="{45030BB7-A554-F11B-83F9-7F790A6938DF}"/>
              </a:ext>
            </a:extLst>
          </p:cNvPr>
          <p:cNvSpPr>
            <a:spLocks xmlns:a="http://schemas.openxmlformats.org/drawingml/2006/main" noGrp="1"/>
          </p:cNvSpPr>
          <p:nvPr/>
        </p:nvSpPr>
        <p:spPr>
          <a:xfrm xmlns:a="http://schemas.openxmlformats.org/drawingml/2006/main" rot="16245807" flipH="1">
            <a:off x="8243094" y="5588794"/>
            <a:ext cx="95250" cy="1588"/>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8001" name="Line 17">
            <a:extLst xmlns:a="http://schemas.openxmlformats.org/drawingml/2006/main">
              <a:ext uri="{FF2B5EF4-FFF2-40B4-BE49-F238E27FC236}">
                <a16:creationId xmlns:a16="http://schemas.microsoft.com/office/drawing/2014/main" id="{5D7F726A-7DB5-8197-A1F4-A0F85CE2AE47}"/>
              </a:ext>
            </a:extLst>
          </p:cNvPr>
          <p:cNvSpPr>
            <a:spLocks xmlns:a="http://schemas.openxmlformats.org/drawingml/2006/main" noGrp="1"/>
          </p:cNvSpPr>
          <p:nvPr/>
        </p:nvSpPr>
        <p:spPr>
          <a:xfrm xmlns:a="http://schemas.openxmlformats.org/drawingml/2006/main" rot="16245807" flipH="1">
            <a:off x="8828882" y="5599907"/>
            <a:ext cx="95250" cy="1587"/>
          </a:xfrm>
          <a:prstGeom xmlns:a="http://schemas.openxmlformats.org/drawingml/2006/main" prst="line">
            <a:avLst/>
          </a:prstGeom>
          <a:noFill xmlns:a="http://schemas.openxmlformats.org/drawingml/2006/main"/>
          <a:ln xmlns:a="http://schemas.openxmlformats.org/drawingml/2006/main" w="28575">
            <a:solidFill>
              <a:srgbClr val="006600"/>
            </a:solidFill>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8002" name="Text Box 18">
            <a:extLst xmlns:a="http://schemas.openxmlformats.org/drawingml/2006/main">
              <a:ext uri="{FF2B5EF4-FFF2-40B4-BE49-F238E27FC236}">
                <a16:creationId xmlns:a16="http://schemas.microsoft.com/office/drawing/2014/main" id="{65F5A51A-FA79-5621-888E-F8A0EFB182A6}"/>
              </a:ext>
            </a:extLst>
          </p:cNvPr>
          <p:cNvSpPr>
            <a:spLocks xmlns:a="http://schemas.openxmlformats.org/drawingml/2006/main" noGrp="1"/>
          </p:cNvSpPr>
          <p:nvPr/>
        </p:nvSpPr>
        <p:spPr>
          <a:xfrm xmlns:a="http://schemas.openxmlformats.org/drawingml/2006/main">
            <a:off x="1944689" y="2043113"/>
            <a:ext cx="1534394" cy="341632"/>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EXCELLENT</a:t>
            </a:r>
          </a:p>
        </p:txBody>
      </p:sp>
      <p:sp>
        <p:nvSpPr>
          <p:cNvPr id="298003" name="Text Box 19">
            <a:extLst xmlns:a="http://schemas.openxmlformats.org/drawingml/2006/main">
              <a:ext uri="{FF2B5EF4-FFF2-40B4-BE49-F238E27FC236}">
                <a16:creationId xmlns:a16="http://schemas.microsoft.com/office/drawing/2014/main" id="{720B9F93-C4E1-2339-4ADE-6AA2BDBF5028}"/>
              </a:ext>
            </a:extLst>
          </p:cNvPr>
          <p:cNvSpPr>
            <a:spLocks xmlns:a="http://schemas.openxmlformats.org/drawingml/2006/main" noGrp="1"/>
          </p:cNvSpPr>
          <p:nvPr/>
        </p:nvSpPr>
        <p:spPr>
          <a:xfrm xmlns:a="http://schemas.openxmlformats.org/drawingml/2006/main">
            <a:off x="1944689" y="2609850"/>
            <a:ext cx="1462260" cy="341632"/>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         GOOD</a:t>
            </a:r>
          </a:p>
        </p:txBody>
      </p:sp>
      <p:sp>
        <p:nvSpPr>
          <p:cNvPr id="298004" name="Text Box 20">
            <a:extLst xmlns:a="http://schemas.openxmlformats.org/drawingml/2006/main">
              <a:ext uri="{FF2B5EF4-FFF2-40B4-BE49-F238E27FC236}">
                <a16:creationId xmlns:a16="http://schemas.microsoft.com/office/drawing/2014/main" id="{82623CEF-A040-F597-FBB8-95DD7C4C4262}"/>
              </a:ext>
            </a:extLst>
          </p:cNvPr>
          <p:cNvSpPr>
            <a:spLocks xmlns:a="http://schemas.openxmlformats.org/drawingml/2006/main" noGrp="1"/>
          </p:cNvSpPr>
          <p:nvPr/>
        </p:nvSpPr>
        <p:spPr>
          <a:xfrm xmlns:a="http://schemas.openxmlformats.org/drawingml/2006/main">
            <a:off x="1944689" y="3271838"/>
            <a:ext cx="1375698" cy="341632"/>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           FAIR</a:t>
            </a:r>
          </a:p>
        </p:txBody>
      </p:sp>
      <p:sp>
        <p:nvSpPr>
          <p:cNvPr id="298005" name="Text Box 21">
            <a:extLst xmlns:a="http://schemas.openxmlformats.org/drawingml/2006/main">
              <a:ext uri="{FF2B5EF4-FFF2-40B4-BE49-F238E27FC236}">
                <a16:creationId xmlns:a16="http://schemas.microsoft.com/office/drawing/2014/main" id="{41862615-A8F4-156E-F7B8-2AAE8F3F4145}"/>
              </a:ext>
            </a:extLst>
          </p:cNvPr>
          <p:cNvSpPr>
            <a:spLocks xmlns:a="http://schemas.openxmlformats.org/drawingml/2006/main" noGrp="1"/>
          </p:cNvSpPr>
          <p:nvPr/>
        </p:nvSpPr>
        <p:spPr>
          <a:xfrm xmlns:a="http://schemas.openxmlformats.org/drawingml/2006/main">
            <a:off x="1944689" y="3840163"/>
            <a:ext cx="1426994" cy="341632"/>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         POOR</a:t>
            </a:r>
          </a:p>
        </p:txBody>
      </p:sp>
      <p:sp>
        <p:nvSpPr>
          <p:cNvPr id="298006" name="Text Box 22">
            <a:extLst xmlns:a="http://schemas.openxmlformats.org/drawingml/2006/main">
              <a:ext uri="{FF2B5EF4-FFF2-40B4-BE49-F238E27FC236}">
                <a16:creationId xmlns:a16="http://schemas.microsoft.com/office/drawing/2014/main" id="{F15EEB49-1764-E08D-40F6-09CEC3A7B94B}"/>
              </a:ext>
            </a:extLst>
          </p:cNvPr>
          <p:cNvSpPr>
            <a:spLocks xmlns:a="http://schemas.openxmlformats.org/drawingml/2006/main" noGrp="1"/>
          </p:cNvSpPr>
          <p:nvPr/>
        </p:nvSpPr>
        <p:spPr>
          <a:xfrm xmlns:a="http://schemas.openxmlformats.org/drawingml/2006/main">
            <a:off x="1944689" y="4502150"/>
            <a:ext cx="1672253" cy="424732"/>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VERY</a:t>
            </a:r>
            <a:r>
              <a:rPr b="1"/>
              <a:t> </a:t>
            </a:r>
            <a:r>
              <a:rPr sz="1800" b="1"/>
              <a:t>POOR</a:t>
            </a:r>
            <a:r>
              <a:rPr b="1"/>
              <a:t> </a:t>
            </a:r>
          </a:p>
        </p:txBody>
      </p:sp>
      <p:sp>
        <p:nvSpPr>
          <p:cNvPr id="298007" name="Text Box 23">
            <a:extLst xmlns:a="http://schemas.openxmlformats.org/drawingml/2006/main">
              <a:ext uri="{FF2B5EF4-FFF2-40B4-BE49-F238E27FC236}">
                <a16:creationId xmlns:a16="http://schemas.microsoft.com/office/drawing/2014/main" id="{D9DAB713-87A1-3437-689C-F23A37A8771A}"/>
              </a:ext>
            </a:extLst>
          </p:cNvPr>
          <p:cNvSpPr>
            <a:spLocks xmlns:a="http://schemas.openxmlformats.org/drawingml/2006/main" noGrp="1"/>
          </p:cNvSpPr>
          <p:nvPr/>
        </p:nvSpPr>
        <p:spPr>
          <a:xfrm xmlns:a="http://schemas.openxmlformats.org/drawingml/2006/main">
            <a:off x="1944689" y="5164138"/>
            <a:ext cx="1447832" cy="341632"/>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       FAILED</a:t>
            </a:r>
          </a:p>
        </p:txBody>
      </p:sp>
      <p:sp>
        <p:nvSpPr>
          <p:cNvPr id="298008" name="Freeform 24">
            <a:extLst xmlns:a="http://schemas.openxmlformats.org/drawingml/2006/main">
              <a:ext uri="{FF2B5EF4-FFF2-40B4-BE49-F238E27FC236}">
                <a16:creationId xmlns:a16="http://schemas.microsoft.com/office/drawing/2014/main" id="{463B7E33-6150-4842-2DB4-20723AC3450D}"/>
              </a:ext>
            </a:extLst>
          </p:cNvPr>
          <p:cNvSpPr>
            <a:spLocks xmlns:a="http://schemas.openxmlformats.org/drawingml/2006/main" noGrp="1"/>
          </p:cNvSpPr>
          <p:nvPr/>
        </p:nvSpPr>
        <p:spPr>
          <a:xfrm xmlns:a="http://schemas.openxmlformats.org/drawingml/2006/main">
            <a:off x="3476625" y="2249489"/>
            <a:ext cx="5773738" cy="3292475"/>
          </a:xfrm>
          <a:custGeom xmlns:a="http://schemas.openxmlformats.org/drawingml/2006/main">
            <a:rect l="0" t="0" r="r" b="b"/>
            <a:pathLst>
              <a:path w="4098" h="1680">
                <a:moveTo>
                  <a:pt x="0" y="0"/>
                </a:moveTo>
                <a:lnTo>
                  <a:pt x="1062" y="60"/>
                </a:lnTo>
                <a:lnTo>
                  <a:pt x="1356" y="84"/>
                </a:lnTo>
                <a:lnTo>
                  <a:pt x="1788" y="126"/>
                </a:lnTo>
                <a:lnTo>
                  <a:pt x="2130" y="180"/>
                </a:lnTo>
                <a:lnTo>
                  <a:pt x="2580" y="258"/>
                </a:lnTo>
                <a:lnTo>
                  <a:pt x="2724" y="288"/>
                </a:lnTo>
                <a:lnTo>
                  <a:pt x="2910" y="378"/>
                </a:lnTo>
                <a:lnTo>
                  <a:pt x="3054" y="474"/>
                </a:lnTo>
                <a:lnTo>
                  <a:pt x="3174" y="612"/>
                </a:lnTo>
                <a:lnTo>
                  <a:pt x="3342" y="876"/>
                </a:lnTo>
                <a:lnTo>
                  <a:pt x="3516" y="1188"/>
                </a:lnTo>
                <a:lnTo>
                  <a:pt x="3648" y="1320"/>
                </a:lnTo>
                <a:lnTo>
                  <a:pt x="3780" y="1428"/>
                </a:lnTo>
                <a:lnTo>
                  <a:pt x="4098" y="1680"/>
                </a:lnTo>
                <a:lnTo>
                  <a:pt x="0" y="1680"/>
                </a:lnTo>
                <a:lnTo>
                  <a:pt x="0" y="0"/>
                </a:lnTo>
                <a:close/>
              </a:path>
            </a:pathLst>
          </a:custGeom>
          <a:noFill xmlns:a="http://schemas.openxmlformats.org/drawingml/2006/main"/>
          <a:ln xmlns:a="http://schemas.openxmlformats.org/drawingml/2006/main" w="38100" cmpd="sng">
            <a:solidFill>
              <a:srgbClr val="006600"/>
            </a:solidFill>
            <a:prstDash val="solid"/>
            <a:headEnd type="none" w="sm" len="sm"/>
            <a:tailEnd type="none" w="sm" len="sm"/>
          </a:ln>
        </p:spPr>
        <p:txBody>
          <a:bodyPr xmlns:a="http://schemas.openxmlformats.org/drawingml/2006/main" wrap="none" anchor="ctr"/>
          <a:lstStyle xmlns:a="http://schemas.openxmlformats.org/drawingml/2006/main"/>
          <a:p xmlns:a="http://schemas.openxmlformats.org/drawingml/2006/main"/>
        </p:txBody>
      </p:sp>
      <p:sp>
        <p:nvSpPr>
          <p:cNvPr id="298009" name="Line 25">
            <a:extLst xmlns:a="http://schemas.openxmlformats.org/drawingml/2006/main">
              <a:ext uri="{FF2B5EF4-FFF2-40B4-BE49-F238E27FC236}">
                <a16:creationId xmlns:a16="http://schemas.microsoft.com/office/drawing/2014/main" id="{787E4FDD-7025-808E-10A6-A6FCD392F4BC}"/>
              </a:ext>
            </a:extLst>
          </p:cNvPr>
          <p:cNvSpPr>
            <a:spLocks xmlns:a="http://schemas.openxmlformats.org/drawingml/2006/main" noGrp="1"/>
          </p:cNvSpPr>
          <p:nvPr/>
        </p:nvSpPr>
        <p:spPr>
          <a:xfrm xmlns:a="http://schemas.openxmlformats.org/drawingml/2006/main">
            <a:off x="7916864" y="4737100"/>
            <a:ext cx="625475" cy="12700"/>
          </a:xfrm>
          <a:prstGeom xmlns:a="http://schemas.openxmlformats.org/drawingml/2006/main" prst="line">
            <a:avLst/>
          </a:prstGeom>
          <a:noFill xmlns:a="http://schemas.openxmlformats.org/drawingml/2006/main"/>
          <a:ln xmlns:a="http://schemas.openxmlformats.org/drawingml/2006/main" w="38100">
            <a:solidFill>
              <a:srgbClr val="A50021"/>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298010" name="Line 26">
            <a:extLst xmlns:a="http://schemas.openxmlformats.org/drawingml/2006/main">
              <a:ext uri="{FF2B5EF4-FFF2-40B4-BE49-F238E27FC236}">
                <a16:creationId xmlns:a16="http://schemas.microsoft.com/office/drawing/2014/main" id="{CBA55A78-EE25-AFF8-806C-DF0BB4AB724F}"/>
              </a:ext>
            </a:extLst>
          </p:cNvPr>
          <p:cNvSpPr>
            <a:spLocks xmlns:a="http://schemas.openxmlformats.org/drawingml/2006/main" noGrp="1"/>
          </p:cNvSpPr>
          <p:nvPr/>
        </p:nvSpPr>
        <p:spPr>
          <a:xfrm xmlns:a="http://schemas.openxmlformats.org/drawingml/2006/main">
            <a:off x="3800475" y="3521075"/>
            <a:ext cx="4159250" cy="0"/>
          </a:xfrm>
          <a:prstGeom xmlns:a="http://schemas.openxmlformats.org/drawingml/2006/main" prst="line">
            <a:avLst/>
          </a:prstGeom>
          <a:noFill xmlns:a="http://schemas.openxmlformats.org/drawingml/2006/main"/>
          <a:ln xmlns:a="http://schemas.openxmlformats.org/drawingml/2006/main" w="38100">
            <a:solidFill>
              <a:srgbClr val="A50021"/>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298011" name="Line 27">
            <a:extLst xmlns:a="http://schemas.openxmlformats.org/drawingml/2006/main">
              <a:ext uri="{FF2B5EF4-FFF2-40B4-BE49-F238E27FC236}">
                <a16:creationId xmlns:a16="http://schemas.microsoft.com/office/drawing/2014/main" id="{3C77CB28-F832-26DC-47A1-74A50BEF10DD}"/>
              </a:ext>
            </a:extLst>
          </p:cNvPr>
          <p:cNvSpPr>
            <a:spLocks xmlns:a="http://schemas.openxmlformats.org/drawingml/2006/main" noGrp="1"/>
          </p:cNvSpPr>
          <p:nvPr/>
        </p:nvSpPr>
        <p:spPr>
          <a:xfrm xmlns:a="http://schemas.openxmlformats.org/drawingml/2006/main">
            <a:off x="7934325" y="3544888"/>
            <a:ext cx="0" cy="1193800"/>
          </a:xfrm>
          <a:prstGeom xmlns:a="http://schemas.openxmlformats.org/drawingml/2006/main" prst="line">
            <a:avLst/>
          </a:prstGeom>
          <a:noFill xmlns:a="http://schemas.openxmlformats.org/drawingml/2006/main"/>
          <a:ln xmlns:a="http://schemas.openxmlformats.org/drawingml/2006/main" w="38100">
            <a:solidFill>
              <a:srgbClr val="A50021"/>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298012" name="Line 28">
            <a:extLst xmlns:a="http://schemas.openxmlformats.org/drawingml/2006/main">
              <a:ext uri="{FF2B5EF4-FFF2-40B4-BE49-F238E27FC236}">
                <a16:creationId xmlns:a16="http://schemas.microsoft.com/office/drawing/2014/main" id="{79140943-D293-E749-D5EE-562E9E309185}"/>
              </a:ext>
            </a:extLst>
          </p:cNvPr>
          <p:cNvSpPr>
            <a:spLocks xmlns:a="http://schemas.openxmlformats.org/drawingml/2006/main" noGrp="1"/>
          </p:cNvSpPr>
          <p:nvPr/>
        </p:nvSpPr>
        <p:spPr>
          <a:xfrm xmlns:a="http://schemas.openxmlformats.org/drawingml/2006/main">
            <a:off x="3783013" y="2255839"/>
            <a:ext cx="0" cy="1265237"/>
          </a:xfrm>
          <a:prstGeom xmlns:a="http://schemas.openxmlformats.org/drawingml/2006/main" prst="line">
            <a:avLst/>
          </a:prstGeom>
          <a:noFill xmlns:a="http://schemas.openxmlformats.org/drawingml/2006/main"/>
          <a:ln xmlns:a="http://schemas.openxmlformats.org/drawingml/2006/main" w="38100">
            <a:solidFill>
              <a:srgbClr val="A50021"/>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298013" name="Text Box 29">
            <a:extLst xmlns:a="http://schemas.openxmlformats.org/drawingml/2006/main">
              <a:ext uri="{FF2B5EF4-FFF2-40B4-BE49-F238E27FC236}">
                <a16:creationId xmlns:a16="http://schemas.microsoft.com/office/drawing/2014/main" id="{F40FBFA8-15D6-121D-5441-0BD3EDB56A3E}"/>
              </a:ext>
            </a:extLst>
          </p:cNvPr>
          <p:cNvSpPr>
            <a:spLocks xmlns:a="http://schemas.openxmlformats.org/drawingml/2006/main" noGrp="1"/>
          </p:cNvSpPr>
          <p:nvPr/>
        </p:nvSpPr>
        <p:spPr>
          <a:xfrm xmlns:a="http://schemas.openxmlformats.org/drawingml/2006/main">
            <a:off x="3752851" y="2497139"/>
            <a:ext cx="1505540" cy="885884"/>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40 % DE BAISSE</a:t>
            </a:r>
          </a:p>
          <a:p xmlns:a="http://schemas.openxmlformats.org/drawingml/2006/main">
            <a:r>
              <a:rPr sz="1800" b="1"/>
              <a:t>EN QUALITÉ</a:t>
            </a:r>
          </a:p>
        </p:txBody>
      </p:sp>
      <p:sp>
        <p:nvSpPr>
          <p:cNvPr id="298014" name="Text Box 30">
            <a:extLst xmlns:a="http://schemas.openxmlformats.org/drawingml/2006/main">
              <a:ext uri="{FF2B5EF4-FFF2-40B4-BE49-F238E27FC236}">
                <a16:creationId xmlns:a16="http://schemas.microsoft.com/office/drawing/2014/main" id="{551CFE20-169E-F24D-BA67-BC501D5BA307}"/>
              </a:ext>
            </a:extLst>
          </p:cNvPr>
          <p:cNvSpPr>
            <a:spLocks xmlns:a="http://schemas.openxmlformats.org/drawingml/2006/main" noGrp="1"/>
          </p:cNvSpPr>
          <p:nvPr/>
        </p:nvSpPr>
        <p:spPr>
          <a:xfrm xmlns:a="http://schemas.openxmlformats.org/drawingml/2006/main">
            <a:off x="6503989" y="3744914"/>
            <a:ext cx="1505540" cy="885884"/>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40 % DE BAISSE</a:t>
            </a:r>
          </a:p>
          <a:p xmlns:a="http://schemas.openxmlformats.org/drawingml/2006/main">
            <a:r>
              <a:rPr sz="1800" b="1"/>
              <a:t>EN QUALITÉ</a:t>
            </a:r>
          </a:p>
        </p:txBody>
      </p:sp>
      <p:sp>
        <p:nvSpPr>
          <p:cNvPr id="298015" name="Text Box 31">
            <a:extLst xmlns:a="http://schemas.openxmlformats.org/drawingml/2006/main">
              <a:ext uri="{FF2B5EF4-FFF2-40B4-BE49-F238E27FC236}">
                <a16:creationId xmlns:a16="http://schemas.microsoft.com/office/drawing/2014/main" id="{DE4ECA2E-AB97-C292-D98E-973F4497EBB5}"/>
              </a:ext>
            </a:extLst>
          </p:cNvPr>
          <p:cNvSpPr>
            <a:spLocks xmlns:a="http://schemas.openxmlformats.org/drawingml/2006/main" noGrp="1"/>
          </p:cNvSpPr>
          <p:nvPr/>
        </p:nvSpPr>
        <p:spPr>
          <a:xfrm xmlns:a="http://schemas.openxmlformats.org/drawingml/2006/main">
            <a:off x="4895851" y="3538538"/>
            <a:ext cx="1585690" cy="36576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75% DE LA VIE</a:t>
            </a:r>
          </a:p>
        </p:txBody>
      </p:sp>
      <p:sp>
        <p:nvSpPr>
          <p:cNvPr id="298016" name="Text Box 32">
            <a:extLst xmlns:a="http://schemas.openxmlformats.org/drawingml/2006/main">
              <a:ext uri="{FF2B5EF4-FFF2-40B4-BE49-F238E27FC236}">
                <a16:creationId xmlns:a16="http://schemas.microsoft.com/office/drawing/2014/main" id="{CF19D1DF-8AED-762E-EAA0-59DE70A60496}"/>
              </a:ext>
            </a:extLst>
          </p:cNvPr>
          <p:cNvSpPr>
            <a:spLocks xmlns:a="http://schemas.openxmlformats.org/drawingml/2006/main" noGrp="1"/>
          </p:cNvSpPr>
          <p:nvPr/>
        </p:nvSpPr>
        <p:spPr>
          <a:xfrm xmlns:a="http://schemas.openxmlformats.org/drawingml/2006/main">
            <a:off x="7889875" y="2305051"/>
            <a:ext cx="2481770" cy="885884"/>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1,00 $ POUR</a:t>
            </a:r>
          </a:p>
          <a:p xmlns:a="http://schemas.openxmlformats.org/drawingml/2006/main">
            <a:r>
              <a:rPr sz="1800" b="1"/>
              <a:t>RÉNOVATION ICI</a:t>
            </a:r>
          </a:p>
        </p:txBody>
      </p:sp>
      <p:sp>
        <p:nvSpPr>
          <p:cNvPr id="298017" name="Text Box 33">
            <a:extLst xmlns:a="http://schemas.openxmlformats.org/drawingml/2006/main">
              <a:ext uri="{FF2B5EF4-FFF2-40B4-BE49-F238E27FC236}">
                <a16:creationId xmlns:a16="http://schemas.microsoft.com/office/drawing/2014/main" id="{B80B7459-E57C-F875-F8BE-543B6F62F3FC}"/>
              </a:ext>
            </a:extLst>
          </p:cNvPr>
          <p:cNvSpPr>
            <a:spLocks xmlns:a="http://schemas.openxmlformats.org/drawingml/2006/main" noGrp="1"/>
          </p:cNvSpPr>
          <p:nvPr/>
        </p:nvSpPr>
        <p:spPr>
          <a:xfrm xmlns:a="http://schemas.openxmlformats.org/drawingml/2006/main">
            <a:off x="8540750" y="3344863"/>
            <a:ext cx="1879041" cy="143013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1800" b="1"/>
              <a:t>COÛTERA</a:t>
            </a:r>
          </a:p>
          <a:p xmlns:a="http://schemas.openxmlformats.org/drawingml/2006/main">
            <a:r>
              <a:rPr sz="1800" b="1"/>
              <a:t>4,00 $ À 5,00 $</a:t>
            </a:r>
          </a:p>
          <a:p xmlns:a="http://schemas.openxmlformats.org/drawingml/2006/main">
            <a:r>
              <a:rPr sz="1800" b="1"/>
              <a:t>ICI</a:t>
            </a:r>
          </a:p>
        </p:txBody>
      </p:sp>
      <p:sp>
        <p:nvSpPr>
          <p:cNvPr id="298018" name="Line 34">
            <a:extLst xmlns:a="http://schemas.openxmlformats.org/drawingml/2006/main">
              <a:ext uri="{FF2B5EF4-FFF2-40B4-BE49-F238E27FC236}">
                <a16:creationId xmlns:a16="http://schemas.microsoft.com/office/drawing/2014/main" id="{9CC35230-937B-6D0C-2D54-C2184B455335}"/>
              </a:ext>
            </a:extLst>
          </p:cNvPr>
          <p:cNvSpPr>
            <a:spLocks xmlns:a="http://schemas.openxmlformats.org/drawingml/2006/main" noGrp="1"/>
          </p:cNvSpPr>
          <p:nvPr/>
        </p:nvSpPr>
        <p:spPr>
          <a:xfrm xmlns:a="http://schemas.openxmlformats.org/drawingml/2006/main" flipH="1">
            <a:off x="7981951" y="2887664"/>
            <a:ext cx="504825" cy="611187"/>
          </a:xfrm>
          <a:prstGeom xmlns:a="http://schemas.openxmlformats.org/drawingml/2006/main" prst="line">
            <a:avLst/>
          </a:prstGeom>
          <a:noFill xmlns:a="http://schemas.openxmlformats.org/drawingml/2006/main"/>
          <a:ln xmlns:a="http://schemas.openxmlformats.org/drawingml/2006/main" w="38100">
            <a:solidFill>
              <a:srgbClr val="A50021"/>
            </a:solidFill>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298019" name="Line 35">
            <a:extLst xmlns:a="http://schemas.openxmlformats.org/drawingml/2006/main">
              <a:ext uri="{FF2B5EF4-FFF2-40B4-BE49-F238E27FC236}">
                <a16:creationId xmlns:a16="http://schemas.microsoft.com/office/drawing/2014/main" id="{4D140AA3-C9C9-D97F-7667-B8EC53F24B39}"/>
              </a:ext>
            </a:extLst>
          </p:cNvPr>
          <p:cNvSpPr>
            <a:spLocks xmlns:a="http://schemas.openxmlformats.org/drawingml/2006/main" noGrp="1"/>
          </p:cNvSpPr>
          <p:nvPr/>
        </p:nvSpPr>
        <p:spPr>
          <a:xfrm xmlns:a="http://schemas.openxmlformats.org/drawingml/2006/main" flipH="1">
            <a:off x="8572501" y="4210050"/>
            <a:ext cx="434975" cy="495300"/>
          </a:xfrm>
          <a:prstGeom xmlns:a="http://schemas.openxmlformats.org/drawingml/2006/main" prst="line">
            <a:avLst/>
          </a:prstGeom>
          <a:noFill xmlns:a="http://schemas.openxmlformats.org/drawingml/2006/main"/>
          <a:ln xmlns:a="http://schemas.openxmlformats.org/drawingml/2006/main" w="38100">
            <a:solidFill>
              <a:srgbClr val="A50021"/>
            </a:solidFill>
            <a:headEnd type="none" w="sm" len="sm"/>
            <a:tailEnd type="triangle" w="med" len="med"/>
          </a:ln>
        </p:spPr>
        <p:txBody>
          <a:bodyPr xmlns:a="http://schemas.openxmlformats.org/drawingml/2006/main" wrap="none" anchor="ctr"/>
          <a:lstStyle xmlns:a="http://schemas.openxmlformats.org/drawingml/2006/main"/>
          <a:p xmlns:a="http://schemas.openxmlformats.org/drawingml/2006/main"/>
        </p:txBody>
      </p:sp>
      <p:sp>
        <p:nvSpPr>
          <p:cNvPr id="298020" name="Text Box 36">
            <a:extLst xmlns:a="http://schemas.openxmlformats.org/drawingml/2006/main">
              <a:ext uri="{FF2B5EF4-FFF2-40B4-BE49-F238E27FC236}">
                <a16:creationId xmlns:a16="http://schemas.microsoft.com/office/drawing/2014/main" id="{70F90E05-8519-3237-AC72-8B758EE72BDB}"/>
              </a:ext>
            </a:extLst>
          </p:cNvPr>
          <p:cNvSpPr>
            <a:spLocks xmlns:a="http://schemas.openxmlformats.org/drawingml/2006/main" noGrp="1"/>
          </p:cNvSpPr>
          <p:nvPr/>
        </p:nvSpPr>
        <p:spPr>
          <a:xfrm xmlns:a="http://schemas.openxmlformats.org/drawingml/2006/main">
            <a:off x="5945189" y="5778500"/>
            <a:ext cx="845103" cy="369332"/>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wrap="none">
            <a:spAutoFit/>
          </a:bodyPr>
          <a:lstStyle xmlns:a="http://schemas.openxmlformats.org/drawingml/2006/main"/>
          <a:p xmlns:a="http://schemas.openxmlformats.org/drawingml/2006/main">
            <a:r>
              <a:rPr sz="2000" b="1"/>
              <a:t>TIME</a:t>
            </a:r>
          </a:p>
        </p:txBody>
      </p:sp>
      <p:sp>
        <p:nvSpPr>
          <p:cNvPr id="298021" name="Rectangle 37">
            <a:extLst xmlns:a="http://schemas.openxmlformats.org/drawingml/2006/main">
              <a:ext uri="{FF2B5EF4-FFF2-40B4-BE49-F238E27FC236}">
                <a16:creationId xmlns:a16="http://schemas.microsoft.com/office/drawing/2014/main" id="{E53EE7B4-9346-2018-DEF5-F03A9EC09DBC}"/>
              </a:ext>
            </a:extLst>
          </p:cNvPr>
          <p:cNvSpPr>
            <a:spLocks xmlns:a="http://schemas.openxmlformats.org/drawingml/2006/main" noGrp="1"/>
          </p:cNvSpPr>
          <p:nvPr>
            <p:ph type="title" idx="0"/>
          </p:nvPr>
        </p:nvSpPr>
        <p:spPr>
          <a:prstGeom xmlns:a="http://schemas.openxmlformats.org/drawingml/2006/main" prst="rect">
            <a:avLst/>
          </a:prstGeom>
          <a:ln xmlns:a="http://schemas.openxmlformats.org/drawingml/2006/main" w="12700"/>
        </p:spPr>
        <p:txBody>
          <a:bodyPr xmlns:a="http://schemas.openxmlformats.org/drawingml/2006/main" lIns="45719" tIns="45720" rIns="45719" bIns="45720" anchor="t">
            <a:normAutofit fontScale="100000"/>
          </a:bodyPr>
          <a:lstStyle xmlns:a="http://schemas.openxmlformats.org/drawingml/2006/main"/>
          <a:p xmlns:a="http://schemas.openxmlformats.org/drawingml/2006/main">
            <a:r>
              <a:t>État du réseau et calendrier de réhabilitation</a:t>
            </a:r>
          </a:p>
        </p:txBody>
      </p:sp>
      <p:sp>
        <p:nvSpPr>
          <p:cNvPr id="2" name="Text Placeholder 1">
            <a:extLst xmlns:a="http://schemas.openxmlformats.org/drawingml/2006/main">
              <a:ext uri="{FF2B5EF4-FFF2-40B4-BE49-F238E27FC236}">
                <a16:creationId xmlns:a16="http://schemas.microsoft.com/office/drawing/2014/main" id="{12E606B8-99AF-AD4A-B799-63B01C1DC09E}"/>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174423951"/>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347138" name="Rectangle 2">
            <a:extLst xmlns:a="http://schemas.openxmlformats.org/drawingml/2006/main">
              <a:ext uri="{FF2B5EF4-FFF2-40B4-BE49-F238E27FC236}">
                <a16:creationId xmlns:a16="http://schemas.microsoft.com/office/drawing/2014/main" id="{CC1C4E71-4AF9-0F74-8DD6-99F73E863056}"/>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Fonctions des traitements de surface</a:t>
            </a:r>
          </a:p>
        </p:txBody>
      </p:sp>
      <p:sp>
        <p:nvSpPr>
          <p:cNvPr id="347139" name="Rectangle 3">
            <a:extLst xmlns:a="http://schemas.openxmlformats.org/drawingml/2006/main">
              <a:ext uri="{FF2B5EF4-FFF2-40B4-BE49-F238E27FC236}">
                <a16:creationId xmlns:a16="http://schemas.microsoft.com/office/drawing/2014/main" id="{BC61CF92-BB4C-E132-26B2-36EE6EB1F9D5}"/>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pPr>
              <a:lnSpc>
                <a:spcPct val="140000"/>
              </a:lnSpc>
              <a:buNone/>
            </a:pPr>
            <a:r>
              <a:t>Fournir une nouvelle surface de port</a:t>
            </a:r>
          </a:p>
          <a:p xmlns:a="http://schemas.openxmlformats.org/drawingml/2006/main">
            <a:pPr>
              <a:lnSpc>
                <a:spcPct val="140000"/>
              </a:lnSpc>
              <a:buNone/>
            </a:pPr>
            <a:r>
              <a:t>Scellez les fissures dans la surface</a:t>
            </a:r>
          </a:p>
          <a:p xmlns:a="http://schemas.openxmlformats.org/drawingml/2006/main">
            <a:pPr>
              <a:lnSpc>
                <a:spcPct val="140000"/>
              </a:lnSpc>
              <a:buNone/>
            </a:pPr>
            <a:r>
              <a:t>Imperméabiliser la surface</a:t>
            </a:r>
          </a:p>
          <a:p xmlns:a="http://schemas.openxmlformats.org/drawingml/2006/main">
            <a:pPr>
              <a:lnSpc>
                <a:spcPct val="140000"/>
              </a:lnSpc>
              <a:buNone/>
            </a:pPr>
            <a:r>
              <a:t>Améliorer la friction de la surface de la chaussée et</a:t>
            </a:r>
          </a:p>
          <a:p xmlns:a="http://schemas.openxmlformats.org/drawingml/2006/main">
            <a:pPr>
              <a:lnSpc>
                <a:spcPct val="80000"/>
              </a:lnSpc>
              <a:buNone/>
            </a:pPr>
            <a:r>
              <a:t>drainage superficiel</a:t>
            </a:r>
          </a:p>
        </p:txBody>
      </p:sp>
    </p:spTree>
    <p:extLst>
      <p:ext uri="{BB962C8B-B14F-4D97-AF65-F5344CB8AC3E}">
        <p14:creationId xmlns:p14="http://schemas.microsoft.com/office/powerpoint/2010/main" val="980685159"/>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349186" name="Rectangle 2">
            <a:extLst xmlns:a="http://schemas.openxmlformats.org/drawingml/2006/main">
              <a:ext uri="{FF2B5EF4-FFF2-40B4-BE49-F238E27FC236}">
                <a16:creationId xmlns:a16="http://schemas.microsoft.com/office/drawing/2014/main" id="{3ADF0C99-3AA4-C0C0-2B03-9BFC8BFC938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Fonctions des traitements de surface</a:t>
            </a:r>
          </a:p>
        </p:txBody>
      </p:sp>
      <p:sp>
        <p:nvSpPr>
          <p:cNvPr id="349187" name="Rectangle 3">
            <a:extLst xmlns:a="http://schemas.openxmlformats.org/drawingml/2006/main">
              <a:ext uri="{FF2B5EF4-FFF2-40B4-BE49-F238E27FC236}">
                <a16:creationId xmlns:a16="http://schemas.microsoft.com/office/drawing/2014/main" id="{E7A3B819-554C-BE0E-F3FC-7D4ED6A10706}"/>
              </a:ext>
            </a:extLst>
          </p:cNvPr>
          <p:cNvSpPr>
            <a:spLocks xmlns:a="http://schemas.openxmlformats.org/drawingml/2006/main" noGrp="1"/>
          </p:cNvSpPr>
          <p:nvPr>
            <p:ph type="body" idx="11"/>
          </p:nvPr>
        </p:nvSpPr>
        <p:spPr>
          <a:prstGeom xmlns:a="http://schemas.openxmlformats.org/drawingml/2006/main" prst="rect">
            <a:avLst/>
          </a:prstGeom>
          <a:noFill xmlns:a="http://schemas.openxmlformats.org/drawingml/2006/main"/>
        </p:spPr>
        <p:txBody>
          <a:bodyPr xmlns:a="http://schemas.openxmlformats.org/drawingml/2006/main"/>
          <a:lstStyle xmlns:a="http://schemas.openxmlformats.org/drawingml/2006/main"/>
          <a:p xmlns:a="http://schemas.openxmlformats.org/drawingml/2006/main">
            <a:pPr>
              <a:lnSpc>
                <a:spcPct val="140000"/>
              </a:lnSpc>
              <a:buNone/>
            </a:pPr>
            <a:r>
              <a:t>Altération et vieillissement lents des chaussées</a:t>
            </a:r>
          </a:p>
          <a:p xmlns:a="http://schemas.openxmlformats.org/drawingml/2006/main">
            <a:pPr>
              <a:lnSpc>
                <a:spcPct val="180000"/>
              </a:lnSpc>
              <a:buNone/>
            </a:pPr>
            <a:r>
              <a:t>Améliorer l'aspect de la surface</a:t>
            </a:r>
          </a:p>
          <a:p xmlns:a="http://schemas.openxmlformats.org/drawingml/2006/main">
            <a:pPr>
              <a:lnSpc>
                <a:spcPct val="180000"/>
              </a:lnSpc>
              <a:buNone/>
            </a:pPr>
            <a:r>
              <a:t>Fournir une délimitation visuelle entre les</a:t>
            </a:r>
          </a:p>
          <a:p xmlns:a="http://schemas.openxmlformats.org/drawingml/2006/main">
            <a:pPr>
              <a:lnSpc>
                <a:spcPct val="70000"/>
              </a:lnSpc>
              <a:buNone/>
            </a:pPr>
            <a:r>
              <a:t>la chaussée de la ligne principale et l'accotement</a:t>
            </a:r>
          </a:p>
        </p:txBody>
      </p:sp>
    </p:spTree>
    <p:extLst>
      <p:ext uri="{BB962C8B-B14F-4D97-AF65-F5344CB8AC3E}">
        <p14:creationId xmlns:p14="http://schemas.microsoft.com/office/powerpoint/2010/main" val="596575935"/>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7BD6290-11EB-63B1-B8C5-07BC52CBAF5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Définitions</a:t>
            </a:r>
          </a:p>
        </p:txBody>
      </p:sp>
      <p:sp>
        <p:nvSpPr>
          <p:cNvPr id="3" name="Text Placeholder 2">
            <a:extLst xmlns:a="http://schemas.openxmlformats.org/drawingml/2006/main">
              <a:ext uri="{FF2B5EF4-FFF2-40B4-BE49-F238E27FC236}">
                <a16:creationId xmlns:a16="http://schemas.microsoft.com/office/drawing/2014/main" id="{699C1A53-C501-33CF-B0DA-B7505A87B6F0}"/>
              </a:ext>
            </a:extLst>
          </p:cNvPr>
          <p:cNvSpPr>
            <a:spLocks xmlns:a="http://schemas.openxmlformats.org/drawingml/2006/main" noGrp="1"/>
          </p:cNvSpPr>
          <p:nvPr>
            <p:ph type="body" idx="11"/>
          </p:nvPr>
        </p:nvSpPr>
        <p:spPr/>
        <p:txBody>
          <a:bodyPr xmlns:a="http://schemas.openxmlformats.org/drawingml/2006/main">
            <a:normAutofit fontScale="71533" lnSpcReduction="20000"/>
          </a:bodyPr>
          <a:lstStyle xmlns:a="http://schemas.openxmlformats.org/drawingml/2006/main"/>
          <a:p xmlns:a="http://schemas.openxmlformats.org/drawingml/2006/main">
            <a:r>
              <a:t>Application en surface de matériau asphaltique avec ou sans granulats</a:t>
            </a:r>
          </a:p>
          <a:p xmlns:a="http://schemas.openxmlformats.org/drawingml/2006/main">
            <a:pPr>
              <a:buNone/>
            </a:pPr>
            <a:r>
              <a:t>Joint antibrouillard</a:t>
            </a:r>
          </a:p>
          <a:p xmlns:a="http://schemas.openxmlformats.org/drawingml/2006/main">
            <a:pPr>
              <a:buNone/>
            </a:pPr>
            <a:r>
              <a:t>Sceau de sable</a:t>
            </a:r>
          </a:p>
          <a:p xmlns:a="http://schemas.openxmlformats.org/drawingml/2006/main">
            <a:pPr>
              <a:buNone/>
            </a:pPr>
            <a:r>
              <a:t>Joint anti-gravillon d'asphalte</a:t>
            </a:r>
          </a:p>
          <a:p xmlns:a="http://schemas.openxmlformats.org/drawingml/2006/main">
            <a:pPr>
              <a:buNone/>
            </a:pPr>
            <a:r>
              <a:t>Joint à lisier</a:t>
            </a:r>
          </a:p>
          <a:p xmlns:a="http://schemas.openxmlformats.org/drawingml/2006/main">
            <a:pPr>
              <a:buNone/>
            </a:pPr>
            <a:r>
              <a:t>Micro-surfaçage</a:t>
            </a:r>
          </a:p>
          <a:p xmlns:a="http://schemas.openxmlformats.org/drawingml/2006/main">
            <a:pPr>
              <a:buNone/>
            </a:pPr>
            <a:r>
              <a:t>Phoque du Cap</a:t>
            </a:r>
          </a:p>
        </p:txBody>
      </p:sp>
    </p:spTree>
    <p:extLst>
      <p:ext uri="{BB962C8B-B14F-4D97-AF65-F5344CB8AC3E}">
        <p14:creationId xmlns:p14="http://schemas.microsoft.com/office/powerpoint/2010/main" val="2754776569"/>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Props1.xml><?xml version="1.0" encoding="utf-8"?>
<ds:datastoreItem xmlns:ds="http://schemas.openxmlformats.org/officeDocument/2006/customXml" ds:itemID="{F90B761B-7138-4537-A3AA-1954851EB1B3}"/>
</file>

<file path=customXml/itemProps2.xml><?xml version="1.0" encoding="utf-8"?>
<ds:datastoreItem xmlns:ds="http://schemas.openxmlformats.org/officeDocument/2006/customXml" ds:itemID="{7E950B5E-F264-4036-B01C-FEFF82273AF5}"/>
</file>

<file path=customXml/itemProps3.xml><?xml version="1.0" encoding="utf-8"?>
<ds:datastoreItem xmlns:ds="http://schemas.openxmlformats.org/officeDocument/2006/customXml" ds:itemID="{43ECA020-736F-4A60-8540-209A65DDE9E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2026-07-22T21:36:30Z</dcterms:created>
  <dcterms:modified xsi:type="dcterms:W3CDTF">2026-07-22T21:36:30Z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0x0101009A3EF0A11BD24C4C9008F746CD06379C</vt:lpwstr>
  </property>
</Properties>
</file>