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handoutMasterIdLst>
    <p:handoutMasterId r:id="rId33"/>
  </p:handoutMasterIdLst>
  <p:sldIdLst>
    <p:sldId id="545" r:id="rId5"/>
    <p:sldId id="519" r:id="rId6"/>
    <p:sldId id="520" r:id="rId7"/>
    <p:sldId id="521" r:id="rId8"/>
    <p:sldId id="546" r:id="rId9"/>
    <p:sldId id="555" r:id="rId10"/>
    <p:sldId id="548" r:id="rId11"/>
    <p:sldId id="549" r:id="rId12"/>
    <p:sldId id="550" r:id="rId13"/>
    <p:sldId id="551" r:id="rId14"/>
    <p:sldId id="552" r:id="rId15"/>
    <p:sldId id="553" r:id="rId16"/>
    <p:sldId id="554" r:id="rId17"/>
    <p:sldId id="531" r:id="rId18"/>
    <p:sldId id="532" r:id="rId19"/>
    <p:sldId id="556" r:id="rId20"/>
    <p:sldId id="557" r:id="rId21"/>
    <p:sldId id="535" r:id="rId22"/>
    <p:sldId id="558" r:id="rId23"/>
    <p:sldId id="537" r:id="rId24"/>
    <p:sldId id="538" r:id="rId25"/>
    <p:sldId id="559" r:id="rId26"/>
    <p:sldId id="540" r:id="rId27"/>
    <p:sldId id="541" r:id="rId28"/>
    <p:sldId id="542" r:id="rId29"/>
    <p:sldId id="543" r:id="rId30"/>
    <p:sldId id="544" r:id="rId3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142B7-9FCF-4A8E-B121-DEDAE3C03002}" v="1" dt="2026-07-19T12:36:27.41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7-19T12:58:45.465" v="1565" actId="20577"/>
      <pc:docMkLst>
        <pc:docMk/>
      </pc:docMkLst>
      <pc:sldChg chg="del">
        <pc:chgData name="Wojciech Kustra" userId="afebd3d0-216b-4c4f-8992-1bf1fda6d5e8" providerId="ADAL" clId="{1D307E72-7901-4E61-A01B-3C4232ABCF63}" dt="2026-07-19T12:51:44.894" v="1479"/>
        <pc:sldMkLst>
          <pc:docMk/>
          <pc:sldMk cId="2642866930" sldId="307"/>
        </pc:sldMkLst>
      </pc:sldChg>
      <pc:sldChg chg="del">
        <pc:chgData name="Wojciech Kustra" userId="afebd3d0-216b-4c4f-8992-1bf1fda6d5e8" providerId="ADAL" clId="{1D307E72-7901-4E61-A01B-3C4232ABCF63}" dt="2026-07-19T12:52:47.297" v="1501"/>
        <pc:sldMkLst>
          <pc:docMk/>
          <pc:sldMk cId="2529787652" sldId="397"/>
        </pc:sldMkLst>
      </pc:sldChg>
      <pc:sldChg chg="del">
        <pc:chgData name="Wojciech Kustra" userId="afebd3d0-216b-4c4f-8992-1bf1fda6d5e8" providerId="ADAL" clId="{1D307E72-7901-4E61-A01B-3C4232ABCF63}" dt="2026-07-19T12:53:35.611" v="1517"/>
        <pc:sldMkLst>
          <pc:docMk/>
          <pc:sldMk cId="1420652477" sldId="403"/>
        </pc:sldMkLst>
      </pc:sldChg>
      <pc:sldChg chg="del">
        <pc:chgData name="Wojciech Kustra" userId="afebd3d0-216b-4c4f-8992-1bf1fda6d5e8" providerId="ADAL" clId="{1D307E72-7901-4E61-A01B-3C4232ABCF63}" dt="2026-07-19T12:51:49.168" v="1481"/>
        <pc:sldMkLst>
          <pc:docMk/>
          <pc:sldMk cId="3904194554" sldId="469"/>
        </pc:sldMkLst>
      </pc:sldChg>
      <pc:sldChg chg="addSp modSp del mod">
        <pc:chgData name="Wojciech Kustra" userId="afebd3d0-216b-4c4f-8992-1bf1fda6d5e8" providerId="ADAL" clId="{1D307E72-7901-4E61-A01B-3C4232ABCF63}" dt="2026-07-19T12:51:53.161" v="1483"/>
        <pc:sldMkLst>
          <pc:docMk/>
          <pc:sldMk cId="3732636107" sldId="476"/>
        </pc:sldMkLst>
        <pc:spChg chg="add mod">
          <ac:chgData name="Wojciech Kustra" userId="afebd3d0-216b-4c4f-8992-1bf1fda6d5e8" providerId="ADAL" clId="{1D307E72-7901-4E61-A01B-3C4232ABCF63}" dt="2026-07-19T12:38:54.622" v="224"/>
          <ac:spMkLst>
            <pc:docMk/>
            <pc:sldMk cId="3732636107" sldId="476"/>
            <ac:spMk id="3" creationId="{9D0BC266-C4AE-441E-9ED1-472FFB716EA9}"/>
          </ac:spMkLst>
        </pc:spChg>
        <pc:spChg chg="add mod">
          <ac:chgData name="Wojciech Kustra" userId="afebd3d0-216b-4c4f-8992-1bf1fda6d5e8" providerId="ADAL" clId="{1D307E72-7901-4E61-A01B-3C4232ABCF63}" dt="2026-07-19T12:38:54.626" v="235"/>
          <ac:spMkLst>
            <pc:docMk/>
            <pc:sldMk cId="3732636107" sldId="476"/>
            <ac:spMk id="4" creationId="{830CDEDC-914C-4AB5-8798-72888E83EBE1}"/>
          </ac:spMkLst>
        </pc:spChg>
        <pc:spChg chg="add mod">
          <ac:chgData name="Wojciech Kustra" userId="afebd3d0-216b-4c4f-8992-1bf1fda6d5e8" providerId="ADAL" clId="{1D307E72-7901-4E61-A01B-3C4232ABCF63}" dt="2026-07-19T12:38:54.631" v="246"/>
          <ac:spMkLst>
            <pc:docMk/>
            <pc:sldMk cId="3732636107" sldId="476"/>
            <ac:spMk id="6" creationId="{A7FD7905-F242-4B21-BEAD-321709BA5F47}"/>
          </ac:spMkLst>
        </pc:spChg>
        <pc:spChg chg="add mod">
          <ac:chgData name="Wojciech Kustra" userId="afebd3d0-216b-4c4f-8992-1bf1fda6d5e8" providerId="ADAL" clId="{1D307E72-7901-4E61-A01B-3C4232ABCF63}" dt="2026-07-19T12:38:54.635" v="257"/>
          <ac:spMkLst>
            <pc:docMk/>
            <pc:sldMk cId="3732636107" sldId="476"/>
            <ac:spMk id="8" creationId="{636DB7AC-EA2B-49AD-ADEA-E9644BFA7254}"/>
          </ac:spMkLst>
        </pc:spChg>
      </pc:sldChg>
      <pc:sldChg chg="del">
        <pc:chgData name="Wojciech Kustra" userId="afebd3d0-216b-4c4f-8992-1bf1fda6d5e8" providerId="ADAL" clId="{1D307E72-7901-4E61-A01B-3C4232ABCF63}" dt="2026-07-19T12:51:41.157" v="1477"/>
        <pc:sldMkLst>
          <pc:docMk/>
          <pc:sldMk cId="3008894424" sldId="496"/>
        </pc:sldMkLst>
      </pc:sldChg>
      <pc:sldChg chg="del">
        <pc:chgData name="Wojciech Kustra" userId="afebd3d0-216b-4c4f-8992-1bf1fda6d5e8" providerId="ADAL" clId="{1D307E72-7901-4E61-A01B-3C4232ABCF63}" dt="2026-07-19T12:53:52.760" v="1531"/>
        <pc:sldMkLst>
          <pc:docMk/>
          <pc:sldMk cId="3356544066" sldId="497"/>
        </pc:sldMkLst>
      </pc:sldChg>
      <pc:sldChg chg="del">
        <pc:chgData name="Wojciech Kustra" userId="afebd3d0-216b-4c4f-8992-1bf1fda6d5e8" providerId="ADAL" clId="{1D307E72-7901-4E61-A01B-3C4232ABCF63}" dt="2026-07-19T12:51:38.265" v="1475"/>
        <pc:sldMkLst>
          <pc:docMk/>
          <pc:sldMk cId="999216440" sldId="498"/>
        </pc:sldMkLst>
      </pc:sldChg>
      <pc:sldChg chg="del">
        <pc:chgData name="Wojciech Kustra" userId="afebd3d0-216b-4c4f-8992-1bf1fda6d5e8" providerId="ADAL" clId="{1D307E72-7901-4E61-A01B-3C4232ABCF63}" dt="2026-07-19T12:51:56.858" v="1485"/>
        <pc:sldMkLst>
          <pc:docMk/>
          <pc:sldMk cId="2814644" sldId="499"/>
        </pc:sldMkLst>
      </pc:sldChg>
      <pc:sldChg chg="addSp modSp del mod">
        <pc:chgData name="Wojciech Kustra" userId="afebd3d0-216b-4c4f-8992-1bf1fda6d5e8" providerId="ADAL" clId="{1D307E72-7901-4E61-A01B-3C4232ABCF63}" dt="2026-07-19T12:51:59.765" v="1487"/>
        <pc:sldMkLst>
          <pc:docMk/>
          <pc:sldMk cId="560177129" sldId="500"/>
        </pc:sldMkLst>
        <pc:spChg chg="add mod">
          <ac:chgData name="Wojciech Kustra" userId="afebd3d0-216b-4c4f-8992-1bf1fda6d5e8" providerId="ADAL" clId="{1D307E72-7901-4E61-A01B-3C4232ABCF63}" dt="2026-07-19T12:48:40.593" v="1462" actId="14100"/>
          <ac:spMkLst>
            <pc:docMk/>
            <pc:sldMk cId="560177129" sldId="500"/>
            <ac:spMk id="2" creationId="{706425BA-E70F-49C6-93A1-2F2F72419184}"/>
          </ac:spMkLst>
        </pc:spChg>
        <pc:spChg chg="add mod">
          <ac:chgData name="Wojciech Kustra" userId="afebd3d0-216b-4c4f-8992-1bf1fda6d5e8" providerId="ADAL" clId="{1D307E72-7901-4E61-A01B-3C4232ABCF63}" dt="2026-07-19T12:43:25.209" v="1439" actId="255"/>
          <ac:spMkLst>
            <pc:docMk/>
            <pc:sldMk cId="560177129" sldId="500"/>
            <ac:spMk id="4" creationId="{FDAA36C9-1D8D-429A-B6EF-9D99C9EFC343}"/>
          </ac:spMkLst>
        </pc:spChg>
        <pc:spChg chg="add mod">
          <ac:chgData name="Wojciech Kustra" userId="afebd3d0-216b-4c4f-8992-1bf1fda6d5e8" providerId="ADAL" clId="{1D307E72-7901-4E61-A01B-3C4232ABCF63}" dt="2026-07-19T12:43:25.209" v="1439" actId="255"/>
          <ac:spMkLst>
            <pc:docMk/>
            <pc:sldMk cId="560177129" sldId="500"/>
            <ac:spMk id="6" creationId="{A3E6FF6F-B30A-49FD-826F-E6B1E4292150}"/>
          </ac:spMkLst>
        </pc:spChg>
        <pc:spChg chg="add mod">
          <ac:chgData name="Wojciech Kustra" userId="afebd3d0-216b-4c4f-8992-1bf1fda6d5e8" providerId="ADAL" clId="{1D307E72-7901-4E61-A01B-3C4232ABCF63}" dt="2026-07-19T12:48:57.326" v="1467" actId="14100"/>
          <ac:spMkLst>
            <pc:docMk/>
            <pc:sldMk cId="560177129" sldId="500"/>
            <ac:spMk id="8" creationId="{E9B9FE72-1B1E-423C-AF94-E6865F526FEB}"/>
          </ac:spMkLst>
        </pc:spChg>
        <pc:spChg chg="add mod">
          <ac:chgData name="Wojciech Kustra" userId="afebd3d0-216b-4c4f-8992-1bf1fda6d5e8" providerId="ADAL" clId="{1D307E72-7901-4E61-A01B-3C4232ABCF63}" dt="2026-07-19T12:43:25.209" v="1439" actId="255"/>
          <ac:spMkLst>
            <pc:docMk/>
            <pc:sldMk cId="560177129" sldId="500"/>
            <ac:spMk id="9" creationId="{DD3BE04A-5672-4F3D-AA98-8251402C0012}"/>
          </ac:spMkLst>
        </pc:spChg>
        <pc:spChg chg="add mod">
          <ac:chgData name="Wojciech Kustra" userId="afebd3d0-216b-4c4f-8992-1bf1fda6d5e8" providerId="ADAL" clId="{1D307E72-7901-4E61-A01B-3C4232ABCF63}" dt="2026-07-19T12:49:18.621" v="1473" actId="1035"/>
          <ac:spMkLst>
            <pc:docMk/>
            <pc:sldMk cId="560177129" sldId="500"/>
            <ac:spMk id="10" creationId="{7A0C329C-F851-48E8-946A-DD7DED735B20}"/>
          </ac:spMkLst>
        </pc:spChg>
      </pc:sldChg>
      <pc:sldChg chg="addSp delSp modSp del mod">
        <pc:chgData name="Wojciech Kustra" userId="afebd3d0-216b-4c4f-8992-1bf1fda6d5e8" providerId="ADAL" clId="{1D307E72-7901-4E61-A01B-3C4232ABCF63}" dt="2026-07-19T12:52:02.420" v="1489"/>
        <pc:sldMkLst>
          <pc:docMk/>
          <pc:sldMk cId="2783036439" sldId="501"/>
        </pc:sldMkLst>
        <pc:spChg chg="del">
          <ac:chgData name="Wojciech Kustra" userId="afebd3d0-216b-4c4f-8992-1bf1fda6d5e8" providerId="ADAL" clId="{1D307E72-7901-4E61-A01B-3C4232ABCF63}" dt="2026-07-19T12:43:31.717" v="1440" actId="478"/>
          <ac:spMkLst>
            <pc:docMk/>
            <pc:sldMk cId="2783036439" sldId="501"/>
            <ac:spMk id="3" creationId="{C275C0D0-0488-452A-8A50-A1C3278A7BC2}"/>
          </ac:spMkLst>
        </pc:spChg>
        <pc:spChg chg="add mod">
          <ac:chgData name="Wojciech Kustra" userId="afebd3d0-216b-4c4f-8992-1bf1fda6d5e8" providerId="ADAL" clId="{1D307E72-7901-4E61-A01B-3C4232ABCF63}" dt="2026-07-19T12:43:38.346" v="1441" actId="255"/>
          <ac:spMkLst>
            <pc:docMk/>
            <pc:sldMk cId="2783036439" sldId="501"/>
            <ac:spMk id="4" creationId="{C2E384EE-52F7-4093-8B4C-F972393124D6}"/>
          </ac:spMkLst>
        </pc:spChg>
        <pc:spChg chg="add mod">
          <ac:chgData name="Wojciech Kustra" userId="afebd3d0-216b-4c4f-8992-1bf1fda6d5e8" providerId="ADAL" clId="{1D307E72-7901-4E61-A01B-3C4232ABCF63}" dt="2026-07-19T12:44:11.503" v="1448" actId="14100"/>
          <ac:spMkLst>
            <pc:docMk/>
            <pc:sldMk cId="2783036439" sldId="501"/>
            <ac:spMk id="6" creationId="{84C4161E-B6B2-4228-9F90-20453B65A766}"/>
          </ac:spMkLst>
        </pc:spChg>
        <pc:spChg chg="add mod">
          <ac:chgData name="Wojciech Kustra" userId="afebd3d0-216b-4c4f-8992-1bf1fda6d5e8" providerId="ADAL" clId="{1D307E72-7901-4E61-A01B-3C4232ABCF63}" dt="2026-07-19T12:43:38.346" v="1441" actId="255"/>
          <ac:spMkLst>
            <pc:docMk/>
            <pc:sldMk cId="2783036439" sldId="501"/>
            <ac:spMk id="8" creationId="{F1C01FDE-987C-44BD-B132-1037048D5DDF}"/>
          </ac:spMkLst>
        </pc:spChg>
        <pc:spChg chg="add mod">
          <ac:chgData name="Wojciech Kustra" userId="afebd3d0-216b-4c4f-8992-1bf1fda6d5e8" providerId="ADAL" clId="{1D307E72-7901-4E61-A01B-3C4232ABCF63}" dt="2026-07-19T12:43:38.346" v="1441" actId="255"/>
          <ac:spMkLst>
            <pc:docMk/>
            <pc:sldMk cId="2783036439" sldId="501"/>
            <ac:spMk id="9" creationId="{4AAF9270-35D1-44BA-9622-1632B60B9D79}"/>
          </ac:spMkLst>
        </pc:spChg>
        <pc:spChg chg="add mod">
          <ac:chgData name="Wojciech Kustra" userId="afebd3d0-216b-4c4f-8992-1bf1fda6d5e8" providerId="ADAL" clId="{1D307E72-7901-4E61-A01B-3C4232ABCF63}" dt="2026-07-19T12:43:38.346" v="1441" actId="255"/>
          <ac:spMkLst>
            <pc:docMk/>
            <pc:sldMk cId="2783036439" sldId="501"/>
            <ac:spMk id="10" creationId="{86C7CF2E-7733-4CA4-BF62-DA2A75265AD8}"/>
          </ac:spMkLst>
        </pc:spChg>
        <pc:spChg chg="add mod">
          <ac:chgData name="Wojciech Kustra" userId="afebd3d0-216b-4c4f-8992-1bf1fda6d5e8" providerId="ADAL" clId="{1D307E72-7901-4E61-A01B-3C4232ABCF63}" dt="2026-07-19T12:43:38.346" v="1441" actId="255"/>
          <ac:spMkLst>
            <pc:docMk/>
            <pc:sldMk cId="2783036439" sldId="501"/>
            <ac:spMk id="11" creationId="{DEA323F2-D587-4679-9BFA-EC295837EA30}"/>
          </ac:spMkLst>
        </pc:spChg>
        <pc:spChg chg="add mod">
          <ac:chgData name="Wojciech Kustra" userId="afebd3d0-216b-4c4f-8992-1bf1fda6d5e8" providerId="ADAL" clId="{1D307E72-7901-4E61-A01B-3C4232ABCF63}" dt="2026-07-19T12:43:38.346" v="1441" actId="255"/>
          <ac:spMkLst>
            <pc:docMk/>
            <pc:sldMk cId="2783036439" sldId="501"/>
            <ac:spMk id="12" creationId="{B59DD4B1-83AC-436D-B200-3E50326014D2}"/>
          </ac:spMkLst>
        </pc:spChg>
        <pc:spChg chg="add del mod">
          <ac:chgData name="Wojciech Kustra" userId="afebd3d0-216b-4c4f-8992-1bf1fda6d5e8" providerId="ADAL" clId="{1D307E72-7901-4E61-A01B-3C4232ABCF63}" dt="2026-07-19T12:40:48.715" v="1378"/>
          <ac:spMkLst>
            <pc:docMk/>
            <pc:sldMk cId="2783036439" sldId="501"/>
            <ac:spMk id="13" creationId="{BD01382F-8008-4E4E-94FD-9DD6C87526F7}"/>
          </ac:spMkLst>
        </pc:spChg>
        <pc:spChg chg="add del mod">
          <ac:chgData name="Wojciech Kustra" userId="afebd3d0-216b-4c4f-8992-1bf1fda6d5e8" providerId="ADAL" clId="{1D307E72-7901-4E61-A01B-3C4232ABCF63}" dt="2026-07-19T12:40:48.715" v="1379"/>
          <ac:spMkLst>
            <pc:docMk/>
            <pc:sldMk cId="2783036439" sldId="501"/>
            <ac:spMk id="14" creationId="{8E1E3C95-0F1B-4BB5-BB57-08C7916E4B48}"/>
          </ac:spMkLst>
        </pc:spChg>
        <pc:spChg chg="add del mod">
          <ac:chgData name="Wojciech Kustra" userId="afebd3d0-216b-4c4f-8992-1bf1fda6d5e8" providerId="ADAL" clId="{1D307E72-7901-4E61-A01B-3C4232ABCF63}" dt="2026-07-19T12:40:48.716" v="1380"/>
          <ac:spMkLst>
            <pc:docMk/>
            <pc:sldMk cId="2783036439" sldId="501"/>
            <ac:spMk id="15" creationId="{DE636487-6235-4DA0-AFF6-18763C3308E9}"/>
          </ac:spMkLst>
        </pc:spChg>
        <pc:spChg chg="add mod">
          <ac:chgData name="Wojciech Kustra" userId="afebd3d0-216b-4c4f-8992-1bf1fda6d5e8" providerId="ADAL" clId="{1D307E72-7901-4E61-A01B-3C4232ABCF63}" dt="2026-07-19T12:43:45.435" v="1443" actId="255"/>
          <ac:spMkLst>
            <pc:docMk/>
            <pc:sldMk cId="2783036439" sldId="501"/>
            <ac:spMk id="16" creationId="{797F4838-FE0A-432C-AFD3-1EED934CD71E}"/>
          </ac:spMkLst>
        </pc:spChg>
        <pc:spChg chg="add del mod">
          <ac:chgData name="Wojciech Kustra" userId="afebd3d0-216b-4c4f-8992-1bf1fda6d5e8" providerId="ADAL" clId="{1D307E72-7901-4E61-A01B-3C4232ABCF63}" dt="2026-07-19T12:41:17.377" v="1404"/>
          <ac:spMkLst>
            <pc:docMk/>
            <pc:sldMk cId="2783036439" sldId="501"/>
            <ac:spMk id="17" creationId="{1E76EE2F-0C11-4B07-A7EE-1FB2707B1EB9}"/>
          </ac:spMkLst>
        </pc:spChg>
        <pc:spChg chg="add del mod">
          <ac:chgData name="Wojciech Kustra" userId="afebd3d0-216b-4c4f-8992-1bf1fda6d5e8" providerId="ADAL" clId="{1D307E72-7901-4E61-A01B-3C4232ABCF63}" dt="2026-07-19T12:41:17.378" v="1405"/>
          <ac:spMkLst>
            <pc:docMk/>
            <pc:sldMk cId="2783036439" sldId="501"/>
            <ac:spMk id="18" creationId="{E6D81250-DAFA-4C4D-9C05-BB69C6867DA1}"/>
          </ac:spMkLst>
        </pc:spChg>
        <pc:spChg chg="add del mod">
          <ac:chgData name="Wojciech Kustra" userId="afebd3d0-216b-4c4f-8992-1bf1fda6d5e8" providerId="ADAL" clId="{1D307E72-7901-4E61-A01B-3C4232ABCF63}" dt="2026-07-19T12:41:17.379" v="1406"/>
          <ac:spMkLst>
            <pc:docMk/>
            <pc:sldMk cId="2783036439" sldId="501"/>
            <ac:spMk id="19" creationId="{7D1990A6-1AEE-4D19-A963-6A631AFD2117}"/>
          </ac:spMkLst>
        </pc:spChg>
        <pc:spChg chg="add del mod">
          <ac:chgData name="Wojciech Kustra" userId="afebd3d0-216b-4c4f-8992-1bf1fda6d5e8" providerId="ADAL" clId="{1D307E72-7901-4E61-A01B-3C4232ABCF63}" dt="2026-07-19T12:41:17.379" v="1407"/>
          <ac:spMkLst>
            <pc:docMk/>
            <pc:sldMk cId="2783036439" sldId="501"/>
            <ac:spMk id="20" creationId="{6760708D-6BD9-45E3-8065-7A89C36187DB}"/>
          </ac:spMkLst>
        </pc:spChg>
        <pc:spChg chg="add mod">
          <ac:chgData name="Wojciech Kustra" userId="afebd3d0-216b-4c4f-8992-1bf1fda6d5e8" providerId="ADAL" clId="{1D307E72-7901-4E61-A01B-3C4232ABCF63}" dt="2026-07-19T12:41:17.403" v="1410"/>
          <ac:spMkLst>
            <pc:docMk/>
            <pc:sldMk cId="2783036439" sldId="501"/>
            <ac:spMk id="21" creationId="{52CA684D-ADD1-4DC2-B163-F276243B8949}"/>
          </ac:spMkLst>
        </pc:spChg>
        <pc:spChg chg="add mod">
          <ac:chgData name="Wojciech Kustra" userId="afebd3d0-216b-4c4f-8992-1bf1fda6d5e8" providerId="ADAL" clId="{1D307E72-7901-4E61-A01B-3C4232ABCF63}" dt="2026-07-19T12:41:17.405" v="1413"/>
          <ac:spMkLst>
            <pc:docMk/>
            <pc:sldMk cId="2783036439" sldId="501"/>
            <ac:spMk id="22" creationId="{388909FA-B45D-4D2C-96C2-8AB7E7F43352}"/>
          </ac:spMkLst>
        </pc:spChg>
        <pc:spChg chg="add mod">
          <ac:chgData name="Wojciech Kustra" userId="afebd3d0-216b-4c4f-8992-1bf1fda6d5e8" providerId="ADAL" clId="{1D307E72-7901-4E61-A01B-3C4232ABCF63}" dt="2026-07-19T12:41:17.406" v="1416"/>
          <ac:spMkLst>
            <pc:docMk/>
            <pc:sldMk cId="2783036439" sldId="501"/>
            <ac:spMk id="23" creationId="{30CE983C-289A-4D44-8596-AC50755C9B3B}"/>
          </ac:spMkLst>
        </pc:spChg>
        <pc:spChg chg="add mod">
          <ac:chgData name="Wojciech Kustra" userId="afebd3d0-216b-4c4f-8992-1bf1fda6d5e8" providerId="ADAL" clId="{1D307E72-7901-4E61-A01B-3C4232ABCF63}" dt="2026-07-19T12:41:17.408" v="1419"/>
          <ac:spMkLst>
            <pc:docMk/>
            <pc:sldMk cId="2783036439" sldId="501"/>
            <ac:spMk id="24" creationId="{6CA33BC5-C50E-4651-8BF4-F3B192341813}"/>
          </ac:spMkLst>
        </pc:spChg>
        <pc:spChg chg="add mod">
          <ac:chgData name="Wojciech Kustra" userId="afebd3d0-216b-4c4f-8992-1bf1fda6d5e8" providerId="ADAL" clId="{1D307E72-7901-4E61-A01B-3C4232ABCF63}" dt="2026-07-19T12:41:17.410" v="1422"/>
          <ac:spMkLst>
            <pc:docMk/>
            <pc:sldMk cId="2783036439" sldId="501"/>
            <ac:spMk id="25" creationId="{16FB7152-D235-43D5-81B2-D66CA73D5607}"/>
          </ac:spMkLst>
        </pc:spChg>
        <pc:spChg chg="add mod">
          <ac:chgData name="Wojciech Kustra" userId="afebd3d0-216b-4c4f-8992-1bf1fda6d5e8" providerId="ADAL" clId="{1D307E72-7901-4E61-A01B-3C4232ABCF63}" dt="2026-07-19T12:41:17.411" v="1425"/>
          <ac:spMkLst>
            <pc:docMk/>
            <pc:sldMk cId="2783036439" sldId="501"/>
            <ac:spMk id="26" creationId="{5CCA83A4-A911-465D-A8B5-426363B8769D}"/>
          </ac:spMkLst>
        </pc:spChg>
        <pc:spChg chg="add mod">
          <ac:chgData name="Wojciech Kustra" userId="afebd3d0-216b-4c4f-8992-1bf1fda6d5e8" providerId="ADAL" clId="{1D307E72-7901-4E61-A01B-3C4232ABCF63}" dt="2026-07-19T12:41:17.412" v="1428"/>
          <ac:spMkLst>
            <pc:docMk/>
            <pc:sldMk cId="2783036439" sldId="501"/>
            <ac:spMk id="27" creationId="{05AF4624-9942-4FD2-95AD-C861E6BAE39C}"/>
          </ac:spMkLst>
        </pc:spChg>
        <pc:spChg chg="add mod">
          <ac:chgData name="Wojciech Kustra" userId="afebd3d0-216b-4c4f-8992-1bf1fda6d5e8" providerId="ADAL" clId="{1D307E72-7901-4E61-A01B-3C4232ABCF63}" dt="2026-07-19T12:41:17.413" v="1431"/>
          <ac:spMkLst>
            <pc:docMk/>
            <pc:sldMk cId="2783036439" sldId="501"/>
            <ac:spMk id="28" creationId="{FE700434-E13E-4926-880A-C2DFBD0B0993}"/>
          </ac:spMkLst>
        </pc:spChg>
        <pc:spChg chg="add mod">
          <ac:chgData name="Wojciech Kustra" userId="afebd3d0-216b-4c4f-8992-1bf1fda6d5e8" providerId="ADAL" clId="{1D307E72-7901-4E61-A01B-3C4232ABCF63}" dt="2026-07-19T12:41:17.414" v="1434"/>
          <ac:spMkLst>
            <pc:docMk/>
            <pc:sldMk cId="2783036439" sldId="501"/>
            <ac:spMk id="29" creationId="{916BB77C-DE91-44CD-9C81-7497F8E3CA5A}"/>
          </ac:spMkLst>
        </pc:spChg>
        <pc:spChg chg="add mod">
          <ac:chgData name="Wojciech Kustra" userId="afebd3d0-216b-4c4f-8992-1bf1fda6d5e8" providerId="ADAL" clId="{1D307E72-7901-4E61-A01B-3C4232ABCF63}" dt="2026-07-19T12:41:17.415" v="1437"/>
          <ac:spMkLst>
            <pc:docMk/>
            <pc:sldMk cId="2783036439" sldId="501"/>
            <ac:spMk id="30" creationId="{F5DE9C8A-84DD-40EB-939D-6047BD98F004}"/>
          </ac:spMkLst>
        </pc:spChg>
      </pc:sldChg>
      <pc:sldChg chg="modSp del mod">
        <pc:chgData name="Wojciech Kustra" userId="afebd3d0-216b-4c4f-8992-1bf1fda6d5e8" providerId="ADAL" clId="{1D307E72-7901-4E61-A01B-3C4232ABCF63}" dt="2026-07-19T12:52:04.151" v="1491"/>
        <pc:sldMkLst>
          <pc:docMk/>
          <pc:sldMk cId="2726479989" sldId="502"/>
        </pc:sldMkLst>
        <pc:spChg chg="mod">
          <ac:chgData name="Wojciech Kustra" userId="afebd3d0-216b-4c4f-8992-1bf1fda6d5e8" providerId="ADAL" clId="{1D307E72-7901-4E61-A01B-3C4232ABCF63}" dt="2026-07-19T12:46:15.967" v="1449" actId="948"/>
          <ac:spMkLst>
            <pc:docMk/>
            <pc:sldMk cId="2726479989" sldId="502"/>
            <ac:spMk id="4" creationId="{F50EEDA8-74CE-D2D5-FA52-5D111688953C}"/>
          </ac:spMkLst>
        </pc:spChg>
      </pc:sldChg>
      <pc:sldChg chg="del">
        <pc:chgData name="Wojciech Kustra" userId="afebd3d0-216b-4c4f-8992-1bf1fda6d5e8" providerId="ADAL" clId="{1D307E72-7901-4E61-A01B-3C4232ABCF63}" dt="2026-07-19T12:52:40.213" v="1493"/>
        <pc:sldMkLst>
          <pc:docMk/>
          <pc:sldMk cId="2695911456" sldId="503"/>
        </pc:sldMkLst>
      </pc:sldChg>
      <pc:sldChg chg="del">
        <pc:chgData name="Wojciech Kustra" userId="afebd3d0-216b-4c4f-8992-1bf1fda6d5e8" providerId="ADAL" clId="{1D307E72-7901-4E61-A01B-3C4232ABCF63}" dt="2026-07-19T12:52:41.709" v="1495"/>
        <pc:sldMkLst>
          <pc:docMk/>
          <pc:sldMk cId="941609767" sldId="504"/>
        </pc:sldMkLst>
      </pc:sldChg>
      <pc:sldChg chg="del">
        <pc:chgData name="Wojciech Kustra" userId="afebd3d0-216b-4c4f-8992-1bf1fda6d5e8" providerId="ADAL" clId="{1D307E72-7901-4E61-A01B-3C4232ABCF63}" dt="2026-07-19T12:52:43.077" v="1497"/>
        <pc:sldMkLst>
          <pc:docMk/>
          <pc:sldMk cId="660761545" sldId="505"/>
        </pc:sldMkLst>
      </pc:sldChg>
      <pc:sldChg chg="addSp modSp add del mod">
        <pc:chgData name="Wojciech Kustra" userId="afebd3d0-216b-4c4f-8992-1bf1fda6d5e8" providerId="ADAL" clId="{1D307E72-7901-4E61-A01B-3C4232ABCF63}" dt="2026-07-19T12:52:44.564" v="1499"/>
        <pc:sldMkLst>
          <pc:docMk/>
          <pc:sldMk cId="2015322654" sldId="506"/>
        </pc:sldMkLst>
        <pc:spChg chg="add mod">
          <ac:chgData name="Wojciech Kustra" userId="afebd3d0-216b-4c4f-8992-1bf1fda6d5e8" providerId="ADAL" clId="{1D307E72-7901-4E61-A01B-3C4232ABCF63}" dt="2026-07-19T12:48:23.027" v="1458" actId="255"/>
          <ac:spMkLst>
            <pc:docMk/>
            <pc:sldMk cId="2015322654" sldId="506"/>
            <ac:spMk id="3" creationId="{4C3173B2-C476-4C1C-86EF-5E19F5F9E50B}"/>
          </ac:spMkLst>
        </pc:spChg>
        <pc:spChg chg="add mod">
          <ac:chgData name="Wojciech Kustra" userId="afebd3d0-216b-4c4f-8992-1bf1fda6d5e8" providerId="ADAL" clId="{1D307E72-7901-4E61-A01B-3C4232ABCF63}" dt="2026-07-19T12:48:23.027" v="1458" actId="255"/>
          <ac:spMkLst>
            <pc:docMk/>
            <pc:sldMk cId="2015322654" sldId="506"/>
            <ac:spMk id="6" creationId="{DD48D782-4ACD-408A-9EF9-A43A86EDAF0F}"/>
          </ac:spMkLst>
        </pc:spChg>
        <pc:spChg chg="add mod">
          <ac:chgData name="Wojciech Kustra" userId="afebd3d0-216b-4c4f-8992-1bf1fda6d5e8" providerId="ADAL" clId="{1D307E72-7901-4E61-A01B-3C4232ABCF63}" dt="2026-07-19T12:48:23.027" v="1458" actId="255"/>
          <ac:spMkLst>
            <pc:docMk/>
            <pc:sldMk cId="2015322654" sldId="506"/>
            <ac:spMk id="7" creationId="{9B2B1691-9F09-4A65-95F2-9E12EED9D7CC}"/>
          </ac:spMkLst>
        </pc:spChg>
        <pc:spChg chg="add mod">
          <ac:chgData name="Wojciech Kustra" userId="afebd3d0-216b-4c4f-8992-1bf1fda6d5e8" providerId="ADAL" clId="{1D307E72-7901-4E61-A01B-3C4232ABCF63}" dt="2026-07-19T12:40:15.639" v="475"/>
          <ac:spMkLst>
            <pc:docMk/>
            <pc:sldMk cId="2015322654" sldId="506"/>
            <ac:spMk id="8" creationId="{F562F84A-2348-4EFE-90E0-9A45E9596D7C}"/>
          </ac:spMkLst>
        </pc:spChg>
        <pc:spChg chg="add mod">
          <ac:chgData name="Wojciech Kustra" userId="afebd3d0-216b-4c4f-8992-1bf1fda6d5e8" providerId="ADAL" clId="{1D307E72-7901-4E61-A01B-3C4232ABCF63}" dt="2026-07-19T12:40:15.644" v="486"/>
          <ac:spMkLst>
            <pc:docMk/>
            <pc:sldMk cId="2015322654" sldId="506"/>
            <ac:spMk id="9" creationId="{45A0CB7B-E175-414A-9212-031687B33D87}"/>
          </ac:spMkLst>
        </pc:spChg>
        <pc:spChg chg="add mod">
          <ac:chgData name="Wojciech Kustra" userId="afebd3d0-216b-4c4f-8992-1bf1fda6d5e8" providerId="ADAL" clId="{1D307E72-7901-4E61-A01B-3C4232ABCF63}" dt="2026-07-19T12:40:15.652" v="497"/>
          <ac:spMkLst>
            <pc:docMk/>
            <pc:sldMk cId="2015322654" sldId="506"/>
            <ac:spMk id="10" creationId="{9980E17A-1FD2-428C-9A31-C7D83FC89FA6}"/>
          </ac:spMkLst>
        </pc:spChg>
        <pc:spChg chg="add mod">
          <ac:chgData name="Wojciech Kustra" userId="afebd3d0-216b-4c4f-8992-1bf1fda6d5e8" providerId="ADAL" clId="{1D307E72-7901-4E61-A01B-3C4232ABCF63}" dt="2026-07-19T12:40:15.657" v="508"/>
          <ac:spMkLst>
            <pc:docMk/>
            <pc:sldMk cId="2015322654" sldId="506"/>
            <ac:spMk id="11" creationId="{2C62AF2C-97B8-42D2-9BC8-95C7E2258D3F}"/>
          </ac:spMkLst>
        </pc:spChg>
        <pc:spChg chg="add mod">
          <ac:chgData name="Wojciech Kustra" userId="afebd3d0-216b-4c4f-8992-1bf1fda6d5e8" providerId="ADAL" clId="{1D307E72-7901-4E61-A01B-3C4232ABCF63}" dt="2026-07-19T12:40:15.662" v="519"/>
          <ac:spMkLst>
            <pc:docMk/>
            <pc:sldMk cId="2015322654" sldId="506"/>
            <ac:spMk id="12" creationId="{CF0F9322-51D1-4F39-8F2B-7105F7DE13F8}"/>
          </ac:spMkLst>
        </pc:spChg>
        <pc:spChg chg="add mod">
          <ac:chgData name="Wojciech Kustra" userId="afebd3d0-216b-4c4f-8992-1bf1fda6d5e8" providerId="ADAL" clId="{1D307E72-7901-4E61-A01B-3C4232ABCF63}" dt="2026-07-19T12:40:15.668" v="530"/>
          <ac:spMkLst>
            <pc:docMk/>
            <pc:sldMk cId="2015322654" sldId="506"/>
            <ac:spMk id="13" creationId="{D4D4CF1D-2B91-46C5-A304-883CCA0EC48C}"/>
          </ac:spMkLst>
        </pc:spChg>
        <pc:spChg chg="add mod">
          <ac:chgData name="Wojciech Kustra" userId="afebd3d0-216b-4c4f-8992-1bf1fda6d5e8" providerId="ADAL" clId="{1D307E72-7901-4E61-A01B-3C4232ABCF63}" dt="2026-07-19T12:40:15.673" v="541"/>
          <ac:spMkLst>
            <pc:docMk/>
            <pc:sldMk cId="2015322654" sldId="506"/>
            <ac:spMk id="14" creationId="{62BF2975-F636-48CD-9689-3DE708986896}"/>
          </ac:spMkLst>
        </pc:spChg>
        <pc:spChg chg="add mod">
          <ac:chgData name="Wojciech Kustra" userId="afebd3d0-216b-4c4f-8992-1bf1fda6d5e8" providerId="ADAL" clId="{1D307E72-7901-4E61-A01B-3C4232ABCF63}" dt="2026-07-19T12:48:18.632" v="1457" actId="255"/>
          <ac:spMkLst>
            <pc:docMk/>
            <pc:sldMk cId="2015322654" sldId="506"/>
            <ac:spMk id="15" creationId="{EE785356-F638-4867-B580-C4C3AE66514E}"/>
          </ac:spMkLst>
        </pc:spChg>
        <pc:spChg chg="add mod">
          <ac:chgData name="Wojciech Kustra" userId="afebd3d0-216b-4c4f-8992-1bf1fda6d5e8" providerId="ADAL" clId="{1D307E72-7901-4E61-A01B-3C4232ABCF63}" dt="2026-07-19T12:40:15.682" v="563"/>
          <ac:spMkLst>
            <pc:docMk/>
            <pc:sldMk cId="2015322654" sldId="506"/>
            <ac:spMk id="16" creationId="{ADFF81D7-F523-4C69-AAB5-2DB5CE933CBA}"/>
          </ac:spMkLst>
        </pc:spChg>
        <pc:spChg chg="add mod">
          <ac:chgData name="Wojciech Kustra" userId="afebd3d0-216b-4c4f-8992-1bf1fda6d5e8" providerId="ADAL" clId="{1D307E72-7901-4E61-A01B-3C4232ABCF63}" dt="2026-07-19T12:48:11.139" v="1456" actId="255"/>
          <ac:spMkLst>
            <pc:docMk/>
            <pc:sldMk cId="2015322654" sldId="506"/>
            <ac:spMk id="17" creationId="{4564893C-63C1-4793-890F-3FFC2DCD7DDF}"/>
          </ac:spMkLst>
        </pc:spChg>
        <pc:spChg chg="add mod">
          <ac:chgData name="Wojciech Kustra" userId="afebd3d0-216b-4c4f-8992-1bf1fda6d5e8" providerId="ADAL" clId="{1D307E72-7901-4E61-A01B-3C4232ABCF63}" dt="2026-07-19T12:40:15.691" v="585"/>
          <ac:spMkLst>
            <pc:docMk/>
            <pc:sldMk cId="2015322654" sldId="506"/>
            <ac:spMk id="18" creationId="{05F5E428-9F83-4A9A-8212-A280F267FDE5}"/>
          </ac:spMkLst>
        </pc:spChg>
        <pc:spChg chg="add mod">
          <ac:chgData name="Wojciech Kustra" userId="afebd3d0-216b-4c4f-8992-1bf1fda6d5e8" providerId="ADAL" clId="{1D307E72-7901-4E61-A01B-3C4232ABCF63}" dt="2026-07-19T12:40:15.696" v="596"/>
          <ac:spMkLst>
            <pc:docMk/>
            <pc:sldMk cId="2015322654" sldId="506"/>
            <ac:spMk id="19" creationId="{1C3E1C38-7A43-45AE-9470-1530612AD83B}"/>
          </ac:spMkLst>
        </pc:spChg>
        <pc:spChg chg="add mod">
          <ac:chgData name="Wojciech Kustra" userId="afebd3d0-216b-4c4f-8992-1bf1fda6d5e8" providerId="ADAL" clId="{1D307E72-7901-4E61-A01B-3C4232ABCF63}" dt="2026-07-19T12:48:11.139" v="1456" actId="255"/>
          <ac:spMkLst>
            <pc:docMk/>
            <pc:sldMk cId="2015322654" sldId="506"/>
            <ac:spMk id="20" creationId="{CF83159B-1650-41F1-B389-BB50C2E3ED45}"/>
          </ac:spMkLst>
        </pc:spChg>
        <pc:spChg chg="add mod">
          <ac:chgData name="Wojciech Kustra" userId="afebd3d0-216b-4c4f-8992-1bf1fda6d5e8" providerId="ADAL" clId="{1D307E72-7901-4E61-A01B-3C4232ABCF63}" dt="2026-07-19T12:40:15.706" v="618"/>
          <ac:spMkLst>
            <pc:docMk/>
            <pc:sldMk cId="2015322654" sldId="506"/>
            <ac:spMk id="21" creationId="{AD6E27DC-9879-483F-971D-0BEBFE6B3619}"/>
          </ac:spMkLst>
        </pc:spChg>
        <pc:spChg chg="add mod">
          <ac:chgData name="Wojciech Kustra" userId="afebd3d0-216b-4c4f-8992-1bf1fda6d5e8" providerId="ADAL" clId="{1D307E72-7901-4E61-A01B-3C4232ABCF63}" dt="2026-07-19T12:48:18.632" v="1457" actId="255"/>
          <ac:spMkLst>
            <pc:docMk/>
            <pc:sldMk cId="2015322654" sldId="506"/>
            <ac:spMk id="22" creationId="{FD654B19-38EA-402F-8AB7-158EC87E7E6A}"/>
          </ac:spMkLst>
        </pc:spChg>
        <pc:spChg chg="add mod">
          <ac:chgData name="Wojciech Kustra" userId="afebd3d0-216b-4c4f-8992-1bf1fda6d5e8" providerId="ADAL" clId="{1D307E72-7901-4E61-A01B-3C4232ABCF63}" dt="2026-07-19T12:48:11.139" v="1456" actId="255"/>
          <ac:spMkLst>
            <pc:docMk/>
            <pc:sldMk cId="2015322654" sldId="506"/>
            <ac:spMk id="23" creationId="{53676206-A0FE-4067-98BE-7BB55FF0ED22}"/>
          </ac:spMkLst>
        </pc:spChg>
        <pc:spChg chg="add mod">
          <ac:chgData name="Wojciech Kustra" userId="afebd3d0-216b-4c4f-8992-1bf1fda6d5e8" providerId="ADAL" clId="{1D307E72-7901-4E61-A01B-3C4232ABCF63}" dt="2026-07-19T12:40:15.721" v="651"/>
          <ac:spMkLst>
            <pc:docMk/>
            <pc:sldMk cId="2015322654" sldId="506"/>
            <ac:spMk id="24" creationId="{69EE6D46-A9E4-4465-BB58-228F1C8AA6B3}"/>
          </ac:spMkLst>
        </pc:spChg>
        <pc:spChg chg="add mod">
          <ac:chgData name="Wojciech Kustra" userId="afebd3d0-216b-4c4f-8992-1bf1fda6d5e8" providerId="ADAL" clId="{1D307E72-7901-4E61-A01B-3C4232ABCF63}" dt="2026-07-19T12:40:15.726" v="662"/>
          <ac:spMkLst>
            <pc:docMk/>
            <pc:sldMk cId="2015322654" sldId="506"/>
            <ac:spMk id="25" creationId="{946D717F-4158-497C-9C61-F7A7773CDF51}"/>
          </ac:spMkLst>
        </pc:spChg>
        <pc:spChg chg="add mod">
          <ac:chgData name="Wojciech Kustra" userId="afebd3d0-216b-4c4f-8992-1bf1fda6d5e8" providerId="ADAL" clId="{1D307E72-7901-4E61-A01B-3C4232ABCF63}" dt="2026-07-19T12:48:11.139" v="1456" actId="255"/>
          <ac:spMkLst>
            <pc:docMk/>
            <pc:sldMk cId="2015322654" sldId="506"/>
            <ac:spMk id="26" creationId="{08C00579-E513-42D6-8B91-D127958798E6}"/>
          </ac:spMkLst>
        </pc:spChg>
        <pc:spChg chg="add mod">
          <ac:chgData name="Wojciech Kustra" userId="afebd3d0-216b-4c4f-8992-1bf1fda6d5e8" providerId="ADAL" clId="{1D307E72-7901-4E61-A01B-3C4232ABCF63}" dt="2026-07-19T12:40:15.787" v="684"/>
          <ac:spMkLst>
            <pc:docMk/>
            <pc:sldMk cId="2015322654" sldId="506"/>
            <ac:spMk id="27" creationId="{D0628A6D-0AC6-45CB-9ADB-3007EF82EE30}"/>
          </ac:spMkLst>
        </pc:spChg>
        <pc:spChg chg="add mod">
          <ac:chgData name="Wojciech Kustra" userId="afebd3d0-216b-4c4f-8992-1bf1fda6d5e8" providerId="ADAL" clId="{1D307E72-7901-4E61-A01B-3C4232ABCF63}" dt="2026-07-19T12:40:15.792" v="695"/>
          <ac:spMkLst>
            <pc:docMk/>
            <pc:sldMk cId="2015322654" sldId="506"/>
            <ac:spMk id="28" creationId="{EC340193-2615-4F0E-BA58-C05F161640AA}"/>
          </ac:spMkLst>
        </pc:spChg>
        <pc:spChg chg="add mod">
          <ac:chgData name="Wojciech Kustra" userId="afebd3d0-216b-4c4f-8992-1bf1fda6d5e8" providerId="ADAL" clId="{1D307E72-7901-4E61-A01B-3C4232ABCF63}" dt="2026-07-19T12:48:11.139" v="1456" actId="255"/>
          <ac:spMkLst>
            <pc:docMk/>
            <pc:sldMk cId="2015322654" sldId="506"/>
            <ac:spMk id="29" creationId="{5C1B1DA2-3646-4031-A69D-7FFFC5D02A33}"/>
          </ac:spMkLst>
        </pc:spChg>
        <pc:spChg chg="add mod">
          <ac:chgData name="Wojciech Kustra" userId="afebd3d0-216b-4c4f-8992-1bf1fda6d5e8" providerId="ADAL" clId="{1D307E72-7901-4E61-A01B-3C4232ABCF63}" dt="2026-07-19T12:40:15.802" v="717"/>
          <ac:spMkLst>
            <pc:docMk/>
            <pc:sldMk cId="2015322654" sldId="506"/>
            <ac:spMk id="30" creationId="{FD797731-4157-42D3-B52C-4D73EFD35005}"/>
          </ac:spMkLst>
        </pc:spChg>
        <pc:spChg chg="add mod">
          <ac:chgData name="Wojciech Kustra" userId="afebd3d0-216b-4c4f-8992-1bf1fda6d5e8" providerId="ADAL" clId="{1D307E72-7901-4E61-A01B-3C4232ABCF63}" dt="2026-07-19T12:48:18.632" v="1457" actId="255"/>
          <ac:spMkLst>
            <pc:docMk/>
            <pc:sldMk cId="2015322654" sldId="506"/>
            <ac:spMk id="31" creationId="{937CED45-52D2-4416-9827-4DEB6F75B4C6}"/>
          </ac:spMkLst>
        </pc:spChg>
        <pc:spChg chg="add mod">
          <ac:chgData name="Wojciech Kustra" userId="afebd3d0-216b-4c4f-8992-1bf1fda6d5e8" providerId="ADAL" clId="{1D307E72-7901-4E61-A01B-3C4232ABCF63}" dt="2026-07-19T12:48:11.139" v="1456" actId="255"/>
          <ac:spMkLst>
            <pc:docMk/>
            <pc:sldMk cId="2015322654" sldId="506"/>
            <ac:spMk id="32" creationId="{AC9B85FC-9CF8-402C-9F49-651934D995E5}"/>
          </ac:spMkLst>
        </pc:spChg>
        <pc:spChg chg="add mod">
          <ac:chgData name="Wojciech Kustra" userId="afebd3d0-216b-4c4f-8992-1bf1fda6d5e8" providerId="ADAL" clId="{1D307E72-7901-4E61-A01B-3C4232ABCF63}" dt="2026-07-19T12:40:15.815" v="750"/>
          <ac:spMkLst>
            <pc:docMk/>
            <pc:sldMk cId="2015322654" sldId="506"/>
            <ac:spMk id="33" creationId="{2092D557-4577-4694-927B-DF1A1EC5967E}"/>
          </ac:spMkLst>
        </pc:spChg>
        <pc:spChg chg="add mod">
          <ac:chgData name="Wojciech Kustra" userId="afebd3d0-216b-4c4f-8992-1bf1fda6d5e8" providerId="ADAL" clId="{1D307E72-7901-4E61-A01B-3C4232ABCF63}" dt="2026-07-19T12:40:15.819" v="761"/>
          <ac:spMkLst>
            <pc:docMk/>
            <pc:sldMk cId="2015322654" sldId="506"/>
            <ac:spMk id="34" creationId="{C782945E-8E13-431D-AD4E-C34FE4C99616}"/>
          </ac:spMkLst>
        </pc:spChg>
        <pc:spChg chg="add mod">
          <ac:chgData name="Wojciech Kustra" userId="afebd3d0-216b-4c4f-8992-1bf1fda6d5e8" providerId="ADAL" clId="{1D307E72-7901-4E61-A01B-3C4232ABCF63}" dt="2026-07-19T12:48:11.139" v="1456" actId="255"/>
          <ac:spMkLst>
            <pc:docMk/>
            <pc:sldMk cId="2015322654" sldId="506"/>
            <ac:spMk id="35" creationId="{8B8BE240-AA35-4C7E-89C3-FCA8E7F52265}"/>
          </ac:spMkLst>
        </pc:spChg>
        <pc:spChg chg="add mod">
          <ac:chgData name="Wojciech Kustra" userId="afebd3d0-216b-4c4f-8992-1bf1fda6d5e8" providerId="ADAL" clId="{1D307E72-7901-4E61-A01B-3C4232ABCF63}" dt="2026-07-19T12:40:15.828" v="783"/>
          <ac:spMkLst>
            <pc:docMk/>
            <pc:sldMk cId="2015322654" sldId="506"/>
            <ac:spMk id="36" creationId="{D5422980-A08D-4387-88F5-8390BA9D205C}"/>
          </ac:spMkLst>
        </pc:spChg>
        <pc:spChg chg="add mod">
          <ac:chgData name="Wojciech Kustra" userId="afebd3d0-216b-4c4f-8992-1bf1fda6d5e8" providerId="ADAL" clId="{1D307E72-7901-4E61-A01B-3C4232ABCF63}" dt="2026-07-19T12:40:15.833" v="794"/>
          <ac:spMkLst>
            <pc:docMk/>
            <pc:sldMk cId="2015322654" sldId="506"/>
            <ac:spMk id="37" creationId="{33D83C9C-4449-4F63-A62F-D2270C7359E5}"/>
          </ac:spMkLst>
        </pc:spChg>
        <pc:spChg chg="add mod">
          <ac:chgData name="Wojciech Kustra" userId="afebd3d0-216b-4c4f-8992-1bf1fda6d5e8" providerId="ADAL" clId="{1D307E72-7901-4E61-A01B-3C4232ABCF63}" dt="2026-07-19T12:40:15.838" v="805"/>
          <ac:spMkLst>
            <pc:docMk/>
            <pc:sldMk cId="2015322654" sldId="506"/>
            <ac:spMk id="38" creationId="{39F15164-0BF7-4F37-A7D0-CDA005062066}"/>
          </ac:spMkLst>
        </pc:spChg>
        <pc:spChg chg="add mod">
          <ac:chgData name="Wojciech Kustra" userId="afebd3d0-216b-4c4f-8992-1bf1fda6d5e8" providerId="ADAL" clId="{1D307E72-7901-4E61-A01B-3C4232ABCF63}" dt="2026-07-19T12:40:15.843" v="816"/>
          <ac:spMkLst>
            <pc:docMk/>
            <pc:sldMk cId="2015322654" sldId="506"/>
            <ac:spMk id="39" creationId="{659F9748-6298-4C0F-8CFE-58D07AEFB2FA}"/>
          </ac:spMkLst>
        </pc:spChg>
        <pc:spChg chg="add mod">
          <ac:chgData name="Wojciech Kustra" userId="afebd3d0-216b-4c4f-8992-1bf1fda6d5e8" providerId="ADAL" clId="{1D307E72-7901-4E61-A01B-3C4232ABCF63}" dt="2026-07-19T12:40:15.848" v="827"/>
          <ac:spMkLst>
            <pc:docMk/>
            <pc:sldMk cId="2015322654" sldId="506"/>
            <ac:spMk id="40" creationId="{3A323E12-E5C6-4196-84E0-EB951D84AAD7}"/>
          </ac:spMkLst>
        </pc:spChg>
        <pc:spChg chg="add mod">
          <ac:chgData name="Wojciech Kustra" userId="afebd3d0-216b-4c4f-8992-1bf1fda6d5e8" providerId="ADAL" clId="{1D307E72-7901-4E61-A01B-3C4232ABCF63}" dt="2026-07-19T12:40:15.852" v="838"/>
          <ac:spMkLst>
            <pc:docMk/>
            <pc:sldMk cId="2015322654" sldId="506"/>
            <ac:spMk id="41" creationId="{3E3B1971-97CF-49F7-9F51-D8532E069155}"/>
          </ac:spMkLst>
        </pc:spChg>
        <pc:spChg chg="add mod">
          <ac:chgData name="Wojciech Kustra" userId="afebd3d0-216b-4c4f-8992-1bf1fda6d5e8" providerId="ADAL" clId="{1D307E72-7901-4E61-A01B-3C4232ABCF63}" dt="2026-07-19T12:48:18.632" v="1457" actId="255"/>
          <ac:spMkLst>
            <pc:docMk/>
            <pc:sldMk cId="2015322654" sldId="506"/>
            <ac:spMk id="42" creationId="{69FF1F94-E033-4F26-9A08-9BCF5B3B55D5}"/>
          </ac:spMkLst>
        </pc:spChg>
        <pc:spChg chg="add mod">
          <ac:chgData name="Wojciech Kustra" userId="afebd3d0-216b-4c4f-8992-1bf1fda6d5e8" providerId="ADAL" clId="{1D307E72-7901-4E61-A01B-3C4232ABCF63}" dt="2026-07-19T12:40:15.862" v="860"/>
          <ac:spMkLst>
            <pc:docMk/>
            <pc:sldMk cId="2015322654" sldId="506"/>
            <ac:spMk id="43" creationId="{7E881984-B718-454F-9443-1B310746812E}"/>
          </ac:spMkLst>
        </pc:spChg>
        <pc:spChg chg="add mod">
          <ac:chgData name="Wojciech Kustra" userId="afebd3d0-216b-4c4f-8992-1bf1fda6d5e8" providerId="ADAL" clId="{1D307E72-7901-4E61-A01B-3C4232ABCF63}" dt="2026-07-19T12:48:11.139" v="1456" actId="255"/>
          <ac:spMkLst>
            <pc:docMk/>
            <pc:sldMk cId="2015322654" sldId="506"/>
            <ac:spMk id="44" creationId="{21F04CC3-C1D9-4FEC-8B6A-AE9888CACFAA}"/>
          </ac:spMkLst>
        </pc:spChg>
        <pc:spChg chg="add mod">
          <ac:chgData name="Wojciech Kustra" userId="afebd3d0-216b-4c4f-8992-1bf1fda6d5e8" providerId="ADAL" clId="{1D307E72-7901-4E61-A01B-3C4232ABCF63}" dt="2026-07-19T12:48:18.632" v="1457" actId="255"/>
          <ac:spMkLst>
            <pc:docMk/>
            <pc:sldMk cId="2015322654" sldId="506"/>
            <ac:spMk id="45" creationId="{14C9EE32-B550-470C-BFE8-2453417CB94A}"/>
          </ac:spMkLst>
        </pc:spChg>
        <pc:spChg chg="add mod">
          <ac:chgData name="Wojciech Kustra" userId="afebd3d0-216b-4c4f-8992-1bf1fda6d5e8" providerId="ADAL" clId="{1D307E72-7901-4E61-A01B-3C4232ABCF63}" dt="2026-07-19T12:48:18.632" v="1457" actId="255"/>
          <ac:spMkLst>
            <pc:docMk/>
            <pc:sldMk cId="2015322654" sldId="506"/>
            <ac:spMk id="46" creationId="{10A3C14B-CC9B-48BD-AD84-350B19A6C98D}"/>
          </ac:spMkLst>
        </pc:spChg>
        <pc:spChg chg="add mod">
          <ac:chgData name="Wojciech Kustra" userId="afebd3d0-216b-4c4f-8992-1bf1fda6d5e8" providerId="ADAL" clId="{1D307E72-7901-4E61-A01B-3C4232ABCF63}" dt="2026-07-19T12:40:15.921" v="904"/>
          <ac:spMkLst>
            <pc:docMk/>
            <pc:sldMk cId="2015322654" sldId="506"/>
            <ac:spMk id="47" creationId="{315D4834-C866-47B2-A9E2-A7B7C400C270}"/>
          </ac:spMkLst>
        </pc:spChg>
        <pc:spChg chg="add mod">
          <ac:chgData name="Wojciech Kustra" userId="afebd3d0-216b-4c4f-8992-1bf1fda6d5e8" providerId="ADAL" clId="{1D307E72-7901-4E61-A01B-3C4232ABCF63}" dt="2026-07-19T12:40:15.925" v="915"/>
          <ac:spMkLst>
            <pc:docMk/>
            <pc:sldMk cId="2015322654" sldId="506"/>
            <ac:spMk id="48" creationId="{5186CDEB-1534-4E27-88FA-D611F9D754F3}"/>
          </ac:spMkLst>
        </pc:spChg>
        <pc:spChg chg="add mod">
          <ac:chgData name="Wojciech Kustra" userId="afebd3d0-216b-4c4f-8992-1bf1fda6d5e8" providerId="ADAL" clId="{1D307E72-7901-4E61-A01B-3C4232ABCF63}" dt="2026-07-19T12:40:15.930" v="926"/>
          <ac:spMkLst>
            <pc:docMk/>
            <pc:sldMk cId="2015322654" sldId="506"/>
            <ac:spMk id="49" creationId="{536BC3EB-BF87-4884-89C4-B4E32DDA9127}"/>
          </ac:spMkLst>
        </pc:spChg>
        <pc:spChg chg="add mod">
          <ac:chgData name="Wojciech Kustra" userId="afebd3d0-216b-4c4f-8992-1bf1fda6d5e8" providerId="ADAL" clId="{1D307E72-7901-4E61-A01B-3C4232ABCF63}" dt="2026-07-19T12:48:11.139" v="1456" actId="255"/>
          <ac:spMkLst>
            <pc:docMk/>
            <pc:sldMk cId="2015322654" sldId="506"/>
            <ac:spMk id="50" creationId="{3C2E905B-6374-4D01-8ABD-C83D3365E771}"/>
          </ac:spMkLst>
        </pc:spChg>
        <pc:spChg chg="add mod">
          <ac:chgData name="Wojciech Kustra" userId="afebd3d0-216b-4c4f-8992-1bf1fda6d5e8" providerId="ADAL" clId="{1D307E72-7901-4E61-A01B-3C4232ABCF63}" dt="2026-07-19T12:40:15.940" v="948"/>
          <ac:spMkLst>
            <pc:docMk/>
            <pc:sldMk cId="2015322654" sldId="506"/>
            <ac:spMk id="51" creationId="{7E229175-8AD1-4F6D-8754-F94D821B1677}"/>
          </ac:spMkLst>
        </pc:spChg>
        <pc:spChg chg="add mod">
          <ac:chgData name="Wojciech Kustra" userId="afebd3d0-216b-4c4f-8992-1bf1fda6d5e8" providerId="ADAL" clId="{1D307E72-7901-4E61-A01B-3C4232ABCF63}" dt="2026-07-19T12:40:15.945" v="959"/>
          <ac:spMkLst>
            <pc:docMk/>
            <pc:sldMk cId="2015322654" sldId="506"/>
            <ac:spMk id="52" creationId="{A4FD8F75-4CC5-42D9-98E2-A39636AF6296}"/>
          </ac:spMkLst>
        </pc:spChg>
        <pc:spChg chg="add mod">
          <ac:chgData name="Wojciech Kustra" userId="afebd3d0-216b-4c4f-8992-1bf1fda6d5e8" providerId="ADAL" clId="{1D307E72-7901-4E61-A01B-3C4232ABCF63}" dt="2026-07-19T12:40:15.950" v="970"/>
          <ac:spMkLst>
            <pc:docMk/>
            <pc:sldMk cId="2015322654" sldId="506"/>
            <ac:spMk id="53" creationId="{393D7DD3-DC7A-41A0-B3F7-F589B5E3034D}"/>
          </ac:spMkLst>
        </pc:spChg>
        <pc:spChg chg="add mod">
          <ac:chgData name="Wojciech Kustra" userId="afebd3d0-216b-4c4f-8992-1bf1fda6d5e8" providerId="ADAL" clId="{1D307E72-7901-4E61-A01B-3C4232ABCF63}" dt="2026-07-19T12:40:15.955" v="981"/>
          <ac:spMkLst>
            <pc:docMk/>
            <pc:sldMk cId="2015322654" sldId="506"/>
            <ac:spMk id="54" creationId="{9334FC3F-EF6E-4BC4-87A8-9ED4465C907B}"/>
          </ac:spMkLst>
        </pc:spChg>
        <pc:spChg chg="add mod">
          <ac:chgData name="Wojciech Kustra" userId="afebd3d0-216b-4c4f-8992-1bf1fda6d5e8" providerId="ADAL" clId="{1D307E72-7901-4E61-A01B-3C4232ABCF63}" dt="2026-07-19T12:48:18.632" v="1457" actId="255"/>
          <ac:spMkLst>
            <pc:docMk/>
            <pc:sldMk cId="2015322654" sldId="506"/>
            <ac:spMk id="55" creationId="{C0FA66F9-E810-49B3-83B6-E141B6A52558}"/>
          </ac:spMkLst>
        </pc:spChg>
        <pc:spChg chg="add mod">
          <ac:chgData name="Wojciech Kustra" userId="afebd3d0-216b-4c4f-8992-1bf1fda6d5e8" providerId="ADAL" clId="{1D307E72-7901-4E61-A01B-3C4232ABCF63}" dt="2026-07-19T12:40:15.963" v="1003"/>
          <ac:spMkLst>
            <pc:docMk/>
            <pc:sldMk cId="2015322654" sldId="506"/>
            <ac:spMk id="56" creationId="{D6DB3F59-2F93-4F8E-9858-AC630163CD10}"/>
          </ac:spMkLst>
        </pc:spChg>
        <pc:spChg chg="add mod">
          <ac:chgData name="Wojciech Kustra" userId="afebd3d0-216b-4c4f-8992-1bf1fda6d5e8" providerId="ADAL" clId="{1D307E72-7901-4E61-A01B-3C4232ABCF63}" dt="2026-07-19T12:48:18.632" v="1457" actId="255"/>
          <ac:spMkLst>
            <pc:docMk/>
            <pc:sldMk cId="2015322654" sldId="506"/>
            <ac:spMk id="57" creationId="{723AABB7-2243-4E77-BBE0-DFBE100C7605}"/>
          </ac:spMkLst>
        </pc:spChg>
        <pc:spChg chg="add mod">
          <ac:chgData name="Wojciech Kustra" userId="afebd3d0-216b-4c4f-8992-1bf1fda6d5e8" providerId="ADAL" clId="{1D307E72-7901-4E61-A01B-3C4232ABCF63}" dt="2026-07-19T12:48:18.632" v="1457" actId="255"/>
          <ac:spMkLst>
            <pc:docMk/>
            <pc:sldMk cId="2015322654" sldId="506"/>
            <ac:spMk id="58" creationId="{1BF94D76-7F03-4CF4-B249-C3B2570B65CF}"/>
          </ac:spMkLst>
        </pc:spChg>
        <pc:spChg chg="add mod">
          <ac:chgData name="Wojciech Kustra" userId="afebd3d0-216b-4c4f-8992-1bf1fda6d5e8" providerId="ADAL" clId="{1D307E72-7901-4E61-A01B-3C4232ABCF63}" dt="2026-07-19T12:48:11.139" v="1456" actId="255"/>
          <ac:spMkLst>
            <pc:docMk/>
            <pc:sldMk cId="2015322654" sldId="506"/>
            <ac:spMk id="59" creationId="{96627451-965D-485F-B1B2-519AF26D27FE}"/>
          </ac:spMkLst>
        </pc:spChg>
        <pc:spChg chg="add mod">
          <ac:chgData name="Wojciech Kustra" userId="afebd3d0-216b-4c4f-8992-1bf1fda6d5e8" providerId="ADAL" clId="{1D307E72-7901-4E61-A01B-3C4232ABCF63}" dt="2026-07-19T12:40:15.982" v="1047"/>
          <ac:spMkLst>
            <pc:docMk/>
            <pc:sldMk cId="2015322654" sldId="506"/>
            <ac:spMk id="60" creationId="{DD39267C-8111-4E1C-B46E-902226135CF9}"/>
          </ac:spMkLst>
        </pc:spChg>
        <pc:spChg chg="add mod">
          <ac:chgData name="Wojciech Kustra" userId="afebd3d0-216b-4c4f-8992-1bf1fda6d5e8" providerId="ADAL" clId="{1D307E72-7901-4E61-A01B-3C4232ABCF63}" dt="2026-07-19T12:40:15.987" v="1058"/>
          <ac:spMkLst>
            <pc:docMk/>
            <pc:sldMk cId="2015322654" sldId="506"/>
            <ac:spMk id="61" creationId="{E399BADB-0367-4E62-AAC0-3B25D9F7A1D6}"/>
          </ac:spMkLst>
        </pc:spChg>
        <pc:spChg chg="add mod">
          <ac:chgData name="Wojciech Kustra" userId="afebd3d0-216b-4c4f-8992-1bf1fda6d5e8" providerId="ADAL" clId="{1D307E72-7901-4E61-A01B-3C4232ABCF63}" dt="2026-07-19T12:40:16.027" v="1069"/>
          <ac:spMkLst>
            <pc:docMk/>
            <pc:sldMk cId="2015322654" sldId="506"/>
            <ac:spMk id="62" creationId="{4B29C65A-A161-4854-B534-C53F3CA4F36D}"/>
          </ac:spMkLst>
        </pc:spChg>
        <pc:spChg chg="add mod">
          <ac:chgData name="Wojciech Kustra" userId="afebd3d0-216b-4c4f-8992-1bf1fda6d5e8" providerId="ADAL" clId="{1D307E72-7901-4E61-A01B-3C4232ABCF63}" dt="2026-07-19T12:48:18.632" v="1457" actId="255"/>
          <ac:spMkLst>
            <pc:docMk/>
            <pc:sldMk cId="2015322654" sldId="506"/>
            <ac:spMk id="63" creationId="{8C35B88C-55CD-478E-A69D-DAA2F5C88080}"/>
          </ac:spMkLst>
        </pc:spChg>
        <pc:spChg chg="add mod">
          <ac:chgData name="Wojciech Kustra" userId="afebd3d0-216b-4c4f-8992-1bf1fda6d5e8" providerId="ADAL" clId="{1D307E72-7901-4E61-A01B-3C4232ABCF63}" dt="2026-07-19T12:40:16.038" v="1091"/>
          <ac:spMkLst>
            <pc:docMk/>
            <pc:sldMk cId="2015322654" sldId="506"/>
            <ac:spMk id="64" creationId="{165DEFE3-BDC1-419C-952E-977EE5C1F0B9}"/>
          </ac:spMkLst>
        </pc:spChg>
        <pc:spChg chg="add mod">
          <ac:chgData name="Wojciech Kustra" userId="afebd3d0-216b-4c4f-8992-1bf1fda6d5e8" providerId="ADAL" clId="{1D307E72-7901-4E61-A01B-3C4232ABCF63}" dt="2026-07-19T12:40:16.042" v="1102"/>
          <ac:spMkLst>
            <pc:docMk/>
            <pc:sldMk cId="2015322654" sldId="506"/>
            <ac:spMk id="65" creationId="{4ABCB7EC-3B1D-4D83-92AC-69CDD6A9C6F7}"/>
          </ac:spMkLst>
        </pc:spChg>
        <pc:spChg chg="add mod">
          <ac:chgData name="Wojciech Kustra" userId="afebd3d0-216b-4c4f-8992-1bf1fda6d5e8" providerId="ADAL" clId="{1D307E72-7901-4E61-A01B-3C4232ABCF63}" dt="2026-07-19T12:40:16.046" v="1113"/>
          <ac:spMkLst>
            <pc:docMk/>
            <pc:sldMk cId="2015322654" sldId="506"/>
            <ac:spMk id="66" creationId="{B6784ADB-EA79-4B33-962F-5279E106D59E}"/>
          </ac:spMkLst>
        </pc:spChg>
        <pc:spChg chg="add mod">
          <ac:chgData name="Wojciech Kustra" userId="afebd3d0-216b-4c4f-8992-1bf1fda6d5e8" providerId="ADAL" clId="{1D307E72-7901-4E61-A01B-3C4232ABCF63}" dt="2026-07-19T12:40:16.051" v="1124"/>
          <ac:spMkLst>
            <pc:docMk/>
            <pc:sldMk cId="2015322654" sldId="506"/>
            <ac:spMk id="67" creationId="{C0BC75B9-8A2D-4577-B8E0-F15908275CDB}"/>
          </ac:spMkLst>
        </pc:spChg>
        <pc:spChg chg="add mod">
          <ac:chgData name="Wojciech Kustra" userId="afebd3d0-216b-4c4f-8992-1bf1fda6d5e8" providerId="ADAL" clId="{1D307E72-7901-4E61-A01B-3C4232ABCF63}" dt="2026-07-19T12:40:16.055" v="1135"/>
          <ac:spMkLst>
            <pc:docMk/>
            <pc:sldMk cId="2015322654" sldId="506"/>
            <ac:spMk id="68" creationId="{EFE943DD-6122-4737-B50A-5D9E7EEAF1D9}"/>
          </ac:spMkLst>
        </pc:spChg>
        <pc:spChg chg="add mod">
          <ac:chgData name="Wojciech Kustra" userId="afebd3d0-216b-4c4f-8992-1bf1fda6d5e8" providerId="ADAL" clId="{1D307E72-7901-4E61-A01B-3C4232ABCF63}" dt="2026-07-19T12:40:16.060" v="1146"/>
          <ac:spMkLst>
            <pc:docMk/>
            <pc:sldMk cId="2015322654" sldId="506"/>
            <ac:spMk id="69" creationId="{76F3F40B-ECDC-4BBD-843B-04698895533A}"/>
          </ac:spMkLst>
        </pc:spChg>
        <pc:spChg chg="add mod">
          <ac:chgData name="Wojciech Kustra" userId="afebd3d0-216b-4c4f-8992-1bf1fda6d5e8" providerId="ADAL" clId="{1D307E72-7901-4E61-A01B-3C4232ABCF63}" dt="2026-07-19T12:40:16.064" v="1157"/>
          <ac:spMkLst>
            <pc:docMk/>
            <pc:sldMk cId="2015322654" sldId="506"/>
            <ac:spMk id="70" creationId="{2B8C20E7-8E69-4CDB-BD53-ED305D7A4F0B}"/>
          </ac:spMkLst>
        </pc:spChg>
        <pc:spChg chg="add mod">
          <ac:chgData name="Wojciech Kustra" userId="afebd3d0-216b-4c4f-8992-1bf1fda6d5e8" providerId="ADAL" clId="{1D307E72-7901-4E61-A01B-3C4232ABCF63}" dt="2026-07-19T12:47:56.175" v="1455" actId="113"/>
          <ac:spMkLst>
            <pc:docMk/>
            <pc:sldMk cId="2015322654" sldId="506"/>
            <ac:spMk id="71" creationId="{9B19A650-B32B-4274-BB6A-20A9F21633DB}"/>
          </ac:spMkLst>
        </pc:spChg>
        <pc:spChg chg="add mod">
          <ac:chgData name="Wojciech Kustra" userId="afebd3d0-216b-4c4f-8992-1bf1fda6d5e8" providerId="ADAL" clId="{1D307E72-7901-4E61-A01B-3C4232ABCF63}" dt="2026-07-19T12:47:56.175" v="1455" actId="113"/>
          <ac:spMkLst>
            <pc:docMk/>
            <pc:sldMk cId="2015322654" sldId="506"/>
            <ac:spMk id="72" creationId="{B482A312-2729-4406-A159-5472BA33F379}"/>
          </ac:spMkLst>
        </pc:spChg>
        <pc:spChg chg="add mod">
          <ac:chgData name="Wojciech Kustra" userId="afebd3d0-216b-4c4f-8992-1bf1fda6d5e8" providerId="ADAL" clId="{1D307E72-7901-4E61-A01B-3C4232ABCF63}" dt="2026-07-19T12:47:56.175" v="1455" actId="113"/>
          <ac:spMkLst>
            <pc:docMk/>
            <pc:sldMk cId="2015322654" sldId="506"/>
            <ac:spMk id="73" creationId="{FD0A243C-D34E-4126-A531-0DA0E293CB53}"/>
          </ac:spMkLst>
        </pc:spChg>
        <pc:spChg chg="add mod">
          <ac:chgData name="Wojciech Kustra" userId="afebd3d0-216b-4c4f-8992-1bf1fda6d5e8" providerId="ADAL" clId="{1D307E72-7901-4E61-A01B-3C4232ABCF63}" dt="2026-07-19T12:47:56.175" v="1455" actId="113"/>
          <ac:spMkLst>
            <pc:docMk/>
            <pc:sldMk cId="2015322654" sldId="506"/>
            <ac:spMk id="74" creationId="{3BE16F54-0D5B-4529-8696-8094D647FBE8}"/>
          </ac:spMkLst>
        </pc:spChg>
        <pc:spChg chg="add mod">
          <ac:chgData name="Wojciech Kustra" userId="afebd3d0-216b-4c4f-8992-1bf1fda6d5e8" providerId="ADAL" clId="{1D307E72-7901-4E61-A01B-3C4232ABCF63}" dt="2026-07-19T12:47:56.175" v="1455" actId="113"/>
          <ac:spMkLst>
            <pc:docMk/>
            <pc:sldMk cId="2015322654" sldId="506"/>
            <ac:spMk id="75" creationId="{86409681-12B0-46C3-A656-8C18B4F08CE6}"/>
          </ac:spMkLst>
        </pc:spChg>
        <pc:spChg chg="add mod">
          <ac:chgData name="Wojciech Kustra" userId="afebd3d0-216b-4c4f-8992-1bf1fda6d5e8" providerId="ADAL" clId="{1D307E72-7901-4E61-A01B-3C4232ABCF63}" dt="2026-07-19T12:47:56.175" v="1455" actId="113"/>
          <ac:spMkLst>
            <pc:docMk/>
            <pc:sldMk cId="2015322654" sldId="506"/>
            <ac:spMk id="76" creationId="{766F6C4C-37E5-4273-987F-770651332EE9}"/>
          </ac:spMkLst>
        </pc:spChg>
        <pc:picChg chg="mod">
          <ac:chgData name="Wojciech Kustra" userId="afebd3d0-216b-4c4f-8992-1bf1fda6d5e8" providerId="ADAL" clId="{1D307E72-7901-4E61-A01B-3C4232ABCF63}" dt="2026-07-19T12:35:31.923" v="213" actId="1076"/>
          <ac:picMkLst>
            <pc:docMk/>
            <pc:sldMk cId="2015322654" sldId="506"/>
            <ac:picMk id="2" creationId="{00000000-0000-0000-0000-000000000000}"/>
          </ac:picMkLst>
        </pc:picChg>
      </pc:sldChg>
      <pc:sldChg chg="del">
        <pc:chgData name="Wojciech Kustra" userId="afebd3d0-216b-4c4f-8992-1bf1fda6d5e8" providerId="ADAL" clId="{1D307E72-7901-4E61-A01B-3C4232ABCF63}" dt="2026-07-19T12:52:49.643" v="1503"/>
        <pc:sldMkLst>
          <pc:docMk/>
          <pc:sldMk cId="1208158910" sldId="507"/>
        </pc:sldMkLst>
      </pc:sldChg>
      <pc:sldChg chg="del">
        <pc:chgData name="Wojciech Kustra" userId="afebd3d0-216b-4c4f-8992-1bf1fda6d5e8" providerId="ADAL" clId="{1D307E72-7901-4E61-A01B-3C4232ABCF63}" dt="2026-07-19T12:52:52.242" v="1505"/>
        <pc:sldMkLst>
          <pc:docMk/>
          <pc:sldMk cId="3803789146" sldId="508"/>
        </pc:sldMkLst>
      </pc:sldChg>
      <pc:sldChg chg="modSp del mod">
        <pc:chgData name="Wojciech Kustra" userId="afebd3d0-216b-4c4f-8992-1bf1fda6d5e8" providerId="ADAL" clId="{1D307E72-7901-4E61-A01B-3C4232ABCF63}" dt="2026-07-19T12:52:54.709" v="1507"/>
        <pc:sldMkLst>
          <pc:docMk/>
          <pc:sldMk cId="546910259" sldId="509"/>
        </pc:sldMkLst>
        <pc:spChg chg="mod">
          <ac:chgData name="Wojciech Kustra" userId="afebd3d0-216b-4c4f-8992-1bf1fda6d5e8" providerId="ADAL" clId="{1D307E72-7901-4E61-A01B-3C4232ABCF63}" dt="2026-07-19T12:46:27.330" v="1451" actId="20577"/>
          <ac:spMkLst>
            <pc:docMk/>
            <pc:sldMk cId="546910259" sldId="509"/>
            <ac:spMk id="4" creationId="{F50EEDA8-74CE-D2D5-FA52-5D111688953C}"/>
          </ac:spMkLst>
        </pc:spChg>
      </pc:sldChg>
      <pc:sldChg chg="del">
        <pc:chgData name="Wojciech Kustra" userId="afebd3d0-216b-4c4f-8992-1bf1fda6d5e8" providerId="ADAL" clId="{1D307E72-7901-4E61-A01B-3C4232ABCF63}" dt="2026-07-19T12:52:56.901" v="1509"/>
        <pc:sldMkLst>
          <pc:docMk/>
          <pc:sldMk cId="1632945530" sldId="510"/>
        </pc:sldMkLst>
      </pc:sldChg>
      <pc:sldChg chg="del">
        <pc:chgData name="Wojciech Kustra" userId="afebd3d0-216b-4c4f-8992-1bf1fda6d5e8" providerId="ADAL" clId="{1D307E72-7901-4E61-A01B-3C4232ABCF63}" dt="2026-07-19T12:53:32.423" v="1515"/>
        <pc:sldMkLst>
          <pc:docMk/>
          <pc:sldMk cId="3282388970" sldId="511"/>
        </pc:sldMkLst>
      </pc:sldChg>
      <pc:sldChg chg="del">
        <pc:chgData name="Wojciech Kustra" userId="afebd3d0-216b-4c4f-8992-1bf1fda6d5e8" providerId="ADAL" clId="{1D307E72-7901-4E61-A01B-3C4232ABCF63}" dt="2026-07-19T12:53:38.161" v="1519"/>
        <pc:sldMkLst>
          <pc:docMk/>
          <pc:sldMk cId="434052350" sldId="512"/>
        </pc:sldMkLst>
      </pc:sldChg>
      <pc:sldChg chg="addSp modSp del mod">
        <pc:chgData name="Wojciech Kustra" userId="afebd3d0-216b-4c4f-8992-1bf1fda6d5e8" providerId="ADAL" clId="{1D307E72-7901-4E61-A01B-3C4232ABCF63}" dt="2026-07-19T12:53:40.786" v="1521"/>
        <pc:sldMkLst>
          <pc:docMk/>
          <pc:sldMk cId="1922884893" sldId="513"/>
        </pc:sldMkLst>
        <pc:spChg chg="add mod">
          <ac:chgData name="Wojciech Kustra" userId="afebd3d0-216b-4c4f-8992-1bf1fda6d5e8" providerId="ADAL" clId="{1D307E72-7901-4E61-A01B-3C4232ABCF63}" dt="2026-07-19T12:40:24.770" v="1234"/>
          <ac:spMkLst>
            <pc:docMk/>
            <pc:sldMk cId="1922884893" sldId="513"/>
            <ac:spMk id="3" creationId="{23028F3E-FEC8-4695-B2D5-C1E548AFF9C8}"/>
          </ac:spMkLst>
        </pc:spChg>
        <pc:spChg chg="add mod">
          <ac:chgData name="Wojciech Kustra" userId="afebd3d0-216b-4c4f-8992-1bf1fda6d5e8" providerId="ADAL" clId="{1D307E72-7901-4E61-A01B-3C4232ABCF63}" dt="2026-07-19T12:40:24.777" v="1245"/>
          <ac:spMkLst>
            <pc:docMk/>
            <pc:sldMk cId="1922884893" sldId="513"/>
            <ac:spMk id="6" creationId="{384E15C2-628B-4CF3-A20E-403972B7F75B}"/>
          </ac:spMkLst>
        </pc:spChg>
        <pc:spChg chg="add mod">
          <ac:chgData name="Wojciech Kustra" userId="afebd3d0-216b-4c4f-8992-1bf1fda6d5e8" providerId="ADAL" clId="{1D307E72-7901-4E61-A01B-3C4232ABCF63}" dt="2026-07-19T12:47:43.235" v="1453" actId="255"/>
          <ac:spMkLst>
            <pc:docMk/>
            <pc:sldMk cId="1922884893" sldId="513"/>
            <ac:spMk id="7" creationId="{E8943CDE-5C3A-4E95-8E18-8F623EE01EA7}"/>
          </ac:spMkLst>
        </pc:spChg>
        <pc:spChg chg="add mod">
          <ac:chgData name="Wojciech Kustra" userId="afebd3d0-216b-4c4f-8992-1bf1fda6d5e8" providerId="ADAL" clId="{1D307E72-7901-4E61-A01B-3C4232ABCF63}" dt="2026-07-19T12:47:43.235" v="1453" actId="255"/>
          <ac:spMkLst>
            <pc:docMk/>
            <pc:sldMk cId="1922884893" sldId="513"/>
            <ac:spMk id="8" creationId="{EB10E691-37A6-44C6-817C-BBF647AEE9C8}"/>
          </ac:spMkLst>
        </pc:spChg>
        <pc:spChg chg="add mod">
          <ac:chgData name="Wojciech Kustra" userId="afebd3d0-216b-4c4f-8992-1bf1fda6d5e8" providerId="ADAL" clId="{1D307E72-7901-4E61-A01B-3C4232ABCF63}" dt="2026-07-19T12:47:43.235" v="1453" actId="255"/>
          <ac:spMkLst>
            <pc:docMk/>
            <pc:sldMk cId="1922884893" sldId="513"/>
            <ac:spMk id="9" creationId="{6A076240-8582-4FDB-A40E-6AA6219C369B}"/>
          </ac:spMkLst>
        </pc:spChg>
        <pc:spChg chg="add mod">
          <ac:chgData name="Wojciech Kustra" userId="afebd3d0-216b-4c4f-8992-1bf1fda6d5e8" providerId="ADAL" clId="{1D307E72-7901-4E61-A01B-3C4232ABCF63}" dt="2026-07-19T12:47:43.235" v="1453" actId="255"/>
          <ac:spMkLst>
            <pc:docMk/>
            <pc:sldMk cId="1922884893" sldId="513"/>
            <ac:spMk id="10" creationId="{CB0AA758-8167-4873-BB88-A84E97A13504}"/>
          </ac:spMkLst>
        </pc:spChg>
        <pc:spChg chg="add mod">
          <ac:chgData name="Wojciech Kustra" userId="afebd3d0-216b-4c4f-8992-1bf1fda6d5e8" providerId="ADAL" clId="{1D307E72-7901-4E61-A01B-3C4232ABCF63}" dt="2026-07-19T12:47:43.235" v="1453" actId="255"/>
          <ac:spMkLst>
            <pc:docMk/>
            <pc:sldMk cId="1922884893" sldId="513"/>
            <ac:spMk id="11" creationId="{55CE8017-0FBE-454D-8C0B-34ACAB6BBB8D}"/>
          </ac:spMkLst>
        </pc:spChg>
        <pc:spChg chg="add mod">
          <ac:chgData name="Wojciech Kustra" userId="afebd3d0-216b-4c4f-8992-1bf1fda6d5e8" providerId="ADAL" clId="{1D307E72-7901-4E61-A01B-3C4232ABCF63}" dt="2026-07-19T12:47:43.235" v="1453" actId="255"/>
          <ac:spMkLst>
            <pc:docMk/>
            <pc:sldMk cId="1922884893" sldId="513"/>
            <ac:spMk id="12" creationId="{9A4C569F-2F58-435F-9741-8D14B7FB89FE}"/>
          </ac:spMkLst>
        </pc:spChg>
        <pc:spChg chg="add mod">
          <ac:chgData name="Wojciech Kustra" userId="afebd3d0-216b-4c4f-8992-1bf1fda6d5e8" providerId="ADAL" clId="{1D307E72-7901-4E61-A01B-3C4232ABCF63}" dt="2026-07-19T12:47:43.235" v="1453" actId="255"/>
          <ac:spMkLst>
            <pc:docMk/>
            <pc:sldMk cId="1922884893" sldId="513"/>
            <ac:spMk id="13" creationId="{EF51D2FC-8B1B-4BD7-BDAB-E2B2C4B55AA0}"/>
          </ac:spMkLst>
        </pc:spChg>
        <pc:spChg chg="add mod">
          <ac:chgData name="Wojciech Kustra" userId="afebd3d0-216b-4c4f-8992-1bf1fda6d5e8" providerId="ADAL" clId="{1D307E72-7901-4E61-A01B-3C4232ABCF63}" dt="2026-07-19T12:47:43.235" v="1453" actId="255"/>
          <ac:spMkLst>
            <pc:docMk/>
            <pc:sldMk cId="1922884893" sldId="513"/>
            <ac:spMk id="14" creationId="{B5CFF71F-B8EE-4998-83B1-167735AB9810}"/>
          </ac:spMkLst>
        </pc:spChg>
        <pc:spChg chg="add mod">
          <ac:chgData name="Wojciech Kustra" userId="afebd3d0-216b-4c4f-8992-1bf1fda6d5e8" providerId="ADAL" clId="{1D307E72-7901-4E61-A01B-3C4232ABCF63}" dt="2026-07-19T12:47:43.235" v="1453" actId="255"/>
          <ac:spMkLst>
            <pc:docMk/>
            <pc:sldMk cId="1922884893" sldId="513"/>
            <ac:spMk id="15" creationId="{362AB3A5-D00A-49A5-A0E5-38E5CCBE6DBC}"/>
          </ac:spMkLst>
        </pc:spChg>
        <pc:spChg chg="add mod">
          <ac:chgData name="Wojciech Kustra" userId="afebd3d0-216b-4c4f-8992-1bf1fda6d5e8" providerId="ADAL" clId="{1D307E72-7901-4E61-A01B-3C4232ABCF63}" dt="2026-07-19T12:47:43.235" v="1453" actId="255"/>
          <ac:spMkLst>
            <pc:docMk/>
            <pc:sldMk cId="1922884893" sldId="513"/>
            <ac:spMk id="16" creationId="{E1247145-E88C-43FC-A8BC-270313902465}"/>
          </ac:spMkLst>
        </pc:spChg>
      </pc:sldChg>
      <pc:sldChg chg="del">
        <pc:chgData name="Wojciech Kustra" userId="afebd3d0-216b-4c4f-8992-1bf1fda6d5e8" providerId="ADAL" clId="{1D307E72-7901-4E61-A01B-3C4232ABCF63}" dt="2026-07-19T12:53:43.025" v="1523"/>
        <pc:sldMkLst>
          <pc:docMk/>
          <pc:sldMk cId="1805146643" sldId="514"/>
        </pc:sldMkLst>
      </pc:sldChg>
      <pc:sldChg chg="del">
        <pc:chgData name="Wojciech Kustra" userId="afebd3d0-216b-4c4f-8992-1bf1fda6d5e8" providerId="ADAL" clId="{1D307E72-7901-4E61-A01B-3C4232ABCF63}" dt="2026-07-19T12:53:45.377" v="1525"/>
        <pc:sldMkLst>
          <pc:docMk/>
          <pc:sldMk cId="2494795903" sldId="515"/>
        </pc:sldMkLst>
      </pc:sldChg>
      <pc:sldChg chg="del">
        <pc:chgData name="Wojciech Kustra" userId="afebd3d0-216b-4c4f-8992-1bf1fda6d5e8" providerId="ADAL" clId="{1D307E72-7901-4E61-A01B-3C4232ABCF63}" dt="2026-07-19T12:53:48.245" v="1527"/>
        <pc:sldMkLst>
          <pc:docMk/>
          <pc:sldMk cId="1182591982" sldId="516"/>
        </pc:sldMkLst>
      </pc:sldChg>
      <pc:sldChg chg="addSp modSp del mod">
        <pc:chgData name="Wojciech Kustra" userId="afebd3d0-216b-4c4f-8992-1bf1fda6d5e8" providerId="ADAL" clId="{1D307E72-7901-4E61-A01B-3C4232ABCF63}" dt="2026-07-19T12:53:50.483" v="1529"/>
        <pc:sldMkLst>
          <pc:docMk/>
          <pc:sldMk cId="207332925" sldId="517"/>
        </pc:sldMkLst>
        <pc:spChg chg="add mod">
          <ac:chgData name="Wojciech Kustra" userId="afebd3d0-216b-4c4f-8992-1bf1fda6d5e8" providerId="ADAL" clId="{1D307E72-7901-4E61-A01B-3C4232ABCF63}" dt="2026-07-19T12:40:24.855" v="1366"/>
          <ac:spMkLst>
            <pc:docMk/>
            <pc:sldMk cId="207332925" sldId="517"/>
            <ac:spMk id="3" creationId="{A123B57F-665A-4EDA-A4AE-FC494FB136D3}"/>
          </ac:spMkLst>
        </pc:spChg>
        <pc:spChg chg="add mod">
          <ac:chgData name="Wojciech Kustra" userId="afebd3d0-216b-4c4f-8992-1bf1fda6d5e8" providerId="ADAL" clId="{1D307E72-7901-4E61-A01B-3C4232ABCF63}" dt="2026-07-19T12:40:24.859" v="1377"/>
          <ac:spMkLst>
            <pc:docMk/>
            <pc:sldMk cId="207332925" sldId="517"/>
            <ac:spMk id="6" creationId="{DE7B896B-2738-48A1-BA76-27BA93127CBF}"/>
          </ac:spMkLst>
        </pc:spChg>
      </pc:sldChg>
      <pc:sldChg chg="add del">
        <pc:chgData name="Wojciech Kustra" userId="afebd3d0-216b-4c4f-8992-1bf1fda6d5e8" providerId="ADAL" clId="{1D307E72-7901-4E61-A01B-3C4232ABCF63}" dt="2026-07-19T12:54:49.458" v="1533"/>
        <pc:sldMkLst>
          <pc:docMk/>
          <pc:sldMk cId="2305351630" sldId="518"/>
        </pc:sldMkLst>
      </pc:sldChg>
      <pc:sldChg chg="add">
        <pc:chgData name="Wojciech Kustra" userId="afebd3d0-216b-4c4f-8992-1bf1fda6d5e8" providerId="ADAL" clId="{1D307E72-7901-4E61-A01B-3C4232ABCF63}" dt="2026-07-19T12:51:41.099" v="1476"/>
        <pc:sldMkLst>
          <pc:docMk/>
          <pc:sldMk cId="2352035024" sldId="519"/>
        </pc:sldMkLst>
      </pc:sldChg>
      <pc:sldChg chg="add">
        <pc:chgData name="Wojciech Kustra" userId="afebd3d0-216b-4c4f-8992-1bf1fda6d5e8" providerId="ADAL" clId="{1D307E72-7901-4E61-A01B-3C4232ABCF63}" dt="2026-07-19T12:51:44.825" v="1478"/>
        <pc:sldMkLst>
          <pc:docMk/>
          <pc:sldMk cId="1775797282" sldId="520"/>
        </pc:sldMkLst>
      </pc:sldChg>
      <pc:sldChg chg="add">
        <pc:chgData name="Wojciech Kustra" userId="afebd3d0-216b-4c4f-8992-1bf1fda6d5e8" providerId="ADAL" clId="{1D307E72-7901-4E61-A01B-3C4232ABCF63}" dt="2026-07-19T12:51:48.354" v="1480"/>
        <pc:sldMkLst>
          <pc:docMk/>
          <pc:sldMk cId="1977686937" sldId="521"/>
        </pc:sldMkLst>
      </pc:sldChg>
      <pc:sldChg chg="add del">
        <pc:chgData name="Wojciech Kustra" userId="afebd3d0-216b-4c4f-8992-1bf1fda6d5e8" providerId="ADAL" clId="{1D307E72-7901-4E61-A01B-3C4232ABCF63}" dt="2026-07-19T12:54:52.350" v="1535"/>
        <pc:sldMkLst>
          <pc:docMk/>
          <pc:sldMk cId="4127920123" sldId="522"/>
        </pc:sldMkLst>
      </pc:sldChg>
      <pc:sldChg chg="modSp add del mod">
        <pc:chgData name="Wojciech Kustra" userId="afebd3d0-216b-4c4f-8992-1bf1fda6d5e8" providerId="ADAL" clId="{1D307E72-7901-4E61-A01B-3C4232ABCF63}" dt="2026-07-19T12:54:54.935" v="1537"/>
        <pc:sldMkLst>
          <pc:docMk/>
          <pc:sldMk cId="1933233894" sldId="523"/>
        </pc:sldMkLst>
        <pc:spChg chg="mod">
          <ac:chgData name="Wojciech Kustra" userId="afebd3d0-216b-4c4f-8992-1bf1fda6d5e8" providerId="ADAL" clId="{1D307E72-7901-4E61-A01B-3C4232ABCF63}" dt="2026-07-19T12:53:11.414" v="1511" actId="255"/>
          <ac:spMkLst>
            <pc:docMk/>
            <pc:sldMk cId="1933233894" sldId="523"/>
            <ac:spMk id="4" creationId="{F50EEDA8-74CE-D2D5-FA52-5D111688953C}"/>
          </ac:spMkLst>
        </pc:spChg>
      </pc:sldChg>
      <pc:sldChg chg="add del">
        <pc:chgData name="Wojciech Kustra" userId="afebd3d0-216b-4c4f-8992-1bf1fda6d5e8" providerId="ADAL" clId="{1D307E72-7901-4E61-A01B-3C4232ABCF63}" dt="2026-07-19T12:54:57.488" v="1539"/>
        <pc:sldMkLst>
          <pc:docMk/>
          <pc:sldMk cId="2384915565" sldId="524"/>
        </pc:sldMkLst>
      </pc:sldChg>
      <pc:sldChg chg="add del">
        <pc:chgData name="Wojciech Kustra" userId="afebd3d0-216b-4c4f-8992-1bf1fda6d5e8" providerId="ADAL" clId="{1D307E72-7901-4E61-A01B-3C4232ABCF63}" dt="2026-07-19T12:54:59.992" v="1541"/>
        <pc:sldMkLst>
          <pc:docMk/>
          <pc:sldMk cId="4156306449" sldId="525"/>
        </pc:sldMkLst>
      </pc:sldChg>
      <pc:sldChg chg="modSp add del mod">
        <pc:chgData name="Wojciech Kustra" userId="afebd3d0-216b-4c4f-8992-1bf1fda6d5e8" providerId="ADAL" clId="{1D307E72-7901-4E61-A01B-3C4232ABCF63}" dt="2026-07-19T12:55:02.812" v="1543"/>
        <pc:sldMkLst>
          <pc:docMk/>
          <pc:sldMk cId="2060914761" sldId="526"/>
        </pc:sldMkLst>
        <pc:spChg chg="mod">
          <ac:chgData name="Wojciech Kustra" userId="afebd3d0-216b-4c4f-8992-1bf1fda6d5e8" providerId="ADAL" clId="{1D307E72-7901-4E61-A01B-3C4232ABCF63}" dt="2026-07-19T12:53:23.382" v="1512" actId="255"/>
          <ac:spMkLst>
            <pc:docMk/>
            <pc:sldMk cId="2060914761" sldId="526"/>
            <ac:spMk id="4" creationId="{F50EEDA8-74CE-D2D5-FA52-5D111688953C}"/>
          </ac:spMkLst>
        </pc:spChg>
      </pc:sldChg>
      <pc:sldChg chg="modSp add del mod">
        <pc:chgData name="Wojciech Kustra" userId="afebd3d0-216b-4c4f-8992-1bf1fda6d5e8" providerId="ADAL" clId="{1D307E72-7901-4E61-A01B-3C4232ABCF63}" dt="2026-07-19T12:55:05.698" v="1545"/>
        <pc:sldMkLst>
          <pc:docMk/>
          <pc:sldMk cId="3714299415" sldId="527"/>
        </pc:sldMkLst>
        <pc:spChg chg="mod">
          <ac:chgData name="Wojciech Kustra" userId="afebd3d0-216b-4c4f-8992-1bf1fda6d5e8" providerId="ADAL" clId="{1D307E72-7901-4E61-A01B-3C4232ABCF63}" dt="2026-07-19T12:53:28.413" v="1513" actId="255"/>
          <ac:spMkLst>
            <pc:docMk/>
            <pc:sldMk cId="3714299415" sldId="527"/>
            <ac:spMk id="4" creationId="{F50EEDA8-74CE-D2D5-FA52-5D111688953C}"/>
          </ac:spMkLst>
        </pc:spChg>
      </pc:sldChg>
      <pc:sldChg chg="add del">
        <pc:chgData name="Wojciech Kustra" userId="afebd3d0-216b-4c4f-8992-1bf1fda6d5e8" providerId="ADAL" clId="{1D307E72-7901-4E61-A01B-3C4232ABCF63}" dt="2026-07-19T12:55:08.151" v="1547"/>
        <pc:sldMkLst>
          <pc:docMk/>
          <pc:sldMk cId="1845177718" sldId="528"/>
        </pc:sldMkLst>
      </pc:sldChg>
      <pc:sldChg chg="add del">
        <pc:chgData name="Wojciech Kustra" userId="afebd3d0-216b-4c4f-8992-1bf1fda6d5e8" providerId="ADAL" clId="{1D307E72-7901-4E61-A01B-3C4232ABCF63}" dt="2026-07-19T12:55:11.197" v="1549"/>
        <pc:sldMkLst>
          <pc:docMk/>
          <pc:sldMk cId="4275914785" sldId="529"/>
        </pc:sldMkLst>
      </pc:sldChg>
      <pc:sldChg chg="add del">
        <pc:chgData name="Wojciech Kustra" userId="afebd3d0-216b-4c4f-8992-1bf1fda6d5e8" providerId="ADAL" clId="{1D307E72-7901-4E61-A01B-3C4232ABCF63}" dt="2026-07-19T12:55:14.117" v="1551"/>
        <pc:sldMkLst>
          <pc:docMk/>
          <pc:sldMk cId="3874021482" sldId="530"/>
        </pc:sldMkLst>
      </pc:sldChg>
      <pc:sldChg chg="add">
        <pc:chgData name="Wojciech Kustra" userId="afebd3d0-216b-4c4f-8992-1bf1fda6d5e8" providerId="ADAL" clId="{1D307E72-7901-4E61-A01B-3C4232ABCF63}" dt="2026-07-19T12:52:47.203" v="1500"/>
        <pc:sldMkLst>
          <pc:docMk/>
          <pc:sldMk cId="2627321900" sldId="531"/>
        </pc:sldMkLst>
      </pc:sldChg>
      <pc:sldChg chg="add">
        <pc:chgData name="Wojciech Kustra" userId="afebd3d0-216b-4c4f-8992-1bf1fda6d5e8" providerId="ADAL" clId="{1D307E72-7901-4E61-A01B-3C4232ABCF63}" dt="2026-07-19T12:52:49.552" v="1502"/>
        <pc:sldMkLst>
          <pc:docMk/>
          <pc:sldMk cId="2781181808" sldId="532"/>
        </pc:sldMkLst>
      </pc:sldChg>
      <pc:sldChg chg="add del">
        <pc:chgData name="Wojciech Kustra" userId="afebd3d0-216b-4c4f-8992-1bf1fda6d5e8" providerId="ADAL" clId="{1D307E72-7901-4E61-A01B-3C4232ABCF63}" dt="2026-07-19T12:56:11.770" v="1555"/>
        <pc:sldMkLst>
          <pc:docMk/>
          <pc:sldMk cId="440010685" sldId="533"/>
        </pc:sldMkLst>
      </pc:sldChg>
      <pc:sldChg chg="add del">
        <pc:chgData name="Wojciech Kustra" userId="afebd3d0-216b-4c4f-8992-1bf1fda6d5e8" providerId="ADAL" clId="{1D307E72-7901-4E61-A01B-3C4232ABCF63}" dt="2026-07-19T12:56:14.525" v="1557"/>
        <pc:sldMkLst>
          <pc:docMk/>
          <pc:sldMk cId="1572386779" sldId="534"/>
        </pc:sldMkLst>
      </pc:sldChg>
      <pc:sldChg chg="add">
        <pc:chgData name="Wojciech Kustra" userId="afebd3d0-216b-4c4f-8992-1bf1fda6d5e8" providerId="ADAL" clId="{1D307E72-7901-4E61-A01B-3C4232ABCF63}" dt="2026-07-19T12:52:56.841" v="1508"/>
        <pc:sldMkLst>
          <pc:docMk/>
          <pc:sldMk cId="2084226472" sldId="535"/>
        </pc:sldMkLst>
      </pc:sldChg>
      <pc:sldChg chg="add del">
        <pc:chgData name="Wojciech Kustra" userId="afebd3d0-216b-4c4f-8992-1bf1fda6d5e8" providerId="ADAL" clId="{1D307E72-7901-4E61-A01B-3C4232ABCF63}" dt="2026-07-19T12:56:17.109" v="1559"/>
        <pc:sldMkLst>
          <pc:docMk/>
          <pc:sldMk cId="905130232" sldId="536"/>
        </pc:sldMkLst>
      </pc:sldChg>
      <pc:sldChg chg="add">
        <pc:chgData name="Wojciech Kustra" userId="afebd3d0-216b-4c4f-8992-1bf1fda6d5e8" providerId="ADAL" clId="{1D307E72-7901-4E61-A01B-3C4232ABCF63}" dt="2026-07-19T12:53:35.535" v="1516"/>
        <pc:sldMkLst>
          <pc:docMk/>
          <pc:sldMk cId="1379237271" sldId="537"/>
        </pc:sldMkLst>
      </pc:sldChg>
      <pc:sldChg chg="add">
        <pc:chgData name="Wojciech Kustra" userId="afebd3d0-216b-4c4f-8992-1bf1fda6d5e8" providerId="ADAL" clId="{1D307E72-7901-4E61-A01B-3C4232ABCF63}" dt="2026-07-19T12:53:38.002" v="1518"/>
        <pc:sldMkLst>
          <pc:docMk/>
          <pc:sldMk cId="175622896" sldId="538"/>
        </pc:sldMkLst>
      </pc:sldChg>
      <pc:sldChg chg="add del">
        <pc:chgData name="Wojciech Kustra" userId="afebd3d0-216b-4c4f-8992-1bf1fda6d5e8" providerId="ADAL" clId="{1D307E72-7901-4E61-A01B-3C4232ABCF63}" dt="2026-07-19T12:56:19.889" v="1561"/>
        <pc:sldMkLst>
          <pc:docMk/>
          <pc:sldMk cId="3840622612" sldId="539"/>
        </pc:sldMkLst>
      </pc:sldChg>
      <pc:sldChg chg="add">
        <pc:chgData name="Wojciech Kustra" userId="afebd3d0-216b-4c4f-8992-1bf1fda6d5e8" providerId="ADAL" clId="{1D307E72-7901-4E61-A01B-3C4232ABCF63}" dt="2026-07-19T12:53:42.956" v="1522"/>
        <pc:sldMkLst>
          <pc:docMk/>
          <pc:sldMk cId="1230171276" sldId="540"/>
        </pc:sldMkLst>
      </pc:sldChg>
      <pc:sldChg chg="add">
        <pc:chgData name="Wojciech Kustra" userId="afebd3d0-216b-4c4f-8992-1bf1fda6d5e8" providerId="ADAL" clId="{1D307E72-7901-4E61-A01B-3C4232ABCF63}" dt="2026-07-19T12:53:45.288" v="1524"/>
        <pc:sldMkLst>
          <pc:docMk/>
          <pc:sldMk cId="150395131" sldId="541"/>
        </pc:sldMkLst>
      </pc:sldChg>
      <pc:sldChg chg="add">
        <pc:chgData name="Wojciech Kustra" userId="afebd3d0-216b-4c4f-8992-1bf1fda6d5e8" providerId="ADAL" clId="{1D307E72-7901-4E61-A01B-3C4232ABCF63}" dt="2026-07-19T12:53:48.172" v="1526"/>
        <pc:sldMkLst>
          <pc:docMk/>
          <pc:sldMk cId="54837620" sldId="542"/>
        </pc:sldMkLst>
      </pc:sldChg>
      <pc:sldChg chg="add">
        <pc:chgData name="Wojciech Kustra" userId="afebd3d0-216b-4c4f-8992-1bf1fda6d5e8" providerId="ADAL" clId="{1D307E72-7901-4E61-A01B-3C4232ABCF63}" dt="2026-07-19T12:53:50.420" v="1528"/>
        <pc:sldMkLst>
          <pc:docMk/>
          <pc:sldMk cId="3987487710" sldId="543"/>
        </pc:sldMkLst>
      </pc:sldChg>
      <pc:sldChg chg="add">
        <pc:chgData name="Wojciech Kustra" userId="afebd3d0-216b-4c4f-8992-1bf1fda6d5e8" providerId="ADAL" clId="{1D307E72-7901-4E61-A01B-3C4232ABCF63}" dt="2026-07-19T12:53:52.692" v="1530"/>
        <pc:sldMkLst>
          <pc:docMk/>
          <pc:sldMk cId="2222373965" sldId="544"/>
        </pc:sldMkLst>
      </pc:sldChg>
      <pc:sldChg chg="add">
        <pc:chgData name="Wojciech Kustra" userId="afebd3d0-216b-4c4f-8992-1bf1fda6d5e8" providerId="ADAL" clId="{1D307E72-7901-4E61-A01B-3C4232ABCF63}" dt="2026-07-19T12:54:49.373" v="1532"/>
        <pc:sldMkLst>
          <pc:docMk/>
          <pc:sldMk cId="276034352" sldId="545"/>
        </pc:sldMkLst>
      </pc:sldChg>
      <pc:sldChg chg="add">
        <pc:chgData name="Wojciech Kustra" userId="afebd3d0-216b-4c4f-8992-1bf1fda6d5e8" providerId="ADAL" clId="{1D307E72-7901-4E61-A01B-3C4232ABCF63}" dt="2026-07-19T12:54:52.306" v="1534"/>
        <pc:sldMkLst>
          <pc:docMk/>
          <pc:sldMk cId="2387628226" sldId="546"/>
        </pc:sldMkLst>
      </pc:sldChg>
      <pc:sldChg chg="add del">
        <pc:chgData name="Wojciech Kustra" userId="afebd3d0-216b-4c4f-8992-1bf1fda6d5e8" providerId="ADAL" clId="{1D307E72-7901-4E61-A01B-3C4232ABCF63}" dt="2026-07-19T12:56:09.150" v="1553"/>
        <pc:sldMkLst>
          <pc:docMk/>
          <pc:sldMk cId="1883374274" sldId="547"/>
        </pc:sldMkLst>
      </pc:sldChg>
      <pc:sldChg chg="add">
        <pc:chgData name="Wojciech Kustra" userId="afebd3d0-216b-4c4f-8992-1bf1fda6d5e8" providerId="ADAL" clId="{1D307E72-7901-4E61-A01B-3C4232ABCF63}" dt="2026-07-19T12:54:57.403" v="1538"/>
        <pc:sldMkLst>
          <pc:docMk/>
          <pc:sldMk cId="983031407" sldId="548"/>
        </pc:sldMkLst>
      </pc:sldChg>
      <pc:sldChg chg="add">
        <pc:chgData name="Wojciech Kustra" userId="afebd3d0-216b-4c4f-8992-1bf1fda6d5e8" providerId="ADAL" clId="{1D307E72-7901-4E61-A01B-3C4232ABCF63}" dt="2026-07-19T12:54:59.933" v="1540"/>
        <pc:sldMkLst>
          <pc:docMk/>
          <pc:sldMk cId="1248272464" sldId="549"/>
        </pc:sldMkLst>
      </pc:sldChg>
      <pc:sldChg chg="add">
        <pc:chgData name="Wojciech Kustra" userId="afebd3d0-216b-4c4f-8992-1bf1fda6d5e8" providerId="ADAL" clId="{1D307E72-7901-4E61-A01B-3C4232ABCF63}" dt="2026-07-19T12:55:02.718" v="1542"/>
        <pc:sldMkLst>
          <pc:docMk/>
          <pc:sldMk cId="4202521841" sldId="550"/>
        </pc:sldMkLst>
      </pc:sldChg>
      <pc:sldChg chg="add">
        <pc:chgData name="Wojciech Kustra" userId="afebd3d0-216b-4c4f-8992-1bf1fda6d5e8" providerId="ADAL" clId="{1D307E72-7901-4E61-A01B-3C4232ABCF63}" dt="2026-07-19T12:55:05.630" v="1544"/>
        <pc:sldMkLst>
          <pc:docMk/>
          <pc:sldMk cId="2799595070" sldId="551"/>
        </pc:sldMkLst>
      </pc:sldChg>
      <pc:sldChg chg="add">
        <pc:chgData name="Wojciech Kustra" userId="afebd3d0-216b-4c4f-8992-1bf1fda6d5e8" providerId="ADAL" clId="{1D307E72-7901-4E61-A01B-3C4232ABCF63}" dt="2026-07-19T12:55:08.071" v="1546"/>
        <pc:sldMkLst>
          <pc:docMk/>
          <pc:sldMk cId="2689795688" sldId="552"/>
        </pc:sldMkLst>
      </pc:sldChg>
      <pc:sldChg chg="add">
        <pc:chgData name="Wojciech Kustra" userId="afebd3d0-216b-4c4f-8992-1bf1fda6d5e8" providerId="ADAL" clId="{1D307E72-7901-4E61-A01B-3C4232ABCF63}" dt="2026-07-19T12:55:10.537" v="1548"/>
        <pc:sldMkLst>
          <pc:docMk/>
          <pc:sldMk cId="3282945147" sldId="553"/>
        </pc:sldMkLst>
      </pc:sldChg>
      <pc:sldChg chg="add">
        <pc:chgData name="Wojciech Kustra" userId="afebd3d0-216b-4c4f-8992-1bf1fda6d5e8" providerId="ADAL" clId="{1D307E72-7901-4E61-A01B-3C4232ABCF63}" dt="2026-07-19T12:55:14.030" v="1550"/>
        <pc:sldMkLst>
          <pc:docMk/>
          <pc:sldMk cId="3265442118" sldId="554"/>
        </pc:sldMkLst>
      </pc:sldChg>
      <pc:sldChg chg="add">
        <pc:chgData name="Wojciech Kustra" userId="afebd3d0-216b-4c4f-8992-1bf1fda6d5e8" providerId="ADAL" clId="{1D307E72-7901-4E61-A01B-3C4232ABCF63}" dt="2026-07-19T12:56:08.417" v="1552"/>
        <pc:sldMkLst>
          <pc:docMk/>
          <pc:sldMk cId="2969009838" sldId="555"/>
        </pc:sldMkLst>
      </pc:sldChg>
      <pc:sldChg chg="modSp add mod">
        <pc:chgData name="Wojciech Kustra" userId="afebd3d0-216b-4c4f-8992-1bf1fda6d5e8" providerId="ADAL" clId="{1D307E72-7901-4E61-A01B-3C4232ABCF63}" dt="2026-07-19T12:58:45.465" v="1565" actId="20577"/>
        <pc:sldMkLst>
          <pc:docMk/>
          <pc:sldMk cId="2253371756" sldId="556"/>
        </pc:sldMkLst>
        <pc:spChg chg="mod">
          <ac:chgData name="Wojciech Kustra" userId="afebd3d0-216b-4c4f-8992-1bf1fda6d5e8" providerId="ADAL" clId="{1D307E72-7901-4E61-A01B-3C4232ABCF63}" dt="2026-07-19T12:58:45.465" v="1565" actId="20577"/>
          <ac:spMkLst>
            <pc:docMk/>
            <pc:sldMk cId="2253371756" sldId="556"/>
            <ac:spMk id="4" creationId="{F50EEDA8-74CE-D2D5-FA52-5D111688953C}"/>
          </ac:spMkLst>
        </pc:spChg>
      </pc:sldChg>
      <pc:sldChg chg="add">
        <pc:chgData name="Wojciech Kustra" userId="afebd3d0-216b-4c4f-8992-1bf1fda6d5e8" providerId="ADAL" clId="{1D307E72-7901-4E61-A01B-3C4232ABCF63}" dt="2026-07-19T12:56:14.355" v="1556"/>
        <pc:sldMkLst>
          <pc:docMk/>
          <pc:sldMk cId="238209871" sldId="557"/>
        </pc:sldMkLst>
      </pc:sldChg>
      <pc:sldChg chg="add">
        <pc:chgData name="Wojciech Kustra" userId="afebd3d0-216b-4c4f-8992-1bf1fda6d5e8" providerId="ADAL" clId="{1D307E72-7901-4E61-A01B-3C4232ABCF63}" dt="2026-07-19T12:56:17.048" v="1558"/>
        <pc:sldMkLst>
          <pc:docMk/>
          <pc:sldMk cId="959393588" sldId="558"/>
        </pc:sldMkLst>
      </pc:sldChg>
      <pc:sldChg chg="add">
        <pc:chgData name="Wojciech Kustra" userId="afebd3d0-216b-4c4f-8992-1bf1fda6d5e8" providerId="ADAL" clId="{1D307E72-7901-4E61-A01B-3C4232ABCF63}" dt="2026-07-19T12:56:19.822" v="1560"/>
        <pc:sldMkLst>
          <pc:docMk/>
          <pc:sldMk cId="3317982330" sldId="55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736533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t>Cours C.03.06.02</a:t>
            </a:r>
            <a:br/>
            <a:r>
              <a:t>Entretien – Travaux pratiques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sz="1800">
                <a:latin typeface="Montserrat"/>
                <a:ea typeface="Montserrat"/>
                <a:cs typeface="Montserrat"/>
                <a:sym typeface="Montserrat"/>
              </a:rPr>
              <a:t>Marek Pszczola</a:t>
            </a:r>
          </a:p>
          <a:p>
            <a:r>
              <a:rPr sz="1800">
                <a:latin typeface="Montserrat"/>
                <a:ea typeface="Montserrat"/>
                <a:cs typeface="Montserrat"/>
                <a:sym typeface="Montserrat"/>
              </a:rPr>
              <a:t>(présentation préparée sur la base des supports du Dr Majlun, Pologne)</a:t>
            </a:r>
          </a:p>
        </p:txBody>
      </p:sp>
    </p:spTree>
    <p:extLst>
      <p:ext uri="{BB962C8B-B14F-4D97-AF65-F5344CB8AC3E}">
        <p14:creationId xmlns:p14="http://schemas.microsoft.com/office/powerpoint/2010/main" val="276034352"/>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Évaluation</a:t>
            </a:r>
            <a:r>
              <a:rPr sz="1800" dirty="0">
                <a:latin typeface="Montserrat"/>
                <a:ea typeface="Montserrat"/>
                <a:cs typeface="Montserrat"/>
                <a:sym typeface="Montserrat"/>
              </a:rPr>
              <a:t> de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chaussée :</a:t>
            </a:r>
          </a:p>
          <a:p>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générale</a:t>
            </a:r>
            <a:r>
              <a:rPr sz="1800" dirty="0">
                <a:latin typeface="Montserrat"/>
                <a:ea typeface="Montserrat"/>
                <a:cs typeface="Montserrat"/>
                <a:sym typeface="Montserrat"/>
              </a:rPr>
              <a:t> </a:t>
            </a:r>
            <a:r>
              <a:rPr sz="1800" dirty="0" err="1">
                <a:latin typeface="Montserrat"/>
                <a:ea typeface="Montserrat"/>
                <a:cs typeface="Montserrat"/>
                <a:sym typeface="Montserrat"/>
              </a:rPr>
              <a:t>actuelle</a:t>
            </a:r>
            <a:endParaRPr sz="1800" dirty="0">
              <a:latin typeface="Montserrat"/>
              <a:ea typeface="Montserrat"/>
              <a:cs typeface="Montserrat"/>
              <a:sym typeface="Montserrat"/>
            </a:endParaRPr>
          </a:p>
          <a:p>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détaillée</a:t>
            </a:r>
            <a:r>
              <a:rPr sz="1800" dirty="0">
                <a:latin typeface="Montserrat"/>
                <a:ea typeface="Montserrat"/>
                <a:cs typeface="Montserrat"/>
                <a:sym typeface="Montserrat"/>
              </a:rPr>
              <a:t> avant les travaux </a:t>
            </a:r>
            <a:r>
              <a:rPr sz="1800" dirty="0" err="1">
                <a:latin typeface="Montserrat"/>
                <a:ea typeface="Montserrat"/>
                <a:cs typeface="Montserrat"/>
                <a:sym typeface="Montserrat"/>
              </a:rPr>
              <a:t>d’entretien</a:t>
            </a:r>
            <a:endParaRPr sz="1800" dirty="0">
              <a:latin typeface="Montserrat"/>
              <a:ea typeface="Montserrat"/>
              <a:cs typeface="Montserrat"/>
              <a:sym typeface="Montserrat"/>
            </a:endParaRPr>
          </a:p>
        </p:txBody>
      </p:sp>
    </p:spTree>
    <p:extLst>
      <p:ext uri="{BB962C8B-B14F-4D97-AF65-F5344CB8AC3E}">
        <p14:creationId xmlns:p14="http://schemas.microsoft.com/office/powerpoint/2010/main" val="279959507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actuelle</a:t>
            </a:r>
            <a:r>
              <a:rPr sz="1800" dirty="0">
                <a:latin typeface="Montserrat"/>
                <a:ea typeface="Montserrat"/>
                <a:cs typeface="Montserrat"/>
                <a:sym typeface="Montserrat"/>
              </a:rPr>
              <a:t> de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chaussée :</a:t>
            </a:r>
          </a:p>
          <a:p>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initiale</a:t>
            </a:r>
            <a:r>
              <a:rPr sz="1800" dirty="0">
                <a:latin typeface="Montserrat"/>
                <a:ea typeface="Montserrat"/>
                <a:cs typeface="Montserrat"/>
                <a:sym typeface="Montserrat"/>
              </a:rPr>
              <a:t> – </a:t>
            </a:r>
            <a:r>
              <a:rPr sz="1800" dirty="0" err="1">
                <a:latin typeface="Montserrat"/>
                <a:ea typeface="Montserrat"/>
                <a:cs typeface="Montserrat"/>
                <a:sym typeface="Montserrat"/>
              </a:rPr>
              <a:t>essais</a:t>
            </a:r>
            <a:r>
              <a:rPr sz="1800" dirty="0">
                <a:latin typeface="Montserrat"/>
                <a:ea typeface="Montserrat"/>
                <a:cs typeface="Montserrat"/>
                <a:sym typeface="Montserrat"/>
              </a:rPr>
              <a:t> </a:t>
            </a:r>
            <a:r>
              <a:rPr sz="1800" dirty="0" err="1">
                <a:latin typeface="Montserrat"/>
                <a:ea typeface="Montserrat"/>
                <a:cs typeface="Montserrat"/>
                <a:sym typeface="Montserrat"/>
              </a:rPr>
              <a:t>zéro</a:t>
            </a:r>
            <a:r>
              <a:rPr sz="1800" dirty="0">
                <a:latin typeface="Montserrat"/>
                <a:ea typeface="Montserrat"/>
                <a:cs typeface="Montserrat"/>
                <a:sym typeface="Montserrat"/>
              </a:rPr>
              <a:t>, servant de point de </a:t>
            </a:r>
            <a:r>
              <a:rPr sz="1800" dirty="0" err="1">
                <a:latin typeface="Montserrat"/>
                <a:ea typeface="Montserrat"/>
                <a:cs typeface="Montserrat"/>
                <a:sym typeface="Montserrat"/>
              </a:rPr>
              <a:t>référence</a:t>
            </a:r>
            <a:r>
              <a:rPr sz="1800" dirty="0">
                <a:latin typeface="Montserrat"/>
                <a:ea typeface="Montserrat"/>
                <a:cs typeface="Montserrat"/>
                <a:sym typeface="Montserrat"/>
              </a:rPr>
              <a:t> pour </a:t>
            </a:r>
            <a:r>
              <a:rPr sz="1800" dirty="0" err="1">
                <a:latin typeface="Montserrat"/>
                <a:ea typeface="Montserrat"/>
                <a:cs typeface="Montserrat"/>
                <a:sym typeface="Montserrat"/>
              </a:rPr>
              <a:t>évaluer</a:t>
            </a:r>
            <a:r>
              <a:rPr sz="1800" dirty="0">
                <a:latin typeface="Montserrat"/>
                <a:ea typeface="Montserrat"/>
                <a:cs typeface="Montserrat"/>
                <a:sym typeface="Montserrat"/>
              </a:rPr>
              <a:t> la </a:t>
            </a:r>
            <a:r>
              <a:rPr sz="1800" dirty="0" err="1">
                <a:latin typeface="Montserrat"/>
                <a:ea typeface="Montserrat"/>
                <a:cs typeface="Montserrat"/>
                <a:sym typeface="Montserrat"/>
              </a:rPr>
              <a:t>dégradation</a:t>
            </a:r>
            <a:r>
              <a:rPr sz="1800" dirty="0">
                <a:latin typeface="Montserrat"/>
                <a:ea typeface="Montserrat"/>
                <a:cs typeface="Montserrat"/>
                <a:sym typeface="Montserrat"/>
              </a:rPr>
              <a:t> de la chaussée</a:t>
            </a:r>
          </a:p>
          <a:p>
            <a:r>
              <a:rPr sz="1800" dirty="0" err="1">
                <a:latin typeface="Montserrat"/>
                <a:ea typeface="Montserrat"/>
                <a:cs typeface="Montserrat"/>
                <a:sym typeface="Montserrat"/>
              </a:rPr>
              <a:t>Suivi</a:t>
            </a:r>
            <a:r>
              <a:rPr sz="1800" dirty="0">
                <a:latin typeface="Montserrat"/>
                <a:ea typeface="Montserrat"/>
                <a:cs typeface="Montserrat"/>
                <a:sym typeface="Montserrat"/>
              </a:rPr>
              <a:t> </a:t>
            </a:r>
            <a:r>
              <a:rPr sz="1800" dirty="0" err="1">
                <a:latin typeface="Montserrat"/>
                <a:ea typeface="Montserrat"/>
                <a:cs typeface="Montserrat"/>
                <a:sym typeface="Montserrat"/>
              </a:rPr>
              <a:t>systématique</a:t>
            </a:r>
            <a:r>
              <a:rPr sz="1800" dirty="0">
                <a:latin typeface="Montserrat"/>
                <a:ea typeface="Montserrat"/>
                <a:cs typeface="Montserrat"/>
                <a:sym typeface="Montserrat"/>
              </a:rPr>
              <a:t> – </a:t>
            </a:r>
            <a:r>
              <a:rPr sz="1800" dirty="0" err="1">
                <a:latin typeface="Montserrat"/>
                <a:ea typeface="Montserrat"/>
                <a:cs typeface="Montserrat"/>
                <a:sym typeface="Montserrat"/>
              </a:rPr>
              <a:t>mesures</a:t>
            </a:r>
            <a:r>
              <a:rPr sz="1800" dirty="0">
                <a:latin typeface="Montserrat"/>
                <a:ea typeface="Montserrat"/>
                <a:cs typeface="Montserrat"/>
                <a:sym typeface="Montserrat"/>
              </a:rPr>
              <a:t> continues de </a:t>
            </a:r>
            <a:r>
              <a:rPr sz="1800" dirty="0" err="1">
                <a:latin typeface="Montserrat"/>
                <a:ea typeface="Montserrat"/>
                <a:cs typeface="Montserrat"/>
                <a:sym typeface="Montserrat"/>
              </a:rPr>
              <a:t>caractéristiques</a:t>
            </a:r>
            <a:r>
              <a:rPr sz="1800" dirty="0">
                <a:latin typeface="Montserrat"/>
                <a:ea typeface="Montserrat"/>
                <a:cs typeface="Montserrat"/>
                <a:sym typeface="Montserrat"/>
              </a:rPr>
              <a:t> </a:t>
            </a:r>
            <a:r>
              <a:rPr sz="1800" dirty="0" err="1">
                <a:latin typeface="Montserrat"/>
                <a:ea typeface="Montserrat"/>
                <a:cs typeface="Montserrat"/>
                <a:sym typeface="Montserrat"/>
              </a:rPr>
              <a:t>sélectionnées</a:t>
            </a:r>
            <a:r>
              <a:rPr sz="1800" dirty="0">
                <a:latin typeface="Montserrat"/>
                <a:ea typeface="Montserrat"/>
                <a:cs typeface="Montserrat"/>
                <a:sym typeface="Montserrat"/>
              </a:rPr>
              <a:t> </a:t>
            </a:r>
            <a:r>
              <a:rPr sz="1800" dirty="0" err="1">
                <a:latin typeface="Montserrat"/>
                <a:ea typeface="Montserrat"/>
                <a:cs typeface="Montserrat"/>
                <a:sym typeface="Montserrat"/>
              </a:rPr>
              <a:t>afin</a:t>
            </a:r>
            <a:r>
              <a:rPr sz="1800" dirty="0">
                <a:latin typeface="Montserrat"/>
                <a:ea typeface="Montserrat"/>
                <a:cs typeface="Montserrat"/>
                <a:sym typeface="Montserrat"/>
              </a:rPr>
              <a:t> de </a:t>
            </a:r>
            <a:r>
              <a:rPr sz="1800" dirty="0" err="1">
                <a:latin typeface="Montserrat"/>
                <a:ea typeface="Montserrat"/>
                <a:cs typeface="Montserrat"/>
                <a:sym typeface="Montserrat"/>
              </a:rPr>
              <a:t>déterminer</a:t>
            </a:r>
            <a:r>
              <a:rPr sz="1800" dirty="0">
                <a:latin typeface="Montserrat"/>
                <a:ea typeface="Montserrat"/>
                <a:cs typeface="Montserrat"/>
                <a:sym typeface="Montserrat"/>
              </a:rPr>
              <a:t>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chaussée</a:t>
            </a:r>
          </a:p>
          <a:p>
            <a:r>
              <a:rPr sz="1800" dirty="0" err="1">
                <a:latin typeface="Montserrat"/>
                <a:ea typeface="Montserrat"/>
                <a:cs typeface="Montserrat"/>
                <a:sym typeface="Montserrat"/>
              </a:rPr>
              <a:t>Essais</a:t>
            </a:r>
            <a:r>
              <a:rPr sz="1800" dirty="0">
                <a:latin typeface="Montserrat"/>
                <a:ea typeface="Montserrat"/>
                <a:cs typeface="Montserrat"/>
                <a:sym typeface="Montserrat"/>
              </a:rPr>
              <a:t> </a:t>
            </a:r>
            <a:r>
              <a:rPr sz="1800" dirty="0" err="1">
                <a:latin typeface="Montserrat"/>
                <a:ea typeface="Montserrat"/>
                <a:cs typeface="Montserrat"/>
                <a:sym typeface="Montserrat"/>
              </a:rPr>
              <a:t>finaux</a:t>
            </a:r>
            <a:r>
              <a:rPr sz="1800" dirty="0">
                <a:latin typeface="Montserrat"/>
                <a:ea typeface="Montserrat"/>
                <a:cs typeface="Montserrat"/>
                <a:sym typeface="Montserrat"/>
              </a:rPr>
              <a:t> – </a:t>
            </a:r>
            <a:r>
              <a:rPr sz="1800" dirty="0" err="1">
                <a:latin typeface="Montserrat"/>
                <a:ea typeface="Montserrat"/>
                <a:cs typeface="Montserrat"/>
                <a:sym typeface="Montserrat"/>
              </a:rPr>
              <a:t>essais</a:t>
            </a:r>
            <a:r>
              <a:rPr sz="1800" dirty="0">
                <a:latin typeface="Montserrat"/>
                <a:ea typeface="Montserrat"/>
                <a:cs typeface="Montserrat"/>
                <a:sym typeface="Montserrat"/>
              </a:rPr>
              <a:t> </a:t>
            </a:r>
            <a:r>
              <a:rPr sz="1800" dirty="0" err="1">
                <a:latin typeface="Montserrat"/>
                <a:ea typeface="Montserrat"/>
                <a:cs typeface="Montserrat"/>
                <a:sym typeface="Montserrat"/>
              </a:rPr>
              <a:t>diagnostiquant</a:t>
            </a:r>
            <a:r>
              <a:rPr sz="1800" dirty="0">
                <a:latin typeface="Montserrat"/>
                <a:ea typeface="Montserrat"/>
                <a:cs typeface="Montserrat"/>
                <a:sym typeface="Montserrat"/>
              </a:rPr>
              <a:t> les causes des </a:t>
            </a:r>
            <a:r>
              <a:rPr sz="1800" dirty="0" err="1">
                <a:latin typeface="Montserrat"/>
                <a:ea typeface="Montserrat"/>
                <a:cs typeface="Montserrat"/>
                <a:sym typeface="Montserrat"/>
              </a:rPr>
              <a:t>dégradations</a:t>
            </a:r>
            <a:r>
              <a:rPr sz="1800" dirty="0">
                <a:latin typeface="Montserrat"/>
                <a:ea typeface="Montserrat"/>
                <a:cs typeface="Montserrat"/>
                <a:sym typeface="Montserrat"/>
              </a:rPr>
              <a:t> et </a:t>
            </a:r>
            <a:r>
              <a:rPr sz="1800" dirty="0" err="1">
                <a:latin typeface="Montserrat"/>
                <a:ea typeface="Montserrat"/>
                <a:cs typeface="Montserrat"/>
                <a:sym typeface="Montserrat"/>
              </a:rPr>
              <a:t>déterminant</a:t>
            </a:r>
            <a:r>
              <a:rPr sz="1800" dirty="0">
                <a:latin typeface="Montserrat"/>
                <a:ea typeface="Montserrat"/>
                <a:cs typeface="Montserrat"/>
                <a:sym typeface="Montserrat"/>
              </a:rPr>
              <a:t> les travaux </a:t>
            </a:r>
            <a:r>
              <a:rPr sz="1800" dirty="0" err="1">
                <a:latin typeface="Montserrat"/>
                <a:ea typeface="Montserrat"/>
                <a:cs typeface="Montserrat"/>
                <a:sym typeface="Montserrat"/>
              </a:rPr>
              <a:t>d’entretien</a:t>
            </a:r>
            <a:r>
              <a:rPr sz="1800" dirty="0">
                <a:latin typeface="Montserrat"/>
                <a:ea typeface="Montserrat"/>
                <a:cs typeface="Montserrat"/>
                <a:sym typeface="Montserrat"/>
              </a:rPr>
              <a:t> </a:t>
            </a:r>
            <a:r>
              <a:rPr sz="1800" dirty="0" err="1">
                <a:latin typeface="Montserrat"/>
                <a:ea typeface="Montserrat"/>
                <a:cs typeface="Montserrat"/>
                <a:sym typeface="Montserrat"/>
              </a:rPr>
              <a:t>ou</a:t>
            </a:r>
            <a:r>
              <a:rPr sz="1800" dirty="0">
                <a:latin typeface="Montserrat"/>
                <a:ea typeface="Montserrat"/>
                <a:cs typeface="Montserrat"/>
                <a:sym typeface="Montserrat"/>
              </a:rPr>
              <a:t> de </a:t>
            </a:r>
            <a:r>
              <a:rPr sz="1800" dirty="0" err="1">
                <a:latin typeface="Montserrat"/>
                <a:ea typeface="Montserrat"/>
                <a:cs typeface="Montserrat"/>
                <a:sym typeface="Montserrat"/>
              </a:rPr>
              <a:t>modernisation</a:t>
            </a:r>
            <a:r>
              <a:rPr sz="1800" dirty="0">
                <a:latin typeface="Montserrat"/>
                <a:ea typeface="Montserrat"/>
                <a:cs typeface="Montserrat"/>
                <a:sym typeface="Montserrat"/>
              </a:rPr>
              <a:t> </a:t>
            </a:r>
            <a:r>
              <a:rPr sz="1800" dirty="0" err="1">
                <a:latin typeface="Montserrat"/>
                <a:ea typeface="Montserrat"/>
                <a:cs typeface="Montserrat"/>
                <a:sym typeface="Montserrat"/>
              </a:rPr>
              <a:t>nécessaires</a:t>
            </a:r>
            <a:r>
              <a:rPr sz="1800" dirty="0">
                <a:latin typeface="Montserrat"/>
                <a:ea typeface="Montserrat"/>
                <a:cs typeface="Montserrat"/>
                <a:sym typeface="Montserrat"/>
              </a:rPr>
              <a:t>.</a:t>
            </a:r>
          </a:p>
        </p:txBody>
      </p:sp>
    </p:spTree>
    <p:extLst>
      <p:ext uri="{BB962C8B-B14F-4D97-AF65-F5344CB8AC3E}">
        <p14:creationId xmlns:p14="http://schemas.microsoft.com/office/powerpoint/2010/main" val="268979568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préalable</a:t>
            </a:r>
            <a:r>
              <a:rPr sz="1800" dirty="0">
                <a:latin typeface="Montserrat"/>
                <a:ea typeface="Montserrat"/>
                <a:cs typeface="Montserrat"/>
                <a:sym typeface="Montserrat"/>
              </a:rPr>
              <a:t> aux travaux </a:t>
            </a:r>
            <a:r>
              <a:rPr sz="1800" dirty="0" err="1">
                <a:latin typeface="Montserrat"/>
                <a:ea typeface="Montserrat"/>
                <a:cs typeface="Montserrat"/>
                <a:sym typeface="Montserrat"/>
              </a:rPr>
              <a:t>d’entretien</a:t>
            </a:r>
            <a:r>
              <a:rPr sz="1800" dirty="0">
                <a:latin typeface="Montserrat"/>
                <a:ea typeface="Montserrat"/>
                <a:cs typeface="Montserrat"/>
                <a:sym typeface="Montserrat"/>
              </a:rPr>
              <a:t> :</a:t>
            </a:r>
          </a:p>
          <a:p>
            <a:r>
              <a:rPr sz="1800" dirty="0" err="1">
                <a:latin typeface="Montserrat"/>
                <a:ea typeface="Montserrat"/>
                <a:cs typeface="Montserrat"/>
                <a:sym typeface="Montserrat"/>
              </a:rPr>
              <a:t>Évaluation</a:t>
            </a:r>
            <a:r>
              <a:rPr sz="1800" dirty="0">
                <a:latin typeface="Montserrat"/>
                <a:ea typeface="Montserrat"/>
                <a:cs typeface="Montserrat"/>
                <a:sym typeface="Montserrat"/>
              </a:rPr>
              <a:t> de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surface </a:t>
            </a:r>
            <a:r>
              <a:rPr sz="1800" dirty="0" err="1">
                <a:latin typeface="Montserrat"/>
                <a:ea typeface="Montserrat"/>
                <a:cs typeface="Montserrat"/>
                <a:sym typeface="Montserrat"/>
              </a:rPr>
              <a:t>existante</a:t>
            </a:r>
            <a:endParaRPr sz="1800" dirty="0">
              <a:latin typeface="Montserrat"/>
              <a:ea typeface="Montserrat"/>
              <a:cs typeface="Montserrat"/>
              <a:sym typeface="Montserrat"/>
            </a:endParaRPr>
          </a:p>
          <a:p>
            <a:r>
              <a:rPr sz="1800" dirty="0" err="1">
                <a:latin typeface="Montserrat"/>
                <a:ea typeface="Montserrat"/>
                <a:cs typeface="Montserrat"/>
                <a:sym typeface="Montserrat"/>
              </a:rPr>
              <a:t>Évaluation</a:t>
            </a:r>
            <a:r>
              <a:rPr sz="1800" dirty="0">
                <a:latin typeface="Montserrat"/>
                <a:ea typeface="Montserrat"/>
                <a:cs typeface="Montserrat"/>
                <a:sym typeface="Montserrat"/>
              </a:rPr>
              <a:t> de </a:t>
            </a:r>
            <a:r>
              <a:rPr sz="1800" dirty="0" err="1">
                <a:latin typeface="Montserrat"/>
                <a:ea typeface="Montserrat"/>
                <a:cs typeface="Montserrat"/>
                <a:sym typeface="Montserrat"/>
              </a:rPr>
              <a:t>l’état</a:t>
            </a:r>
            <a:r>
              <a:rPr sz="1800" dirty="0">
                <a:latin typeface="Montserrat"/>
                <a:ea typeface="Montserrat"/>
                <a:cs typeface="Montserrat"/>
                <a:sym typeface="Montserrat"/>
              </a:rPr>
              <a:t> des </a:t>
            </a:r>
            <a:r>
              <a:rPr sz="1800" dirty="0" err="1">
                <a:latin typeface="Montserrat"/>
                <a:ea typeface="Montserrat"/>
                <a:cs typeface="Montserrat"/>
                <a:sym typeface="Montserrat"/>
              </a:rPr>
              <a:t>différentes</a:t>
            </a:r>
            <a:r>
              <a:rPr sz="1800" dirty="0">
                <a:latin typeface="Montserrat"/>
                <a:ea typeface="Montserrat"/>
                <a:cs typeface="Montserrat"/>
                <a:sym typeface="Montserrat"/>
              </a:rPr>
              <a:t> couches</a:t>
            </a:r>
          </a:p>
          <a:p>
            <a:r>
              <a:rPr sz="1800" dirty="0" err="1">
                <a:latin typeface="Montserrat"/>
                <a:ea typeface="Montserrat"/>
                <a:cs typeface="Montserrat"/>
                <a:sym typeface="Montserrat"/>
              </a:rPr>
              <a:t>Réalisation</a:t>
            </a:r>
            <a:r>
              <a:rPr sz="1800" dirty="0">
                <a:latin typeface="Montserrat"/>
                <a:ea typeface="Montserrat"/>
                <a:cs typeface="Montserrat"/>
                <a:sym typeface="Montserrat"/>
              </a:rPr>
              <a:t> </a:t>
            </a:r>
            <a:r>
              <a:rPr sz="1800" dirty="0" err="1">
                <a:latin typeface="Montserrat"/>
                <a:ea typeface="Montserrat"/>
                <a:cs typeface="Montserrat"/>
                <a:sym typeface="Montserrat"/>
              </a:rPr>
              <a:t>d’études</a:t>
            </a:r>
            <a:r>
              <a:rPr sz="1800" dirty="0">
                <a:latin typeface="Montserrat"/>
                <a:ea typeface="Montserrat"/>
                <a:cs typeface="Montserrat"/>
                <a:sym typeface="Montserrat"/>
              </a:rPr>
              <a:t> </a:t>
            </a:r>
            <a:r>
              <a:rPr sz="1800" dirty="0" err="1">
                <a:latin typeface="Montserrat"/>
                <a:ea typeface="Montserrat"/>
                <a:cs typeface="Montserrat"/>
                <a:sym typeface="Montserrat"/>
              </a:rPr>
              <a:t>préliminaires</a:t>
            </a:r>
            <a:endParaRPr sz="1800" dirty="0">
              <a:latin typeface="Montserrat"/>
              <a:ea typeface="Montserrat"/>
              <a:cs typeface="Montserrat"/>
              <a:sym typeface="Montserrat"/>
            </a:endParaRPr>
          </a:p>
          <a:p>
            <a:r>
              <a:rPr sz="1800" dirty="0">
                <a:latin typeface="Montserrat"/>
                <a:ea typeface="Montserrat"/>
                <a:cs typeface="Montserrat"/>
                <a:sym typeface="Montserrat"/>
              </a:rPr>
              <a:t>Choix de la </a:t>
            </a:r>
            <a:r>
              <a:rPr sz="1800" dirty="0" err="1">
                <a:latin typeface="Montserrat"/>
                <a:ea typeface="Montserrat"/>
                <a:cs typeface="Montserrat"/>
                <a:sym typeface="Montserrat"/>
              </a:rPr>
              <a:t>technologie</a:t>
            </a:r>
            <a:r>
              <a:rPr sz="1800" dirty="0">
                <a:latin typeface="Montserrat"/>
                <a:ea typeface="Montserrat"/>
                <a:cs typeface="Montserrat"/>
                <a:sym typeface="Montserrat"/>
              </a:rPr>
              <a:t> de </a:t>
            </a:r>
            <a:r>
              <a:rPr sz="1800" dirty="0" err="1">
                <a:latin typeface="Montserrat"/>
                <a:ea typeface="Montserrat"/>
                <a:cs typeface="Montserrat"/>
                <a:sym typeface="Montserrat"/>
              </a:rPr>
              <a:t>rénovation</a:t>
            </a:r>
            <a:endParaRPr sz="1800" dirty="0">
              <a:latin typeface="Montserrat"/>
              <a:ea typeface="Montserrat"/>
              <a:cs typeface="Montserrat"/>
              <a:sym typeface="Montserrat"/>
            </a:endParaRPr>
          </a:p>
          <a:p>
            <a:r>
              <a:rPr sz="1800" dirty="0" err="1">
                <a:latin typeface="Montserrat"/>
                <a:ea typeface="Montserrat"/>
                <a:cs typeface="Montserrat"/>
                <a:sym typeface="Montserrat"/>
              </a:rPr>
              <a:t>Réalisation</a:t>
            </a:r>
            <a:r>
              <a:rPr sz="1800" dirty="0">
                <a:latin typeface="Montserrat"/>
                <a:ea typeface="Montserrat"/>
                <a:cs typeface="Montserrat"/>
                <a:sym typeface="Montserrat"/>
              </a:rPr>
              <a:t> </a:t>
            </a:r>
            <a:r>
              <a:rPr sz="1800" dirty="0" err="1">
                <a:latin typeface="Montserrat"/>
                <a:ea typeface="Montserrat"/>
                <a:cs typeface="Montserrat"/>
                <a:sym typeface="Montserrat"/>
              </a:rPr>
              <a:t>d’études</a:t>
            </a:r>
            <a:r>
              <a:rPr sz="1800" dirty="0">
                <a:latin typeface="Montserrat"/>
                <a:ea typeface="Montserrat"/>
                <a:cs typeface="Montserrat"/>
                <a:sym typeface="Montserrat"/>
              </a:rPr>
              <a:t> pour la </a:t>
            </a:r>
            <a:r>
              <a:rPr sz="1800" dirty="0" err="1">
                <a:latin typeface="Montserrat"/>
                <a:ea typeface="Montserrat"/>
                <a:cs typeface="Montserrat"/>
                <a:sym typeface="Montserrat"/>
              </a:rPr>
              <a:t>rénovation</a:t>
            </a:r>
            <a:r>
              <a:rPr sz="1800" dirty="0">
                <a:latin typeface="Montserrat"/>
                <a:ea typeface="Montserrat"/>
                <a:cs typeface="Montserrat"/>
                <a:sym typeface="Montserrat"/>
              </a:rPr>
              <a:t> </a:t>
            </a:r>
            <a:r>
              <a:rPr sz="1800" dirty="0" err="1">
                <a:latin typeface="Montserrat"/>
                <a:ea typeface="Montserrat"/>
                <a:cs typeface="Montserrat"/>
                <a:sym typeface="Montserrat"/>
              </a:rPr>
              <a:t>sélectionnée</a:t>
            </a:r>
            <a:r>
              <a:rPr sz="1800" dirty="0">
                <a:latin typeface="Montserrat"/>
                <a:ea typeface="Montserrat"/>
                <a:cs typeface="Montserrat"/>
                <a:sym typeface="Montserrat"/>
              </a:rPr>
              <a:t>.</a:t>
            </a:r>
          </a:p>
        </p:txBody>
      </p:sp>
    </p:spTree>
    <p:extLst>
      <p:ext uri="{BB962C8B-B14F-4D97-AF65-F5344CB8AC3E}">
        <p14:creationId xmlns:p14="http://schemas.microsoft.com/office/powerpoint/2010/main" val="328294514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a:latin typeface="Montserrat"/>
                <a:ea typeface="Montserrat"/>
                <a:cs typeface="Montserrat"/>
                <a:sym typeface="Montserrat"/>
              </a:rPr>
              <a:t>Que faut-il évaluer ?</a:t>
            </a:r>
          </a:p>
        </p:txBody>
      </p:sp>
      <p:pic>
        <p:nvPicPr>
          <p:cNvPr id="2" name="Obraz 1"/>
          <p:cNvPicPr>
            <a:picLocks noChangeAspect="1"/>
          </p:cNvPicPr>
          <p:nvPr/>
        </p:nvPicPr>
        <p:blipFill>
          <a:blip r:embed="rId3"/>
          <a:stretch>
            <a:fillRect/>
          </a:stretch>
        </p:blipFill>
        <p:spPr>
          <a:xfrm>
            <a:off x="1781971" y="2446332"/>
            <a:ext cx="7529328" cy="4411668"/>
          </a:xfrm>
          <a:prstGeom prst="rect">
            <a:avLst/>
          </a:prstGeom>
        </p:spPr>
      </p:pic>
      <p:sp>
        <p:nvSpPr>
          <p:cNvPr id="3" name="Rectangle 2">
            <a:extLst>
              <a:ext uri="{FF2B5EF4-FFF2-40B4-BE49-F238E27FC236}">
                <a16:creationId xmlns:a16="http://schemas.microsoft.com/office/drawing/2014/main" id="{4C3173B2-C476-4C1C-86EF-5E19F5F9E50B}"/>
              </a:ext>
            </a:extLst>
          </p:cNvPr>
          <p:cNvSpPr/>
          <p:nvPr/>
        </p:nvSpPr>
        <p:spPr>
          <a:xfrm>
            <a:off x="1790700" y="2476500"/>
            <a:ext cx="4343400" cy="209550"/>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FFFFFF"/>
                </a:solidFill>
                <a:effectLst/>
                <a:uFillTx/>
                <a:latin typeface="Montserrat"/>
                <a:ea typeface="Montserrat"/>
                <a:cs typeface="Montserrat"/>
                <a:sym typeface="Montserrat"/>
              </a:rPr>
              <a:t>TYPE DE DONNÉES</a:t>
            </a:r>
          </a:p>
        </p:txBody>
      </p:sp>
      <p:sp>
        <p:nvSpPr>
          <p:cNvPr id="6" name="Rectangle 5">
            <a:extLst>
              <a:ext uri="{FF2B5EF4-FFF2-40B4-BE49-F238E27FC236}">
                <a16:creationId xmlns:a16="http://schemas.microsoft.com/office/drawing/2014/main" id="{DD48D782-4ACD-408A-9EF9-A43A86EDAF0F}"/>
              </a:ext>
            </a:extLst>
          </p:cNvPr>
          <p:cNvSpPr/>
          <p:nvPr/>
        </p:nvSpPr>
        <p:spPr>
          <a:xfrm>
            <a:off x="6153150" y="2476500"/>
            <a:ext cx="1257300" cy="209550"/>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FFFF"/>
                </a:solidFill>
                <a:effectLst/>
                <a:uFillTx/>
                <a:latin typeface="Montserrat"/>
                <a:ea typeface="Montserrat"/>
                <a:cs typeface="Montserrat"/>
                <a:sym typeface="Montserrat"/>
              </a:rPr>
              <a:t>RÉHABILITATION</a:t>
            </a:r>
          </a:p>
        </p:txBody>
      </p:sp>
      <p:sp>
        <p:nvSpPr>
          <p:cNvPr id="7" name="Rectangle 6">
            <a:extLst>
              <a:ext uri="{FF2B5EF4-FFF2-40B4-BE49-F238E27FC236}">
                <a16:creationId xmlns:a16="http://schemas.microsoft.com/office/drawing/2014/main" id="{9B2B1691-9F09-4A65-95F2-9E12EED9D7CC}"/>
              </a:ext>
            </a:extLst>
          </p:cNvPr>
          <p:cNvSpPr/>
          <p:nvPr/>
        </p:nvSpPr>
        <p:spPr>
          <a:xfrm>
            <a:off x="7429500" y="2476500"/>
            <a:ext cx="1866900" cy="209550"/>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FFFF"/>
                </a:solidFill>
                <a:effectLst/>
                <a:uFillTx/>
                <a:latin typeface="Montserrat"/>
                <a:ea typeface="Montserrat"/>
                <a:cs typeface="Montserrat"/>
                <a:sym typeface="Montserrat"/>
              </a:rPr>
              <a:t>ENTRETIEN COURANT</a:t>
            </a:r>
          </a:p>
        </p:txBody>
      </p:sp>
      <p:sp>
        <p:nvSpPr>
          <p:cNvPr id="8" name="Rectangle 7">
            <a:extLst>
              <a:ext uri="{FF2B5EF4-FFF2-40B4-BE49-F238E27FC236}">
                <a16:creationId xmlns:a16="http://schemas.microsoft.com/office/drawing/2014/main" id="{F562F84A-2348-4EFE-90E0-9A45E9596D7C}"/>
              </a:ext>
            </a:extLst>
          </p:cNvPr>
          <p:cNvSpPr/>
          <p:nvPr/>
        </p:nvSpPr>
        <p:spPr>
          <a:xfrm>
            <a:off x="2886075" y="2705100"/>
            <a:ext cx="3248025"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111111"/>
                </a:solidFill>
                <a:effectLst/>
                <a:uFillTx/>
                <a:latin typeface="Montserrat"/>
                <a:ea typeface="Montserrat"/>
                <a:cs typeface="Montserrat"/>
                <a:sym typeface="Montserrat"/>
              </a:rPr>
              <a:t>Uni / </a:t>
            </a:r>
            <a:r>
              <a:rPr kumimoji="0" lang="en-GB" sz="1200" i="0" u="none" strike="noStrike" cap="none" spc="0" normalizeH="0" baseline="0" dirty="0" err="1">
                <a:ln>
                  <a:noFill/>
                </a:ln>
                <a:solidFill>
                  <a:srgbClr val="111111"/>
                </a:solidFill>
                <a:effectLst/>
                <a:uFillTx/>
                <a:latin typeface="Montserrat"/>
                <a:ea typeface="Montserrat"/>
                <a:cs typeface="Montserrat"/>
                <a:sym typeface="Montserrat"/>
              </a:rPr>
              <a:t>rugosité</a:t>
            </a:r>
            <a:endParaRPr kumimoji="0" lang="en-GB" sz="12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9" name="Rectangle 8">
            <a:extLst>
              <a:ext uri="{FF2B5EF4-FFF2-40B4-BE49-F238E27FC236}">
                <a16:creationId xmlns:a16="http://schemas.microsoft.com/office/drawing/2014/main" id="{45A0CB7B-E175-414A-9212-031687B33D87}"/>
              </a:ext>
            </a:extLst>
          </p:cNvPr>
          <p:cNvSpPr/>
          <p:nvPr/>
        </p:nvSpPr>
        <p:spPr>
          <a:xfrm>
            <a:off x="6153150" y="2705100"/>
            <a:ext cx="12573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dirty="0">
                <a:ln>
                  <a:noFill/>
                </a:ln>
                <a:solidFill>
                  <a:srgbClr val="00A651"/>
                </a:solidFill>
                <a:effectLst/>
                <a:uFillTx/>
                <a:latin typeface="Montserrat"/>
                <a:ea typeface="Montserrat"/>
                <a:cs typeface="Montserrat"/>
                <a:sym typeface="Montserrat"/>
              </a:rPr>
              <a:t>OUI</a:t>
            </a:r>
          </a:p>
        </p:txBody>
      </p:sp>
      <p:sp>
        <p:nvSpPr>
          <p:cNvPr id="10" name="Rectangle 9">
            <a:extLst>
              <a:ext uri="{FF2B5EF4-FFF2-40B4-BE49-F238E27FC236}">
                <a16:creationId xmlns:a16="http://schemas.microsoft.com/office/drawing/2014/main" id="{9980E17A-1FD2-428C-9A31-C7D83FC89FA6}"/>
              </a:ext>
            </a:extLst>
          </p:cNvPr>
          <p:cNvSpPr/>
          <p:nvPr/>
        </p:nvSpPr>
        <p:spPr>
          <a:xfrm>
            <a:off x="7429500" y="2705100"/>
            <a:ext cx="18669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11" name="Rectangle 10">
            <a:extLst>
              <a:ext uri="{FF2B5EF4-FFF2-40B4-BE49-F238E27FC236}">
                <a16:creationId xmlns:a16="http://schemas.microsoft.com/office/drawing/2014/main" id="{2C62AF2C-97B8-42D2-9BC8-95C7E2258D3F}"/>
              </a:ext>
            </a:extLst>
          </p:cNvPr>
          <p:cNvSpPr/>
          <p:nvPr/>
        </p:nvSpPr>
        <p:spPr>
          <a:xfrm>
            <a:off x="2886075" y="2905125"/>
            <a:ext cx="3248025"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Dégradations de surface</a:t>
            </a:r>
          </a:p>
        </p:txBody>
      </p:sp>
      <p:sp>
        <p:nvSpPr>
          <p:cNvPr id="12" name="Rectangle 11">
            <a:extLst>
              <a:ext uri="{FF2B5EF4-FFF2-40B4-BE49-F238E27FC236}">
                <a16:creationId xmlns:a16="http://schemas.microsoft.com/office/drawing/2014/main" id="{CF0F9322-51D1-4F39-8F2B-7105F7DE13F8}"/>
              </a:ext>
            </a:extLst>
          </p:cNvPr>
          <p:cNvSpPr/>
          <p:nvPr/>
        </p:nvSpPr>
        <p:spPr>
          <a:xfrm>
            <a:off x="6153150" y="2905125"/>
            <a:ext cx="1257300"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13" name="Rectangle 12">
            <a:extLst>
              <a:ext uri="{FF2B5EF4-FFF2-40B4-BE49-F238E27FC236}">
                <a16:creationId xmlns:a16="http://schemas.microsoft.com/office/drawing/2014/main" id="{D4D4CF1D-2B91-46C5-A304-883CCA0EC48C}"/>
              </a:ext>
            </a:extLst>
          </p:cNvPr>
          <p:cNvSpPr/>
          <p:nvPr/>
        </p:nvSpPr>
        <p:spPr>
          <a:xfrm>
            <a:off x="7429500" y="2905125"/>
            <a:ext cx="1866900"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14" name="Rectangle 13">
            <a:extLst>
              <a:ext uri="{FF2B5EF4-FFF2-40B4-BE49-F238E27FC236}">
                <a16:creationId xmlns:a16="http://schemas.microsoft.com/office/drawing/2014/main" id="{62BF2975-F636-48CD-9689-3DE708986896}"/>
              </a:ext>
            </a:extLst>
          </p:cNvPr>
          <p:cNvSpPr/>
          <p:nvPr/>
        </p:nvSpPr>
        <p:spPr>
          <a:xfrm>
            <a:off x="2886075" y="3095625"/>
            <a:ext cx="3248025"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Déflexions</a:t>
            </a:r>
          </a:p>
        </p:txBody>
      </p:sp>
      <p:sp>
        <p:nvSpPr>
          <p:cNvPr id="15" name="Rectangle 14">
            <a:extLst>
              <a:ext uri="{FF2B5EF4-FFF2-40B4-BE49-F238E27FC236}">
                <a16:creationId xmlns:a16="http://schemas.microsoft.com/office/drawing/2014/main" id="{EE785356-F638-4867-B580-C4C3AE66514E}"/>
              </a:ext>
            </a:extLst>
          </p:cNvPr>
          <p:cNvSpPr/>
          <p:nvPr/>
        </p:nvSpPr>
        <p:spPr>
          <a:xfrm>
            <a:off x="6153150" y="3095625"/>
            <a:ext cx="12573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16" name="Rectangle 15">
            <a:extLst>
              <a:ext uri="{FF2B5EF4-FFF2-40B4-BE49-F238E27FC236}">
                <a16:creationId xmlns:a16="http://schemas.microsoft.com/office/drawing/2014/main" id="{ADFF81D7-F523-4C69-AAB5-2DB5CE933CBA}"/>
              </a:ext>
            </a:extLst>
          </p:cNvPr>
          <p:cNvSpPr/>
          <p:nvPr/>
        </p:nvSpPr>
        <p:spPr>
          <a:xfrm>
            <a:off x="7429500" y="3095625"/>
            <a:ext cx="18669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17" name="Rectangle 16">
            <a:extLst>
              <a:ext uri="{FF2B5EF4-FFF2-40B4-BE49-F238E27FC236}">
                <a16:creationId xmlns:a16="http://schemas.microsoft.com/office/drawing/2014/main" id="{4564893C-63C1-4793-890F-3FFC2DCD7DDF}"/>
              </a:ext>
            </a:extLst>
          </p:cNvPr>
          <p:cNvSpPr/>
          <p:nvPr/>
        </p:nvSpPr>
        <p:spPr>
          <a:xfrm>
            <a:off x="2886075" y="3295650"/>
            <a:ext cx="3248025"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Coefficient d’adhérence</a:t>
            </a:r>
          </a:p>
        </p:txBody>
      </p:sp>
      <p:sp>
        <p:nvSpPr>
          <p:cNvPr id="18" name="Rectangle 17">
            <a:extLst>
              <a:ext uri="{FF2B5EF4-FFF2-40B4-BE49-F238E27FC236}">
                <a16:creationId xmlns:a16="http://schemas.microsoft.com/office/drawing/2014/main" id="{05F5E428-9F83-4A9A-8212-A280F267FDE5}"/>
              </a:ext>
            </a:extLst>
          </p:cNvPr>
          <p:cNvSpPr/>
          <p:nvPr/>
        </p:nvSpPr>
        <p:spPr>
          <a:xfrm>
            <a:off x="6153150" y="3295650"/>
            <a:ext cx="12573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19" name="Rectangle 18">
            <a:extLst>
              <a:ext uri="{FF2B5EF4-FFF2-40B4-BE49-F238E27FC236}">
                <a16:creationId xmlns:a16="http://schemas.microsoft.com/office/drawing/2014/main" id="{1C3E1C38-7A43-45AE-9470-1530612AD83B}"/>
              </a:ext>
            </a:extLst>
          </p:cNvPr>
          <p:cNvSpPr/>
          <p:nvPr/>
        </p:nvSpPr>
        <p:spPr>
          <a:xfrm>
            <a:off x="7429500" y="3295650"/>
            <a:ext cx="1866900" cy="18097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0" name="Rectangle 19">
            <a:extLst>
              <a:ext uri="{FF2B5EF4-FFF2-40B4-BE49-F238E27FC236}">
                <a16:creationId xmlns:a16="http://schemas.microsoft.com/office/drawing/2014/main" id="{CF83159B-1650-41F1-B389-BB50C2E3ED45}"/>
              </a:ext>
            </a:extLst>
          </p:cNvPr>
          <p:cNvSpPr/>
          <p:nvPr/>
        </p:nvSpPr>
        <p:spPr>
          <a:xfrm>
            <a:off x="2886075" y="3495675"/>
            <a:ext cx="3248025"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Propriétés des matériaux de chaussée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21" name="Rectangle 20">
            <a:extLst>
              <a:ext uri="{FF2B5EF4-FFF2-40B4-BE49-F238E27FC236}">
                <a16:creationId xmlns:a16="http://schemas.microsoft.com/office/drawing/2014/main" id="{AD6E27DC-9879-483F-971D-0BEBFE6B3619}"/>
              </a:ext>
            </a:extLst>
          </p:cNvPr>
          <p:cNvSpPr/>
          <p:nvPr/>
        </p:nvSpPr>
        <p:spPr>
          <a:xfrm>
            <a:off x="6153150" y="3495675"/>
            <a:ext cx="1257300"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2" name="Rectangle 21">
            <a:extLst>
              <a:ext uri="{FF2B5EF4-FFF2-40B4-BE49-F238E27FC236}">
                <a16:creationId xmlns:a16="http://schemas.microsoft.com/office/drawing/2014/main" id="{FD654B19-38EA-402F-8AB7-158EC87E7E6A}"/>
              </a:ext>
            </a:extLst>
          </p:cNvPr>
          <p:cNvSpPr/>
          <p:nvPr/>
        </p:nvSpPr>
        <p:spPr>
          <a:xfrm>
            <a:off x="7429500" y="3495675"/>
            <a:ext cx="1866900" cy="171450"/>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23" name="Rectangle 22">
            <a:extLst>
              <a:ext uri="{FF2B5EF4-FFF2-40B4-BE49-F238E27FC236}">
                <a16:creationId xmlns:a16="http://schemas.microsoft.com/office/drawing/2014/main" id="{53676206-A0FE-4067-98BE-7BB55FF0ED22}"/>
              </a:ext>
            </a:extLst>
          </p:cNvPr>
          <p:cNvSpPr/>
          <p:nvPr/>
        </p:nvSpPr>
        <p:spPr>
          <a:xfrm>
            <a:off x="2886075" y="3686175"/>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Historique de l’entretien</a:t>
            </a:r>
          </a:p>
        </p:txBody>
      </p:sp>
      <p:sp>
        <p:nvSpPr>
          <p:cNvPr id="24" name="Rectangle 23">
            <a:extLst>
              <a:ext uri="{FF2B5EF4-FFF2-40B4-BE49-F238E27FC236}">
                <a16:creationId xmlns:a16="http://schemas.microsoft.com/office/drawing/2014/main" id="{69EE6D46-A9E4-4465-BB58-228F1C8AA6B3}"/>
              </a:ext>
            </a:extLst>
          </p:cNvPr>
          <p:cNvSpPr/>
          <p:nvPr/>
        </p:nvSpPr>
        <p:spPr>
          <a:xfrm>
            <a:off x="6153150" y="3686175"/>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5" name="Rectangle 24">
            <a:extLst>
              <a:ext uri="{FF2B5EF4-FFF2-40B4-BE49-F238E27FC236}">
                <a16:creationId xmlns:a16="http://schemas.microsoft.com/office/drawing/2014/main" id="{946D717F-4158-497C-9C61-F7A7773CDF51}"/>
              </a:ext>
            </a:extLst>
          </p:cNvPr>
          <p:cNvSpPr/>
          <p:nvPr/>
        </p:nvSpPr>
        <p:spPr>
          <a:xfrm>
            <a:off x="7429500" y="3686175"/>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6" name="Rectangle 25">
            <a:extLst>
              <a:ext uri="{FF2B5EF4-FFF2-40B4-BE49-F238E27FC236}">
                <a16:creationId xmlns:a16="http://schemas.microsoft.com/office/drawing/2014/main" id="{08C00579-E513-42D6-8B91-D127958798E6}"/>
              </a:ext>
            </a:extLst>
          </p:cNvPr>
          <p:cNvSpPr/>
          <p:nvPr/>
        </p:nvSpPr>
        <p:spPr>
          <a:xfrm>
            <a:off x="2886075" y="3886200"/>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Historique de la construction</a:t>
            </a:r>
          </a:p>
        </p:txBody>
      </p:sp>
      <p:sp>
        <p:nvSpPr>
          <p:cNvPr id="27" name="Rectangle 26">
            <a:extLst>
              <a:ext uri="{FF2B5EF4-FFF2-40B4-BE49-F238E27FC236}">
                <a16:creationId xmlns:a16="http://schemas.microsoft.com/office/drawing/2014/main" id="{D0628A6D-0AC6-45CB-9ADB-3007EF82EE30}"/>
              </a:ext>
            </a:extLst>
          </p:cNvPr>
          <p:cNvSpPr/>
          <p:nvPr/>
        </p:nvSpPr>
        <p:spPr>
          <a:xfrm>
            <a:off x="6153150" y="3886200"/>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8" name="Rectangle 27">
            <a:extLst>
              <a:ext uri="{FF2B5EF4-FFF2-40B4-BE49-F238E27FC236}">
                <a16:creationId xmlns:a16="http://schemas.microsoft.com/office/drawing/2014/main" id="{EC340193-2615-4F0E-BA58-C05F161640AA}"/>
              </a:ext>
            </a:extLst>
          </p:cNvPr>
          <p:cNvSpPr/>
          <p:nvPr/>
        </p:nvSpPr>
        <p:spPr>
          <a:xfrm>
            <a:off x="7429500" y="3886200"/>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29" name="Rectangle 28">
            <a:extLst>
              <a:ext uri="{FF2B5EF4-FFF2-40B4-BE49-F238E27FC236}">
                <a16:creationId xmlns:a16="http://schemas.microsoft.com/office/drawing/2014/main" id="{5C1B1DA2-3646-4031-A69D-7FFFC5D02A33}"/>
              </a:ext>
            </a:extLst>
          </p:cNvPr>
          <p:cNvSpPr/>
          <p:nvPr/>
        </p:nvSpPr>
        <p:spPr>
          <a:xfrm>
            <a:off x="2886075" y="4076700"/>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Charge de trafic</a:t>
            </a:r>
          </a:p>
        </p:txBody>
      </p:sp>
      <p:sp>
        <p:nvSpPr>
          <p:cNvPr id="30" name="Rectangle 29">
            <a:extLst>
              <a:ext uri="{FF2B5EF4-FFF2-40B4-BE49-F238E27FC236}">
                <a16:creationId xmlns:a16="http://schemas.microsoft.com/office/drawing/2014/main" id="{FD797731-4157-42D3-B52C-4D73EFD35005}"/>
              </a:ext>
            </a:extLst>
          </p:cNvPr>
          <p:cNvSpPr/>
          <p:nvPr/>
        </p:nvSpPr>
        <p:spPr>
          <a:xfrm>
            <a:off x="6153150" y="4076700"/>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1" name="Rectangle 30">
            <a:extLst>
              <a:ext uri="{FF2B5EF4-FFF2-40B4-BE49-F238E27FC236}">
                <a16:creationId xmlns:a16="http://schemas.microsoft.com/office/drawing/2014/main" id="{937CED45-52D2-4416-9827-4DEB6F75B4C6}"/>
              </a:ext>
            </a:extLst>
          </p:cNvPr>
          <p:cNvSpPr/>
          <p:nvPr/>
        </p:nvSpPr>
        <p:spPr>
          <a:xfrm>
            <a:off x="7429500" y="4076700"/>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2" name="Rectangle 31">
            <a:extLst>
              <a:ext uri="{FF2B5EF4-FFF2-40B4-BE49-F238E27FC236}">
                <a16:creationId xmlns:a16="http://schemas.microsoft.com/office/drawing/2014/main" id="{AC9B85FC-9CF8-402C-9F49-651934D995E5}"/>
              </a:ext>
            </a:extLst>
          </p:cNvPr>
          <p:cNvSpPr/>
          <p:nvPr/>
        </p:nvSpPr>
        <p:spPr>
          <a:xfrm>
            <a:off x="2886075" y="4276725"/>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Accidents</a:t>
            </a:r>
          </a:p>
        </p:txBody>
      </p:sp>
      <p:sp>
        <p:nvSpPr>
          <p:cNvPr id="33" name="Rectangle 32">
            <a:extLst>
              <a:ext uri="{FF2B5EF4-FFF2-40B4-BE49-F238E27FC236}">
                <a16:creationId xmlns:a16="http://schemas.microsoft.com/office/drawing/2014/main" id="{2092D557-4577-4694-927B-DF1A1EC5967E}"/>
              </a:ext>
            </a:extLst>
          </p:cNvPr>
          <p:cNvSpPr/>
          <p:nvPr/>
        </p:nvSpPr>
        <p:spPr>
          <a:xfrm>
            <a:off x="6153150" y="4276725"/>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4" name="Rectangle 33">
            <a:extLst>
              <a:ext uri="{FF2B5EF4-FFF2-40B4-BE49-F238E27FC236}">
                <a16:creationId xmlns:a16="http://schemas.microsoft.com/office/drawing/2014/main" id="{C782945E-8E13-431D-AD4E-C34FE4C99616}"/>
              </a:ext>
            </a:extLst>
          </p:cNvPr>
          <p:cNvSpPr/>
          <p:nvPr/>
        </p:nvSpPr>
        <p:spPr>
          <a:xfrm>
            <a:off x="7429500" y="4276725"/>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5" name="Rectangle 34">
            <a:extLst>
              <a:ext uri="{FF2B5EF4-FFF2-40B4-BE49-F238E27FC236}">
                <a16:creationId xmlns:a16="http://schemas.microsoft.com/office/drawing/2014/main" id="{8B8BE240-AA35-4C7E-89C3-FCA8E7F52265}"/>
              </a:ext>
            </a:extLst>
          </p:cNvPr>
          <p:cNvSpPr/>
          <p:nvPr/>
        </p:nvSpPr>
        <p:spPr>
          <a:xfrm>
            <a:off x="2886075" y="4476750"/>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Budget</a:t>
            </a:r>
          </a:p>
        </p:txBody>
      </p:sp>
      <p:sp>
        <p:nvSpPr>
          <p:cNvPr id="36" name="Rectangle 35">
            <a:extLst>
              <a:ext uri="{FF2B5EF4-FFF2-40B4-BE49-F238E27FC236}">
                <a16:creationId xmlns:a16="http://schemas.microsoft.com/office/drawing/2014/main" id="{D5422980-A08D-4387-88F5-8390BA9D205C}"/>
              </a:ext>
            </a:extLst>
          </p:cNvPr>
          <p:cNvSpPr/>
          <p:nvPr/>
        </p:nvSpPr>
        <p:spPr>
          <a:xfrm>
            <a:off x="6153150" y="4476750"/>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7" name="Rectangle 36">
            <a:extLst>
              <a:ext uri="{FF2B5EF4-FFF2-40B4-BE49-F238E27FC236}">
                <a16:creationId xmlns:a16="http://schemas.microsoft.com/office/drawing/2014/main" id="{33D83C9C-4449-4F63-A62F-D2270C7359E5}"/>
              </a:ext>
            </a:extLst>
          </p:cNvPr>
          <p:cNvSpPr/>
          <p:nvPr/>
        </p:nvSpPr>
        <p:spPr>
          <a:xfrm>
            <a:off x="7429500" y="4476750"/>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38" name="Rectangle 37">
            <a:extLst>
              <a:ext uri="{FF2B5EF4-FFF2-40B4-BE49-F238E27FC236}">
                <a16:creationId xmlns:a16="http://schemas.microsoft.com/office/drawing/2014/main" id="{39F15164-0BF7-4F37-A7D0-CDA005062066}"/>
              </a:ext>
            </a:extLst>
          </p:cNvPr>
          <p:cNvSpPr/>
          <p:nvPr/>
        </p:nvSpPr>
        <p:spPr>
          <a:xfrm>
            <a:off x="2886075" y="4667250"/>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Méthodes alternatives de traitement et de réhabilitation disponibles</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39" name="Rectangle 38">
            <a:extLst>
              <a:ext uri="{FF2B5EF4-FFF2-40B4-BE49-F238E27FC236}">
                <a16:creationId xmlns:a16="http://schemas.microsoft.com/office/drawing/2014/main" id="{659F9748-6298-4C0F-8CFE-58D07AEFB2FA}"/>
              </a:ext>
            </a:extLst>
          </p:cNvPr>
          <p:cNvSpPr/>
          <p:nvPr/>
        </p:nvSpPr>
        <p:spPr>
          <a:xfrm>
            <a:off x="6153150" y="4667250"/>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40" name="Rectangle 39">
            <a:extLst>
              <a:ext uri="{FF2B5EF4-FFF2-40B4-BE49-F238E27FC236}">
                <a16:creationId xmlns:a16="http://schemas.microsoft.com/office/drawing/2014/main" id="{3A323E12-E5C6-4196-84E0-EB951D84AAD7}"/>
              </a:ext>
            </a:extLst>
          </p:cNvPr>
          <p:cNvSpPr/>
          <p:nvPr/>
        </p:nvSpPr>
        <p:spPr>
          <a:xfrm>
            <a:off x="7429500" y="4667250"/>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41" name="Rectangle 40">
            <a:extLst>
              <a:ext uri="{FF2B5EF4-FFF2-40B4-BE49-F238E27FC236}">
                <a16:creationId xmlns:a16="http://schemas.microsoft.com/office/drawing/2014/main" id="{3E3B1971-97CF-49F7-9F51-D8532E069155}"/>
              </a:ext>
            </a:extLst>
          </p:cNvPr>
          <p:cNvSpPr/>
          <p:nvPr/>
        </p:nvSpPr>
        <p:spPr>
          <a:xfrm>
            <a:off x="2886075" y="4867275"/>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Dimensions du profil en travers</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42" name="Rectangle 41">
            <a:extLst>
              <a:ext uri="{FF2B5EF4-FFF2-40B4-BE49-F238E27FC236}">
                <a16:creationId xmlns:a16="http://schemas.microsoft.com/office/drawing/2014/main" id="{69FF1F94-E033-4F26-9A08-9BCF5B3B55D5}"/>
              </a:ext>
            </a:extLst>
          </p:cNvPr>
          <p:cNvSpPr/>
          <p:nvPr/>
        </p:nvSpPr>
        <p:spPr>
          <a:xfrm>
            <a:off x="6153150" y="4867275"/>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43" name="Rectangle 42">
            <a:extLst>
              <a:ext uri="{FF2B5EF4-FFF2-40B4-BE49-F238E27FC236}">
                <a16:creationId xmlns:a16="http://schemas.microsoft.com/office/drawing/2014/main" id="{7E881984-B718-454F-9443-1B310746812E}"/>
              </a:ext>
            </a:extLst>
          </p:cNvPr>
          <p:cNvSpPr/>
          <p:nvPr/>
        </p:nvSpPr>
        <p:spPr>
          <a:xfrm>
            <a:off x="7429500" y="4867275"/>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44" name="Rectangle 43">
            <a:extLst>
              <a:ext uri="{FF2B5EF4-FFF2-40B4-BE49-F238E27FC236}">
                <a16:creationId xmlns:a16="http://schemas.microsoft.com/office/drawing/2014/main" id="{21F04CC3-C1D9-4FEC-8B6A-AE9888CACFAA}"/>
              </a:ext>
            </a:extLst>
          </p:cNvPr>
          <p:cNvSpPr/>
          <p:nvPr/>
        </p:nvSpPr>
        <p:spPr>
          <a:xfrm>
            <a:off x="2886075" y="5057775"/>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Courbes</a:t>
            </a:r>
          </a:p>
        </p:txBody>
      </p:sp>
      <p:sp>
        <p:nvSpPr>
          <p:cNvPr id="45" name="Rectangle 44">
            <a:extLst>
              <a:ext uri="{FF2B5EF4-FFF2-40B4-BE49-F238E27FC236}">
                <a16:creationId xmlns:a16="http://schemas.microsoft.com/office/drawing/2014/main" id="{14C9EE32-B550-470C-BFE8-2453417CB94A}"/>
              </a:ext>
            </a:extLst>
          </p:cNvPr>
          <p:cNvSpPr/>
          <p:nvPr/>
        </p:nvSpPr>
        <p:spPr>
          <a:xfrm>
            <a:off x="6153150" y="5057775"/>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46" name="Rectangle 45">
            <a:extLst>
              <a:ext uri="{FF2B5EF4-FFF2-40B4-BE49-F238E27FC236}">
                <a16:creationId xmlns:a16="http://schemas.microsoft.com/office/drawing/2014/main" id="{10A3C14B-CC9B-48BD-AD84-350B19A6C98D}"/>
              </a:ext>
            </a:extLst>
          </p:cNvPr>
          <p:cNvSpPr/>
          <p:nvPr/>
        </p:nvSpPr>
        <p:spPr>
          <a:xfrm>
            <a:off x="7429500" y="5057775"/>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47" name="Rectangle 46">
            <a:extLst>
              <a:ext uri="{FF2B5EF4-FFF2-40B4-BE49-F238E27FC236}">
                <a16:creationId xmlns:a16="http://schemas.microsoft.com/office/drawing/2014/main" id="{315D4834-C866-47B2-A9E2-A7B7C400C270}"/>
              </a:ext>
            </a:extLst>
          </p:cNvPr>
          <p:cNvSpPr/>
          <p:nvPr/>
        </p:nvSpPr>
        <p:spPr>
          <a:xfrm>
            <a:off x="2886075" y="5257800"/>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Pentes</a:t>
            </a:r>
          </a:p>
        </p:txBody>
      </p:sp>
      <p:sp>
        <p:nvSpPr>
          <p:cNvPr id="48" name="Rectangle 47">
            <a:extLst>
              <a:ext uri="{FF2B5EF4-FFF2-40B4-BE49-F238E27FC236}">
                <a16:creationId xmlns:a16="http://schemas.microsoft.com/office/drawing/2014/main" id="{5186CDEB-1534-4E27-88FA-D611F9D754F3}"/>
              </a:ext>
            </a:extLst>
          </p:cNvPr>
          <p:cNvSpPr/>
          <p:nvPr/>
        </p:nvSpPr>
        <p:spPr>
          <a:xfrm>
            <a:off x="6153150" y="5257800"/>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49" name="Rectangle 48">
            <a:extLst>
              <a:ext uri="{FF2B5EF4-FFF2-40B4-BE49-F238E27FC236}">
                <a16:creationId xmlns:a16="http://schemas.microsoft.com/office/drawing/2014/main" id="{536BC3EB-BF87-4884-89C4-B4E32DDA9127}"/>
              </a:ext>
            </a:extLst>
          </p:cNvPr>
          <p:cNvSpPr/>
          <p:nvPr/>
        </p:nvSpPr>
        <p:spPr>
          <a:xfrm>
            <a:off x="7429500" y="5257800"/>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50" name="Rectangle 49">
            <a:extLst>
              <a:ext uri="{FF2B5EF4-FFF2-40B4-BE49-F238E27FC236}">
                <a16:creationId xmlns:a16="http://schemas.microsoft.com/office/drawing/2014/main" id="{3C2E905B-6374-4D01-8ABD-C83D3365E771}"/>
              </a:ext>
            </a:extLst>
          </p:cNvPr>
          <p:cNvSpPr/>
          <p:nvPr/>
        </p:nvSpPr>
        <p:spPr>
          <a:xfrm>
            <a:off x="2886075" y="5448300"/>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Éléments et équipements</a:t>
            </a:r>
          </a:p>
        </p:txBody>
      </p:sp>
      <p:sp>
        <p:nvSpPr>
          <p:cNvPr id="51" name="Rectangle 50">
            <a:extLst>
              <a:ext uri="{FF2B5EF4-FFF2-40B4-BE49-F238E27FC236}">
                <a16:creationId xmlns:a16="http://schemas.microsoft.com/office/drawing/2014/main" id="{7E229175-8AD1-4F6D-8754-F94D821B1677}"/>
              </a:ext>
            </a:extLst>
          </p:cNvPr>
          <p:cNvSpPr/>
          <p:nvPr/>
        </p:nvSpPr>
        <p:spPr>
          <a:xfrm>
            <a:off x="6153150" y="5448300"/>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52" name="Rectangle 51">
            <a:extLst>
              <a:ext uri="{FF2B5EF4-FFF2-40B4-BE49-F238E27FC236}">
                <a16:creationId xmlns:a16="http://schemas.microsoft.com/office/drawing/2014/main" id="{A4FD8F75-4CC5-42D9-98E2-A39636AF6296}"/>
              </a:ext>
            </a:extLst>
          </p:cNvPr>
          <p:cNvSpPr/>
          <p:nvPr/>
        </p:nvSpPr>
        <p:spPr>
          <a:xfrm>
            <a:off x="7429500" y="5448300"/>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53" name="Rectangle 52">
            <a:extLst>
              <a:ext uri="{FF2B5EF4-FFF2-40B4-BE49-F238E27FC236}">
                <a16:creationId xmlns:a16="http://schemas.microsoft.com/office/drawing/2014/main" id="{393D7DD3-DC7A-41A0-B3F7-F589B5E3034D}"/>
              </a:ext>
            </a:extLst>
          </p:cNvPr>
          <p:cNvSpPr/>
          <p:nvPr/>
        </p:nvSpPr>
        <p:spPr>
          <a:xfrm>
            <a:off x="2886075" y="5648325"/>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Système de drainage</a:t>
            </a:r>
          </a:p>
        </p:txBody>
      </p:sp>
      <p:sp>
        <p:nvSpPr>
          <p:cNvPr id="54" name="Rectangle 53">
            <a:extLst>
              <a:ext uri="{FF2B5EF4-FFF2-40B4-BE49-F238E27FC236}">
                <a16:creationId xmlns:a16="http://schemas.microsoft.com/office/drawing/2014/main" id="{9334FC3F-EF6E-4BC4-87A8-9ED4465C907B}"/>
              </a:ext>
            </a:extLst>
          </p:cNvPr>
          <p:cNvSpPr/>
          <p:nvPr/>
        </p:nvSpPr>
        <p:spPr>
          <a:xfrm>
            <a:off x="6153150" y="5648325"/>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55" name="Rectangle 54">
            <a:extLst>
              <a:ext uri="{FF2B5EF4-FFF2-40B4-BE49-F238E27FC236}">
                <a16:creationId xmlns:a16="http://schemas.microsoft.com/office/drawing/2014/main" id="{C0FA66F9-E810-49B3-83B6-E141B6A52558}"/>
              </a:ext>
            </a:extLst>
          </p:cNvPr>
          <p:cNvSpPr/>
          <p:nvPr/>
        </p:nvSpPr>
        <p:spPr>
          <a:xfrm>
            <a:off x="7429500" y="5648325"/>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56" name="Rectangle 55">
            <a:extLst>
              <a:ext uri="{FF2B5EF4-FFF2-40B4-BE49-F238E27FC236}">
                <a16:creationId xmlns:a16="http://schemas.microsoft.com/office/drawing/2014/main" id="{D6DB3F59-2F93-4F8E-9858-AC630163CD10}"/>
              </a:ext>
            </a:extLst>
          </p:cNvPr>
          <p:cNvSpPr/>
          <p:nvPr/>
        </p:nvSpPr>
        <p:spPr>
          <a:xfrm>
            <a:off x="2886075" y="5848350"/>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Climat</a:t>
            </a:r>
          </a:p>
        </p:txBody>
      </p:sp>
      <p:sp>
        <p:nvSpPr>
          <p:cNvPr id="57" name="Rectangle 56">
            <a:extLst>
              <a:ext uri="{FF2B5EF4-FFF2-40B4-BE49-F238E27FC236}">
                <a16:creationId xmlns:a16="http://schemas.microsoft.com/office/drawing/2014/main" id="{723AABB7-2243-4E77-BBE0-DFBE100C7605}"/>
              </a:ext>
            </a:extLst>
          </p:cNvPr>
          <p:cNvSpPr/>
          <p:nvPr/>
        </p:nvSpPr>
        <p:spPr>
          <a:xfrm>
            <a:off x="6153150" y="5848350"/>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58" name="Rectangle 57">
            <a:extLst>
              <a:ext uri="{FF2B5EF4-FFF2-40B4-BE49-F238E27FC236}">
                <a16:creationId xmlns:a16="http://schemas.microsoft.com/office/drawing/2014/main" id="{1BF94D76-7F03-4CF4-B249-C3B2570B65CF}"/>
              </a:ext>
            </a:extLst>
          </p:cNvPr>
          <p:cNvSpPr/>
          <p:nvPr/>
        </p:nvSpPr>
        <p:spPr>
          <a:xfrm>
            <a:off x="7429500" y="5848350"/>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59" name="Rectangle 58">
            <a:extLst>
              <a:ext uri="{FF2B5EF4-FFF2-40B4-BE49-F238E27FC236}">
                <a16:creationId xmlns:a16="http://schemas.microsoft.com/office/drawing/2014/main" id="{96627451-965D-485F-B1B2-519AF26D27FE}"/>
              </a:ext>
            </a:extLst>
          </p:cNvPr>
          <p:cNvSpPr/>
          <p:nvPr/>
        </p:nvSpPr>
        <p:spPr>
          <a:xfrm>
            <a:off x="2886075" y="6038850"/>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Coûts de construction</a:t>
            </a:r>
          </a:p>
        </p:txBody>
      </p:sp>
      <p:sp>
        <p:nvSpPr>
          <p:cNvPr id="60" name="Rectangle 59">
            <a:extLst>
              <a:ext uri="{FF2B5EF4-FFF2-40B4-BE49-F238E27FC236}">
                <a16:creationId xmlns:a16="http://schemas.microsoft.com/office/drawing/2014/main" id="{DD39267C-8111-4E1C-B46E-902226135CF9}"/>
              </a:ext>
            </a:extLst>
          </p:cNvPr>
          <p:cNvSpPr/>
          <p:nvPr/>
        </p:nvSpPr>
        <p:spPr>
          <a:xfrm>
            <a:off x="6153150" y="6038850"/>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61" name="Rectangle 60">
            <a:extLst>
              <a:ext uri="{FF2B5EF4-FFF2-40B4-BE49-F238E27FC236}">
                <a16:creationId xmlns:a16="http://schemas.microsoft.com/office/drawing/2014/main" id="{E399BADB-0367-4E62-AAC0-3B25D9F7A1D6}"/>
              </a:ext>
            </a:extLst>
          </p:cNvPr>
          <p:cNvSpPr/>
          <p:nvPr/>
        </p:nvSpPr>
        <p:spPr>
          <a:xfrm>
            <a:off x="7429500" y="6038850"/>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62" name="Rectangle 61">
            <a:extLst>
              <a:ext uri="{FF2B5EF4-FFF2-40B4-BE49-F238E27FC236}">
                <a16:creationId xmlns:a16="http://schemas.microsoft.com/office/drawing/2014/main" id="{4B29C65A-A161-4854-B534-C53F3CA4F36D}"/>
              </a:ext>
            </a:extLst>
          </p:cNvPr>
          <p:cNvSpPr/>
          <p:nvPr/>
        </p:nvSpPr>
        <p:spPr>
          <a:xfrm>
            <a:off x="2886075" y="6238875"/>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Coûts d’entretien</a:t>
            </a:r>
          </a:p>
        </p:txBody>
      </p:sp>
      <p:sp>
        <p:nvSpPr>
          <p:cNvPr id="63" name="Rectangle 62">
            <a:extLst>
              <a:ext uri="{FF2B5EF4-FFF2-40B4-BE49-F238E27FC236}">
                <a16:creationId xmlns:a16="http://schemas.microsoft.com/office/drawing/2014/main" id="{8C35B88C-55CD-478E-A69D-DAA2F5C88080}"/>
              </a:ext>
            </a:extLst>
          </p:cNvPr>
          <p:cNvSpPr/>
          <p:nvPr/>
        </p:nvSpPr>
        <p:spPr>
          <a:xfrm>
            <a:off x="6153150" y="6238875"/>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64" name="Rectangle 63">
            <a:extLst>
              <a:ext uri="{FF2B5EF4-FFF2-40B4-BE49-F238E27FC236}">
                <a16:creationId xmlns:a16="http://schemas.microsoft.com/office/drawing/2014/main" id="{165DEFE3-BDC1-419C-952E-977EE5C1F0B9}"/>
              </a:ext>
            </a:extLst>
          </p:cNvPr>
          <p:cNvSpPr/>
          <p:nvPr/>
        </p:nvSpPr>
        <p:spPr>
          <a:xfrm>
            <a:off x="7429500" y="6238875"/>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65" name="Rectangle 64">
            <a:extLst>
              <a:ext uri="{FF2B5EF4-FFF2-40B4-BE49-F238E27FC236}">
                <a16:creationId xmlns:a16="http://schemas.microsoft.com/office/drawing/2014/main" id="{4ABCB7EC-3B1D-4D83-92AC-69CDD6A9C6F7}"/>
              </a:ext>
            </a:extLst>
          </p:cNvPr>
          <p:cNvSpPr/>
          <p:nvPr/>
        </p:nvSpPr>
        <p:spPr>
          <a:xfrm>
            <a:off x="2886075" y="6429375"/>
            <a:ext cx="3248025"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Coûts de réhabilitation</a:t>
            </a:r>
          </a:p>
        </p:txBody>
      </p:sp>
      <p:sp>
        <p:nvSpPr>
          <p:cNvPr id="66" name="Rectangle 65">
            <a:extLst>
              <a:ext uri="{FF2B5EF4-FFF2-40B4-BE49-F238E27FC236}">
                <a16:creationId xmlns:a16="http://schemas.microsoft.com/office/drawing/2014/main" id="{B6784ADB-EA79-4B33-962F-5279E106D59E}"/>
              </a:ext>
            </a:extLst>
          </p:cNvPr>
          <p:cNvSpPr/>
          <p:nvPr/>
        </p:nvSpPr>
        <p:spPr>
          <a:xfrm>
            <a:off x="6153150" y="6429375"/>
            <a:ext cx="12573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67" name="Rectangle 66">
            <a:extLst>
              <a:ext uri="{FF2B5EF4-FFF2-40B4-BE49-F238E27FC236}">
                <a16:creationId xmlns:a16="http://schemas.microsoft.com/office/drawing/2014/main" id="{C0BC75B9-8A2D-4577-B8E0-F15908275CDB}"/>
              </a:ext>
            </a:extLst>
          </p:cNvPr>
          <p:cNvSpPr/>
          <p:nvPr/>
        </p:nvSpPr>
        <p:spPr>
          <a:xfrm>
            <a:off x="7429500" y="6429375"/>
            <a:ext cx="1866900" cy="1809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68" name="Rectangle 67">
            <a:extLst>
              <a:ext uri="{FF2B5EF4-FFF2-40B4-BE49-F238E27FC236}">
                <a16:creationId xmlns:a16="http://schemas.microsoft.com/office/drawing/2014/main" id="{EFE943DD-6122-4737-B50A-5D9E7EEAF1D9}"/>
              </a:ext>
            </a:extLst>
          </p:cNvPr>
          <p:cNvSpPr/>
          <p:nvPr/>
        </p:nvSpPr>
        <p:spPr>
          <a:xfrm>
            <a:off x="2886075" y="6629400"/>
            <a:ext cx="3248025"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Coûts pour les usagers</a:t>
            </a:r>
          </a:p>
        </p:txBody>
      </p:sp>
      <p:sp>
        <p:nvSpPr>
          <p:cNvPr id="69" name="Rectangle 68">
            <a:extLst>
              <a:ext uri="{FF2B5EF4-FFF2-40B4-BE49-F238E27FC236}">
                <a16:creationId xmlns:a16="http://schemas.microsoft.com/office/drawing/2014/main" id="{76F3F40B-ECDC-4BBD-843B-04698895533A}"/>
              </a:ext>
            </a:extLst>
          </p:cNvPr>
          <p:cNvSpPr/>
          <p:nvPr/>
        </p:nvSpPr>
        <p:spPr>
          <a:xfrm>
            <a:off x="6153150" y="6629400"/>
            <a:ext cx="12573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00A651"/>
                </a:solidFill>
                <a:effectLst/>
                <a:uFillTx/>
                <a:latin typeface="Montserrat"/>
                <a:ea typeface="Montserrat"/>
                <a:cs typeface="Montserrat"/>
                <a:sym typeface="Montserrat"/>
              </a:rPr>
              <a:t>OUI</a:t>
            </a:r>
          </a:p>
        </p:txBody>
      </p:sp>
      <p:sp>
        <p:nvSpPr>
          <p:cNvPr id="70" name="Rectangle 69">
            <a:extLst>
              <a:ext uri="{FF2B5EF4-FFF2-40B4-BE49-F238E27FC236}">
                <a16:creationId xmlns:a16="http://schemas.microsoft.com/office/drawing/2014/main" id="{2B8C20E7-8E69-4CDB-BD53-ED305D7A4F0B}"/>
              </a:ext>
            </a:extLst>
          </p:cNvPr>
          <p:cNvSpPr/>
          <p:nvPr/>
        </p:nvSpPr>
        <p:spPr>
          <a:xfrm>
            <a:off x="7429500" y="6629400"/>
            <a:ext cx="1866900" cy="171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0000"/>
                </a:solidFill>
                <a:effectLst/>
                <a:uFillTx/>
                <a:latin typeface="Montserrat"/>
                <a:ea typeface="Montserrat"/>
                <a:cs typeface="Montserrat"/>
                <a:sym typeface="Montserrat"/>
              </a:rPr>
              <a:t>NON</a:t>
            </a:r>
          </a:p>
        </p:txBody>
      </p:sp>
      <p:sp>
        <p:nvSpPr>
          <p:cNvPr id="71" name="Rectangle 70">
            <a:extLst>
              <a:ext uri="{FF2B5EF4-FFF2-40B4-BE49-F238E27FC236}">
                <a16:creationId xmlns:a16="http://schemas.microsoft.com/office/drawing/2014/main" id="{9B19A650-B32B-4274-BB6A-20A9F21633DB}"/>
              </a:ext>
            </a:extLst>
          </p:cNvPr>
          <p:cNvSpPr/>
          <p:nvPr/>
        </p:nvSpPr>
        <p:spPr>
          <a:xfrm>
            <a:off x="1790700" y="2705100"/>
            <a:ext cx="1076325" cy="962025"/>
          </a:xfrm>
          <a:prstGeom prst="rect">
            <a:avLst/>
          </a:prstGeom>
          <a:solidFill>
            <a:srgbClr val="D9D9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dirty="0">
                <a:ln>
                  <a:noFill/>
                </a:ln>
                <a:solidFill>
                  <a:srgbClr val="111111"/>
                </a:solidFill>
                <a:effectLst/>
                <a:uFillTx/>
                <a:latin typeface="Montserrat"/>
                <a:ea typeface="Montserrat"/>
                <a:cs typeface="Montserrat"/>
                <a:sym typeface="Montserrat"/>
              </a:rPr>
              <a:t>Données
</a:t>
            </a:r>
            <a:r>
              <a:rPr kumimoji="0" lang="en-GB" sz="1200" i="0" u="none" strike="noStrike" cap="none" spc="0" normalizeH="0" baseline="0" dirty="0" err="1">
                <a:ln>
                  <a:noFill/>
                </a:ln>
                <a:solidFill>
                  <a:srgbClr val="111111"/>
                </a:solidFill>
                <a:effectLst/>
                <a:uFillTx/>
                <a:latin typeface="Montserrat"/>
                <a:ea typeface="Montserrat"/>
                <a:cs typeface="Montserrat"/>
                <a:sym typeface="Montserrat"/>
              </a:rPr>
              <a:t>fonctionnelles</a:t>
            </a:r>
            <a:endParaRPr kumimoji="0" lang="en-GB" sz="12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72" name="Rectangle 71">
            <a:extLst>
              <a:ext uri="{FF2B5EF4-FFF2-40B4-BE49-F238E27FC236}">
                <a16:creationId xmlns:a16="http://schemas.microsoft.com/office/drawing/2014/main" id="{B482A312-2729-4406-A159-5472BA33F379}"/>
              </a:ext>
            </a:extLst>
          </p:cNvPr>
          <p:cNvSpPr/>
          <p:nvPr/>
        </p:nvSpPr>
        <p:spPr>
          <a:xfrm>
            <a:off x="1790700" y="3686175"/>
            <a:ext cx="1076325" cy="7715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Données
historiques</a:t>
            </a:r>
          </a:p>
        </p:txBody>
      </p:sp>
      <p:sp>
        <p:nvSpPr>
          <p:cNvPr id="73" name="Rectangle 72">
            <a:extLst>
              <a:ext uri="{FF2B5EF4-FFF2-40B4-BE49-F238E27FC236}">
                <a16:creationId xmlns:a16="http://schemas.microsoft.com/office/drawing/2014/main" id="{FD0A243C-D34E-4126-A531-0DA0E293CB53}"/>
              </a:ext>
            </a:extLst>
          </p:cNvPr>
          <p:cNvSpPr/>
          <p:nvPr/>
        </p:nvSpPr>
        <p:spPr>
          <a:xfrm>
            <a:off x="1790700" y="4476750"/>
            <a:ext cx="1076325" cy="3714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Données de politique
des transports</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74" name="Rectangle 73">
            <a:extLst>
              <a:ext uri="{FF2B5EF4-FFF2-40B4-BE49-F238E27FC236}">
                <a16:creationId xmlns:a16="http://schemas.microsoft.com/office/drawing/2014/main" id="{3BE16F54-0D5B-4529-8696-8094D647FBE8}"/>
              </a:ext>
            </a:extLst>
          </p:cNvPr>
          <p:cNvSpPr/>
          <p:nvPr/>
        </p:nvSpPr>
        <p:spPr>
          <a:xfrm>
            <a:off x="1790700" y="4867275"/>
            <a:ext cx="1076325"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Données
géométriques</a:t>
            </a:r>
          </a:p>
        </p:txBody>
      </p:sp>
      <p:sp>
        <p:nvSpPr>
          <p:cNvPr id="75" name="Rectangle 74">
            <a:extLst>
              <a:ext uri="{FF2B5EF4-FFF2-40B4-BE49-F238E27FC236}">
                <a16:creationId xmlns:a16="http://schemas.microsoft.com/office/drawing/2014/main" id="{86409681-12B0-46C3-A656-8C18B4F08CE6}"/>
              </a:ext>
            </a:extLst>
          </p:cNvPr>
          <p:cNvSpPr/>
          <p:nvPr/>
        </p:nvSpPr>
        <p:spPr>
          <a:xfrm>
            <a:off x="1790700" y="5648325"/>
            <a:ext cx="1076325" cy="37147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Données
environnementales</a:t>
            </a:r>
          </a:p>
        </p:txBody>
      </p:sp>
      <p:sp>
        <p:nvSpPr>
          <p:cNvPr id="76" name="Rectangle 75">
            <a:extLst>
              <a:ext uri="{FF2B5EF4-FFF2-40B4-BE49-F238E27FC236}">
                <a16:creationId xmlns:a16="http://schemas.microsoft.com/office/drawing/2014/main" id="{766F6C4C-37E5-4273-987F-770651332EE9}"/>
              </a:ext>
            </a:extLst>
          </p:cNvPr>
          <p:cNvSpPr/>
          <p:nvPr/>
        </p:nvSpPr>
        <p:spPr>
          <a:xfrm>
            <a:off x="1790700" y="6038850"/>
            <a:ext cx="1076325"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Données de coûts</a:t>
            </a:r>
          </a:p>
        </p:txBody>
      </p:sp>
    </p:spTree>
    <p:extLst>
      <p:ext uri="{BB962C8B-B14F-4D97-AF65-F5344CB8AC3E}">
        <p14:creationId xmlns:p14="http://schemas.microsoft.com/office/powerpoint/2010/main" val="326544211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6465835" cy="1344212"/>
          </a:xfrm>
          <a:prstGeom prst="rect">
            <a:avLst/>
          </a:prstGeom>
        </p:spPr>
        <p:txBody>
          <a:bodyPr>
            <a:noAutofit/>
          </a:bodyPr>
          <a:lstStyle/>
          <a:p>
            <a:r>
              <a:rPr sz="4000" dirty="0" err="1">
                <a:solidFill>
                  <a:schemeClr val="bg1"/>
                </a:solidFill>
              </a:rPr>
              <a:t>Paramètres</a:t>
            </a:r>
            <a:r>
              <a:rPr sz="4000" dirty="0">
                <a:solidFill>
                  <a:schemeClr val="bg1"/>
                </a:solidFill>
              </a:rPr>
              <a:t> du </a:t>
            </a:r>
            <a:r>
              <a:rPr sz="4000" dirty="0" err="1">
                <a:solidFill>
                  <a:schemeClr val="bg1"/>
                </a:solidFill>
              </a:rPr>
              <a:t>système</a:t>
            </a:r>
            <a:r>
              <a:rPr sz="4000" dirty="0">
                <a:solidFill>
                  <a:schemeClr val="bg1"/>
                </a:solidFill>
              </a:rPr>
              <a:t> de diagnostic de </a:t>
            </a:r>
            <a:r>
              <a:rPr sz="4000" dirty="0" err="1">
                <a:solidFill>
                  <a:schemeClr val="bg1"/>
                </a:solidFill>
              </a:rPr>
              <a:t>l’état</a:t>
            </a:r>
            <a:r>
              <a:rPr sz="4000" dirty="0">
                <a:solidFill>
                  <a:schemeClr val="bg1"/>
                </a:solidFill>
              </a:rPr>
              <a:t> des chaussées </a:t>
            </a:r>
          </a:p>
        </p:txBody>
      </p:sp>
    </p:spTree>
    <p:extLst>
      <p:ext uri="{BB962C8B-B14F-4D97-AF65-F5344CB8AC3E}">
        <p14:creationId xmlns:p14="http://schemas.microsoft.com/office/powerpoint/2010/main" val="2627321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État de la surface de chaussée – paramètres </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durabilité</a:t>
            </a:r>
            <a:r>
              <a:rPr sz="1800" dirty="0">
                <a:latin typeface="Montserrat"/>
                <a:ea typeface="Montserrat"/>
                <a:cs typeface="Montserrat"/>
                <a:sym typeface="Montserrat"/>
              </a:rPr>
              <a:t> de la surface</a:t>
            </a:r>
          </a:p>
          <a:p>
            <a:r>
              <a:rPr sz="1800" dirty="0" err="1">
                <a:latin typeface="Montserrat"/>
                <a:ea typeface="Montserrat"/>
                <a:cs typeface="Montserrat"/>
                <a:sym typeface="Montserrat"/>
              </a:rPr>
              <a:t>indice</a:t>
            </a:r>
            <a:r>
              <a:rPr sz="1800" dirty="0">
                <a:latin typeface="Montserrat"/>
                <a:ea typeface="Montserrat"/>
                <a:cs typeface="Montserrat"/>
                <a:sym typeface="Montserrat"/>
              </a:rPr>
              <a:t> de </a:t>
            </a:r>
            <a:r>
              <a:rPr sz="1800" dirty="0" err="1">
                <a:latin typeface="Montserrat"/>
                <a:ea typeface="Montserrat"/>
                <a:cs typeface="Montserrat"/>
                <a:sym typeface="Montserrat"/>
              </a:rPr>
              <a:t>déflexion</a:t>
            </a:r>
            <a:r>
              <a:rPr sz="1800" dirty="0">
                <a:latin typeface="Montserrat"/>
                <a:ea typeface="Montserrat"/>
                <a:cs typeface="Montserrat"/>
                <a:sym typeface="Montserrat"/>
              </a:rPr>
              <a:t> de la chaussée</a:t>
            </a:r>
          </a:p>
          <a:p>
            <a:r>
              <a:rPr sz="1800" dirty="0" err="1">
                <a:latin typeface="Montserrat"/>
                <a:ea typeface="Montserrat"/>
                <a:cs typeface="Montserrat"/>
                <a:sym typeface="Montserrat"/>
              </a:rPr>
              <a:t>indice</a:t>
            </a:r>
            <a:r>
              <a:rPr sz="1800" dirty="0">
                <a:latin typeface="Montserrat"/>
                <a:ea typeface="Montserrat"/>
                <a:cs typeface="Montserrat"/>
                <a:sym typeface="Montserrat"/>
              </a:rPr>
              <a:t> de </a:t>
            </a:r>
            <a:r>
              <a:rPr sz="1800" dirty="0" err="1">
                <a:latin typeface="Montserrat"/>
                <a:ea typeface="Montserrat"/>
                <a:cs typeface="Montserrat"/>
                <a:sym typeface="Montserrat"/>
              </a:rPr>
              <a:t>courbure</a:t>
            </a:r>
            <a:r>
              <a:rPr sz="1800" dirty="0">
                <a:latin typeface="Montserrat"/>
                <a:ea typeface="Montserrat"/>
                <a:cs typeface="Montserrat"/>
                <a:sym typeface="Montserrat"/>
              </a:rPr>
              <a:t> de </a:t>
            </a:r>
            <a:r>
              <a:rPr sz="1800" dirty="0" err="1">
                <a:latin typeface="Montserrat"/>
                <a:ea typeface="Montserrat"/>
                <a:cs typeface="Montserrat"/>
                <a:sym typeface="Montserrat"/>
              </a:rPr>
              <a:t>déflexion</a:t>
            </a:r>
            <a:r>
              <a:rPr sz="1800" dirty="0">
                <a:latin typeface="Montserrat"/>
                <a:ea typeface="Montserrat"/>
                <a:cs typeface="Montserrat"/>
                <a:sym typeface="Montserrat"/>
              </a:rPr>
              <a:t> de la chaussée</a:t>
            </a:r>
          </a:p>
          <a:p>
            <a:r>
              <a:rPr sz="1800" dirty="0">
                <a:latin typeface="Montserrat"/>
                <a:ea typeface="Montserrat"/>
                <a:cs typeface="Montserrat"/>
                <a:sym typeface="Montserrat"/>
              </a:rPr>
              <a:t>état des fissures </a:t>
            </a:r>
            <a:r>
              <a:rPr sz="1800" dirty="0" err="1">
                <a:latin typeface="Montserrat"/>
                <a:ea typeface="Montserrat"/>
                <a:cs typeface="Montserrat"/>
                <a:sym typeface="Montserrat"/>
              </a:rPr>
              <a:t>en</a:t>
            </a:r>
            <a:r>
              <a:rPr sz="1800" dirty="0">
                <a:latin typeface="Montserrat"/>
                <a:ea typeface="Montserrat"/>
                <a:cs typeface="Montserrat"/>
                <a:sym typeface="Montserrat"/>
              </a:rPr>
              <a:t> surface</a:t>
            </a:r>
          </a:p>
          <a:p>
            <a:r>
              <a:rPr sz="1800" dirty="0" err="1">
                <a:latin typeface="Montserrat"/>
                <a:ea typeface="Montserrat"/>
                <a:cs typeface="Montserrat"/>
                <a:sym typeface="Montserrat"/>
              </a:rPr>
              <a:t>régularité</a:t>
            </a:r>
            <a:r>
              <a:rPr sz="1800" dirty="0">
                <a:latin typeface="Montserrat"/>
                <a:ea typeface="Montserrat"/>
                <a:cs typeface="Montserrat"/>
                <a:sym typeface="Montserrat"/>
              </a:rPr>
              <a:t> </a:t>
            </a:r>
            <a:r>
              <a:rPr sz="1800" dirty="0" err="1">
                <a:latin typeface="Montserrat"/>
                <a:ea typeface="Montserrat"/>
                <a:cs typeface="Montserrat"/>
                <a:sym typeface="Montserrat"/>
              </a:rPr>
              <a:t>longitudinale</a:t>
            </a:r>
            <a:endParaRPr sz="1800" dirty="0">
              <a:latin typeface="Montserrat"/>
              <a:ea typeface="Montserrat"/>
              <a:cs typeface="Montserrat"/>
              <a:sym typeface="Montserrat"/>
            </a:endParaRPr>
          </a:p>
          <a:p>
            <a:r>
              <a:rPr sz="1800" dirty="0" err="1">
                <a:latin typeface="Montserrat"/>
                <a:ea typeface="Montserrat"/>
                <a:cs typeface="Montserrat"/>
                <a:sym typeface="Montserrat"/>
              </a:rPr>
              <a:t>profondeur</a:t>
            </a:r>
            <a:r>
              <a:rPr sz="1800" dirty="0">
                <a:latin typeface="Montserrat"/>
                <a:ea typeface="Montserrat"/>
                <a:cs typeface="Montserrat"/>
                <a:sym typeface="Montserrat"/>
              </a:rPr>
              <a:t> des </a:t>
            </a:r>
            <a:r>
              <a:rPr sz="1800" dirty="0" err="1">
                <a:latin typeface="Montserrat"/>
                <a:ea typeface="Montserrat"/>
                <a:cs typeface="Montserrat"/>
                <a:sym typeface="Montserrat"/>
              </a:rPr>
              <a:t>ornières</a:t>
            </a:r>
            <a:endParaRPr sz="1800" dirty="0">
              <a:latin typeface="Montserrat"/>
              <a:ea typeface="Montserrat"/>
              <a:cs typeface="Montserrat"/>
              <a:sym typeface="Montserrat"/>
            </a:endParaRPr>
          </a:p>
          <a:p>
            <a:r>
              <a:rPr sz="1800" dirty="0">
                <a:latin typeface="Montserrat"/>
                <a:ea typeface="Montserrat"/>
                <a:cs typeface="Montserrat"/>
                <a:sym typeface="Montserrat"/>
              </a:rPr>
              <a:t>coefficient de </a:t>
            </a:r>
            <a:r>
              <a:rPr sz="1800" dirty="0" err="1">
                <a:latin typeface="Montserrat"/>
                <a:ea typeface="Montserrat"/>
                <a:cs typeface="Montserrat"/>
                <a:sym typeface="Montserrat"/>
              </a:rPr>
              <a:t>frottement</a:t>
            </a:r>
            <a:endParaRPr sz="1800" dirty="0">
              <a:latin typeface="Montserrat"/>
              <a:ea typeface="Montserrat"/>
              <a:cs typeface="Montserrat"/>
              <a:sym typeface="Montserrat"/>
            </a:endParaRPr>
          </a:p>
          <a:p>
            <a:r>
              <a:rPr sz="1800" dirty="0">
                <a:latin typeface="Montserrat"/>
                <a:ea typeface="Montserrat"/>
                <a:cs typeface="Montserrat"/>
                <a:sym typeface="Montserrat"/>
              </a:rPr>
              <a:t>macrotexture de surface</a:t>
            </a:r>
          </a:p>
          <a:p>
            <a:r>
              <a:rPr sz="1800" dirty="0">
                <a:latin typeface="Montserrat"/>
                <a:ea typeface="Montserrat"/>
                <a:cs typeface="Montserrat"/>
                <a:sym typeface="Montserrat"/>
              </a:rPr>
              <a:t>état de la surface </a:t>
            </a:r>
            <a:r>
              <a:rPr sz="1800" dirty="0" err="1">
                <a:latin typeface="Montserrat"/>
                <a:ea typeface="Montserrat"/>
                <a:cs typeface="Montserrat"/>
                <a:sym typeface="Montserrat"/>
              </a:rPr>
              <a:t>routière</a:t>
            </a:r>
            <a:endParaRPr sz="1800" dirty="0">
              <a:latin typeface="Montserrat"/>
              <a:ea typeface="Montserrat"/>
              <a:cs typeface="Montserrat"/>
              <a:sym typeface="Montserrat"/>
            </a:endParaRPr>
          </a:p>
        </p:txBody>
      </p:sp>
    </p:spTree>
    <p:extLst>
      <p:ext uri="{BB962C8B-B14F-4D97-AF65-F5344CB8AC3E}">
        <p14:creationId xmlns:p14="http://schemas.microsoft.com/office/powerpoint/2010/main" val="278118180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normAutofit/>
          </a:bodyPr>
          <a:lstStyle/>
          <a:p>
            <a:r>
              <a:t>État du marquage horizontal – paramètres </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lang="pl-PL" sz="1800" dirty="0">
                <a:latin typeface="Montserrat"/>
                <a:ea typeface="Montserrat"/>
                <a:cs typeface="Montserrat"/>
                <a:sym typeface="Montserrat"/>
              </a:rPr>
              <a:t>C</a:t>
            </a:r>
            <a:r>
              <a:rPr sz="1800" dirty="0" err="1">
                <a:latin typeface="Montserrat"/>
                <a:ea typeface="Montserrat"/>
                <a:cs typeface="Montserrat"/>
                <a:sym typeface="Montserrat"/>
              </a:rPr>
              <a:t>oefficient</a:t>
            </a:r>
            <a:r>
              <a:rPr sz="1800" dirty="0">
                <a:latin typeface="Montserrat"/>
                <a:ea typeface="Montserrat"/>
                <a:cs typeface="Montserrat"/>
                <a:sym typeface="Montserrat"/>
              </a:rPr>
              <a:t> de luminance </a:t>
            </a:r>
            <a:r>
              <a:rPr sz="1800" dirty="0" err="1">
                <a:latin typeface="Montserrat"/>
                <a:ea typeface="Montserrat"/>
                <a:cs typeface="Montserrat"/>
                <a:sym typeface="Montserrat"/>
              </a:rPr>
              <a:t>rétroréfléchie</a:t>
            </a:r>
            <a:endParaRPr sz="1800" dirty="0">
              <a:latin typeface="Montserrat"/>
              <a:ea typeface="Montserrat"/>
              <a:cs typeface="Montserrat"/>
              <a:sym typeface="Montserrat"/>
            </a:endParaRPr>
          </a:p>
          <a:p>
            <a:r>
              <a:rPr lang="pl-PL" sz="1800" dirty="0">
                <a:latin typeface="Montserrat"/>
                <a:ea typeface="Montserrat"/>
                <a:cs typeface="Montserrat"/>
                <a:sym typeface="Montserrat"/>
              </a:rPr>
              <a:t>C</a:t>
            </a:r>
            <a:r>
              <a:rPr sz="1800" dirty="0" err="1">
                <a:latin typeface="Montserrat"/>
                <a:ea typeface="Montserrat"/>
                <a:cs typeface="Montserrat"/>
                <a:sym typeface="Montserrat"/>
              </a:rPr>
              <a:t>oefficient</a:t>
            </a:r>
            <a:r>
              <a:rPr sz="1800" dirty="0">
                <a:latin typeface="Montserrat"/>
                <a:ea typeface="Montserrat"/>
                <a:cs typeface="Montserrat"/>
                <a:sym typeface="Montserrat"/>
              </a:rPr>
              <a:t> de luminance sous </a:t>
            </a:r>
            <a:r>
              <a:rPr sz="1800" dirty="0" err="1">
                <a:latin typeface="Montserrat"/>
                <a:ea typeface="Montserrat"/>
                <a:cs typeface="Montserrat"/>
                <a:sym typeface="Montserrat"/>
              </a:rPr>
              <a:t>éclairage</a:t>
            </a:r>
            <a:r>
              <a:rPr sz="1800" dirty="0">
                <a:latin typeface="Montserrat"/>
                <a:ea typeface="Montserrat"/>
                <a:cs typeface="Montserrat"/>
                <a:sym typeface="Montserrat"/>
              </a:rPr>
              <a:t> </a:t>
            </a:r>
            <a:r>
              <a:rPr sz="1800" dirty="0" err="1">
                <a:latin typeface="Montserrat"/>
                <a:ea typeface="Montserrat"/>
                <a:cs typeface="Montserrat"/>
                <a:sym typeface="Montserrat"/>
              </a:rPr>
              <a:t>diffus</a:t>
            </a:r>
            <a:endParaRPr sz="1800" dirty="0">
              <a:latin typeface="Montserrat"/>
              <a:ea typeface="Montserrat"/>
              <a:cs typeface="Montserrat"/>
              <a:sym typeface="Montserrat"/>
            </a:endParaRPr>
          </a:p>
          <a:p>
            <a:r>
              <a:rPr lang="pl-PL" sz="1800" dirty="0">
                <a:latin typeface="Montserrat"/>
                <a:ea typeface="Montserrat"/>
                <a:cs typeface="Montserrat"/>
                <a:sym typeface="Montserrat"/>
              </a:rPr>
              <a:t>V</a:t>
            </a:r>
            <a:r>
              <a:rPr sz="1800" dirty="0" err="1">
                <a:latin typeface="Montserrat"/>
                <a:ea typeface="Montserrat"/>
                <a:cs typeface="Montserrat"/>
                <a:sym typeface="Montserrat"/>
              </a:rPr>
              <a:t>aleur</a:t>
            </a:r>
            <a:r>
              <a:rPr sz="1800" dirty="0">
                <a:latin typeface="Montserrat"/>
                <a:ea typeface="Montserrat"/>
                <a:cs typeface="Montserrat"/>
                <a:sym typeface="Montserrat"/>
              </a:rPr>
              <a:t> de </a:t>
            </a:r>
            <a:r>
              <a:rPr sz="1800" dirty="0" err="1">
                <a:latin typeface="Montserrat"/>
                <a:ea typeface="Montserrat"/>
                <a:cs typeface="Montserrat"/>
                <a:sym typeface="Montserrat"/>
              </a:rPr>
              <a:t>résistance</a:t>
            </a:r>
            <a:r>
              <a:rPr sz="1800" dirty="0">
                <a:latin typeface="Montserrat"/>
                <a:ea typeface="Montserrat"/>
                <a:cs typeface="Montserrat"/>
                <a:sym typeface="Montserrat"/>
              </a:rPr>
              <a:t> au </a:t>
            </a:r>
            <a:r>
              <a:rPr sz="1800" dirty="0" err="1">
                <a:latin typeface="Montserrat"/>
                <a:ea typeface="Montserrat"/>
                <a:cs typeface="Montserrat"/>
                <a:sym typeface="Montserrat"/>
              </a:rPr>
              <a:t>glissement</a:t>
            </a:r>
            <a:endParaRPr sz="1800" dirty="0">
              <a:latin typeface="Montserrat"/>
              <a:ea typeface="Montserrat"/>
              <a:cs typeface="Montserrat"/>
              <a:sym typeface="Montserrat"/>
            </a:endParaRPr>
          </a:p>
        </p:txBody>
      </p:sp>
    </p:spTree>
    <p:extLst>
      <p:ext uri="{BB962C8B-B14F-4D97-AF65-F5344CB8AC3E}">
        <p14:creationId xmlns:p14="http://schemas.microsoft.com/office/powerpoint/2010/main" val="225337175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Normalisation des valeurs des paramètres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a:latin typeface="Montserrat"/>
                <a:ea typeface="Montserrat"/>
                <a:cs typeface="Montserrat"/>
                <a:sym typeface="Montserrat"/>
              </a:rPr>
              <a:t>NORMALISATION – processus de transformation d’un </a:t>
            </a:r>
            <a:r>
              <a:rPr sz="1800" dirty="0" err="1">
                <a:latin typeface="Montserrat"/>
                <a:ea typeface="Montserrat"/>
                <a:cs typeface="Montserrat"/>
                <a:sym typeface="Montserrat"/>
              </a:rPr>
              <a:t>paramètre</a:t>
            </a:r>
            <a:r>
              <a:rPr sz="1800" dirty="0">
                <a:latin typeface="Montserrat"/>
                <a:ea typeface="Montserrat"/>
                <a:cs typeface="Montserrat"/>
                <a:sym typeface="Montserrat"/>
              </a:rPr>
              <a:t> physique </a:t>
            </a:r>
            <a:r>
              <a:rPr sz="1800" dirty="0" err="1">
                <a:latin typeface="Montserrat"/>
                <a:ea typeface="Montserrat"/>
                <a:cs typeface="Montserrat"/>
                <a:sym typeface="Montserrat"/>
              </a:rPr>
              <a:t>décrivant</a:t>
            </a:r>
            <a:r>
              <a:rPr sz="1800" dirty="0">
                <a:latin typeface="Montserrat"/>
                <a:ea typeface="Montserrat"/>
                <a:cs typeface="Montserrat"/>
                <a:sym typeface="Montserrat"/>
              </a:rPr>
              <a:t>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surface </a:t>
            </a:r>
            <a:r>
              <a:rPr sz="1800" dirty="0" err="1">
                <a:latin typeface="Montserrat"/>
                <a:ea typeface="Montserrat"/>
                <a:cs typeface="Montserrat"/>
                <a:sym typeface="Montserrat"/>
              </a:rPr>
              <a:t>routière</a:t>
            </a:r>
            <a:r>
              <a:rPr sz="1800" dirty="0">
                <a:latin typeface="Montserrat"/>
                <a:ea typeface="Montserrat"/>
                <a:cs typeface="Montserrat"/>
                <a:sym typeface="Montserrat"/>
              </a:rPr>
              <a:t> </a:t>
            </a:r>
            <a:r>
              <a:rPr sz="1800" dirty="0" err="1">
                <a:latin typeface="Montserrat"/>
                <a:ea typeface="Montserrat"/>
                <a:cs typeface="Montserrat"/>
                <a:sym typeface="Montserrat"/>
              </a:rPr>
              <a:t>en</a:t>
            </a:r>
            <a:r>
              <a:rPr sz="1800" dirty="0">
                <a:latin typeface="Montserrat"/>
                <a:ea typeface="Montserrat"/>
                <a:cs typeface="Montserrat"/>
                <a:sym typeface="Montserrat"/>
              </a:rPr>
              <a:t> un </a:t>
            </a:r>
            <a:r>
              <a:rPr sz="1800" dirty="0" err="1">
                <a:latin typeface="Montserrat"/>
                <a:ea typeface="Montserrat"/>
                <a:cs typeface="Montserrat"/>
                <a:sym typeface="Montserrat"/>
              </a:rPr>
              <a:t>paramètre</a:t>
            </a:r>
            <a:r>
              <a:rPr sz="1800" dirty="0">
                <a:latin typeface="Montserrat"/>
                <a:ea typeface="Montserrat"/>
                <a:cs typeface="Montserrat"/>
                <a:sym typeface="Montserrat"/>
              </a:rPr>
              <a:t> sans dimension </a:t>
            </a:r>
            <a:r>
              <a:rPr sz="1800" dirty="0" err="1">
                <a:latin typeface="Montserrat"/>
                <a:ea typeface="Montserrat"/>
                <a:cs typeface="Montserrat"/>
                <a:sym typeface="Montserrat"/>
              </a:rPr>
              <a:t>normalisé</a:t>
            </a:r>
            <a:r>
              <a:rPr sz="1800" dirty="0">
                <a:latin typeface="Montserrat"/>
                <a:ea typeface="Montserrat"/>
                <a:cs typeface="Montserrat"/>
                <a:sym typeface="Montserrat"/>
              </a:rPr>
              <a:t> (sur </a:t>
            </a:r>
            <a:r>
              <a:rPr sz="1800" dirty="0" err="1">
                <a:latin typeface="Montserrat"/>
                <a:ea typeface="Montserrat"/>
                <a:cs typeface="Montserrat"/>
                <a:sym typeface="Montserrat"/>
              </a:rPr>
              <a:t>une</a:t>
            </a:r>
            <a:r>
              <a:rPr sz="1800" dirty="0">
                <a:latin typeface="Montserrat"/>
                <a:ea typeface="Montserrat"/>
                <a:cs typeface="Montserrat"/>
                <a:sym typeface="Montserrat"/>
              </a:rPr>
              <a:t> </a:t>
            </a:r>
            <a:r>
              <a:rPr sz="1800" dirty="0" err="1">
                <a:latin typeface="Montserrat"/>
                <a:ea typeface="Montserrat"/>
                <a:cs typeface="Montserrat"/>
                <a:sym typeface="Montserrat"/>
              </a:rPr>
              <a:t>échelle</a:t>
            </a:r>
            <a:r>
              <a:rPr sz="1800" dirty="0">
                <a:latin typeface="Montserrat"/>
                <a:ea typeface="Montserrat"/>
                <a:cs typeface="Montserrat"/>
                <a:sym typeface="Montserrat"/>
              </a:rPr>
              <a:t> de 0 à 100), </a:t>
            </a:r>
            <a:r>
              <a:rPr sz="1800" dirty="0" err="1">
                <a:latin typeface="Montserrat"/>
                <a:ea typeface="Montserrat"/>
                <a:cs typeface="Montserrat"/>
                <a:sym typeface="Montserrat"/>
              </a:rPr>
              <a:t>appelé</a:t>
            </a:r>
            <a:r>
              <a:rPr sz="1800" dirty="0">
                <a:latin typeface="Montserrat"/>
                <a:ea typeface="Montserrat"/>
                <a:cs typeface="Montserrat"/>
                <a:sym typeface="Montserrat"/>
              </a:rPr>
              <a:t> </a:t>
            </a:r>
            <a:r>
              <a:rPr sz="1800" dirty="0" err="1">
                <a:latin typeface="Montserrat"/>
                <a:ea typeface="Montserrat"/>
                <a:cs typeface="Montserrat"/>
                <a:sym typeface="Montserrat"/>
              </a:rPr>
              <a:t>valeur</a:t>
            </a:r>
            <a:r>
              <a:rPr sz="1800" dirty="0">
                <a:latin typeface="Montserrat"/>
                <a:ea typeface="Montserrat"/>
                <a:cs typeface="Montserrat"/>
                <a:sym typeface="Montserrat"/>
              </a:rPr>
              <a:t> d’état de la chaussée.</a:t>
            </a:r>
          </a:p>
          <a:p>
            <a:endParaRPr sz="1800" dirty="0">
              <a:latin typeface="Montserrat"/>
              <a:ea typeface="Montserrat"/>
              <a:cs typeface="Montserrat"/>
              <a:sym typeface="Montserrat"/>
            </a:endParaRPr>
          </a:p>
          <a:p>
            <a:r>
              <a:rPr sz="1800" dirty="0">
                <a:latin typeface="Montserrat"/>
                <a:ea typeface="Montserrat"/>
                <a:cs typeface="Montserrat"/>
                <a:sym typeface="Montserrat"/>
              </a:rPr>
              <a:t>Valeur </a:t>
            </a:r>
            <a:r>
              <a:rPr sz="1800" dirty="0" err="1">
                <a:latin typeface="Montserrat"/>
                <a:ea typeface="Montserrat"/>
                <a:cs typeface="Montserrat"/>
                <a:sym typeface="Montserrat"/>
              </a:rPr>
              <a:t>normalisée</a:t>
            </a:r>
            <a:r>
              <a:rPr sz="1800" dirty="0">
                <a:latin typeface="Montserrat"/>
                <a:ea typeface="Montserrat"/>
                <a:cs typeface="Montserrat"/>
                <a:sym typeface="Montserrat"/>
              </a:rPr>
              <a:t> = 0	 </a:t>
            </a:r>
            <a:r>
              <a:rPr lang="pl-PL" sz="1800" dirty="0">
                <a:latin typeface="Montserrat"/>
                <a:ea typeface="Montserrat"/>
                <a:cs typeface="Montserrat"/>
                <a:sym typeface="Montserrat"/>
              </a:rPr>
              <a:t>-</a:t>
            </a:r>
            <a:r>
              <a:rPr sz="1800" dirty="0">
                <a:latin typeface="Montserrat"/>
                <a:ea typeface="Montserrat"/>
                <a:cs typeface="Montserrat"/>
                <a:sym typeface="Montserrat"/>
              </a:rPr>
              <a:t> </a:t>
            </a:r>
            <a:r>
              <a:rPr sz="1800" dirty="0" err="1">
                <a:latin typeface="Montserrat"/>
                <a:ea typeface="Montserrat"/>
                <a:cs typeface="Montserrat"/>
                <a:sym typeface="Montserrat"/>
              </a:rPr>
              <a:t>pire</a:t>
            </a:r>
            <a:r>
              <a:rPr sz="1800" dirty="0">
                <a:latin typeface="Montserrat"/>
                <a:ea typeface="Montserrat"/>
                <a:cs typeface="Montserrat"/>
                <a:sym typeface="Montserrat"/>
              </a:rPr>
              <a:t> état possible</a:t>
            </a:r>
          </a:p>
          <a:p>
            <a:r>
              <a:rPr sz="1800" dirty="0">
                <a:latin typeface="Montserrat"/>
                <a:ea typeface="Montserrat"/>
                <a:cs typeface="Montserrat"/>
                <a:sym typeface="Montserrat"/>
              </a:rPr>
              <a:t>Valeur </a:t>
            </a:r>
            <a:r>
              <a:rPr sz="1800" dirty="0" err="1">
                <a:latin typeface="Montserrat"/>
                <a:ea typeface="Montserrat"/>
                <a:cs typeface="Montserrat"/>
                <a:sym typeface="Montserrat"/>
              </a:rPr>
              <a:t>normalisée</a:t>
            </a:r>
            <a:r>
              <a:rPr sz="1800" dirty="0">
                <a:latin typeface="Montserrat"/>
                <a:ea typeface="Montserrat"/>
                <a:cs typeface="Montserrat"/>
                <a:sym typeface="Montserrat"/>
              </a:rPr>
              <a:t> = 100	 </a:t>
            </a:r>
            <a:r>
              <a:rPr lang="pl-PL" sz="1800" dirty="0">
                <a:latin typeface="Montserrat"/>
                <a:ea typeface="Montserrat"/>
                <a:cs typeface="Montserrat"/>
                <a:sym typeface="Montserrat"/>
              </a:rPr>
              <a:t>-</a:t>
            </a:r>
            <a:r>
              <a:rPr sz="1800" dirty="0">
                <a:latin typeface="Montserrat"/>
                <a:ea typeface="Montserrat"/>
                <a:cs typeface="Montserrat"/>
                <a:sym typeface="Montserrat"/>
              </a:rPr>
              <a:t> </a:t>
            </a:r>
            <a:r>
              <a:rPr sz="1800" dirty="0" err="1">
                <a:latin typeface="Montserrat"/>
                <a:ea typeface="Montserrat"/>
                <a:cs typeface="Montserrat"/>
                <a:sym typeface="Montserrat"/>
              </a:rPr>
              <a:t>meilleur</a:t>
            </a:r>
            <a:r>
              <a:rPr sz="1800" dirty="0">
                <a:latin typeface="Montserrat"/>
                <a:ea typeface="Montserrat"/>
                <a:cs typeface="Montserrat"/>
                <a:sym typeface="Montserrat"/>
              </a:rPr>
              <a:t> état possible</a:t>
            </a:r>
          </a:p>
        </p:txBody>
      </p:sp>
    </p:spTree>
    <p:extLst>
      <p:ext uri="{BB962C8B-B14F-4D97-AF65-F5344CB8AC3E}">
        <p14:creationId xmlns:p14="http://schemas.microsoft.com/office/powerpoint/2010/main" val="23820987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Valeurs, classes et niveaux d’état</a:t>
            </a: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a:latin typeface="Montserrat"/>
                <a:ea typeface="Montserrat"/>
                <a:cs typeface="Montserrat"/>
                <a:sym typeface="Montserrat"/>
              </a:rPr>
              <a:t>Valeurs d’état : </a:t>
            </a:r>
            <a:br>
              <a:rPr sz="1800" dirty="0"/>
            </a:br>
            <a:r>
              <a:rPr sz="1800" dirty="0">
                <a:latin typeface="Montserrat"/>
                <a:ea typeface="Montserrat"/>
                <a:cs typeface="Montserrat"/>
                <a:sym typeface="Montserrat"/>
              </a:rPr>
              <a:t>– attribution de </a:t>
            </a:r>
            <a:r>
              <a:rPr sz="1800" dirty="0" err="1">
                <a:latin typeface="Montserrat"/>
                <a:ea typeface="Montserrat"/>
                <a:cs typeface="Montserrat"/>
                <a:sym typeface="Montserrat"/>
              </a:rPr>
              <a:t>valeurs</a:t>
            </a:r>
            <a:r>
              <a:rPr sz="1800" dirty="0">
                <a:latin typeface="Montserrat"/>
                <a:ea typeface="Montserrat"/>
                <a:cs typeface="Montserrat"/>
                <a:sym typeface="Montserrat"/>
              </a:rPr>
              <a:t> </a:t>
            </a:r>
            <a:r>
              <a:rPr sz="1800" dirty="0" err="1">
                <a:latin typeface="Montserrat"/>
                <a:ea typeface="Montserrat"/>
                <a:cs typeface="Montserrat"/>
                <a:sym typeface="Montserrat"/>
              </a:rPr>
              <a:t>numériques</a:t>
            </a:r>
            <a:r>
              <a:rPr sz="1800" dirty="0">
                <a:latin typeface="Montserrat"/>
                <a:ea typeface="Montserrat"/>
                <a:cs typeface="Montserrat"/>
                <a:sym typeface="Montserrat"/>
              </a:rPr>
              <a:t> sans dimension aux </a:t>
            </a:r>
            <a:r>
              <a:rPr sz="1800" dirty="0" err="1">
                <a:latin typeface="Montserrat"/>
                <a:ea typeface="Montserrat"/>
                <a:cs typeface="Montserrat"/>
                <a:sym typeface="Montserrat"/>
              </a:rPr>
              <a:t>différents</a:t>
            </a:r>
            <a:r>
              <a:rPr sz="1800" dirty="0">
                <a:latin typeface="Montserrat"/>
                <a:ea typeface="Montserrat"/>
                <a:cs typeface="Montserrat"/>
                <a:sym typeface="Montserrat"/>
              </a:rPr>
              <a:t> </a:t>
            </a:r>
            <a:r>
              <a:rPr sz="1800" dirty="0" err="1">
                <a:latin typeface="Montserrat"/>
                <a:ea typeface="Montserrat"/>
                <a:cs typeface="Montserrat"/>
                <a:sym typeface="Montserrat"/>
              </a:rPr>
              <a:t>paramètres</a:t>
            </a:r>
            <a:r>
              <a:rPr sz="1800" dirty="0">
                <a:latin typeface="Montserrat"/>
                <a:ea typeface="Montserrat"/>
                <a:cs typeface="Montserrat"/>
                <a:sym typeface="Montserrat"/>
              </a:rPr>
              <a:t> d’état de la chaussée, de 0 à 100 ; des </a:t>
            </a:r>
            <a:r>
              <a:rPr sz="1800" dirty="0" err="1">
                <a:latin typeface="Montserrat"/>
                <a:ea typeface="Montserrat"/>
                <a:cs typeface="Montserrat"/>
                <a:sym typeface="Montserrat"/>
              </a:rPr>
              <a:t>valeurs</a:t>
            </a:r>
            <a:r>
              <a:rPr sz="1800" dirty="0">
                <a:latin typeface="Montserrat"/>
                <a:ea typeface="Montserrat"/>
                <a:cs typeface="Montserrat"/>
                <a:sym typeface="Montserrat"/>
              </a:rPr>
              <a:t> plus </a:t>
            </a:r>
            <a:r>
              <a:rPr sz="1800" dirty="0" err="1">
                <a:latin typeface="Montserrat"/>
                <a:ea typeface="Montserrat"/>
                <a:cs typeface="Montserrat"/>
                <a:sym typeface="Montserrat"/>
              </a:rPr>
              <a:t>élevées</a:t>
            </a:r>
            <a:r>
              <a:rPr sz="1800" dirty="0">
                <a:latin typeface="Montserrat"/>
                <a:ea typeface="Montserrat"/>
                <a:cs typeface="Montserrat"/>
                <a:sym typeface="Montserrat"/>
              </a:rPr>
              <a:t> </a:t>
            </a:r>
            <a:r>
              <a:rPr sz="1800" dirty="0" err="1">
                <a:latin typeface="Montserrat"/>
                <a:ea typeface="Montserrat"/>
                <a:cs typeface="Montserrat"/>
                <a:sym typeface="Montserrat"/>
              </a:rPr>
              <a:t>indiquent</a:t>
            </a:r>
            <a:r>
              <a:rPr sz="1800" dirty="0">
                <a:latin typeface="Montserrat"/>
                <a:ea typeface="Montserrat"/>
                <a:cs typeface="Montserrat"/>
                <a:sym typeface="Montserrat"/>
              </a:rPr>
              <a:t> un </a:t>
            </a:r>
            <a:r>
              <a:rPr sz="1800" dirty="0" err="1">
                <a:latin typeface="Montserrat"/>
                <a:ea typeface="Montserrat"/>
                <a:cs typeface="Montserrat"/>
                <a:sym typeface="Montserrat"/>
              </a:rPr>
              <a:t>meilleur</a:t>
            </a:r>
            <a:r>
              <a:rPr sz="1800" dirty="0">
                <a:latin typeface="Montserrat"/>
                <a:ea typeface="Montserrat"/>
                <a:cs typeface="Montserrat"/>
                <a:sym typeface="Montserrat"/>
              </a:rPr>
              <a:t> état technique de la chaussée.</a:t>
            </a:r>
          </a:p>
          <a:p>
            <a:r>
              <a:rPr sz="1800" dirty="0">
                <a:latin typeface="Montserrat"/>
                <a:ea typeface="Montserrat"/>
                <a:cs typeface="Montserrat"/>
                <a:sym typeface="Montserrat"/>
              </a:rPr>
              <a:t>Classes d’état de la chaussée : </a:t>
            </a:r>
            <a:br>
              <a:rPr sz="1800" dirty="0"/>
            </a:br>
            <a:r>
              <a:rPr sz="1800" dirty="0">
                <a:latin typeface="Montserrat"/>
                <a:ea typeface="Montserrat"/>
                <a:cs typeface="Montserrat"/>
                <a:sym typeface="Montserrat"/>
              </a:rPr>
              <a:t>– </a:t>
            </a:r>
            <a:r>
              <a:rPr sz="1800" dirty="0" err="1">
                <a:latin typeface="Montserrat"/>
                <a:ea typeface="Montserrat"/>
                <a:cs typeface="Montserrat"/>
                <a:sym typeface="Montserrat"/>
              </a:rPr>
              <a:t>classe</a:t>
            </a:r>
            <a:r>
              <a:rPr sz="1800" dirty="0">
                <a:latin typeface="Montserrat"/>
                <a:ea typeface="Montserrat"/>
                <a:cs typeface="Montserrat"/>
                <a:sym typeface="Montserrat"/>
              </a:rPr>
              <a:t> A (bon état), </a:t>
            </a:r>
            <a:r>
              <a:rPr sz="1800" dirty="0" err="1">
                <a:latin typeface="Montserrat"/>
                <a:ea typeface="Montserrat"/>
                <a:cs typeface="Montserrat"/>
                <a:sym typeface="Montserrat"/>
              </a:rPr>
              <a:t>classe</a:t>
            </a:r>
            <a:r>
              <a:rPr sz="1800" dirty="0">
                <a:latin typeface="Montserrat"/>
                <a:ea typeface="Montserrat"/>
                <a:cs typeface="Montserrat"/>
                <a:sym typeface="Montserrat"/>
              </a:rPr>
              <a:t> B (état </a:t>
            </a:r>
            <a:r>
              <a:rPr sz="1800" dirty="0" err="1">
                <a:latin typeface="Montserrat"/>
                <a:ea typeface="Montserrat"/>
                <a:cs typeface="Montserrat"/>
                <a:sym typeface="Montserrat"/>
              </a:rPr>
              <a:t>satisfaisant</a:t>
            </a:r>
            <a:r>
              <a:rPr sz="1800" dirty="0">
                <a:latin typeface="Montserrat"/>
                <a:ea typeface="Montserrat"/>
                <a:cs typeface="Montserrat"/>
                <a:sym typeface="Montserrat"/>
              </a:rPr>
              <a:t>), </a:t>
            </a:r>
            <a:br>
              <a:rPr sz="1800" dirty="0"/>
            </a:br>
            <a:r>
              <a:rPr sz="1800" dirty="0" err="1">
                <a:latin typeface="Montserrat"/>
                <a:ea typeface="Montserrat"/>
                <a:cs typeface="Montserrat"/>
                <a:sym typeface="Montserrat"/>
              </a:rPr>
              <a:t>classe</a:t>
            </a:r>
            <a:r>
              <a:rPr sz="1800" dirty="0">
                <a:latin typeface="Montserrat"/>
                <a:ea typeface="Montserrat"/>
                <a:cs typeface="Montserrat"/>
                <a:sym typeface="Montserrat"/>
              </a:rPr>
              <a:t> C (état </a:t>
            </a:r>
            <a:r>
              <a:rPr sz="1800" dirty="0" err="1">
                <a:latin typeface="Montserrat"/>
                <a:ea typeface="Montserrat"/>
                <a:cs typeface="Montserrat"/>
                <a:sym typeface="Montserrat"/>
              </a:rPr>
              <a:t>insatisfaisant</a:t>
            </a:r>
            <a:r>
              <a:rPr sz="1800" dirty="0">
                <a:latin typeface="Montserrat"/>
                <a:ea typeface="Montserrat"/>
                <a:cs typeface="Montserrat"/>
                <a:sym typeface="Montserrat"/>
              </a:rPr>
              <a:t>), </a:t>
            </a:r>
            <a:r>
              <a:rPr sz="1800" dirty="0" err="1">
                <a:latin typeface="Montserrat"/>
                <a:ea typeface="Montserrat"/>
                <a:cs typeface="Montserrat"/>
                <a:sym typeface="Montserrat"/>
              </a:rPr>
              <a:t>classe</a:t>
            </a:r>
            <a:r>
              <a:rPr sz="1800" dirty="0">
                <a:latin typeface="Montserrat"/>
                <a:ea typeface="Montserrat"/>
                <a:cs typeface="Montserrat"/>
                <a:sym typeface="Montserrat"/>
              </a:rPr>
              <a:t> D (</a:t>
            </a:r>
            <a:r>
              <a:rPr sz="1800" dirty="0" err="1">
                <a:latin typeface="Montserrat"/>
                <a:ea typeface="Montserrat"/>
                <a:cs typeface="Montserrat"/>
                <a:sym typeface="Montserrat"/>
              </a:rPr>
              <a:t>mauvais</a:t>
            </a:r>
            <a:r>
              <a:rPr sz="1800" dirty="0">
                <a:latin typeface="Montserrat"/>
                <a:ea typeface="Montserrat"/>
                <a:cs typeface="Montserrat"/>
                <a:sym typeface="Montserrat"/>
              </a:rPr>
              <a:t> état).</a:t>
            </a:r>
          </a:p>
          <a:p>
            <a:r>
              <a:rPr sz="1800" dirty="0" err="1">
                <a:latin typeface="Montserrat"/>
                <a:ea typeface="Montserrat"/>
                <a:cs typeface="Montserrat"/>
                <a:sym typeface="Montserrat"/>
              </a:rPr>
              <a:t>Niveaux</a:t>
            </a:r>
            <a:r>
              <a:rPr sz="1800" dirty="0">
                <a:latin typeface="Montserrat"/>
                <a:ea typeface="Montserrat"/>
                <a:cs typeface="Montserrat"/>
                <a:sym typeface="Montserrat"/>
              </a:rPr>
              <a:t> d’état de la chaussée : </a:t>
            </a:r>
            <a:br>
              <a:rPr sz="1800" dirty="0"/>
            </a:br>
            <a:r>
              <a:rPr sz="1800" dirty="0">
                <a:latin typeface="Montserrat"/>
                <a:ea typeface="Montserrat"/>
                <a:cs typeface="Montserrat"/>
                <a:sym typeface="Montserrat"/>
              </a:rPr>
              <a:t>– </a:t>
            </a:r>
            <a:r>
              <a:rPr sz="1800" dirty="0" err="1">
                <a:latin typeface="Montserrat"/>
                <a:ea typeface="Montserrat"/>
                <a:cs typeface="Montserrat"/>
                <a:sym typeface="Montserrat"/>
              </a:rPr>
              <a:t>niveau</a:t>
            </a:r>
            <a:r>
              <a:rPr sz="1800" dirty="0">
                <a:latin typeface="Montserrat"/>
                <a:ea typeface="Montserrat"/>
                <a:cs typeface="Montserrat"/>
                <a:sym typeface="Montserrat"/>
              </a:rPr>
              <a:t> </a:t>
            </a:r>
            <a:r>
              <a:rPr sz="1800" dirty="0" err="1">
                <a:latin typeface="Montserrat"/>
                <a:ea typeface="Montserrat"/>
                <a:cs typeface="Montserrat"/>
                <a:sym typeface="Montserrat"/>
              </a:rPr>
              <a:t>souhaitable</a:t>
            </a:r>
            <a:r>
              <a:rPr sz="1800" dirty="0">
                <a:latin typeface="Montserrat"/>
                <a:ea typeface="Montserrat"/>
                <a:cs typeface="Montserrat"/>
                <a:sym typeface="Montserrat"/>
              </a:rPr>
              <a:t> (bon </a:t>
            </a:r>
            <a:r>
              <a:rPr sz="1800" dirty="0" err="1">
                <a:latin typeface="Montserrat"/>
                <a:ea typeface="Montserrat"/>
                <a:cs typeface="Montserrat"/>
                <a:sym typeface="Montserrat"/>
              </a:rPr>
              <a:t>ou</a:t>
            </a:r>
            <a:r>
              <a:rPr sz="1800" dirty="0">
                <a:latin typeface="Montserrat"/>
                <a:ea typeface="Montserrat"/>
                <a:cs typeface="Montserrat"/>
                <a:sym typeface="Montserrat"/>
              </a:rPr>
              <a:t> </a:t>
            </a:r>
            <a:r>
              <a:rPr sz="1800" dirty="0" err="1">
                <a:latin typeface="Montserrat"/>
                <a:ea typeface="Montserrat"/>
                <a:cs typeface="Montserrat"/>
                <a:sym typeface="Montserrat"/>
              </a:rPr>
              <a:t>satisfaisant</a:t>
            </a:r>
            <a:r>
              <a:rPr sz="1800" dirty="0">
                <a:latin typeface="Montserrat"/>
                <a:ea typeface="Montserrat"/>
                <a:cs typeface="Montserrat"/>
                <a:sym typeface="Montserrat"/>
              </a:rPr>
              <a:t>), </a:t>
            </a:r>
            <a:r>
              <a:rPr sz="1800" dirty="0" err="1">
                <a:latin typeface="Montserrat"/>
                <a:ea typeface="Montserrat"/>
                <a:cs typeface="Montserrat"/>
                <a:sym typeface="Montserrat"/>
              </a:rPr>
              <a:t>niveau</a:t>
            </a:r>
            <a:r>
              <a:rPr sz="1800" dirty="0">
                <a:latin typeface="Montserrat"/>
                <a:ea typeface="Montserrat"/>
                <a:cs typeface="Montserrat"/>
                <a:sym typeface="Montserrat"/>
              </a:rPr>
              <a:t> </a:t>
            </a:r>
            <a:r>
              <a:rPr sz="1800" dirty="0" err="1">
                <a:latin typeface="Montserrat"/>
                <a:ea typeface="Montserrat"/>
                <a:cs typeface="Montserrat"/>
                <a:sym typeface="Montserrat"/>
              </a:rPr>
              <a:t>d’alerte</a:t>
            </a:r>
            <a:r>
              <a:rPr sz="1800" dirty="0">
                <a:latin typeface="Montserrat"/>
                <a:ea typeface="Montserrat"/>
                <a:cs typeface="Montserrat"/>
                <a:sym typeface="Montserrat"/>
              </a:rPr>
              <a:t> (état </a:t>
            </a:r>
            <a:r>
              <a:rPr sz="1800" dirty="0" err="1">
                <a:latin typeface="Montserrat"/>
                <a:ea typeface="Montserrat"/>
                <a:cs typeface="Montserrat"/>
                <a:sym typeface="Montserrat"/>
              </a:rPr>
              <a:t>insatisfaisant</a:t>
            </a:r>
            <a:r>
              <a:rPr sz="1800" dirty="0">
                <a:latin typeface="Montserrat"/>
                <a:ea typeface="Montserrat"/>
                <a:cs typeface="Montserrat"/>
                <a:sym typeface="Montserrat"/>
              </a:rPr>
              <a:t>), </a:t>
            </a:r>
            <a:r>
              <a:rPr sz="1800" dirty="0" err="1">
                <a:latin typeface="Montserrat"/>
                <a:ea typeface="Montserrat"/>
                <a:cs typeface="Montserrat"/>
                <a:sym typeface="Montserrat"/>
              </a:rPr>
              <a:t>niveau</a:t>
            </a:r>
            <a:r>
              <a:rPr sz="1800" dirty="0">
                <a:latin typeface="Montserrat"/>
                <a:ea typeface="Montserrat"/>
                <a:cs typeface="Montserrat"/>
                <a:sym typeface="Montserrat"/>
              </a:rPr>
              <a:t> critique (</a:t>
            </a:r>
            <a:r>
              <a:rPr sz="1800" dirty="0" err="1">
                <a:latin typeface="Montserrat"/>
                <a:ea typeface="Montserrat"/>
                <a:cs typeface="Montserrat"/>
                <a:sym typeface="Montserrat"/>
              </a:rPr>
              <a:t>mauvais</a:t>
            </a:r>
            <a:r>
              <a:rPr sz="1800" dirty="0">
                <a:latin typeface="Montserrat"/>
                <a:ea typeface="Montserrat"/>
                <a:cs typeface="Montserrat"/>
                <a:sym typeface="Montserrat"/>
              </a:rPr>
              <a:t> état).</a:t>
            </a:r>
          </a:p>
        </p:txBody>
      </p:sp>
    </p:spTree>
    <p:extLst>
      <p:ext uri="{BB962C8B-B14F-4D97-AF65-F5344CB8AC3E}">
        <p14:creationId xmlns:p14="http://schemas.microsoft.com/office/powerpoint/2010/main" val="208422647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Paramètres dominants</a:t>
            </a: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a:latin typeface="Montserrat"/>
                <a:ea typeface="Montserrat"/>
                <a:cs typeface="Montserrat"/>
                <a:sym typeface="Montserrat"/>
              </a:rPr>
              <a:t>Paramètre dominant au niveau critique (mauvais état) </a:t>
            </a:r>
            <a:br/>
            <a:r>
              <a:rPr sz="1800">
                <a:latin typeface="Montserrat"/>
                <a:ea typeface="Montserrat"/>
                <a:cs typeface="Montserrat"/>
                <a:sym typeface="Montserrat"/>
              </a:rPr>
              <a:t>– paramètre classé en classe D et présentant la priorité la plus élevée.</a:t>
            </a:r>
          </a:p>
          <a:p>
            <a:r>
              <a:rPr sz="1800">
                <a:latin typeface="Montserrat"/>
                <a:ea typeface="Montserrat"/>
                <a:cs typeface="Montserrat"/>
                <a:sym typeface="Montserrat"/>
              </a:rPr>
              <a:t>Paramètre dominant au niveau d’alerte (état insatisfaisant) </a:t>
            </a:r>
            <a:br/>
            <a:r>
              <a:rPr sz="1800">
                <a:latin typeface="Montserrat"/>
                <a:ea typeface="Montserrat"/>
                <a:cs typeface="Montserrat"/>
                <a:sym typeface="Montserrat"/>
              </a:rPr>
              <a:t>– paramètre classé en classe C et présentant la priorité la plus élevée.</a:t>
            </a:r>
          </a:p>
          <a:p>
            <a:r>
              <a:rPr sz="1800">
                <a:latin typeface="Montserrat"/>
                <a:ea typeface="Montserrat"/>
                <a:cs typeface="Montserrat"/>
                <a:sym typeface="Montserrat"/>
              </a:rPr>
              <a:t>Le paramètre dominant au niveau souhaitable (bon état) </a:t>
            </a:r>
            <a:br/>
            <a:r>
              <a:rPr sz="1800">
                <a:latin typeface="Montserrat"/>
                <a:ea typeface="Montserrat"/>
                <a:cs typeface="Montserrat"/>
                <a:sym typeface="Montserrat"/>
              </a:rPr>
              <a:t>– n’existe pas si aucun paramètre n’a été classé en classe C ou D.</a:t>
            </a:r>
          </a:p>
        </p:txBody>
      </p:sp>
    </p:spTree>
    <p:extLst>
      <p:ext uri="{BB962C8B-B14F-4D97-AF65-F5344CB8AC3E}">
        <p14:creationId xmlns:p14="http://schemas.microsoft.com/office/powerpoint/2010/main" val="95939358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sz="3200" dirty="0">
                <a:latin typeface="Montserrat"/>
              </a:rPr>
              <a:t>Road Transportation Systems Engineering </a:t>
            </a:r>
            <a:r>
              <a:rPr lang="pl-PL" sz="3200">
                <a:latin typeface="Montserrat"/>
              </a:rPr>
              <a:t>Development</a:t>
            </a:r>
            <a:r>
              <a:rPr lang="en-GB" sz="3200">
                <a:latin typeface="Montserrat"/>
              </a:rPr>
              <a:t> </a:t>
            </a:r>
            <a:r>
              <a:rPr lang="en-GB" sz="3200" dirty="0">
                <a:latin typeface="Montserrat"/>
              </a:rPr>
              <a:t>in the Sub-Saharan Africa – Modern EU Master Programme &amp; Capacity Building</a:t>
            </a:r>
            <a:endParaRPr lang="pl-PL" sz="3200" dirty="0">
              <a:latin typeface="Montserrat"/>
            </a:endParaRPr>
          </a:p>
        </p:txBody>
      </p:sp>
    </p:spTree>
    <p:extLst>
      <p:ext uri="{BB962C8B-B14F-4D97-AF65-F5344CB8AC3E}">
        <p14:creationId xmlns:p14="http://schemas.microsoft.com/office/powerpoint/2010/main" val="235203502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rmAutofit/>
          </a:bodyPr>
          <a:lstStyle/>
          <a:p>
            <a:r>
              <a:rPr sz="4000" dirty="0" err="1">
                <a:solidFill>
                  <a:schemeClr val="bg1"/>
                </a:solidFill>
              </a:rPr>
              <a:t>Détails</a:t>
            </a:r>
            <a:r>
              <a:rPr sz="4000" dirty="0">
                <a:solidFill>
                  <a:schemeClr val="bg1"/>
                </a:solidFill>
              </a:rPr>
              <a:t> du devoir</a:t>
            </a:r>
          </a:p>
        </p:txBody>
      </p:sp>
    </p:spTree>
    <p:extLst>
      <p:ext uri="{BB962C8B-B14F-4D97-AF65-F5344CB8AC3E}">
        <p14:creationId xmlns:p14="http://schemas.microsoft.com/office/powerpoint/2010/main" val="1379237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a:latin typeface="Montserrat"/>
                <a:ea typeface="Montserrat"/>
                <a:cs typeface="Montserrat"/>
                <a:sym typeface="Montserrat"/>
              </a:rPr>
              <a:t>La </a:t>
            </a:r>
            <a:r>
              <a:rPr sz="1800" dirty="0" err="1">
                <a:latin typeface="Montserrat"/>
                <a:ea typeface="Montserrat"/>
                <a:cs typeface="Montserrat"/>
                <a:sym typeface="Montserrat"/>
              </a:rPr>
              <a:t>tâche</a:t>
            </a:r>
            <a:r>
              <a:rPr sz="1800" dirty="0">
                <a:latin typeface="Montserrat"/>
                <a:ea typeface="Montserrat"/>
                <a:cs typeface="Montserrat"/>
                <a:sym typeface="Montserrat"/>
              </a:rPr>
              <a:t> est la </a:t>
            </a:r>
            <a:r>
              <a:rPr sz="1800" dirty="0" err="1">
                <a:latin typeface="Montserrat"/>
                <a:ea typeface="Montserrat"/>
                <a:cs typeface="Montserrat"/>
                <a:sym typeface="Montserrat"/>
              </a:rPr>
              <a:t>suivante</a:t>
            </a:r>
            <a:r>
              <a:rPr sz="1800" dirty="0">
                <a:latin typeface="Montserrat"/>
                <a:ea typeface="Montserrat"/>
                <a:cs typeface="Montserrat"/>
                <a:sym typeface="Montserrat"/>
              </a:rPr>
              <a:t> :</a:t>
            </a:r>
          </a:p>
          <a:p>
            <a:r>
              <a:rPr sz="1800" dirty="0">
                <a:latin typeface="Montserrat"/>
                <a:ea typeface="Montserrat"/>
                <a:cs typeface="Montserrat"/>
                <a:sym typeface="Montserrat"/>
              </a:rPr>
              <a:t>En </a:t>
            </a:r>
            <a:r>
              <a:rPr sz="1800" dirty="0" err="1">
                <a:latin typeface="Montserrat"/>
                <a:ea typeface="Montserrat"/>
                <a:cs typeface="Montserrat"/>
                <a:sym typeface="Montserrat"/>
              </a:rPr>
              <a:t>groupes</a:t>
            </a:r>
            <a:r>
              <a:rPr sz="1800" dirty="0">
                <a:latin typeface="Montserrat"/>
                <a:ea typeface="Montserrat"/>
                <a:cs typeface="Montserrat"/>
                <a:sym typeface="Montserrat"/>
              </a:rPr>
              <a:t>, </a:t>
            </a:r>
            <a:r>
              <a:rPr sz="1800" dirty="0" err="1">
                <a:latin typeface="Montserrat"/>
                <a:ea typeface="Montserrat"/>
                <a:cs typeface="Montserrat"/>
                <a:sym typeface="Montserrat"/>
              </a:rPr>
              <a:t>préparez</a:t>
            </a:r>
            <a:r>
              <a:rPr sz="1800" dirty="0">
                <a:latin typeface="Montserrat"/>
                <a:ea typeface="Montserrat"/>
                <a:cs typeface="Montserrat"/>
                <a:sym typeface="Montserrat"/>
              </a:rPr>
              <a:t> </a:t>
            </a:r>
            <a:r>
              <a:rPr sz="1800" dirty="0" err="1">
                <a:latin typeface="Montserrat"/>
                <a:ea typeface="Montserrat"/>
                <a:cs typeface="Montserrat"/>
                <a:sym typeface="Montserrat"/>
              </a:rPr>
              <a:t>une</a:t>
            </a:r>
            <a:r>
              <a:rPr sz="1800" dirty="0">
                <a:latin typeface="Montserrat"/>
                <a:ea typeface="Montserrat"/>
                <a:cs typeface="Montserrat"/>
                <a:sym typeface="Montserrat"/>
              </a:rPr>
              <a:t> </a:t>
            </a:r>
            <a:r>
              <a:rPr sz="1800" dirty="0" err="1">
                <a:latin typeface="Montserrat"/>
                <a:ea typeface="Montserrat"/>
                <a:cs typeface="Montserrat"/>
                <a:sym typeface="Montserrat"/>
              </a:rPr>
              <a:t>présentation</a:t>
            </a:r>
            <a:r>
              <a:rPr sz="1800" dirty="0">
                <a:latin typeface="Montserrat"/>
                <a:ea typeface="Montserrat"/>
                <a:cs typeface="Montserrat"/>
                <a:sym typeface="Montserrat"/>
              </a:rPr>
              <a:t> PowerPoint de 30 minutes sur un </a:t>
            </a:r>
            <a:r>
              <a:rPr sz="1800" dirty="0" err="1">
                <a:latin typeface="Montserrat"/>
                <a:ea typeface="Montserrat"/>
                <a:cs typeface="Montserrat"/>
                <a:sym typeface="Montserrat"/>
              </a:rPr>
              <a:t>sujet</a:t>
            </a:r>
            <a:r>
              <a:rPr sz="1800" dirty="0">
                <a:latin typeface="Montserrat"/>
                <a:ea typeface="Montserrat"/>
                <a:cs typeface="Montserrat"/>
                <a:sym typeface="Montserrat"/>
              </a:rPr>
              <a:t> </a:t>
            </a:r>
            <a:r>
              <a:rPr sz="1800" dirty="0" err="1">
                <a:latin typeface="Montserrat"/>
                <a:ea typeface="Montserrat"/>
                <a:cs typeface="Montserrat"/>
                <a:sym typeface="Montserrat"/>
              </a:rPr>
              <a:t>donné</a:t>
            </a:r>
            <a:r>
              <a:rPr sz="1800" dirty="0">
                <a:latin typeface="Montserrat"/>
                <a:ea typeface="Montserrat"/>
                <a:cs typeface="Montserrat"/>
                <a:sym typeface="Montserrat"/>
              </a:rPr>
              <a:t>.</a:t>
            </a:r>
          </a:p>
          <a:p>
            <a:r>
              <a:rPr sz="1800" dirty="0" err="1">
                <a:latin typeface="Montserrat"/>
                <a:ea typeface="Montserrat"/>
                <a:cs typeface="Montserrat"/>
                <a:sym typeface="Montserrat"/>
              </a:rPr>
              <a:t>Présentez</a:t>
            </a:r>
            <a:r>
              <a:rPr sz="1800" dirty="0">
                <a:latin typeface="Montserrat"/>
                <a:ea typeface="Montserrat"/>
                <a:cs typeface="Montserrat"/>
                <a:sym typeface="Montserrat"/>
              </a:rPr>
              <a:t>-la à la date </a:t>
            </a:r>
            <a:r>
              <a:rPr sz="1800" dirty="0" err="1">
                <a:latin typeface="Montserrat"/>
                <a:ea typeface="Montserrat"/>
                <a:cs typeface="Montserrat"/>
                <a:sym typeface="Montserrat"/>
              </a:rPr>
              <a:t>indiquée</a:t>
            </a:r>
            <a:r>
              <a:rPr sz="1800" dirty="0">
                <a:latin typeface="Montserrat"/>
                <a:ea typeface="Montserrat"/>
                <a:cs typeface="Montserrat"/>
                <a:sym typeface="Montserrat"/>
              </a:rPr>
              <a:t> (séance n°).</a:t>
            </a:r>
          </a:p>
          <a:p>
            <a:r>
              <a:rPr sz="1800" dirty="0">
                <a:latin typeface="Montserrat"/>
                <a:ea typeface="Montserrat"/>
                <a:cs typeface="Montserrat"/>
                <a:sym typeface="Montserrat"/>
              </a:rPr>
              <a:t>Le devoir doit </a:t>
            </a:r>
            <a:r>
              <a:rPr sz="1800" dirty="0" err="1">
                <a:latin typeface="Montserrat"/>
                <a:ea typeface="Montserrat"/>
                <a:cs typeface="Montserrat"/>
                <a:sym typeface="Montserrat"/>
              </a:rPr>
              <a:t>être</a:t>
            </a:r>
            <a:r>
              <a:rPr sz="1800" dirty="0">
                <a:latin typeface="Montserrat"/>
                <a:ea typeface="Montserrat"/>
                <a:cs typeface="Montserrat"/>
                <a:sym typeface="Montserrat"/>
              </a:rPr>
              <a:t> </a:t>
            </a:r>
            <a:r>
              <a:rPr sz="1800" dirty="0" err="1">
                <a:latin typeface="Montserrat"/>
                <a:ea typeface="Montserrat"/>
                <a:cs typeface="Montserrat"/>
                <a:sym typeface="Montserrat"/>
              </a:rPr>
              <a:t>réparti</a:t>
            </a:r>
            <a:r>
              <a:rPr sz="1800" dirty="0">
                <a:latin typeface="Montserrat"/>
                <a:ea typeface="Montserrat"/>
                <a:cs typeface="Montserrat"/>
                <a:sym typeface="Montserrat"/>
              </a:rPr>
              <a:t> entre </a:t>
            </a:r>
            <a:r>
              <a:rPr sz="1800" dirty="0" err="1">
                <a:latin typeface="Montserrat"/>
                <a:ea typeface="Montserrat"/>
                <a:cs typeface="Montserrat"/>
                <a:sym typeface="Montserrat"/>
              </a:rPr>
              <a:t>tous</a:t>
            </a:r>
            <a:r>
              <a:rPr sz="1800" dirty="0">
                <a:latin typeface="Montserrat"/>
                <a:ea typeface="Montserrat"/>
                <a:cs typeface="Montserrat"/>
                <a:sym typeface="Montserrat"/>
              </a:rPr>
              <a:t> les </a:t>
            </a:r>
            <a:r>
              <a:rPr sz="1800" dirty="0" err="1">
                <a:latin typeface="Montserrat"/>
                <a:ea typeface="Montserrat"/>
                <a:cs typeface="Montserrat"/>
                <a:sym typeface="Montserrat"/>
              </a:rPr>
              <a:t>étudiants</a:t>
            </a:r>
            <a:r>
              <a:rPr sz="1800" dirty="0">
                <a:latin typeface="Montserrat"/>
                <a:ea typeface="Montserrat"/>
                <a:cs typeface="Montserrat"/>
                <a:sym typeface="Montserrat"/>
              </a:rPr>
              <a:t> du </a:t>
            </a:r>
            <a:r>
              <a:rPr sz="1800" dirty="0" err="1">
                <a:latin typeface="Montserrat"/>
                <a:ea typeface="Montserrat"/>
                <a:cs typeface="Montserrat"/>
                <a:sym typeface="Montserrat"/>
              </a:rPr>
              <a:t>groupe</a:t>
            </a:r>
            <a:r>
              <a:rPr sz="1800" dirty="0">
                <a:latin typeface="Montserrat"/>
                <a:ea typeface="Montserrat"/>
                <a:cs typeface="Montserrat"/>
                <a:sym typeface="Montserrat"/>
              </a:rPr>
              <a:t>. </a:t>
            </a:r>
            <a:r>
              <a:rPr sz="1800" dirty="0" err="1">
                <a:latin typeface="Montserrat"/>
                <a:ea typeface="Montserrat"/>
                <a:cs typeface="Montserrat"/>
                <a:sym typeface="Montserrat"/>
              </a:rPr>
              <a:t>Chaque</a:t>
            </a:r>
            <a:r>
              <a:rPr sz="1800" dirty="0">
                <a:latin typeface="Montserrat"/>
                <a:ea typeface="Montserrat"/>
                <a:cs typeface="Montserrat"/>
                <a:sym typeface="Montserrat"/>
              </a:rPr>
              <a:t> </a:t>
            </a:r>
            <a:r>
              <a:rPr sz="1800" dirty="0" err="1">
                <a:latin typeface="Montserrat"/>
                <a:ea typeface="Montserrat"/>
                <a:cs typeface="Montserrat"/>
                <a:sym typeface="Montserrat"/>
              </a:rPr>
              <a:t>étudiant</a:t>
            </a:r>
            <a:r>
              <a:rPr sz="1800" dirty="0">
                <a:latin typeface="Montserrat"/>
                <a:ea typeface="Montserrat"/>
                <a:cs typeface="Montserrat"/>
                <a:sym typeface="Montserrat"/>
              </a:rPr>
              <a:t> du </a:t>
            </a:r>
            <a:r>
              <a:rPr sz="1800" dirty="0" err="1">
                <a:latin typeface="Montserrat"/>
                <a:ea typeface="Montserrat"/>
                <a:cs typeface="Montserrat"/>
                <a:sym typeface="Montserrat"/>
              </a:rPr>
              <a:t>groupe</a:t>
            </a:r>
            <a:r>
              <a:rPr sz="1800" dirty="0">
                <a:latin typeface="Montserrat"/>
                <a:ea typeface="Montserrat"/>
                <a:cs typeface="Montserrat"/>
                <a:sym typeface="Montserrat"/>
              </a:rPr>
              <a:t> doit </a:t>
            </a:r>
            <a:r>
              <a:rPr sz="1800" dirty="0" err="1">
                <a:latin typeface="Montserrat"/>
                <a:ea typeface="Montserrat"/>
                <a:cs typeface="Montserrat"/>
                <a:sym typeface="Montserrat"/>
              </a:rPr>
              <a:t>recevoir</a:t>
            </a:r>
            <a:r>
              <a:rPr sz="1800" dirty="0">
                <a:latin typeface="Montserrat"/>
                <a:ea typeface="Montserrat"/>
                <a:cs typeface="Montserrat"/>
                <a:sym typeface="Montserrat"/>
              </a:rPr>
              <a:t> </a:t>
            </a:r>
            <a:r>
              <a:rPr sz="1800" dirty="0" err="1">
                <a:latin typeface="Montserrat"/>
                <a:ea typeface="Montserrat"/>
                <a:cs typeface="Montserrat"/>
                <a:sym typeface="Montserrat"/>
              </a:rPr>
              <a:t>une</a:t>
            </a:r>
            <a:r>
              <a:rPr sz="1800" dirty="0">
                <a:latin typeface="Montserrat"/>
                <a:ea typeface="Montserrat"/>
                <a:cs typeface="Montserrat"/>
                <a:sym typeface="Montserrat"/>
              </a:rPr>
              <a:t> </a:t>
            </a:r>
            <a:r>
              <a:rPr sz="1800" dirty="0" err="1">
                <a:latin typeface="Montserrat"/>
                <a:ea typeface="Montserrat"/>
                <a:cs typeface="Montserrat"/>
                <a:sym typeface="Montserrat"/>
              </a:rPr>
              <a:t>partie</a:t>
            </a:r>
            <a:r>
              <a:rPr sz="1800" dirty="0">
                <a:latin typeface="Montserrat"/>
                <a:ea typeface="Montserrat"/>
                <a:cs typeface="Montserrat"/>
                <a:sym typeface="Montserrat"/>
              </a:rPr>
              <a:t> </a:t>
            </a:r>
            <a:r>
              <a:rPr sz="1800" dirty="0" err="1">
                <a:latin typeface="Montserrat"/>
                <a:ea typeface="Montserrat"/>
                <a:cs typeface="Montserrat"/>
                <a:sym typeface="Montserrat"/>
              </a:rPr>
              <a:t>précise</a:t>
            </a:r>
            <a:r>
              <a:rPr sz="1800" dirty="0">
                <a:latin typeface="Montserrat"/>
                <a:ea typeface="Montserrat"/>
                <a:cs typeface="Montserrat"/>
                <a:sym typeface="Montserrat"/>
              </a:rPr>
              <a:t> du travail.</a:t>
            </a:r>
          </a:p>
          <a:p>
            <a:r>
              <a:rPr sz="1800" dirty="0">
                <a:latin typeface="Montserrat"/>
                <a:ea typeface="Montserrat"/>
                <a:cs typeface="Montserrat"/>
                <a:sym typeface="Montserrat"/>
              </a:rPr>
              <a:t>Pendant la </a:t>
            </a:r>
            <a:r>
              <a:rPr sz="1800" dirty="0" err="1">
                <a:latin typeface="Montserrat"/>
                <a:ea typeface="Montserrat"/>
                <a:cs typeface="Montserrat"/>
                <a:sym typeface="Montserrat"/>
              </a:rPr>
              <a:t>présentation</a:t>
            </a:r>
            <a:r>
              <a:rPr sz="1800" dirty="0">
                <a:latin typeface="Montserrat"/>
                <a:ea typeface="Montserrat"/>
                <a:cs typeface="Montserrat"/>
                <a:sym typeface="Montserrat"/>
              </a:rPr>
              <a:t> </a:t>
            </a:r>
            <a:r>
              <a:rPr sz="1800" dirty="0" err="1">
                <a:latin typeface="Montserrat"/>
                <a:ea typeface="Montserrat"/>
                <a:cs typeface="Montserrat"/>
                <a:sym typeface="Montserrat"/>
              </a:rPr>
              <a:t>en</a:t>
            </a:r>
            <a:r>
              <a:rPr sz="1800" dirty="0">
                <a:latin typeface="Montserrat"/>
                <a:ea typeface="Montserrat"/>
                <a:cs typeface="Montserrat"/>
                <a:sym typeface="Montserrat"/>
              </a:rPr>
              <a:t> </a:t>
            </a:r>
            <a:r>
              <a:rPr sz="1800" dirty="0" err="1">
                <a:latin typeface="Montserrat"/>
                <a:ea typeface="Montserrat"/>
                <a:cs typeface="Montserrat"/>
                <a:sym typeface="Montserrat"/>
              </a:rPr>
              <a:t>classe</a:t>
            </a:r>
            <a:r>
              <a:rPr sz="1800" dirty="0">
                <a:latin typeface="Montserrat"/>
                <a:ea typeface="Montserrat"/>
                <a:cs typeface="Montserrat"/>
                <a:sym typeface="Montserrat"/>
              </a:rPr>
              <a:t>, chacun doit </a:t>
            </a:r>
            <a:r>
              <a:rPr sz="1800" dirty="0" err="1">
                <a:latin typeface="Montserrat"/>
                <a:ea typeface="Montserrat"/>
                <a:cs typeface="Montserrat"/>
                <a:sym typeface="Montserrat"/>
              </a:rPr>
              <a:t>présenter</a:t>
            </a:r>
            <a:r>
              <a:rPr sz="1800" dirty="0">
                <a:latin typeface="Montserrat"/>
                <a:ea typeface="Montserrat"/>
                <a:cs typeface="Montserrat"/>
                <a:sym typeface="Montserrat"/>
              </a:rPr>
              <a:t> (</a:t>
            </a:r>
            <a:r>
              <a:rPr sz="1800" dirty="0" err="1">
                <a:latin typeface="Montserrat"/>
                <a:ea typeface="Montserrat"/>
                <a:cs typeface="Montserrat"/>
                <a:sym typeface="Montserrat"/>
              </a:rPr>
              <a:t>expliquer</a:t>
            </a:r>
            <a:r>
              <a:rPr sz="1800" dirty="0">
                <a:latin typeface="Montserrat"/>
                <a:ea typeface="Montserrat"/>
                <a:cs typeface="Montserrat"/>
                <a:sym typeface="Montserrat"/>
              </a:rPr>
              <a:t> et </a:t>
            </a:r>
            <a:r>
              <a:rPr sz="1800" dirty="0" err="1">
                <a:latin typeface="Montserrat"/>
                <a:ea typeface="Montserrat"/>
                <a:cs typeface="Montserrat"/>
                <a:sym typeface="Montserrat"/>
              </a:rPr>
              <a:t>montrer</a:t>
            </a:r>
            <a:r>
              <a:rPr sz="1800" dirty="0">
                <a:latin typeface="Montserrat"/>
                <a:ea typeface="Montserrat"/>
                <a:cs typeface="Montserrat"/>
                <a:sym typeface="Montserrat"/>
              </a:rPr>
              <a:t>) les </a:t>
            </a:r>
            <a:r>
              <a:rPr sz="1800" dirty="0" err="1">
                <a:latin typeface="Montserrat"/>
                <a:ea typeface="Montserrat"/>
                <a:cs typeface="Montserrat"/>
                <a:sym typeface="Montserrat"/>
              </a:rPr>
              <a:t>résultats</a:t>
            </a:r>
            <a:r>
              <a:rPr sz="1800" dirty="0">
                <a:latin typeface="Montserrat"/>
                <a:ea typeface="Montserrat"/>
                <a:cs typeface="Montserrat"/>
                <a:sym typeface="Montserrat"/>
              </a:rPr>
              <a:t> de </a:t>
            </a:r>
            <a:r>
              <a:rPr sz="1800" dirty="0" err="1">
                <a:latin typeface="Montserrat"/>
                <a:ea typeface="Montserrat"/>
                <a:cs typeface="Montserrat"/>
                <a:sym typeface="Montserrat"/>
              </a:rPr>
              <a:t>sa</a:t>
            </a:r>
            <a:r>
              <a:rPr sz="1800" dirty="0">
                <a:latin typeface="Montserrat"/>
                <a:ea typeface="Montserrat"/>
                <a:cs typeface="Montserrat"/>
                <a:sym typeface="Montserrat"/>
              </a:rPr>
              <a:t> propre </a:t>
            </a:r>
            <a:r>
              <a:rPr sz="1800" dirty="0" err="1">
                <a:latin typeface="Montserrat"/>
                <a:ea typeface="Montserrat"/>
                <a:cs typeface="Montserrat"/>
                <a:sym typeface="Montserrat"/>
              </a:rPr>
              <a:t>partie</a:t>
            </a:r>
            <a:r>
              <a:rPr sz="1800" dirty="0">
                <a:latin typeface="Montserrat"/>
                <a:ea typeface="Montserrat"/>
                <a:cs typeface="Montserrat"/>
                <a:sym typeface="Montserrat"/>
              </a:rPr>
              <a:t> du devoir.</a:t>
            </a:r>
          </a:p>
        </p:txBody>
      </p:sp>
    </p:spTree>
    <p:extLst>
      <p:ext uri="{BB962C8B-B14F-4D97-AF65-F5344CB8AC3E}">
        <p14:creationId xmlns:p14="http://schemas.microsoft.com/office/powerpoint/2010/main" val="17562289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a:xfrm>
            <a:off x="1747595" y="1463458"/>
            <a:ext cx="7392511" cy="3816351"/>
          </a:xfrm>
        </p:spPr>
        <p:txBody>
          <a:bodyPr>
            <a:noAutofit/>
          </a:bodyPr>
          <a:lstStyle/>
          <a:p>
            <a:r>
              <a:rPr sz="1800">
                <a:latin typeface="Montserrat"/>
                <a:ea typeface="Montserrat"/>
                <a:cs typeface="Montserrat"/>
                <a:sym typeface="Montserrat"/>
              </a:rPr>
              <a:t>Sujets et groupes de travail – plan pour les 10 prochaines séances :</a:t>
            </a:r>
          </a:p>
        </p:txBody>
      </p:sp>
      <p:pic>
        <p:nvPicPr>
          <p:cNvPr id="2" name="Obraz 1"/>
          <p:cNvPicPr>
            <a:picLocks noChangeAspect="1"/>
          </p:cNvPicPr>
          <p:nvPr/>
        </p:nvPicPr>
        <p:blipFill rotWithShape="1">
          <a:blip r:embed="rId2"/>
          <a:srcRect r="11275"/>
          <a:stretch/>
        </p:blipFill>
        <p:spPr>
          <a:xfrm>
            <a:off x="1747595" y="2323475"/>
            <a:ext cx="7118819" cy="4004407"/>
          </a:xfrm>
          <a:prstGeom prst="rect">
            <a:avLst/>
          </a:prstGeom>
        </p:spPr>
      </p:pic>
      <p:sp>
        <p:nvSpPr>
          <p:cNvPr id="3" name="Rectangle 2">
            <a:extLst>
              <a:ext uri="{FF2B5EF4-FFF2-40B4-BE49-F238E27FC236}">
                <a16:creationId xmlns:a16="http://schemas.microsoft.com/office/drawing/2014/main" id="{23028F3E-FEC8-4695-B2D5-C1E548AFF9C8}"/>
              </a:ext>
            </a:extLst>
          </p:cNvPr>
          <p:cNvSpPr/>
          <p:nvPr/>
        </p:nvSpPr>
        <p:spPr>
          <a:xfrm>
            <a:off x="1752600" y="2371725"/>
            <a:ext cx="876300" cy="75247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FFFFFF"/>
                </a:solidFill>
                <a:effectLst/>
                <a:uFillTx/>
                <a:latin typeface="Montserrat"/>
                <a:ea typeface="Montserrat"/>
                <a:cs typeface="Montserrat"/>
                <a:sym typeface="Montserrat"/>
              </a:rPr>
              <a:t>N° du
groupe de
travail</a:t>
            </a:r>
            <a:endParaRPr kumimoji="0" lang="en-GB" sz="1200" b="1" i="0" u="none" strike="noStrike" cap="none" spc="0" normalizeH="0" baseline="0">
              <a:ln>
                <a:noFill/>
              </a:ln>
              <a:solidFill>
                <a:srgbClr val="FFFFFF"/>
              </a:solidFill>
              <a:effectLst/>
              <a:uFillTx/>
              <a:latin typeface="Montserrat"/>
              <a:ea typeface="Montserrat"/>
              <a:cs typeface="Montserrat"/>
              <a:sym typeface="Montserrat"/>
            </a:endParaRPr>
          </a:p>
        </p:txBody>
      </p:sp>
      <p:sp>
        <p:nvSpPr>
          <p:cNvPr id="6" name="Rectangle 5">
            <a:extLst>
              <a:ext uri="{FF2B5EF4-FFF2-40B4-BE49-F238E27FC236}">
                <a16:creationId xmlns:a16="http://schemas.microsoft.com/office/drawing/2014/main" id="{384E15C2-628B-4CF3-A20E-403972B7F75B}"/>
              </a:ext>
            </a:extLst>
          </p:cNvPr>
          <p:cNvSpPr/>
          <p:nvPr/>
        </p:nvSpPr>
        <p:spPr>
          <a:xfrm>
            <a:off x="2647950" y="2371725"/>
            <a:ext cx="6210300" cy="75247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FFFFFF"/>
                </a:solidFill>
                <a:effectLst/>
                <a:uFillTx/>
                <a:latin typeface="Montserrat"/>
                <a:ea typeface="Montserrat"/>
                <a:cs typeface="Montserrat"/>
                <a:sym typeface="Montserrat"/>
              </a:rPr>
              <a:t>Sujet de présentation</a:t>
            </a:r>
          </a:p>
        </p:txBody>
      </p:sp>
      <p:sp>
        <p:nvSpPr>
          <p:cNvPr id="7" name="Rectangle 6">
            <a:extLst>
              <a:ext uri="{FF2B5EF4-FFF2-40B4-BE49-F238E27FC236}">
                <a16:creationId xmlns:a16="http://schemas.microsoft.com/office/drawing/2014/main" id="{E8943CDE-5C3A-4E95-8E18-8F623EE01EA7}"/>
              </a:ext>
            </a:extLst>
          </p:cNvPr>
          <p:cNvSpPr/>
          <p:nvPr/>
        </p:nvSpPr>
        <p:spPr>
          <a:xfrm>
            <a:off x="2657475" y="31432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dirty="0">
                <a:ln>
                  <a:noFill/>
                </a:ln>
                <a:solidFill>
                  <a:srgbClr val="111111"/>
                </a:solidFill>
                <a:effectLst/>
                <a:uFillTx/>
                <a:latin typeface="Montserrat"/>
                <a:ea typeface="Montserrat"/>
                <a:cs typeface="Montserrat"/>
                <a:sym typeface="Montserrat"/>
              </a:rPr>
              <a:t>Paramètres de surface – durabilité de la surface</a:t>
            </a:r>
            <a:endParaRPr kumimoji="0" lang="en-GB" sz="12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8" name="Rectangle 7">
            <a:extLst>
              <a:ext uri="{FF2B5EF4-FFF2-40B4-BE49-F238E27FC236}">
                <a16:creationId xmlns:a16="http://schemas.microsoft.com/office/drawing/2014/main" id="{EB10E691-37A6-44C6-817C-BBF647AEE9C8}"/>
              </a:ext>
            </a:extLst>
          </p:cNvPr>
          <p:cNvSpPr/>
          <p:nvPr/>
        </p:nvSpPr>
        <p:spPr>
          <a:xfrm>
            <a:off x="2657475" y="34480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indice de déflexion de la chaussée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9" name="Rectangle 8">
            <a:extLst>
              <a:ext uri="{FF2B5EF4-FFF2-40B4-BE49-F238E27FC236}">
                <a16:creationId xmlns:a16="http://schemas.microsoft.com/office/drawing/2014/main" id="{6A076240-8582-4FDB-A40E-6AA6219C369B}"/>
              </a:ext>
            </a:extLst>
          </p:cNvPr>
          <p:cNvSpPr/>
          <p:nvPr/>
        </p:nvSpPr>
        <p:spPr>
          <a:xfrm>
            <a:off x="2657475" y="37528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indice de courbure de déflexion de la chaussée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0" name="Rectangle 9">
            <a:extLst>
              <a:ext uri="{FF2B5EF4-FFF2-40B4-BE49-F238E27FC236}">
                <a16:creationId xmlns:a16="http://schemas.microsoft.com/office/drawing/2014/main" id="{CB0AA758-8167-4873-BB88-A84E97A13504}"/>
              </a:ext>
            </a:extLst>
          </p:cNvPr>
          <p:cNvSpPr/>
          <p:nvPr/>
        </p:nvSpPr>
        <p:spPr>
          <a:xfrm>
            <a:off x="2657475" y="40576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état des fissures en surface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1" name="Rectangle 10">
            <a:extLst>
              <a:ext uri="{FF2B5EF4-FFF2-40B4-BE49-F238E27FC236}">
                <a16:creationId xmlns:a16="http://schemas.microsoft.com/office/drawing/2014/main" id="{55CE8017-0FBE-454D-8C0B-34ACAB6BBB8D}"/>
              </a:ext>
            </a:extLst>
          </p:cNvPr>
          <p:cNvSpPr/>
          <p:nvPr/>
        </p:nvSpPr>
        <p:spPr>
          <a:xfrm>
            <a:off x="2657475" y="43624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uni longitudinal</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2" name="Rectangle 11">
            <a:extLst>
              <a:ext uri="{FF2B5EF4-FFF2-40B4-BE49-F238E27FC236}">
                <a16:creationId xmlns:a16="http://schemas.microsoft.com/office/drawing/2014/main" id="{9A4C569F-2F58-435F-9741-8D14B7FB89FE}"/>
              </a:ext>
            </a:extLst>
          </p:cNvPr>
          <p:cNvSpPr/>
          <p:nvPr/>
        </p:nvSpPr>
        <p:spPr>
          <a:xfrm>
            <a:off x="2657475" y="46672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profondeur des ornières</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3" name="Rectangle 12">
            <a:extLst>
              <a:ext uri="{FF2B5EF4-FFF2-40B4-BE49-F238E27FC236}">
                <a16:creationId xmlns:a16="http://schemas.microsoft.com/office/drawing/2014/main" id="{EF51D2FC-8B1B-4BD7-BDAB-E2B2C4B55AA0}"/>
              </a:ext>
            </a:extLst>
          </p:cNvPr>
          <p:cNvSpPr/>
          <p:nvPr/>
        </p:nvSpPr>
        <p:spPr>
          <a:xfrm>
            <a:off x="2657475" y="49720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coefficient d’adhérence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4" name="Rectangle 13">
            <a:extLst>
              <a:ext uri="{FF2B5EF4-FFF2-40B4-BE49-F238E27FC236}">
                <a16:creationId xmlns:a16="http://schemas.microsoft.com/office/drawing/2014/main" id="{B5CFF71F-B8EE-4998-83B1-167735AB9810}"/>
              </a:ext>
            </a:extLst>
          </p:cNvPr>
          <p:cNvSpPr/>
          <p:nvPr/>
        </p:nvSpPr>
        <p:spPr>
          <a:xfrm>
            <a:off x="2657475" y="52768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rgbClr val="111111"/>
                </a:solidFill>
                <a:effectLst/>
                <a:uFillTx/>
                <a:latin typeface="Montserrat"/>
                <a:ea typeface="Montserrat"/>
                <a:cs typeface="Montserrat"/>
                <a:sym typeface="Montserrat"/>
              </a:rPr>
              <a:t>Paramètres de surface – macrotexture</a:t>
            </a:r>
          </a:p>
        </p:txBody>
      </p:sp>
      <p:sp>
        <p:nvSpPr>
          <p:cNvPr id="15" name="Rectangle 14">
            <a:extLst>
              <a:ext uri="{FF2B5EF4-FFF2-40B4-BE49-F238E27FC236}">
                <a16:creationId xmlns:a16="http://schemas.microsoft.com/office/drawing/2014/main" id="{362AB3A5-D00A-49A5-A0E5-38E5CCBE6DBC}"/>
              </a:ext>
            </a:extLst>
          </p:cNvPr>
          <p:cNvSpPr/>
          <p:nvPr/>
        </p:nvSpPr>
        <p:spPr>
          <a:xfrm>
            <a:off x="2657475" y="5581650"/>
            <a:ext cx="6191250" cy="285750"/>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Paramètres de surface – état de la surface routière</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
        <p:nvSpPr>
          <p:cNvPr id="16" name="Rectangle 15">
            <a:extLst>
              <a:ext uri="{FF2B5EF4-FFF2-40B4-BE49-F238E27FC236}">
                <a16:creationId xmlns:a16="http://schemas.microsoft.com/office/drawing/2014/main" id="{E1247145-E88C-43FC-A8BC-270313902465}"/>
              </a:ext>
            </a:extLst>
          </p:cNvPr>
          <p:cNvSpPr/>
          <p:nvPr/>
        </p:nvSpPr>
        <p:spPr>
          <a:xfrm>
            <a:off x="2657475" y="5886450"/>
            <a:ext cx="6191250" cy="33337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i="0" u="none" strike="noStrike" cap="none" spc="0" normalizeH="0" baseline="0">
                <a:ln>
                  <a:noFill/>
                </a:ln>
                <a:solidFill>
                  <a:srgbClr val="111111"/>
                </a:solidFill>
                <a:effectLst/>
                <a:uFillTx/>
                <a:latin typeface="Montserrat"/>
                <a:ea typeface="Montserrat"/>
                <a:cs typeface="Montserrat"/>
                <a:sym typeface="Montserrat"/>
              </a:rPr>
              <a:t>Normalisation et paramètres dominants, classes et niveaux d’état</a:t>
            </a:r>
            <a:endParaRPr kumimoji="0" lang="en-GB" sz="1200" i="0" u="none" strike="noStrike" cap="none" spc="0" normalizeH="0" baseline="0">
              <a:ln>
                <a:noFill/>
              </a:ln>
              <a:solidFill>
                <a:srgbClr val="111111"/>
              </a:solidFill>
              <a:effectLst/>
              <a:uFillTx/>
              <a:latin typeface="Montserrat"/>
              <a:ea typeface="Montserrat"/>
              <a:cs typeface="Montserrat"/>
              <a:sym typeface="Montserrat"/>
            </a:endParaRPr>
          </a:p>
        </p:txBody>
      </p:sp>
    </p:spTree>
    <p:extLst>
      <p:ext uri="{BB962C8B-B14F-4D97-AF65-F5344CB8AC3E}">
        <p14:creationId xmlns:p14="http://schemas.microsoft.com/office/powerpoint/2010/main" val="331798233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Présentations</a:t>
            </a:r>
            <a:r>
              <a:rPr sz="1800" dirty="0">
                <a:latin typeface="Montserrat"/>
                <a:ea typeface="Montserrat"/>
                <a:cs typeface="Montserrat"/>
                <a:sym typeface="Montserrat"/>
              </a:rPr>
              <a:t> sur les </a:t>
            </a:r>
            <a:r>
              <a:rPr sz="1800" dirty="0" err="1">
                <a:latin typeface="Montserrat"/>
                <a:ea typeface="Montserrat"/>
                <a:cs typeface="Montserrat"/>
                <a:sym typeface="Montserrat"/>
              </a:rPr>
              <a:t>paramètres</a:t>
            </a:r>
            <a:r>
              <a:rPr sz="1800" dirty="0">
                <a:latin typeface="Montserrat"/>
                <a:ea typeface="Montserrat"/>
                <a:cs typeface="Montserrat"/>
                <a:sym typeface="Montserrat"/>
              </a:rPr>
              <a:t> de chaussée :</a:t>
            </a:r>
          </a:p>
          <a:p>
            <a:r>
              <a:rPr sz="1800" dirty="0">
                <a:latin typeface="Montserrat"/>
                <a:ea typeface="Montserrat"/>
                <a:cs typeface="Montserrat"/>
                <a:sym typeface="Montserrat"/>
              </a:rPr>
              <a:t>Quelle est la signification physique du </a:t>
            </a:r>
            <a:r>
              <a:rPr sz="1800" dirty="0" err="1">
                <a:latin typeface="Montserrat"/>
                <a:ea typeface="Montserrat"/>
                <a:cs typeface="Montserrat"/>
                <a:sym typeface="Montserrat"/>
              </a:rPr>
              <a:t>paramètre</a:t>
            </a:r>
            <a:r>
              <a:rPr sz="1800" dirty="0">
                <a:latin typeface="Montserrat"/>
                <a:ea typeface="Montserrat"/>
                <a:cs typeface="Montserrat"/>
                <a:sym typeface="Montserrat"/>
              </a:rPr>
              <a:t> ?</a:t>
            </a:r>
          </a:p>
          <a:p>
            <a:r>
              <a:rPr sz="1800" dirty="0">
                <a:latin typeface="Montserrat"/>
                <a:ea typeface="Montserrat"/>
                <a:cs typeface="Montserrat"/>
                <a:sym typeface="Montserrat"/>
              </a:rPr>
              <a:t>Quelle est </a:t>
            </a:r>
            <a:r>
              <a:rPr sz="1800" dirty="0" err="1">
                <a:latin typeface="Montserrat"/>
                <a:ea typeface="Montserrat"/>
                <a:cs typeface="Montserrat"/>
                <a:sym typeface="Montserrat"/>
              </a:rPr>
              <a:t>l’unité</a:t>
            </a:r>
            <a:r>
              <a:rPr sz="1800" dirty="0">
                <a:latin typeface="Montserrat"/>
                <a:ea typeface="Montserrat"/>
                <a:cs typeface="Montserrat"/>
                <a:sym typeface="Montserrat"/>
              </a:rPr>
              <a:t> du </a:t>
            </a:r>
            <a:r>
              <a:rPr sz="1800" dirty="0" err="1">
                <a:latin typeface="Montserrat"/>
                <a:ea typeface="Montserrat"/>
                <a:cs typeface="Montserrat"/>
                <a:sym typeface="Montserrat"/>
              </a:rPr>
              <a:t>paramètre</a:t>
            </a:r>
            <a:r>
              <a:rPr sz="1800" dirty="0">
                <a:latin typeface="Montserrat"/>
                <a:ea typeface="Montserrat"/>
                <a:cs typeface="Montserrat"/>
                <a:sym typeface="Montserrat"/>
              </a:rPr>
              <a:t> ?</a:t>
            </a:r>
          </a:p>
          <a:p>
            <a:r>
              <a:rPr sz="1800" dirty="0" err="1">
                <a:latin typeface="Montserrat"/>
                <a:ea typeface="Montserrat"/>
                <a:cs typeface="Montserrat"/>
                <a:sym typeface="Montserrat"/>
              </a:rPr>
              <a:t>Quelles</a:t>
            </a:r>
            <a:r>
              <a:rPr sz="1800" dirty="0">
                <a:latin typeface="Montserrat"/>
                <a:ea typeface="Montserrat"/>
                <a:cs typeface="Montserrat"/>
                <a:sym typeface="Montserrat"/>
              </a:rPr>
              <a:t> </a:t>
            </a:r>
            <a:r>
              <a:rPr sz="1800" dirty="0" err="1">
                <a:latin typeface="Montserrat"/>
                <a:ea typeface="Montserrat"/>
                <a:cs typeface="Montserrat"/>
                <a:sym typeface="Montserrat"/>
              </a:rPr>
              <a:t>sont</a:t>
            </a:r>
            <a:r>
              <a:rPr sz="1800" dirty="0">
                <a:latin typeface="Montserrat"/>
                <a:ea typeface="Montserrat"/>
                <a:cs typeface="Montserrat"/>
                <a:sym typeface="Montserrat"/>
              </a:rPr>
              <a:t> les </a:t>
            </a:r>
            <a:r>
              <a:rPr sz="1800" dirty="0" err="1">
                <a:latin typeface="Montserrat"/>
                <a:ea typeface="Montserrat"/>
                <a:cs typeface="Montserrat"/>
                <a:sym typeface="Montserrat"/>
              </a:rPr>
              <a:t>valeurs</a:t>
            </a:r>
            <a:r>
              <a:rPr sz="1800" dirty="0">
                <a:latin typeface="Montserrat"/>
                <a:ea typeface="Montserrat"/>
                <a:cs typeface="Montserrat"/>
                <a:sym typeface="Montserrat"/>
              </a:rPr>
              <a:t> </a:t>
            </a:r>
            <a:r>
              <a:rPr sz="1800" dirty="0" err="1">
                <a:latin typeface="Montserrat"/>
                <a:ea typeface="Montserrat"/>
                <a:cs typeface="Montserrat"/>
                <a:sym typeface="Montserrat"/>
              </a:rPr>
              <a:t>limites</a:t>
            </a:r>
            <a:r>
              <a:rPr sz="1800" dirty="0">
                <a:latin typeface="Montserrat"/>
                <a:ea typeface="Montserrat"/>
                <a:cs typeface="Montserrat"/>
                <a:sym typeface="Montserrat"/>
              </a:rPr>
              <a:t> et </a:t>
            </a:r>
            <a:r>
              <a:rPr sz="1800" dirty="0" err="1">
                <a:latin typeface="Montserrat"/>
                <a:ea typeface="Montserrat"/>
                <a:cs typeface="Montserrat"/>
                <a:sym typeface="Montserrat"/>
              </a:rPr>
              <a:t>acceptables</a:t>
            </a:r>
            <a:r>
              <a:rPr sz="1800" dirty="0">
                <a:latin typeface="Montserrat"/>
                <a:ea typeface="Montserrat"/>
                <a:cs typeface="Montserrat"/>
                <a:sym typeface="Montserrat"/>
              </a:rPr>
              <a:t> du </a:t>
            </a:r>
            <a:r>
              <a:rPr sz="1800" dirty="0" err="1">
                <a:latin typeface="Montserrat"/>
                <a:ea typeface="Montserrat"/>
                <a:cs typeface="Montserrat"/>
                <a:sym typeface="Montserrat"/>
              </a:rPr>
              <a:t>paramètre</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mesurer</a:t>
            </a:r>
            <a:r>
              <a:rPr sz="1800" dirty="0">
                <a:latin typeface="Montserrat"/>
                <a:ea typeface="Montserrat"/>
                <a:cs typeface="Montserrat"/>
                <a:sym typeface="Montserrat"/>
              </a:rPr>
              <a:t> </a:t>
            </a:r>
            <a:r>
              <a:rPr sz="1800" dirty="0" err="1">
                <a:latin typeface="Montserrat"/>
                <a:ea typeface="Montserrat"/>
                <a:cs typeface="Montserrat"/>
                <a:sym typeface="Montserrat"/>
              </a:rPr>
              <a:t>ce</a:t>
            </a:r>
            <a:r>
              <a:rPr sz="1800" dirty="0">
                <a:latin typeface="Montserrat"/>
                <a:ea typeface="Montserrat"/>
                <a:cs typeface="Montserrat"/>
                <a:sym typeface="Montserrat"/>
              </a:rPr>
              <a:t> </a:t>
            </a:r>
            <a:r>
              <a:rPr sz="1800" dirty="0" err="1">
                <a:latin typeface="Montserrat"/>
                <a:ea typeface="Montserrat"/>
                <a:cs typeface="Montserrat"/>
                <a:sym typeface="Montserrat"/>
              </a:rPr>
              <a:t>paramètre</a:t>
            </a:r>
            <a:r>
              <a:rPr sz="1800" dirty="0">
                <a:latin typeface="Montserrat"/>
                <a:ea typeface="Montserrat"/>
                <a:cs typeface="Montserrat"/>
                <a:sym typeface="Montserrat"/>
              </a:rPr>
              <a:t> ?</a:t>
            </a:r>
          </a:p>
          <a:p>
            <a:r>
              <a:rPr sz="1800" dirty="0">
                <a:latin typeface="Montserrat"/>
                <a:ea typeface="Montserrat"/>
                <a:cs typeface="Montserrat"/>
                <a:sym typeface="Montserrat"/>
              </a:rPr>
              <a:t>Quel </a:t>
            </a:r>
            <a:r>
              <a:rPr sz="1800" dirty="0" err="1">
                <a:latin typeface="Montserrat"/>
                <a:ea typeface="Montserrat"/>
                <a:cs typeface="Montserrat"/>
                <a:sym typeface="Montserrat"/>
              </a:rPr>
              <a:t>équipement</a:t>
            </a:r>
            <a:r>
              <a:rPr sz="1800" dirty="0">
                <a:latin typeface="Montserrat"/>
                <a:ea typeface="Montserrat"/>
                <a:cs typeface="Montserrat"/>
                <a:sym typeface="Montserrat"/>
              </a:rPr>
              <a:t> est </a:t>
            </a:r>
            <a:r>
              <a:rPr sz="1800" dirty="0" err="1">
                <a:latin typeface="Montserrat"/>
                <a:ea typeface="Montserrat"/>
                <a:cs typeface="Montserrat"/>
                <a:sym typeface="Montserrat"/>
              </a:rPr>
              <a:t>nécessaire</a:t>
            </a:r>
            <a:r>
              <a:rPr sz="1800" dirty="0">
                <a:latin typeface="Montserrat"/>
                <a:ea typeface="Montserrat"/>
                <a:cs typeface="Montserrat"/>
                <a:sym typeface="Montserrat"/>
              </a:rPr>
              <a:t> pour les </a:t>
            </a:r>
            <a:r>
              <a:rPr sz="1800" dirty="0" err="1">
                <a:latin typeface="Montserrat"/>
                <a:ea typeface="Montserrat"/>
                <a:cs typeface="Montserrat"/>
                <a:sym typeface="Montserrat"/>
              </a:rPr>
              <a:t>mesures</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fonctionne</a:t>
            </a:r>
            <a:r>
              <a:rPr sz="1800" dirty="0">
                <a:latin typeface="Montserrat"/>
                <a:ea typeface="Montserrat"/>
                <a:cs typeface="Montserrat"/>
                <a:sym typeface="Montserrat"/>
              </a:rPr>
              <a:t> </a:t>
            </a:r>
            <a:r>
              <a:rPr sz="1800" dirty="0" err="1">
                <a:latin typeface="Montserrat"/>
                <a:ea typeface="Montserrat"/>
                <a:cs typeface="Montserrat"/>
                <a:sym typeface="Montserrat"/>
              </a:rPr>
              <a:t>cet</a:t>
            </a:r>
            <a:r>
              <a:rPr sz="1800" dirty="0">
                <a:latin typeface="Montserrat"/>
                <a:ea typeface="Montserrat"/>
                <a:cs typeface="Montserrat"/>
                <a:sym typeface="Montserrat"/>
              </a:rPr>
              <a:t> </a:t>
            </a:r>
            <a:r>
              <a:rPr sz="1800" dirty="0" err="1">
                <a:latin typeface="Montserrat"/>
                <a:ea typeface="Montserrat"/>
                <a:cs typeface="Montserrat"/>
                <a:sym typeface="Montserrat"/>
              </a:rPr>
              <a:t>équipement</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évaluer</a:t>
            </a:r>
            <a:r>
              <a:rPr sz="1800" dirty="0">
                <a:latin typeface="Montserrat"/>
                <a:ea typeface="Montserrat"/>
                <a:cs typeface="Montserrat"/>
                <a:sym typeface="Montserrat"/>
              </a:rPr>
              <a:t> et </a:t>
            </a:r>
            <a:r>
              <a:rPr sz="1800" dirty="0" err="1">
                <a:latin typeface="Montserrat"/>
                <a:ea typeface="Montserrat"/>
                <a:cs typeface="Montserrat"/>
                <a:sym typeface="Montserrat"/>
              </a:rPr>
              <a:t>analyser</a:t>
            </a:r>
            <a:r>
              <a:rPr sz="1800" dirty="0">
                <a:latin typeface="Montserrat"/>
                <a:ea typeface="Montserrat"/>
                <a:cs typeface="Montserrat"/>
                <a:sym typeface="Montserrat"/>
              </a:rPr>
              <a:t> les </a:t>
            </a:r>
            <a:r>
              <a:rPr sz="1800" dirty="0" err="1">
                <a:latin typeface="Montserrat"/>
                <a:ea typeface="Montserrat"/>
                <a:cs typeface="Montserrat"/>
                <a:sym typeface="Montserrat"/>
              </a:rPr>
              <a:t>résultats</a:t>
            </a:r>
            <a:r>
              <a:rPr sz="1800" dirty="0">
                <a:latin typeface="Montserrat"/>
                <a:ea typeface="Montserrat"/>
                <a:cs typeface="Montserrat"/>
                <a:sym typeface="Montserrat"/>
              </a:rPr>
              <a:t> de </a:t>
            </a:r>
            <a:r>
              <a:rPr sz="1800" dirty="0" err="1">
                <a:latin typeface="Montserrat"/>
                <a:ea typeface="Montserrat"/>
                <a:cs typeface="Montserrat"/>
                <a:sym typeface="Montserrat"/>
              </a:rPr>
              <a:t>mesure</a:t>
            </a:r>
            <a:r>
              <a:rPr sz="1800" dirty="0">
                <a:latin typeface="Montserrat"/>
                <a:ea typeface="Montserrat"/>
                <a:cs typeface="Montserrat"/>
                <a:sym typeface="Montserrat"/>
              </a:rPr>
              <a:t> ?</a:t>
            </a:r>
          </a:p>
        </p:txBody>
      </p:sp>
    </p:spTree>
    <p:extLst>
      <p:ext uri="{BB962C8B-B14F-4D97-AF65-F5344CB8AC3E}">
        <p14:creationId xmlns:p14="http://schemas.microsoft.com/office/powerpoint/2010/main" val="123017127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Présentation</a:t>
            </a:r>
            <a:r>
              <a:rPr sz="1800" dirty="0">
                <a:latin typeface="Montserrat"/>
                <a:ea typeface="Montserrat"/>
                <a:cs typeface="Montserrat"/>
                <a:sym typeface="Montserrat"/>
              </a:rPr>
              <a:t> sur la </a:t>
            </a:r>
            <a:r>
              <a:rPr sz="1800" dirty="0" err="1">
                <a:latin typeface="Montserrat"/>
                <a:ea typeface="Montserrat"/>
                <a:cs typeface="Montserrat"/>
                <a:sym typeface="Montserrat"/>
              </a:rPr>
              <a:t>normalisation</a:t>
            </a:r>
            <a:r>
              <a:rPr sz="1800" dirty="0">
                <a:latin typeface="Montserrat"/>
                <a:ea typeface="Montserrat"/>
                <a:cs typeface="Montserrat"/>
                <a:sym typeface="Montserrat"/>
              </a:rPr>
              <a:t>, les classes et les </a:t>
            </a:r>
            <a:r>
              <a:rPr sz="1800" dirty="0" err="1">
                <a:latin typeface="Montserrat"/>
                <a:ea typeface="Montserrat"/>
                <a:cs typeface="Montserrat"/>
                <a:sym typeface="Montserrat"/>
              </a:rPr>
              <a:t>niveaux</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normaliser</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déterminer</a:t>
            </a:r>
            <a:r>
              <a:rPr sz="1800" dirty="0">
                <a:latin typeface="Montserrat"/>
                <a:ea typeface="Montserrat"/>
                <a:cs typeface="Montserrat"/>
                <a:sym typeface="Montserrat"/>
              </a:rPr>
              <a:t> les classes d’état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déterminer</a:t>
            </a:r>
            <a:r>
              <a:rPr sz="1800" dirty="0">
                <a:latin typeface="Montserrat"/>
                <a:ea typeface="Montserrat"/>
                <a:cs typeface="Montserrat"/>
                <a:sym typeface="Montserrat"/>
              </a:rPr>
              <a:t> les </a:t>
            </a:r>
            <a:r>
              <a:rPr sz="1800" dirty="0" err="1">
                <a:latin typeface="Montserrat"/>
                <a:ea typeface="Montserrat"/>
                <a:cs typeface="Montserrat"/>
                <a:sym typeface="Montserrat"/>
              </a:rPr>
              <a:t>niveaux</a:t>
            </a:r>
            <a:r>
              <a:rPr sz="1800" dirty="0">
                <a:latin typeface="Montserrat"/>
                <a:ea typeface="Montserrat"/>
                <a:cs typeface="Montserrat"/>
                <a:sym typeface="Montserrat"/>
              </a:rPr>
              <a:t> d’état ?</a:t>
            </a:r>
          </a:p>
          <a:p>
            <a:r>
              <a:rPr sz="1800" dirty="0">
                <a:latin typeface="Montserrat"/>
                <a:ea typeface="Montserrat"/>
                <a:cs typeface="Montserrat"/>
                <a:sym typeface="Montserrat"/>
              </a:rPr>
              <a:t>Comment les </a:t>
            </a:r>
            <a:r>
              <a:rPr sz="1800" dirty="0" err="1">
                <a:latin typeface="Montserrat"/>
                <a:ea typeface="Montserrat"/>
                <a:cs typeface="Montserrat"/>
                <a:sym typeface="Montserrat"/>
              </a:rPr>
              <a:t>valeurs</a:t>
            </a:r>
            <a:r>
              <a:rPr sz="1800" dirty="0">
                <a:latin typeface="Montserrat"/>
                <a:ea typeface="Montserrat"/>
                <a:cs typeface="Montserrat"/>
                <a:sym typeface="Montserrat"/>
              </a:rPr>
              <a:t> </a:t>
            </a:r>
            <a:r>
              <a:rPr sz="1800" dirty="0" err="1">
                <a:latin typeface="Montserrat"/>
                <a:ea typeface="Montserrat"/>
                <a:cs typeface="Montserrat"/>
                <a:sym typeface="Montserrat"/>
              </a:rPr>
              <a:t>normalisées</a:t>
            </a:r>
            <a:r>
              <a:rPr sz="1800" dirty="0">
                <a:latin typeface="Montserrat"/>
                <a:ea typeface="Montserrat"/>
                <a:cs typeface="Montserrat"/>
                <a:sym typeface="Montserrat"/>
              </a:rPr>
              <a:t> se </a:t>
            </a:r>
            <a:r>
              <a:rPr sz="1800" dirty="0" err="1">
                <a:latin typeface="Montserrat"/>
                <a:ea typeface="Montserrat"/>
                <a:cs typeface="Montserrat"/>
                <a:sym typeface="Montserrat"/>
              </a:rPr>
              <a:t>rapportent-elles</a:t>
            </a:r>
            <a:r>
              <a:rPr sz="1800" dirty="0">
                <a:latin typeface="Montserrat"/>
                <a:ea typeface="Montserrat"/>
                <a:cs typeface="Montserrat"/>
                <a:sym typeface="Montserrat"/>
              </a:rPr>
              <a:t> aux notes et aux </a:t>
            </a:r>
            <a:r>
              <a:rPr sz="1800" dirty="0" err="1">
                <a:latin typeface="Montserrat"/>
                <a:ea typeface="Montserrat"/>
                <a:cs typeface="Montserrat"/>
                <a:sym typeface="Montserrat"/>
              </a:rPr>
              <a:t>niveaux</a:t>
            </a:r>
            <a:r>
              <a:rPr sz="1800" dirty="0">
                <a:latin typeface="Montserrat"/>
                <a:ea typeface="Montserrat"/>
                <a:cs typeface="Montserrat"/>
                <a:sym typeface="Montserrat"/>
              </a:rPr>
              <a:t> d’état ?</a:t>
            </a:r>
          </a:p>
          <a:p>
            <a:r>
              <a:rPr sz="1800" dirty="0" err="1">
                <a:latin typeface="Montserrat"/>
                <a:ea typeface="Montserrat"/>
                <a:cs typeface="Montserrat"/>
                <a:sym typeface="Montserrat"/>
              </a:rPr>
              <a:t>Quelles</a:t>
            </a:r>
            <a:r>
              <a:rPr sz="1800" dirty="0">
                <a:latin typeface="Montserrat"/>
                <a:ea typeface="Montserrat"/>
                <a:cs typeface="Montserrat"/>
                <a:sym typeface="Montserrat"/>
              </a:rPr>
              <a:t> </a:t>
            </a:r>
            <a:r>
              <a:rPr sz="1800" dirty="0" err="1">
                <a:latin typeface="Montserrat"/>
                <a:ea typeface="Montserrat"/>
                <a:cs typeface="Montserrat"/>
                <a:sym typeface="Montserrat"/>
              </a:rPr>
              <a:t>sont</a:t>
            </a:r>
            <a:r>
              <a:rPr sz="1800" dirty="0">
                <a:latin typeface="Montserrat"/>
                <a:ea typeface="Montserrat"/>
                <a:cs typeface="Montserrat"/>
                <a:sym typeface="Montserrat"/>
              </a:rPr>
              <a:t> les </a:t>
            </a:r>
            <a:r>
              <a:rPr sz="1800" dirty="0" err="1">
                <a:latin typeface="Montserrat"/>
                <a:ea typeface="Montserrat"/>
                <a:cs typeface="Montserrat"/>
                <a:sym typeface="Montserrat"/>
              </a:rPr>
              <a:t>valeurs</a:t>
            </a:r>
            <a:r>
              <a:rPr sz="1800" dirty="0">
                <a:latin typeface="Montserrat"/>
                <a:ea typeface="Montserrat"/>
                <a:cs typeface="Montserrat"/>
                <a:sym typeface="Montserrat"/>
              </a:rPr>
              <a:t> </a:t>
            </a:r>
            <a:r>
              <a:rPr sz="1800" dirty="0" err="1">
                <a:latin typeface="Montserrat"/>
                <a:ea typeface="Montserrat"/>
                <a:cs typeface="Montserrat"/>
                <a:sym typeface="Montserrat"/>
              </a:rPr>
              <a:t>limites</a:t>
            </a:r>
            <a:r>
              <a:rPr sz="1800" dirty="0">
                <a:latin typeface="Montserrat"/>
                <a:ea typeface="Montserrat"/>
                <a:cs typeface="Montserrat"/>
                <a:sym typeface="Montserrat"/>
              </a:rPr>
              <a:t>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déterminer</a:t>
            </a:r>
            <a:r>
              <a:rPr sz="1800" dirty="0">
                <a:latin typeface="Montserrat"/>
                <a:ea typeface="Montserrat"/>
                <a:cs typeface="Montserrat"/>
                <a:sym typeface="Montserrat"/>
              </a:rPr>
              <a:t> les </a:t>
            </a:r>
            <a:r>
              <a:rPr sz="1800" dirty="0" err="1">
                <a:latin typeface="Montserrat"/>
                <a:ea typeface="Montserrat"/>
                <a:cs typeface="Montserrat"/>
                <a:sym typeface="Montserrat"/>
              </a:rPr>
              <a:t>paramètres</a:t>
            </a:r>
            <a:r>
              <a:rPr sz="1800" dirty="0">
                <a:latin typeface="Montserrat"/>
                <a:ea typeface="Montserrat"/>
                <a:cs typeface="Montserrat"/>
                <a:sym typeface="Montserrat"/>
              </a:rPr>
              <a:t> dominants ?</a:t>
            </a:r>
          </a:p>
          <a:p>
            <a:r>
              <a:rPr sz="1800" dirty="0">
                <a:latin typeface="Montserrat"/>
                <a:ea typeface="Montserrat"/>
                <a:cs typeface="Montserrat"/>
                <a:sym typeface="Montserrat"/>
              </a:rPr>
              <a:t>Comment </a:t>
            </a:r>
            <a:r>
              <a:rPr sz="1800" dirty="0" err="1">
                <a:latin typeface="Montserrat"/>
                <a:ea typeface="Montserrat"/>
                <a:cs typeface="Montserrat"/>
                <a:sym typeface="Montserrat"/>
              </a:rPr>
              <a:t>associer</a:t>
            </a:r>
            <a:r>
              <a:rPr sz="1800" dirty="0">
                <a:latin typeface="Montserrat"/>
                <a:ea typeface="Montserrat"/>
                <a:cs typeface="Montserrat"/>
                <a:sym typeface="Montserrat"/>
              </a:rPr>
              <a:t> les </a:t>
            </a:r>
            <a:r>
              <a:rPr sz="1800" dirty="0" err="1">
                <a:latin typeface="Montserrat"/>
                <a:ea typeface="Montserrat"/>
                <a:cs typeface="Montserrat"/>
                <a:sym typeface="Montserrat"/>
              </a:rPr>
              <a:t>paramètres</a:t>
            </a:r>
            <a:r>
              <a:rPr sz="1800" dirty="0">
                <a:latin typeface="Montserrat"/>
                <a:ea typeface="Montserrat"/>
                <a:cs typeface="Montserrat"/>
                <a:sym typeface="Montserrat"/>
              </a:rPr>
              <a:t> dominants aux classes et aux </a:t>
            </a:r>
            <a:r>
              <a:rPr sz="1800" dirty="0" err="1">
                <a:latin typeface="Montserrat"/>
                <a:ea typeface="Montserrat"/>
                <a:cs typeface="Montserrat"/>
                <a:sym typeface="Montserrat"/>
              </a:rPr>
              <a:t>niveaux</a:t>
            </a:r>
            <a:r>
              <a:rPr sz="1800" dirty="0">
                <a:latin typeface="Montserrat"/>
                <a:ea typeface="Montserrat"/>
                <a:cs typeface="Montserrat"/>
                <a:sym typeface="Montserrat"/>
              </a:rPr>
              <a:t> d’état ?</a:t>
            </a:r>
          </a:p>
        </p:txBody>
      </p:sp>
    </p:spTree>
    <p:extLst>
      <p:ext uri="{BB962C8B-B14F-4D97-AF65-F5344CB8AC3E}">
        <p14:creationId xmlns:p14="http://schemas.microsoft.com/office/powerpoint/2010/main" val="15039513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dirty="0" err="1">
                <a:latin typeface="Montserrat"/>
                <a:ea typeface="Montserrat"/>
                <a:cs typeface="Montserrat"/>
                <a:sym typeface="Montserrat"/>
              </a:rPr>
              <a:t>N’oubliez</a:t>
            </a:r>
            <a:r>
              <a:rPr sz="1800" dirty="0">
                <a:latin typeface="Montserrat"/>
                <a:ea typeface="Montserrat"/>
                <a:cs typeface="Montserrat"/>
                <a:sym typeface="Montserrat"/>
              </a:rPr>
              <a:t> pas </a:t>
            </a:r>
            <a:r>
              <a:rPr sz="1800" dirty="0" err="1">
                <a:latin typeface="Montserrat"/>
                <a:ea typeface="Montserrat"/>
                <a:cs typeface="Montserrat"/>
                <a:sym typeface="Montserrat"/>
              </a:rPr>
              <a:t>également</a:t>
            </a:r>
            <a:r>
              <a:rPr sz="1800" dirty="0">
                <a:latin typeface="Montserrat"/>
                <a:ea typeface="Montserrat"/>
                <a:cs typeface="Montserrat"/>
                <a:sym typeface="Montserrat"/>
              </a:rPr>
              <a:t> de :</a:t>
            </a:r>
          </a:p>
          <a:p>
            <a:r>
              <a:rPr sz="1800" dirty="0" err="1">
                <a:latin typeface="Montserrat"/>
                <a:ea typeface="Montserrat"/>
                <a:cs typeface="Montserrat"/>
                <a:sym typeface="Montserrat"/>
              </a:rPr>
              <a:t>indiquer</a:t>
            </a:r>
            <a:r>
              <a:rPr sz="1800" dirty="0">
                <a:latin typeface="Montserrat"/>
                <a:ea typeface="Montserrat"/>
                <a:cs typeface="Montserrat"/>
                <a:sym typeface="Montserrat"/>
              </a:rPr>
              <a:t> les sources </a:t>
            </a:r>
            <a:r>
              <a:rPr sz="1800" dirty="0" err="1">
                <a:latin typeface="Montserrat"/>
                <a:ea typeface="Montserrat"/>
                <a:cs typeface="Montserrat"/>
                <a:sym typeface="Montserrat"/>
              </a:rPr>
              <a:t>bibliographiques</a:t>
            </a:r>
            <a:r>
              <a:rPr sz="1800" dirty="0">
                <a:latin typeface="Montserrat"/>
                <a:ea typeface="Montserrat"/>
                <a:cs typeface="Montserrat"/>
                <a:sym typeface="Montserrat"/>
              </a:rPr>
              <a:t> </a:t>
            </a:r>
            <a:r>
              <a:rPr sz="1800" dirty="0" err="1">
                <a:latin typeface="Montserrat"/>
                <a:ea typeface="Montserrat"/>
                <a:cs typeface="Montserrat"/>
                <a:sym typeface="Montserrat"/>
              </a:rPr>
              <a:t>utilisées</a:t>
            </a:r>
            <a:r>
              <a:rPr sz="1800" dirty="0">
                <a:latin typeface="Montserrat"/>
                <a:ea typeface="Montserrat"/>
                <a:cs typeface="Montserrat"/>
                <a:sym typeface="Montserrat"/>
              </a:rPr>
              <a:t>...</a:t>
            </a:r>
          </a:p>
          <a:p>
            <a:r>
              <a:rPr sz="1800" dirty="0">
                <a:latin typeface="Montserrat"/>
                <a:ea typeface="Montserrat"/>
                <a:cs typeface="Montserrat"/>
                <a:sym typeface="Montserrat"/>
              </a:rPr>
              <a:t>explorer le </a:t>
            </a:r>
            <a:r>
              <a:rPr sz="1800" dirty="0" err="1">
                <a:latin typeface="Montserrat"/>
                <a:ea typeface="Montserrat"/>
                <a:cs typeface="Montserrat"/>
                <a:sym typeface="Montserrat"/>
              </a:rPr>
              <a:t>sujet</a:t>
            </a:r>
            <a:r>
              <a:rPr sz="1800" dirty="0">
                <a:latin typeface="Montserrat"/>
                <a:ea typeface="Montserrat"/>
                <a:cs typeface="Montserrat"/>
                <a:sym typeface="Montserrat"/>
              </a:rPr>
              <a:t> avant de commencer à </a:t>
            </a:r>
            <a:r>
              <a:rPr sz="1800" dirty="0" err="1">
                <a:latin typeface="Montserrat"/>
                <a:ea typeface="Montserrat"/>
                <a:cs typeface="Montserrat"/>
                <a:sym typeface="Montserrat"/>
              </a:rPr>
              <a:t>élaborer</a:t>
            </a:r>
            <a:r>
              <a:rPr sz="1800" dirty="0">
                <a:latin typeface="Montserrat"/>
                <a:ea typeface="Montserrat"/>
                <a:cs typeface="Montserrat"/>
                <a:sym typeface="Montserrat"/>
              </a:rPr>
              <a:t> </a:t>
            </a:r>
            <a:r>
              <a:rPr sz="1800" dirty="0" err="1">
                <a:latin typeface="Montserrat"/>
                <a:ea typeface="Montserrat"/>
                <a:cs typeface="Montserrat"/>
                <a:sym typeface="Montserrat"/>
              </a:rPr>
              <a:t>votre</a:t>
            </a:r>
            <a:r>
              <a:rPr sz="1800" dirty="0">
                <a:latin typeface="Montserrat"/>
                <a:ea typeface="Montserrat"/>
                <a:cs typeface="Montserrat"/>
                <a:sym typeface="Montserrat"/>
              </a:rPr>
              <a:t> </a:t>
            </a:r>
            <a:r>
              <a:rPr sz="1800" dirty="0" err="1">
                <a:latin typeface="Montserrat"/>
                <a:ea typeface="Montserrat"/>
                <a:cs typeface="Montserrat"/>
                <a:sym typeface="Montserrat"/>
              </a:rPr>
              <a:t>présentation</a:t>
            </a:r>
            <a:r>
              <a:rPr sz="1800" dirty="0">
                <a:latin typeface="Montserrat"/>
                <a:ea typeface="Montserrat"/>
                <a:cs typeface="Montserrat"/>
                <a:sym typeface="Montserrat"/>
              </a:rPr>
              <a:t>...</a:t>
            </a:r>
          </a:p>
          <a:p>
            <a:r>
              <a:rPr sz="1800" dirty="0" err="1">
                <a:latin typeface="Montserrat"/>
                <a:ea typeface="Montserrat"/>
                <a:cs typeface="Montserrat"/>
                <a:sym typeface="Montserrat"/>
              </a:rPr>
              <a:t>présenter</a:t>
            </a:r>
            <a:r>
              <a:rPr sz="1800" dirty="0">
                <a:latin typeface="Montserrat"/>
                <a:ea typeface="Montserrat"/>
                <a:cs typeface="Montserrat"/>
                <a:sym typeface="Montserrat"/>
              </a:rPr>
              <a:t> le </a:t>
            </a:r>
            <a:r>
              <a:rPr sz="1800" dirty="0" err="1">
                <a:latin typeface="Montserrat"/>
                <a:ea typeface="Montserrat"/>
                <a:cs typeface="Montserrat"/>
                <a:sym typeface="Montserrat"/>
              </a:rPr>
              <a:t>sujet</a:t>
            </a:r>
            <a:r>
              <a:rPr sz="1800" dirty="0">
                <a:latin typeface="Montserrat"/>
                <a:ea typeface="Montserrat"/>
                <a:cs typeface="Montserrat"/>
                <a:sym typeface="Montserrat"/>
              </a:rPr>
              <a:t> aux </a:t>
            </a:r>
            <a:r>
              <a:rPr sz="1800" dirty="0" err="1">
                <a:latin typeface="Montserrat"/>
                <a:ea typeface="Montserrat"/>
                <a:cs typeface="Montserrat"/>
                <a:sym typeface="Montserrat"/>
              </a:rPr>
              <a:t>autres</a:t>
            </a:r>
            <a:r>
              <a:rPr sz="1800" dirty="0">
                <a:latin typeface="Montserrat"/>
                <a:ea typeface="Montserrat"/>
                <a:cs typeface="Montserrat"/>
                <a:sym typeface="Montserrat"/>
              </a:rPr>
              <a:t> de manière simple, </a:t>
            </a:r>
            <a:r>
              <a:rPr sz="1800" dirty="0" err="1">
                <a:latin typeface="Montserrat"/>
                <a:ea typeface="Montserrat"/>
                <a:cs typeface="Montserrat"/>
                <a:sym typeface="Montserrat"/>
              </a:rPr>
              <a:t>claire</a:t>
            </a:r>
            <a:r>
              <a:rPr sz="1800" dirty="0">
                <a:latin typeface="Montserrat"/>
                <a:ea typeface="Montserrat"/>
                <a:cs typeface="Montserrat"/>
                <a:sym typeface="Montserrat"/>
              </a:rPr>
              <a:t> et </a:t>
            </a:r>
            <a:r>
              <a:rPr sz="1800" dirty="0" err="1">
                <a:latin typeface="Montserrat"/>
                <a:ea typeface="Montserrat"/>
                <a:cs typeface="Montserrat"/>
                <a:sym typeface="Montserrat"/>
              </a:rPr>
              <a:t>compréhensible</a:t>
            </a:r>
            <a:r>
              <a:rPr sz="1800" dirty="0">
                <a:latin typeface="Montserrat"/>
                <a:ea typeface="Montserrat"/>
                <a:cs typeface="Montserrat"/>
                <a:sym typeface="Montserrat"/>
              </a:rPr>
              <a:t>...</a:t>
            </a:r>
          </a:p>
          <a:p>
            <a:r>
              <a:rPr sz="1800" dirty="0">
                <a:latin typeface="Montserrat"/>
                <a:ea typeface="Montserrat"/>
                <a:cs typeface="Montserrat"/>
                <a:sym typeface="Montserrat"/>
              </a:rPr>
              <a:t>les </a:t>
            </a:r>
            <a:r>
              <a:rPr sz="1800" dirty="0" err="1">
                <a:latin typeface="Montserrat"/>
                <a:ea typeface="Montserrat"/>
                <a:cs typeface="Montserrat"/>
                <a:sym typeface="Montserrat"/>
              </a:rPr>
              <a:t>connaissances</a:t>
            </a:r>
            <a:r>
              <a:rPr sz="1800" dirty="0">
                <a:latin typeface="Montserrat"/>
                <a:ea typeface="Montserrat"/>
                <a:cs typeface="Montserrat"/>
                <a:sym typeface="Montserrat"/>
              </a:rPr>
              <a:t> </a:t>
            </a:r>
            <a:r>
              <a:rPr sz="1800" dirty="0" err="1">
                <a:latin typeface="Montserrat"/>
                <a:ea typeface="Montserrat"/>
                <a:cs typeface="Montserrat"/>
                <a:sym typeface="Montserrat"/>
              </a:rPr>
              <a:t>que</a:t>
            </a:r>
            <a:r>
              <a:rPr sz="1800" dirty="0">
                <a:latin typeface="Montserrat"/>
                <a:ea typeface="Montserrat"/>
                <a:cs typeface="Montserrat"/>
                <a:sym typeface="Montserrat"/>
              </a:rPr>
              <a:t> vous </a:t>
            </a:r>
            <a:r>
              <a:rPr sz="1800" dirty="0" err="1">
                <a:latin typeface="Montserrat"/>
                <a:ea typeface="Montserrat"/>
                <a:cs typeface="Montserrat"/>
                <a:sym typeface="Montserrat"/>
              </a:rPr>
              <a:t>transmettrez</a:t>
            </a:r>
            <a:r>
              <a:rPr sz="1800" dirty="0">
                <a:latin typeface="Montserrat"/>
                <a:ea typeface="Montserrat"/>
                <a:cs typeface="Montserrat"/>
                <a:sym typeface="Montserrat"/>
              </a:rPr>
              <a:t> </a:t>
            </a:r>
            <a:r>
              <a:rPr sz="1800" dirty="0" err="1">
                <a:latin typeface="Montserrat"/>
                <a:ea typeface="Montserrat"/>
                <a:cs typeface="Montserrat"/>
                <a:sym typeface="Montserrat"/>
              </a:rPr>
              <a:t>serviront</a:t>
            </a:r>
            <a:r>
              <a:rPr sz="1800" dirty="0">
                <a:latin typeface="Montserrat"/>
                <a:ea typeface="Montserrat"/>
                <a:cs typeface="Montserrat"/>
                <a:sym typeface="Montserrat"/>
              </a:rPr>
              <a:t> de base aux </a:t>
            </a:r>
            <a:r>
              <a:rPr sz="1800" dirty="0" err="1">
                <a:latin typeface="Montserrat"/>
                <a:ea typeface="Montserrat"/>
                <a:cs typeface="Montserrat"/>
                <a:sym typeface="Montserrat"/>
              </a:rPr>
              <a:t>réflexions</a:t>
            </a:r>
            <a:r>
              <a:rPr sz="1800" dirty="0">
                <a:latin typeface="Montserrat"/>
                <a:ea typeface="Montserrat"/>
                <a:cs typeface="Montserrat"/>
                <a:sym typeface="Montserrat"/>
              </a:rPr>
              <a:t> </a:t>
            </a:r>
            <a:r>
              <a:rPr sz="1800" dirty="0" err="1">
                <a:latin typeface="Montserrat"/>
                <a:ea typeface="Montserrat"/>
                <a:cs typeface="Montserrat"/>
                <a:sym typeface="Montserrat"/>
              </a:rPr>
              <a:t>ultérieures</a:t>
            </a:r>
            <a:r>
              <a:rPr sz="1800" dirty="0">
                <a:latin typeface="Montserrat"/>
                <a:ea typeface="Montserrat"/>
                <a:cs typeface="Montserrat"/>
                <a:sym typeface="Montserrat"/>
              </a:rPr>
              <a:t> sur </a:t>
            </a:r>
            <a:r>
              <a:rPr sz="1800" dirty="0" err="1">
                <a:latin typeface="Montserrat"/>
                <a:ea typeface="Montserrat"/>
                <a:cs typeface="Montserrat"/>
                <a:sym typeface="Montserrat"/>
              </a:rPr>
              <a:t>l’entretien</a:t>
            </a:r>
            <a:r>
              <a:rPr sz="1800" dirty="0">
                <a:latin typeface="Montserrat"/>
                <a:ea typeface="Montserrat"/>
                <a:cs typeface="Montserrat"/>
                <a:sym typeface="Montserrat"/>
              </a:rPr>
              <a:t> de la surface (étude </a:t>
            </a:r>
            <a:r>
              <a:rPr sz="1800" dirty="0" err="1">
                <a:latin typeface="Montserrat"/>
                <a:ea typeface="Montserrat"/>
                <a:cs typeface="Montserrat"/>
                <a:sym typeface="Montserrat"/>
              </a:rPr>
              <a:t>approfondie</a:t>
            </a:r>
            <a:r>
              <a:rPr sz="1800" dirty="0">
                <a:latin typeface="Montserrat"/>
                <a:ea typeface="Montserrat"/>
                <a:cs typeface="Montserrat"/>
                <a:sym typeface="Montserrat"/>
              </a:rPr>
              <a:t> et </a:t>
            </a:r>
            <a:r>
              <a:rPr sz="1800" dirty="0" err="1">
                <a:latin typeface="Montserrat"/>
                <a:ea typeface="Montserrat"/>
                <a:cs typeface="Montserrat"/>
                <a:sym typeface="Montserrat"/>
              </a:rPr>
              <a:t>complète</a:t>
            </a:r>
            <a:r>
              <a:rPr sz="1800" dirty="0">
                <a:latin typeface="Montserrat"/>
                <a:ea typeface="Montserrat"/>
                <a:cs typeface="Montserrat"/>
                <a:sym typeface="Montserrat"/>
              </a:rPr>
              <a:t> du </a:t>
            </a:r>
            <a:r>
              <a:rPr sz="1800" dirty="0" err="1">
                <a:latin typeface="Montserrat"/>
                <a:ea typeface="Montserrat"/>
                <a:cs typeface="Montserrat"/>
                <a:sym typeface="Montserrat"/>
              </a:rPr>
              <a:t>problème</a:t>
            </a:r>
            <a:r>
              <a:rPr sz="1800" dirty="0">
                <a:latin typeface="Montserrat"/>
                <a:ea typeface="Montserrat"/>
                <a:cs typeface="Montserrat"/>
                <a:sym typeface="Montserrat"/>
              </a:rPr>
              <a:t>)...</a:t>
            </a:r>
          </a:p>
        </p:txBody>
      </p:sp>
    </p:spTree>
    <p:extLst>
      <p:ext uri="{BB962C8B-B14F-4D97-AF65-F5344CB8AC3E}">
        <p14:creationId xmlns:p14="http://schemas.microsoft.com/office/powerpoint/2010/main" val="5483762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Détails du devoir</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200">
                <a:latin typeface="Montserrat"/>
                <a:ea typeface="Montserrat"/>
                <a:cs typeface="Montserrat"/>
                <a:sym typeface="Montserrat"/>
              </a:rPr>
              <a:t>Répartition en groupes de travail :</a:t>
            </a:r>
          </a:p>
        </p:txBody>
      </p:sp>
      <p:pic>
        <p:nvPicPr>
          <p:cNvPr id="2" name="Obraz 1"/>
          <p:cNvPicPr>
            <a:picLocks noChangeAspect="1"/>
          </p:cNvPicPr>
          <p:nvPr/>
        </p:nvPicPr>
        <p:blipFill>
          <a:blip r:embed="rId2"/>
          <a:stretch>
            <a:fillRect/>
          </a:stretch>
        </p:blipFill>
        <p:spPr>
          <a:xfrm>
            <a:off x="1448635" y="2678727"/>
            <a:ext cx="9294730" cy="3391548"/>
          </a:xfrm>
          <a:prstGeom prst="rect">
            <a:avLst/>
          </a:prstGeom>
        </p:spPr>
      </p:pic>
      <p:sp>
        <p:nvSpPr>
          <p:cNvPr id="3" name="Rectangle 2">
            <a:extLst>
              <a:ext uri="{FF2B5EF4-FFF2-40B4-BE49-F238E27FC236}">
                <a16:creationId xmlns:a16="http://schemas.microsoft.com/office/drawing/2014/main" id="{A123B57F-665A-4EDA-A4AE-FC494FB136D3}"/>
              </a:ext>
            </a:extLst>
          </p:cNvPr>
          <p:cNvSpPr/>
          <p:nvPr/>
        </p:nvSpPr>
        <p:spPr>
          <a:xfrm>
            <a:off x="1457325" y="2743200"/>
            <a:ext cx="1143000" cy="105727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00" b="1" i="0" u="none" strike="noStrike" cap="none" spc="0" normalizeH="0" baseline="0">
                <a:ln>
                  <a:noFill/>
                </a:ln>
                <a:solidFill>
                  <a:srgbClr val="FFFFFF"/>
                </a:solidFill>
                <a:effectLst/>
                <a:uFillTx/>
                <a:latin typeface="Montserrat"/>
                <a:ea typeface="Montserrat"/>
                <a:cs typeface="Montserrat"/>
                <a:sym typeface="Montserrat"/>
              </a:rPr>
              <a:t>N° du
groupe de
travail</a:t>
            </a:r>
            <a:endParaRPr kumimoji="0" lang="en-GB" sz="1600" b="1" i="0" u="none" strike="noStrike" cap="none" spc="0" normalizeH="0" baseline="0">
              <a:ln>
                <a:noFill/>
              </a:ln>
              <a:solidFill>
                <a:srgbClr val="FFFFFF"/>
              </a:solidFill>
              <a:effectLst/>
              <a:uFillTx/>
              <a:latin typeface="Montserrat"/>
              <a:ea typeface="Montserrat"/>
              <a:cs typeface="Montserrat"/>
              <a:sym typeface="Montserrat"/>
            </a:endParaRPr>
          </a:p>
        </p:txBody>
      </p:sp>
      <p:sp>
        <p:nvSpPr>
          <p:cNvPr id="6" name="Rectangle 5">
            <a:extLst>
              <a:ext uri="{FF2B5EF4-FFF2-40B4-BE49-F238E27FC236}">
                <a16:creationId xmlns:a16="http://schemas.microsoft.com/office/drawing/2014/main" id="{DE7B896B-2738-48A1-BA76-27BA93127CBF}"/>
              </a:ext>
            </a:extLst>
          </p:cNvPr>
          <p:cNvSpPr/>
          <p:nvPr/>
        </p:nvSpPr>
        <p:spPr>
          <a:xfrm>
            <a:off x="2619375" y="2743200"/>
            <a:ext cx="8096250" cy="105727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800" b="1" i="0" u="none" strike="noStrike" cap="none" spc="0" normalizeH="0" baseline="0">
                <a:ln>
                  <a:noFill/>
                </a:ln>
                <a:solidFill>
                  <a:srgbClr val="FFFFFF"/>
                </a:solidFill>
                <a:effectLst/>
                <a:uFillTx/>
                <a:latin typeface="Montserrat"/>
                <a:ea typeface="Montserrat"/>
                <a:cs typeface="Montserrat"/>
                <a:sym typeface="Montserrat"/>
              </a:rPr>
              <a:t>Étudiants</a:t>
            </a:r>
          </a:p>
        </p:txBody>
      </p:sp>
    </p:spTree>
    <p:extLst>
      <p:ext uri="{BB962C8B-B14F-4D97-AF65-F5344CB8AC3E}">
        <p14:creationId xmlns:p14="http://schemas.microsoft.com/office/powerpoint/2010/main" val="398748771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normAutofit/>
          </a:bodyPr>
          <a:lstStyle/>
          <a:p>
            <a:endParaRPr lang="pl-PL" sz="3200" dirty="0">
              <a:latin typeface="Montserrat"/>
            </a:endParaRPr>
          </a:p>
        </p:txBody>
      </p:sp>
    </p:spTree>
    <p:extLst>
      <p:ext uri="{BB962C8B-B14F-4D97-AF65-F5344CB8AC3E}">
        <p14:creationId xmlns:p14="http://schemas.microsoft.com/office/powerpoint/2010/main" val="22223739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7972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19" y="2510225"/>
            <a:ext cx="690027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5587511" cy="1344212"/>
          </a:xfrm>
          <a:prstGeom prst="rect">
            <a:avLst/>
          </a:prstGeom>
        </p:spPr>
        <p:txBody>
          <a:bodyPr>
            <a:noAutofit/>
          </a:bodyPr>
          <a:lstStyle/>
          <a:p>
            <a:r>
              <a:rPr sz="4000" dirty="0">
                <a:solidFill>
                  <a:schemeClr val="bg1"/>
                </a:solidFill>
              </a:rPr>
              <a:t>Système de diagnostic de </a:t>
            </a:r>
            <a:r>
              <a:rPr sz="4000" dirty="0" err="1">
                <a:solidFill>
                  <a:schemeClr val="bg1"/>
                </a:solidFill>
              </a:rPr>
              <a:t>l’état</a:t>
            </a:r>
            <a:r>
              <a:rPr sz="4000" dirty="0">
                <a:solidFill>
                  <a:schemeClr val="bg1"/>
                </a:solidFill>
              </a:rPr>
              <a:t> des chaussées </a:t>
            </a:r>
          </a:p>
        </p:txBody>
      </p:sp>
    </p:spTree>
    <p:extLst>
      <p:ext uri="{BB962C8B-B14F-4D97-AF65-F5344CB8AC3E}">
        <p14:creationId xmlns:p14="http://schemas.microsoft.com/office/powerpoint/2010/main" val="1977686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2" name="Text Placeholder 1">
            <a:extLst>
              <a:ext uri="{FF2B5EF4-FFF2-40B4-BE49-F238E27FC236}">
                <a16:creationId xmlns:a16="http://schemas.microsoft.com/office/drawing/2014/main" id="{EEF46E3E-DB50-B831-186A-0EB14F875CFD}"/>
              </a:ext>
            </a:extLst>
          </p:cNvPr>
          <p:cNvSpPr>
            <a:spLocks noGrp="1"/>
          </p:cNvSpPr>
          <p:nvPr>
            <p:ph type="body" sz="quarter" idx="11"/>
          </p:nvPr>
        </p:nvSpPr>
        <p:spPr/>
        <p:txBody>
          <a:bodyPr/>
          <a:lstStyle/>
          <a:p>
            <a:endParaRPr lang="en-GB" sz="1800" dirty="0"/>
          </a:p>
        </p:txBody>
      </p:sp>
      <p:pic>
        <p:nvPicPr>
          <p:cNvPr id="7" name="Obraz 6"/>
          <p:cNvPicPr>
            <a:picLocks noChangeAspect="1"/>
          </p:cNvPicPr>
          <p:nvPr/>
        </p:nvPicPr>
        <p:blipFill>
          <a:blip r:embed="rId2"/>
          <a:stretch>
            <a:fillRect/>
          </a:stretch>
        </p:blipFill>
        <p:spPr>
          <a:xfrm>
            <a:off x="3010513" y="1574512"/>
            <a:ext cx="6170973" cy="4623087"/>
          </a:xfrm>
          <a:prstGeom prst="rect">
            <a:avLst/>
          </a:prstGeom>
        </p:spPr>
      </p:pic>
      <p:sp>
        <p:nvSpPr>
          <p:cNvPr id="3" name="Rectangle 2">
            <a:extLst>
              <a:ext uri="{FF2B5EF4-FFF2-40B4-BE49-F238E27FC236}">
                <a16:creationId xmlns:a16="http://schemas.microsoft.com/office/drawing/2014/main" id="{9D0BC266-C4AE-441E-9ED1-472FFB716EA9}"/>
              </a:ext>
            </a:extLst>
          </p:cNvPr>
          <p:cNvSpPr/>
          <p:nvPr/>
        </p:nvSpPr>
        <p:spPr>
          <a:xfrm>
            <a:off x="4210050" y="1666875"/>
            <a:ext cx="3724275" cy="733425"/>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a:ln>
                  <a:noFill/>
                </a:ln>
                <a:solidFill>
                  <a:srgbClr val="FFFFFF"/>
                </a:solidFill>
                <a:effectLst/>
                <a:uFillTx/>
                <a:latin typeface="Montserrat"/>
                <a:ea typeface="Montserrat"/>
                <a:cs typeface="Montserrat"/>
                <a:sym typeface="Montserrat"/>
              </a:rPr>
              <a:t>Gestion des actifs de transport
(TAM)</a:t>
            </a:r>
            <a:endParaRPr kumimoji="0" lang="en-GB" sz="1400" b="1" i="0" u="none" strike="noStrike" cap="none" spc="0" normalizeH="0" baseline="0">
              <a:ln>
                <a:noFill/>
              </a:ln>
              <a:solidFill>
                <a:srgbClr val="FFFFFF"/>
              </a:solidFill>
              <a:effectLst/>
              <a:uFillTx/>
              <a:latin typeface="Montserrat"/>
              <a:ea typeface="Montserrat"/>
              <a:cs typeface="Montserrat"/>
              <a:sym typeface="Montserrat"/>
            </a:endParaRPr>
          </a:p>
        </p:txBody>
      </p:sp>
      <p:sp>
        <p:nvSpPr>
          <p:cNvPr id="4" name="Rectangle 3">
            <a:extLst>
              <a:ext uri="{FF2B5EF4-FFF2-40B4-BE49-F238E27FC236}">
                <a16:creationId xmlns:a16="http://schemas.microsoft.com/office/drawing/2014/main" id="{830CDEDC-914C-4AB5-8798-72888E83EBE1}"/>
              </a:ext>
            </a:extLst>
          </p:cNvPr>
          <p:cNvSpPr/>
          <p:nvPr/>
        </p:nvSpPr>
        <p:spPr>
          <a:xfrm>
            <a:off x="3914775" y="2886075"/>
            <a:ext cx="4333875" cy="733425"/>
          </a:xfrm>
          <a:prstGeom prst="rect">
            <a:avLst/>
          </a:prstGeom>
          <a:solidFill>
            <a:srgbClr val="C9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a:ln>
                  <a:noFill/>
                </a:ln>
                <a:solidFill>
                  <a:srgbClr val="FFFFFF"/>
                </a:solidFill>
                <a:effectLst/>
                <a:uFillTx/>
                <a:latin typeface="Montserrat"/>
                <a:ea typeface="Montserrat"/>
                <a:cs typeface="Montserrat"/>
                <a:sym typeface="Montserrat"/>
              </a:rPr>
              <a:t>Gestion du patrimoine routier
(RAM)</a:t>
            </a:r>
            <a:endParaRPr kumimoji="0" lang="en-GB" sz="1400" b="1" i="0" u="none" strike="noStrike" cap="none" spc="0" normalizeH="0" baseline="0">
              <a:ln>
                <a:noFill/>
              </a:ln>
              <a:solidFill>
                <a:srgbClr val="FFFFFF"/>
              </a:solidFill>
              <a:effectLst/>
              <a:uFillTx/>
              <a:latin typeface="Montserrat"/>
              <a:ea typeface="Montserrat"/>
              <a:cs typeface="Montserrat"/>
              <a:sym typeface="Montserrat"/>
            </a:endParaRPr>
          </a:p>
        </p:txBody>
      </p:sp>
      <p:sp>
        <p:nvSpPr>
          <p:cNvPr id="6" name="Rectangle 5">
            <a:extLst>
              <a:ext uri="{FF2B5EF4-FFF2-40B4-BE49-F238E27FC236}">
                <a16:creationId xmlns:a16="http://schemas.microsoft.com/office/drawing/2014/main" id="{A7FD7905-F242-4B21-BEAD-321709BA5F47}"/>
              </a:ext>
            </a:extLst>
          </p:cNvPr>
          <p:cNvSpPr/>
          <p:nvPr/>
        </p:nvSpPr>
        <p:spPr>
          <a:xfrm>
            <a:off x="3533775" y="4105275"/>
            <a:ext cx="5067300" cy="723900"/>
          </a:xfrm>
          <a:prstGeom prst="rect">
            <a:avLst/>
          </a:prstGeom>
          <a:solidFill>
            <a:srgbClr val="FF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a:ln>
                  <a:noFill/>
                </a:ln>
                <a:solidFill>
                  <a:srgbClr val="FFFFFF"/>
                </a:solidFill>
                <a:effectLst/>
                <a:uFillTx/>
                <a:latin typeface="Montserrat"/>
                <a:ea typeface="Montserrat"/>
                <a:cs typeface="Montserrat"/>
                <a:sym typeface="Montserrat"/>
              </a:rPr>
              <a:t>Système de gestion des chaussées
(PMS)</a:t>
            </a:r>
            <a:endParaRPr kumimoji="0" lang="en-GB" sz="1200" b="1" i="0" u="none" strike="noStrike" cap="none" spc="0" normalizeH="0" baseline="0">
              <a:ln>
                <a:noFill/>
              </a:ln>
              <a:solidFill>
                <a:srgbClr val="FFFFFF"/>
              </a:solidFill>
              <a:effectLst/>
              <a:uFillTx/>
              <a:latin typeface="Montserrat"/>
              <a:ea typeface="Montserrat"/>
              <a:cs typeface="Montserrat"/>
              <a:sym typeface="Montserrat"/>
            </a:endParaRPr>
          </a:p>
        </p:txBody>
      </p:sp>
      <p:sp>
        <p:nvSpPr>
          <p:cNvPr id="8" name="Rectangle 7">
            <a:extLst>
              <a:ext uri="{FF2B5EF4-FFF2-40B4-BE49-F238E27FC236}">
                <a16:creationId xmlns:a16="http://schemas.microsoft.com/office/drawing/2014/main" id="{636DB7AC-EA2B-49AD-ADEA-E9644BFA7254}"/>
              </a:ext>
            </a:extLst>
          </p:cNvPr>
          <p:cNvSpPr/>
          <p:nvPr/>
        </p:nvSpPr>
        <p:spPr>
          <a:xfrm>
            <a:off x="3038475" y="5334000"/>
            <a:ext cx="6057900" cy="723900"/>
          </a:xfrm>
          <a:prstGeom prst="rect">
            <a:avLst/>
          </a:prstGeom>
          <a:solidFill>
            <a:srgbClr val="FFC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dirty="0">
                <a:ln>
                  <a:noFill/>
                </a:ln>
                <a:effectLst/>
                <a:uFillTx/>
                <a:latin typeface="Montserrat"/>
                <a:ea typeface="Montserrat"/>
                <a:cs typeface="Montserrat"/>
                <a:sym typeface="Montserrat"/>
              </a:rPr>
              <a:t>Système de diagnostic de l’état des chaussées
(DSN)</a:t>
            </a:r>
            <a:endParaRPr kumimoji="0" lang="en-GB" sz="1200" b="1" i="0" u="none" strike="noStrike" cap="none" spc="0" normalizeH="0" baseline="0" dirty="0">
              <a:ln>
                <a:noFill/>
              </a:ln>
              <a:effectLst/>
              <a:uFillTx/>
              <a:latin typeface="Montserrat"/>
              <a:ea typeface="Montserrat"/>
              <a:cs typeface="Montserrat"/>
              <a:sym typeface="Montserrat"/>
            </a:endParaRPr>
          </a:p>
        </p:txBody>
      </p:sp>
    </p:spTree>
    <p:extLst>
      <p:ext uri="{BB962C8B-B14F-4D97-AF65-F5344CB8AC3E}">
        <p14:creationId xmlns:p14="http://schemas.microsoft.com/office/powerpoint/2010/main" val="238762822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a:spcBef>
                <a:spcPts val="1000"/>
              </a:spcBef>
            </a:pPr>
            <a:r>
              <a:rPr sz="1600" dirty="0" err="1">
                <a:latin typeface="Montserrat"/>
                <a:ea typeface="Montserrat"/>
                <a:cs typeface="Montserrat"/>
                <a:sym typeface="Montserrat"/>
              </a:rPr>
              <a:t>Contenu</a:t>
            </a:r>
            <a:r>
              <a:rPr sz="1600" dirty="0">
                <a:latin typeface="Montserrat"/>
                <a:ea typeface="Montserrat"/>
                <a:cs typeface="Montserrat"/>
                <a:sym typeface="Montserrat"/>
              </a:rPr>
              <a:t> des </a:t>
            </a:r>
            <a:r>
              <a:rPr sz="1600" dirty="0" err="1">
                <a:latin typeface="Montserrat"/>
                <a:ea typeface="Montserrat"/>
                <a:cs typeface="Montserrat"/>
                <a:sym typeface="Montserrat"/>
              </a:rPr>
              <a:t>lignes</a:t>
            </a:r>
            <a:r>
              <a:rPr sz="1600" dirty="0">
                <a:latin typeface="Montserrat"/>
                <a:ea typeface="Montserrat"/>
                <a:cs typeface="Montserrat"/>
                <a:sym typeface="Montserrat"/>
              </a:rPr>
              <a:t> directrices du </a:t>
            </a:r>
            <a:r>
              <a:rPr sz="1600" dirty="0" err="1">
                <a:latin typeface="Montserrat"/>
                <a:ea typeface="Montserrat"/>
                <a:cs typeface="Montserrat"/>
                <a:sym typeface="Montserrat"/>
              </a:rPr>
              <a:t>système</a:t>
            </a:r>
            <a:r>
              <a:rPr sz="1600" dirty="0">
                <a:latin typeface="Montserrat"/>
                <a:ea typeface="Montserrat"/>
                <a:cs typeface="Montserrat"/>
                <a:sym typeface="Montserrat"/>
              </a:rPr>
              <a:t> de diagnostic de </a:t>
            </a:r>
            <a:r>
              <a:rPr sz="1600" dirty="0" err="1">
                <a:latin typeface="Montserrat"/>
                <a:ea typeface="Montserrat"/>
                <a:cs typeface="Montserrat"/>
                <a:sym typeface="Montserrat"/>
              </a:rPr>
              <a:t>l’état</a:t>
            </a:r>
            <a:r>
              <a:rPr sz="1600" dirty="0">
                <a:latin typeface="Montserrat"/>
                <a:ea typeface="Montserrat"/>
                <a:cs typeface="Montserrat"/>
                <a:sym typeface="Montserrat"/>
              </a:rPr>
              <a:t> des chaussées :</a:t>
            </a:r>
          </a:p>
          <a:p>
            <a:pPr>
              <a:spcBef>
                <a:spcPts val="1000"/>
              </a:spcBef>
            </a:pPr>
            <a:r>
              <a:rPr sz="1600" dirty="0" err="1">
                <a:latin typeface="Montserrat"/>
                <a:ea typeface="Montserrat"/>
                <a:cs typeface="Montserrat"/>
                <a:sym typeface="Montserrat"/>
              </a:rPr>
              <a:t>Définitions</a:t>
            </a:r>
            <a:r>
              <a:rPr sz="1600" dirty="0">
                <a:latin typeface="Montserrat"/>
                <a:ea typeface="Montserrat"/>
                <a:cs typeface="Montserrat"/>
                <a:sym typeface="Montserrat"/>
              </a:rPr>
              <a:t> des grandeurs, des plages et de la </a:t>
            </a:r>
            <a:r>
              <a:rPr sz="1600" dirty="0" err="1">
                <a:latin typeface="Montserrat"/>
                <a:ea typeface="Montserrat"/>
                <a:cs typeface="Montserrat"/>
                <a:sym typeface="Montserrat"/>
              </a:rPr>
              <a:t>qualité</a:t>
            </a:r>
            <a:r>
              <a:rPr sz="1600" dirty="0">
                <a:latin typeface="Montserrat"/>
                <a:ea typeface="Montserrat"/>
                <a:cs typeface="Montserrat"/>
                <a:sym typeface="Montserrat"/>
              </a:rPr>
              <a:t> des données de </a:t>
            </a:r>
            <a:r>
              <a:rPr sz="1600" dirty="0" err="1">
                <a:latin typeface="Montserrat"/>
                <a:ea typeface="Montserrat"/>
                <a:cs typeface="Montserrat"/>
                <a:sym typeface="Montserrat"/>
              </a:rPr>
              <a:t>mesure</a:t>
            </a:r>
            <a:endParaRPr sz="1600" dirty="0">
              <a:latin typeface="Montserrat"/>
              <a:ea typeface="Montserrat"/>
              <a:cs typeface="Montserrat"/>
              <a:sym typeface="Montserrat"/>
            </a:endParaRPr>
          </a:p>
          <a:p>
            <a:pPr>
              <a:spcBef>
                <a:spcPts val="1000"/>
              </a:spcBef>
            </a:pPr>
            <a:r>
              <a:rPr sz="1600" dirty="0" err="1">
                <a:latin typeface="Montserrat"/>
                <a:ea typeface="Montserrat"/>
                <a:cs typeface="Montserrat"/>
                <a:sym typeface="Montserrat"/>
              </a:rPr>
              <a:t>Règles</a:t>
            </a:r>
            <a:r>
              <a:rPr sz="1600" dirty="0">
                <a:latin typeface="Montserrat"/>
                <a:ea typeface="Montserrat"/>
                <a:cs typeface="Montserrat"/>
                <a:sym typeface="Montserrat"/>
              </a:rPr>
              <a:t> de </a:t>
            </a:r>
            <a:r>
              <a:rPr sz="1600" dirty="0" err="1">
                <a:latin typeface="Montserrat"/>
                <a:ea typeface="Montserrat"/>
                <a:cs typeface="Montserrat"/>
                <a:sym typeface="Montserrat"/>
              </a:rPr>
              <a:t>réalisation</a:t>
            </a:r>
            <a:r>
              <a:rPr sz="1600" dirty="0">
                <a:latin typeface="Montserrat"/>
                <a:ea typeface="Montserrat"/>
                <a:cs typeface="Montserrat"/>
                <a:sym typeface="Montserrat"/>
              </a:rPr>
              <a:t> des </a:t>
            </a:r>
            <a:r>
              <a:rPr sz="1600" dirty="0" err="1">
                <a:latin typeface="Montserrat"/>
                <a:ea typeface="Montserrat"/>
                <a:cs typeface="Montserrat"/>
                <a:sym typeface="Montserrat"/>
              </a:rPr>
              <a:t>mesures</a:t>
            </a:r>
            <a:r>
              <a:rPr sz="1600" dirty="0">
                <a:latin typeface="Montserrat"/>
                <a:ea typeface="Montserrat"/>
                <a:cs typeface="Montserrat"/>
                <a:sym typeface="Montserrat"/>
              </a:rPr>
              <a:t> sur le réseau </a:t>
            </a:r>
            <a:r>
              <a:rPr sz="1600" dirty="0" err="1">
                <a:latin typeface="Montserrat"/>
                <a:ea typeface="Montserrat"/>
                <a:cs typeface="Montserrat"/>
                <a:sym typeface="Montserrat"/>
              </a:rPr>
              <a:t>routier</a:t>
            </a:r>
            <a:endParaRPr sz="1600" dirty="0">
              <a:latin typeface="Montserrat"/>
              <a:ea typeface="Montserrat"/>
              <a:cs typeface="Montserrat"/>
              <a:sym typeface="Montserrat"/>
            </a:endParaRPr>
          </a:p>
          <a:p>
            <a:pPr>
              <a:spcBef>
                <a:spcPts val="1000"/>
              </a:spcBef>
            </a:pPr>
            <a:r>
              <a:rPr sz="1600" dirty="0" err="1">
                <a:latin typeface="Montserrat"/>
                <a:ea typeface="Montserrat"/>
                <a:cs typeface="Montserrat"/>
                <a:sym typeface="Montserrat"/>
              </a:rPr>
              <a:t>Règles</a:t>
            </a:r>
            <a:r>
              <a:rPr sz="1600" dirty="0">
                <a:latin typeface="Montserrat"/>
                <a:ea typeface="Montserrat"/>
                <a:cs typeface="Montserrat"/>
                <a:sym typeface="Montserrat"/>
              </a:rPr>
              <a:t> </a:t>
            </a:r>
            <a:r>
              <a:rPr sz="1600" dirty="0" err="1">
                <a:latin typeface="Montserrat"/>
                <a:ea typeface="Montserrat"/>
                <a:cs typeface="Montserrat"/>
                <a:sym typeface="Montserrat"/>
              </a:rPr>
              <a:t>d’enregistrement</a:t>
            </a:r>
            <a:r>
              <a:rPr sz="1600" dirty="0">
                <a:latin typeface="Montserrat"/>
                <a:ea typeface="Montserrat"/>
                <a:cs typeface="Montserrat"/>
                <a:sym typeface="Montserrat"/>
              </a:rPr>
              <a:t> et de </a:t>
            </a:r>
            <a:r>
              <a:rPr sz="1600" dirty="0" err="1">
                <a:latin typeface="Montserrat"/>
                <a:ea typeface="Montserrat"/>
                <a:cs typeface="Montserrat"/>
                <a:sym typeface="Montserrat"/>
              </a:rPr>
              <a:t>collecte</a:t>
            </a:r>
            <a:r>
              <a:rPr sz="1600" dirty="0">
                <a:latin typeface="Montserrat"/>
                <a:ea typeface="Montserrat"/>
                <a:cs typeface="Montserrat"/>
                <a:sym typeface="Montserrat"/>
              </a:rPr>
              <a:t> des </a:t>
            </a:r>
            <a:r>
              <a:rPr sz="1600" dirty="0" err="1">
                <a:latin typeface="Montserrat"/>
                <a:ea typeface="Montserrat"/>
                <a:cs typeface="Montserrat"/>
                <a:sym typeface="Montserrat"/>
              </a:rPr>
              <a:t>résultats</a:t>
            </a:r>
            <a:r>
              <a:rPr sz="1600" dirty="0">
                <a:latin typeface="Montserrat"/>
                <a:ea typeface="Montserrat"/>
                <a:cs typeface="Montserrat"/>
                <a:sym typeface="Montserrat"/>
              </a:rPr>
              <a:t> de </a:t>
            </a:r>
            <a:r>
              <a:rPr sz="1600" dirty="0" err="1">
                <a:latin typeface="Montserrat"/>
                <a:ea typeface="Montserrat"/>
                <a:cs typeface="Montserrat"/>
                <a:sym typeface="Montserrat"/>
              </a:rPr>
              <a:t>mesure</a:t>
            </a:r>
            <a:endParaRPr sz="1600" dirty="0">
              <a:latin typeface="Montserrat"/>
              <a:ea typeface="Montserrat"/>
              <a:cs typeface="Montserrat"/>
              <a:sym typeface="Montserrat"/>
            </a:endParaRPr>
          </a:p>
          <a:p>
            <a:pPr>
              <a:spcBef>
                <a:spcPts val="1000"/>
              </a:spcBef>
            </a:pPr>
            <a:r>
              <a:rPr sz="1600" dirty="0" err="1">
                <a:latin typeface="Montserrat"/>
                <a:ea typeface="Montserrat"/>
                <a:cs typeface="Montserrat"/>
                <a:sym typeface="Montserrat"/>
              </a:rPr>
              <a:t>Méthodes</a:t>
            </a:r>
            <a:r>
              <a:rPr sz="1600" dirty="0">
                <a:latin typeface="Montserrat"/>
                <a:ea typeface="Montserrat"/>
                <a:cs typeface="Montserrat"/>
                <a:sym typeface="Montserrat"/>
              </a:rPr>
              <a:t> et principes de </a:t>
            </a:r>
            <a:r>
              <a:rPr sz="1600" dirty="0" err="1">
                <a:latin typeface="Montserrat"/>
                <a:ea typeface="Montserrat"/>
                <a:cs typeface="Montserrat"/>
                <a:sym typeface="Montserrat"/>
              </a:rPr>
              <a:t>traitement</a:t>
            </a:r>
            <a:r>
              <a:rPr sz="1600" dirty="0">
                <a:latin typeface="Montserrat"/>
                <a:ea typeface="Montserrat"/>
                <a:cs typeface="Montserrat"/>
                <a:sym typeface="Montserrat"/>
              </a:rPr>
              <a:t> des </a:t>
            </a:r>
            <a:r>
              <a:rPr sz="1600" dirty="0" err="1">
                <a:latin typeface="Montserrat"/>
                <a:ea typeface="Montserrat"/>
                <a:cs typeface="Montserrat"/>
                <a:sym typeface="Montserrat"/>
              </a:rPr>
              <a:t>résultats</a:t>
            </a:r>
            <a:r>
              <a:rPr sz="1600" dirty="0">
                <a:latin typeface="Montserrat"/>
                <a:ea typeface="Montserrat"/>
                <a:cs typeface="Montserrat"/>
                <a:sym typeface="Montserrat"/>
              </a:rPr>
              <a:t> de </a:t>
            </a:r>
            <a:r>
              <a:rPr sz="1600" dirty="0" err="1">
                <a:latin typeface="Montserrat"/>
                <a:ea typeface="Montserrat"/>
                <a:cs typeface="Montserrat"/>
                <a:sym typeface="Montserrat"/>
              </a:rPr>
              <a:t>mesure</a:t>
            </a:r>
            <a:endParaRPr sz="1600" dirty="0">
              <a:latin typeface="Montserrat"/>
              <a:ea typeface="Montserrat"/>
              <a:cs typeface="Montserrat"/>
              <a:sym typeface="Montserrat"/>
            </a:endParaRPr>
          </a:p>
          <a:p>
            <a:pPr>
              <a:spcBef>
                <a:spcPts val="1000"/>
              </a:spcBef>
            </a:pPr>
            <a:r>
              <a:rPr sz="1600" dirty="0">
                <a:latin typeface="Montserrat"/>
                <a:ea typeface="Montserrat"/>
                <a:cs typeface="Montserrat"/>
                <a:sym typeface="Montserrat"/>
              </a:rPr>
              <a:t>Principes </a:t>
            </a:r>
            <a:r>
              <a:rPr sz="1600" dirty="0" err="1">
                <a:latin typeface="Montserrat"/>
                <a:ea typeface="Montserrat"/>
                <a:cs typeface="Montserrat"/>
                <a:sym typeface="Montserrat"/>
              </a:rPr>
              <a:t>d’analyse</a:t>
            </a:r>
            <a:r>
              <a:rPr sz="1600" dirty="0">
                <a:latin typeface="Montserrat"/>
                <a:ea typeface="Montserrat"/>
                <a:cs typeface="Montserrat"/>
                <a:sym typeface="Montserrat"/>
              </a:rPr>
              <a:t>, </a:t>
            </a:r>
            <a:r>
              <a:rPr sz="1600" dirty="0" err="1">
                <a:latin typeface="Montserrat"/>
                <a:ea typeface="Montserrat"/>
                <a:cs typeface="Montserrat"/>
                <a:sym typeface="Montserrat"/>
              </a:rPr>
              <a:t>d’évaluation</a:t>
            </a:r>
            <a:r>
              <a:rPr sz="1600" dirty="0">
                <a:latin typeface="Montserrat"/>
                <a:ea typeface="Montserrat"/>
                <a:cs typeface="Montserrat"/>
                <a:sym typeface="Montserrat"/>
              </a:rPr>
              <a:t> et de </a:t>
            </a:r>
            <a:r>
              <a:rPr sz="1600" dirty="0" err="1">
                <a:latin typeface="Montserrat"/>
                <a:ea typeface="Montserrat"/>
                <a:cs typeface="Montserrat"/>
                <a:sym typeface="Montserrat"/>
              </a:rPr>
              <a:t>hiérarchisation</a:t>
            </a:r>
            <a:r>
              <a:rPr sz="1600" dirty="0">
                <a:latin typeface="Montserrat"/>
                <a:ea typeface="Montserrat"/>
                <a:cs typeface="Montserrat"/>
                <a:sym typeface="Montserrat"/>
              </a:rPr>
              <a:t> des données </a:t>
            </a:r>
            <a:r>
              <a:rPr sz="1600" dirty="0" err="1">
                <a:latin typeface="Montserrat"/>
                <a:ea typeface="Montserrat"/>
                <a:cs typeface="Montserrat"/>
                <a:sym typeface="Montserrat"/>
              </a:rPr>
              <a:t>collectées</a:t>
            </a:r>
            <a:endParaRPr sz="1600" dirty="0">
              <a:latin typeface="Montserrat"/>
              <a:ea typeface="Montserrat"/>
              <a:cs typeface="Montserrat"/>
              <a:sym typeface="Montserrat"/>
            </a:endParaRPr>
          </a:p>
          <a:p>
            <a:pPr>
              <a:spcBef>
                <a:spcPts val="1000"/>
              </a:spcBef>
            </a:pPr>
            <a:r>
              <a:rPr sz="1600" dirty="0">
                <a:latin typeface="Montserrat"/>
                <a:ea typeface="Montserrat"/>
                <a:cs typeface="Montserrat"/>
                <a:sym typeface="Montserrat"/>
              </a:rPr>
              <a:t>Principes de </a:t>
            </a:r>
            <a:r>
              <a:rPr sz="1600" dirty="0" err="1">
                <a:latin typeface="Montserrat"/>
                <a:ea typeface="Montserrat"/>
                <a:cs typeface="Montserrat"/>
                <a:sym typeface="Montserrat"/>
              </a:rPr>
              <a:t>priorisation</a:t>
            </a:r>
            <a:r>
              <a:rPr sz="1600" dirty="0">
                <a:latin typeface="Montserrat"/>
                <a:ea typeface="Montserrat"/>
                <a:cs typeface="Montserrat"/>
                <a:sym typeface="Montserrat"/>
              </a:rPr>
              <a:t> des actions correctives </a:t>
            </a:r>
            <a:r>
              <a:rPr sz="1600" dirty="0" err="1">
                <a:latin typeface="Montserrat"/>
                <a:ea typeface="Montserrat"/>
                <a:cs typeface="Montserrat"/>
                <a:sym typeface="Montserrat"/>
              </a:rPr>
              <a:t>stratégiques</a:t>
            </a:r>
            <a:endParaRPr sz="1600" dirty="0">
              <a:latin typeface="Montserrat"/>
              <a:ea typeface="Montserrat"/>
              <a:cs typeface="Montserrat"/>
              <a:sym typeface="Montserrat"/>
            </a:endParaRPr>
          </a:p>
          <a:p>
            <a:pPr>
              <a:spcBef>
                <a:spcPts val="1000"/>
              </a:spcBef>
            </a:pPr>
            <a:r>
              <a:rPr sz="1600" dirty="0" err="1">
                <a:latin typeface="Montserrat"/>
                <a:ea typeface="Montserrat"/>
                <a:cs typeface="Montserrat"/>
                <a:sym typeface="Montserrat"/>
              </a:rPr>
              <a:t>Organisation</a:t>
            </a:r>
            <a:r>
              <a:rPr sz="1600" dirty="0">
                <a:latin typeface="Montserrat"/>
                <a:ea typeface="Montserrat"/>
                <a:cs typeface="Montserrat"/>
                <a:sym typeface="Montserrat"/>
              </a:rPr>
              <a:t> du </a:t>
            </a:r>
            <a:r>
              <a:rPr sz="1600" dirty="0" err="1">
                <a:latin typeface="Montserrat"/>
                <a:ea typeface="Montserrat"/>
                <a:cs typeface="Montserrat"/>
                <a:sym typeface="Montserrat"/>
              </a:rPr>
              <a:t>système</a:t>
            </a:r>
            <a:r>
              <a:rPr sz="1600" dirty="0">
                <a:latin typeface="Montserrat"/>
                <a:ea typeface="Montserrat"/>
                <a:cs typeface="Montserrat"/>
                <a:sym typeface="Montserrat"/>
              </a:rPr>
              <a:t> </a:t>
            </a:r>
            <a:r>
              <a:rPr sz="1600" dirty="0" err="1">
                <a:latin typeface="Montserrat"/>
                <a:ea typeface="Montserrat"/>
                <a:cs typeface="Montserrat"/>
                <a:sym typeface="Montserrat"/>
              </a:rPr>
              <a:t>informatique</a:t>
            </a:r>
            <a:r>
              <a:rPr sz="1600" dirty="0">
                <a:latin typeface="Montserrat"/>
                <a:ea typeface="Montserrat"/>
                <a:cs typeface="Montserrat"/>
                <a:sym typeface="Montserrat"/>
              </a:rPr>
              <a:t> (base de données)</a:t>
            </a:r>
          </a:p>
          <a:p>
            <a:pPr>
              <a:spcBef>
                <a:spcPts val="1000"/>
              </a:spcBef>
            </a:pPr>
            <a:r>
              <a:rPr sz="1600" dirty="0" err="1">
                <a:latin typeface="Montserrat"/>
                <a:ea typeface="Montserrat"/>
                <a:cs typeface="Montserrat"/>
                <a:sym typeface="Montserrat"/>
              </a:rPr>
              <a:t>Répartition</a:t>
            </a:r>
            <a:r>
              <a:rPr sz="1600" dirty="0">
                <a:latin typeface="Montserrat"/>
                <a:ea typeface="Montserrat"/>
                <a:cs typeface="Montserrat"/>
                <a:sym typeface="Montserrat"/>
              </a:rPr>
              <a:t> des </a:t>
            </a:r>
            <a:r>
              <a:rPr sz="1600" dirty="0" err="1">
                <a:latin typeface="Montserrat"/>
                <a:ea typeface="Montserrat"/>
                <a:cs typeface="Montserrat"/>
                <a:sym typeface="Montserrat"/>
              </a:rPr>
              <a:t>responsabilités</a:t>
            </a:r>
            <a:r>
              <a:rPr sz="1600" dirty="0">
                <a:latin typeface="Montserrat"/>
                <a:ea typeface="Montserrat"/>
                <a:cs typeface="Montserrat"/>
                <a:sym typeface="Montserrat"/>
              </a:rPr>
              <a:t> des participants à la mise </a:t>
            </a:r>
            <a:r>
              <a:rPr sz="1600" dirty="0" err="1">
                <a:latin typeface="Montserrat"/>
                <a:ea typeface="Montserrat"/>
                <a:cs typeface="Montserrat"/>
                <a:sym typeface="Montserrat"/>
              </a:rPr>
              <a:t>en</a:t>
            </a:r>
            <a:r>
              <a:rPr sz="1600" dirty="0">
                <a:latin typeface="Montserrat"/>
                <a:ea typeface="Montserrat"/>
                <a:cs typeface="Montserrat"/>
                <a:sym typeface="Montserrat"/>
              </a:rPr>
              <a:t> </a:t>
            </a:r>
            <a:r>
              <a:rPr sz="1600" dirty="0" err="1">
                <a:latin typeface="Montserrat"/>
                <a:ea typeface="Montserrat"/>
                <a:cs typeface="Montserrat"/>
                <a:sym typeface="Montserrat"/>
              </a:rPr>
              <a:t>œuvre</a:t>
            </a:r>
            <a:r>
              <a:rPr sz="1600" dirty="0">
                <a:latin typeface="Montserrat"/>
                <a:ea typeface="Montserrat"/>
                <a:cs typeface="Montserrat"/>
                <a:sym typeface="Montserrat"/>
              </a:rPr>
              <a:t> du </a:t>
            </a:r>
            <a:r>
              <a:rPr sz="1600" dirty="0" err="1">
                <a:latin typeface="Montserrat"/>
                <a:ea typeface="Montserrat"/>
                <a:cs typeface="Montserrat"/>
                <a:sym typeface="Montserrat"/>
              </a:rPr>
              <a:t>système</a:t>
            </a:r>
            <a:endParaRPr sz="1600" dirty="0">
              <a:latin typeface="Montserrat"/>
              <a:ea typeface="Montserrat"/>
              <a:cs typeface="Montserrat"/>
              <a:sym typeface="Montserrat"/>
            </a:endParaRPr>
          </a:p>
          <a:p>
            <a:pPr>
              <a:spcBef>
                <a:spcPts val="1000"/>
              </a:spcBef>
            </a:pPr>
            <a:r>
              <a:rPr sz="1600" dirty="0">
                <a:latin typeface="Montserrat"/>
                <a:ea typeface="Montserrat"/>
                <a:cs typeface="Montserrat"/>
                <a:sym typeface="Montserrat"/>
              </a:rPr>
              <a:t>Modes de </a:t>
            </a:r>
            <a:r>
              <a:rPr sz="1600" dirty="0" err="1">
                <a:latin typeface="Montserrat"/>
                <a:ea typeface="Montserrat"/>
                <a:cs typeface="Montserrat"/>
                <a:sym typeface="Montserrat"/>
              </a:rPr>
              <a:t>financement</a:t>
            </a:r>
            <a:r>
              <a:rPr sz="1600" dirty="0">
                <a:latin typeface="Montserrat"/>
                <a:ea typeface="Montserrat"/>
                <a:cs typeface="Montserrat"/>
                <a:sym typeface="Montserrat"/>
              </a:rPr>
              <a:t> des </a:t>
            </a:r>
            <a:r>
              <a:rPr sz="1600" dirty="0" err="1">
                <a:latin typeface="Montserrat"/>
                <a:ea typeface="Montserrat"/>
                <a:cs typeface="Montserrat"/>
                <a:sym typeface="Montserrat"/>
              </a:rPr>
              <a:t>activités</a:t>
            </a:r>
            <a:r>
              <a:rPr sz="1600" dirty="0">
                <a:latin typeface="Montserrat"/>
                <a:ea typeface="Montserrat"/>
                <a:cs typeface="Montserrat"/>
                <a:sym typeface="Montserrat"/>
              </a:rPr>
              <a:t> dans le </a:t>
            </a:r>
            <a:r>
              <a:rPr sz="1600" dirty="0" err="1">
                <a:latin typeface="Montserrat"/>
                <a:ea typeface="Montserrat"/>
                <a:cs typeface="Montserrat"/>
                <a:sym typeface="Montserrat"/>
              </a:rPr>
              <a:t>système</a:t>
            </a:r>
            <a:r>
              <a:rPr sz="1600" dirty="0">
                <a:latin typeface="Montserrat"/>
                <a:ea typeface="Montserrat"/>
                <a:cs typeface="Montserrat"/>
                <a:sym typeface="Montserrat"/>
              </a:rPr>
              <a:t>.</a:t>
            </a:r>
          </a:p>
        </p:txBody>
      </p:sp>
    </p:spTree>
    <p:extLst>
      <p:ext uri="{BB962C8B-B14F-4D97-AF65-F5344CB8AC3E}">
        <p14:creationId xmlns:p14="http://schemas.microsoft.com/office/powerpoint/2010/main" val="296900983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7"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sz="1800">
                <a:latin typeface="Montserrat"/>
                <a:ea typeface="Montserrat"/>
                <a:cs typeface="Montserrat"/>
                <a:sym typeface="Montserrat"/>
              </a:rPr>
              <a:t>Mise à jour périodique des données</a:t>
            </a:r>
          </a:p>
        </p:txBody>
      </p:sp>
      <p:pic>
        <p:nvPicPr>
          <p:cNvPr id="3" name="Obraz 2"/>
          <p:cNvPicPr>
            <a:picLocks noChangeAspect="1"/>
          </p:cNvPicPr>
          <p:nvPr/>
        </p:nvPicPr>
        <p:blipFill>
          <a:blip r:embed="rId2"/>
          <a:stretch>
            <a:fillRect/>
          </a:stretch>
        </p:blipFill>
        <p:spPr>
          <a:xfrm>
            <a:off x="2158417" y="2702641"/>
            <a:ext cx="7875166" cy="3809740"/>
          </a:xfrm>
          <a:prstGeom prst="rect">
            <a:avLst/>
          </a:prstGeom>
        </p:spPr>
      </p:pic>
      <p:sp>
        <p:nvSpPr>
          <p:cNvPr id="2" name="Rectangle 1">
            <a:extLst>
              <a:ext uri="{FF2B5EF4-FFF2-40B4-BE49-F238E27FC236}">
                <a16:creationId xmlns:a16="http://schemas.microsoft.com/office/drawing/2014/main" id="{706425BA-E70F-49C6-93A1-2F2F72419184}"/>
              </a:ext>
            </a:extLst>
          </p:cNvPr>
          <p:cNvSpPr/>
          <p:nvPr/>
        </p:nvSpPr>
        <p:spPr>
          <a:xfrm>
            <a:off x="5705475" y="2702641"/>
            <a:ext cx="1247775" cy="381522"/>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Planification</a:t>
            </a:r>
          </a:p>
        </p:txBody>
      </p:sp>
      <p:sp>
        <p:nvSpPr>
          <p:cNvPr id="4" name="Rectangle 3">
            <a:extLst>
              <a:ext uri="{FF2B5EF4-FFF2-40B4-BE49-F238E27FC236}">
                <a16:creationId xmlns:a16="http://schemas.microsoft.com/office/drawing/2014/main" id="{FDAA36C9-1D8D-429A-B6EF-9D99C9EFC343}"/>
              </a:ext>
            </a:extLst>
          </p:cNvPr>
          <p:cNvSpPr/>
          <p:nvPr/>
        </p:nvSpPr>
        <p:spPr>
          <a:xfrm>
            <a:off x="8639175" y="3390900"/>
            <a:ext cx="1371600" cy="5429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Préparation</a:t>
            </a: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 des
investigations</a:t>
            </a:r>
          </a:p>
        </p:txBody>
      </p:sp>
      <p:sp>
        <p:nvSpPr>
          <p:cNvPr id="6" name="Rectangle 5">
            <a:extLst>
              <a:ext uri="{FF2B5EF4-FFF2-40B4-BE49-F238E27FC236}">
                <a16:creationId xmlns:a16="http://schemas.microsoft.com/office/drawing/2014/main" id="{A3E6FF6F-B30A-49FD-826F-E6B1E4292150}"/>
              </a:ext>
            </a:extLst>
          </p:cNvPr>
          <p:cNvSpPr/>
          <p:nvPr/>
        </p:nvSpPr>
        <p:spPr>
          <a:xfrm>
            <a:off x="6981825" y="4552950"/>
            <a:ext cx="1638300" cy="800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111111"/>
                </a:solidFill>
                <a:effectLst/>
                <a:uFillTx/>
                <a:latin typeface="Montserrat"/>
                <a:ea typeface="Montserrat"/>
                <a:cs typeface="Montserrat"/>
                <a:sym typeface="Montserrat"/>
              </a:rPr>
              <a:t>Réalisation des
campagnes de
mesures</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8" name="Rectangle 7">
            <a:extLst>
              <a:ext uri="{FF2B5EF4-FFF2-40B4-BE49-F238E27FC236}">
                <a16:creationId xmlns:a16="http://schemas.microsoft.com/office/drawing/2014/main" id="{E9B9FE72-1B1E-423C-AF94-E6865F526FEB}"/>
              </a:ext>
            </a:extLst>
          </p:cNvPr>
          <p:cNvSpPr/>
          <p:nvPr/>
        </p:nvSpPr>
        <p:spPr>
          <a:xfrm>
            <a:off x="5467351" y="5703376"/>
            <a:ext cx="1514474" cy="875655"/>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111111"/>
                </a:solidFill>
                <a:effectLst/>
                <a:uFillTx/>
                <a:latin typeface="Montserrat"/>
                <a:ea typeface="Montserrat"/>
                <a:cs typeface="Montserrat"/>
                <a:sym typeface="Montserrat"/>
              </a:rPr>
              <a:t>Analyse des risques
et suivi</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9" name="Rectangle 8">
            <a:extLst>
              <a:ext uri="{FF2B5EF4-FFF2-40B4-BE49-F238E27FC236}">
                <a16:creationId xmlns:a16="http://schemas.microsoft.com/office/drawing/2014/main" id="{DD3BE04A-5672-4F3D-AA98-8251402C0012}"/>
              </a:ext>
            </a:extLst>
          </p:cNvPr>
          <p:cNvSpPr/>
          <p:nvPr/>
        </p:nvSpPr>
        <p:spPr>
          <a:xfrm>
            <a:off x="4086225" y="4676775"/>
            <a:ext cx="1381125" cy="5524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Activités</a:t>
            </a: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 de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soutien</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10" name="Rectangle 9">
            <a:extLst>
              <a:ext uri="{FF2B5EF4-FFF2-40B4-BE49-F238E27FC236}">
                <a16:creationId xmlns:a16="http://schemas.microsoft.com/office/drawing/2014/main" id="{7A0C329C-F851-48E8-946A-DD7DED735B20}"/>
              </a:ext>
            </a:extLst>
          </p:cNvPr>
          <p:cNvSpPr/>
          <p:nvPr/>
        </p:nvSpPr>
        <p:spPr>
          <a:xfrm>
            <a:off x="2228850" y="3115161"/>
            <a:ext cx="1847850" cy="852406"/>
          </a:xfrm>
          <a:prstGeom prst="rect">
            <a:avLst/>
          </a:prstGeom>
          <a:solidFill>
            <a:srgbClr val="FFFFFF"/>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111111"/>
                </a:solidFill>
                <a:effectLst/>
                <a:uFillTx/>
                <a:latin typeface="Montserrat"/>
                <a:ea typeface="Montserrat"/>
                <a:cs typeface="Montserrat"/>
                <a:sym typeface="Montserrat"/>
              </a:rPr>
              <a:t>Rapport d’évaluation de
l’état de la chaussée</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Tree>
    <p:extLst>
      <p:ext uri="{BB962C8B-B14F-4D97-AF65-F5344CB8AC3E}">
        <p14:creationId xmlns:p14="http://schemas.microsoft.com/office/powerpoint/2010/main" val="9830314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pic>
        <p:nvPicPr>
          <p:cNvPr id="2" name="Obraz 1"/>
          <p:cNvPicPr>
            <a:picLocks noChangeAspect="1"/>
          </p:cNvPicPr>
          <p:nvPr/>
        </p:nvPicPr>
        <p:blipFill>
          <a:blip r:embed="rId2"/>
          <a:stretch>
            <a:fillRect/>
          </a:stretch>
        </p:blipFill>
        <p:spPr>
          <a:xfrm>
            <a:off x="1149716" y="2137626"/>
            <a:ext cx="9892568" cy="4443056"/>
          </a:xfrm>
          <a:prstGeom prst="rect">
            <a:avLst/>
          </a:prstGeom>
        </p:spPr>
      </p:pic>
      <p:sp>
        <p:nvSpPr>
          <p:cNvPr id="7" name="Content Placeholder 5">
            <a:extLst>
              <a:ext uri="{FF2B5EF4-FFF2-40B4-BE49-F238E27FC236}">
                <a16:creationId xmlns:a16="http://schemas.microsoft.com/office/drawing/2014/main" id="{F50EEDA8-74CE-D2D5-FA52-5D111688953C}"/>
              </a:ext>
            </a:extLst>
          </p:cNvPr>
          <p:cNvSpPr txBox="1">
            <a:spLocks/>
          </p:cNvSpPr>
          <p:nvPr/>
        </p:nvSpPr>
        <p:spPr>
          <a:xfrm>
            <a:off x="680803" y="1599487"/>
            <a:ext cx="10515600" cy="36607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800" kern="1200">
                <a:solidFill>
                  <a:schemeClr val="tx1"/>
                </a:solidFill>
                <a:latin typeface="Montserrat" panose="020B0604020202020204" pitchFamily="34" charset="0"/>
                <a:ea typeface="Montserrat"/>
                <a:cs typeface="Montserrat" panose="020B0604020202020204" pitchFamily="34" charset="0"/>
                <a:sym typeface="Montserrat"/>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B0604020202020204" pitchFamily="34" charset="0"/>
                <a:ea typeface="Montserrat"/>
                <a:cs typeface="Montserrat" panose="020B0604020202020204" pitchFamily="34" charset="0"/>
                <a:sym typeface="Montserrat"/>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B0604020202020204" pitchFamily="34" charset="0"/>
                <a:ea typeface="Montserrat"/>
                <a:cs typeface="Montserrat" panose="020B0604020202020204" pitchFamily="34" charset="0"/>
                <a:sym typeface="Montserrat"/>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B0604020202020204" pitchFamily="34" charset="0"/>
                <a:ea typeface="Montserrat"/>
                <a:cs typeface="Montserrat" panose="020B0604020202020204" pitchFamily="34" charset="0"/>
                <a:sym typeface="Montserrat"/>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B0604020202020204" pitchFamily="34" charset="0"/>
                <a:ea typeface="Montserrat"/>
                <a:cs typeface="Montserrat" panose="020B0604020202020204" pitchFamily="34" charset="0"/>
                <a:sym typeface="Montserra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ontserrat"/>
                <a:cs typeface="Montserrat"/>
                <a:sym typeface="Montserrat"/>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ontserrat"/>
                <a:cs typeface="Montserrat"/>
                <a:sym typeface="Montserrat"/>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ontserrat"/>
                <a:cs typeface="Montserrat"/>
                <a:sym typeface="Montserrat"/>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ontserrat"/>
                <a:cs typeface="Montserrat"/>
                <a:sym typeface="Montserrat"/>
              </a:defRPr>
            </a:lvl9pPr>
          </a:lstStyle>
          <a:p>
            <a:r>
              <a:rPr sz="1800">
                <a:latin typeface="Montserrat"/>
                <a:ea typeface="Montserrat"/>
                <a:cs typeface="Montserrat"/>
                <a:sym typeface="Montserrat"/>
              </a:rPr>
              <a:t>Approche générale</a:t>
            </a:r>
          </a:p>
        </p:txBody>
      </p:sp>
      <p:sp>
        <p:nvSpPr>
          <p:cNvPr id="4" name="Rectangle 3">
            <a:extLst>
              <a:ext uri="{FF2B5EF4-FFF2-40B4-BE49-F238E27FC236}">
                <a16:creationId xmlns:a16="http://schemas.microsoft.com/office/drawing/2014/main" id="{C2E384EE-52F7-4093-8B4C-F972393124D6}"/>
              </a:ext>
            </a:extLst>
          </p:cNvPr>
          <p:cNvSpPr/>
          <p:nvPr/>
        </p:nvSpPr>
        <p:spPr>
          <a:xfrm>
            <a:off x="1800225" y="3162300"/>
            <a:ext cx="1152525" cy="628650"/>
          </a:xfrm>
          <a:prstGeom prst="rect">
            <a:avLst/>
          </a:prstGeom>
          <a:solidFill>
            <a:srgbClr val="E2F0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Plan de
diagnostic</a:t>
            </a:r>
          </a:p>
        </p:txBody>
      </p:sp>
      <p:sp>
        <p:nvSpPr>
          <p:cNvPr id="6" name="Rectangle 5">
            <a:extLst>
              <a:ext uri="{FF2B5EF4-FFF2-40B4-BE49-F238E27FC236}">
                <a16:creationId xmlns:a16="http://schemas.microsoft.com/office/drawing/2014/main" id="{84C4161E-B6B2-4228-9F90-20453B65A766}"/>
              </a:ext>
            </a:extLst>
          </p:cNvPr>
          <p:cNvSpPr/>
          <p:nvPr/>
        </p:nvSpPr>
        <p:spPr>
          <a:xfrm>
            <a:off x="4876800" y="2324100"/>
            <a:ext cx="952500" cy="638175"/>
          </a:xfrm>
          <a:prstGeom prst="rect">
            <a:avLst/>
          </a:prstGeom>
          <a:solidFill>
            <a:srgbClr val="FFF15B"/>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Travaux
de terrain</a:t>
            </a:r>
          </a:p>
        </p:txBody>
      </p:sp>
      <p:sp>
        <p:nvSpPr>
          <p:cNvPr id="8" name="Rectangle 7">
            <a:extLst>
              <a:ext uri="{FF2B5EF4-FFF2-40B4-BE49-F238E27FC236}">
                <a16:creationId xmlns:a16="http://schemas.microsoft.com/office/drawing/2014/main" id="{F1C01FDE-987C-44BD-B132-1037048D5DDF}"/>
              </a:ext>
            </a:extLst>
          </p:cNvPr>
          <p:cNvSpPr/>
          <p:nvPr/>
        </p:nvSpPr>
        <p:spPr>
          <a:xfrm>
            <a:off x="4610100" y="3981450"/>
            <a:ext cx="1219200" cy="638175"/>
          </a:xfrm>
          <a:prstGeom prst="rect">
            <a:avLst/>
          </a:prstGeom>
          <a:solidFill>
            <a:srgbClr val="C9D8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Travaux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en</a:t>
            </a: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laboratoire</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9" name="Rectangle 8">
            <a:extLst>
              <a:ext uri="{FF2B5EF4-FFF2-40B4-BE49-F238E27FC236}">
                <a16:creationId xmlns:a16="http://schemas.microsoft.com/office/drawing/2014/main" id="{4AAF9270-35D1-44BA-9622-1632B60B9D79}"/>
              </a:ext>
            </a:extLst>
          </p:cNvPr>
          <p:cNvSpPr/>
          <p:nvPr/>
        </p:nvSpPr>
        <p:spPr>
          <a:xfrm>
            <a:off x="8229600" y="2181225"/>
            <a:ext cx="1562100" cy="914400"/>
          </a:xfrm>
          <a:prstGeom prst="rect">
            <a:avLst/>
          </a:prstGeom>
          <a:solidFill>
            <a:srgbClr val="F6D1B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111111"/>
                </a:solidFill>
                <a:effectLst/>
                <a:uFillTx/>
                <a:latin typeface="Montserrat"/>
                <a:ea typeface="Montserrat"/>
                <a:cs typeface="Montserrat"/>
                <a:sym typeface="Montserrat"/>
              </a:rPr>
              <a:t>Évaluation de
l’état de la
chaussée</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10" name="Rectangle 9">
            <a:extLst>
              <a:ext uri="{FF2B5EF4-FFF2-40B4-BE49-F238E27FC236}">
                <a16:creationId xmlns:a16="http://schemas.microsoft.com/office/drawing/2014/main" id="{86C7CF2E-7733-4CA4-BF62-DA2A75265AD8}"/>
              </a:ext>
            </a:extLst>
          </p:cNvPr>
          <p:cNvSpPr/>
          <p:nvPr/>
        </p:nvSpPr>
        <p:spPr>
          <a:xfrm>
            <a:off x="8782050" y="4410075"/>
            <a:ext cx="1390650" cy="609600"/>
          </a:xfrm>
          <a:prstGeom prst="rect">
            <a:avLst/>
          </a:prstGeom>
          <a:solidFill>
            <a:srgbClr val="E2F0D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Plan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d’entretien</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11" name="Rectangle 10">
            <a:extLst>
              <a:ext uri="{FF2B5EF4-FFF2-40B4-BE49-F238E27FC236}">
                <a16:creationId xmlns:a16="http://schemas.microsoft.com/office/drawing/2014/main" id="{DEA323F2-D587-4679-9BFA-EC295837EA30}"/>
              </a:ext>
            </a:extLst>
          </p:cNvPr>
          <p:cNvSpPr/>
          <p:nvPr/>
        </p:nvSpPr>
        <p:spPr>
          <a:xfrm>
            <a:off x="6486525" y="5143500"/>
            <a:ext cx="1371600" cy="609600"/>
          </a:xfrm>
          <a:prstGeom prst="rect">
            <a:avLst/>
          </a:prstGeom>
          <a:solidFill>
            <a:srgbClr val="FFF15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Travaux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d’entretien</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12" name="Rectangle 11">
            <a:extLst>
              <a:ext uri="{FF2B5EF4-FFF2-40B4-BE49-F238E27FC236}">
                <a16:creationId xmlns:a16="http://schemas.microsoft.com/office/drawing/2014/main" id="{B59DD4B1-83AC-436D-B200-3E50326014D2}"/>
              </a:ext>
            </a:extLst>
          </p:cNvPr>
          <p:cNvSpPr/>
          <p:nvPr/>
        </p:nvSpPr>
        <p:spPr>
          <a:xfrm>
            <a:off x="2581275" y="5143500"/>
            <a:ext cx="1181100" cy="609600"/>
          </a:xfrm>
          <a:prstGeom prst="rect">
            <a:avLst/>
          </a:prstGeom>
          <a:solidFill>
            <a:srgbClr val="E7E6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Suivi</a:t>
            </a:r>
            <a:r>
              <a:rPr kumimoji="0" lang="en-GB" sz="1400" i="0" u="none" strike="noStrike" cap="none" spc="0" normalizeH="0" baseline="0" dirty="0">
                <a:ln>
                  <a:noFill/>
                </a:ln>
                <a:solidFill>
                  <a:srgbClr val="111111"/>
                </a:solidFill>
                <a:effectLst/>
                <a:uFillTx/>
                <a:latin typeface="Montserrat"/>
                <a:ea typeface="Montserrat"/>
                <a:cs typeface="Montserrat"/>
                <a:sym typeface="Montserrat"/>
              </a:rPr>
              <a:t> de
</a:t>
            </a:r>
            <a:r>
              <a:rPr kumimoji="0" lang="en-GB" sz="1400" i="0" u="none" strike="noStrike" cap="none" spc="0" normalizeH="0" baseline="0" dirty="0" err="1">
                <a:ln>
                  <a:noFill/>
                </a:ln>
                <a:solidFill>
                  <a:srgbClr val="111111"/>
                </a:solidFill>
                <a:effectLst/>
                <a:uFillTx/>
                <a:latin typeface="Montserrat"/>
                <a:ea typeface="Montserrat"/>
                <a:cs typeface="Montserrat"/>
                <a:sym typeface="Montserrat"/>
              </a:rPr>
              <a:t>l’état</a:t>
            </a:r>
            <a:endParaRPr kumimoji="0" lang="en-GB" sz="1400" i="0" u="none" strike="noStrike" cap="none" spc="0" normalizeH="0" baseline="0" dirty="0">
              <a:ln>
                <a:noFill/>
              </a:ln>
              <a:solidFill>
                <a:srgbClr val="111111"/>
              </a:solidFill>
              <a:effectLst/>
              <a:uFillTx/>
              <a:latin typeface="Montserrat"/>
              <a:ea typeface="Montserrat"/>
              <a:cs typeface="Montserrat"/>
              <a:sym typeface="Montserrat"/>
            </a:endParaRPr>
          </a:p>
        </p:txBody>
      </p:sp>
      <p:sp>
        <p:nvSpPr>
          <p:cNvPr id="16" name="Rectangle 15">
            <a:extLst>
              <a:ext uri="{FF2B5EF4-FFF2-40B4-BE49-F238E27FC236}">
                <a16:creationId xmlns:a16="http://schemas.microsoft.com/office/drawing/2014/main" id="{797F4838-FE0A-432C-AFD3-1EED934CD71E}"/>
              </a:ext>
            </a:extLst>
          </p:cNvPr>
          <p:cNvSpPr/>
          <p:nvPr/>
        </p:nvSpPr>
        <p:spPr>
          <a:xfrm>
            <a:off x="8382000" y="5734050"/>
            <a:ext cx="154305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rgbClr val="FF0000"/>
                </a:solidFill>
                <a:effectLst/>
                <a:uFillTx/>
                <a:latin typeface="Montserrat"/>
                <a:ea typeface="Montserrat"/>
                <a:cs typeface="Montserrat"/>
                <a:sym typeface="Montserrat"/>
              </a:rPr>
              <a:t>Entretien
des chaussées
</a:t>
            </a:r>
            <a:r>
              <a:rPr kumimoji="0" lang="en-GB" sz="1400" b="1" i="0" u="none" strike="noStrike" cap="none" spc="0" normalizeH="0" baseline="0" dirty="0" err="1">
                <a:ln>
                  <a:noFill/>
                </a:ln>
                <a:solidFill>
                  <a:srgbClr val="FF0000"/>
                </a:solidFill>
                <a:effectLst/>
                <a:uFillTx/>
                <a:latin typeface="Montserrat"/>
                <a:ea typeface="Montserrat"/>
                <a:cs typeface="Montserrat"/>
                <a:sym typeface="Montserrat"/>
              </a:rPr>
              <a:t>routières</a:t>
            </a:r>
            <a:endParaRPr kumimoji="0" lang="en-GB" sz="1400" b="1" i="0" u="none" strike="noStrike" cap="none" spc="0" normalizeH="0" baseline="0" dirty="0">
              <a:ln>
                <a:noFill/>
              </a:ln>
              <a:solidFill>
                <a:srgbClr val="FF0000"/>
              </a:solidFill>
              <a:effectLst/>
              <a:uFillTx/>
              <a:latin typeface="Montserrat"/>
              <a:ea typeface="Montserrat"/>
              <a:cs typeface="Montserrat"/>
              <a:sym typeface="Montserrat"/>
            </a:endParaRPr>
          </a:p>
        </p:txBody>
      </p:sp>
      <p:sp>
        <p:nvSpPr>
          <p:cNvPr id="21" name="Rectangle 20">
            <a:extLst>
              <a:ext uri="{FF2B5EF4-FFF2-40B4-BE49-F238E27FC236}">
                <a16:creationId xmlns:a16="http://schemas.microsoft.com/office/drawing/2014/main" id="{52CA684D-ADD1-4DC2-B163-F276243B8949}"/>
              </a:ext>
            </a:extLst>
          </p:cNvPr>
          <p:cNvSpPr/>
          <p:nvPr/>
        </p:nvSpPr>
        <p:spPr>
          <a:xfrm>
            <a:off x="9925050" y="5734050"/>
            <a:ext cx="2266950" cy="77470"/>
          </a:xfrm>
          <a:prstGeom prst="rect">
            <a:avLst/>
          </a:prstGeom>
          <a:solidFill>
            <a:srgbClr val="F5AB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Rectangle 21">
            <a:extLst>
              <a:ext uri="{FF2B5EF4-FFF2-40B4-BE49-F238E27FC236}">
                <a16:creationId xmlns:a16="http://schemas.microsoft.com/office/drawing/2014/main" id="{388909FA-B45D-4D2C-96C2-8AB7E7F43352}"/>
              </a:ext>
            </a:extLst>
          </p:cNvPr>
          <p:cNvSpPr/>
          <p:nvPr/>
        </p:nvSpPr>
        <p:spPr>
          <a:xfrm>
            <a:off x="9925050" y="5810250"/>
            <a:ext cx="2266950" cy="77470"/>
          </a:xfrm>
          <a:prstGeom prst="rect">
            <a:avLst/>
          </a:prstGeom>
          <a:solidFill>
            <a:srgbClr val="F6A6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30CE983C-289A-4D44-8596-AC50755C9B3B}"/>
              </a:ext>
            </a:extLst>
          </p:cNvPr>
          <p:cNvSpPr/>
          <p:nvPr/>
        </p:nvSpPr>
        <p:spPr>
          <a:xfrm>
            <a:off x="9925050" y="5886450"/>
            <a:ext cx="2266950" cy="77470"/>
          </a:xfrm>
          <a:prstGeom prst="rect">
            <a:avLst/>
          </a:prstGeom>
          <a:solidFill>
            <a:srgbClr val="F7A1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6CA33BC5-C50E-4651-8BF4-F3B192341813}"/>
              </a:ext>
            </a:extLst>
          </p:cNvPr>
          <p:cNvSpPr/>
          <p:nvPr/>
        </p:nvSpPr>
        <p:spPr>
          <a:xfrm>
            <a:off x="9925050" y="5962650"/>
            <a:ext cx="2266950" cy="77470"/>
          </a:xfrm>
          <a:prstGeom prst="rect">
            <a:avLst/>
          </a:prstGeom>
          <a:solidFill>
            <a:srgbClr val="F89C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Rectangle 24">
            <a:extLst>
              <a:ext uri="{FF2B5EF4-FFF2-40B4-BE49-F238E27FC236}">
                <a16:creationId xmlns:a16="http://schemas.microsoft.com/office/drawing/2014/main" id="{16FB7152-D235-43D5-81B2-D66CA73D5607}"/>
              </a:ext>
            </a:extLst>
          </p:cNvPr>
          <p:cNvSpPr/>
          <p:nvPr/>
        </p:nvSpPr>
        <p:spPr>
          <a:xfrm>
            <a:off x="9925050" y="6038850"/>
            <a:ext cx="2266950" cy="77470"/>
          </a:xfrm>
          <a:prstGeom prst="rect">
            <a:avLst/>
          </a:prstGeom>
          <a:solidFill>
            <a:srgbClr val="F997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Rectangle 25">
            <a:extLst>
              <a:ext uri="{FF2B5EF4-FFF2-40B4-BE49-F238E27FC236}">
                <a16:creationId xmlns:a16="http://schemas.microsoft.com/office/drawing/2014/main" id="{5CCA83A4-A911-465D-A8B5-426363B8769D}"/>
              </a:ext>
            </a:extLst>
          </p:cNvPr>
          <p:cNvSpPr/>
          <p:nvPr/>
        </p:nvSpPr>
        <p:spPr>
          <a:xfrm>
            <a:off x="9925050" y="6115050"/>
            <a:ext cx="2266950" cy="77470"/>
          </a:xfrm>
          <a:prstGeom prst="rect">
            <a:avLst/>
          </a:prstGeom>
          <a:solidFill>
            <a:srgbClr val="FA92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Rectangle 26">
            <a:extLst>
              <a:ext uri="{FF2B5EF4-FFF2-40B4-BE49-F238E27FC236}">
                <a16:creationId xmlns:a16="http://schemas.microsoft.com/office/drawing/2014/main" id="{05AF4624-9942-4FD2-95AD-C861E6BAE39C}"/>
              </a:ext>
            </a:extLst>
          </p:cNvPr>
          <p:cNvSpPr/>
          <p:nvPr/>
        </p:nvSpPr>
        <p:spPr>
          <a:xfrm>
            <a:off x="9925050" y="6191250"/>
            <a:ext cx="2266950" cy="77470"/>
          </a:xfrm>
          <a:prstGeom prst="rect">
            <a:avLst/>
          </a:prstGeom>
          <a:solidFill>
            <a:srgbClr val="FA8D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Rectangle 27">
            <a:extLst>
              <a:ext uri="{FF2B5EF4-FFF2-40B4-BE49-F238E27FC236}">
                <a16:creationId xmlns:a16="http://schemas.microsoft.com/office/drawing/2014/main" id="{FE700434-E13E-4926-880A-C2DFBD0B0993}"/>
              </a:ext>
            </a:extLst>
          </p:cNvPr>
          <p:cNvSpPr/>
          <p:nvPr/>
        </p:nvSpPr>
        <p:spPr>
          <a:xfrm>
            <a:off x="9925050" y="6267450"/>
            <a:ext cx="2266950" cy="77470"/>
          </a:xfrm>
          <a:prstGeom prst="rect">
            <a:avLst/>
          </a:prstGeom>
          <a:solidFill>
            <a:srgbClr val="FB88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Rectangle 28">
            <a:extLst>
              <a:ext uri="{FF2B5EF4-FFF2-40B4-BE49-F238E27FC236}">
                <a16:creationId xmlns:a16="http://schemas.microsoft.com/office/drawing/2014/main" id="{916BB77C-DE91-44CD-9C81-7497F8E3CA5A}"/>
              </a:ext>
            </a:extLst>
          </p:cNvPr>
          <p:cNvSpPr/>
          <p:nvPr/>
        </p:nvSpPr>
        <p:spPr>
          <a:xfrm>
            <a:off x="9925050" y="6343650"/>
            <a:ext cx="2266950" cy="77470"/>
          </a:xfrm>
          <a:prstGeom prst="rect">
            <a:avLst/>
          </a:prstGeom>
          <a:solidFill>
            <a:srgbClr val="FC83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0" name="Rectangle 29">
            <a:extLst>
              <a:ext uri="{FF2B5EF4-FFF2-40B4-BE49-F238E27FC236}">
                <a16:creationId xmlns:a16="http://schemas.microsoft.com/office/drawing/2014/main" id="{F5DE9C8A-84DD-40EB-939D-6047BD98F004}"/>
              </a:ext>
            </a:extLst>
          </p:cNvPr>
          <p:cNvSpPr/>
          <p:nvPr/>
        </p:nvSpPr>
        <p:spPr>
          <a:xfrm>
            <a:off x="9925050" y="6419850"/>
            <a:ext cx="2266950" cy="77470"/>
          </a:xfrm>
          <a:prstGeom prst="rect">
            <a:avLst/>
          </a:prstGeom>
          <a:solidFill>
            <a:srgbClr val="FD7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24827246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Système de diagnostic de l’état des chaussées</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pPr>
              <a:spcBef>
                <a:spcPts val="1000"/>
              </a:spcBef>
            </a:pPr>
            <a:r>
              <a:rPr sz="1800" dirty="0" err="1">
                <a:latin typeface="Montserrat"/>
                <a:ea typeface="Montserrat"/>
                <a:cs typeface="Montserrat"/>
                <a:sym typeface="Montserrat"/>
              </a:rPr>
              <a:t>Procédure</a:t>
            </a:r>
            <a:r>
              <a:rPr sz="1800" dirty="0">
                <a:latin typeface="Montserrat"/>
                <a:ea typeface="Montserrat"/>
                <a:cs typeface="Montserrat"/>
                <a:sym typeface="Montserrat"/>
              </a:rPr>
              <a:t> </a:t>
            </a:r>
            <a:r>
              <a:rPr sz="1800" dirty="0" err="1">
                <a:latin typeface="Montserrat"/>
                <a:ea typeface="Montserrat"/>
                <a:cs typeface="Montserrat"/>
                <a:sym typeface="Montserrat"/>
              </a:rPr>
              <a:t>générale</a:t>
            </a:r>
            <a:r>
              <a:rPr sz="1800" dirty="0">
                <a:latin typeface="Montserrat"/>
                <a:ea typeface="Montserrat"/>
                <a:cs typeface="Montserrat"/>
                <a:sym typeface="Montserrat"/>
              </a:rPr>
              <a:t> :</a:t>
            </a:r>
          </a:p>
          <a:p>
            <a:pPr>
              <a:spcBef>
                <a:spcPts val="1000"/>
              </a:spcBef>
            </a:pPr>
            <a:r>
              <a:rPr sz="1800" dirty="0">
                <a:latin typeface="Montserrat"/>
                <a:ea typeface="Montserrat"/>
                <a:cs typeface="Montserrat"/>
                <a:sym typeface="Montserrat"/>
              </a:rPr>
              <a:t>Campagne de </a:t>
            </a:r>
            <a:r>
              <a:rPr sz="1800" dirty="0" err="1">
                <a:latin typeface="Montserrat"/>
                <a:ea typeface="Montserrat"/>
                <a:cs typeface="Montserrat"/>
                <a:sym typeface="Montserrat"/>
              </a:rPr>
              <a:t>mesures</a:t>
            </a:r>
            <a:r>
              <a:rPr sz="1800" dirty="0">
                <a:latin typeface="Montserrat"/>
                <a:ea typeface="Montserrat"/>
                <a:cs typeface="Montserrat"/>
                <a:sym typeface="Montserrat"/>
              </a:rPr>
              <a:t>.</a:t>
            </a:r>
          </a:p>
          <a:p>
            <a:pPr>
              <a:spcBef>
                <a:spcPts val="1000"/>
              </a:spcBef>
            </a:pPr>
            <a:r>
              <a:rPr sz="1800" dirty="0">
                <a:latin typeface="Montserrat"/>
                <a:ea typeface="Montserrat"/>
                <a:cs typeface="Montserrat"/>
                <a:sym typeface="Montserrat"/>
              </a:rPr>
              <a:t>Sections </a:t>
            </a:r>
            <a:r>
              <a:rPr sz="1800" dirty="0" err="1">
                <a:latin typeface="Montserrat"/>
                <a:ea typeface="Montserrat"/>
                <a:cs typeface="Montserrat"/>
                <a:sym typeface="Montserrat"/>
              </a:rPr>
              <a:t>fiables</a:t>
            </a:r>
            <a:r>
              <a:rPr sz="1800" dirty="0">
                <a:latin typeface="Montserrat"/>
                <a:ea typeface="Montserrat"/>
                <a:cs typeface="Montserrat"/>
                <a:sym typeface="Montserrat"/>
              </a:rPr>
              <a:t> et sections </a:t>
            </a:r>
            <a:r>
              <a:rPr sz="1800" dirty="0" err="1">
                <a:latin typeface="Montserrat"/>
                <a:ea typeface="Montserrat"/>
                <a:cs typeface="Montserrat"/>
                <a:sym typeface="Montserrat"/>
              </a:rPr>
              <a:t>marquées</a:t>
            </a:r>
            <a:r>
              <a:rPr sz="1800" dirty="0">
                <a:latin typeface="Montserrat"/>
                <a:ea typeface="Montserrat"/>
                <a:cs typeface="Montserrat"/>
                <a:sym typeface="Montserrat"/>
              </a:rPr>
              <a:t>.</a:t>
            </a:r>
          </a:p>
          <a:p>
            <a:pPr>
              <a:spcBef>
                <a:spcPts val="1000"/>
              </a:spcBef>
            </a:pPr>
            <a:r>
              <a:rPr sz="1800" dirty="0" err="1">
                <a:latin typeface="Montserrat"/>
                <a:ea typeface="Montserrat"/>
                <a:cs typeface="Montserrat"/>
                <a:sym typeface="Montserrat"/>
              </a:rPr>
              <a:t>Évaluations</a:t>
            </a:r>
            <a:r>
              <a:rPr sz="1800" dirty="0">
                <a:latin typeface="Montserrat"/>
                <a:ea typeface="Montserrat"/>
                <a:cs typeface="Montserrat"/>
                <a:sym typeface="Montserrat"/>
              </a:rPr>
              <a:t> par section et </a:t>
            </a:r>
            <a:r>
              <a:rPr sz="1800" dirty="0" err="1">
                <a:latin typeface="Montserrat"/>
                <a:ea typeface="Montserrat"/>
                <a:cs typeface="Montserrat"/>
                <a:sym typeface="Montserrat"/>
              </a:rPr>
              <a:t>niveau</a:t>
            </a:r>
            <a:r>
              <a:rPr sz="1800" dirty="0">
                <a:latin typeface="Montserrat"/>
                <a:ea typeface="Montserrat"/>
                <a:cs typeface="Montserrat"/>
                <a:sym typeface="Montserrat"/>
              </a:rPr>
              <a:t> moyen des </a:t>
            </a:r>
            <a:r>
              <a:rPr sz="1800" dirty="0" err="1">
                <a:latin typeface="Montserrat"/>
                <a:ea typeface="Montserrat"/>
                <a:cs typeface="Montserrat"/>
                <a:sym typeface="Montserrat"/>
              </a:rPr>
              <a:t>évaluations</a:t>
            </a:r>
            <a:r>
              <a:rPr sz="1800" dirty="0">
                <a:latin typeface="Montserrat"/>
                <a:ea typeface="Montserrat"/>
                <a:cs typeface="Montserrat"/>
                <a:sym typeface="Montserrat"/>
              </a:rPr>
              <a:t> par section.</a:t>
            </a:r>
          </a:p>
          <a:p>
            <a:pPr>
              <a:spcBef>
                <a:spcPts val="1000"/>
              </a:spcBef>
            </a:pPr>
            <a:r>
              <a:rPr sz="1800" dirty="0" err="1">
                <a:latin typeface="Montserrat"/>
                <a:ea typeface="Montserrat"/>
                <a:cs typeface="Montserrat"/>
                <a:sym typeface="Montserrat"/>
              </a:rPr>
              <a:t>Paramètre</a:t>
            </a:r>
            <a:r>
              <a:rPr sz="1800" dirty="0">
                <a:latin typeface="Montserrat"/>
                <a:ea typeface="Montserrat"/>
                <a:cs typeface="Montserrat"/>
                <a:sym typeface="Montserrat"/>
              </a:rPr>
              <a:t>(s) dominant(s) au </a:t>
            </a:r>
            <a:r>
              <a:rPr sz="1800" dirty="0" err="1">
                <a:latin typeface="Montserrat"/>
                <a:ea typeface="Montserrat"/>
                <a:cs typeface="Montserrat"/>
                <a:sym typeface="Montserrat"/>
              </a:rPr>
              <a:t>niveau</a:t>
            </a:r>
            <a:r>
              <a:rPr sz="1800" dirty="0">
                <a:latin typeface="Montserrat"/>
                <a:ea typeface="Montserrat"/>
                <a:cs typeface="Montserrat"/>
                <a:sym typeface="Montserrat"/>
              </a:rPr>
              <a:t> </a:t>
            </a:r>
            <a:r>
              <a:rPr sz="1800" dirty="0" err="1">
                <a:latin typeface="Montserrat"/>
                <a:ea typeface="Montserrat"/>
                <a:cs typeface="Montserrat"/>
                <a:sym typeface="Montserrat"/>
              </a:rPr>
              <a:t>d’alerte</a:t>
            </a:r>
            <a:r>
              <a:rPr sz="1800" dirty="0">
                <a:latin typeface="Montserrat"/>
                <a:ea typeface="Montserrat"/>
                <a:cs typeface="Montserrat"/>
                <a:sym typeface="Montserrat"/>
              </a:rPr>
              <a:t> et au </a:t>
            </a:r>
            <a:r>
              <a:rPr sz="1800" dirty="0" err="1">
                <a:latin typeface="Montserrat"/>
                <a:ea typeface="Montserrat"/>
                <a:cs typeface="Montserrat"/>
                <a:sym typeface="Montserrat"/>
              </a:rPr>
              <a:t>niveau</a:t>
            </a:r>
            <a:r>
              <a:rPr sz="1800" dirty="0">
                <a:latin typeface="Montserrat"/>
                <a:ea typeface="Montserrat"/>
                <a:cs typeface="Montserrat"/>
                <a:sym typeface="Montserrat"/>
              </a:rPr>
              <a:t> critique.</a:t>
            </a:r>
          </a:p>
          <a:p>
            <a:pPr>
              <a:spcBef>
                <a:spcPts val="1000"/>
              </a:spcBef>
            </a:pPr>
            <a:r>
              <a:rPr sz="1800" dirty="0" err="1">
                <a:latin typeface="Montserrat"/>
                <a:ea typeface="Montserrat"/>
                <a:cs typeface="Montserrat"/>
                <a:sym typeface="Montserrat"/>
              </a:rPr>
              <a:t>Besoins</a:t>
            </a:r>
            <a:r>
              <a:rPr sz="1800" dirty="0">
                <a:latin typeface="Montserrat"/>
                <a:ea typeface="Montserrat"/>
                <a:cs typeface="Montserrat"/>
                <a:sym typeface="Montserrat"/>
              </a:rPr>
              <a:t> de </a:t>
            </a:r>
            <a:r>
              <a:rPr sz="1800" dirty="0" err="1">
                <a:latin typeface="Montserrat"/>
                <a:ea typeface="Montserrat"/>
                <a:cs typeface="Montserrat"/>
                <a:sym typeface="Montserrat"/>
              </a:rPr>
              <a:t>rénovation</a:t>
            </a:r>
            <a:r>
              <a:rPr sz="1800" dirty="0">
                <a:latin typeface="Montserrat"/>
                <a:ea typeface="Montserrat"/>
                <a:cs typeface="Montserrat"/>
                <a:sym typeface="Montserrat"/>
              </a:rPr>
              <a:t>.</a:t>
            </a:r>
          </a:p>
          <a:p>
            <a:pPr>
              <a:spcBef>
                <a:spcPts val="1000"/>
              </a:spcBef>
            </a:pPr>
            <a:r>
              <a:rPr sz="1800" dirty="0" err="1">
                <a:latin typeface="Montserrat"/>
                <a:ea typeface="Montserrat"/>
                <a:cs typeface="Montserrat"/>
                <a:sym typeface="Montserrat"/>
              </a:rPr>
              <a:t>Évaluation</a:t>
            </a:r>
            <a:r>
              <a:rPr sz="1800" dirty="0">
                <a:latin typeface="Montserrat"/>
                <a:ea typeface="Montserrat"/>
                <a:cs typeface="Montserrat"/>
                <a:sym typeface="Montserrat"/>
              </a:rPr>
              <a:t> </a:t>
            </a:r>
            <a:r>
              <a:rPr sz="1800" dirty="0" err="1">
                <a:latin typeface="Montserrat"/>
                <a:ea typeface="Montserrat"/>
                <a:cs typeface="Montserrat"/>
                <a:sym typeface="Montserrat"/>
              </a:rPr>
              <a:t>globale</a:t>
            </a:r>
            <a:r>
              <a:rPr sz="1800" dirty="0">
                <a:latin typeface="Montserrat"/>
                <a:ea typeface="Montserrat"/>
                <a:cs typeface="Montserrat"/>
                <a:sym typeface="Montserrat"/>
              </a:rPr>
              <a:t> de </a:t>
            </a:r>
            <a:r>
              <a:rPr sz="1800" dirty="0" err="1">
                <a:latin typeface="Montserrat"/>
                <a:ea typeface="Montserrat"/>
                <a:cs typeface="Montserrat"/>
                <a:sym typeface="Montserrat"/>
              </a:rPr>
              <a:t>l’état</a:t>
            </a:r>
            <a:r>
              <a:rPr sz="1800" dirty="0">
                <a:latin typeface="Montserrat"/>
                <a:ea typeface="Montserrat"/>
                <a:cs typeface="Montserrat"/>
                <a:sym typeface="Montserrat"/>
              </a:rPr>
              <a:t> de la chaussée.</a:t>
            </a:r>
          </a:p>
        </p:txBody>
      </p:sp>
    </p:spTree>
    <p:extLst>
      <p:ext uri="{BB962C8B-B14F-4D97-AF65-F5344CB8AC3E}">
        <p14:creationId xmlns:p14="http://schemas.microsoft.com/office/powerpoint/2010/main" val="420252184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 dockstate="right" visibility="0" width="350"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64EE6E8-A068-4A6B-8243-106A670CF908}">
  <we:reference id="WA200010001" version="1.0.0.1" store="Omex" storeType="OMEX"/>
  <we:alternateReferences>
    <we:reference id="WA200010001" version="1.0.0.1" store="WA200010001" storeType="OMEX"/>
  </we:alternateReferences>
  <we:properties>
    <we:property name="claude.fileId" value="&quot;fa08c4d8-b1b5-48c3-ab53-7db1461fc9e2&quot;"/>
  </we:properties>
  <we:bindings/>
  <we:snapshot xmlns:r="http://schemas.openxmlformats.org/officeDocument/2006/relationships"/>
</we:webextension>
</file>

<file path=ppt/webextensions/webextension2.xml><?xml version="1.0" encoding="utf-8"?>
<we:webextension xmlns:we="http://schemas.microsoft.com/office/webextensions/webextension/2010/11" id="{AE6BDAD6-CA7C-4D79-AB54-E926867F5ECE}">
  <we:reference id="WA200010215" version="2.0.0.0" store="Omex" storeType="OMEX"/>
  <we:alternateReferences>
    <we:reference id="WA200010215" version="2.0.0.0" store="WA200010215" storeType="OMEX"/>
  </we:alternateReferences>
  <we:properties>
    <we:property name="bps.codex_control.document_id" value="&quot;1afbe1fd-41bc-4316-b3aa-86011e967496&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3808431A-D92C-43CC-BADE-CA6D11F900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278</TotalTime>
  <Words>1338</Words>
  <Application>Microsoft Office PowerPoint</Application>
  <PresentationFormat>Widescreen</PresentationFormat>
  <Paragraphs>214</Paragraphs>
  <Slides>27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Arial Rounded MT Bold</vt:lpstr>
      <vt:lpstr>Calibri</vt:lpstr>
      <vt:lpstr>Helvetica Neue</vt:lpstr>
      <vt:lpstr>Helvetica Neue Medium</vt:lpstr>
      <vt:lpstr>Montserrat</vt:lpstr>
      <vt:lpstr>Montserrat Regular</vt:lpstr>
      <vt:lpstr>21_BasicWhite</vt:lpstr>
      <vt:lpstr>Cours C.03.06.02 Entretien – Travaux pratiques</vt:lpstr>
      <vt:lpstr>Road Transportation Systems Engineering Development in the Sub-Saharan Africa – Modern EU Master Programme &amp; Capacity Building</vt:lpstr>
      <vt:lpstr>PowerPoint Presentation</vt:lpstr>
      <vt:lpstr>Système de diagnostic de l’état des chaussées </vt:lpstr>
      <vt:lpstr>Système de diagnostic de l’état des chaussées</vt:lpstr>
      <vt:lpstr>Système de diagnostic de l’état des chaussées</vt:lpstr>
      <vt:lpstr>Système de diagnostic de l’état des chaussées</vt:lpstr>
      <vt:lpstr>Système de diagnostic de l’état des chaussées</vt:lpstr>
      <vt:lpstr>Système de diagnostic de l’état des chaussées</vt:lpstr>
      <vt:lpstr>Système de diagnostic de l’état des chaussées</vt:lpstr>
      <vt:lpstr>Système de diagnostic de l’état des chaussées</vt:lpstr>
      <vt:lpstr>Système de diagnostic de l’état des chaussées</vt:lpstr>
      <vt:lpstr>Système de diagnostic de l’état des chaussées</vt:lpstr>
      <vt:lpstr>Paramètres du système de diagnostic de l’état des chaussées </vt:lpstr>
      <vt:lpstr>État de la surface de chaussée – paramètres </vt:lpstr>
      <vt:lpstr>État du marquage horizontal – paramètres </vt:lpstr>
      <vt:lpstr>Normalisation des valeurs des paramètres</vt:lpstr>
      <vt:lpstr>Valeurs, classes et niveaux d’état</vt:lpstr>
      <vt:lpstr>Paramètres dominants</vt:lpstr>
      <vt:lpstr>Détails du devoir</vt:lpstr>
      <vt:lpstr>Détails du devoir</vt:lpstr>
      <vt:lpstr>Détails du devoir</vt:lpstr>
      <vt:lpstr>Détails du devoir</vt:lpstr>
      <vt:lpstr>Détails du devoir</vt:lpstr>
      <vt:lpstr>Détails du devoir</vt:lpstr>
      <vt:lpstr>Détails du devoir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2026-07-19T12:58:49Z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