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119" dt="2026-07-22T16:16:51.17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2T16:18:53.881" v="1104"/>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mod modClrScheme chgLayout">
        <pc:chgData name="office365" userId="5fcdbc0c-b1d0-4b52-bc28-28c25c9fccde" providerId="ADAL" clId="{839C158B-1674-498C-8D10-D29DEC7F3344}" dt="2026-07-22T16:18:53.881" v="1097"/>
        <pc:sldMkLst>
          <pc:docMk/>
          <pc:sldMk cId="1429552065" sldId="256"/>
        </pc:sldMkLst>
        <pc:spChg chg="del">
          <ac:chgData name="office365" userId="5fcdbc0c-b1d0-4b52-bc28-28c25c9fccde" providerId="ADAL" clId="{839C158B-1674-498C-8D10-D29DEC7F3344}" dt="2026-07-22T16:18:31.810" v="1043"/>
          <ac:spMkLst>
            <pc:docMk/>
            <pc:sldMk cId="1429552065" sldId="256"/>
            <ac:spMk id="2" creationId="{00000000-0000-0000-0000-000000000000}"/>
          </ac:spMkLst>
        </pc:spChg>
        <pc:spChg chg="mod">
          <ac:chgData name="office365" userId="5fcdbc0c-b1d0-4b52-bc28-28c25c9fccde" providerId="ADAL" clId="{839C158B-1674-498C-8D10-D29DEC7F3344}" dt="2026-07-22T16:16:47.671" v="1020" actId="27636"/>
          <ac:spMkLst>
            <pc:docMk/>
            <pc:sldMk cId="1429552065" sldId="256"/>
            <ac:spMk id="4" creationId="{00000000-0000-0000-0000-000000000000}"/>
          </ac:spMkLst>
        </pc:spChg>
        <pc:spChg chg="add mod ord">
          <ac:chgData name="office365" userId="5fcdbc0c-b1d0-4b52-bc28-28c25c9fccde" providerId="ADAL" clId="{839C158B-1674-498C-8D10-D29DEC7F3344}" dt="2026-07-22T16:18:31.810" v="1042"/>
          <ac:spMkLst>
            <pc:docMk/>
            <pc:sldMk cId="1429552065" sldId="256"/>
            <ac:spMk id="10" creationId="{E657E4F6-ECE5-4A2F-1C11-6BBF220196C3}"/>
          </ac:spMkLst>
        </pc:spChg>
        <pc:spChg chg="add del mod ord">
          <ac:chgData name="office365" userId="5fcdbc0c-b1d0-4b52-bc28-28c25c9fccde" providerId="ADAL" clId="{839C158B-1674-498C-8D10-D29DEC7F3344}" dt="2026-07-22T16:18:53.881" v="1097"/>
          <ac:spMkLst>
            <pc:docMk/>
            <pc:sldMk cId="1429552065" sldId="256"/>
            <ac:spMk id="11" creationId="{0C21A7B7-CD8A-2B2E-815B-CBF7173512FF}"/>
          </ac:spMkLst>
        </pc:spChg>
      </pc:sldChg>
      <pc:sldChg chg="addSp delSp modSp add del mod modClrScheme chgLayout">
        <pc:chgData name="office365" userId="5fcdbc0c-b1d0-4b52-bc28-28c25c9fccde" providerId="ADAL" clId="{839C158B-1674-498C-8D10-D29DEC7F3344}" dt="2026-07-22T15:53:43.155" v="594" actId="47"/>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modSp add del mod modClrScheme chgLayout">
        <pc:chgData name="office365" userId="5fcdbc0c-b1d0-4b52-bc28-28c25c9fccde" providerId="ADAL" clId="{839C158B-1674-498C-8D10-D29DEC7F3344}" dt="2026-07-22T16:03:38.531" v="776"/>
        <pc:sldMkLst>
          <pc:docMk/>
          <pc:sldMk cId="1469590456" sldId="256"/>
        </pc:sldMkLst>
        <pc:spChg chg="mod">
          <ac:chgData name="office365" userId="5fcdbc0c-b1d0-4b52-bc28-28c25c9fccde" providerId="ADAL" clId="{839C158B-1674-498C-8D10-D29DEC7F3344}" dt="2026-07-22T16:02:06.228" v="757" actId="27636"/>
          <ac:spMkLst>
            <pc:docMk/>
            <pc:sldMk cId="1469590456" sldId="256"/>
            <ac:spMk id="4" creationId="{00000000-0000-0000-0000-000000000000}"/>
          </ac:spMkLst>
        </pc:spChg>
        <pc:spChg chg="add mod ord">
          <ac:chgData name="office365" userId="5fcdbc0c-b1d0-4b52-bc28-28c25c9fccde" providerId="ADAL" clId="{839C158B-1674-498C-8D10-D29DEC7F3344}" dt="2026-07-22T16:02:19.273" v="766" actId="700"/>
          <ac:spMkLst>
            <pc:docMk/>
            <pc:sldMk cId="1469590456" sldId="256"/>
            <ac:spMk id="10" creationId="{E283A07E-1E04-CA1F-C1E3-3D242A665CDC}"/>
          </ac:spMkLst>
        </pc:spChg>
        <pc:spChg chg="add mod ord">
          <ac:chgData name="office365" userId="5fcdbc0c-b1d0-4b52-bc28-28c25c9fccde" providerId="ADAL" clId="{839C158B-1674-498C-8D10-D29DEC7F3344}" dt="2026-07-22T16:02:19.318" v="768" actId="27636"/>
          <ac:spMkLst>
            <pc:docMk/>
            <pc:sldMk cId="1469590456" sldId="256"/>
            <ac:spMk id="11" creationId="{AE3F40C2-BF78-3AF8-9B4C-7AE49AC874C3}"/>
          </ac:spMkLst>
        </pc:spChg>
      </pc:sldChg>
      <pc:sldChg chg="addSp delSp modSp add del mod modClrScheme chgLayout">
        <pc:chgData name="office365" userId="5fcdbc0c-b1d0-4b52-bc28-28c25c9fccde" providerId="ADAL" clId="{839C158B-1674-498C-8D10-D29DEC7F3344}" dt="2026-07-22T16:01:34.938" v="755" actId="47"/>
        <pc:sldMkLst>
          <pc:docMk/>
          <pc:sldMk cId="2121931730" sldId="256"/>
        </pc:sldMkLst>
        <pc:spChg chg="mod">
          <ac:chgData name="office365" userId="5fcdbc0c-b1d0-4b52-bc28-28c25c9fccde" providerId="ADAL" clId="{839C158B-1674-498C-8D10-D29DEC7F3344}" dt="2026-07-22T15:57:44.551" v="631"/>
          <ac:spMkLst>
            <pc:docMk/>
            <pc:sldMk cId="2121931730" sldId="256"/>
            <ac:spMk id="2" creationId="{00000000-0000-0000-0000-000000000000}"/>
          </ac:spMkLst>
        </pc:spChg>
        <pc:spChg chg="del">
          <ac:chgData name="office365" userId="5fcdbc0c-b1d0-4b52-bc28-28c25c9fccde" providerId="ADAL" clId="{839C158B-1674-498C-8D10-D29DEC7F3344}" dt="2026-07-22T15:57:44.551" v="630"/>
          <ac:spMkLst>
            <pc:docMk/>
            <pc:sldMk cId="2121931730" sldId="256"/>
            <ac:spMk id="3" creationId="{00000000-0000-0000-0000-000000000000}"/>
          </ac:spMkLst>
        </pc:spChg>
        <pc:spChg chg="add mod ord">
          <ac:chgData name="office365" userId="5fcdbc0c-b1d0-4b52-bc28-28c25c9fccde" providerId="ADAL" clId="{839C158B-1674-498C-8D10-D29DEC7F3344}" dt="2026-07-22T15:57:44.551" v="629"/>
          <ac:spMkLst>
            <pc:docMk/>
            <pc:sldMk cId="2121931730" sldId="256"/>
            <ac:spMk id="10" creationId="{EDBAA690-7143-E37A-81FD-B077D303AEF8}"/>
          </ac:spMkLst>
        </pc:spChg>
        <pc:spChg chg="add del mod ord">
          <ac:chgData name="office365" userId="5fcdbc0c-b1d0-4b52-bc28-28c25c9fccde" providerId="ADAL" clId="{839C158B-1674-498C-8D10-D29DEC7F3344}" dt="2026-07-22T15:58:11.508" v="744"/>
          <ac:spMkLst>
            <pc:docMk/>
            <pc:sldMk cId="2121931730" sldId="256"/>
            <ac:spMk id="11" creationId="{8B05F7D5-4F37-98C8-9B23-91506E762084}"/>
          </ac:spMkLst>
        </pc:spChg>
      </pc:sldChg>
      <pc:sldChg chg="addSp modSp add del mod modClrScheme chgLayout">
        <pc:chgData name="office365" userId="5fcdbc0c-b1d0-4b52-bc28-28c25c9fccde" providerId="ADAL" clId="{839C158B-1674-498C-8D10-D29DEC7F3344}" dt="2026-07-22T16:08:05.987" v="887"/>
        <pc:sldMkLst>
          <pc:docMk/>
          <pc:sldMk cId="2504926297" sldId="256"/>
        </pc:sldMkLst>
        <pc:spChg chg="mod">
          <ac:chgData name="office365" userId="5fcdbc0c-b1d0-4b52-bc28-28c25c9fccde" providerId="ADAL" clId="{839C158B-1674-498C-8D10-D29DEC7F3344}" dt="2026-07-22T16:06:26.215" v="868" actId="27636"/>
          <ac:spMkLst>
            <pc:docMk/>
            <pc:sldMk cId="2504926297" sldId="256"/>
            <ac:spMk id="4" creationId="{00000000-0000-0000-0000-000000000000}"/>
          </ac:spMkLst>
        </pc:spChg>
        <pc:spChg chg="add mod ord">
          <ac:chgData name="office365" userId="5fcdbc0c-b1d0-4b52-bc28-28c25c9fccde" providerId="ADAL" clId="{839C158B-1674-498C-8D10-D29DEC7F3344}" dt="2026-07-22T16:06:36.904" v="877" actId="700"/>
          <ac:spMkLst>
            <pc:docMk/>
            <pc:sldMk cId="2504926297" sldId="256"/>
            <ac:spMk id="10" creationId="{71712029-A167-29ED-93E0-146F90D42203}"/>
          </ac:spMkLst>
        </pc:spChg>
        <pc:spChg chg="add mod ord">
          <ac:chgData name="office365" userId="5fcdbc0c-b1d0-4b52-bc28-28c25c9fccde" providerId="ADAL" clId="{839C158B-1674-498C-8D10-D29DEC7F3344}" dt="2026-07-22T16:06:36.991" v="879" actId="27636"/>
          <ac:spMkLst>
            <pc:docMk/>
            <pc:sldMk cId="2504926297" sldId="256"/>
            <ac:spMk id="11" creationId="{24493039-041F-1F6B-1BA1-499006EE06E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modSp add del mod modClrScheme chgLayout">
        <pc:chgData name="office365" userId="5fcdbc0c-b1d0-4b52-bc28-28c25c9fccde" providerId="ADAL" clId="{839C158B-1674-498C-8D10-D29DEC7F3344}" dt="2026-07-22T16:13:33.984" v="962"/>
        <pc:sldMkLst>
          <pc:docMk/>
          <pc:sldMk cId="2966653968" sldId="256"/>
        </pc:sldMkLst>
        <pc:spChg chg="mod">
          <ac:chgData name="office365" userId="5fcdbc0c-b1d0-4b52-bc28-28c25c9fccde" providerId="ADAL" clId="{839C158B-1674-498C-8D10-D29DEC7F3344}" dt="2026-07-22T16:11:44.981" v="943" actId="27636"/>
          <ac:spMkLst>
            <pc:docMk/>
            <pc:sldMk cId="2966653968" sldId="256"/>
            <ac:spMk id="4" creationId="{00000000-0000-0000-0000-000000000000}"/>
          </ac:spMkLst>
        </pc:spChg>
        <pc:spChg chg="add mod ord">
          <ac:chgData name="office365" userId="5fcdbc0c-b1d0-4b52-bc28-28c25c9fccde" providerId="ADAL" clId="{839C158B-1674-498C-8D10-D29DEC7F3344}" dt="2026-07-22T16:11:55.095" v="952" actId="700"/>
          <ac:spMkLst>
            <pc:docMk/>
            <pc:sldMk cId="2966653968" sldId="256"/>
            <ac:spMk id="10" creationId="{9B40CE47-8927-31FE-D5F1-3813D5B1BAF9}"/>
          </ac:spMkLst>
        </pc:spChg>
        <pc:spChg chg="add mod ord">
          <ac:chgData name="office365" userId="5fcdbc0c-b1d0-4b52-bc28-28c25c9fccde" providerId="ADAL" clId="{839C158B-1674-498C-8D10-D29DEC7F3344}" dt="2026-07-22T16:11:55.136" v="954" actId="27636"/>
          <ac:spMkLst>
            <pc:docMk/>
            <pc:sldMk cId="2966653968" sldId="256"/>
            <ac:spMk id="11" creationId="{459EADDB-DA1B-3D01-64D0-C1A299238E7F}"/>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6:01:34.938" v="755" actId="47"/>
        <pc:sldMkLst>
          <pc:docMk/>
          <pc:sldMk cId="2683113757" sldId="257"/>
        </pc:sldMkLst>
        <pc:spChg chg="del">
          <ac:chgData name="office365" userId="5fcdbc0c-b1d0-4b52-bc28-28c25c9fccde" providerId="ADAL" clId="{839C158B-1674-498C-8D10-D29DEC7F3344}" dt="2026-07-22T15:57:44.552" v="644"/>
          <ac:spMkLst>
            <pc:docMk/>
            <pc:sldMk cId="2683113757" sldId="257"/>
            <ac:spMk id="2" creationId="{00000000-0000-0000-0000-000000000000}"/>
          </ac:spMkLst>
        </pc:spChg>
        <pc:spChg chg="mod">
          <ac:chgData name="office365" userId="5fcdbc0c-b1d0-4b52-bc28-28c25c9fccde" providerId="ADAL" clId="{839C158B-1674-498C-8D10-D29DEC7F3344}" dt="2026-07-22T15:57:44.552" v="645"/>
          <ac:spMkLst>
            <pc:docMk/>
            <pc:sldMk cId="2683113757" sldId="257"/>
            <ac:spMk id="3" creationId="{00000000-0000-0000-0000-000000000000}"/>
          </ac:spMkLst>
        </pc:spChg>
        <pc:spChg chg="mod">
          <ac:chgData name="office365" userId="5fcdbc0c-b1d0-4b52-bc28-28c25c9fccde" providerId="ADAL" clId="{839C158B-1674-498C-8D10-D29DEC7F3344}" dt="2026-07-22T15:57:44.553" v="647"/>
          <ac:spMkLst>
            <pc:docMk/>
            <pc:sldMk cId="2683113757" sldId="257"/>
            <ac:spMk id="4" creationId="{00000000-0000-0000-0000-000000000000}"/>
          </ac:spMkLst>
        </pc:spChg>
        <pc:spChg chg="add mod ord">
          <ac:chgData name="office365" userId="5fcdbc0c-b1d0-4b52-bc28-28c25c9fccde" providerId="ADAL" clId="{839C158B-1674-498C-8D10-D29DEC7F3344}" dt="2026-07-22T15:57:44.552" v="643"/>
          <ac:spMkLst>
            <pc:docMk/>
            <pc:sldMk cId="2683113757" sldId="257"/>
            <ac:spMk id="7" creationId="{BAF4A6B2-A3A4-4D83-2062-386F60D03AC0}"/>
          </ac:spMkLst>
        </pc:spChg>
        <pc:spChg chg="add del mod ord">
          <ac:chgData name="office365" userId="5fcdbc0c-b1d0-4b52-bc28-28c25c9fccde" providerId="ADAL" clId="{839C158B-1674-498C-8D10-D29DEC7F3344}" dt="2026-07-22T15:58:11.508" v="745"/>
          <ac:spMkLst>
            <pc:docMk/>
            <pc:sldMk cId="2683113757" sldId="257"/>
            <ac:spMk id="8" creationId="{9E6B4197-A8A0-3F00-EE35-04F7D9FA7444}"/>
          </ac:spMkLst>
        </pc:spChg>
      </pc:sldChg>
      <pc:sldChg chg="addSp modSp add del mod modClrScheme chgLayout">
        <pc:chgData name="office365" userId="5fcdbc0c-b1d0-4b52-bc28-28c25c9fccde" providerId="ADAL" clId="{839C158B-1674-498C-8D10-D29DEC7F3344}" dt="2026-07-22T16:08:07.229" v="889"/>
        <pc:sldMkLst>
          <pc:docMk/>
          <pc:sldMk cId="2726663076" sldId="257"/>
        </pc:sldMkLst>
        <pc:spChg chg="add mod ord">
          <ac:chgData name="office365" userId="5fcdbc0c-b1d0-4b52-bc28-28c25c9fccde" providerId="ADAL" clId="{839C158B-1674-498C-8D10-D29DEC7F3344}" dt="2026-07-22T16:06:36.904" v="877" actId="700"/>
          <ac:spMkLst>
            <pc:docMk/>
            <pc:sldMk cId="2726663076" sldId="257"/>
            <ac:spMk id="7" creationId="{766F2186-F5B1-A2A1-2CA7-4ABF3F0ED86A}"/>
          </ac:spMkLst>
        </pc:spChg>
        <pc:spChg chg="add mod ord">
          <ac:chgData name="office365" userId="5fcdbc0c-b1d0-4b52-bc28-28c25c9fccde" providerId="ADAL" clId="{839C158B-1674-498C-8D10-D29DEC7F3344}" dt="2026-07-22T16:06:36.994" v="880" actId="27636"/>
          <ac:spMkLst>
            <pc:docMk/>
            <pc:sldMk cId="2726663076" sldId="257"/>
            <ac:spMk id="8" creationId="{72F5BCA5-24FC-C3B4-5B6C-BE3879D2C194}"/>
          </ac:spMkLst>
        </pc:spChg>
      </pc:sldChg>
      <pc:sldChg chg="addSp delSp modSp add del mod modClrScheme chgLayout">
        <pc:chgData name="office365" userId="5fcdbc0c-b1d0-4b52-bc28-28c25c9fccde" providerId="ADAL" clId="{839C158B-1674-498C-8D10-D29DEC7F3344}" dt="2026-07-22T15:53:43.155" v="594" actId="4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modSp add del mod modClrScheme chgLayout">
        <pc:chgData name="office365" userId="5fcdbc0c-b1d0-4b52-bc28-28c25c9fccde" providerId="ADAL" clId="{839C158B-1674-498C-8D10-D29DEC7F3344}" dt="2026-07-22T16:03:39.696" v="778"/>
        <pc:sldMkLst>
          <pc:docMk/>
          <pc:sldMk cId="3715311904" sldId="257"/>
        </pc:sldMkLst>
        <pc:spChg chg="add mod ord">
          <ac:chgData name="office365" userId="5fcdbc0c-b1d0-4b52-bc28-28c25c9fccde" providerId="ADAL" clId="{839C158B-1674-498C-8D10-D29DEC7F3344}" dt="2026-07-22T16:02:19.273" v="766" actId="700"/>
          <ac:spMkLst>
            <pc:docMk/>
            <pc:sldMk cId="3715311904" sldId="257"/>
            <ac:spMk id="7" creationId="{446335DB-FDA5-9403-3CD8-31C66E41F3EF}"/>
          </ac:spMkLst>
        </pc:spChg>
        <pc:spChg chg="add mod ord">
          <ac:chgData name="office365" userId="5fcdbc0c-b1d0-4b52-bc28-28c25c9fccde" providerId="ADAL" clId="{839C158B-1674-498C-8D10-D29DEC7F3344}" dt="2026-07-22T16:02:19.321" v="769" actId="27636"/>
          <ac:spMkLst>
            <pc:docMk/>
            <pc:sldMk cId="3715311904" sldId="257"/>
            <ac:spMk id="8" creationId="{FD89154A-BBCD-DA83-4256-57789CE12DEA}"/>
          </ac:spMkLst>
        </pc:spChg>
      </pc:sldChg>
      <pc:sldChg chg="addSp modSp add del mod modClrScheme chgLayout">
        <pc:chgData name="office365" userId="5fcdbc0c-b1d0-4b52-bc28-28c25c9fccde" providerId="ADAL" clId="{839C158B-1674-498C-8D10-D29DEC7F3344}" dt="2026-07-22T16:13:35.112" v="964"/>
        <pc:sldMkLst>
          <pc:docMk/>
          <pc:sldMk cId="3730820171" sldId="257"/>
        </pc:sldMkLst>
        <pc:spChg chg="add mod ord">
          <ac:chgData name="office365" userId="5fcdbc0c-b1d0-4b52-bc28-28c25c9fccde" providerId="ADAL" clId="{839C158B-1674-498C-8D10-D29DEC7F3344}" dt="2026-07-22T16:11:55.095" v="952" actId="700"/>
          <ac:spMkLst>
            <pc:docMk/>
            <pc:sldMk cId="3730820171" sldId="257"/>
            <ac:spMk id="7" creationId="{A4EADF09-DBC9-19C1-B820-892804F186FE}"/>
          </ac:spMkLst>
        </pc:spChg>
        <pc:spChg chg="add mod ord">
          <ac:chgData name="office365" userId="5fcdbc0c-b1d0-4b52-bc28-28c25c9fccde" providerId="ADAL" clId="{839C158B-1674-498C-8D10-D29DEC7F3344}" dt="2026-07-22T16:11:55.139" v="955" actId="27636"/>
          <ac:spMkLst>
            <pc:docMk/>
            <pc:sldMk cId="3730820171" sldId="257"/>
            <ac:spMk id="8" creationId="{5A80F4FA-F038-EB36-7356-B447A6398CE9}"/>
          </ac:spMkLst>
        </pc:spChg>
      </pc:sldChg>
      <pc:sldChg chg="addSp delSp modSp add mod modClrScheme chgLayout">
        <pc:chgData name="office365" userId="5fcdbc0c-b1d0-4b52-bc28-28c25c9fccde" providerId="ADAL" clId="{839C158B-1674-498C-8D10-D29DEC7F3344}" dt="2026-07-22T16:18:53.881" v="1098"/>
        <pc:sldMkLst>
          <pc:docMk/>
          <pc:sldMk cId="3816760674" sldId="257"/>
        </pc:sldMkLst>
        <pc:spChg chg="del">
          <ac:chgData name="office365" userId="5fcdbc0c-b1d0-4b52-bc28-28c25c9fccde" providerId="ADAL" clId="{839C158B-1674-498C-8D10-D29DEC7F3344}" dt="2026-07-22T16:18:31.810" v="1047"/>
          <ac:spMkLst>
            <pc:docMk/>
            <pc:sldMk cId="3816760674" sldId="257"/>
            <ac:spMk id="2" creationId="{00000000-0000-0000-0000-000000000000}"/>
          </ac:spMkLst>
        </pc:spChg>
        <pc:spChg chg="mod">
          <ac:chgData name="office365" userId="5fcdbc0c-b1d0-4b52-bc28-28c25c9fccde" providerId="ADAL" clId="{839C158B-1674-498C-8D10-D29DEC7F3344}" dt="2026-07-22T16:18:31.810" v="1048"/>
          <ac:spMkLst>
            <pc:docMk/>
            <pc:sldMk cId="3816760674" sldId="257"/>
            <ac:spMk id="3" creationId="{00000000-0000-0000-0000-000000000000}"/>
          </ac:spMkLst>
        </pc:spChg>
        <pc:spChg chg="mod">
          <ac:chgData name="office365" userId="5fcdbc0c-b1d0-4b52-bc28-28c25c9fccde" providerId="ADAL" clId="{839C158B-1674-498C-8D10-D29DEC7F3344}" dt="2026-07-22T16:18:31.810" v="1050"/>
          <ac:spMkLst>
            <pc:docMk/>
            <pc:sldMk cId="3816760674" sldId="257"/>
            <ac:spMk id="4" creationId="{00000000-0000-0000-0000-000000000000}"/>
          </ac:spMkLst>
        </pc:spChg>
        <pc:spChg chg="add mod ord">
          <ac:chgData name="office365" userId="5fcdbc0c-b1d0-4b52-bc28-28c25c9fccde" providerId="ADAL" clId="{839C158B-1674-498C-8D10-D29DEC7F3344}" dt="2026-07-22T16:18:31.850" v="1093" actId="27636"/>
          <ac:spMkLst>
            <pc:docMk/>
            <pc:sldMk cId="3816760674" sldId="257"/>
            <ac:spMk id="7" creationId="{BA7132BA-6E7C-F67A-118C-BA3AC4D74CD6}"/>
          </ac:spMkLst>
        </pc:spChg>
        <pc:spChg chg="add del mod ord">
          <ac:chgData name="office365" userId="5fcdbc0c-b1d0-4b52-bc28-28c25c9fccde" providerId="ADAL" clId="{839C158B-1674-498C-8D10-D29DEC7F3344}" dt="2026-07-22T16:18:53.881" v="1098"/>
          <ac:spMkLst>
            <pc:docMk/>
            <pc:sldMk cId="3816760674" sldId="257"/>
            <ac:spMk id="8" creationId="{D641CA73-56CF-7675-0812-06C699325AEE}"/>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mod modClrScheme chgLayout">
        <pc:chgData name="office365" userId="5fcdbc0c-b1d0-4b52-bc28-28c25c9fccde" providerId="ADAL" clId="{839C158B-1674-498C-8D10-D29DEC7F3344}" dt="2026-07-22T16:18:53.881" v="1099"/>
        <pc:sldMkLst>
          <pc:docMk/>
          <pc:sldMk cId="147112270" sldId="258"/>
        </pc:sldMkLst>
        <pc:spChg chg="del">
          <ac:chgData name="office365" userId="5fcdbc0c-b1d0-4b52-bc28-28c25c9fccde" providerId="ADAL" clId="{839C158B-1674-498C-8D10-D29DEC7F3344}" dt="2026-07-22T16:18:31.810" v="1054"/>
          <ac:spMkLst>
            <pc:docMk/>
            <pc:sldMk cId="147112270" sldId="258"/>
            <ac:spMk id="2" creationId="{00000000-0000-0000-0000-000000000000}"/>
          </ac:spMkLst>
        </pc:spChg>
        <pc:spChg chg="mod">
          <ac:chgData name="office365" userId="5fcdbc0c-b1d0-4b52-bc28-28c25c9fccde" providerId="ADAL" clId="{839C158B-1674-498C-8D10-D29DEC7F3344}" dt="2026-07-22T16:18:31.810" v="1055"/>
          <ac:spMkLst>
            <pc:docMk/>
            <pc:sldMk cId="147112270" sldId="258"/>
            <ac:spMk id="3" creationId="{00000000-0000-0000-0000-000000000000}"/>
          </ac:spMkLst>
        </pc:spChg>
        <pc:spChg chg="mod">
          <ac:chgData name="office365" userId="5fcdbc0c-b1d0-4b52-bc28-28c25c9fccde" providerId="ADAL" clId="{839C158B-1674-498C-8D10-D29DEC7F3344}" dt="2026-07-22T16:18:31.810" v="1057"/>
          <ac:spMkLst>
            <pc:docMk/>
            <pc:sldMk cId="147112270" sldId="258"/>
            <ac:spMk id="4" creationId="{00000000-0000-0000-0000-000000000000}"/>
          </ac:spMkLst>
        </pc:spChg>
        <pc:spChg chg="add mod ord">
          <ac:chgData name="office365" userId="5fcdbc0c-b1d0-4b52-bc28-28c25c9fccde" providerId="ADAL" clId="{839C158B-1674-498C-8D10-D29DEC7F3344}" dt="2026-07-22T16:18:31.853" v="1094" actId="27636"/>
          <ac:spMkLst>
            <pc:docMk/>
            <pc:sldMk cId="147112270" sldId="258"/>
            <ac:spMk id="7" creationId="{1500ABB3-CF73-4828-0E3E-035EB2053719}"/>
          </ac:spMkLst>
        </pc:spChg>
        <pc:spChg chg="add del mod ord">
          <ac:chgData name="office365" userId="5fcdbc0c-b1d0-4b52-bc28-28c25c9fccde" providerId="ADAL" clId="{839C158B-1674-498C-8D10-D29DEC7F3344}" dt="2026-07-22T16:18:53.881" v="1099"/>
          <ac:spMkLst>
            <pc:docMk/>
            <pc:sldMk cId="147112270" sldId="258"/>
            <ac:spMk id="8" creationId="{6E661280-FE15-852E-0857-926906D1BB8D}"/>
          </ac:spMkLst>
        </pc:spChg>
      </pc:sldChg>
      <pc:sldChg chg="addSp delSp modSp add del mod modClrScheme chgLayout">
        <pc:chgData name="office365" userId="5fcdbc0c-b1d0-4b52-bc28-28c25c9fccde" providerId="ADAL" clId="{839C158B-1674-498C-8D10-D29DEC7F3344}" dt="2026-07-22T15:53:43.155" v="594" actId="47"/>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6:13:36.195" v="966"/>
        <pc:sldMkLst>
          <pc:docMk/>
          <pc:sldMk cId="573496862" sldId="258"/>
        </pc:sldMkLst>
        <pc:spChg chg="add mod ord">
          <ac:chgData name="office365" userId="5fcdbc0c-b1d0-4b52-bc28-28c25c9fccde" providerId="ADAL" clId="{839C158B-1674-498C-8D10-D29DEC7F3344}" dt="2026-07-22T16:11:55.095" v="952" actId="700"/>
          <ac:spMkLst>
            <pc:docMk/>
            <pc:sldMk cId="573496862" sldId="258"/>
            <ac:spMk id="7" creationId="{728FBFA2-7BCA-19D2-5EB0-6FEA5B1330EE}"/>
          </ac:spMkLst>
        </pc:spChg>
        <pc:spChg chg="add mod ord">
          <ac:chgData name="office365" userId="5fcdbc0c-b1d0-4b52-bc28-28c25c9fccde" providerId="ADAL" clId="{839C158B-1674-498C-8D10-D29DEC7F3344}" dt="2026-07-22T16:11:55.142" v="956" actId="27636"/>
          <ac:spMkLst>
            <pc:docMk/>
            <pc:sldMk cId="573496862" sldId="258"/>
            <ac:spMk id="8" creationId="{F60EBA5F-2AB9-288C-9339-E4390557773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modSp add del mod modClrScheme chgLayout">
        <pc:chgData name="office365" userId="5fcdbc0c-b1d0-4b52-bc28-28c25c9fccde" providerId="ADAL" clId="{839C158B-1674-498C-8D10-D29DEC7F3344}" dt="2026-07-22T16:03:40.837" v="780"/>
        <pc:sldMkLst>
          <pc:docMk/>
          <pc:sldMk cId="3088960743" sldId="258"/>
        </pc:sldMkLst>
        <pc:spChg chg="add mod ord">
          <ac:chgData name="office365" userId="5fcdbc0c-b1d0-4b52-bc28-28c25c9fccde" providerId="ADAL" clId="{839C158B-1674-498C-8D10-D29DEC7F3344}" dt="2026-07-22T16:02:19.273" v="766" actId="700"/>
          <ac:spMkLst>
            <pc:docMk/>
            <pc:sldMk cId="3088960743" sldId="258"/>
            <ac:spMk id="7" creationId="{1DBBC164-F723-EF2C-34C5-98AB8BB6FFDA}"/>
          </ac:spMkLst>
        </pc:spChg>
        <pc:spChg chg="add mod ord">
          <ac:chgData name="office365" userId="5fcdbc0c-b1d0-4b52-bc28-28c25c9fccde" providerId="ADAL" clId="{839C158B-1674-498C-8D10-D29DEC7F3344}" dt="2026-07-22T16:02:19.324" v="770" actId="27636"/>
          <ac:spMkLst>
            <pc:docMk/>
            <pc:sldMk cId="3088960743" sldId="258"/>
            <ac:spMk id="8" creationId="{60FB3563-165F-D420-5B34-65852509E2DC}"/>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modSp add del mod modClrScheme chgLayout">
        <pc:chgData name="office365" userId="5fcdbc0c-b1d0-4b52-bc28-28c25c9fccde" providerId="ADAL" clId="{839C158B-1674-498C-8D10-D29DEC7F3344}" dt="2026-07-22T16:08:08.456" v="891"/>
        <pc:sldMkLst>
          <pc:docMk/>
          <pc:sldMk cId="3573536161" sldId="258"/>
        </pc:sldMkLst>
        <pc:spChg chg="add mod ord">
          <ac:chgData name="office365" userId="5fcdbc0c-b1d0-4b52-bc28-28c25c9fccde" providerId="ADAL" clId="{839C158B-1674-498C-8D10-D29DEC7F3344}" dt="2026-07-22T16:06:36.904" v="877" actId="700"/>
          <ac:spMkLst>
            <pc:docMk/>
            <pc:sldMk cId="3573536161" sldId="258"/>
            <ac:spMk id="7" creationId="{CD9268EA-74B6-4443-8249-98C7ED991DA1}"/>
          </ac:spMkLst>
        </pc:spChg>
        <pc:spChg chg="add mod ord">
          <ac:chgData name="office365" userId="5fcdbc0c-b1d0-4b52-bc28-28c25c9fccde" providerId="ADAL" clId="{839C158B-1674-498C-8D10-D29DEC7F3344}" dt="2026-07-22T16:06:36.995" v="881" actId="27636"/>
          <ac:spMkLst>
            <pc:docMk/>
            <pc:sldMk cId="3573536161" sldId="258"/>
            <ac:spMk id="8" creationId="{4BBCF316-7CD3-7FC4-73B5-9E7AEB39ACAA}"/>
          </ac:spMkLst>
        </pc:spChg>
      </pc:sldChg>
      <pc:sldChg chg="addSp delSp modSp add del mod modClrScheme chgLayout">
        <pc:chgData name="office365" userId="5fcdbc0c-b1d0-4b52-bc28-28c25c9fccde" providerId="ADAL" clId="{839C158B-1674-498C-8D10-D29DEC7F3344}" dt="2026-07-22T16:01:34.938" v="755" actId="47"/>
        <pc:sldMkLst>
          <pc:docMk/>
          <pc:sldMk cId="3683583169" sldId="258"/>
        </pc:sldMkLst>
        <pc:spChg chg="del">
          <ac:chgData name="office365" userId="5fcdbc0c-b1d0-4b52-bc28-28c25c9fccde" providerId="ADAL" clId="{839C158B-1674-498C-8D10-D29DEC7F3344}" dt="2026-07-22T15:57:44.554" v="660"/>
          <ac:spMkLst>
            <pc:docMk/>
            <pc:sldMk cId="3683583169" sldId="258"/>
            <ac:spMk id="2" creationId="{00000000-0000-0000-0000-000000000000}"/>
          </ac:spMkLst>
        </pc:spChg>
        <pc:spChg chg="mod">
          <ac:chgData name="office365" userId="5fcdbc0c-b1d0-4b52-bc28-28c25c9fccde" providerId="ADAL" clId="{839C158B-1674-498C-8D10-D29DEC7F3344}" dt="2026-07-22T15:57:44.554" v="661"/>
          <ac:spMkLst>
            <pc:docMk/>
            <pc:sldMk cId="3683583169" sldId="258"/>
            <ac:spMk id="3" creationId="{00000000-0000-0000-0000-000000000000}"/>
          </ac:spMkLst>
        </pc:spChg>
        <pc:spChg chg="mod">
          <ac:chgData name="office365" userId="5fcdbc0c-b1d0-4b52-bc28-28c25c9fccde" providerId="ADAL" clId="{839C158B-1674-498C-8D10-D29DEC7F3344}" dt="2026-07-22T15:57:44.555" v="663"/>
          <ac:spMkLst>
            <pc:docMk/>
            <pc:sldMk cId="3683583169" sldId="258"/>
            <ac:spMk id="4" creationId="{00000000-0000-0000-0000-000000000000}"/>
          </ac:spMkLst>
        </pc:spChg>
        <pc:spChg chg="add mod ord">
          <ac:chgData name="office365" userId="5fcdbc0c-b1d0-4b52-bc28-28c25c9fccde" providerId="ADAL" clId="{839C158B-1674-498C-8D10-D29DEC7F3344}" dt="2026-07-22T15:57:44.554" v="659"/>
          <ac:spMkLst>
            <pc:docMk/>
            <pc:sldMk cId="3683583169" sldId="258"/>
            <ac:spMk id="7" creationId="{B443128A-A5B8-07B6-DE78-92B50D579720}"/>
          </ac:spMkLst>
        </pc:spChg>
        <pc:spChg chg="add del mod ord">
          <ac:chgData name="office365" userId="5fcdbc0c-b1d0-4b52-bc28-28c25c9fccde" providerId="ADAL" clId="{839C158B-1674-498C-8D10-D29DEC7F3344}" dt="2026-07-22T15:58:11.508" v="746"/>
          <ac:spMkLst>
            <pc:docMk/>
            <pc:sldMk cId="3683583169" sldId="258"/>
            <ac:spMk id="8" creationId="{156ED845-1898-C72C-BFC8-E7272D98ACC2}"/>
          </ac:spMkLst>
        </pc:spChg>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6:01:34.938" v="755" actId="47"/>
        <pc:sldMkLst>
          <pc:docMk/>
          <pc:sldMk cId="361066669" sldId="259"/>
        </pc:sldMkLst>
        <pc:spChg chg="del">
          <ac:chgData name="office365" userId="5fcdbc0c-b1d0-4b52-bc28-28c25c9fccde" providerId="ADAL" clId="{839C158B-1674-498C-8D10-D29DEC7F3344}" dt="2026-07-22T15:57:44.556" v="676"/>
          <ac:spMkLst>
            <pc:docMk/>
            <pc:sldMk cId="361066669" sldId="259"/>
            <ac:spMk id="2" creationId="{00000000-0000-0000-0000-000000000000}"/>
          </ac:spMkLst>
        </pc:spChg>
        <pc:spChg chg="mod">
          <ac:chgData name="office365" userId="5fcdbc0c-b1d0-4b52-bc28-28c25c9fccde" providerId="ADAL" clId="{839C158B-1674-498C-8D10-D29DEC7F3344}" dt="2026-07-22T15:57:44.556" v="677"/>
          <ac:spMkLst>
            <pc:docMk/>
            <pc:sldMk cId="361066669" sldId="259"/>
            <ac:spMk id="3" creationId="{00000000-0000-0000-0000-000000000000}"/>
          </ac:spMkLst>
        </pc:spChg>
        <pc:spChg chg="mod">
          <ac:chgData name="office365" userId="5fcdbc0c-b1d0-4b52-bc28-28c25c9fccde" providerId="ADAL" clId="{839C158B-1674-498C-8D10-D29DEC7F3344}" dt="2026-07-22T15:57:44.556" v="679"/>
          <ac:spMkLst>
            <pc:docMk/>
            <pc:sldMk cId="361066669" sldId="259"/>
            <ac:spMk id="4" creationId="{00000000-0000-0000-0000-000000000000}"/>
          </ac:spMkLst>
        </pc:spChg>
        <pc:spChg chg="add mod ord">
          <ac:chgData name="office365" userId="5fcdbc0c-b1d0-4b52-bc28-28c25c9fccde" providerId="ADAL" clId="{839C158B-1674-498C-8D10-D29DEC7F3344}" dt="2026-07-22T15:57:44.556" v="675"/>
          <ac:spMkLst>
            <pc:docMk/>
            <pc:sldMk cId="361066669" sldId="259"/>
            <ac:spMk id="7" creationId="{83299A46-678F-D83B-E063-F3464123F602}"/>
          </ac:spMkLst>
        </pc:spChg>
        <pc:spChg chg="add del mod ord">
          <ac:chgData name="office365" userId="5fcdbc0c-b1d0-4b52-bc28-28c25c9fccde" providerId="ADAL" clId="{839C158B-1674-498C-8D10-D29DEC7F3344}" dt="2026-07-22T15:58:11.508" v="747"/>
          <ac:spMkLst>
            <pc:docMk/>
            <pc:sldMk cId="361066669" sldId="259"/>
            <ac:spMk id="8" creationId="{3107D515-C89C-77A0-7542-FAA5F6C2D404}"/>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modSp add del mod modClrScheme chgLayout">
        <pc:chgData name="office365" userId="5fcdbc0c-b1d0-4b52-bc28-28c25c9fccde" providerId="ADAL" clId="{839C158B-1674-498C-8D10-D29DEC7F3344}" dt="2026-07-22T16:08:09.652" v="893"/>
        <pc:sldMkLst>
          <pc:docMk/>
          <pc:sldMk cId="1512995981" sldId="259"/>
        </pc:sldMkLst>
        <pc:spChg chg="add mod ord">
          <ac:chgData name="office365" userId="5fcdbc0c-b1d0-4b52-bc28-28c25c9fccde" providerId="ADAL" clId="{839C158B-1674-498C-8D10-D29DEC7F3344}" dt="2026-07-22T16:06:36.904" v="877" actId="700"/>
          <ac:spMkLst>
            <pc:docMk/>
            <pc:sldMk cId="1512995981" sldId="259"/>
            <ac:spMk id="7" creationId="{61F7FCA0-69B6-51C9-9645-C0BDCD40C242}"/>
          </ac:spMkLst>
        </pc:spChg>
        <pc:spChg chg="add mod ord">
          <ac:chgData name="office365" userId="5fcdbc0c-b1d0-4b52-bc28-28c25c9fccde" providerId="ADAL" clId="{839C158B-1674-498C-8D10-D29DEC7F3344}" dt="2026-07-22T16:06:36.995" v="882" actId="27636"/>
          <ac:spMkLst>
            <pc:docMk/>
            <pc:sldMk cId="1512995981" sldId="259"/>
            <ac:spMk id="8" creationId="{72E25403-0207-4D8C-C803-E668FEF086B2}"/>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Sp modSp add del mod modClrScheme chgLayout">
        <pc:chgData name="office365" userId="5fcdbc0c-b1d0-4b52-bc28-28c25c9fccde" providerId="ADAL" clId="{839C158B-1674-498C-8D10-D29DEC7F3344}" dt="2026-07-22T16:03:41.930" v="782"/>
        <pc:sldMkLst>
          <pc:docMk/>
          <pc:sldMk cId="2343917226" sldId="259"/>
        </pc:sldMkLst>
        <pc:spChg chg="add mod ord">
          <ac:chgData name="office365" userId="5fcdbc0c-b1d0-4b52-bc28-28c25c9fccde" providerId="ADAL" clId="{839C158B-1674-498C-8D10-D29DEC7F3344}" dt="2026-07-22T16:02:19.273" v="766" actId="700"/>
          <ac:spMkLst>
            <pc:docMk/>
            <pc:sldMk cId="2343917226" sldId="259"/>
            <ac:spMk id="7" creationId="{BB0AACBA-B8DE-8969-B80F-41EE5C1E0370}"/>
          </ac:spMkLst>
        </pc:spChg>
        <pc:spChg chg="add mod ord">
          <ac:chgData name="office365" userId="5fcdbc0c-b1d0-4b52-bc28-28c25c9fccde" providerId="ADAL" clId="{839C158B-1674-498C-8D10-D29DEC7F3344}" dt="2026-07-22T16:02:19.326" v="771" actId="27636"/>
          <ac:spMkLst>
            <pc:docMk/>
            <pc:sldMk cId="2343917226" sldId="259"/>
            <ac:spMk id="8" creationId="{6A7ADA46-8B17-C0E6-FCBD-4CE4B98323EC}"/>
          </ac:spMkLst>
        </pc:spChg>
      </pc:sldChg>
      <pc:sldChg chg="addSp delSp modSp add mod modClrScheme chgLayout">
        <pc:chgData name="office365" userId="5fcdbc0c-b1d0-4b52-bc28-28c25c9fccde" providerId="ADAL" clId="{839C158B-1674-498C-8D10-D29DEC7F3344}" dt="2026-07-22T16:18:53.881" v="1100"/>
        <pc:sldMkLst>
          <pc:docMk/>
          <pc:sldMk cId="3746828286" sldId="259"/>
        </pc:sldMkLst>
        <pc:spChg chg="del">
          <ac:chgData name="office365" userId="5fcdbc0c-b1d0-4b52-bc28-28c25c9fccde" providerId="ADAL" clId="{839C158B-1674-498C-8D10-D29DEC7F3344}" dt="2026-07-22T16:18:31.815" v="1061"/>
          <ac:spMkLst>
            <pc:docMk/>
            <pc:sldMk cId="3746828286" sldId="259"/>
            <ac:spMk id="2" creationId="{00000000-0000-0000-0000-000000000000}"/>
          </ac:spMkLst>
        </pc:spChg>
        <pc:spChg chg="mod">
          <ac:chgData name="office365" userId="5fcdbc0c-b1d0-4b52-bc28-28c25c9fccde" providerId="ADAL" clId="{839C158B-1674-498C-8D10-D29DEC7F3344}" dt="2026-07-22T16:18:31.815" v="1062"/>
          <ac:spMkLst>
            <pc:docMk/>
            <pc:sldMk cId="3746828286" sldId="259"/>
            <ac:spMk id="3" creationId="{00000000-0000-0000-0000-000000000000}"/>
          </ac:spMkLst>
        </pc:spChg>
        <pc:spChg chg="mod">
          <ac:chgData name="office365" userId="5fcdbc0c-b1d0-4b52-bc28-28c25c9fccde" providerId="ADAL" clId="{839C158B-1674-498C-8D10-D29DEC7F3344}" dt="2026-07-22T16:18:31.815" v="1064"/>
          <ac:spMkLst>
            <pc:docMk/>
            <pc:sldMk cId="3746828286" sldId="259"/>
            <ac:spMk id="4" creationId="{00000000-0000-0000-0000-000000000000}"/>
          </ac:spMkLst>
        </pc:spChg>
        <pc:spChg chg="add mod ord">
          <ac:chgData name="office365" userId="5fcdbc0c-b1d0-4b52-bc28-28c25c9fccde" providerId="ADAL" clId="{839C158B-1674-498C-8D10-D29DEC7F3344}" dt="2026-07-22T16:18:31.815" v="1060"/>
          <ac:spMkLst>
            <pc:docMk/>
            <pc:sldMk cId="3746828286" sldId="259"/>
            <ac:spMk id="7" creationId="{C0D2329B-E851-FF66-162E-DFFAABB4BA4C}"/>
          </ac:spMkLst>
        </pc:spChg>
        <pc:spChg chg="add del mod ord">
          <ac:chgData name="office365" userId="5fcdbc0c-b1d0-4b52-bc28-28c25c9fccde" providerId="ADAL" clId="{839C158B-1674-498C-8D10-D29DEC7F3344}" dt="2026-07-22T16:18:53.881" v="1100"/>
          <ac:spMkLst>
            <pc:docMk/>
            <pc:sldMk cId="3746828286" sldId="259"/>
            <ac:spMk id="8" creationId="{0D5A3642-BE68-ADB7-ECA2-649E7C82D356}"/>
          </ac:spMkLst>
        </pc:spChg>
      </pc:sldChg>
      <pc:sldChg chg="add">
        <pc:chgData name="office365" userId="5fcdbc0c-b1d0-4b52-bc28-28c25c9fccde" providerId="ADAL" clId="{839C158B-1674-498C-8D10-D29DEC7F3344}" dt="2026-07-22T11:07:41.405" v="6"/>
        <pc:sldMkLst>
          <pc:docMk/>
          <pc:sldMk cId="3970512762" sldId="259"/>
        </pc:sldMkLst>
      </pc:sldChg>
      <pc:sldChg chg="addSp modSp add del mod modClrScheme chgLayout">
        <pc:chgData name="office365" userId="5fcdbc0c-b1d0-4b52-bc28-28c25c9fccde" providerId="ADAL" clId="{839C158B-1674-498C-8D10-D29DEC7F3344}" dt="2026-07-22T16:13:37.287" v="968"/>
        <pc:sldMkLst>
          <pc:docMk/>
          <pc:sldMk cId="3990641602" sldId="259"/>
        </pc:sldMkLst>
        <pc:spChg chg="add mod ord">
          <ac:chgData name="office365" userId="5fcdbc0c-b1d0-4b52-bc28-28c25c9fccde" providerId="ADAL" clId="{839C158B-1674-498C-8D10-D29DEC7F3344}" dt="2026-07-22T16:11:55.095" v="952" actId="700"/>
          <ac:spMkLst>
            <pc:docMk/>
            <pc:sldMk cId="3990641602" sldId="259"/>
            <ac:spMk id="7" creationId="{9F7D82EB-DF7D-11E5-A090-223FDF06DE19}"/>
          </ac:spMkLst>
        </pc:spChg>
        <pc:spChg chg="add mod ord">
          <ac:chgData name="office365" userId="5fcdbc0c-b1d0-4b52-bc28-28c25c9fccde" providerId="ADAL" clId="{839C158B-1674-498C-8D10-D29DEC7F3344}" dt="2026-07-22T16:11:55.144" v="957" actId="27636"/>
          <ac:spMkLst>
            <pc:docMk/>
            <pc:sldMk cId="3990641602" sldId="259"/>
            <ac:spMk id="8" creationId="{AA830349-3490-3320-3C56-7C8610C3D042}"/>
          </ac:spMkLst>
        </pc:spChg>
      </pc:sldChg>
      <pc:sldChg chg="addSp delSp modSp add del mod modClrScheme chgLayout">
        <pc:chgData name="office365" userId="5fcdbc0c-b1d0-4b52-bc28-28c25c9fccde" providerId="ADAL" clId="{839C158B-1674-498C-8D10-D29DEC7F3344}" dt="2026-07-22T15:53:43.155" v="594" actId="47"/>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Sp delSp modSp add del mod modClrScheme chgLayout">
        <pc:chgData name="office365" userId="5fcdbc0c-b1d0-4b52-bc28-28c25c9fccde" providerId="ADAL" clId="{839C158B-1674-498C-8D10-D29DEC7F3344}" dt="2026-07-22T16:01:34.938" v="755" actId="47"/>
        <pc:sldMkLst>
          <pc:docMk/>
          <pc:sldMk cId="113661410" sldId="260"/>
        </pc:sldMkLst>
        <pc:spChg chg="del">
          <ac:chgData name="office365" userId="5fcdbc0c-b1d0-4b52-bc28-28c25c9fccde" providerId="ADAL" clId="{839C158B-1674-498C-8D10-D29DEC7F3344}" dt="2026-07-22T15:57:44.558" v="692"/>
          <ac:spMkLst>
            <pc:docMk/>
            <pc:sldMk cId="113661410" sldId="260"/>
            <ac:spMk id="2" creationId="{00000000-0000-0000-0000-000000000000}"/>
          </ac:spMkLst>
        </pc:spChg>
        <pc:spChg chg="mod">
          <ac:chgData name="office365" userId="5fcdbc0c-b1d0-4b52-bc28-28c25c9fccde" providerId="ADAL" clId="{839C158B-1674-498C-8D10-D29DEC7F3344}" dt="2026-07-22T15:57:44.558" v="693"/>
          <ac:spMkLst>
            <pc:docMk/>
            <pc:sldMk cId="113661410" sldId="260"/>
            <ac:spMk id="3" creationId="{00000000-0000-0000-0000-000000000000}"/>
          </ac:spMkLst>
        </pc:spChg>
        <pc:spChg chg="mod">
          <ac:chgData name="office365" userId="5fcdbc0c-b1d0-4b52-bc28-28c25c9fccde" providerId="ADAL" clId="{839C158B-1674-498C-8D10-D29DEC7F3344}" dt="2026-07-22T15:58:11.509" v="753"/>
          <ac:spMkLst>
            <pc:docMk/>
            <pc:sldMk cId="113661410" sldId="260"/>
            <ac:spMk id="4" creationId="{00000000-0000-0000-0000-000000000000}"/>
          </ac:spMkLst>
        </pc:spChg>
        <pc:spChg chg="mod">
          <ac:chgData name="office365" userId="5fcdbc0c-b1d0-4b52-bc28-28c25c9fccde" providerId="ADAL" clId="{839C158B-1674-498C-8D10-D29DEC7F3344}" dt="2026-07-22T15:58:11.509" v="754"/>
          <ac:spMkLst>
            <pc:docMk/>
            <pc:sldMk cId="113661410" sldId="260"/>
            <ac:spMk id="5" creationId="{00000000-0000-0000-0000-000000000000}"/>
          </ac:spMkLst>
        </pc:spChg>
        <pc:spChg chg="add mod ord">
          <ac:chgData name="office365" userId="5fcdbc0c-b1d0-4b52-bc28-28c25c9fccde" providerId="ADAL" clId="{839C158B-1674-498C-8D10-D29DEC7F3344}" dt="2026-07-22T15:57:44.558" v="691"/>
          <ac:spMkLst>
            <pc:docMk/>
            <pc:sldMk cId="113661410" sldId="260"/>
            <ac:spMk id="8" creationId="{E3D5D376-778C-AB45-C1B7-9848CF87983B}"/>
          </ac:spMkLst>
        </pc:spChg>
        <pc:spChg chg="add del mod ord">
          <ac:chgData name="office365" userId="5fcdbc0c-b1d0-4b52-bc28-28c25c9fccde" providerId="ADAL" clId="{839C158B-1674-498C-8D10-D29DEC7F3344}" dt="2026-07-22T15:58:11.509" v="748"/>
          <ac:spMkLst>
            <pc:docMk/>
            <pc:sldMk cId="113661410" sldId="260"/>
            <ac:spMk id="9" creationId="{3113A276-B7D2-9AFD-4FB9-A817B1B1C4CC}"/>
          </ac:spMkLst>
        </pc:spChg>
      </pc:sldChg>
      <pc:sldChg chg="addSp modSp add del mod modClrScheme chgLayout">
        <pc:chgData name="office365" userId="5fcdbc0c-b1d0-4b52-bc28-28c25c9fccde" providerId="ADAL" clId="{839C158B-1674-498C-8D10-D29DEC7F3344}" dt="2026-07-22T16:03:43.009" v="784"/>
        <pc:sldMkLst>
          <pc:docMk/>
          <pc:sldMk cId="165975849" sldId="260"/>
        </pc:sldMkLst>
        <pc:spChg chg="mod">
          <ac:chgData name="office365" userId="5fcdbc0c-b1d0-4b52-bc28-28c25c9fccde" providerId="ADAL" clId="{839C158B-1674-498C-8D10-D29DEC7F3344}" dt="2026-07-22T16:02:08.463" v="762" actId="27636"/>
          <ac:spMkLst>
            <pc:docMk/>
            <pc:sldMk cId="165975849" sldId="260"/>
            <ac:spMk id="5" creationId="{00000000-0000-0000-0000-000000000000}"/>
          </ac:spMkLst>
        </pc:spChg>
        <pc:spChg chg="add mod ord">
          <ac:chgData name="office365" userId="5fcdbc0c-b1d0-4b52-bc28-28c25c9fccde" providerId="ADAL" clId="{839C158B-1674-498C-8D10-D29DEC7F3344}" dt="2026-07-22T16:02:19.273" v="766" actId="700"/>
          <ac:spMkLst>
            <pc:docMk/>
            <pc:sldMk cId="165975849" sldId="260"/>
            <ac:spMk id="8" creationId="{C592BC75-8EB2-8187-AAB3-301ECA240BCE}"/>
          </ac:spMkLst>
        </pc:spChg>
        <pc:spChg chg="add mod ord">
          <ac:chgData name="office365" userId="5fcdbc0c-b1d0-4b52-bc28-28c25c9fccde" providerId="ADAL" clId="{839C158B-1674-498C-8D10-D29DEC7F3344}" dt="2026-07-22T16:02:19.327" v="772" actId="27636"/>
          <ac:spMkLst>
            <pc:docMk/>
            <pc:sldMk cId="165975849" sldId="260"/>
            <ac:spMk id="9" creationId="{26E3A12D-BE74-921A-75B0-E36E12D08B47}"/>
          </ac:spMkLst>
        </pc:spChg>
      </pc:sldChg>
      <pc:sldChg chg="add">
        <pc:chgData name="office365" userId="5fcdbc0c-b1d0-4b52-bc28-28c25c9fccde" providerId="ADAL" clId="{839C158B-1674-498C-8D10-D29DEC7F3344}" dt="2026-07-22T11:07:41.766" v="7"/>
        <pc:sldMkLst>
          <pc:docMk/>
          <pc:sldMk cId="200873806" sldId="260"/>
        </pc:sldMkLst>
      </pc:sldChg>
      <pc:sldChg chg="addSp modSp add del mod modClrScheme chgLayout">
        <pc:chgData name="office365" userId="5fcdbc0c-b1d0-4b52-bc28-28c25c9fccde" providerId="ADAL" clId="{839C158B-1674-498C-8D10-D29DEC7F3344}" dt="2026-07-22T16:08:10.890" v="895"/>
        <pc:sldMkLst>
          <pc:docMk/>
          <pc:sldMk cId="404974378" sldId="260"/>
        </pc:sldMkLst>
        <pc:spChg chg="mod">
          <ac:chgData name="office365" userId="5fcdbc0c-b1d0-4b52-bc28-28c25c9fccde" providerId="ADAL" clId="{839C158B-1674-498C-8D10-D29DEC7F3344}" dt="2026-07-22T16:06:28.550" v="873" actId="27636"/>
          <ac:spMkLst>
            <pc:docMk/>
            <pc:sldMk cId="404974378" sldId="260"/>
            <ac:spMk id="5" creationId="{00000000-0000-0000-0000-000000000000}"/>
          </ac:spMkLst>
        </pc:spChg>
        <pc:spChg chg="add mod ord">
          <ac:chgData name="office365" userId="5fcdbc0c-b1d0-4b52-bc28-28c25c9fccde" providerId="ADAL" clId="{839C158B-1674-498C-8D10-D29DEC7F3344}" dt="2026-07-22T16:06:36.904" v="877" actId="700"/>
          <ac:spMkLst>
            <pc:docMk/>
            <pc:sldMk cId="404974378" sldId="260"/>
            <ac:spMk id="8" creationId="{1624464C-09EC-6057-ACDB-01862F579757}"/>
          </ac:spMkLst>
        </pc:spChg>
        <pc:spChg chg="add mod ord">
          <ac:chgData name="office365" userId="5fcdbc0c-b1d0-4b52-bc28-28c25c9fccde" providerId="ADAL" clId="{839C158B-1674-498C-8D10-D29DEC7F3344}" dt="2026-07-22T16:06:37" v="883" actId="27636"/>
          <ac:spMkLst>
            <pc:docMk/>
            <pc:sldMk cId="404974378" sldId="260"/>
            <ac:spMk id="9" creationId="{C66DAE4D-A7E9-5023-3D8F-81A5B13E1491}"/>
          </ac:spMkLst>
        </pc:spChg>
      </pc:sldChg>
      <pc:sldChg chg="addSp delSp modSp add mod modClrScheme chgLayout">
        <pc:chgData name="office365" userId="5fcdbc0c-b1d0-4b52-bc28-28c25c9fccde" providerId="ADAL" clId="{839C158B-1674-498C-8D10-D29DEC7F3344}" dt="2026-07-22T16:18:53.881" v="1101"/>
        <pc:sldMkLst>
          <pc:docMk/>
          <pc:sldMk cId="666993057" sldId="260"/>
        </pc:sldMkLst>
        <pc:spChg chg="del">
          <ac:chgData name="office365" userId="5fcdbc0c-b1d0-4b52-bc28-28c25c9fccde" providerId="ADAL" clId="{839C158B-1674-498C-8D10-D29DEC7F3344}" dt="2026-07-22T16:18:31.815" v="1068"/>
          <ac:spMkLst>
            <pc:docMk/>
            <pc:sldMk cId="666993057" sldId="260"/>
            <ac:spMk id="2" creationId="{00000000-0000-0000-0000-000000000000}"/>
          </ac:spMkLst>
        </pc:spChg>
        <pc:spChg chg="mod">
          <ac:chgData name="office365" userId="5fcdbc0c-b1d0-4b52-bc28-28c25c9fccde" providerId="ADAL" clId="{839C158B-1674-498C-8D10-D29DEC7F3344}" dt="2026-07-22T16:18:31.815" v="1069"/>
          <ac:spMkLst>
            <pc:docMk/>
            <pc:sldMk cId="666993057" sldId="260"/>
            <ac:spMk id="3" creationId="{00000000-0000-0000-0000-000000000000}"/>
          </ac:spMkLst>
        </pc:spChg>
        <pc:spChg chg="mod">
          <ac:chgData name="office365" userId="5fcdbc0c-b1d0-4b52-bc28-28c25c9fccde" providerId="ADAL" clId="{839C158B-1674-498C-8D10-D29DEC7F3344}" dt="2026-07-22T16:18:31.815" v="1070"/>
          <ac:spMkLst>
            <pc:docMk/>
            <pc:sldMk cId="666993057" sldId="260"/>
            <ac:spMk id="4" creationId="{00000000-0000-0000-0000-000000000000}"/>
          </ac:spMkLst>
        </pc:spChg>
        <pc:spChg chg="mod">
          <ac:chgData name="office365" userId="5fcdbc0c-b1d0-4b52-bc28-28c25c9fccde" providerId="ADAL" clId="{839C158B-1674-498C-8D10-D29DEC7F3344}" dt="2026-07-22T16:18:31.817" v="1071"/>
          <ac:spMkLst>
            <pc:docMk/>
            <pc:sldMk cId="666993057" sldId="260"/>
            <ac:spMk id="5" creationId="{00000000-0000-0000-0000-000000000000}"/>
          </ac:spMkLst>
        </pc:spChg>
        <pc:spChg chg="add mod ord">
          <ac:chgData name="office365" userId="5fcdbc0c-b1d0-4b52-bc28-28c25c9fccde" providerId="ADAL" clId="{839C158B-1674-498C-8D10-D29DEC7F3344}" dt="2026-07-22T16:18:31.815" v="1067"/>
          <ac:spMkLst>
            <pc:docMk/>
            <pc:sldMk cId="666993057" sldId="260"/>
            <ac:spMk id="8" creationId="{D5AB30C5-CB58-6C8D-AA84-08B371E47928}"/>
          </ac:spMkLst>
        </pc:spChg>
        <pc:spChg chg="add del mod ord">
          <ac:chgData name="office365" userId="5fcdbc0c-b1d0-4b52-bc28-28c25c9fccde" providerId="ADAL" clId="{839C158B-1674-498C-8D10-D29DEC7F3344}" dt="2026-07-22T16:18:53.881" v="1101"/>
          <ac:spMkLst>
            <pc:docMk/>
            <pc:sldMk cId="666993057" sldId="260"/>
            <ac:spMk id="9" creationId="{65E1A1AA-1A8D-12DD-F973-A0ED49094EB9}"/>
          </ac:spMkLst>
        </pc:spChg>
      </pc:sldChg>
      <pc:sldChg chg="addSp modSp add del mod modClrScheme chgLayout">
        <pc:chgData name="office365" userId="5fcdbc0c-b1d0-4b52-bc28-28c25c9fccde" providerId="ADAL" clId="{839C158B-1674-498C-8D10-D29DEC7F3344}" dt="2026-07-22T16:13:38.324" v="970"/>
        <pc:sldMkLst>
          <pc:docMk/>
          <pc:sldMk cId="1417787494" sldId="260"/>
        </pc:sldMkLst>
        <pc:spChg chg="mod">
          <ac:chgData name="office365" userId="5fcdbc0c-b1d0-4b52-bc28-28c25c9fccde" providerId="ADAL" clId="{839C158B-1674-498C-8D10-D29DEC7F3344}" dt="2026-07-22T16:11:47.877" v="948" actId="27636"/>
          <ac:spMkLst>
            <pc:docMk/>
            <pc:sldMk cId="1417787494" sldId="260"/>
            <ac:spMk id="5" creationId="{00000000-0000-0000-0000-000000000000}"/>
          </ac:spMkLst>
        </pc:spChg>
        <pc:spChg chg="add mod ord">
          <ac:chgData name="office365" userId="5fcdbc0c-b1d0-4b52-bc28-28c25c9fccde" providerId="ADAL" clId="{839C158B-1674-498C-8D10-D29DEC7F3344}" dt="2026-07-22T16:11:55.095" v="952" actId="700"/>
          <ac:spMkLst>
            <pc:docMk/>
            <pc:sldMk cId="1417787494" sldId="260"/>
            <ac:spMk id="8" creationId="{803CDBD8-6ECD-E1C6-BBD1-BDA5C2452066}"/>
          </ac:spMkLst>
        </pc:spChg>
        <pc:spChg chg="add mod ord">
          <ac:chgData name="office365" userId="5fcdbc0c-b1d0-4b52-bc28-28c25c9fccde" providerId="ADAL" clId="{839C158B-1674-498C-8D10-D29DEC7F3344}" dt="2026-07-22T16:11:55.147" v="958" actId="27636"/>
          <ac:spMkLst>
            <pc:docMk/>
            <pc:sldMk cId="1417787494" sldId="260"/>
            <ac:spMk id="9" creationId="{2E1DC833-3C72-774C-55CF-E45C1E18D416}"/>
          </ac:spMkLst>
        </pc:spChg>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53:43.155" v="594" actId="47"/>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modSp add del mod modClrScheme chgLayout">
        <pc:chgData name="office365" userId="5fcdbc0c-b1d0-4b52-bc28-28c25c9fccde" providerId="ADAL" clId="{839C158B-1674-498C-8D10-D29DEC7F3344}" dt="2026-07-22T16:13:39.382" v="972"/>
        <pc:sldMkLst>
          <pc:docMk/>
          <pc:sldMk cId="994796012" sldId="261"/>
        </pc:sldMkLst>
        <pc:spChg chg="add mod ord">
          <ac:chgData name="office365" userId="5fcdbc0c-b1d0-4b52-bc28-28c25c9fccde" providerId="ADAL" clId="{839C158B-1674-498C-8D10-D29DEC7F3344}" dt="2026-07-22T16:11:55.095" v="952" actId="700"/>
          <ac:spMkLst>
            <pc:docMk/>
            <pc:sldMk cId="994796012" sldId="261"/>
            <ac:spMk id="7" creationId="{22648D53-92EA-7E32-76FA-EC9F95B6C807}"/>
          </ac:spMkLst>
        </pc:spChg>
        <pc:spChg chg="add mod ord">
          <ac:chgData name="office365" userId="5fcdbc0c-b1d0-4b52-bc28-28c25c9fccde" providerId="ADAL" clId="{839C158B-1674-498C-8D10-D29DEC7F3344}" dt="2026-07-22T16:11:55.150" v="959" actId="27636"/>
          <ac:spMkLst>
            <pc:docMk/>
            <pc:sldMk cId="994796012" sldId="261"/>
            <ac:spMk id="8" creationId="{C8E5CF31-1B1B-2107-9C7F-CFF947537DD4}"/>
          </ac:spMkLst>
        </pc:spChg>
      </pc:sldChg>
      <pc:sldChg chg="addSp delSp modSp add mod modClrScheme chgLayout">
        <pc:chgData name="office365" userId="5fcdbc0c-b1d0-4b52-bc28-28c25c9fccde" providerId="ADAL" clId="{839C158B-1674-498C-8D10-D29DEC7F3344}" dt="2026-07-22T16:18:53.881" v="1102"/>
        <pc:sldMkLst>
          <pc:docMk/>
          <pc:sldMk cId="1607776374" sldId="261"/>
        </pc:sldMkLst>
        <pc:spChg chg="del">
          <ac:chgData name="office365" userId="5fcdbc0c-b1d0-4b52-bc28-28c25c9fccde" providerId="ADAL" clId="{839C158B-1674-498C-8D10-D29DEC7F3344}" dt="2026-07-22T16:18:31.817" v="1075"/>
          <ac:spMkLst>
            <pc:docMk/>
            <pc:sldMk cId="1607776374" sldId="261"/>
            <ac:spMk id="2" creationId="{00000000-0000-0000-0000-000000000000}"/>
          </ac:spMkLst>
        </pc:spChg>
        <pc:spChg chg="mod">
          <ac:chgData name="office365" userId="5fcdbc0c-b1d0-4b52-bc28-28c25c9fccde" providerId="ADAL" clId="{839C158B-1674-498C-8D10-D29DEC7F3344}" dt="2026-07-22T16:18:31.817" v="1076"/>
          <ac:spMkLst>
            <pc:docMk/>
            <pc:sldMk cId="1607776374" sldId="261"/>
            <ac:spMk id="3" creationId="{00000000-0000-0000-0000-000000000000}"/>
          </ac:spMkLst>
        </pc:spChg>
        <pc:spChg chg="mod">
          <ac:chgData name="office365" userId="5fcdbc0c-b1d0-4b52-bc28-28c25c9fccde" providerId="ADAL" clId="{839C158B-1674-498C-8D10-D29DEC7F3344}" dt="2026-07-22T16:18:31.817" v="1078"/>
          <ac:spMkLst>
            <pc:docMk/>
            <pc:sldMk cId="1607776374" sldId="261"/>
            <ac:spMk id="4" creationId="{00000000-0000-0000-0000-000000000000}"/>
          </ac:spMkLst>
        </pc:spChg>
        <pc:spChg chg="add mod ord">
          <ac:chgData name="office365" userId="5fcdbc0c-b1d0-4b52-bc28-28c25c9fccde" providerId="ADAL" clId="{839C158B-1674-498C-8D10-D29DEC7F3344}" dt="2026-07-22T16:18:31.853" v="1095" actId="27636"/>
          <ac:spMkLst>
            <pc:docMk/>
            <pc:sldMk cId="1607776374" sldId="261"/>
            <ac:spMk id="7" creationId="{8496A4FA-263C-A6E0-61EF-B3590CBC0850}"/>
          </ac:spMkLst>
        </pc:spChg>
        <pc:spChg chg="add del mod ord">
          <ac:chgData name="office365" userId="5fcdbc0c-b1d0-4b52-bc28-28c25c9fccde" providerId="ADAL" clId="{839C158B-1674-498C-8D10-D29DEC7F3344}" dt="2026-07-22T16:18:53.881" v="1102"/>
          <ac:spMkLst>
            <pc:docMk/>
            <pc:sldMk cId="1607776374" sldId="261"/>
            <ac:spMk id="8" creationId="{B58B1D5A-9722-906D-035A-49B96DCB8DD4}"/>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6:01:34.938" v="755" actId="47"/>
        <pc:sldMkLst>
          <pc:docMk/>
          <pc:sldMk cId="2472427355" sldId="261"/>
        </pc:sldMkLst>
        <pc:spChg chg="del">
          <ac:chgData name="office365" userId="5fcdbc0c-b1d0-4b52-bc28-28c25c9fccde" providerId="ADAL" clId="{839C158B-1674-498C-8D10-D29DEC7F3344}" dt="2026-07-22T15:57:44.559" v="708"/>
          <ac:spMkLst>
            <pc:docMk/>
            <pc:sldMk cId="2472427355" sldId="261"/>
            <ac:spMk id="2" creationId="{00000000-0000-0000-0000-000000000000}"/>
          </ac:spMkLst>
        </pc:spChg>
        <pc:spChg chg="mod">
          <ac:chgData name="office365" userId="5fcdbc0c-b1d0-4b52-bc28-28c25c9fccde" providerId="ADAL" clId="{839C158B-1674-498C-8D10-D29DEC7F3344}" dt="2026-07-22T15:57:44.559" v="709"/>
          <ac:spMkLst>
            <pc:docMk/>
            <pc:sldMk cId="2472427355" sldId="261"/>
            <ac:spMk id="3" creationId="{00000000-0000-0000-0000-000000000000}"/>
          </ac:spMkLst>
        </pc:spChg>
        <pc:spChg chg="mod">
          <ac:chgData name="office365" userId="5fcdbc0c-b1d0-4b52-bc28-28c25c9fccde" providerId="ADAL" clId="{839C158B-1674-498C-8D10-D29DEC7F3344}" dt="2026-07-22T15:57:44.560" v="711"/>
          <ac:spMkLst>
            <pc:docMk/>
            <pc:sldMk cId="2472427355" sldId="261"/>
            <ac:spMk id="4" creationId="{00000000-0000-0000-0000-000000000000}"/>
          </ac:spMkLst>
        </pc:spChg>
        <pc:spChg chg="add mod ord">
          <ac:chgData name="office365" userId="5fcdbc0c-b1d0-4b52-bc28-28c25c9fccde" providerId="ADAL" clId="{839C158B-1674-498C-8D10-D29DEC7F3344}" dt="2026-07-22T15:57:44.559" v="707"/>
          <ac:spMkLst>
            <pc:docMk/>
            <pc:sldMk cId="2472427355" sldId="261"/>
            <ac:spMk id="7" creationId="{10B691D9-71BE-57DA-913D-08B4A8E89AB5}"/>
          </ac:spMkLst>
        </pc:spChg>
        <pc:spChg chg="add del mod ord">
          <ac:chgData name="office365" userId="5fcdbc0c-b1d0-4b52-bc28-28c25c9fccde" providerId="ADAL" clId="{839C158B-1674-498C-8D10-D29DEC7F3344}" dt="2026-07-22T15:58:11.509" v="749"/>
          <ac:spMkLst>
            <pc:docMk/>
            <pc:sldMk cId="2472427355" sldId="261"/>
            <ac:spMk id="8" creationId="{2F5B7B43-8C57-D371-D37B-C91AEA3DF0D7}"/>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Sp modSp add del mod modClrScheme chgLayout">
        <pc:chgData name="office365" userId="5fcdbc0c-b1d0-4b52-bc28-28c25c9fccde" providerId="ADAL" clId="{839C158B-1674-498C-8D10-D29DEC7F3344}" dt="2026-07-22T16:08:12.124" v="897"/>
        <pc:sldMkLst>
          <pc:docMk/>
          <pc:sldMk cId="2550861043" sldId="261"/>
        </pc:sldMkLst>
        <pc:spChg chg="add mod ord">
          <ac:chgData name="office365" userId="5fcdbc0c-b1d0-4b52-bc28-28c25c9fccde" providerId="ADAL" clId="{839C158B-1674-498C-8D10-D29DEC7F3344}" dt="2026-07-22T16:06:36.904" v="877" actId="700"/>
          <ac:spMkLst>
            <pc:docMk/>
            <pc:sldMk cId="2550861043" sldId="261"/>
            <ac:spMk id="7" creationId="{E5173392-0CA4-9C1A-6974-9FD18DF4A515}"/>
          </ac:spMkLst>
        </pc:spChg>
        <pc:spChg chg="add mod ord">
          <ac:chgData name="office365" userId="5fcdbc0c-b1d0-4b52-bc28-28c25c9fccde" providerId="ADAL" clId="{839C158B-1674-498C-8D10-D29DEC7F3344}" dt="2026-07-22T16:06:37.005" v="884" actId="27636"/>
          <ac:spMkLst>
            <pc:docMk/>
            <pc:sldMk cId="2550861043" sldId="261"/>
            <ac:spMk id="8" creationId="{AD800FC2-7723-BE39-C3F0-650FA4A9E059}"/>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5:53:43.155" v="594" actId="4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modSp add del mod modClrScheme chgLayout">
        <pc:chgData name="office365" userId="5fcdbc0c-b1d0-4b52-bc28-28c25c9fccde" providerId="ADAL" clId="{839C158B-1674-498C-8D10-D29DEC7F3344}" dt="2026-07-22T16:03:44.070" v="786"/>
        <pc:sldMkLst>
          <pc:docMk/>
          <pc:sldMk cId="3860013678" sldId="261"/>
        </pc:sldMkLst>
        <pc:spChg chg="add mod ord">
          <ac:chgData name="office365" userId="5fcdbc0c-b1d0-4b52-bc28-28c25c9fccde" providerId="ADAL" clId="{839C158B-1674-498C-8D10-D29DEC7F3344}" dt="2026-07-22T16:02:19.273" v="766" actId="700"/>
          <ac:spMkLst>
            <pc:docMk/>
            <pc:sldMk cId="3860013678" sldId="261"/>
            <ac:spMk id="7" creationId="{7C828551-9BBD-532D-0DBC-6CE9FBA90D98}"/>
          </ac:spMkLst>
        </pc:spChg>
        <pc:spChg chg="add mod ord">
          <ac:chgData name="office365" userId="5fcdbc0c-b1d0-4b52-bc28-28c25c9fccde" providerId="ADAL" clId="{839C158B-1674-498C-8D10-D29DEC7F3344}" dt="2026-07-22T16:02:19.330" v="773" actId="27636"/>
          <ac:spMkLst>
            <pc:docMk/>
            <pc:sldMk cId="3860013678" sldId="261"/>
            <ac:spMk id="8" creationId="{881B81E3-D8A5-28E5-D924-E7BBA08DCE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Sp modSp add del mod modClrScheme chgLayout">
        <pc:chgData name="office365" userId="5fcdbc0c-b1d0-4b52-bc28-28c25c9fccde" providerId="ADAL" clId="{839C158B-1674-498C-8D10-D29DEC7F3344}" dt="2026-07-22T16:13:40.429" v="974"/>
        <pc:sldMkLst>
          <pc:docMk/>
          <pc:sldMk cId="875151237" sldId="262"/>
        </pc:sldMkLst>
        <pc:spChg chg="add mod ord">
          <ac:chgData name="office365" userId="5fcdbc0c-b1d0-4b52-bc28-28c25c9fccde" providerId="ADAL" clId="{839C158B-1674-498C-8D10-D29DEC7F3344}" dt="2026-07-22T16:11:55.095" v="952" actId="700"/>
          <ac:spMkLst>
            <pc:docMk/>
            <pc:sldMk cId="875151237" sldId="262"/>
            <ac:spMk id="7" creationId="{FAF3C432-860C-90F8-DD80-01BAA5C53334}"/>
          </ac:spMkLst>
        </pc:spChg>
        <pc:spChg chg="add mod ord">
          <ac:chgData name="office365" userId="5fcdbc0c-b1d0-4b52-bc28-28c25c9fccde" providerId="ADAL" clId="{839C158B-1674-498C-8D10-D29DEC7F3344}" dt="2026-07-22T16:11:55.153" v="960" actId="27636"/>
          <ac:spMkLst>
            <pc:docMk/>
            <pc:sldMk cId="875151237" sldId="262"/>
            <ac:spMk id="8" creationId="{AD4C9ADF-D0C2-E0D4-A7F5-4E68245F46DA}"/>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6:03:45.144" v="788"/>
        <pc:sldMkLst>
          <pc:docMk/>
          <pc:sldMk cId="1343672935" sldId="262"/>
        </pc:sldMkLst>
        <pc:spChg chg="add mod ord">
          <ac:chgData name="office365" userId="5fcdbc0c-b1d0-4b52-bc28-28c25c9fccde" providerId="ADAL" clId="{839C158B-1674-498C-8D10-D29DEC7F3344}" dt="2026-07-22T16:02:19.273" v="766" actId="700"/>
          <ac:spMkLst>
            <pc:docMk/>
            <pc:sldMk cId="1343672935" sldId="262"/>
            <ac:spMk id="7" creationId="{666E8576-DDFA-A776-A3CB-BB4F25DB1473}"/>
          </ac:spMkLst>
        </pc:spChg>
        <pc:spChg chg="add mod ord">
          <ac:chgData name="office365" userId="5fcdbc0c-b1d0-4b52-bc28-28c25c9fccde" providerId="ADAL" clId="{839C158B-1674-498C-8D10-D29DEC7F3344}" dt="2026-07-22T16:02:19.332" v="774" actId="27636"/>
          <ac:spMkLst>
            <pc:docMk/>
            <pc:sldMk cId="1343672935" sldId="262"/>
            <ac:spMk id="8" creationId="{EF9C6B07-0754-0945-C6EA-5D1784CA3010}"/>
          </ac:spMkLst>
        </pc:spChg>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modSp add del mod modClrScheme chgLayout">
        <pc:chgData name="office365" userId="5fcdbc0c-b1d0-4b52-bc28-28c25c9fccde" providerId="ADAL" clId="{839C158B-1674-498C-8D10-D29DEC7F3344}" dt="2026-07-22T16:08:13.314" v="899"/>
        <pc:sldMkLst>
          <pc:docMk/>
          <pc:sldMk cId="1733726684" sldId="262"/>
        </pc:sldMkLst>
        <pc:spChg chg="add mod ord">
          <ac:chgData name="office365" userId="5fcdbc0c-b1d0-4b52-bc28-28c25c9fccde" providerId="ADAL" clId="{839C158B-1674-498C-8D10-D29DEC7F3344}" dt="2026-07-22T16:06:36.904" v="877" actId="700"/>
          <ac:spMkLst>
            <pc:docMk/>
            <pc:sldMk cId="1733726684" sldId="262"/>
            <ac:spMk id="7" creationId="{403CC8F5-2041-D74A-E79D-AC9FA10DE923}"/>
          </ac:spMkLst>
        </pc:spChg>
        <pc:spChg chg="add mod ord">
          <ac:chgData name="office365" userId="5fcdbc0c-b1d0-4b52-bc28-28c25c9fccde" providerId="ADAL" clId="{839C158B-1674-498C-8D10-D29DEC7F3344}" dt="2026-07-22T16:06:37.005" v="885" actId="27636"/>
          <ac:spMkLst>
            <pc:docMk/>
            <pc:sldMk cId="1733726684" sldId="262"/>
            <ac:spMk id="8" creationId="{3BCFAE8E-8759-7FDF-21A0-6833D2302D59}"/>
          </ac:spMkLst>
        </pc:spChg>
      </pc:sldChg>
      <pc:sldChg chg="addSp delSp modSp add mod modClrScheme chgLayout">
        <pc:chgData name="office365" userId="5fcdbc0c-b1d0-4b52-bc28-28c25c9fccde" providerId="ADAL" clId="{839C158B-1674-498C-8D10-D29DEC7F3344}" dt="2026-07-22T16:18:53.881" v="1103"/>
        <pc:sldMkLst>
          <pc:docMk/>
          <pc:sldMk cId="1758048999" sldId="262"/>
        </pc:sldMkLst>
        <pc:spChg chg="del">
          <ac:chgData name="office365" userId="5fcdbc0c-b1d0-4b52-bc28-28c25c9fccde" providerId="ADAL" clId="{839C158B-1674-498C-8D10-D29DEC7F3344}" dt="2026-07-22T16:18:31.817" v="1082"/>
          <ac:spMkLst>
            <pc:docMk/>
            <pc:sldMk cId="1758048999" sldId="262"/>
            <ac:spMk id="2" creationId="{00000000-0000-0000-0000-000000000000}"/>
          </ac:spMkLst>
        </pc:spChg>
        <pc:spChg chg="mod">
          <ac:chgData name="office365" userId="5fcdbc0c-b1d0-4b52-bc28-28c25c9fccde" providerId="ADAL" clId="{839C158B-1674-498C-8D10-D29DEC7F3344}" dt="2026-07-22T16:18:31.817" v="1083"/>
          <ac:spMkLst>
            <pc:docMk/>
            <pc:sldMk cId="1758048999" sldId="262"/>
            <ac:spMk id="3" creationId="{00000000-0000-0000-0000-000000000000}"/>
          </ac:spMkLst>
        </pc:spChg>
        <pc:spChg chg="mod">
          <ac:chgData name="office365" userId="5fcdbc0c-b1d0-4b52-bc28-28c25c9fccde" providerId="ADAL" clId="{839C158B-1674-498C-8D10-D29DEC7F3344}" dt="2026-07-22T16:18:31.817" v="1085"/>
          <ac:spMkLst>
            <pc:docMk/>
            <pc:sldMk cId="1758048999" sldId="262"/>
            <ac:spMk id="4" creationId="{00000000-0000-0000-0000-000000000000}"/>
          </ac:spMkLst>
        </pc:spChg>
        <pc:spChg chg="add mod ord">
          <ac:chgData name="office365" userId="5fcdbc0c-b1d0-4b52-bc28-28c25c9fccde" providerId="ADAL" clId="{839C158B-1674-498C-8D10-D29DEC7F3344}" dt="2026-07-22T16:18:31.860" v="1096" actId="27636"/>
          <ac:spMkLst>
            <pc:docMk/>
            <pc:sldMk cId="1758048999" sldId="262"/>
            <ac:spMk id="7" creationId="{B5758D98-701F-0208-39AF-5C420795235D}"/>
          </ac:spMkLst>
        </pc:spChg>
        <pc:spChg chg="add del mod ord">
          <ac:chgData name="office365" userId="5fcdbc0c-b1d0-4b52-bc28-28c25c9fccde" providerId="ADAL" clId="{839C158B-1674-498C-8D10-D29DEC7F3344}" dt="2026-07-22T16:18:53.881" v="1103"/>
          <ac:spMkLst>
            <pc:docMk/>
            <pc:sldMk cId="1758048999" sldId="262"/>
            <ac:spMk id="8" creationId="{1BC66486-BAAC-61CE-2574-568D15FFF3E6}"/>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53:43.155" v="594" actId="47"/>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6:01:34.938" v="755" actId="47"/>
        <pc:sldMkLst>
          <pc:docMk/>
          <pc:sldMk cId="3212706417" sldId="262"/>
        </pc:sldMkLst>
        <pc:spChg chg="del">
          <ac:chgData name="office365" userId="5fcdbc0c-b1d0-4b52-bc28-28c25c9fccde" providerId="ADAL" clId="{839C158B-1674-498C-8D10-D29DEC7F3344}" dt="2026-07-22T15:57:44.561" v="724"/>
          <ac:spMkLst>
            <pc:docMk/>
            <pc:sldMk cId="3212706417" sldId="262"/>
            <ac:spMk id="2" creationId="{00000000-0000-0000-0000-000000000000}"/>
          </ac:spMkLst>
        </pc:spChg>
        <pc:spChg chg="mod">
          <ac:chgData name="office365" userId="5fcdbc0c-b1d0-4b52-bc28-28c25c9fccde" providerId="ADAL" clId="{839C158B-1674-498C-8D10-D29DEC7F3344}" dt="2026-07-22T15:57:44.561" v="725"/>
          <ac:spMkLst>
            <pc:docMk/>
            <pc:sldMk cId="3212706417" sldId="262"/>
            <ac:spMk id="3" creationId="{00000000-0000-0000-0000-000000000000}"/>
          </ac:spMkLst>
        </pc:spChg>
        <pc:spChg chg="mod">
          <ac:chgData name="office365" userId="5fcdbc0c-b1d0-4b52-bc28-28c25c9fccde" providerId="ADAL" clId="{839C158B-1674-498C-8D10-D29DEC7F3344}" dt="2026-07-22T15:57:44.561" v="727"/>
          <ac:spMkLst>
            <pc:docMk/>
            <pc:sldMk cId="3212706417" sldId="262"/>
            <ac:spMk id="4" creationId="{00000000-0000-0000-0000-000000000000}"/>
          </ac:spMkLst>
        </pc:spChg>
        <pc:spChg chg="add mod ord">
          <ac:chgData name="office365" userId="5fcdbc0c-b1d0-4b52-bc28-28c25c9fccde" providerId="ADAL" clId="{839C158B-1674-498C-8D10-D29DEC7F3344}" dt="2026-07-22T15:57:44.561" v="723"/>
          <ac:spMkLst>
            <pc:docMk/>
            <pc:sldMk cId="3212706417" sldId="262"/>
            <ac:spMk id="7" creationId="{8E81E086-845C-A359-720B-BE3BAD6BC10F}"/>
          </ac:spMkLst>
        </pc:spChg>
        <pc:spChg chg="add del mod ord">
          <ac:chgData name="office365" userId="5fcdbc0c-b1d0-4b52-bc28-28c25c9fccde" providerId="ADAL" clId="{839C158B-1674-498C-8D10-D29DEC7F3344}" dt="2026-07-22T15:58:11.509" v="750"/>
          <ac:spMkLst>
            <pc:docMk/>
            <pc:sldMk cId="3212706417" sldId="262"/>
            <ac:spMk id="8" creationId="{A806A973-459A-35A9-A517-194F8AD1F4B1}"/>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modSp add del mod modClrScheme chgLayout">
        <pc:chgData name="office365" userId="5fcdbc0c-b1d0-4b52-bc28-28c25c9fccde" providerId="ADAL" clId="{839C158B-1674-498C-8D10-D29DEC7F3344}" dt="2026-07-22T16:08:14.521" v="901"/>
        <pc:sldMkLst>
          <pc:docMk/>
          <pc:sldMk cId="929230513" sldId="263"/>
        </pc:sldMkLst>
        <pc:spChg chg="add mod ord">
          <ac:chgData name="office365" userId="5fcdbc0c-b1d0-4b52-bc28-28c25c9fccde" providerId="ADAL" clId="{839C158B-1674-498C-8D10-D29DEC7F3344}" dt="2026-07-22T16:06:36.904" v="877" actId="700"/>
          <ac:spMkLst>
            <pc:docMk/>
            <pc:sldMk cId="929230513" sldId="263"/>
            <ac:spMk id="7" creationId="{00564A13-76C0-D795-172A-FACD13E1626D}"/>
          </ac:spMkLst>
        </pc:spChg>
        <pc:spChg chg="add mod ord">
          <ac:chgData name="office365" userId="5fcdbc0c-b1d0-4b52-bc28-28c25c9fccde" providerId="ADAL" clId="{839C158B-1674-498C-8D10-D29DEC7F3344}" dt="2026-07-22T16:06:36.915" v="878" actId="27636"/>
          <ac:spMkLst>
            <pc:docMk/>
            <pc:sldMk cId="929230513" sldId="263"/>
            <ac:spMk id="8" creationId="{3F708849-804B-932B-0C33-690EE36C4F8A}"/>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addSp modSp add del mod modClrScheme chgLayout">
        <pc:chgData name="office365" userId="5fcdbc0c-b1d0-4b52-bc28-28c25c9fccde" providerId="ADAL" clId="{839C158B-1674-498C-8D10-D29DEC7F3344}" dt="2026-07-22T16:13:41.477" v="976"/>
        <pc:sldMkLst>
          <pc:docMk/>
          <pc:sldMk cId="1381966929" sldId="263"/>
        </pc:sldMkLst>
        <pc:spChg chg="add mod ord">
          <ac:chgData name="office365" userId="5fcdbc0c-b1d0-4b52-bc28-28c25c9fccde" providerId="ADAL" clId="{839C158B-1674-498C-8D10-D29DEC7F3344}" dt="2026-07-22T16:11:55.095" v="952" actId="700"/>
          <ac:spMkLst>
            <pc:docMk/>
            <pc:sldMk cId="1381966929" sldId="263"/>
            <ac:spMk id="7" creationId="{2A7A0CBB-D16A-6C0D-FB75-E7877DE23AEE}"/>
          </ac:spMkLst>
        </pc:spChg>
        <pc:spChg chg="add mod ord">
          <ac:chgData name="office365" userId="5fcdbc0c-b1d0-4b52-bc28-28c25c9fccde" providerId="ADAL" clId="{839C158B-1674-498C-8D10-D29DEC7F3344}" dt="2026-07-22T16:11:55.106" v="953" actId="27636"/>
          <ac:spMkLst>
            <pc:docMk/>
            <pc:sldMk cId="1381966929" sldId="263"/>
            <ac:spMk id="8" creationId="{2E2CC415-B11E-0396-B8BD-A126909B2D3A}"/>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mod modClrScheme chgLayout">
        <pc:chgData name="office365" userId="5fcdbc0c-b1d0-4b52-bc28-28c25c9fccde" providerId="ADAL" clId="{839C158B-1674-498C-8D10-D29DEC7F3344}" dt="2026-07-22T16:18:53.881" v="1104"/>
        <pc:sldMkLst>
          <pc:docMk/>
          <pc:sldMk cId="2289495421" sldId="263"/>
        </pc:sldMkLst>
        <pc:spChg chg="del">
          <ac:chgData name="office365" userId="5fcdbc0c-b1d0-4b52-bc28-28c25c9fccde" providerId="ADAL" clId="{839C158B-1674-498C-8D10-D29DEC7F3344}" dt="2026-07-22T16:18:31.820" v="1089"/>
          <ac:spMkLst>
            <pc:docMk/>
            <pc:sldMk cId="2289495421" sldId="263"/>
            <ac:spMk id="2" creationId="{00000000-0000-0000-0000-000000000000}"/>
          </ac:spMkLst>
        </pc:spChg>
        <pc:spChg chg="mod">
          <ac:chgData name="office365" userId="5fcdbc0c-b1d0-4b52-bc28-28c25c9fccde" providerId="ADAL" clId="{839C158B-1674-498C-8D10-D29DEC7F3344}" dt="2026-07-22T16:18:31.820" v="1090"/>
          <ac:spMkLst>
            <pc:docMk/>
            <pc:sldMk cId="2289495421" sldId="263"/>
            <ac:spMk id="3" creationId="{00000000-0000-0000-0000-000000000000}"/>
          </ac:spMkLst>
        </pc:spChg>
        <pc:spChg chg="mod">
          <ac:chgData name="office365" userId="5fcdbc0c-b1d0-4b52-bc28-28c25c9fccde" providerId="ADAL" clId="{839C158B-1674-498C-8D10-D29DEC7F3344}" dt="2026-07-22T16:18:31.820" v="1092"/>
          <ac:spMkLst>
            <pc:docMk/>
            <pc:sldMk cId="2289495421" sldId="263"/>
            <ac:spMk id="4" creationId="{00000000-0000-0000-0000-000000000000}"/>
          </ac:spMkLst>
        </pc:spChg>
        <pc:spChg chg="add mod ord">
          <ac:chgData name="office365" userId="5fcdbc0c-b1d0-4b52-bc28-28c25c9fccde" providerId="ADAL" clId="{839C158B-1674-498C-8D10-D29DEC7F3344}" dt="2026-07-22T16:18:31.817" v="1088"/>
          <ac:spMkLst>
            <pc:docMk/>
            <pc:sldMk cId="2289495421" sldId="263"/>
            <ac:spMk id="7" creationId="{269B53C5-B31F-6E2B-9A23-AB4D8B72DC1E}"/>
          </ac:spMkLst>
        </pc:spChg>
        <pc:spChg chg="add del mod ord">
          <ac:chgData name="office365" userId="5fcdbc0c-b1d0-4b52-bc28-28c25c9fccde" providerId="ADAL" clId="{839C158B-1674-498C-8D10-D29DEC7F3344}" dt="2026-07-22T16:18:53.881" v="1104"/>
          <ac:spMkLst>
            <pc:docMk/>
            <pc:sldMk cId="2289495421" sldId="263"/>
            <ac:spMk id="8" creationId="{5B266DC1-63FF-6C48-AC32-711D446FFCB3}"/>
          </ac:spMkLst>
        </pc:spChg>
      </pc:sldChg>
      <pc:sldChg chg="addSp modSp add del mod modClrScheme chgLayout">
        <pc:chgData name="office365" userId="5fcdbc0c-b1d0-4b52-bc28-28c25c9fccde" providerId="ADAL" clId="{839C158B-1674-498C-8D10-D29DEC7F3344}" dt="2026-07-22T16:03:46.240" v="790"/>
        <pc:sldMkLst>
          <pc:docMk/>
          <pc:sldMk cId="2308417301" sldId="263"/>
        </pc:sldMkLst>
        <pc:spChg chg="add mod ord">
          <ac:chgData name="office365" userId="5fcdbc0c-b1d0-4b52-bc28-28c25c9fccde" providerId="ADAL" clId="{839C158B-1674-498C-8D10-D29DEC7F3344}" dt="2026-07-22T16:02:19.273" v="766" actId="700"/>
          <ac:spMkLst>
            <pc:docMk/>
            <pc:sldMk cId="2308417301" sldId="263"/>
            <ac:spMk id="7" creationId="{64F58445-FA22-528D-EA42-44944D123884}"/>
          </ac:spMkLst>
        </pc:spChg>
        <pc:spChg chg="add mod ord">
          <ac:chgData name="office365" userId="5fcdbc0c-b1d0-4b52-bc28-28c25c9fccde" providerId="ADAL" clId="{839C158B-1674-498C-8D10-D29DEC7F3344}" dt="2026-07-22T16:02:19.292" v="767" actId="27636"/>
          <ac:spMkLst>
            <pc:docMk/>
            <pc:sldMk cId="2308417301" sldId="263"/>
            <ac:spMk id="8" creationId="{BB21332A-616D-E448-1050-492B017AC3AC}"/>
          </ac:spMkLst>
        </pc:spChg>
      </pc:sldChg>
      <pc:sldChg chg="addSp delSp modSp add del mod modClrScheme chgLayout">
        <pc:chgData name="office365" userId="5fcdbc0c-b1d0-4b52-bc28-28c25c9fccde" providerId="ADAL" clId="{839C158B-1674-498C-8D10-D29DEC7F3344}" dt="2026-07-22T16:01:34.938" v="755" actId="47"/>
        <pc:sldMkLst>
          <pc:docMk/>
          <pc:sldMk cId="2455327953" sldId="263"/>
        </pc:sldMkLst>
        <pc:spChg chg="del">
          <ac:chgData name="office365" userId="5fcdbc0c-b1d0-4b52-bc28-28c25c9fccde" providerId="ADAL" clId="{839C158B-1674-498C-8D10-D29DEC7F3344}" dt="2026-07-22T15:57:44.563" v="740"/>
          <ac:spMkLst>
            <pc:docMk/>
            <pc:sldMk cId="2455327953" sldId="263"/>
            <ac:spMk id="2" creationId="{00000000-0000-0000-0000-000000000000}"/>
          </ac:spMkLst>
        </pc:spChg>
        <pc:spChg chg="mod">
          <ac:chgData name="office365" userId="5fcdbc0c-b1d0-4b52-bc28-28c25c9fccde" providerId="ADAL" clId="{839C158B-1674-498C-8D10-D29DEC7F3344}" dt="2026-07-22T15:57:44.563" v="741"/>
          <ac:spMkLst>
            <pc:docMk/>
            <pc:sldMk cId="2455327953" sldId="263"/>
            <ac:spMk id="3" creationId="{00000000-0000-0000-0000-000000000000}"/>
          </ac:spMkLst>
        </pc:spChg>
        <pc:spChg chg="mod">
          <ac:chgData name="office365" userId="5fcdbc0c-b1d0-4b52-bc28-28c25c9fccde" providerId="ADAL" clId="{839C158B-1674-498C-8D10-D29DEC7F3344}" dt="2026-07-22T15:57:44.563" v="743"/>
          <ac:spMkLst>
            <pc:docMk/>
            <pc:sldMk cId="2455327953" sldId="263"/>
            <ac:spMk id="4" creationId="{00000000-0000-0000-0000-000000000000}"/>
          </ac:spMkLst>
        </pc:spChg>
        <pc:spChg chg="add mod ord">
          <ac:chgData name="office365" userId="5fcdbc0c-b1d0-4b52-bc28-28c25c9fccde" providerId="ADAL" clId="{839C158B-1674-498C-8D10-D29DEC7F3344}" dt="2026-07-22T15:57:44.563" v="739"/>
          <ac:spMkLst>
            <pc:docMk/>
            <pc:sldMk cId="2455327953" sldId="263"/>
            <ac:spMk id="7" creationId="{E644D48F-49FF-B014-A1F7-E0B7444AC28B}"/>
          </ac:spMkLst>
        </pc:spChg>
        <pc:spChg chg="add del mod ord">
          <ac:chgData name="office365" userId="5fcdbc0c-b1d0-4b52-bc28-28c25c9fccde" providerId="ADAL" clId="{839C158B-1674-498C-8D10-D29DEC7F3344}" dt="2026-07-22T15:58:11.509" v="751"/>
          <ac:spMkLst>
            <pc:docMk/>
            <pc:sldMk cId="2455327953" sldId="263"/>
            <ac:spMk id="8" creationId="{4A168736-5696-ACE2-3743-F711E78DDC8D}"/>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5:53:43.155" v="594" actId="47"/>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delSp modSp add del mod">
        <pc:chgData name="office365" userId="5fcdbc0c-b1d0-4b52-bc28-28c25c9fccde" providerId="ADAL" clId="{839C158B-1674-498C-8D10-D29DEC7F3344}" dt="2026-07-22T16:05:54.236" v="866" actId="47"/>
        <pc:sldMkLst>
          <pc:docMk/>
          <pc:sldMk cId="305487404" sldId="314"/>
        </pc:sldMkLst>
        <pc:spChg chg="mod">
          <ac:chgData name="office365" userId="5fcdbc0c-b1d0-4b52-bc28-28c25c9fccde" providerId="ADAL" clId="{839C158B-1674-498C-8D10-D29DEC7F3344}" dt="2026-07-22T16:03:54.421" v="795"/>
          <ac:spMkLst>
            <pc:docMk/>
            <pc:sldMk cId="305487404" sldId="314"/>
            <ac:spMk id="2" creationId="{00000000-0000-0000-0000-000000000000}"/>
          </ac:spMkLst>
        </pc:spChg>
        <pc:spChg chg="del">
          <ac:chgData name="office365" userId="5fcdbc0c-b1d0-4b52-bc28-28c25c9fccde" providerId="ADAL" clId="{839C158B-1674-498C-8D10-D29DEC7F3344}" dt="2026-07-22T16:03:54.421" v="800"/>
          <ac:spMkLst>
            <pc:docMk/>
            <pc:sldMk cId="305487404" sldId="314"/>
            <ac:spMk id="3" creationId="{00000000-0000-0000-0000-000000000000}"/>
          </ac:spMkLst>
        </pc:spChg>
        <pc:spChg chg="mod">
          <ac:chgData name="office365" userId="5fcdbc0c-b1d0-4b52-bc28-28c25c9fccde" providerId="ADAL" clId="{839C158B-1674-498C-8D10-D29DEC7F3344}" dt="2026-07-22T16:03:54.421" v="796"/>
          <ac:spMkLst>
            <pc:docMk/>
            <pc:sldMk cId="305487404" sldId="314"/>
            <ac:spMk id="4" creationId="{00000000-0000-0000-0000-000000000000}"/>
          </ac:spMkLst>
        </pc:spChg>
        <pc:spChg chg="mod">
          <ac:chgData name="office365" userId="5fcdbc0c-b1d0-4b52-bc28-28c25c9fccde" providerId="ADAL" clId="{839C158B-1674-498C-8D10-D29DEC7F3344}" dt="2026-07-22T16:03:54.421" v="797"/>
          <ac:spMkLst>
            <pc:docMk/>
            <pc:sldMk cId="305487404" sldId="314"/>
            <ac:spMk id="5" creationId="{00000000-0000-0000-0000-000000000000}"/>
          </ac:spMkLst>
        </pc:spChg>
        <pc:spChg chg="mod">
          <ac:chgData name="office365" userId="5fcdbc0c-b1d0-4b52-bc28-28c25c9fccde" providerId="ADAL" clId="{839C158B-1674-498C-8D10-D29DEC7F3344}" dt="2026-07-22T16:03:54.421" v="798"/>
          <ac:spMkLst>
            <pc:docMk/>
            <pc:sldMk cId="305487404" sldId="314"/>
            <ac:spMk id="6" creationId="{00000000-0000-0000-0000-000000000000}"/>
          </ac:spMkLst>
        </pc:spChg>
        <pc:spChg chg="mod">
          <ac:chgData name="office365" userId="5fcdbc0c-b1d0-4b52-bc28-28c25c9fccde" providerId="ADAL" clId="{839C158B-1674-498C-8D10-D29DEC7F3344}" dt="2026-07-22T16:03:54.421" v="799"/>
          <ac:spMkLst>
            <pc:docMk/>
            <pc:sldMk cId="305487404" sldId="314"/>
            <ac:spMk id="7" creationId="{00000000-0000-0000-0000-000000000000}"/>
          </ac:spMkLst>
        </pc:spChg>
        <pc:spChg chg="mod">
          <ac:chgData name="office365" userId="5fcdbc0c-b1d0-4b52-bc28-28c25c9fccde" providerId="ADAL" clId="{839C158B-1674-498C-8D10-D29DEC7F3344}" dt="2026-07-22T16:03:54.421" v="794"/>
          <ac:spMkLst>
            <pc:docMk/>
            <pc:sldMk cId="305487404" sldId="314"/>
            <ac:spMk id="10" creationId="{E283A07E-1E04-CA1F-C1E3-3D242A665CDC}"/>
          </ac:spMkLst>
        </pc:spChg>
        <pc:spChg chg="del">
          <ac:chgData name="office365" userId="5fcdbc0c-b1d0-4b52-bc28-28c25c9fccde" providerId="ADAL" clId="{839C158B-1674-498C-8D10-D29DEC7F3344}" dt="2026-07-22T16:04:17.904" v="851"/>
          <ac:spMkLst>
            <pc:docMk/>
            <pc:sldMk cId="305487404" sldId="314"/>
            <ac:spMk id="11" creationId="{AE3F40C2-BF78-3AF8-9B4C-7AE49AC874C3}"/>
          </ac:spMkLst>
        </pc:spChg>
      </pc:sldChg>
      <pc:sldChg chg="delSp modSp add del mod">
        <pc:chgData name="office365" userId="5fcdbc0c-b1d0-4b52-bc28-28c25c9fccde" providerId="ADAL" clId="{839C158B-1674-498C-8D10-D29DEC7F3344}" dt="2026-07-22T16:10:51.182" v="941" actId="47"/>
        <pc:sldMkLst>
          <pc:docMk/>
          <pc:sldMk cId="684419998" sldId="314"/>
        </pc:sldMkLst>
        <pc:spChg chg="mod">
          <ac:chgData name="office365" userId="5fcdbc0c-b1d0-4b52-bc28-28c25c9fccde" providerId="ADAL" clId="{839C158B-1674-498C-8D10-D29DEC7F3344}" dt="2026-07-22T16:08:29.537" v="903"/>
          <ac:spMkLst>
            <pc:docMk/>
            <pc:sldMk cId="684419998" sldId="314"/>
            <ac:spMk id="2" creationId="{00000000-0000-0000-0000-000000000000}"/>
          </ac:spMkLst>
        </pc:spChg>
        <pc:spChg chg="del">
          <ac:chgData name="office365" userId="5fcdbc0c-b1d0-4b52-bc28-28c25c9fccde" providerId="ADAL" clId="{839C158B-1674-498C-8D10-D29DEC7F3344}" dt="2026-07-22T16:08:29.536" v="902"/>
          <ac:spMkLst>
            <pc:docMk/>
            <pc:sldMk cId="684419998" sldId="314"/>
            <ac:spMk id="3" creationId="{00000000-0000-0000-0000-000000000000}"/>
          </ac:spMkLst>
        </pc:spChg>
        <pc:spChg chg="del">
          <ac:chgData name="office365" userId="5fcdbc0c-b1d0-4b52-bc28-28c25c9fccde" providerId="ADAL" clId="{839C158B-1674-498C-8D10-D29DEC7F3344}" dt="2026-07-22T16:09:03.681" v="932"/>
          <ac:spMkLst>
            <pc:docMk/>
            <pc:sldMk cId="684419998" sldId="314"/>
            <ac:spMk id="11" creationId="{24493039-041F-1F6B-1BA1-499006EE06EA}"/>
          </ac:spMkLst>
        </pc:spChg>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delSp modSp add del mod">
        <pc:chgData name="office365" userId="5fcdbc0c-b1d0-4b52-bc28-28c25c9fccde" providerId="ADAL" clId="{839C158B-1674-498C-8D10-D29DEC7F3344}" dt="2026-07-22T16:16:13.915" v="1018" actId="47"/>
        <pc:sldMkLst>
          <pc:docMk/>
          <pc:sldMk cId="3763955822" sldId="314"/>
        </pc:sldMkLst>
        <pc:spChg chg="mod">
          <ac:chgData name="office365" userId="5fcdbc0c-b1d0-4b52-bc28-28c25c9fccde" providerId="ADAL" clId="{839C158B-1674-498C-8D10-D29DEC7F3344}" dt="2026-07-22T16:13:57.251" v="979"/>
          <ac:spMkLst>
            <pc:docMk/>
            <pc:sldMk cId="3763955822" sldId="314"/>
            <ac:spMk id="2" creationId="{00000000-0000-0000-0000-000000000000}"/>
          </ac:spMkLst>
        </pc:spChg>
        <pc:spChg chg="del">
          <ac:chgData name="office365" userId="5fcdbc0c-b1d0-4b52-bc28-28c25c9fccde" providerId="ADAL" clId="{839C158B-1674-498C-8D10-D29DEC7F3344}" dt="2026-07-22T16:13:57.251" v="980"/>
          <ac:spMkLst>
            <pc:docMk/>
            <pc:sldMk cId="3763955822" sldId="314"/>
            <ac:spMk id="3" creationId="{00000000-0000-0000-0000-000000000000}"/>
          </ac:spMkLst>
        </pc:spChg>
        <pc:spChg chg="mod">
          <ac:chgData name="office365" userId="5fcdbc0c-b1d0-4b52-bc28-28c25c9fccde" providerId="ADAL" clId="{839C158B-1674-498C-8D10-D29DEC7F3344}" dt="2026-07-22T16:13:57.251" v="978"/>
          <ac:spMkLst>
            <pc:docMk/>
            <pc:sldMk cId="3763955822" sldId="314"/>
            <ac:spMk id="10" creationId="{9B40CE47-8927-31FE-D5F1-3813D5B1BAF9}"/>
          </ac:spMkLst>
        </pc:spChg>
        <pc:spChg chg="del">
          <ac:chgData name="office365" userId="5fcdbc0c-b1d0-4b52-bc28-28c25c9fccde" providerId="ADAL" clId="{839C158B-1674-498C-8D10-D29DEC7F3344}" dt="2026-07-22T16:14:26.181" v="1010"/>
          <ac:spMkLst>
            <pc:docMk/>
            <pc:sldMk cId="3763955822" sldId="314"/>
            <ac:spMk id="11" creationId="{459EADDB-DA1B-3D01-64D0-C1A299238E7F}"/>
          </ac:spMkLst>
        </pc:spChg>
      </pc:sldChg>
      <pc:sldChg chg="new del">
        <pc:chgData name="office365" userId="5fcdbc0c-b1d0-4b52-bc28-28c25c9fccde" providerId="ADAL" clId="{839C158B-1674-498C-8D10-D29DEC7F3344}" dt="2026-07-22T16:17:03.261" v="1030" actId="680"/>
        <pc:sldMkLst>
          <pc:docMk/>
          <pc:sldMk cId="4198340395" sldId="314"/>
        </pc:sldMkLst>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6:05:54.236" v="866" actId="47"/>
        <pc:sldMkLst>
          <pc:docMk/>
          <pc:sldMk cId="332681814" sldId="315"/>
        </pc:sldMkLst>
        <pc:spChg chg="del">
          <ac:chgData name="office365" userId="5fcdbc0c-b1d0-4b52-bc28-28c25c9fccde" providerId="ADAL" clId="{839C158B-1674-498C-8D10-D29DEC7F3344}" dt="2026-07-22T16:03:54.422" v="807"/>
          <ac:spMkLst>
            <pc:docMk/>
            <pc:sldMk cId="332681814" sldId="315"/>
            <ac:spMk id="2" creationId="{00000000-0000-0000-0000-000000000000}"/>
          </ac:spMkLst>
        </pc:spChg>
        <pc:spChg chg="mod">
          <ac:chgData name="office365" userId="5fcdbc0c-b1d0-4b52-bc28-28c25c9fccde" providerId="ADAL" clId="{839C158B-1674-498C-8D10-D29DEC7F3344}" dt="2026-07-22T16:03:54.422" v="805"/>
          <ac:spMkLst>
            <pc:docMk/>
            <pc:sldMk cId="332681814" sldId="315"/>
            <ac:spMk id="3" creationId="{00000000-0000-0000-0000-000000000000}"/>
          </ac:spMkLst>
        </pc:spChg>
        <pc:spChg chg="mod">
          <ac:chgData name="office365" userId="5fcdbc0c-b1d0-4b52-bc28-28c25c9fccde" providerId="ADAL" clId="{839C158B-1674-498C-8D10-D29DEC7F3344}" dt="2026-07-22T16:04:33.039" v="860"/>
          <ac:spMkLst>
            <pc:docMk/>
            <pc:sldMk cId="332681814" sldId="315"/>
            <ac:spMk id="4" creationId="{00000000-0000-0000-0000-000000000000}"/>
          </ac:spMkLst>
        </pc:spChg>
        <pc:spChg chg="mod">
          <ac:chgData name="office365" userId="5fcdbc0c-b1d0-4b52-bc28-28c25c9fccde" providerId="ADAL" clId="{839C158B-1674-498C-8D10-D29DEC7F3344}" dt="2026-07-22T16:03:54.422" v="804"/>
          <ac:spMkLst>
            <pc:docMk/>
            <pc:sldMk cId="332681814" sldId="315"/>
            <ac:spMk id="7" creationId="{446335DB-FDA5-9403-3CD8-31C66E41F3EF}"/>
          </ac:spMkLst>
        </pc:spChg>
        <pc:spChg chg="del">
          <ac:chgData name="office365" userId="5fcdbc0c-b1d0-4b52-bc28-28c25c9fccde" providerId="ADAL" clId="{839C158B-1674-498C-8D10-D29DEC7F3344}" dt="2026-07-22T16:04:17.904" v="852"/>
          <ac:spMkLst>
            <pc:docMk/>
            <pc:sldMk cId="332681814" sldId="315"/>
            <ac:spMk id="8" creationId="{FD89154A-BBCD-DA83-4256-57789CE12DEA}"/>
          </ac:spMkLst>
        </pc:spChg>
      </pc:sldChg>
      <pc:sldChg chg="delSp modSp add del mod">
        <pc:chgData name="office365" userId="5fcdbc0c-b1d0-4b52-bc28-28c25c9fccde" providerId="ADAL" clId="{839C158B-1674-498C-8D10-D29DEC7F3344}" dt="2026-07-22T16:16:13.915" v="1018" actId="47"/>
        <pc:sldMkLst>
          <pc:docMk/>
          <pc:sldMk cId="711808503" sldId="315"/>
        </pc:sldMkLst>
        <pc:spChg chg="del">
          <ac:chgData name="office365" userId="5fcdbc0c-b1d0-4b52-bc28-28c25c9fccde" providerId="ADAL" clId="{839C158B-1674-498C-8D10-D29DEC7F3344}" dt="2026-07-22T16:13:57.253" v="984"/>
          <ac:spMkLst>
            <pc:docMk/>
            <pc:sldMk cId="711808503" sldId="315"/>
            <ac:spMk id="2" creationId="{00000000-0000-0000-0000-000000000000}"/>
          </ac:spMkLst>
        </pc:spChg>
        <pc:spChg chg="mod">
          <ac:chgData name="office365" userId="5fcdbc0c-b1d0-4b52-bc28-28c25c9fccde" providerId="ADAL" clId="{839C158B-1674-498C-8D10-D29DEC7F3344}" dt="2026-07-22T16:13:57.252" v="981"/>
          <ac:spMkLst>
            <pc:docMk/>
            <pc:sldMk cId="711808503" sldId="315"/>
            <ac:spMk id="3" creationId="{00000000-0000-0000-0000-000000000000}"/>
          </ac:spMkLst>
        </pc:spChg>
        <pc:spChg chg="mod">
          <ac:chgData name="office365" userId="5fcdbc0c-b1d0-4b52-bc28-28c25c9fccde" providerId="ADAL" clId="{839C158B-1674-498C-8D10-D29DEC7F3344}" dt="2026-07-22T16:13:57.253" v="983"/>
          <ac:spMkLst>
            <pc:docMk/>
            <pc:sldMk cId="711808503" sldId="315"/>
            <ac:spMk id="4" creationId="{00000000-0000-0000-0000-000000000000}"/>
          </ac:spMkLst>
        </pc:spChg>
        <pc:spChg chg="del">
          <ac:chgData name="office365" userId="5fcdbc0c-b1d0-4b52-bc28-28c25c9fccde" providerId="ADAL" clId="{839C158B-1674-498C-8D10-D29DEC7F3344}" dt="2026-07-22T16:14:26.181" v="1011"/>
          <ac:spMkLst>
            <pc:docMk/>
            <pc:sldMk cId="711808503" sldId="315"/>
            <ac:spMk id="8" creationId="{5A80F4FA-F038-EB36-7356-B447A6398CE9}"/>
          </ac:spMkLst>
        </pc:spChg>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6:10:51.182" v="941" actId="47"/>
        <pc:sldMkLst>
          <pc:docMk/>
          <pc:sldMk cId="1500702261" sldId="315"/>
        </pc:sldMkLst>
        <pc:spChg chg="del">
          <ac:chgData name="office365" userId="5fcdbc0c-b1d0-4b52-bc28-28c25c9fccde" providerId="ADAL" clId="{839C158B-1674-498C-8D10-D29DEC7F3344}" dt="2026-07-22T16:08:29.537" v="904"/>
          <ac:spMkLst>
            <pc:docMk/>
            <pc:sldMk cId="1500702261" sldId="315"/>
            <ac:spMk id="2" creationId="{00000000-0000-0000-0000-000000000000}"/>
          </ac:spMkLst>
        </pc:spChg>
        <pc:spChg chg="mod">
          <ac:chgData name="office365" userId="5fcdbc0c-b1d0-4b52-bc28-28c25c9fccde" providerId="ADAL" clId="{839C158B-1674-498C-8D10-D29DEC7F3344}" dt="2026-07-22T16:08:29.537" v="905"/>
          <ac:spMkLst>
            <pc:docMk/>
            <pc:sldMk cId="1500702261" sldId="315"/>
            <ac:spMk id="3" creationId="{00000000-0000-0000-0000-000000000000}"/>
          </ac:spMkLst>
        </pc:spChg>
        <pc:spChg chg="mod">
          <ac:chgData name="office365" userId="5fcdbc0c-b1d0-4b52-bc28-28c25c9fccde" providerId="ADAL" clId="{839C158B-1674-498C-8D10-D29DEC7F3344}" dt="2026-07-22T16:08:29.537" v="907"/>
          <ac:spMkLst>
            <pc:docMk/>
            <pc:sldMk cId="1500702261" sldId="315"/>
            <ac:spMk id="4" creationId="{00000000-0000-0000-0000-000000000000}"/>
          </ac:spMkLst>
        </pc:spChg>
        <pc:spChg chg="del">
          <ac:chgData name="office365" userId="5fcdbc0c-b1d0-4b52-bc28-28c25c9fccde" providerId="ADAL" clId="{839C158B-1674-498C-8D10-D29DEC7F3344}" dt="2026-07-22T16:09:03.681" v="933"/>
          <ac:spMkLst>
            <pc:docMk/>
            <pc:sldMk cId="1500702261" sldId="315"/>
            <ac:spMk id="8" creationId="{72F5BCA5-24FC-C3B4-5B6C-BE3879D2C194}"/>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delSp modSp add del mod">
        <pc:chgData name="office365" userId="5fcdbc0c-b1d0-4b52-bc28-28c25c9fccde" providerId="ADAL" clId="{839C158B-1674-498C-8D10-D29DEC7F3344}" dt="2026-07-22T16:05:54.236" v="866" actId="47"/>
        <pc:sldMkLst>
          <pc:docMk/>
          <pc:sldMk cId="121315685" sldId="316"/>
        </pc:sldMkLst>
        <pc:spChg chg="del">
          <ac:chgData name="office365" userId="5fcdbc0c-b1d0-4b52-bc28-28c25c9fccde" providerId="ADAL" clId="{839C158B-1674-498C-8D10-D29DEC7F3344}" dt="2026-07-22T16:03:54.423" v="814"/>
          <ac:spMkLst>
            <pc:docMk/>
            <pc:sldMk cId="121315685" sldId="316"/>
            <ac:spMk id="2" creationId="{00000000-0000-0000-0000-000000000000}"/>
          </ac:spMkLst>
        </pc:spChg>
        <pc:spChg chg="mod">
          <ac:chgData name="office365" userId="5fcdbc0c-b1d0-4b52-bc28-28c25c9fccde" providerId="ADAL" clId="{839C158B-1674-498C-8D10-D29DEC7F3344}" dt="2026-07-22T16:03:54.422" v="812"/>
          <ac:spMkLst>
            <pc:docMk/>
            <pc:sldMk cId="121315685" sldId="316"/>
            <ac:spMk id="3" creationId="{00000000-0000-0000-0000-000000000000}"/>
          </ac:spMkLst>
        </pc:spChg>
        <pc:spChg chg="mod">
          <ac:chgData name="office365" userId="5fcdbc0c-b1d0-4b52-bc28-28c25c9fccde" providerId="ADAL" clId="{839C158B-1674-498C-8D10-D29DEC7F3344}" dt="2026-07-22T16:04:33.039" v="861"/>
          <ac:spMkLst>
            <pc:docMk/>
            <pc:sldMk cId="121315685" sldId="316"/>
            <ac:spMk id="4" creationId="{00000000-0000-0000-0000-000000000000}"/>
          </ac:spMkLst>
        </pc:spChg>
        <pc:spChg chg="mod">
          <ac:chgData name="office365" userId="5fcdbc0c-b1d0-4b52-bc28-28c25c9fccde" providerId="ADAL" clId="{839C158B-1674-498C-8D10-D29DEC7F3344}" dt="2026-07-22T16:03:54.422" v="811"/>
          <ac:spMkLst>
            <pc:docMk/>
            <pc:sldMk cId="121315685" sldId="316"/>
            <ac:spMk id="7" creationId="{1DBBC164-F723-EF2C-34C5-98AB8BB6FFDA}"/>
          </ac:spMkLst>
        </pc:spChg>
        <pc:spChg chg="del">
          <ac:chgData name="office365" userId="5fcdbc0c-b1d0-4b52-bc28-28c25c9fccde" providerId="ADAL" clId="{839C158B-1674-498C-8D10-D29DEC7F3344}" dt="2026-07-22T16:04:17.904" v="853"/>
          <ac:spMkLst>
            <pc:docMk/>
            <pc:sldMk cId="121315685" sldId="316"/>
            <ac:spMk id="8" creationId="{60FB3563-165F-D420-5B34-65852509E2DC}"/>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6:10:51.182" v="941" actId="47"/>
        <pc:sldMkLst>
          <pc:docMk/>
          <pc:sldMk cId="2000414852" sldId="316"/>
        </pc:sldMkLst>
        <pc:spChg chg="del">
          <ac:chgData name="office365" userId="5fcdbc0c-b1d0-4b52-bc28-28c25c9fccde" providerId="ADAL" clId="{839C158B-1674-498C-8D10-D29DEC7F3344}" dt="2026-07-22T16:08:29.537" v="908"/>
          <ac:spMkLst>
            <pc:docMk/>
            <pc:sldMk cId="2000414852" sldId="316"/>
            <ac:spMk id="2" creationId="{00000000-0000-0000-0000-000000000000}"/>
          </ac:spMkLst>
        </pc:spChg>
        <pc:spChg chg="mod">
          <ac:chgData name="office365" userId="5fcdbc0c-b1d0-4b52-bc28-28c25c9fccde" providerId="ADAL" clId="{839C158B-1674-498C-8D10-D29DEC7F3344}" dt="2026-07-22T16:08:29.537" v="909"/>
          <ac:spMkLst>
            <pc:docMk/>
            <pc:sldMk cId="2000414852" sldId="316"/>
            <ac:spMk id="3" creationId="{00000000-0000-0000-0000-000000000000}"/>
          </ac:spMkLst>
        </pc:spChg>
        <pc:spChg chg="mod">
          <ac:chgData name="office365" userId="5fcdbc0c-b1d0-4b52-bc28-28c25c9fccde" providerId="ADAL" clId="{839C158B-1674-498C-8D10-D29DEC7F3344}" dt="2026-07-22T16:08:29.538" v="911"/>
          <ac:spMkLst>
            <pc:docMk/>
            <pc:sldMk cId="2000414852" sldId="316"/>
            <ac:spMk id="4" creationId="{00000000-0000-0000-0000-000000000000}"/>
          </ac:spMkLst>
        </pc:spChg>
        <pc:spChg chg="del">
          <ac:chgData name="office365" userId="5fcdbc0c-b1d0-4b52-bc28-28c25c9fccde" providerId="ADAL" clId="{839C158B-1674-498C-8D10-D29DEC7F3344}" dt="2026-07-22T16:09:03.682" v="934"/>
          <ac:spMkLst>
            <pc:docMk/>
            <pc:sldMk cId="2000414852" sldId="316"/>
            <ac:spMk id="8" creationId="{4BBCF316-7CD3-7FC4-73B5-9E7AEB39ACAA}"/>
          </ac:spMkLst>
        </pc:spChg>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6:16:13.915" v="1018" actId="47"/>
        <pc:sldMkLst>
          <pc:docMk/>
          <pc:sldMk cId="3408298643" sldId="316"/>
        </pc:sldMkLst>
        <pc:spChg chg="del">
          <ac:chgData name="office365" userId="5fcdbc0c-b1d0-4b52-bc28-28c25c9fccde" providerId="ADAL" clId="{839C158B-1674-498C-8D10-D29DEC7F3344}" dt="2026-07-22T16:13:57.254" v="988"/>
          <ac:spMkLst>
            <pc:docMk/>
            <pc:sldMk cId="3408298643" sldId="316"/>
            <ac:spMk id="2" creationId="{00000000-0000-0000-0000-000000000000}"/>
          </ac:spMkLst>
        </pc:spChg>
        <pc:spChg chg="mod">
          <ac:chgData name="office365" userId="5fcdbc0c-b1d0-4b52-bc28-28c25c9fccde" providerId="ADAL" clId="{839C158B-1674-498C-8D10-D29DEC7F3344}" dt="2026-07-22T16:13:57.253" v="985"/>
          <ac:spMkLst>
            <pc:docMk/>
            <pc:sldMk cId="3408298643" sldId="316"/>
            <ac:spMk id="3" creationId="{00000000-0000-0000-0000-000000000000}"/>
          </ac:spMkLst>
        </pc:spChg>
        <pc:spChg chg="mod">
          <ac:chgData name="office365" userId="5fcdbc0c-b1d0-4b52-bc28-28c25c9fccde" providerId="ADAL" clId="{839C158B-1674-498C-8D10-D29DEC7F3344}" dt="2026-07-22T16:13:57.254" v="987"/>
          <ac:spMkLst>
            <pc:docMk/>
            <pc:sldMk cId="3408298643" sldId="316"/>
            <ac:spMk id="4" creationId="{00000000-0000-0000-0000-000000000000}"/>
          </ac:spMkLst>
        </pc:spChg>
        <pc:spChg chg="del">
          <ac:chgData name="office365" userId="5fcdbc0c-b1d0-4b52-bc28-28c25c9fccde" providerId="ADAL" clId="{839C158B-1674-498C-8D10-D29DEC7F3344}" dt="2026-07-22T16:14:26.182" v="1012"/>
          <ac:spMkLst>
            <pc:docMk/>
            <pc:sldMk cId="3408298643" sldId="316"/>
            <ac:spMk id="8" creationId="{F60EBA5F-2AB9-288C-9339-E43905577732}"/>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6:10:51.182" v="941" actId="47"/>
        <pc:sldMkLst>
          <pc:docMk/>
          <pc:sldMk cId="2727935018" sldId="317"/>
        </pc:sldMkLst>
        <pc:spChg chg="del">
          <ac:chgData name="office365" userId="5fcdbc0c-b1d0-4b52-bc28-28c25c9fccde" providerId="ADAL" clId="{839C158B-1674-498C-8D10-D29DEC7F3344}" dt="2026-07-22T16:08:29.538" v="912"/>
          <ac:spMkLst>
            <pc:docMk/>
            <pc:sldMk cId="2727935018" sldId="317"/>
            <ac:spMk id="2" creationId="{00000000-0000-0000-0000-000000000000}"/>
          </ac:spMkLst>
        </pc:spChg>
        <pc:spChg chg="mod">
          <ac:chgData name="office365" userId="5fcdbc0c-b1d0-4b52-bc28-28c25c9fccde" providerId="ADAL" clId="{839C158B-1674-498C-8D10-D29DEC7F3344}" dt="2026-07-22T16:08:29.538" v="913"/>
          <ac:spMkLst>
            <pc:docMk/>
            <pc:sldMk cId="2727935018" sldId="317"/>
            <ac:spMk id="3" creationId="{00000000-0000-0000-0000-000000000000}"/>
          </ac:spMkLst>
        </pc:spChg>
        <pc:spChg chg="mod">
          <ac:chgData name="office365" userId="5fcdbc0c-b1d0-4b52-bc28-28c25c9fccde" providerId="ADAL" clId="{839C158B-1674-498C-8D10-D29DEC7F3344}" dt="2026-07-22T16:08:29.538" v="915"/>
          <ac:spMkLst>
            <pc:docMk/>
            <pc:sldMk cId="2727935018" sldId="317"/>
            <ac:spMk id="4" creationId="{00000000-0000-0000-0000-000000000000}"/>
          </ac:spMkLst>
        </pc:spChg>
        <pc:spChg chg="del">
          <ac:chgData name="office365" userId="5fcdbc0c-b1d0-4b52-bc28-28c25c9fccde" providerId="ADAL" clId="{839C158B-1674-498C-8D10-D29DEC7F3344}" dt="2026-07-22T16:09:03.682" v="935"/>
          <ac:spMkLst>
            <pc:docMk/>
            <pc:sldMk cId="2727935018" sldId="317"/>
            <ac:spMk id="8" creationId="{72E25403-0207-4D8C-C803-E668FEF086B2}"/>
          </ac:spMkLst>
        </pc:spChg>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6:05:54.236" v="866" actId="47"/>
        <pc:sldMkLst>
          <pc:docMk/>
          <pc:sldMk cId="3808632763" sldId="317"/>
        </pc:sldMkLst>
        <pc:spChg chg="del">
          <ac:chgData name="office365" userId="5fcdbc0c-b1d0-4b52-bc28-28c25c9fccde" providerId="ADAL" clId="{839C158B-1674-498C-8D10-D29DEC7F3344}" dt="2026-07-22T16:03:54.423" v="821"/>
          <ac:spMkLst>
            <pc:docMk/>
            <pc:sldMk cId="3808632763" sldId="317"/>
            <ac:spMk id="2" creationId="{00000000-0000-0000-0000-000000000000}"/>
          </ac:spMkLst>
        </pc:spChg>
        <pc:spChg chg="mod">
          <ac:chgData name="office365" userId="5fcdbc0c-b1d0-4b52-bc28-28c25c9fccde" providerId="ADAL" clId="{839C158B-1674-498C-8D10-D29DEC7F3344}" dt="2026-07-22T16:03:54.423" v="819"/>
          <ac:spMkLst>
            <pc:docMk/>
            <pc:sldMk cId="3808632763" sldId="317"/>
            <ac:spMk id="3" creationId="{00000000-0000-0000-0000-000000000000}"/>
          </ac:spMkLst>
        </pc:spChg>
        <pc:spChg chg="mod">
          <ac:chgData name="office365" userId="5fcdbc0c-b1d0-4b52-bc28-28c25c9fccde" providerId="ADAL" clId="{839C158B-1674-498C-8D10-D29DEC7F3344}" dt="2026-07-22T16:04:33.039" v="862"/>
          <ac:spMkLst>
            <pc:docMk/>
            <pc:sldMk cId="3808632763" sldId="317"/>
            <ac:spMk id="4" creationId="{00000000-0000-0000-0000-000000000000}"/>
          </ac:spMkLst>
        </pc:spChg>
        <pc:spChg chg="mod">
          <ac:chgData name="office365" userId="5fcdbc0c-b1d0-4b52-bc28-28c25c9fccde" providerId="ADAL" clId="{839C158B-1674-498C-8D10-D29DEC7F3344}" dt="2026-07-22T16:03:54.423" v="818"/>
          <ac:spMkLst>
            <pc:docMk/>
            <pc:sldMk cId="3808632763" sldId="317"/>
            <ac:spMk id="7" creationId="{BB0AACBA-B8DE-8969-B80F-41EE5C1E0370}"/>
          </ac:spMkLst>
        </pc:spChg>
        <pc:spChg chg="del">
          <ac:chgData name="office365" userId="5fcdbc0c-b1d0-4b52-bc28-28c25c9fccde" providerId="ADAL" clId="{839C158B-1674-498C-8D10-D29DEC7F3344}" dt="2026-07-22T16:04:17.905" v="854"/>
          <ac:spMkLst>
            <pc:docMk/>
            <pc:sldMk cId="3808632763" sldId="317"/>
            <ac:spMk id="8" creationId="{6A7ADA46-8B17-C0E6-FCBD-4CE4B98323EC}"/>
          </ac:spMkLst>
        </pc:spChg>
      </pc:sldChg>
      <pc:sldChg chg="delSp modSp add del mod">
        <pc:chgData name="office365" userId="5fcdbc0c-b1d0-4b52-bc28-28c25c9fccde" providerId="ADAL" clId="{839C158B-1674-498C-8D10-D29DEC7F3344}" dt="2026-07-22T16:16:13.915" v="1018" actId="47"/>
        <pc:sldMkLst>
          <pc:docMk/>
          <pc:sldMk cId="3875905823" sldId="317"/>
        </pc:sldMkLst>
        <pc:spChg chg="del">
          <ac:chgData name="office365" userId="5fcdbc0c-b1d0-4b52-bc28-28c25c9fccde" providerId="ADAL" clId="{839C158B-1674-498C-8D10-D29DEC7F3344}" dt="2026-07-22T16:13:57.255" v="992"/>
          <ac:spMkLst>
            <pc:docMk/>
            <pc:sldMk cId="3875905823" sldId="317"/>
            <ac:spMk id="2" creationId="{00000000-0000-0000-0000-000000000000}"/>
          </ac:spMkLst>
        </pc:spChg>
        <pc:spChg chg="mod">
          <ac:chgData name="office365" userId="5fcdbc0c-b1d0-4b52-bc28-28c25c9fccde" providerId="ADAL" clId="{839C158B-1674-498C-8D10-D29DEC7F3344}" dt="2026-07-22T16:13:57.255" v="989"/>
          <ac:spMkLst>
            <pc:docMk/>
            <pc:sldMk cId="3875905823" sldId="317"/>
            <ac:spMk id="3" creationId="{00000000-0000-0000-0000-000000000000}"/>
          </ac:spMkLst>
        </pc:spChg>
        <pc:spChg chg="mod">
          <ac:chgData name="office365" userId="5fcdbc0c-b1d0-4b52-bc28-28c25c9fccde" providerId="ADAL" clId="{839C158B-1674-498C-8D10-D29DEC7F3344}" dt="2026-07-22T16:13:57.255" v="991"/>
          <ac:spMkLst>
            <pc:docMk/>
            <pc:sldMk cId="3875905823" sldId="317"/>
            <ac:spMk id="4" creationId="{00000000-0000-0000-0000-000000000000}"/>
          </ac:spMkLst>
        </pc:spChg>
        <pc:spChg chg="del">
          <ac:chgData name="office365" userId="5fcdbc0c-b1d0-4b52-bc28-28c25c9fccde" providerId="ADAL" clId="{839C158B-1674-498C-8D10-D29DEC7F3344}" dt="2026-07-22T16:14:26.182" v="1013"/>
          <ac:spMkLst>
            <pc:docMk/>
            <pc:sldMk cId="3875905823" sldId="317"/>
            <ac:spMk id="8" creationId="{AA830349-3490-3320-3C56-7C8610C3D042}"/>
          </ac:spMkLst>
        </pc:spChg>
      </pc:sldChg>
      <pc:sldChg chg="delSp modSp add del mod">
        <pc:chgData name="office365" userId="5fcdbc0c-b1d0-4b52-bc28-28c25c9fccde" providerId="ADAL" clId="{839C158B-1674-498C-8D10-D29DEC7F3344}" dt="2026-07-22T16:05:54.236" v="866" actId="47"/>
        <pc:sldMkLst>
          <pc:docMk/>
          <pc:sldMk cId="994440917" sldId="318"/>
        </pc:sldMkLst>
        <pc:spChg chg="del">
          <ac:chgData name="office365" userId="5fcdbc0c-b1d0-4b52-bc28-28c25c9fccde" providerId="ADAL" clId="{839C158B-1674-498C-8D10-D29DEC7F3344}" dt="2026-07-22T16:03:54.424" v="829"/>
          <ac:spMkLst>
            <pc:docMk/>
            <pc:sldMk cId="994440917" sldId="318"/>
            <ac:spMk id="2" creationId="{00000000-0000-0000-0000-000000000000}"/>
          </ac:spMkLst>
        </pc:spChg>
        <pc:spChg chg="mod">
          <ac:chgData name="office365" userId="5fcdbc0c-b1d0-4b52-bc28-28c25c9fccde" providerId="ADAL" clId="{839C158B-1674-498C-8D10-D29DEC7F3344}" dt="2026-07-22T16:03:54.424" v="826"/>
          <ac:spMkLst>
            <pc:docMk/>
            <pc:sldMk cId="994440917" sldId="318"/>
            <ac:spMk id="3" creationId="{00000000-0000-0000-0000-000000000000}"/>
          </ac:spMkLst>
        </pc:spChg>
        <pc:spChg chg="mod">
          <ac:chgData name="office365" userId="5fcdbc0c-b1d0-4b52-bc28-28c25c9fccde" providerId="ADAL" clId="{839C158B-1674-498C-8D10-D29DEC7F3344}" dt="2026-07-22T16:03:54.424" v="827"/>
          <ac:spMkLst>
            <pc:docMk/>
            <pc:sldMk cId="994440917" sldId="318"/>
            <ac:spMk id="4" creationId="{00000000-0000-0000-0000-000000000000}"/>
          </ac:spMkLst>
        </pc:spChg>
        <pc:spChg chg="mod">
          <ac:chgData name="office365" userId="5fcdbc0c-b1d0-4b52-bc28-28c25c9fccde" providerId="ADAL" clId="{839C158B-1674-498C-8D10-D29DEC7F3344}" dt="2026-07-22T16:04:17.905" v="859"/>
          <ac:spMkLst>
            <pc:docMk/>
            <pc:sldMk cId="994440917" sldId="318"/>
            <ac:spMk id="5" creationId="{00000000-0000-0000-0000-000000000000}"/>
          </ac:spMkLst>
        </pc:spChg>
        <pc:spChg chg="mod">
          <ac:chgData name="office365" userId="5fcdbc0c-b1d0-4b52-bc28-28c25c9fccde" providerId="ADAL" clId="{839C158B-1674-498C-8D10-D29DEC7F3344}" dt="2026-07-22T16:03:54.424" v="825"/>
          <ac:spMkLst>
            <pc:docMk/>
            <pc:sldMk cId="994440917" sldId="318"/>
            <ac:spMk id="8" creationId="{C592BC75-8EB2-8187-AAB3-301ECA240BCE}"/>
          </ac:spMkLst>
        </pc:spChg>
        <pc:spChg chg="del">
          <ac:chgData name="office365" userId="5fcdbc0c-b1d0-4b52-bc28-28c25c9fccde" providerId="ADAL" clId="{839C158B-1674-498C-8D10-D29DEC7F3344}" dt="2026-07-22T16:04:17.905" v="855"/>
          <ac:spMkLst>
            <pc:docMk/>
            <pc:sldMk cId="994440917" sldId="318"/>
            <ac:spMk id="9" creationId="{26E3A12D-BE74-921A-75B0-E36E12D08B4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delSp modSp add del mod">
        <pc:chgData name="office365" userId="5fcdbc0c-b1d0-4b52-bc28-28c25c9fccde" providerId="ADAL" clId="{839C158B-1674-498C-8D10-D29DEC7F3344}" dt="2026-07-22T16:16:13.915" v="1018" actId="47"/>
        <pc:sldMkLst>
          <pc:docMk/>
          <pc:sldMk cId="2830413899" sldId="318"/>
        </pc:sldMkLst>
        <pc:spChg chg="del">
          <ac:chgData name="office365" userId="5fcdbc0c-b1d0-4b52-bc28-28c25c9fccde" providerId="ADAL" clId="{839C158B-1674-498C-8D10-D29DEC7F3344}" dt="2026-07-22T16:13:57.256" v="997"/>
          <ac:spMkLst>
            <pc:docMk/>
            <pc:sldMk cId="2830413899" sldId="318"/>
            <ac:spMk id="2" creationId="{00000000-0000-0000-0000-000000000000}"/>
          </ac:spMkLst>
        </pc:spChg>
        <pc:spChg chg="mod">
          <ac:chgData name="office365" userId="5fcdbc0c-b1d0-4b52-bc28-28c25c9fccde" providerId="ADAL" clId="{839C158B-1674-498C-8D10-D29DEC7F3344}" dt="2026-07-22T16:13:57.256" v="993"/>
          <ac:spMkLst>
            <pc:docMk/>
            <pc:sldMk cId="2830413899" sldId="318"/>
            <ac:spMk id="3" creationId="{00000000-0000-0000-0000-000000000000}"/>
          </ac:spMkLst>
        </pc:spChg>
        <pc:spChg chg="mod">
          <ac:chgData name="office365" userId="5fcdbc0c-b1d0-4b52-bc28-28c25c9fccde" providerId="ADAL" clId="{839C158B-1674-498C-8D10-D29DEC7F3344}" dt="2026-07-22T16:13:57.256" v="994"/>
          <ac:spMkLst>
            <pc:docMk/>
            <pc:sldMk cId="2830413899" sldId="318"/>
            <ac:spMk id="4" creationId="{00000000-0000-0000-0000-000000000000}"/>
          </ac:spMkLst>
        </pc:spChg>
        <pc:spChg chg="mod">
          <ac:chgData name="office365" userId="5fcdbc0c-b1d0-4b52-bc28-28c25c9fccde" providerId="ADAL" clId="{839C158B-1674-498C-8D10-D29DEC7F3344}" dt="2026-07-22T16:13:57.256" v="996"/>
          <ac:spMkLst>
            <pc:docMk/>
            <pc:sldMk cId="2830413899" sldId="318"/>
            <ac:spMk id="5" creationId="{00000000-0000-0000-0000-000000000000}"/>
          </ac:spMkLst>
        </pc:spChg>
        <pc:spChg chg="del">
          <ac:chgData name="office365" userId="5fcdbc0c-b1d0-4b52-bc28-28c25c9fccde" providerId="ADAL" clId="{839C158B-1674-498C-8D10-D29DEC7F3344}" dt="2026-07-22T16:14:26.182" v="1014"/>
          <ac:spMkLst>
            <pc:docMk/>
            <pc:sldMk cId="2830413899" sldId="318"/>
            <ac:spMk id="9" creationId="{2E1DC833-3C72-774C-55CF-E45C1E18D416}"/>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6:10:51.182" v="941" actId="47"/>
        <pc:sldMkLst>
          <pc:docMk/>
          <pc:sldMk cId="3201221466" sldId="318"/>
        </pc:sldMkLst>
        <pc:spChg chg="del">
          <ac:chgData name="office365" userId="5fcdbc0c-b1d0-4b52-bc28-28c25c9fccde" providerId="ADAL" clId="{839C158B-1674-498C-8D10-D29DEC7F3344}" dt="2026-07-22T16:08:29.538" v="916"/>
          <ac:spMkLst>
            <pc:docMk/>
            <pc:sldMk cId="3201221466" sldId="318"/>
            <ac:spMk id="2" creationId="{00000000-0000-0000-0000-000000000000}"/>
          </ac:spMkLst>
        </pc:spChg>
        <pc:spChg chg="mod">
          <ac:chgData name="office365" userId="5fcdbc0c-b1d0-4b52-bc28-28c25c9fccde" providerId="ADAL" clId="{839C158B-1674-498C-8D10-D29DEC7F3344}" dt="2026-07-22T16:08:29.538" v="917"/>
          <ac:spMkLst>
            <pc:docMk/>
            <pc:sldMk cId="3201221466" sldId="318"/>
            <ac:spMk id="3" creationId="{00000000-0000-0000-0000-000000000000}"/>
          </ac:spMkLst>
        </pc:spChg>
        <pc:spChg chg="mod">
          <ac:chgData name="office365" userId="5fcdbc0c-b1d0-4b52-bc28-28c25c9fccde" providerId="ADAL" clId="{839C158B-1674-498C-8D10-D29DEC7F3344}" dt="2026-07-22T16:08:29.538" v="918"/>
          <ac:spMkLst>
            <pc:docMk/>
            <pc:sldMk cId="3201221466" sldId="318"/>
            <ac:spMk id="4" creationId="{00000000-0000-0000-0000-000000000000}"/>
          </ac:spMkLst>
        </pc:spChg>
        <pc:spChg chg="mod">
          <ac:chgData name="office365" userId="5fcdbc0c-b1d0-4b52-bc28-28c25c9fccde" providerId="ADAL" clId="{839C158B-1674-498C-8D10-D29DEC7F3344}" dt="2026-07-22T16:09:03.682" v="940"/>
          <ac:spMkLst>
            <pc:docMk/>
            <pc:sldMk cId="3201221466" sldId="318"/>
            <ac:spMk id="5" creationId="{00000000-0000-0000-0000-000000000000}"/>
          </ac:spMkLst>
        </pc:spChg>
        <pc:spChg chg="del">
          <ac:chgData name="office365" userId="5fcdbc0c-b1d0-4b52-bc28-28c25c9fccde" providerId="ADAL" clId="{839C158B-1674-498C-8D10-D29DEC7F3344}" dt="2026-07-22T16:09:03.682" v="936"/>
          <ac:spMkLst>
            <pc:docMk/>
            <pc:sldMk cId="3201221466" sldId="318"/>
            <ac:spMk id="9" creationId="{C66DAE4D-A7E9-5023-3D8F-81A5B13E1491}"/>
          </ac:spMkLst>
        </pc:spChg>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delSp modSp add del mod">
        <pc:chgData name="office365" userId="5fcdbc0c-b1d0-4b52-bc28-28c25c9fccde" providerId="ADAL" clId="{839C158B-1674-498C-8D10-D29DEC7F3344}" dt="2026-07-22T16:16:13.915" v="1018" actId="47"/>
        <pc:sldMkLst>
          <pc:docMk/>
          <pc:sldMk cId="1159963030" sldId="319"/>
        </pc:sldMkLst>
        <pc:spChg chg="del">
          <ac:chgData name="office365" userId="5fcdbc0c-b1d0-4b52-bc28-28c25c9fccde" providerId="ADAL" clId="{839C158B-1674-498C-8D10-D29DEC7F3344}" dt="2026-07-22T16:13:57.257" v="1001"/>
          <ac:spMkLst>
            <pc:docMk/>
            <pc:sldMk cId="1159963030" sldId="319"/>
            <ac:spMk id="2" creationId="{00000000-0000-0000-0000-000000000000}"/>
          </ac:spMkLst>
        </pc:spChg>
        <pc:spChg chg="mod">
          <ac:chgData name="office365" userId="5fcdbc0c-b1d0-4b52-bc28-28c25c9fccde" providerId="ADAL" clId="{839C158B-1674-498C-8D10-D29DEC7F3344}" dt="2026-07-22T16:13:57.256" v="998"/>
          <ac:spMkLst>
            <pc:docMk/>
            <pc:sldMk cId="1159963030" sldId="319"/>
            <ac:spMk id="3" creationId="{00000000-0000-0000-0000-000000000000}"/>
          </ac:spMkLst>
        </pc:spChg>
        <pc:spChg chg="mod">
          <ac:chgData name="office365" userId="5fcdbc0c-b1d0-4b52-bc28-28c25c9fccde" providerId="ADAL" clId="{839C158B-1674-498C-8D10-D29DEC7F3344}" dt="2026-07-22T16:13:57.257" v="1000"/>
          <ac:spMkLst>
            <pc:docMk/>
            <pc:sldMk cId="1159963030" sldId="319"/>
            <ac:spMk id="4" creationId="{00000000-0000-0000-0000-000000000000}"/>
          </ac:spMkLst>
        </pc:spChg>
        <pc:spChg chg="del">
          <ac:chgData name="office365" userId="5fcdbc0c-b1d0-4b52-bc28-28c25c9fccde" providerId="ADAL" clId="{839C158B-1674-498C-8D10-D29DEC7F3344}" dt="2026-07-22T16:14:26.182" v="1015"/>
          <ac:spMkLst>
            <pc:docMk/>
            <pc:sldMk cId="1159963030" sldId="319"/>
            <ac:spMk id="8" creationId="{C8E5CF31-1B1B-2107-9C7F-CFF947537DD4}"/>
          </ac:spMkLst>
        </pc:spChg>
      </pc:sldChg>
      <pc:sldChg chg="delSp modSp add del mod">
        <pc:chgData name="office365" userId="5fcdbc0c-b1d0-4b52-bc28-28c25c9fccde" providerId="ADAL" clId="{839C158B-1674-498C-8D10-D29DEC7F3344}" dt="2026-07-22T16:10:51.182" v="941" actId="47"/>
        <pc:sldMkLst>
          <pc:docMk/>
          <pc:sldMk cId="1701388177" sldId="319"/>
        </pc:sldMkLst>
        <pc:spChg chg="del">
          <ac:chgData name="office365" userId="5fcdbc0c-b1d0-4b52-bc28-28c25c9fccde" providerId="ADAL" clId="{839C158B-1674-498C-8D10-D29DEC7F3344}" dt="2026-07-22T16:08:29.538" v="920"/>
          <ac:spMkLst>
            <pc:docMk/>
            <pc:sldMk cId="1701388177" sldId="319"/>
            <ac:spMk id="2" creationId="{00000000-0000-0000-0000-000000000000}"/>
          </ac:spMkLst>
        </pc:spChg>
        <pc:spChg chg="mod">
          <ac:chgData name="office365" userId="5fcdbc0c-b1d0-4b52-bc28-28c25c9fccde" providerId="ADAL" clId="{839C158B-1674-498C-8D10-D29DEC7F3344}" dt="2026-07-22T16:08:29.539" v="921"/>
          <ac:spMkLst>
            <pc:docMk/>
            <pc:sldMk cId="1701388177" sldId="319"/>
            <ac:spMk id="3" creationId="{00000000-0000-0000-0000-000000000000}"/>
          </ac:spMkLst>
        </pc:spChg>
        <pc:spChg chg="mod">
          <ac:chgData name="office365" userId="5fcdbc0c-b1d0-4b52-bc28-28c25c9fccde" providerId="ADAL" clId="{839C158B-1674-498C-8D10-D29DEC7F3344}" dt="2026-07-22T16:08:29.539" v="923"/>
          <ac:spMkLst>
            <pc:docMk/>
            <pc:sldMk cId="1701388177" sldId="319"/>
            <ac:spMk id="4" creationId="{00000000-0000-0000-0000-000000000000}"/>
          </ac:spMkLst>
        </pc:spChg>
        <pc:spChg chg="del">
          <ac:chgData name="office365" userId="5fcdbc0c-b1d0-4b52-bc28-28c25c9fccde" providerId="ADAL" clId="{839C158B-1674-498C-8D10-D29DEC7F3344}" dt="2026-07-22T16:09:03.682" v="937"/>
          <ac:spMkLst>
            <pc:docMk/>
            <pc:sldMk cId="1701388177" sldId="319"/>
            <ac:spMk id="8" creationId="{AD800FC2-7723-BE39-C3F0-650FA4A9E059}"/>
          </ac:spMkLst>
        </pc:spChg>
      </pc:sldChg>
      <pc:sldChg chg="delSp modSp add del mod">
        <pc:chgData name="office365" userId="5fcdbc0c-b1d0-4b52-bc28-28c25c9fccde" providerId="ADAL" clId="{839C158B-1674-498C-8D10-D29DEC7F3344}" dt="2026-07-22T16:05:54.236" v="866" actId="47"/>
        <pc:sldMkLst>
          <pc:docMk/>
          <pc:sldMk cId="2820537708" sldId="319"/>
        </pc:sldMkLst>
        <pc:spChg chg="del">
          <ac:chgData name="office365" userId="5fcdbc0c-b1d0-4b52-bc28-28c25c9fccde" providerId="ADAL" clId="{839C158B-1674-498C-8D10-D29DEC7F3344}" dt="2026-07-22T16:03:54.424" v="836"/>
          <ac:spMkLst>
            <pc:docMk/>
            <pc:sldMk cId="2820537708" sldId="319"/>
            <ac:spMk id="2" creationId="{00000000-0000-0000-0000-000000000000}"/>
          </ac:spMkLst>
        </pc:spChg>
        <pc:spChg chg="mod">
          <ac:chgData name="office365" userId="5fcdbc0c-b1d0-4b52-bc28-28c25c9fccde" providerId="ADAL" clId="{839C158B-1674-498C-8D10-D29DEC7F3344}" dt="2026-07-22T16:03:54.424" v="834"/>
          <ac:spMkLst>
            <pc:docMk/>
            <pc:sldMk cId="2820537708" sldId="319"/>
            <ac:spMk id="3" creationId="{00000000-0000-0000-0000-000000000000}"/>
          </ac:spMkLst>
        </pc:spChg>
        <pc:spChg chg="mod">
          <ac:chgData name="office365" userId="5fcdbc0c-b1d0-4b52-bc28-28c25c9fccde" providerId="ADAL" clId="{839C158B-1674-498C-8D10-D29DEC7F3344}" dt="2026-07-22T16:04:33.039" v="863"/>
          <ac:spMkLst>
            <pc:docMk/>
            <pc:sldMk cId="2820537708" sldId="319"/>
            <ac:spMk id="4" creationId="{00000000-0000-0000-0000-000000000000}"/>
          </ac:spMkLst>
        </pc:spChg>
        <pc:spChg chg="mod">
          <ac:chgData name="office365" userId="5fcdbc0c-b1d0-4b52-bc28-28c25c9fccde" providerId="ADAL" clId="{839C158B-1674-498C-8D10-D29DEC7F3344}" dt="2026-07-22T16:03:54.424" v="833"/>
          <ac:spMkLst>
            <pc:docMk/>
            <pc:sldMk cId="2820537708" sldId="319"/>
            <ac:spMk id="7" creationId="{7C828551-9BBD-532D-0DBC-6CE9FBA90D98}"/>
          </ac:spMkLst>
        </pc:spChg>
        <pc:spChg chg="del">
          <ac:chgData name="office365" userId="5fcdbc0c-b1d0-4b52-bc28-28c25c9fccde" providerId="ADAL" clId="{839C158B-1674-498C-8D10-D29DEC7F3344}" dt="2026-07-22T16:04:17.905" v="856"/>
          <ac:spMkLst>
            <pc:docMk/>
            <pc:sldMk cId="2820537708" sldId="319"/>
            <ac:spMk id="8" creationId="{881B81E3-D8A5-28E5-D924-E7BBA08DCE0B}"/>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delSp modSp add del mod">
        <pc:chgData name="office365" userId="5fcdbc0c-b1d0-4b52-bc28-28c25c9fccde" providerId="ADAL" clId="{839C158B-1674-498C-8D10-D29DEC7F3344}" dt="2026-07-22T16:10:51.182" v="941" actId="47"/>
        <pc:sldMkLst>
          <pc:docMk/>
          <pc:sldMk cId="1790790545" sldId="320"/>
        </pc:sldMkLst>
        <pc:spChg chg="del">
          <ac:chgData name="office365" userId="5fcdbc0c-b1d0-4b52-bc28-28c25c9fccde" providerId="ADAL" clId="{839C158B-1674-498C-8D10-D29DEC7F3344}" dt="2026-07-22T16:08:29.539" v="924"/>
          <ac:spMkLst>
            <pc:docMk/>
            <pc:sldMk cId="1790790545" sldId="320"/>
            <ac:spMk id="2" creationId="{00000000-0000-0000-0000-000000000000}"/>
          </ac:spMkLst>
        </pc:spChg>
        <pc:spChg chg="mod">
          <ac:chgData name="office365" userId="5fcdbc0c-b1d0-4b52-bc28-28c25c9fccde" providerId="ADAL" clId="{839C158B-1674-498C-8D10-D29DEC7F3344}" dt="2026-07-22T16:08:29.539" v="925"/>
          <ac:spMkLst>
            <pc:docMk/>
            <pc:sldMk cId="1790790545" sldId="320"/>
            <ac:spMk id="3" creationId="{00000000-0000-0000-0000-000000000000}"/>
          </ac:spMkLst>
        </pc:spChg>
        <pc:spChg chg="mod">
          <ac:chgData name="office365" userId="5fcdbc0c-b1d0-4b52-bc28-28c25c9fccde" providerId="ADAL" clId="{839C158B-1674-498C-8D10-D29DEC7F3344}" dt="2026-07-22T16:08:29.539" v="927"/>
          <ac:spMkLst>
            <pc:docMk/>
            <pc:sldMk cId="1790790545" sldId="320"/>
            <ac:spMk id="4" creationId="{00000000-0000-0000-0000-000000000000}"/>
          </ac:spMkLst>
        </pc:spChg>
        <pc:spChg chg="del">
          <ac:chgData name="office365" userId="5fcdbc0c-b1d0-4b52-bc28-28c25c9fccde" providerId="ADAL" clId="{839C158B-1674-498C-8D10-D29DEC7F3344}" dt="2026-07-22T16:09:03.682" v="938"/>
          <ac:spMkLst>
            <pc:docMk/>
            <pc:sldMk cId="1790790545" sldId="320"/>
            <ac:spMk id="8" creationId="{3BCFAE8E-8759-7FDF-21A0-6833D2302D59}"/>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6:05:54.236" v="866" actId="47"/>
        <pc:sldMkLst>
          <pc:docMk/>
          <pc:sldMk cId="3269475936" sldId="320"/>
        </pc:sldMkLst>
        <pc:spChg chg="del">
          <ac:chgData name="office365" userId="5fcdbc0c-b1d0-4b52-bc28-28c25c9fccde" providerId="ADAL" clId="{839C158B-1674-498C-8D10-D29DEC7F3344}" dt="2026-07-22T16:03:54.426" v="843"/>
          <ac:spMkLst>
            <pc:docMk/>
            <pc:sldMk cId="3269475936" sldId="320"/>
            <ac:spMk id="2" creationId="{00000000-0000-0000-0000-000000000000}"/>
          </ac:spMkLst>
        </pc:spChg>
        <pc:spChg chg="mod">
          <ac:chgData name="office365" userId="5fcdbc0c-b1d0-4b52-bc28-28c25c9fccde" providerId="ADAL" clId="{839C158B-1674-498C-8D10-D29DEC7F3344}" dt="2026-07-22T16:03:54.426" v="841"/>
          <ac:spMkLst>
            <pc:docMk/>
            <pc:sldMk cId="3269475936" sldId="320"/>
            <ac:spMk id="3" creationId="{00000000-0000-0000-0000-000000000000}"/>
          </ac:spMkLst>
        </pc:spChg>
        <pc:spChg chg="mod">
          <ac:chgData name="office365" userId="5fcdbc0c-b1d0-4b52-bc28-28c25c9fccde" providerId="ADAL" clId="{839C158B-1674-498C-8D10-D29DEC7F3344}" dt="2026-07-22T16:04:33.040" v="864"/>
          <ac:spMkLst>
            <pc:docMk/>
            <pc:sldMk cId="3269475936" sldId="320"/>
            <ac:spMk id="4" creationId="{00000000-0000-0000-0000-000000000000}"/>
          </ac:spMkLst>
        </pc:spChg>
        <pc:spChg chg="mod">
          <ac:chgData name="office365" userId="5fcdbc0c-b1d0-4b52-bc28-28c25c9fccde" providerId="ADAL" clId="{839C158B-1674-498C-8D10-D29DEC7F3344}" dt="2026-07-22T16:03:54.426" v="840"/>
          <ac:spMkLst>
            <pc:docMk/>
            <pc:sldMk cId="3269475936" sldId="320"/>
            <ac:spMk id="7" creationId="{666E8576-DDFA-A776-A3CB-BB4F25DB1473}"/>
          </ac:spMkLst>
        </pc:spChg>
        <pc:spChg chg="del">
          <ac:chgData name="office365" userId="5fcdbc0c-b1d0-4b52-bc28-28c25c9fccde" providerId="ADAL" clId="{839C158B-1674-498C-8D10-D29DEC7F3344}" dt="2026-07-22T16:04:17.905" v="857"/>
          <ac:spMkLst>
            <pc:docMk/>
            <pc:sldMk cId="3269475936" sldId="320"/>
            <ac:spMk id="8" creationId="{EF9C6B07-0754-0945-C6EA-5D1784CA3010}"/>
          </ac:spMkLst>
        </pc:spChg>
      </pc:sldChg>
      <pc:sldChg chg="delSp modSp add del mod">
        <pc:chgData name="office365" userId="5fcdbc0c-b1d0-4b52-bc28-28c25c9fccde" providerId="ADAL" clId="{839C158B-1674-498C-8D10-D29DEC7F3344}" dt="2026-07-22T16:16:13.915" v="1018" actId="47"/>
        <pc:sldMkLst>
          <pc:docMk/>
          <pc:sldMk cId="4162986480" sldId="320"/>
        </pc:sldMkLst>
        <pc:spChg chg="del">
          <ac:chgData name="office365" userId="5fcdbc0c-b1d0-4b52-bc28-28c25c9fccde" providerId="ADAL" clId="{839C158B-1674-498C-8D10-D29DEC7F3344}" dt="2026-07-22T16:13:57.257" v="1005"/>
          <ac:spMkLst>
            <pc:docMk/>
            <pc:sldMk cId="4162986480" sldId="320"/>
            <ac:spMk id="2" creationId="{00000000-0000-0000-0000-000000000000}"/>
          </ac:spMkLst>
        </pc:spChg>
        <pc:spChg chg="mod">
          <ac:chgData name="office365" userId="5fcdbc0c-b1d0-4b52-bc28-28c25c9fccde" providerId="ADAL" clId="{839C158B-1674-498C-8D10-D29DEC7F3344}" dt="2026-07-22T16:13:57.257" v="1002"/>
          <ac:spMkLst>
            <pc:docMk/>
            <pc:sldMk cId="4162986480" sldId="320"/>
            <ac:spMk id="3" creationId="{00000000-0000-0000-0000-000000000000}"/>
          </ac:spMkLst>
        </pc:spChg>
        <pc:spChg chg="mod">
          <ac:chgData name="office365" userId="5fcdbc0c-b1d0-4b52-bc28-28c25c9fccde" providerId="ADAL" clId="{839C158B-1674-498C-8D10-D29DEC7F3344}" dt="2026-07-22T16:13:57.257" v="1004"/>
          <ac:spMkLst>
            <pc:docMk/>
            <pc:sldMk cId="4162986480" sldId="320"/>
            <ac:spMk id="4" creationId="{00000000-0000-0000-0000-000000000000}"/>
          </ac:spMkLst>
        </pc:spChg>
        <pc:spChg chg="del">
          <ac:chgData name="office365" userId="5fcdbc0c-b1d0-4b52-bc28-28c25c9fccde" providerId="ADAL" clId="{839C158B-1674-498C-8D10-D29DEC7F3344}" dt="2026-07-22T16:14:26.182" v="1016"/>
          <ac:spMkLst>
            <pc:docMk/>
            <pc:sldMk cId="4162986480" sldId="320"/>
            <ac:spMk id="8" creationId="{AD4C9ADF-D0C2-E0D4-A7F5-4E68245F46DA}"/>
          </ac:spMkLst>
        </pc:spChg>
      </pc:sldChg>
      <pc:sldChg chg="delSp modSp add del mod">
        <pc:chgData name="office365" userId="5fcdbc0c-b1d0-4b52-bc28-28c25c9fccde" providerId="ADAL" clId="{839C158B-1674-498C-8D10-D29DEC7F3344}" dt="2026-07-22T16:05:54.236" v="866" actId="47"/>
        <pc:sldMkLst>
          <pc:docMk/>
          <pc:sldMk cId="1244680414" sldId="321"/>
        </pc:sldMkLst>
        <pc:spChg chg="del">
          <ac:chgData name="office365" userId="5fcdbc0c-b1d0-4b52-bc28-28c25c9fccde" providerId="ADAL" clId="{839C158B-1674-498C-8D10-D29DEC7F3344}" dt="2026-07-22T16:03:54.427" v="850"/>
          <ac:spMkLst>
            <pc:docMk/>
            <pc:sldMk cId="1244680414" sldId="321"/>
            <ac:spMk id="2" creationId="{00000000-0000-0000-0000-000000000000}"/>
          </ac:spMkLst>
        </pc:spChg>
        <pc:spChg chg="mod">
          <ac:chgData name="office365" userId="5fcdbc0c-b1d0-4b52-bc28-28c25c9fccde" providerId="ADAL" clId="{839C158B-1674-498C-8D10-D29DEC7F3344}" dt="2026-07-22T16:03:54.426" v="848"/>
          <ac:spMkLst>
            <pc:docMk/>
            <pc:sldMk cId="1244680414" sldId="321"/>
            <ac:spMk id="3" creationId="{00000000-0000-0000-0000-000000000000}"/>
          </ac:spMkLst>
        </pc:spChg>
        <pc:spChg chg="mod">
          <ac:chgData name="office365" userId="5fcdbc0c-b1d0-4b52-bc28-28c25c9fccde" providerId="ADAL" clId="{839C158B-1674-498C-8D10-D29DEC7F3344}" dt="2026-07-22T16:04:33.040" v="865"/>
          <ac:spMkLst>
            <pc:docMk/>
            <pc:sldMk cId="1244680414" sldId="321"/>
            <ac:spMk id="4" creationId="{00000000-0000-0000-0000-000000000000}"/>
          </ac:spMkLst>
        </pc:spChg>
        <pc:spChg chg="mod">
          <ac:chgData name="office365" userId="5fcdbc0c-b1d0-4b52-bc28-28c25c9fccde" providerId="ADAL" clId="{839C158B-1674-498C-8D10-D29DEC7F3344}" dt="2026-07-22T16:03:54.426" v="847"/>
          <ac:spMkLst>
            <pc:docMk/>
            <pc:sldMk cId="1244680414" sldId="321"/>
            <ac:spMk id="7" creationId="{64F58445-FA22-528D-EA42-44944D123884}"/>
          </ac:spMkLst>
        </pc:spChg>
        <pc:spChg chg="del">
          <ac:chgData name="office365" userId="5fcdbc0c-b1d0-4b52-bc28-28c25c9fccde" providerId="ADAL" clId="{839C158B-1674-498C-8D10-D29DEC7F3344}" dt="2026-07-22T16:04:17.905" v="858"/>
          <ac:spMkLst>
            <pc:docMk/>
            <pc:sldMk cId="1244680414" sldId="321"/>
            <ac:spMk id="8" creationId="{BB21332A-616D-E448-1050-492B017AC3AC}"/>
          </ac:spMkLst>
        </pc:spChg>
      </pc:sldChg>
      <pc:sldChg chg="delSp modSp add del mod">
        <pc:chgData name="office365" userId="5fcdbc0c-b1d0-4b52-bc28-28c25c9fccde" providerId="ADAL" clId="{839C158B-1674-498C-8D10-D29DEC7F3344}" dt="2026-07-22T16:16:13.915" v="1018" actId="47"/>
        <pc:sldMkLst>
          <pc:docMk/>
          <pc:sldMk cId="1647170090" sldId="321"/>
        </pc:sldMkLst>
        <pc:spChg chg="del">
          <ac:chgData name="office365" userId="5fcdbc0c-b1d0-4b52-bc28-28c25c9fccde" providerId="ADAL" clId="{839C158B-1674-498C-8D10-D29DEC7F3344}" dt="2026-07-22T16:13:57.257" v="1009"/>
          <ac:spMkLst>
            <pc:docMk/>
            <pc:sldMk cId="1647170090" sldId="321"/>
            <ac:spMk id="2" creationId="{00000000-0000-0000-0000-000000000000}"/>
          </ac:spMkLst>
        </pc:spChg>
        <pc:spChg chg="mod">
          <ac:chgData name="office365" userId="5fcdbc0c-b1d0-4b52-bc28-28c25c9fccde" providerId="ADAL" clId="{839C158B-1674-498C-8D10-D29DEC7F3344}" dt="2026-07-22T16:13:57.257" v="1006"/>
          <ac:spMkLst>
            <pc:docMk/>
            <pc:sldMk cId="1647170090" sldId="321"/>
            <ac:spMk id="3" creationId="{00000000-0000-0000-0000-000000000000}"/>
          </ac:spMkLst>
        </pc:spChg>
        <pc:spChg chg="mod">
          <ac:chgData name="office365" userId="5fcdbc0c-b1d0-4b52-bc28-28c25c9fccde" providerId="ADAL" clId="{839C158B-1674-498C-8D10-D29DEC7F3344}" dt="2026-07-22T16:13:57.257" v="1008"/>
          <ac:spMkLst>
            <pc:docMk/>
            <pc:sldMk cId="1647170090" sldId="321"/>
            <ac:spMk id="4" creationId="{00000000-0000-0000-0000-000000000000}"/>
          </ac:spMkLst>
        </pc:spChg>
        <pc:spChg chg="del">
          <ac:chgData name="office365" userId="5fcdbc0c-b1d0-4b52-bc28-28c25c9fccde" providerId="ADAL" clId="{839C158B-1674-498C-8D10-D29DEC7F3344}" dt="2026-07-22T16:14:26.182" v="1017"/>
          <ac:spMkLst>
            <pc:docMk/>
            <pc:sldMk cId="1647170090" sldId="321"/>
            <ac:spMk id="8" creationId="{2E2CC415-B11E-0396-B8BD-A126909B2D3A}"/>
          </ac:spMkLst>
        </pc:spChg>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6:10:51.182" v="941" actId="47"/>
        <pc:sldMkLst>
          <pc:docMk/>
          <pc:sldMk cId="1953719846" sldId="321"/>
        </pc:sldMkLst>
        <pc:spChg chg="del">
          <ac:chgData name="office365" userId="5fcdbc0c-b1d0-4b52-bc28-28c25c9fccde" providerId="ADAL" clId="{839C158B-1674-498C-8D10-D29DEC7F3344}" dt="2026-07-22T16:08:29.539" v="928"/>
          <ac:spMkLst>
            <pc:docMk/>
            <pc:sldMk cId="1953719846" sldId="321"/>
            <ac:spMk id="2" creationId="{00000000-0000-0000-0000-000000000000}"/>
          </ac:spMkLst>
        </pc:spChg>
        <pc:spChg chg="mod">
          <ac:chgData name="office365" userId="5fcdbc0c-b1d0-4b52-bc28-28c25c9fccde" providerId="ADAL" clId="{839C158B-1674-498C-8D10-D29DEC7F3344}" dt="2026-07-22T16:08:29.540" v="929"/>
          <ac:spMkLst>
            <pc:docMk/>
            <pc:sldMk cId="1953719846" sldId="321"/>
            <ac:spMk id="3" creationId="{00000000-0000-0000-0000-000000000000}"/>
          </ac:spMkLst>
        </pc:spChg>
        <pc:spChg chg="mod">
          <ac:chgData name="office365" userId="5fcdbc0c-b1d0-4b52-bc28-28c25c9fccde" providerId="ADAL" clId="{839C158B-1674-498C-8D10-D29DEC7F3344}" dt="2026-07-22T16:08:29.540" v="931"/>
          <ac:spMkLst>
            <pc:docMk/>
            <pc:sldMk cId="1953719846" sldId="321"/>
            <ac:spMk id="4" creationId="{00000000-0000-0000-0000-000000000000}"/>
          </ac:spMkLst>
        </pc:spChg>
        <pc:spChg chg="del">
          <ac:chgData name="office365" userId="5fcdbc0c-b1d0-4b52-bc28-28c25c9fccde" providerId="ADAL" clId="{839C158B-1674-498C-8D10-D29DEC7F3344}" dt="2026-07-22T16:09:03.682" v="939"/>
          <ac:spMkLst>
            <pc:docMk/>
            <pc:sldMk cId="1953719846" sldId="321"/>
            <ac:spMk id="8" creationId="{3F708849-804B-932B-0C33-690EE36C4F8A}"/>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92341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617207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258845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526100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962376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283287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259010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63229747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685800" y="1714500"/>
            <a:ext cx="10789920" cy="441198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Example compaction plan: breakdown rolling — vibratory roller while mat is hot.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Intermediate rolling — pneumatic-tired roller for additional densification.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Finish rolling — static steel wheel roller to remove marks and improve smoothness.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Quality control: measure mat temperature, count roller passes, check density by cores or nuclear density gauge, inspect texture and smoothness, pay attention to joints and edges.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Risks of late rolling: low density, high air voids, reduced durability, water infiltration and early distress.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5758D98-701F-0208-39AF-5C420795235D}"/>
              </a:ext>
            </a:extLst>
          </p:cNvPr>
          <p:cNvSpPr>
            <a:spLocks noGrp="1"/>
          </p:cNvSpPr>
          <p:nvPr>
            <p:ph type="title"/>
          </p:nvPr>
        </p:nvSpPr>
        <p:spPr/>
        <p:txBody>
          <a:bodyPr>
            <a:normAutofit fontScale="90000"/>
          </a:bodyPr>
          <a:lstStyle/>
          <a:p>
            <a:r>
              <a:rPr lang="en-US"/>
              <a:t>Slide 7. Expected answer / solution</a:t>
            </a:r>
            <a:endParaRPr lang="pl-PL"/>
          </a:p>
        </p:txBody>
      </p:sp>
    </p:spTree>
    <p:extLst>
      <p:ext uri="{BB962C8B-B14F-4D97-AF65-F5344CB8AC3E}">
        <p14:creationId xmlns:p14="http://schemas.microsoft.com/office/powerpoint/2010/main" val="175804899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685800" y="1714500"/>
            <a:ext cx="10789920" cy="441198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consider timing and temperature, and select rollers based on function.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starting finish rolling too early; ignoring edge cooling; increasing binder content to compensate for poor density.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how should the compaction plan change for a thin asphalt layer?</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69B53C5-B31F-6E2B-9A23-AB4D8B72DC1E}"/>
              </a:ext>
            </a:extLst>
          </p:cNvPr>
          <p:cNvSpPr>
            <a:spLocks noGrp="1"/>
          </p:cNvSpPr>
          <p:nvPr>
            <p:ph type="title"/>
          </p:nvPr>
        </p:nvSpPr>
        <p:spPr/>
        <p:txBody>
          <a:bodyPr>
            <a:normAutofit/>
          </a:bodyPr>
          <a:lstStyle/>
          <a:p>
            <a:r>
              <a:rPr lang="pl-PL"/>
              <a:t>Slide 8. Teacher notes</a:t>
            </a:r>
          </a:p>
        </p:txBody>
      </p:sp>
    </p:spTree>
    <p:extLst>
      <p:ext uri="{BB962C8B-B14F-4D97-AF65-F5344CB8AC3E}">
        <p14:creationId xmlns:p14="http://schemas.microsoft.com/office/powerpoint/2010/main" val="228949542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94360" y="1280160"/>
            <a:ext cx="10789920" cy="1234440"/>
          </a:xfrm>
          <a:prstGeom prst="rect">
            <a:avLst/>
          </a:prstGeom>
          <a:noFill/>
          <a:ln/>
        </p:spPr>
        <p:txBody>
          <a:bodyPr wrap="square" lIns="0" tIns="0" rIns="0" bIns="0" rtlCol="0" anchor="ctr">
            <a:normAutofit/>
          </a:bodyPr>
          <a:lstStyle/>
          <a:p>
            <a:pPr marL="0" indent="0">
              <a:buNone/>
            </a:pPr>
            <a:r>
              <a:rPr lang="en-US" sz="3800" b="1" dirty="0">
                <a:solidFill>
                  <a:srgbClr val="12395B"/>
                </a:solidFill>
                <a:latin typeface="Aptos Display" pitchFamily="34" charset="0"/>
                <a:ea typeface="Aptos Display" pitchFamily="34" charset="-122"/>
                <a:cs typeface="Aptos Display" pitchFamily="34" charset="-120"/>
              </a:rPr>
              <a:t>Planning asphalt compaction under hot conditions</a:t>
            </a:r>
            <a:endParaRPr lang="en-US" sz="38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Group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Asphalt layer compaction, roller types, temperature, density control</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Road section near Douala port, Cameroon</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E657E4F6-ECE5-4A2F-1C11-6BBF220196C3}"/>
              </a:ext>
            </a:extLst>
          </p:cNvPr>
          <p:cNvSpPr>
            <a:spLocks noGrp="1"/>
          </p:cNvSpPr>
          <p:nvPr>
            <p:ph type="title"/>
          </p:nvPr>
        </p:nvSpPr>
        <p:spPr/>
        <p:txBody>
          <a:bodyPr>
            <a:normAutofit/>
          </a:bodyPr>
          <a:lstStyle/>
          <a:p>
            <a:r>
              <a:rPr lang="pl-PL"/>
              <a:t>Exercise 11</a:t>
            </a:r>
          </a:p>
        </p:txBody>
      </p:sp>
    </p:spTree>
    <p:extLst>
      <p:ext uri="{BB962C8B-B14F-4D97-AF65-F5344CB8AC3E}">
        <p14:creationId xmlns:p14="http://schemas.microsoft.com/office/powerpoint/2010/main" val="142955206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685800" y="1714500"/>
            <a:ext cx="10789920" cy="441198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Explain why asphalt must be compacted while hot.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Select a roller sequence.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Identify factors affecting mat temperature.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Propose density control measures.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A7132BA-6E7C-F67A-118C-BA3AC4D74CD6}"/>
              </a:ext>
            </a:extLst>
          </p:cNvPr>
          <p:cNvSpPr>
            <a:spLocks noGrp="1"/>
          </p:cNvSpPr>
          <p:nvPr>
            <p:ph type="title"/>
          </p:nvPr>
        </p:nvSpPr>
        <p:spPr/>
        <p:txBody>
          <a:bodyPr>
            <a:normAutofit fontScale="90000"/>
          </a:bodyPr>
          <a:lstStyle/>
          <a:p>
            <a:r>
              <a:rPr lang="pl-PL"/>
              <a:t>Slide 2. Learning objectives</a:t>
            </a:r>
          </a:p>
        </p:txBody>
      </p:sp>
    </p:spTree>
    <p:extLst>
      <p:ext uri="{BB962C8B-B14F-4D97-AF65-F5344CB8AC3E}">
        <p14:creationId xmlns:p14="http://schemas.microsoft.com/office/powerpoint/2010/main" val="381676067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685800" y="1714500"/>
            <a:ext cx="10789920" cy="441198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An asphalt layer is being placed near Douala port.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section carries heavy trucks and requires high density.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air temperature is high, but sudden rain showers are possible. Trucks from the plant sometimes arrive late.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1500ABB3-CF73-4828-0E3E-035EB2053719}"/>
              </a:ext>
            </a:extLst>
          </p:cNvPr>
          <p:cNvSpPr>
            <a:spLocks noGrp="1"/>
          </p:cNvSpPr>
          <p:nvPr>
            <p:ph type="title"/>
          </p:nvPr>
        </p:nvSpPr>
        <p:spPr/>
        <p:txBody>
          <a:bodyPr>
            <a:normAutofit fontScale="90000"/>
          </a:bodyPr>
          <a:lstStyle/>
          <a:p>
            <a:r>
              <a:rPr lang="en-US"/>
              <a:t>Slide 3. Background / case study</a:t>
            </a:r>
            <a:endParaRPr lang="pl-PL"/>
          </a:p>
        </p:txBody>
      </p:sp>
    </p:spTree>
    <p:extLst>
      <p:ext uri="{BB962C8B-B14F-4D97-AF65-F5344CB8AC3E}">
        <p14:creationId xmlns:p14="http://schemas.microsoft.com/office/powerpoint/2010/main" val="1471122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685800" y="1714500"/>
            <a:ext cx="10789920" cy="441198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Select rollers for breakdown, intermediate and finish rolling.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Define the compaction sequence.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Identify risks if rolling starts too late.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Propose quality control checks.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Prepare a short field instruction for the roller crew.</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C0D2329B-E851-FF66-162E-DFFAABB4BA4C}"/>
              </a:ext>
            </a:extLst>
          </p:cNvPr>
          <p:cNvSpPr>
            <a:spLocks noGrp="1"/>
          </p:cNvSpPr>
          <p:nvPr>
            <p:ph type="title"/>
          </p:nvPr>
        </p:nvSpPr>
        <p:spPr/>
        <p:txBody>
          <a:bodyPr>
            <a:normAutofit/>
          </a:bodyPr>
          <a:lstStyle/>
          <a:p>
            <a:r>
              <a:rPr lang="pl-PL"/>
              <a:t>Slide 4. Student task</a:t>
            </a:r>
          </a:p>
        </p:txBody>
      </p:sp>
    </p:spTree>
    <p:extLst>
      <p:ext uri="{BB962C8B-B14F-4D97-AF65-F5344CB8AC3E}">
        <p14:creationId xmlns:p14="http://schemas.microsoft.com/office/powerpoint/2010/main" val="374682828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594360" y="16764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Available rollers: static steel wheel roller, pneumatic-tired roller and vibratory roller.</a:t>
            </a:r>
            <a:endParaRPr lang="en-US" sz="1420" dirty="0"/>
          </a:p>
        </p:txBody>
      </p:sp>
      <p:sp>
        <p:nvSpPr>
          <p:cNvPr id="5" name="Text 3"/>
          <p:cNvSpPr/>
          <p:nvPr/>
        </p:nvSpPr>
        <p:spPr>
          <a:xfrm>
            <a:off x="621792" y="2654300"/>
            <a:ext cx="10972800" cy="2093976"/>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Parameter                                  |   Value / condition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Layer                                      |   Asphalt base layer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Compacted thickness                        |   80 mm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Target density                             |   96% of laboratory density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Initial mat temperature                    |   145°C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Minimum effective compaction temperature   |   assumed 90°C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Field risks                                |   Delivery interruptions, variable temperature, edge cooling, rain</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D5AB30C5-CB58-6C8D-AA84-08B371E47928}"/>
              </a:ext>
            </a:extLst>
          </p:cNvPr>
          <p:cNvSpPr>
            <a:spLocks noGrp="1"/>
          </p:cNvSpPr>
          <p:nvPr>
            <p:ph type="title"/>
          </p:nvPr>
        </p:nvSpPr>
        <p:spPr/>
        <p:txBody>
          <a:bodyPr>
            <a:normAutofit/>
          </a:bodyPr>
          <a:lstStyle/>
          <a:p>
            <a:r>
              <a:rPr lang="pl-PL"/>
              <a:t>Slide 5. Data / materials</a:t>
            </a:r>
          </a:p>
        </p:txBody>
      </p:sp>
    </p:spTree>
    <p:extLst>
      <p:ext uri="{BB962C8B-B14F-4D97-AF65-F5344CB8AC3E}">
        <p14:creationId xmlns:p14="http://schemas.microsoft.com/office/powerpoint/2010/main" val="66699305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208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layer compaction, roller types, temperature, density control | Road section near Douala port, Cameroon</a:t>
            </a:r>
            <a:endParaRPr lang="en-US" sz="1050" dirty="0"/>
          </a:p>
        </p:txBody>
      </p:sp>
      <p:sp>
        <p:nvSpPr>
          <p:cNvPr id="4" name="Text 2"/>
          <p:cNvSpPr/>
          <p:nvPr/>
        </p:nvSpPr>
        <p:spPr>
          <a:xfrm>
            <a:off x="685800" y="1714500"/>
            <a:ext cx="10789920" cy="441198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group selects roller sequence.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identify risks.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a:t>
            </a:r>
            <a:r>
              <a:rPr lang="en-US" sz="1900" dirty="0">
                <a:solidFill>
                  <a:srgbClr val="1F2933"/>
                </a:solidFill>
                <a:latin typeface="Aptos" pitchFamily="34" charset="0"/>
                <a:ea typeface="Aptos" pitchFamily="34" charset="-122"/>
                <a:cs typeface="Aptos" pitchFamily="34" charset="-120"/>
              </a:rPr>
              <a:t> min — prepare density control plan.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15</a:t>
            </a:r>
            <a:r>
              <a:rPr lang="en-US" sz="1900" dirty="0">
                <a:solidFill>
                  <a:srgbClr val="1F2933"/>
                </a:solidFill>
                <a:latin typeface="Aptos" pitchFamily="34" charset="0"/>
                <a:ea typeface="Aptos" pitchFamily="34" charset="-122"/>
                <a:cs typeface="Aptos" pitchFamily="34" charset="-120"/>
              </a:rPr>
              <a:t> min — group presentations.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feedback.</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8496A4FA-263C-A6E0-61EF-B3590CBC0850}"/>
              </a:ext>
            </a:extLst>
          </p:cNvPr>
          <p:cNvSpPr>
            <a:spLocks noGrp="1"/>
          </p:cNvSpPr>
          <p:nvPr>
            <p:ph type="title"/>
          </p:nvPr>
        </p:nvSpPr>
        <p:spPr/>
        <p:txBody>
          <a:bodyPr>
            <a:normAutofit fontScale="90000"/>
          </a:bodyPr>
          <a:lstStyle/>
          <a:p>
            <a:r>
              <a:rPr lang="pl-PL"/>
              <a:t>Slide 6. Work organisation</a:t>
            </a:r>
          </a:p>
        </p:txBody>
      </p:sp>
    </p:spTree>
    <p:extLst>
      <p:ext uri="{BB962C8B-B14F-4D97-AF65-F5344CB8AC3E}">
        <p14:creationId xmlns:p14="http://schemas.microsoft.com/office/powerpoint/2010/main" val="160777637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DE7FDF61-F146-4F90-BC5C-AF1D6FE467BC}"/>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110</TotalTime>
  <Words>720</Words>
  <Application>Microsoft Office PowerPoint</Application>
  <PresentationFormat>Widescreen</PresentationFormat>
  <Paragraphs>80</Paragraphs>
  <Slides>12</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Aptos</vt:lpstr>
      <vt:lpstr>Aptos Display</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Exercise 11</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2026-07-22T16:20:48Z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