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2"/>
  </p:notesMasterIdLst>
  <p:sldIdLst>
    <p:sldId id="323" r:id="rId6"/>
    <p:sldId id="324" r:id="rId7"/>
    <p:sldId id="325" r:id="rId8"/>
    <p:sldId id="257" r:id="rId9"/>
    <p:sldId id="346" r:id="rId10"/>
    <p:sldId id="336" r:id="rId11"/>
    <p:sldId id="337" r:id="rId12"/>
    <p:sldId id="338" r:id="rId13"/>
    <p:sldId id="340" r:id="rId14"/>
    <p:sldId id="339" r:id="rId15"/>
    <p:sldId id="341" r:id="rId16"/>
    <p:sldId id="342" r:id="rId17"/>
    <p:sldId id="343" r:id="rId18"/>
    <p:sldId id="344" r:id="rId19"/>
    <p:sldId id="345" r:id="rId20"/>
    <p:sldId id="326" r:id="rId2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9D8076-1C81-43B5-B8CC-BD65892C13C2}" v="10" dt="2026-06-06T19:08:55.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401" autoAdjust="0"/>
  </p:normalViewPr>
  <p:slideViewPr>
    <p:cSldViewPr snapToGrid="0">
      <p:cViewPr varScale="1">
        <p:scale>
          <a:sx n="111" d="100"/>
          <a:sy n="111" d="100"/>
        </p:scale>
        <p:origin x="546"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Sld modMainMaster">
      <pc:chgData name="Wojciech Kustra" userId="afebd3d0-216b-4c4f-8992-1bf1fda6d5e8" providerId="ADAL" clId="{1D307E72-7901-4E61-A01B-3C4232ABCF63}" dt="2026-06-06T19:12:42.756" v="255" actId="255"/>
      <pc:docMkLst>
        <pc:docMk/>
      </pc:docMkLst>
      <pc:sldChg chg="delSp modSp mod">
        <pc:chgData name="Wojciech Kustra" userId="afebd3d0-216b-4c4f-8992-1bf1fda6d5e8" providerId="ADAL" clId="{1D307E72-7901-4E61-A01B-3C4232ABCF63}" dt="2026-06-06T19:07:55.749" v="18" actId="478"/>
        <pc:sldMkLst>
          <pc:docMk/>
          <pc:sldMk cId="1950644353" sldId="257"/>
        </pc:sldMkLst>
        <pc:picChg chg="del">
          <ac:chgData name="Wojciech Kustra" userId="afebd3d0-216b-4c4f-8992-1bf1fda6d5e8" providerId="ADAL" clId="{1D307E72-7901-4E61-A01B-3C4232ABCF63}" dt="2026-06-06T19:07:55.749" v="18" actId="478"/>
          <ac:picMkLst>
            <pc:docMk/>
            <pc:sldMk cId="1950644353" sldId="257"/>
            <ac:picMk id="7" creationId="{3E60D0DC-45EF-AF69-921F-621C8642A0A9}"/>
          </ac:picMkLst>
        </pc:picChg>
      </pc:sldChg>
      <pc:sldChg chg="modSp mod">
        <pc:chgData name="Wojciech Kustra" userId="afebd3d0-216b-4c4f-8992-1bf1fda6d5e8" providerId="ADAL" clId="{1D307E72-7901-4E61-A01B-3C4232ABCF63}" dt="2026-06-06T19:08:33.491" v="35" actId="27636"/>
        <pc:sldMkLst>
          <pc:docMk/>
          <pc:sldMk cId="2579656660" sldId="323"/>
        </pc:sldMkLst>
        <pc:spChg chg="mod">
          <ac:chgData name="Wojciech Kustra" userId="afebd3d0-216b-4c4f-8992-1bf1fda6d5e8" providerId="ADAL" clId="{1D307E72-7901-4E61-A01B-3C4232ABCF63}" dt="2026-06-06T19:08:33.491" v="35" actId="27636"/>
          <ac:spMkLst>
            <pc:docMk/>
            <pc:sldMk cId="2579656660" sldId="323"/>
            <ac:spMk id="2" creationId="{72111A30-B86A-18DC-CFD2-586F00D22619}"/>
          </ac:spMkLst>
        </pc:spChg>
      </pc:sldChg>
      <pc:sldChg chg="addSp delSp modSp mod">
        <pc:chgData name="Wojciech Kustra" userId="afebd3d0-216b-4c4f-8992-1bf1fda6d5e8" providerId="ADAL" clId="{1D307E72-7901-4E61-A01B-3C4232ABCF63}" dt="2026-06-06T19:12:07.451" v="254" actId="1076"/>
        <pc:sldMkLst>
          <pc:docMk/>
          <pc:sldMk cId="2731623995" sldId="336"/>
        </pc:sldMkLst>
        <pc:spChg chg="add mod">
          <ac:chgData name="Wojciech Kustra" userId="afebd3d0-216b-4c4f-8992-1bf1fda6d5e8" providerId="ADAL" clId="{1D307E72-7901-4E61-A01B-3C4232ABCF63}" dt="2026-06-06T19:08:33.399" v="31"/>
          <ac:spMkLst>
            <pc:docMk/>
            <pc:sldMk cId="2731623995" sldId="336"/>
            <ac:spMk id="3" creationId="{B93F1B97-5B24-6233-25B3-36021CBB242C}"/>
          </ac:spMkLst>
        </pc:spChg>
        <pc:spChg chg="mod">
          <ac:chgData name="Wojciech Kustra" userId="afebd3d0-216b-4c4f-8992-1bf1fda6d5e8" providerId="ADAL" clId="{1D307E72-7901-4E61-A01B-3C4232ABCF63}" dt="2026-06-06T19:12:07.451" v="254" actId="1076"/>
          <ac:spMkLst>
            <pc:docMk/>
            <pc:sldMk cId="2731623995" sldId="336"/>
            <ac:spMk id="4" creationId="{00000000-0000-0000-0000-000000000000}"/>
          </ac:spMkLst>
        </pc:spChg>
        <pc:spChg chg="add mod ord">
          <ac:chgData name="Wojciech Kustra" userId="afebd3d0-216b-4c4f-8992-1bf1fda6d5e8" providerId="ADAL" clId="{1D307E72-7901-4E61-A01B-3C4232ABCF63}" dt="2026-06-06T19:09:56.362" v="57"/>
          <ac:spMkLst>
            <pc:docMk/>
            <pc:sldMk cId="2731623995" sldId="336"/>
            <ac:spMk id="7" creationId="{8850C5C7-B2E4-4516-A65B-08B048A846BD}"/>
          </ac:spMkLst>
        </pc:spChg>
        <pc:spChg chg="add mod ord">
          <ac:chgData name="Wojciech Kustra" userId="afebd3d0-216b-4c4f-8992-1bf1fda6d5e8" providerId="ADAL" clId="{1D307E72-7901-4E61-A01B-3C4232ABCF63}" dt="2026-06-06T19:09:56.367" v="70"/>
          <ac:spMkLst>
            <pc:docMk/>
            <pc:sldMk cId="2731623995" sldId="336"/>
            <ac:spMk id="8" creationId="{364C4731-6752-4496-9F38-6A0D7F243223}"/>
          </ac:spMkLst>
        </pc:spChg>
        <pc:spChg chg="add mod ord">
          <ac:chgData name="Wojciech Kustra" userId="afebd3d0-216b-4c4f-8992-1bf1fda6d5e8" providerId="ADAL" clId="{1D307E72-7901-4E61-A01B-3C4232ABCF63}" dt="2026-06-06T19:09:56.372" v="83"/>
          <ac:spMkLst>
            <pc:docMk/>
            <pc:sldMk cId="2731623995" sldId="336"/>
            <ac:spMk id="9" creationId="{A09FF454-30A3-4965-81F7-4876CC733C5D}"/>
          </ac:spMkLst>
        </pc:spChg>
        <pc:spChg chg="add mod ord">
          <ac:chgData name="Wojciech Kustra" userId="afebd3d0-216b-4c4f-8992-1bf1fda6d5e8" providerId="ADAL" clId="{1D307E72-7901-4E61-A01B-3C4232ABCF63}" dt="2026-06-06T19:09:56.378" v="96"/>
          <ac:spMkLst>
            <pc:docMk/>
            <pc:sldMk cId="2731623995" sldId="336"/>
            <ac:spMk id="10" creationId="{56998C8F-A749-4656-8054-8D54A2A86704}"/>
          </ac:spMkLst>
        </pc:spChg>
        <pc:spChg chg="add mod ord">
          <ac:chgData name="Wojciech Kustra" userId="afebd3d0-216b-4c4f-8992-1bf1fda6d5e8" providerId="ADAL" clId="{1D307E72-7901-4E61-A01B-3C4232ABCF63}" dt="2026-06-06T19:09:56.382" v="109"/>
          <ac:spMkLst>
            <pc:docMk/>
            <pc:sldMk cId="2731623995" sldId="336"/>
            <ac:spMk id="11" creationId="{A4019653-74EA-497B-A3D0-61E9CDF43B70}"/>
          </ac:spMkLst>
        </pc:spChg>
        <pc:spChg chg="add mod ord">
          <ac:chgData name="Wojciech Kustra" userId="afebd3d0-216b-4c4f-8992-1bf1fda6d5e8" providerId="ADAL" clId="{1D307E72-7901-4E61-A01B-3C4232ABCF63}" dt="2026-06-06T19:09:56.387" v="122"/>
          <ac:spMkLst>
            <pc:docMk/>
            <pc:sldMk cId="2731623995" sldId="336"/>
            <ac:spMk id="12" creationId="{505D0F8A-8291-4CB3-B6BE-CD9AE8F3DFCE}"/>
          </ac:spMkLst>
        </pc:spChg>
        <pc:spChg chg="add mod ord">
          <ac:chgData name="Wojciech Kustra" userId="afebd3d0-216b-4c4f-8992-1bf1fda6d5e8" providerId="ADAL" clId="{1D307E72-7901-4E61-A01B-3C4232ABCF63}" dt="2026-06-06T19:09:56.392" v="135"/>
          <ac:spMkLst>
            <pc:docMk/>
            <pc:sldMk cId="2731623995" sldId="336"/>
            <ac:spMk id="13" creationId="{C9450CAD-CD76-4FF9-8D2C-95E0626BA248}"/>
          </ac:spMkLst>
        </pc:spChg>
        <pc:spChg chg="add mod ord">
          <ac:chgData name="Wojciech Kustra" userId="afebd3d0-216b-4c4f-8992-1bf1fda6d5e8" providerId="ADAL" clId="{1D307E72-7901-4E61-A01B-3C4232ABCF63}" dt="2026-06-06T19:09:56.397" v="148"/>
          <ac:spMkLst>
            <pc:docMk/>
            <pc:sldMk cId="2731623995" sldId="336"/>
            <ac:spMk id="14" creationId="{C99FC118-1FE3-4BDE-8CE8-F5B2B0E05583}"/>
          </ac:spMkLst>
        </pc:spChg>
        <pc:spChg chg="add mod ord">
          <ac:chgData name="Wojciech Kustra" userId="afebd3d0-216b-4c4f-8992-1bf1fda6d5e8" providerId="ADAL" clId="{1D307E72-7901-4E61-A01B-3C4232ABCF63}" dt="2026-06-06T19:10:18.196" v="239"/>
          <ac:spMkLst>
            <pc:docMk/>
            <pc:sldMk cId="2731623995" sldId="336"/>
            <ac:spMk id="15" creationId="{F18649E7-B7FA-4194-8794-7A589AE4063A}"/>
          </ac:spMkLst>
        </pc:spChg>
        <pc:picChg chg="del">
          <ac:chgData name="Wojciech Kustra" userId="afebd3d0-216b-4c4f-8992-1bf1fda6d5e8" providerId="ADAL" clId="{1D307E72-7901-4E61-A01B-3C4232ABCF63}" dt="2026-06-06T19:07:57.359" v="19" actId="478"/>
          <ac:picMkLst>
            <pc:docMk/>
            <pc:sldMk cId="2731623995" sldId="336"/>
            <ac:picMk id="6" creationId="{17DDCF66-FEDD-1F17-1354-CB851173A7DA}"/>
          </ac:picMkLst>
        </pc:picChg>
      </pc:sldChg>
      <pc:sldChg chg="addSp delSp modSp mod">
        <pc:chgData name="Wojciech Kustra" userId="afebd3d0-216b-4c4f-8992-1bf1fda6d5e8" providerId="ADAL" clId="{1D307E72-7901-4E61-A01B-3C4232ABCF63}" dt="2026-06-06T19:08:37.248" v="36"/>
        <pc:sldMkLst>
          <pc:docMk/>
          <pc:sldMk cId="1892603723" sldId="337"/>
        </pc:sldMkLst>
        <pc:spChg chg="add mod">
          <ac:chgData name="Wojciech Kustra" userId="afebd3d0-216b-4c4f-8992-1bf1fda6d5e8" providerId="ADAL" clId="{1D307E72-7901-4E61-A01B-3C4232ABCF63}" dt="2026-06-06T19:08:37.248" v="36"/>
          <ac:spMkLst>
            <pc:docMk/>
            <pc:sldMk cId="1892603723" sldId="337"/>
            <ac:spMk id="2" creationId="{57C5EBA7-F46D-4886-DBCF-634FAD6E4794}"/>
          </ac:spMkLst>
        </pc:spChg>
        <pc:spChg chg="mod">
          <ac:chgData name="Wojciech Kustra" userId="afebd3d0-216b-4c4f-8992-1bf1fda6d5e8" providerId="ADAL" clId="{1D307E72-7901-4E61-A01B-3C4232ABCF63}" dt="2026-06-06T19:08:33.459" v="32" actId="27636"/>
          <ac:spMkLst>
            <pc:docMk/>
            <pc:sldMk cId="1892603723" sldId="337"/>
            <ac:spMk id="3" creationId="{00000000-0000-0000-0000-000000000000}"/>
          </ac:spMkLst>
        </pc:spChg>
        <pc:picChg chg="del">
          <ac:chgData name="Wojciech Kustra" userId="afebd3d0-216b-4c4f-8992-1bf1fda6d5e8" providerId="ADAL" clId="{1D307E72-7901-4E61-A01B-3C4232ABCF63}" dt="2026-06-06T19:08:01.761" v="20" actId="478"/>
          <ac:picMkLst>
            <pc:docMk/>
            <pc:sldMk cId="1892603723" sldId="337"/>
            <ac:picMk id="5" creationId="{DA11A8E9-FD1F-705F-A713-6B7A7B9B91D6}"/>
          </ac:picMkLst>
        </pc:picChg>
      </pc:sldChg>
      <pc:sldChg chg="addSp delSp modSp mod">
        <pc:chgData name="Wojciech Kustra" userId="afebd3d0-216b-4c4f-8992-1bf1fda6d5e8" providerId="ADAL" clId="{1D307E72-7901-4E61-A01B-3C4232ABCF63}" dt="2026-06-06T19:08:39.188" v="37"/>
        <pc:sldMkLst>
          <pc:docMk/>
          <pc:sldMk cId="1215615505" sldId="338"/>
        </pc:sldMkLst>
        <pc:spChg chg="add mod">
          <ac:chgData name="Wojciech Kustra" userId="afebd3d0-216b-4c4f-8992-1bf1fda6d5e8" providerId="ADAL" clId="{1D307E72-7901-4E61-A01B-3C4232ABCF63}" dt="2026-06-06T19:08:39.188" v="37"/>
          <ac:spMkLst>
            <pc:docMk/>
            <pc:sldMk cId="1215615505" sldId="338"/>
            <ac:spMk id="5" creationId="{1A3677CC-604E-E796-5FEC-43C1E0CF9558}"/>
          </ac:spMkLst>
        </pc:spChg>
        <pc:picChg chg="del">
          <ac:chgData name="Wojciech Kustra" userId="afebd3d0-216b-4c4f-8992-1bf1fda6d5e8" providerId="ADAL" clId="{1D307E72-7901-4E61-A01B-3C4232ABCF63}" dt="2026-06-06T19:08:03.594" v="21" actId="478"/>
          <ac:picMkLst>
            <pc:docMk/>
            <pc:sldMk cId="1215615505" sldId="338"/>
            <ac:picMk id="6" creationId="{90FC07B9-C168-CFE0-B3F0-0BD046A09FBE}"/>
          </ac:picMkLst>
        </pc:picChg>
      </pc:sldChg>
      <pc:sldChg chg="addSp delSp modSp mod">
        <pc:chgData name="Wojciech Kustra" userId="afebd3d0-216b-4c4f-8992-1bf1fda6d5e8" providerId="ADAL" clId="{1D307E72-7901-4E61-A01B-3C4232ABCF63}" dt="2026-06-06T19:08:42.901" v="39"/>
        <pc:sldMkLst>
          <pc:docMk/>
          <pc:sldMk cId="976278074" sldId="339"/>
        </pc:sldMkLst>
        <pc:spChg chg="add mod">
          <ac:chgData name="Wojciech Kustra" userId="afebd3d0-216b-4c4f-8992-1bf1fda6d5e8" providerId="ADAL" clId="{1D307E72-7901-4E61-A01B-3C4232ABCF63}" dt="2026-06-06T19:08:42.901" v="39"/>
          <ac:spMkLst>
            <pc:docMk/>
            <pc:sldMk cId="976278074" sldId="339"/>
            <ac:spMk id="2" creationId="{FD3F6BA9-0DFF-5AD9-0E89-E747F124DBB7}"/>
          </ac:spMkLst>
        </pc:spChg>
        <pc:picChg chg="del">
          <ac:chgData name="Wojciech Kustra" userId="afebd3d0-216b-4c4f-8992-1bf1fda6d5e8" providerId="ADAL" clId="{1D307E72-7901-4E61-A01B-3C4232ABCF63}" dt="2026-06-06T19:08:09.008" v="23" actId="478"/>
          <ac:picMkLst>
            <pc:docMk/>
            <pc:sldMk cId="976278074" sldId="339"/>
            <ac:picMk id="6" creationId="{B1A549B4-0EED-121D-90B3-DDAF13C2F89B}"/>
          </ac:picMkLst>
        </pc:picChg>
      </pc:sldChg>
      <pc:sldChg chg="addSp delSp modSp mod">
        <pc:chgData name="Wojciech Kustra" userId="afebd3d0-216b-4c4f-8992-1bf1fda6d5e8" providerId="ADAL" clId="{1D307E72-7901-4E61-A01B-3C4232ABCF63}" dt="2026-06-06T19:08:40.897" v="38"/>
        <pc:sldMkLst>
          <pc:docMk/>
          <pc:sldMk cId="516995589" sldId="340"/>
        </pc:sldMkLst>
        <pc:spChg chg="add mod">
          <ac:chgData name="Wojciech Kustra" userId="afebd3d0-216b-4c4f-8992-1bf1fda6d5e8" providerId="ADAL" clId="{1D307E72-7901-4E61-A01B-3C4232ABCF63}" dt="2026-06-06T19:08:40.897" v="38"/>
          <ac:spMkLst>
            <pc:docMk/>
            <pc:sldMk cId="516995589" sldId="340"/>
            <ac:spMk id="4" creationId="{2CD3A6F0-4525-3630-C2E2-1076CE9642C0}"/>
          </ac:spMkLst>
        </pc:spChg>
        <pc:picChg chg="del">
          <ac:chgData name="Wojciech Kustra" userId="afebd3d0-216b-4c4f-8992-1bf1fda6d5e8" providerId="ADAL" clId="{1D307E72-7901-4E61-A01B-3C4232ABCF63}" dt="2026-06-06T19:08:05.716" v="22" actId="478"/>
          <ac:picMkLst>
            <pc:docMk/>
            <pc:sldMk cId="516995589" sldId="340"/>
            <ac:picMk id="5" creationId="{9CBA1F10-8D0A-0B50-18B7-7ED28FECF92C}"/>
          </ac:picMkLst>
        </pc:picChg>
      </pc:sldChg>
      <pc:sldChg chg="addSp delSp modSp mod">
        <pc:chgData name="Wojciech Kustra" userId="afebd3d0-216b-4c4f-8992-1bf1fda6d5e8" providerId="ADAL" clId="{1D307E72-7901-4E61-A01B-3C4232ABCF63}" dt="2026-06-06T19:12:42.756" v="255" actId="255"/>
        <pc:sldMkLst>
          <pc:docMk/>
          <pc:sldMk cId="1393098506" sldId="341"/>
        </pc:sldMkLst>
        <pc:spChg chg="add mod">
          <ac:chgData name="Wojciech Kustra" userId="afebd3d0-216b-4c4f-8992-1bf1fda6d5e8" providerId="ADAL" clId="{1D307E72-7901-4E61-A01B-3C4232ABCF63}" dt="2026-06-06T19:08:45.187" v="40"/>
          <ac:spMkLst>
            <pc:docMk/>
            <pc:sldMk cId="1393098506" sldId="341"/>
            <ac:spMk id="3" creationId="{8801A031-18E3-90B1-7FFF-8FE1808F65DC}"/>
          </ac:spMkLst>
        </pc:spChg>
        <pc:spChg chg="add mod ord">
          <ac:chgData name="Wojciech Kustra" userId="afebd3d0-216b-4c4f-8992-1bf1fda6d5e8" providerId="ADAL" clId="{1D307E72-7901-4E61-A01B-3C4232ABCF63}" dt="2026-06-06T19:09:56.402" v="161"/>
          <ac:spMkLst>
            <pc:docMk/>
            <pc:sldMk cId="1393098506" sldId="341"/>
            <ac:spMk id="7" creationId="{8109F58A-78C6-46BF-823B-2AE9F4C71025}"/>
          </ac:spMkLst>
        </pc:spChg>
        <pc:spChg chg="add mod ord">
          <ac:chgData name="Wojciech Kustra" userId="afebd3d0-216b-4c4f-8992-1bf1fda6d5e8" providerId="ADAL" clId="{1D307E72-7901-4E61-A01B-3C4232ABCF63}" dt="2026-06-06T19:12:42.756" v="255" actId="255"/>
          <ac:spMkLst>
            <pc:docMk/>
            <pc:sldMk cId="1393098506" sldId="341"/>
            <ac:spMk id="8" creationId="{72328ED4-8090-4AAB-8B41-F9A88C37318B}"/>
          </ac:spMkLst>
        </pc:spChg>
        <pc:spChg chg="add mod ord">
          <ac:chgData name="Wojciech Kustra" userId="afebd3d0-216b-4c4f-8992-1bf1fda6d5e8" providerId="ADAL" clId="{1D307E72-7901-4E61-A01B-3C4232ABCF63}" dt="2026-06-06T19:12:42.756" v="255" actId="255"/>
          <ac:spMkLst>
            <pc:docMk/>
            <pc:sldMk cId="1393098506" sldId="341"/>
            <ac:spMk id="9" creationId="{C097FFB0-B050-4CBC-A7FE-5DB130C6A2CB}"/>
          </ac:spMkLst>
        </pc:spChg>
        <pc:spChg chg="add mod ord">
          <ac:chgData name="Wojciech Kustra" userId="afebd3d0-216b-4c4f-8992-1bf1fda6d5e8" providerId="ADAL" clId="{1D307E72-7901-4E61-A01B-3C4232ABCF63}" dt="2026-06-06T19:12:42.756" v="255" actId="255"/>
          <ac:spMkLst>
            <pc:docMk/>
            <pc:sldMk cId="1393098506" sldId="341"/>
            <ac:spMk id="10" creationId="{10761D2E-EC64-4A4B-AC8E-F0025675C9C5}"/>
          </ac:spMkLst>
        </pc:spChg>
        <pc:spChg chg="add mod ord">
          <ac:chgData name="Wojciech Kustra" userId="afebd3d0-216b-4c4f-8992-1bf1fda6d5e8" providerId="ADAL" clId="{1D307E72-7901-4E61-A01B-3C4232ABCF63}" dt="2026-06-06T19:09:56.420" v="213"/>
          <ac:spMkLst>
            <pc:docMk/>
            <pc:sldMk cId="1393098506" sldId="341"/>
            <ac:spMk id="11" creationId="{7F01A1CF-FBB3-43E0-85BA-57A1EF41ACBC}"/>
          </ac:spMkLst>
        </pc:spChg>
        <pc:spChg chg="add mod ord">
          <ac:chgData name="Wojciech Kustra" userId="afebd3d0-216b-4c4f-8992-1bf1fda6d5e8" providerId="ADAL" clId="{1D307E72-7901-4E61-A01B-3C4232ABCF63}" dt="2026-06-06T19:12:42.756" v="255" actId="255"/>
          <ac:spMkLst>
            <pc:docMk/>
            <pc:sldMk cId="1393098506" sldId="341"/>
            <ac:spMk id="12" creationId="{4979BA35-9B72-4FFB-9A5E-CE1F31EA0405}"/>
          </ac:spMkLst>
        </pc:spChg>
        <pc:spChg chg="add mod ord">
          <ac:chgData name="Wojciech Kustra" userId="afebd3d0-216b-4c4f-8992-1bf1fda6d5e8" providerId="ADAL" clId="{1D307E72-7901-4E61-A01B-3C4232ABCF63}" dt="2026-06-06T19:12:42.756" v="255" actId="255"/>
          <ac:spMkLst>
            <pc:docMk/>
            <pc:sldMk cId="1393098506" sldId="341"/>
            <ac:spMk id="13" creationId="{270D0873-3677-4EB9-A244-93804B7D5731}"/>
          </ac:spMkLst>
        </pc:spChg>
        <pc:picChg chg="del">
          <ac:chgData name="Wojciech Kustra" userId="afebd3d0-216b-4c4f-8992-1bf1fda6d5e8" providerId="ADAL" clId="{1D307E72-7901-4E61-A01B-3C4232ABCF63}" dt="2026-06-06T19:08:10.955" v="24" actId="478"/>
          <ac:picMkLst>
            <pc:docMk/>
            <pc:sldMk cId="1393098506" sldId="341"/>
            <ac:picMk id="6" creationId="{43C3B756-04D9-D732-66DF-88C36B2DD580}"/>
          </ac:picMkLst>
        </pc:picChg>
      </pc:sldChg>
      <pc:sldChg chg="addSp delSp modSp mod">
        <pc:chgData name="Wojciech Kustra" userId="afebd3d0-216b-4c4f-8992-1bf1fda6d5e8" providerId="ADAL" clId="{1D307E72-7901-4E61-A01B-3C4232ABCF63}" dt="2026-06-06T19:08:46.958" v="41"/>
        <pc:sldMkLst>
          <pc:docMk/>
          <pc:sldMk cId="609731244" sldId="342"/>
        </pc:sldMkLst>
        <pc:spChg chg="add mod">
          <ac:chgData name="Wojciech Kustra" userId="afebd3d0-216b-4c4f-8992-1bf1fda6d5e8" providerId="ADAL" clId="{1D307E72-7901-4E61-A01B-3C4232ABCF63}" dt="2026-06-06T19:08:46.958" v="41"/>
          <ac:spMkLst>
            <pc:docMk/>
            <pc:sldMk cId="609731244" sldId="342"/>
            <ac:spMk id="2" creationId="{F3CB929A-5CFA-AE97-C7DA-99FF1EA5A014}"/>
          </ac:spMkLst>
        </pc:spChg>
        <pc:picChg chg="del">
          <ac:chgData name="Wojciech Kustra" userId="afebd3d0-216b-4c4f-8992-1bf1fda6d5e8" providerId="ADAL" clId="{1D307E72-7901-4E61-A01B-3C4232ABCF63}" dt="2026-06-06T19:08:12.722" v="25" actId="478"/>
          <ac:picMkLst>
            <pc:docMk/>
            <pc:sldMk cId="609731244" sldId="342"/>
            <ac:picMk id="5" creationId="{6CBB0215-52FE-F1B9-35E1-568D6998478F}"/>
          </ac:picMkLst>
        </pc:picChg>
      </pc:sldChg>
      <pc:sldChg chg="addSp delSp modSp mod">
        <pc:chgData name="Wojciech Kustra" userId="afebd3d0-216b-4c4f-8992-1bf1fda6d5e8" providerId="ADAL" clId="{1D307E72-7901-4E61-A01B-3C4232ABCF63}" dt="2026-06-06T19:08:49.836" v="42"/>
        <pc:sldMkLst>
          <pc:docMk/>
          <pc:sldMk cId="4087932784" sldId="343"/>
        </pc:sldMkLst>
        <pc:spChg chg="mod">
          <ac:chgData name="Wojciech Kustra" userId="afebd3d0-216b-4c4f-8992-1bf1fda6d5e8" providerId="ADAL" clId="{1D307E72-7901-4E61-A01B-3C4232ABCF63}" dt="2026-06-06T19:08:33.477" v="33" actId="27636"/>
          <ac:spMkLst>
            <pc:docMk/>
            <pc:sldMk cId="4087932784" sldId="343"/>
            <ac:spMk id="3" creationId="{00000000-0000-0000-0000-000000000000}"/>
          </ac:spMkLst>
        </pc:spChg>
        <pc:spChg chg="add mod">
          <ac:chgData name="Wojciech Kustra" userId="afebd3d0-216b-4c4f-8992-1bf1fda6d5e8" providerId="ADAL" clId="{1D307E72-7901-4E61-A01B-3C4232ABCF63}" dt="2026-06-06T19:08:49.836" v="42"/>
          <ac:spMkLst>
            <pc:docMk/>
            <pc:sldMk cId="4087932784" sldId="343"/>
            <ac:spMk id="5" creationId="{D092320B-60D7-4DFC-D005-6231F71C85F7}"/>
          </ac:spMkLst>
        </pc:spChg>
        <pc:picChg chg="del">
          <ac:chgData name="Wojciech Kustra" userId="afebd3d0-216b-4c4f-8992-1bf1fda6d5e8" providerId="ADAL" clId="{1D307E72-7901-4E61-A01B-3C4232ABCF63}" dt="2026-06-06T19:08:14.497" v="26" actId="478"/>
          <ac:picMkLst>
            <pc:docMk/>
            <pc:sldMk cId="4087932784" sldId="343"/>
            <ac:picMk id="6" creationId="{21F76FD7-A542-1BEC-614E-593C404F4D57}"/>
          </ac:picMkLst>
        </pc:picChg>
      </pc:sldChg>
      <pc:sldChg chg="addSp delSp modSp mod">
        <pc:chgData name="Wojciech Kustra" userId="afebd3d0-216b-4c4f-8992-1bf1fda6d5e8" providerId="ADAL" clId="{1D307E72-7901-4E61-A01B-3C4232ABCF63}" dt="2026-06-06T19:08:53.638" v="43"/>
        <pc:sldMkLst>
          <pc:docMk/>
          <pc:sldMk cId="2998883378" sldId="344"/>
        </pc:sldMkLst>
        <pc:spChg chg="mod">
          <ac:chgData name="Wojciech Kustra" userId="afebd3d0-216b-4c4f-8992-1bf1fda6d5e8" providerId="ADAL" clId="{1D307E72-7901-4E61-A01B-3C4232ABCF63}" dt="2026-06-06T19:08:33.483" v="34" actId="27636"/>
          <ac:spMkLst>
            <pc:docMk/>
            <pc:sldMk cId="2998883378" sldId="344"/>
            <ac:spMk id="3" creationId="{00000000-0000-0000-0000-000000000000}"/>
          </ac:spMkLst>
        </pc:spChg>
        <pc:spChg chg="add mod">
          <ac:chgData name="Wojciech Kustra" userId="afebd3d0-216b-4c4f-8992-1bf1fda6d5e8" providerId="ADAL" clId="{1D307E72-7901-4E61-A01B-3C4232ABCF63}" dt="2026-06-06T19:08:53.638" v="43"/>
          <ac:spMkLst>
            <pc:docMk/>
            <pc:sldMk cId="2998883378" sldId="344"/>
            <ac:spMk id="5" creationId="{41A880F1-DC73-CE4F-AB9D-0273A213A2D5}"/>
          </ac:spMkLst>
        </pc:spChg>
        <pc:picChg chg="del">
          <ac:chgData name="Wojciech Kustra" userId="afebd3d0-216b-4c4f-8992-1bf1fda6d5e8" providerId="ADAL" clId="{1D307E72-7901-4E61-A01B-3C4232ABCF63}" dt="2026-06-06T19:08:17.851" v="27" actId="478"/>
          <ac:picMkLst>
            <pc:docMk/>
            <pc:sldMk cId="2998883378" sldId="344"/>
            <ac:picMk id="6" creationId="{BA7D5C9C-03AD-FFD9-0D3A-2DB1A31C7774}"/>
          </ac:picMkLst>
        </pc:picChg>
      </pc:sldChg>
      <pc:sldChg chg="addSp delSp modSp mod">
        <pc:chgData name="Wojciech Kustra" userId="afebd3d0-216b-4c4f-8992-1bf1fda6d5e8" providerId="ADAL" clId="{1D307E72-7901-4E61-A01B-3C4232ABCF63}" dt="2026-06-06T19:08:55.840" v="44"/>
        <pc:sldMkLst>
          <pc:docMk/>
          <pc:sldMk cId="2258317919" sldId="345"/>
        </pc:sldMkLst>
        <pc:spChg chg="add del">
          <ac:chgData name="Wojciech Kustra" userId="afebd3d0-216b-4c4f-8992-1bf1fda6d5e8" providerId="ADAL" clId="{1D307E72-7901-4E61-A01B-3C4232ABCF63}" dt="2026-06-06T19:08:21.539" v="30" actId="22"/>
          <ac:spMkLst>
            <pc:docMk/>
            <pc:sldMk cId="2258317919" sldId="345"/>
            <ac:spMk id="6" creationId="{064A8B80-C584-4DCB-26C6-1414ACFDB050}"/>
          </ac:spMkLst>
        </pc:spChg>
        <pc:spChg chg="add mod">
          <ac:chgData name="Wojciech Kustra" userId="afebd3d0-216b-4c4f-8992-1bf1fda6d5e8" providerId="ADAL" clId="{1D307E72-7901-4E61-A01B-3C4232ABCF63}" dt="2026-06-06T19:08:55.840" v="44"/>
          <ac:spMkLst>
            <pc:docMk/>
            <pc:sldMk cId="2258317919" sldId="345"/>
            <ac:spMk id="7" creationId="{11D6151F-67B1-9299-5829-1820509E7E1D}"/>
          </ac:spMkLst>
        </pc:spChg>
        <pc:picChg chg="del">
          <ac:chgData name="Wojciech Kustra" userId="afebd3d0-216b-4c4f-8992-1bf1fda6d5e8" providerId="ADAL" clId="{1D307E72-7901-4E61-A01B-3C4232ABCF63}" dt="2026-06-06T19:08:19.036" v="28" actId="478"/>
          <ac:picMkLst>
            <pc:docMk/>
            <pc:sldMk cId="2258317919" sldId="345"/>
            <ac:picMk id="5" creationId="{E2DBF4C1-C4F7-82E9-EBC3-F9EBE80F22C1}"/>
          </ac:picMkLst>
        </pc:picChg>
      </pc:sldChg>
    </pc:docChg>
  </pc:docChgLst>
  <pc:docChgLst>
    <pc:chgData name="juswinkl@pg.edu.pl" userId="S::juswinkl_pg.edu.pl#ext#@fril.onmicrosoft.com::455ad5cd-e5a2-49e7-93b8-6e6dfab2f2a5" providerId="AD" clId="Web-{4FA6241A-28DD-248A-5E9C-EB7D0CE5A950}"/>
    <pc:docChg chg="addSld modSld">
      <pc:chgData name="juswinkl@pg.edu.pl" userId="S::juswinkl_pg.edu.pl#ext#@fril.onmicrosoft.com::455ad5cd-e5a2-49e7-93b8-6e6dfab2f2a5" providerId="AD" clId="Web-{4FA6241A-28DD-248A-5E9C-EB7D0CE5A950}" dt="2026-05-08T09:10:56.978" v="36" actId="1076"/>
      <pc:docMkLst>
        <pc:docMk/>
      </pc:docMkLst>
      <pc:sldChg chg="addSp modSp">
        <pc:chgData name="juswinkl@pg.edu.pl" userId="S::juswinkl_pg.edu.pl#ext#@fril.onmicrosoft.com::455ad5cd-e5a2-49e7-93b8-6e6dfab2f2a5" providerId="AD" clId="Web-{4FA6241A-28DD-248A-5E9C-EB7D0CE5A950}" dt="2026-05-08T09:08:14.456" v="4" actId="1076"/>
        <pc:sldMkLst>
          <pc:docMk/>
          <pc:sldMk cId="1950644353" sldId="257"/>
        </pc:sldMkLst>
      </pc:sldChg>
      <pc:sldChg chg="addSp modSp">
        <pc:chgData name="juswinkl@pg.edu.pl" userId="S::juswinkl_pg.edu.pl#ext#@fril.onmicrosoft.com::455ad5cd-e5a2-49e7-93b8-6e6dfab2f2a5" providerId="AD" clId="Web-{4FA6241A-28DD-248A-5E9C-EB7D0CE5A950}" dt="2026-05-08T09:08:06.128" v="2" actId="1076"/>
        <pc:sldMkLst>
          <pc:docMk/>
          <pc:sldMk cId="2579656660" sldId="323"/>
        </pc:sldMkLst>
        <pc:picChg chg="add mod">
          <ac:chgData name="juswinkl@pg.edu.pl" userId="S::juswinkl_pg.edu.pl#ext#@fril.onmicrosoft.com::455ad5cd-e5a2-49e7-93b8-6e6dfab2f2a5" providerId="AD" clId="Web-{4FA6241A-28DD-248A-5E9C-EB7D0CE5A950}" dt="2026-05-08T09:08:06.128" v="2" actId="1076"/>
          <ac:picMkLst>
            <pc:docMk/>
            <pc:sldMk cId="2579656660" sldId="323"/>
            <ac:picMk id="4" creationId="{3E755CB9-AC52-C70A-C991-4BBBE688FF60}"/>
          </ac:picMkLst>
        </pc:picChg>
      </pc:sldChg>
      <pc:sldChg chg="addSp modSp">
        <pc:chgData name="juswinkl@pg.edu.pl" userId="S::juswinkl_pg.edu.pl#ext#@fril.onmicrosoft.com::455ad5cd-e5a2-49e7-93b8-6e6dfab2f2a5" providerId="AD" clId="Web-{4FA6241A-28DD-248A-5E9C-EB7D0CE5A950}" dt="2026-05-08T09:08:20.910" v="6" actId="1076"/>
        <pc:sldMkLst>
          <pc:docMk/>
          <pc:sldMk cId="2731623995" sldId="336"/>
        </pc:sldMkLst>
      </pc:sldChg>
      <pc:sldChg chg="addSp modSp">
        <pc:chgData name="juswinkl@pg.edu.pl" userId="S::juswinkl_pg.edu.pl#ext#@fril.onmicrosoft.com::455ad5cd-e5a2-49e7-93b8-6e6dfab2f2a5" providerId="AD" clId="Web-{4FA6241A-28DD-248A-5E9C-EB7D0CE5A950}" dt="2026-05-08T09:08:26.144" v="8" actId="1076"/>
        <pc:sldMkLst>
          <pc:docMk/>
          <pc:sldMk cId="1892603723" sldId="337"/>
        </pc:sldMkLst>
        <pc:picChg chg="add mod">
          <ac:chgData name="juswinkl@pg.edu.pl" userId="S::juswinkl_pg.edu.pl#ext#@fril.onmicrosoft.com::455ad5cd-e5a2-49e7-93b8-6e6dfab2f2a5" providerId="AD" clId="Web-{4FA6241A-28DD-248A-5E9C-EB7D0CE5A950}" dt="2026-05-08T09:08:26.144" v="8" actId="1076"/>
          <ac:picMkLst>
            <pc:docMk/>
            <pc:sldMk cId="1892603723" sldId="337"/>
            <ac:picMk id="5" creationId="{DA11A8E9-FD1F-705F-A713-6B7A7B9B91D6}"/>
          </ac:picMkLst>
        </pc:picChg>
      </pc:sldChg>
      <pc:sldChg chg="addSp modSp">
        <pc:chgData name="juswinkl@pg.edu.pl" userId="S::juswinkl_pg.edu.pl#ext#@fril.onmicrosoft.com::455ad5cd-e5a2-49e7-93b8-6e6dfab2f2a5" providerId="AD" clId="Web-{4FA6241A-28DD-248A-5E9C-EB7D0CE5A950}" dt="2026-05-08T09:08:36.567" v="11" actId="1076"/>
        <pc:sldMkLst>
          <pc:docMk/>
          <pc:sldMk cId="1215615505" sldId="338"/>
        </pc:sldMkLst>
        <pc:spChg chg="mod">
          <ac:chgData name="juswinkl@pg.edu.pl" userId="S::juswinkl_pg.edu.pl#ext#@fril.onmicrosoft.com::455ad5cd-e5a2-49e7-93b8-6e6dfab2f2a5" providerId="AD" clId="Web-{4FA6241A-28DD-248A-5E9C-EB7D0CE5A950}" dt="2026-05-08T09:08:31.082" v="9" actId="1076"/>
          <ac:spMkLst>
            <pc:docMk/>
            <pc:sldMk cId="1215615505" sldId="338"/>
            <ac:spMk id="4" creationId="{00000000-0000-0000-0000-000000000000}"/>
          </ac:spMkLst>
        </pc:spChg>
        <pc:picChg chg="add mod">
          <ac:chgData name="juswinkl@pg.edu.pl" userId="S::juswinkl_pg.edu.pl#ext#@fril.onmicrosoft.com::455ad5cd-e5a2-49e7-93b8-6e6dfab2f2a5" providerId="AD" clId="Web-{4FA6241A-28DD-248A-5E9C-EB7D0CE5A950}" dt="2026-05-08T09:08:36.567" v="11" actId="1076"/>
          <ac:picMkLst>
            <pc:docMk/>
            <pc:sldMk cId="1215615505" sldId="338"/>
            <ac:picMk id="6" creationId="{90FC07B9-C168-CFE0-B3F0-0BD046A09FBE}"/>
          </ac:picMkLst>
        </pc:picChg>
      </pc:sldChg>
      <pc:sldChg chg="addSp modSp">
        <pc:chgData name="juswinkl@pg.edu.pl" userId="S::juswinkl_pg.edu.pl#ext#@fril.onmicrosoft.com::455ad5cd-e5a2-49e7-93b8-6e6dfab2f2a5" providerId="AD" clId="Web-{4FA6241A-28DD-248A-5E9C-EB7D0CE5A950}" dt="2026-05-08T09:08:52.145" v="16" actId="1076"/>
        <pc:sldMkLst>
          <pc:docMk/>
          <pc:sldMk cId="976278074" sldId="339"/>
        </pc:sldMkLst>
        <pc:spChg chg="mod">
          <ac:chgData name="juswinkl@pg.edu.pl" userId="S::juswinkl_pg.edu.pl#ext#@fril.onmicrosoft.com::455ad5cd-e5a2-49e7-93b8-6e6dfab2f2a5" providerId="AD" clId="Web-{4FA6241A-28DD-248A-5E9C-EB7D0CE5A950}" dt="2026-05-08T09:08:46.411" v="14" actId="1076"/>
          <ac:spMkLst>
            <pc:docMk/>
            <pc:sldMk cId="976278074" sldId="339"/>
            <ac:spMk id="5" creationId="{00000000-0000-0000-0000-000000000000}"/>
          </ac:spMkLst>
        </pc:spChg>
        <pc:picChg chg="add mod">
          <ac:chgData name="juswinkl@pg.edu.pl" userId="S::juswinkl_pg.edu.pl#ext#@fril.onmicrosoft.com::455ad5cd-e5a2-49e7-93b8-6e6dfab2f2a5" providerId="AD" clId="Web-{4FA6241A-28DD-248A-5E9C-EB7D0CE5A950}" dt="2026-05-08T09:08:52.145" v="16" actId="1076"/>
          <ac:picMkLst>
            <pc:docMk/>
            <pc:sldMk cId="976278074" sldId="339"/>
            <ac:picMk id="6" creationId="{B1A549B4-0EED-121D-90B3-DDAF13C2F89B}"/>
          </ac:picMkLst>
        </pc:picChg>
      </pc:sldChg>
      <pc:sldChg chg="addSp modSp">
        <pc:chgData name="juswinkl@pg.edu.pl" userId="S::juswinkl_pg.edu.pl#ext#@fril.onmicrosoft.com::455ad5cd-e5a2-49e7-93b8-6e6dfab2f2a5" providerId="AD" clId="Web-{4FA6241A-28DD-248A-5E9C-EB7D0CE5A950}" dt="2026-05-08T09:08:42.129" v="13" actId="1076"/>
        <pc:sldMkLst>
          <pc:docMk/>
          <pc:sldMk cId="516995589" sldId="340"/>
        </pc:sldMkLst>
        <pc:picChg chg="add mod">
          <ac:chgData name="juswinkl@pg.edu.pl" userId="S::juswinkl_pg.edu.pl#ext#@fril.onmicrosoft.com::455ad5cd-e5a2-49e7-93b8-6e6dfab2f2a5" providerId="AD" clId="Web-{4FA6241A-28DD-248A-5E9C-EB7D0CE5A950}" dt="2026-05-08T09:08:42.129" v="13" actId="1076"/>
          <ac:picMkLst>
            <pc:docMk/>
            <pc:sldMk cId="516995589" sldId="340"/>
            <ac:picMk id="5" creationId="{9CBA1F10-8D0A-0B50-18B7-7ED28FECF92C}"/>
          </ac:picMkLst>
        </pc:picChg>
      </pc:sldChg>
      <pc:sldChg chg="addSp modSp">
        <pc:chgData name="juswinkl@pg.edu.pl" userId="S::juswinkl_pg.edu.pl#ext#@fril.onmicrosoft.com::455ad5cd-e5a2-49e7-93b8-6e6dfab2f2a5" providerId="AD" clId="Web-{4FA6241A-28DD-248A-5E9C-EB7D0CE5A950}" dt="2026-05-08T09:08:56.864" v="18" actId="1076"/>
        <pc:sldMkLst>
          <pc:docMk/>
          <pc:sldMk cId="1393098506" sldId="341"/>
        </pc:sldMkLst>
        <pc:picChg chg="add mod">
          <ac:chgData name="juswinkl@pg.edu.pl" userId="S::juswinkl_pg.edu.pl#ext#@fril.onmicrosoft.com::455ad5cd-e5a2-49e7-93b8-6e6dfab2f2a5" providerId="AD" clId="Web-{4FA6241A-28DD-248A-5E9C-EB7D0CE5A950}" dt="2026-05-08T09:08:56.864" v="18" actId="1076"/>
          <ac:picMkLst>
            <pc:docMk/>
            <pc:sldMk cId="1393098506" sldId="341"/>
            <ac:picMk id="6" creationId="{43C3B756-04D9-D732-66DF-88C36B2DD580}"/>
          </ac:picMkLst>
        </pc:picChg>
      </pc:sldChg>
      <pc:sldChg chg="addSp modSp">
        <pc:chgData name="juswinkl@pg.edu.pl" userId="S::juswinkl_pg.edu.pl#ext#@fril.onmicrosoft.com::455ad5cd-e5a2-49e7-93b8-6e6dfab2f2a5" providerId="AD" clId="Web-{4FA6241A-28DD-248A-5E9C-EB7D0CE5A950}" dt="2026-05-08T09:09:02.693" v="20" actId="1076"/>
        <pc:sldMkLst>
          <pc:docMk/>
          <pc:sldMk cId="609731244" sldId="342"/>
        </pc:sldMkLst>
        <pc:picChg chg="add mod">
          <ac:chgData name="juswinkl@pg.edu.pl" userId="S::juswinkl_pg.edu.pl#ext#@fril.onmicrosoft.com::455ad5cd-e5a2-49e7-93b8-6e6dfab2f2a5" providerId="AD" clId="Web-{4FA6241A-28DD-248A-5E9C-EB7D0CE5A950}" dt="2026-05-08T09:09:02.693" v="20" actId="1076"/>
          <ac:picMkLst>
            <pc:docMk/>
            <pc:sldMk cId="609731244" sldId="342"/>
            <ac:picMk id="5" creationId="{6CBB0215-52FE-F1B9-35E1-568D6998478F}"/>
          </ac:picMkLst>
        </pc:picChg>
      </pc:sldChg>
      <pc:sldChg chg="addSp modSp">
        <pc:chgData name="juswinkl@pg.edu.pl" userId="S::juswinkl_pg.edu.pl#ext#@fril.onmicrosoft.com::455ad5cd-e5a2-49e7-93b8-6e6dfab2f2a5" providerId="AD" clId="Web-{4FA6241A-28DD-248A-5E9C-EB7D0CE5A950}" dt="2026-05-08T09:09:11.334" v="23" actId="1076"/>
        <pc:sldMkLst>
          <pc:docMk/>
          <pc:sldMk cId="4087932784" sldId="343"/>
        </pc:sldMkLst>
        <pc:spChg chg="mod">
          <ac:chgData name="juswinkl@pg.edu.pl" userId="S::juswinkl_pg.edu.pl#ext#@fril.onmicrosoft.com::455ad5cd-e5a2-49e7-93b8-6e6dfab2f2a5" providerId="AD" clId="Web-{4FA6241A-28DD-248A-5E9C-EB7D0CE5A950}" dt="2026-05-08T09:09:05.974" v="21" actId="1076"/>
          <ac:spMkLst>
            <pc:docMk/>
            <pc:sldMk cId="4087932784" sldId="343"/>
            <ac:spMk id="4" creationId="{00000000-0000-0000-0000-000000000000}"/>
          </ac:spMkLst>
        </pc:spChg>
        <pc:picChg chg="add mod">
          <ac:chgData name="juswinkl@pg.edu.pl" userId="S::juswinkl_pg.edu.pl#ext#@fril.onmicrosoft.com::455ad5cd-e5a2-49e7-93b8-6e6dfab2f2a5" providerId="AD" clId="Web-{4FA6241A-28DD-248A-5E9C-EB7D0CE5A950}" dt="2026-05-08T09:09:11.334" v="23" actId="1076"/>
          <ac:picMkLst>
            <pc:docMk/>
            <pc:sldMk cId="4087932784" sldId="343"/>
            <ac:picMk id="6" creationId="{21F76FD7-A542-1BEC-614E-593C404F4D57}"/>
          </ac:picMkLst>
        </pc:picChg>
      </pc:sldChg>
      <pc:sldChg chg="addSp modSp">
        <pc:chgData name="juswinkl@pg.edu.pl" userId="S::juswinkl_pg.edu.pl#ext#@fril.onmicrosoft.com::455ad5cd-e5a2-49e7-93b8-6e6dfab2f2a5" providerId="AD" clId="Web-{4FA6241A-28DD-248A-5E9C-EB7D0CE5A950}" dt="2026-05-08T09:09:21.428" v="26" actId="1076"/>
        <pc:sldMkLst>
          <pc:docMk/>
          <pc:sldMk cId="2998883378" sldId="344"/>
        </pc:sldMkLst>
        <pc:spChg chg="mod">
          <ac:chgData name="juswinkl@pg.edu.pl" userId="S::juswinkl_pg.edu.pl#ext#@fril.onmicrosoft.com::455ad5cd-e5a2-49e7-93b8-6e6dfab2f2a5" providerId="AD" clId="Web-{4FA6241A-28DD-248A-5E9C-EB7D0CE5A950}" dt="2026-05-08T09:09:15.881" v="24" actId="1076"/>
          <ac:spMkLst>
            <pc:docMk/>
            <pc:sldMk cId="2998883378" sldId="344"/>
            <ac:spMk id="4" creationId="{00000000-0000-0000-0000-000000000000}"/>
          </ac:spMkLst>
        </pc:spChg>
        <pc:picChg chg="add mod">
          <ac:chgData name="juswinkl@pg.edu.pl" userId="S::juswinkl_pg.edu.pl#ext#@fril.onmicrosoft.com::455ad5cd-e5a2-49e7-93b8-6e6dfab2f2a5" providerId="AD" clId="Web-{4FA6241A-28DD-248A-5E9C-EB7D0CE5A950}" dt="2026-05-08T09:09:21.428" v="26" actId="1076"/>
          <ac:picMkLst>
            <pc:docMk/>
            <pc:sldMk cId="2998883378" sldId="344"/>
            <ac:picMk id="6" creationId="{BA7D5C9C-03AD-FFD9-0D3A-2DB1A31C7774}"/>
          </ac:picMkLst>
        </pc:picChg>
      </pc:sldChg>
      <pc:sldChg chg="addSp modSp">
        <pc:chgData name="juswinkl@pg.edu.pl" userId="S::juswinkl_pg.edu.pl#ext#@fril.onmicrosoft.com::455ad5cd-e5a2-49e7-93b8-6e6dfab2f2a5" providerId="AD" clId="Web-{4FA6241A-28DD-248A-5E9C-EB7D0CE5A950}" dt="2026-05-08T09:09:26.334" v="28" actId="1076"/>
        <pc:sldMkLst>
          <pc:docMk/>
          <pc:sldMk cId="2258317919" sldId="345"/>
        </pc:sldMkLst>
        <pc:picChg chg="add mod">
          <ac:chgData name="juswinkl@pg.edu.pl" userId="S::juswinkl_pg.edu.pl#ext#@fril.onmicrosoft.com::455ad5cd-e5a2-49e7-93b8-6e6dfab2f2a5" providerId="AD" clId="Web-{4FA6241A-28DD-248A-5E9C-EB7D0CE5A950}" dt="2026-05-08T09:09:26.334" v="28" actId="1076"/>
          <ac:picMkLst>
            <pc:docMk/>
            <pc:sldMk cId="2258317919" sldId="345"/>
            <ac:picMk id="5" creationId="{E2DBF4C1-C4F7-82E9-EBC3-F9EBE80F22C1}"/>
          </ac:picMkLst>
        </pc:picChg>
      </pc:sldChg>
      <pc:sldChg chg="addSp modSp new">
        <pc:chgData name="juswinkl@pg.edu.pl" userId="S::juswinkl_pg.edu.pl#ext#@fril.onmicrosoft.com::455ad5cd-e5a2-49e7-93b8-6e6dfab2f2a5" providerId="AD" clId="Web-{4FA6241A-28DD-248A-5E9C-EB7D0CE5A950}" dt="2026-05-08T09:10:56.978" v="36" actId="1076"/>
        <pc:sldMkLst>
          <pc:docMk/>
          <pc:sldMk cId="2490638405" sldId="346"/>
        </pc:sldMkLst>
        <pc:spChg chg="mod">
          <ac:chgData name="juswinkl@pg.edu.pl" userId="S::juswinkl_pg.edu.pl#ext#@fril.onmicrosoft.com::455ad5cd-e5a2-49e7-93b8-6e6dfab2f2a5" providerId="AD" clId="Web-{4FA6241A-28DD-248A-5E9C-EB7D0CE5A950}" dt="2026-05-08T09:10:40.603" v="32" actId="20577"/>
          <ac:spMkLst>
            <pc:docMk/>
            <pc:sldMk cId="2490638405" sldId="346"/>
            <ac:spMk id="2" creationId="{EA68444A-B775-2A33-113C-ADC1C6B3E4BB}"/>
          </ac:spMkLst>
        </pc:spChg>
        <pc:picChg chg="add mod">
          <ac:chgData name="juswinkl@pg.edu.pl" userId="S::juswinkl_pg.edu.pl#ext#@fril.onmicrosoft.com::455ad5cd-e5a2-49e7-93b8-6e6dfab2f2a5" providerId="AD" clId="Web-{4FA6241A-28DD-248A-5E9C-EB7D0CE5A950}" dt="2026-05-08T09:10:56.978" v="36" actId="1076"/>
          <ac:picMkLst>
            <pc:docMk/>
            <pc:sldMk cId="2490638405" sldId="346"/>
            <ac:picMk id="4" creationId="{4B90B35A-4B16-BE9D-6E90-E492049B0CC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2353085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649792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877968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1386517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2215931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543868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1047939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577830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3680160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2121940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6.06.2026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6.06.2026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fontScale="90000"/>
          </a:bodyPr>
          <a:lstStyle/>
          <a:p>
            <a:r>
              <a:rPr lang="pl-PL" sz="3960" dirty="0">
                <a:solidFill>
                  <a:schemeClr val="tx1"/>
                </a:solidFill>
                <a:latin typeface="Calibri" panose="020F0502020204030204" pitchFamily="34" charset="0"/>
                <a:cs typeface="Calibri" panose="020F0502020204030204" pitchFamily="34" charset="0"/>
              </a:rPr>
              <a:t>Optimisation logistique et collaboration — partie 2</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3E755CB9-AC52-C70A-C991-4BBBE688FF60}"/>
              </a:ext>
            </a:extLst>
          </p:cNvPr>
          <p:cNvPicPr>
            <a:picLocks noChangeAspect="1"/>
          </p:cNvPicPr>
          <p:nvPr/>
        </p:nvPicPr>
        <p:blipFill>
          <a:blip r:embed="rId3"/>
          <a:stretch>
            <a:fillRect/>
          </a:stretch>
        </p:blipFill>
        <p:spPr>
          <a:xfrm>
            <a:off x="690929" y="4189534"/>
            <a:ext cx="4714143" cy="929055"/>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43981" y="669334"/>
            <a:ext cx="7832402" cy="5510188"/>
          </a:xfrm>
        </p:spPr>
        <p:txBody>
          <a:bodyPr/>
          <a:lstStyle/>
          <a:p>
            <a:pPr marL="0" indent="0">
              <a:buNone/>
            </a:pPr>
            <a:r>
              <a:rPr lang="en-US" sz="2800" dirty="0">
                <a:latin typeface="Calibri" panose="020F0502020204030204" pitchFamily="34" charset="0"/>
                <a:cs typeface="Calibri" panose="020F0502020204030204" pitchFamily="34" charset="0"/>
              </a:rPr>
              <a:t>Instead de delivering chaque composante separately au construction site ou storing them dans un entrepôt, expéditions sont :</a:t>
            </a:r>
          </a:p>
          <a:p>
            <a:r>
              <a:rPr lang="en-US" sz="2520" dirty="0">
                <a:latin typeface="Calibri" panose="020F0502020204030204" pitchFamily="34" charset="0"/>
                <a:cs typeface="Calibri" panose="020F0502020204030204" pitchFamily="34" charset="0"/>
              </a:rPr>
              <a:t>transported de différents fournisseurs,</a:t>
            </a:r>
          </a:p>
          <a:p>
            <a:r>
              <a:rPr lang="en-US" sz="2520" dirty="0">
                <a:latin typeface="Calibri" panose="020F0502020204030204" pitchFamily="34" charset="0"/>
                <a:cs typeface="Calibri" panose="020F0502020204030204" pitchFamily="34" charset="0"/>
              </a:rPr>
              <a:t>synchronized utilisant calendriers de livraison et numérique suivi,</a:t>
            </a:r>
          </a:p>
          <a:p>
            <a:r>
              <a:rPr lang="en-US" sz="2520" dirty="0">
                <a:latin typeface="Calibri" panose="020F0502020204030204" pitchFamily="34" charset="0"/>
                <a:cs typeface="Calibri" panose="020F0502020204030204" pitchFamily="34" charset="0"/>
              </a:rPr>
              <a:t>consolidated tout en dans transit à un designated logistique hub ou transport node,</a:t>
            </a:r>
          </a:p>
          <a:p>
            <a:r>
              <a:rPr lang="en-US" sz="2800" dirty="0">
                <a:latin typeface="Calibri" panose="020F0502020204030204" pitchFamily="34" charset="0"/>
                <a:cs typeface="Calibri" panose="020F0502020204030204" pitchFamily="34" charset="0"/>
              </a:rPr>
              <a:t>delivered together comme un single expédition au construction site.</a:t>
            </a:r>
          </a:p>
          <a:p>
            <a:endParaRPr lang="pl-PL" dirty="0"/>
          </a:p>
        </p:txBody>
      </p:sp>
      <p:sp>
        <p:nvSpPr>
          <p:cNvPr id="4"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Fusion en transit dans le contexte africain — projets de construction et d’infrastructure en Afrique de l’Est</a:t>
            </a:r>
            <a:endParaRPr lang="pl-PL" sz="3200" dirty="0">
              <a:latin typeface="Calibri" panose="020F0502020204030204" pitchFamily="34" charset="0"/>
              <a:cs typeface="Calibri" panose="020F0502020204030204" pitchFamily="34" charset="0"/>
            </a:endParaRPr>
          </a:p>
        </p:txBody>
      </p:sp>
      <p:sp>
        <p:nvSpPr>
          <p:cNvPr id="5" name="pole tekstowe 4"/>
          <p:cNvSpPr txBox="1"/>
          <p:nvPr/>
        </p:nvSpPr>
        <p:spPr>
          <a:xfrm>
            <a:off x="0" y="5623121"/>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Exemple</a:t>
            </a:r>
            <a:endParaRPr lang="pl-PL" sz="2800" dirty="0">
              <a:solidFill>
                <a:schemeClr val="bg1"/>
              </a:solidFill>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FD3F6BA9-0DFF-5AD9-0E89-E747F124DBB7}"/>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976278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Distribution collaborative (partagée)</a:t>
            </a:r>
          </a:p>
        </p:txBody>
      </p:sp>
      <p:sp>
        <p:nvSpPr>
          <p:cNvPr id="4" name="Prostokąt 3"/>
          <p:cNvSpPr/>
          <p:nvPr/>
        </p:nvSpPr>
        <p:spPr>
          <a:xfrm>
            <a:off x="5393268" y="5526238"/>
            <a:ext cx="6096000" cy="1015663"/>
          </a:xfrm>
          <a:prstGeom prst="rect">
            <a:avLst/>
          </a:prstGeom>
          <a:solidFill>
            <a:schemeClr val="accent1">
              <a:lumMod val="20000"/>
              <a:lumOff val="80000"/>
            </a:schemeClr>
          </a:solidFill>
        </p:spPr>
        <p:txBody>
          <a:bodyPr>
            <a:spAutoFit/>
          </a:bodyPr>
          <a:lstStyle/>
          <a:p>
            <a:r>
              <a:rPr lang="en-US" sz="2000" b="1" dirty="0">
                <a:latin typeface="Calibri" panose="020F0502020204030204" pitchFamily="34" charset="0"/>
                <a:cs typeface="Calibri" panose="020F0502020204030204" pitchFamily="34" charset="0"/>
              </a:rPr>
              <a:t>distribution collaboratif refers à sharing transport resources, entrepôts, ou réseaux de distribution entre multiples entreprises.</a:t>
            </a:r>
            <a:endParaRPr lang="pl-PL" sz="2000" dirty="0">
              <a:latin typeface="Calibri" panose="020F0502020204030204" pitchFamily="34" charset="0"/>
              <a:cs typeface="Calibri" panose="020F0502020204030204" pitchFamily="34" charset="0"/>
            </a:endParaRPr>
          </a:p>
        </p:txBody>
      </p:sp>
      <p:pic>
        <p:nvPicPr>
          <p:cNvPr id="5" name="Obraz 4"/>
          <p:cNvPicPr>
            <a:picLocks noChangeAspect="1"/>
          </p:cNvPicPr>
          <p:nvPr/>
        </p:nvPicPr>
        <p:blipFill>
          <a:blip r:embed="rId3"/>
          <a:stretch>
            <a:fillRect/>
          </a:stretch>
        </p:blipFill>
        <p:spPr>
          <a:xfrm>
            <a:off x="4066761" y="742121"/>
            <a:ext cx="6773517" cy="4515678"/>
          </a:xfrm>
          <a:prstGeom prst="rect">
            <a:avLst/>
          </a:prstGeom>
        </p:spPr>
      </p:pic>
      <p:sp>
        <p:nvSpPr>
          <p:cNvPr id="3" name="BP copied footer text">
            <a:extLst>
              <a:ext uri="{FF2B5EF4-FFF2-40B4-BE49-F238E27FC236}">
                <a16:creationId xmlns:a16="http://schemas.microsoft.com/office/drawing/2014/main" id="{8801A031-18E3-90B1-7FFF-8FE1808F65DC}"/>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
        <p:nvSpPr>
          <p:cNvPr id="7" name="Rectangle 6">
            <a:extLst>
              <a:ext uri="{FF2B5EF4-FFF2-40B4-BE49-F238E27FC236}">
                <a16:creationId xmlns:a16="http://schemas.microsoft.com/office/drawing/2014/main" id="{8109F58A-78C6-46BF-823B-2AE9F4C71025}"/>
              </a:ext>
            </a:extLst>
          </p:cNvPr>
          <p:cNvSpPr/>
          <p:nvPr/>
        </p:nvSpPr>
        <p:spPr>
          <a:xfrm>
            <a:off x="4902200" y="1041400"/>
            <a:ext cx="5207000" cy="406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2000" b="1">
                <a:solidFill>
                  <a:srgbClr val="2F4367"/>
                </a:solidFill>
                <a:latin typeface="Calibri"/>
                <a:ea typeface="Calibri"/>
                <a:cs typeface="Calibri"/>
              </a:rPr>
              <a:t>Distribution collaborative (partagée)</a:t>
            </a:r>
          </a:p>
        </p:txBody>
      </p:sp>
      <p:sp>
        <p:nvSpPr>
          <p:cNvPr id="8" name="Rectangle 7">
            <a:extLst>
              <a:ext uri="{FF2B5EF4-FFF2-40B4-BE49-F238E27FC236}">
                <a16:creationId xmlns:a16="http://schemas.microsoft.com/office/drawing/2014/main" id="{72328ED4-8090-4AAB-8B41-F9A88C37318B}"/>
              </a:ext>
            </a:extLst>
          </p:cNvPr>
          <p:cNvSpPr/>
          <p:nvPr/>
        </p:nvSpPr>
        <p:spPr>
          <a:xfrm>
            <a:off x="4787900" y="2298700"/>
            <a:ext cx="1117600" cy="228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a:solidFill>
                  <a:srgbClr val="2F4367"/>
                </a:solidFill>
                <a:latin typeface="Calibri"/>
                <a:ea typeface="Calibri"/>
                <a:cs typeface="Calibri"/>
              </a:rPr>
              <a:t>Expéditeurs</a:t>
            </a:r>
          </a:p>
        </p:txBody>
      </p:sp>
      <p:sp>
        <p:nvSpPr>
          <p:cNvPr id="9" name="Rectangle 8">
            <a:extLst>
              <a:ext uri="{FF2B5EF4-FFF2-40B4-BE49-F238E27FC236}">
                <a16:creationId xmlns:a16="http://schemas.microsoft.com/office/drawing/2014/main" id="{C097FFB0-B050-4CBC-A7FE-5DB130C6A2CB}"/>
              </a:ext>
            </a:extLst>
          </p:cNvPr>
          <p:cNvSpPr/>
          <p:nvPr/>
        </p:nvSpPr>
        <p:spPr>
          <a:xfrm>
            <a:off x="4686300" y="3200400"/>
            <a:ext cx="1244600" cy="2413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dirty="0" err="1">
                <a:solidFill>
                  <a:srgbClr val="2F4367"/>
                </a:solidFill>
                <a:latin typeface="Calibri"/>
                <a:ea typeface="Calibri"/>
                <a:cs typeface="Calibri"/>
              </a:rPr>
              <a:t>Fournisseur</a:t>
            </a:r>
            <a:r>
              <a:rPr lang="en-GB" sz="1400" b="1" dirty="0">
                <a:solidFill>
                  <a:srgbClr val="2F4367"/>
                </a:solidFill>
                <a:latin typeface="Calibri"/>
                <a:ea typeface="Calibri"/>
                <a:cs typeface="Calibri"/>
              </a:rPr>
              <a:t> 2</a:t>
            </a:r>
          </a:p>
        </p:txBody>
      </p:sp>
      <p:sp>
        <p:nvSpPr>
          <p:cNvPr id="10" name="Rectangle 9">
            <a:extLst>
              <a:ext uri="{FF2B5EF4-FFF2-40B4-BE49-F238E27FC236}">
                <a16:creationId xmlns:a16="http://schemas.microsoft.com/office/drawing/2014/main" id="{10761D2E-EC64-4A4B-AC8E-F0025675C9C5}"/>
              </a:ext>
            </a:extLst>
          </p:cNvPr>
          <p:cNvSpPr/>
          <p:nvPr/>
        </p:nvSpPr>
        <p:spPr>
          <a:xfrm>
            <a:off x="4965700" y="4076700"/>
            <a:ext cx="1117600" cy="228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dirty="0" err="1">
                <a:solidFill>
                  <a:srgbClr val="2F4367"/>
                </a:solidFill>
                <a:latin typeface="Calibri"/>
                <a:ea typeface="Calibri"/>
                <a:cs typeface="Calibri"/>
              </a:rPr>
              <a:t>Expéditeurs</a:t>
            </a:r>
            <a:endParaRPr lang="en-GB" sz="1400" b="1" dirty="0">
              <a:solidFill>
                <a:srgbClr val="2F4367"/>
              </a:solidFill>
              <a:latin typeface="Calibri"/>
              <a:ea typeface="Calibri"/>
              <a:cs typeface="Calibri"/>
            </a:endParaRPr>
          </a:p>
        </p:txBody>
      </p:sp>
      <p:sp>
        <p:nvSpPr>
          <p:cNvPr id="11" name="Rectangle 10">
            <a:extLst>
              <a:ext uri="{FF2B5EF4-FFF2-40B4-BE49-F238E27FC236}">
                <a16:creationId xmlns:a16="http://schemas.microsoft.com/office/drawing/2014/main" id="{7F01A1CF-FBB3-43E0-85BA-57A1EF41ACBC}"/>
              </a:ext>
            </a:extLst>
          </p:cNvPr>
          <p:cNvSpPr/>
          <p:nvPr/>
        </p:nvSpPr>
        <p:spPr>
          <a:xfrm>
            <a:off x="6261100" y="3429000"/>
            <a:ext cx="3022600" cy="330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a:solidFill>
                  <a:srgbClr val="2F4367"/>
                </a:solidFill>
                <a:latin typeface="Calibri"/>
                <a:ea typeface="Calibri"/>
                <a:cs typeface="Calibri"/>
              </a:rPr>
              <a:t>Réseau de distribution partagé</a:t>
            </a:r>
          </a:p>
        </p:txBody>
      </p:sp>
      <p:sp>
        <p:nvSpPr>
          <p:cNvPr id="12" name="Rectangle 11">
            <a:extLst>
              <a:ext uri="{FF2B5EF4-FFF2-40B4-BE49-F238E27FC236}">
                <a16:creationId xmlns:a16="http://schemas.microsoft.com/office/drawing/2014/main" id="{4979BA35-9B72-4FFB-9A5E-CE1F31EA0405}"/>
              </a:ext>
            </a:extLst>
          </p:cNvPr>
          <p:cNvSpPr/>
          <p:nvPr/>
        </p:nvSpPr>
        <p:spPr>
          <a:xfrm>
            <a:off x="9194800" y="4076700"/>
            <a:ext cx="1498600" cy="254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dirty="0">
                <a:solidFill>
                  <a:srgbClr val="2F4367"/>
                </a:solidFill>
                <a:latin typeface="Calibri"/>
                <a:ea typeface="Calibri"/>
                <a:cs typeface="Calibri"/>
              </a:rPr>
              <a:t>Clients </a:t>
            </a:r>
            <a:r>
              <a:rPr lang="en-GB" sz="1400" b="1" dirty="0" err="1">
                <a:solidFill>
                  <a:srgbClr val="2F4367"/>
                </a:solidFill>
                <a:latin typeface="Calibri"/>
                <a:ea typeface="Calibri"/>
                <a:cs typeface="Calibri"/>
              </a:rPr>
              <a:t>finaux</a:t>
            </a:r>
            <a:endParaRPr lang="en-GB" sz="1400" b="1" dirty="0">
              <a:solidFill>
                <a:srgbClr val="2F4367"/>
              </a:solidFill>
              <a:latin typeface="Calibri"/>
              <a:ea typeface="Calibri"/>
              <a:cs typeface="Calibri"/>
            </a:endParaRPr>
          </a:p>
        </p:txBody>
      </p:sp>
      <p:sp>
        <p:nvSpPr>
          <p:cNvPr id="13" name="Rectangle 12">
            <a:extLst>
              <a:ext uri="{FF2B5EF4-FFF2-40B4-BE49-F238E27FC236}">
                <a16:creationId xmlns:a16="http://schemas.microsoft.com/office/drawing/2014/main" id="{270D0873-3677-4EB9-A244-93804B7D5731}"/>
              </a:ext>
            </a:extLst>
          </p:cNvPr>
          <p:cNvSpPr/>
          <p:nvPr/>
        </p:nvSpPr>
        <p:spPr>
          <a:xfrm>
            <a:off x="6197600" y="3327400"/>
            <a:ext cx="3175000" cy="4953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a:solidFill>
                  <a:srgbClr val="2F4367"/>
                </a:solidFill>
                <a:latin typeface="Calibri"/>
                <a:ea typeface="Calibri"/>
                <a:cs typeface="Calibri"/>
              </a:rPr>
              <a:t>Réseau de distribution partagé</a:t>
            </a:r>
          </a:p>
        </p:txBody>
      </p:sp>
    </p:spTree>
    <p:extLst>
      <p:ext uri="{BB962C8B-B14F-4D97-AF65-F5344CB8AC3E}">
        <p14:creationId xmlns:p14="http://schemas.microsoft.com/office/powerpoint/2010/main" val="1393098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10242" y="360524"/>
            <a:ext cx="7739637" cy="6358328"/>
          </a:xfrm>
        </p:spPr>
        <p:txBody>
          <a:bodyPr>
            <a:normAutofit/>
          </a:bodyPr>
          <a:lstStyle/>
          <a:p>
            <a:pPr marL="0" indent="0">
              <a:buNone/>
            </a:pPr>
            <a:r>
              <a:rPr lang="en-US" sz="2400" b="1" dirty="0">
                <a:latin typeface="Calibri" panose="020F0502020204030204" pitchFamily="34" charset="0"/>
                <a:cs typeface="Calibri" panose="020F0502020204030204" pitchFamily="34" charset="0"/>
              </a:rPr>
              <a:t>Forms de collaboration :</a:t>
            </a:r>
            <a:endParaRPr lang="en-US" sz="2400" dirty="0">
              <a:latin typeface="Calibri" panose="020F0502020204030204" pitchFamily="34" charset="0"/>
              <a:cs typeface="Calibri" panose="020F0502020204030204" pitchFamily="34" charset="0"/>
            </a:endParaRPr>
          </a:p>
          <a:p>
            <a:r>
              <a:rPr lang="en-US" sz="2160" dirty="0">
                <a:latin typeface="Calibri" panose="020F0502020204030204" pitchFamily="34" charset="0"/>
                <a:cs typeface="Calibri" panose="020F0502020204030204" pitchFamily="34" charset="0"/>
              </a:rPr>
              <a:t>Partagé camions ou livraison itinéraires</a:t>
            </a:r>
          </a:p>
          <a:p>
            <a:r>
              <a:rPr lang="en-US" sz="2160" dirty="0">
                <a:latin typeface="Calibri" panose="020F0502020204030204" pitchFamily="34" charset="0"/>
                <a:cs typeface="Calibri" panose="020F0502020204030204" pitchFamily="34" charset="0"/>
              </a:rPr>
              <a:t>Partagé urban centres de consolidation</a:t>
            </a:r>
          </a:p>
          <a:p>
            <a:r>
              <a:rPr lang="en-US" sz="2160" dirty="0">
                <a:latin typeface="Calibri" panose="020F0502020204030204" pitchFamily="34" charset="0"/>
                <a:cs typeface="Calibri" panose="020F0502020204030204" pitchFamily="34" charset="0"/>
              </a:rPr>
              <a:t>Joint livraison du dernier kilomètre systèmes</a:t>
            </a:r>
          </a:p>
          <a:p>
            <a:pPr marL="0" indent="0">
              <a:buNone/>
            </a:pPr>
            <a:r>
              <a:rPr lang="en-US" sz="2160" b="1" dirty="0">
                <a:latin typeface="Calibri" panose="020F0502020204030204" pitchFamily="34" charset="0"/>
                <a:cs typeface="Calibri" panose="020F0502020204030204" pitchFamily="34" charset="0"/>
              </a:rPr>
              <a:t>Avantages :</a:t>
            </a:r>
            <a:endParaRPr lang="en-US" sz="2400" dirty="0">
              <a:latin typeface="Calibri" panose="020F0502020204030204" pitchFamily="34" charset="0"/>
              <a:cs typeface="Calibri" panose="020F0502020204030204" pitchFamily="34" charset="0"/>
            </a:endParaRPr>
          </a:p>
          <a:p>
            <a:r>
              <a:rPr lang="en-US" sz="2160" dirty="0">
                <a:latin typeface="Calibri" panose="020F0502020204030204" pitchFamily="34" charset="0"/>
                <a:cs typeface="Calibri" panose="020F0502020204030204" pitchFamily="34" charset="0"/>
              </a:rPr>
              <a:t>Réduire transport coûts per unit</a:t>
            </a:r>
          </a:p>
          <a:p>
            <a:r>
              <a:rPr lang="en-US" sz="2160" dirty="0">
                <a:latin typeface="Calibri" panose="020F0502020204030204" pitchFamily="34" charset="0"/>
                <a:cs typeface="Calibri" panose="020F0502020204030204" pitchFamily="34" charset="0"/>
              </a:rPr>
              <a:t>Meilleur véhicule utilization</a:t>
            </a:r>
          </a:p>
          <a:p>
            <a:r>
              <a:rPr lang="en-US" sz="2400" dirty="0">
                <a:latin typeface="Calibri" panose="020F0502020204030204" pitchFamily="34" charset="0"/>
                <a:cs typeface="Calibri" panose="020F0502020204030204" pitchFamily="34" charset="0"/>
              </a:rPr>
              <a:t>Reduced congestion et émissions</a:t>
            </a:r>
          </a:p>
          <a:p>
            <a:r>
              <a:rPr lang="en-US" sz="2400" dirty="0">
                <a:latin typeface="Calibri" panose="020F0502020204030204" pitchFamily="34" charset="0"/>
                <a:cs typeface="Calibri" panose="020F0502020204030204" pitchFamily="34" charset="0"/>
              </a:rPr>
              <a:t>Increased accès à logistique services pour SMEs</a:t>
            </a:r>
          </a:p>
          <a:p>
            <a:pPr marL="0" indent="0">
              <a:buNone/>
            </a:pPr>
            <a:r>
              <a:rPr lang="en-US" sz="2160" b="1" dirty="0">
                <a:latin typeface="Calibri" panose="020F0502020204030204" pitchFamily="34" charset="0"/>
                <a:cs typeface="Calibri" panose="020F0502020204030204" pitchFamily="34" charset="0"/>
              </a:rPr>
              <a:t>Importance pour Afrique :</a:t>
            </a: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Élevé relevance due à fragmented marchés</a:t>
            </a:r>
          </a:p>
          <a:p>
            <a:r>
              <a:rPr lang="en-US" sz="2400" dirty="0">
                <a:latin typeface="Calibri" panose="020F0502020204030204" pitchFamily="34" charset="0"/>
                <a:cs typeface="Calibri" panose="020F0502020204030204" pitchFamily="34" charset="0"/>
              </a:rPr>
              <a:t>Soutient small et medium enterprises</a:t>
            </a:r>
          </a:p>
          <a:p>
            <a:r>
              <a:rPr lang="en-US" sz="2160" dirty="0">
                <a:latin typeface="Calibri" panose="020F0502020204030204" pitchFamily="34" charset="0"/>
                <a:cs typeface="Calibri" panose="020F0502020204030204" pitchFamily="34" charset="0"/>
              </a:rPr>
              <a:t>Enables affordable livraison du dernier kilomètre solutions</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Distribution collaborative (partagée)</a:t>
            </a:r>
          </a:p>
        </p:txBody>
      </p:sp>
      <p:sp>
        <p:nvSpPr>
          <p:cNvPr id="2" name="BP copied footer text">
            <a:extLst>
              <a:ext uri="{FF2B5EF4-FFF2-40B4-BE49-F238E27FC236}">
                <a16:creationId xmlns:a16="http://schemas.microsoft.com/office/drawing/2014/main" id="{F3CB929A-5CFA-AE97-C7DA-99FF1EA5A014}"/>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609731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a:latin typeface="Calibri" panose="020F0502020204030204" pitchFamily="34" charset="0"/>
                <a:cs typeface="Calibri" panose="020F0502020204030204" pitchFamily="34" charset="0"/>
              </a:rPr>
              <a:t>Plateformes de livraison partagée dans les villes africaines — distribution partagée par motos et tricycles électriques à Nairobi, Lagos et Accra</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70485" y="291548"/>
            <a:ext cx="7951672" cy="6453807"/>
          </a:xfrm>
        </p:spPr>
        <p:txBody>
          <a:bodyPr>
            <a:normAutofit lnSpcReduction="10000"/>
          </a:bodyPr>
          <a:lstStyle/>
          <a:p>
            <a:pPr marL="0" indent="0">
              <a:buNone/>
            </a:pPr>
            <a:r>
              <a:rPr lang="en-US" sz="2340" b="1" dirty="0">
                <a:latin typeface="Calibri" panose="020F0502020204030204" pitchFamily="34" charset="0"/>
                <a:cs typeface="Calibri" panose="020F0502020204030204" pitchFamily="34" charset="0"/>
              </a:rPr>
              <a:t>Comment la distribution partagée fonctionne-t-elle en pratique ?</a:t>
            </a:r>
            <a:endParaRPr lang="en-US" sz="2600" b="1" dirty="0">
              <a:latin typeface="Calibri" panose="020F0502020204030204" pitchFamily="34" charset="0"/>
              <a:cs typeface="Calibri" panose="020F0502020204030204" pitchFamily="34" charset="0"/>
            </a:endParaRPr>
          </a:p>
          <a:p>
            <a:pPr marL="0" indent="0">
              <a:buNone/>
            </a:pPr>
            <a:r>
              <a:rPr lang="en-US" sz="2340" dirty="0">
                <a:latin typeface="Calibri" panose="020F0502020204030204" pitchFamily="34" charset="0"/>
                <a:cs typeface="Calibri" panose="020F0502020204030204" pitchFamily="34" charset="0"/>
              </a:rPr>
              <a:t>Multiples small entreprises—such comme :</a:t>
            </a:r>
          </a:p>
          <a:p>
            <a:r>
              <a:rPr lang="en-US" sz="2340" dirty="0">
                <a:latin typeface="Calibri" panose="020F0502020204030204" pitchFamily="34" charset="0"/>
                <a:cs typeface="Calibri" panose="020F0502020204030204" pitchFamily="34" charset="0"/>
              </a:rPr>
              <a:t>local détaillants,</a:t>
            </a:r>
          </a:p>
          <a:p>
            <a:r>
              <a:rPr lang="en-US" sz="2340" dirty="0">
                <a:latin typeface="Calibri" panose="020F0502020204030204" pitchFamily="34" charset="0"/>
                <a:cs typeface="Calibri" panose="020F0502020204030204" pitchFamily="34" charset="0"/>
              </a:rPr>
              <a:t>street vendeurs,</a:t>
            </a:r>
          </a:p>
          <a:p>
            <a:r>
              <a:rPr lang="en-US" sz="2600" dirty="0">
                <a:latin typeface="Calibri" panose="020F0502020204030204" pitchFamily="34" charset="0"/>
                <a:cs typeface="Calibri" panose="020F0502020204030204" pitchFamily="34" charset="0"/>
              </a:rPr>
              <a:t>pharmacies,</a:t>
            </a:r>
          </a:p>
          <a:p>
            <a:r>
              <a:rPr lang="en-US" sz="2340" dirty="0">
                <a:latin typeface="Calibri" panose="020F0502020204030204" pitchFamily="34" charset="0"/>
                <a:cs typeface="Calibri" panose="020F0502020204030204" pitchFamily="34" charset="0"/>
              </a:rPr>
              <a:t>e-commerce vendeurs,</a:t>
            </a:r>
          </a:p>
          <a:p>
            <a:r>
              <a:rPr lang="en-US" sz="2340" dirty="0">
                <a:latin typeface="Calibri" panose="020F0502020204030204" pitchFamily="34" charset="0"/>
                <a:cs typeface="Calibri" panose="020F0502020204030204" pitchFamily="34" charset="0"/>
              </a:rPr>
              <a:t>restaurants et food fournisseurs,</a:t>
            </a:r>
          </a:p>
          <a:p>
            <a:pPr marL="0" indent="0">
              <a:buNone/>
            </a:pPr>
            <a:r>
              <a:rPr lang="pl-PL" sz="2340" dirty="0">
                <a:latin typeface="Calibri" panose="020F0502020204030204" pitchFamily="34" charset="0"/>
                <a:cs typeface="Calibri" panose="020F0502020204030204" pitchFamily="34" charset="0"/>
              </a:rPr>
              <a:t>Font ne pas operate their own livraison fleets. Instead, they share un courant livraison platform que fournit :</a:t>
            </a:r>
          </a:p>
          <a:p>
            <a:r>
              <a:rPr lang="en-US" sz="2340" dirty="0">
                <a:latin typeface="Calibri" panose="020F0502020204030204" pitchFamily="34" charset="0"/>
                <a:cs typeface="Calibri" panose="020F0502020204030204" pitchFamily="34" charset="0"/>
              </a:rPr>
              <a:t>un pool de livraison livreurs,</a:t>
            </a:r>
          </a:p>
          <a:p>
            <a:r>
              <a:rPr lang="en-US" sz="2340" dirty="0">
                <a:latin typeface="Calibri" panose="020F0502020204030204" pitchFamily="34" charset="0"/>
                <a:cs typeface="Calibri" panose="020F0502020204030204" pitchFamily="34" charset="0"/>
              </a:rPr>
              <a:t>partagé véhicules (motos ou tricycles électriques),</a:t>
            </a:r>
          </a:p>
          <a:p>
            <a:r>
              <a:rPr lang="en-US" sz="2600" dirty="0">
                <a:latin typeface="Calibri" panose="020F0502020204030204" pitchFamily="34" charset="0"/>
                <a:cs typeface="Calibri" panose="020F0502020204030204" pitchFamily="34" charset="0"/>
              </a:rPr>
              <a:t>numérique commande gestion et routing.</a:t>
            </a:r>
          </a:p>
          <a:p>
            <a:pPr marL="0" indent="0">
              <a:buNone/>
            </a:pPr>
            <a:r>
              <a:rPr lang="en-US" sz="2340" dirty="0">
                <a:latin typeface="Calibri" panose="020F0502020204030204" pitchFamily="34" charset="0"/>
                <a:cs typeface="Calibri" panose="020F0502020204030204" pitchFamily="34" charset="0"/>
              </a:rPr>
              <a:t>Commandes de différents expéditeurs sont consolidated et delivered along optimized itinéraires, often serving multiples clients dans one tournée.</a:t>
            </a:r>
          </a:p>
          <a:p>
            <a:endParaRPr lang="pl-PL" dirty="0"/>
          </a:p>
        </p:txBody>
      </p:sp>
      <p:sp>
        <p:nvSpPr>
          <p:cNvPr id="4" name="pole tekstowe 3"/>
          <p:cNvSpPr txBox="1"/>
          <p:nvPr/>
        </p:nvSpPr>
        <p:spPr>
          <a:xfrm>
            <a:off x="0" y="5715117"/>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Exemple</a:t>
            </a:r>
            <a:endParaRPr lang="pl-PL" sz="2800"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D092320B-60D7-4DFC-D005-6231F71C85F7}"/>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4087932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Pourquoi utilise-t-on des motos et des tricycles électriques ?</a:t>
            </a:r>
            <a:br>
              <a:rPr lang="en-US" b="1" dirty="0"/>
            </a:br>
            <a:endParaRPr lang="pl-PL" dirty="0"/>
          </a:p>
        </p:txBody>
      </p:sp>
      <p:sp>
        <p:nvSpPr>
          <p:cNvPr id="3" name="Symbol zastępczy zawartości 2"/>
          <p:cNvSpPr>
            <a:spLocks noGrp="1"/>
          </p:cNvSpPr>
          <p:nvPr>
            <p:ph idx="1"/>
          </p:nvPr>
        </p:nvSpPr>
        <p:spPr>
          <a:xfrm>
            <a:off x="3617475" y="983378"/>
            <a:ext cx="7805897" cy="5120640"/>
          </a:xfrm>
        </p:spPr>
        <p:txBody>
          <a:bodyPr>
            <a:normAutofit lnSpcReduction="10000"/>
          </a:bodyPr>
          <a:lstStyle/>
          <a:p>
            <a:pPr marL="0" indent="0">
              <a:buNone/>
            </a:pPr>
            <a:r>
              <a:rPr lang="en-US" sz="2800" dirty="0">
                <a:latin typeface="Calibri" panose="020F0502020204030204" pitchFamily="34" charset="0"/>
                <a:cs typeface="Calibri" panose="020F0502020204030204" pitchFamily="34" charset="0"/>
              </a:rPr>
              <a:t>ces véhicules sont particularly suited à Afriquein urban conditions because they :</a:t>
            </a:r>
          </a:p>
          <a:p>
            <a:r>
              <a:rPr lang="en-US" sz="2520" dirty="0">
                <a:latin typeface="Calibri" panose="020F0502020204030204" pitchFamily="34" charset="0"/>
                <a:cs typeface="Calibri" panose="020F0502020204030204" pitchFamily="34" charset="0"/>
              </a:rPr>
              <a:t>peut navigate congestionnées et étroites rues,</a:t>
            </a:r>
          </a:p>
          <a:p>
            <a:r>
              <a:rPr lang="en-US" sz="2520" dirty="0">
                <a:latin typeface="Calibri" panose="020F0502020204030204" pitchFamily="34" charset="0"/>
                <a:cs typeface="Calibri" panose="020F0502020204030204" pitchFamily="34" charset="0"/>
              </a:rPr>
              <a:t>require faible investissement et operating coûts,</a:t>
            </a:r>
          </a:p>
          <a:p>
            <a:r>
              <a:rPr lang="en-US" sz="2520" dirty="0">
                <a:latin typeface="Calibri" panose="020F0502020204030204" pitchFamily="34" charset="0"/>
                <a:cs typeface="Calibri" panose="020F0502020204030204" pitchFamily="34" charset="0"/>
              </a:rPr>
              <a:t>sont flexible et rapide pour courte distance livraisons,</a:t>
            </a:r>
          </a:p>
          <a:p>
            <a:r>
              <a:rPr lang="en-US" sz="2800" dirty="0">
                <a:latin typeface="Calibri" panose="020F0502020204030204" pitchFamily="34" charset="0"/>
                <a:cs typeface="Calibri" panose="020F0502020204030204" pitchFamily="34" charset="0"/>
              </a:rPr>
              <a:t>peut accès informel quartiers et areas avec mauvais route infrastructure.</a:t>
            </a:r>
          </a:p>
          <a:p>
            <a:pPr marL="0" indent="0">
              <a:buNone/>
            </a:pPr>
            <a:r>
              <a:rPr lang="en-US" sz="2800" dirty="0">
                <a:latin typeface="Calibri" panose="020F0502020204030204" pitchFamily="34" charset="0"/>
                <a:cs typeface="Calibri" panose="020F0502020204030204" pitchFamily="34" charset="0"/>
              </a:rPr>
              <a:t>Electric trikes additionally :</a:t>
            </a:r>
          </a:p>
          <a:p>
            <a:r>
              <a:rPr lang="en-US" sz="2520" dirty="0">
                <a:latin typeface="Calibri" panose="020F0502020204030204" pitchFamily="34" charset="0"/>
                <a:cs typeface="Calibri" panose="020F0502020204030204" pitchFamily="34" charset="0"/>
              </a:rPr>
              <a:t>réduire carburant coûts,</a:t>
            </a:r>
          </a:p>
          <a:p>
            <a:r>
              <a:rPr lang="en-US" sz="2800" dirty="0">
                <a:latin typeface="Calibri" panose="020F0502020204030204" pitchFamily="34" charset="0"/>
                <a:cs typeface="Calibri" panose="020F0502020204030204" pitchFamily="34" charset="0"/>
              </a:rPr>
              <a:t>réduire émissions et bruit,</a:t>
            </a:r>
          </a:p>
          <a:p>
            <a:r>
              <a:rPr lang="en-US" sz="2800" dirty="0">
                <a:latin typeface="Calibri" panose="020F0502020204030204" pitchFamily="34" charset="0"/>
                <a:cs typeface="Calibri" panose="020F0502020204030204" pitchFamily="34" charset="0"/>
              </a:rPr>
              <a:t>soutien durable urban mobility goals.</a:t>
            </a:r>
          </a:p>
          <a:p>
            <a:endParaRPr lang="pl-PL" dirty="0"/>
          </a:p>
        </p:txBody>
      </p:sp>
      <p:sp>
        <p:nvSpPr>
          <p:cNvPr id="4" name="pole tekstowe 3"/>
          <p:cNvSpPr txBox="1"/>
          <p:nvPr/>
        </p:nvSpPr>
        <p:spPr>
          <a:xfrm>
            <a:off x="0" y="5726443"/>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Exemple</a:t>
            </a:r>
            <a:endParaRPr lang="pl-PL" sz="2800"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41A880F1-DC73-CE4F-AB9D-0273A213A2D5}"/>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99888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Avantages pour les entreprises et les villes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04592" y="251791"/>
            <a:ext cx="8070574" cy="6347792"/>
          </a:xfrm>
        </p:spPr>
        <p:txBody>
          <a:bodyPr>
            <a:noAutofit/>
          </a:bodyPr>
          <a:lstStyle/>
          <a:p>
            <a:pPr marL="0" indent="0">
              <a:buNone/>
            </a:pPr>
            <a:r>
              <a:rPr lang="en-US" sz="2520" b="1" dirty="0">
                <a:latin typeface="Calibri" panose="020F0502020204030204" pitchFamily="34" charset="0"/>
                <a:cs typeface="Calibri" panose="020F0502020204030204" pitchFamily="34" charset="0"/>
              </a:rPr>
              <a:t>Pour entreprises :</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réduire livraison coûts (pay-per-livraison model),</a:t>
            </a:r>
          </a:p>
          <a:p>
            <a:r>
              <a:rPr lang="en-US" sz="2800" dirty="0">
                <a:latin typeface="Calibri" panose="020F0502020204030204" pitchFamily="34" charset="0"/>
                <a:cs typeface="Calibri" panose="020F0502020204030204" pitchFamily="34" charset="0"/>
              </a:rPr>
              <a:t>accès à professional logistique services,</a:t>
            </a:r>
          </a:p>
          <a:p>
            <a:r>
              <a:rPr lang="en-US" sz="2800" dirty="0">
                <a:latin typeface="Calibri" panose="020F0502020204030204" pitchFamily="34" charset="0"/>
                <a:cs typeface="Calibri" panose="020F0502020204030204" pitchFamily="34" charset="0"/>
              </a:rPr>
              <a:t>improved service fiabilité et client reach.</a:t>
            </a:r>
            <a:endParaRPr lang="pl-PL" sz="2800" dirty="0">
              <a:latin typeface="Calibri" panose="020F0502020204030204" pitchFamily="34" charset="0"/>
              <a:cs typeface="Calibri" panose="020F0502020204030204" pitchFamily="34" charset="0"/>
            </a:endParaRPr>
          </a:p>
          <a:p>
            <a:pPr marL="0" indent="0">
              <a:buNone/>
            </a:pPr>
            <a:r>
              <a:rPr lang="pl-PL" sz="2520" b="1" dirty="0">
                <a:latin typeface="Calibri" panose="020F0502020204030204" pitchFamily="34" charset="0"/>
                <a:cs typeface="Calibri" panose="020F0502020204030204" pitchFamily="34" charset="0"/>
              </a:rPr>
              <a:t>Pour villes :</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fewer livraison véhicules sur le route,</a:t>
            </a:r>
          </a:p>
          <a:p>
            <a:r>
              <a:rPr lang="en-US" sz="2800" dirty="0">
                <a:latin typeface="Calibri" panose="020F0502020204030204" pitchFamily="34" charset="0"/>
                <a:cs typeface="Calibri" panose="020F0502020204030204" pitchFamily="34" charset="0"/>
              </a:rPr>
              <a:t>reduced congestion et émissions,</a:t>
            </a:r>
          </a:p>
          <a:p>
            <a:r>
              <a:rPr lang="en-US" sz="2800" dirty="0">
                <a:latin typeface="Calibri" panose="020F0502020204030204" pitchFamily="34" charset="0"/>
                <a:cs typeface="Calibri" panose="020F0502020204030204" pitchFamily="34" charset="0"/>
              </a:rPr>
              <a:t>improved organization de informel logistique activités,</a:t>
            </a:r>
          </a:p>
          <a:p>
            <a:r>
              <a:rPr lang="en-US" sz="2800" dirty="0">
                <a:latin typeface="Calibri" panose="020F0502020204030204" pitchFamily="34" charset="0"/>
                <a:cs typeface="Calibri" panose="020F0502020204030204" pitchFamily="34" charset="0"/>
              </a:rPr>
              <a:t>increased emploi opportunités pour livreurs.</a:t>
            </a:r>
          </a:p>
          <a:p>
            <a:endParaRPr lang="pl-PL" sz="2800" dirty="0">
              <a:latin typeface="Calibri" panose="020F0502020204030204" pitchFamily="34" charset="0"/>
              <a:cs typeface="Calibri" panose="020F0502020204030204" pitchFamily="34" charset="0"/>
            </a:endParaRPr>
          </a:p>
        </p:txBody>
      </p:sp>
      <p:sp>
        <p:nvSpPr>
          <p:cNvPr id="7" name="BP copied footer text">
            <a:extLst>
              <a:ext uri="{FF2B5EF4-FFF2-40B4-BE49-F238E27FC236}">
                <a16:creationId xmlns:a16="http://schemas.microsoft.com/office/drawing/2014/main" id="{11D6151F-67B1-9299-5829-1820509E7E1D}"/>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258317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Optimisation logistique et collaboration</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5</a:t>
            </a:r>
          </a:p>
          <a:p>
            <a:pPr defTabSz="457200"/>
            <a:r>
              <a:rPr lang="pl-PL" sz="3240" b="1" dirty="0">
                <a:solidFill>
                  <a:srgbClr val="FFFFFF"/>
                </a:solidFill>
                <a:latin typeface="Calibri" panose="020F0502020204030204" pitchFamily="34" charset="0"/>
                <a:cs typeface="Calibri" panose="020F0502020204030204" pitchFamily="34" charset="0"/>
              </a:rPr>
              <a:t>Partie 2</a:t>
            </a: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8444A-B775-2A33-113C-ADC1C6B3E4BB}"/>
              </a:ext>
            </a:extLst>
          </p:cNvPr>
          <p:cNvSpPr>
            <a:spLocks noGrp="1"/>
          </p:cNvSpPr>
          <p:nvPr>
            <p:ph type="ctrTitle"/>
          </p:nvPr>
        </p:nvSpPr>
        <p:spPr/>
        <p:txBody>
          <a:bodyPr>
            <a:normAutofit/>
          </a:bodyPr>
          <a:lstStyle/>
          <a:p>
            <a:pPr algn="r"/>
            <a:r>
              <a:rPr lang="en-US" sz="3600" dirty="0">
                <a:latin typeface="Calibri"/>
                <a:ea typeface="Calibri"/>
                <a:cs typeface="Calibri"/>
              </a:rPr>
              <a:t>Optimisation des opérations de distribution</a:t>
            </a:r>
            <a:endParaRPr lang="en-US" sz="4000" dirty="0"/>
          </a:p>
        </p:txBody>
      </p:sp>
      <p:sp>
        <p:nvSpPr>
          <p:cNvPr id="3" name="Subtitle 2">
            <a:extLst>
              <a:ext uri="{FF2B5EF4-FFF2-40B4-BE49-F238E27FC236}">
                <a16:creationId xmlns:a16="http://schemas.microsoft.com/office/drawing/2014/main" id="{F6A2696E-78B3-885F-9BD4-DBF54D0839F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4B90B35A-4B16-BE9D-6E90-E492049B0CCA}"/>
              </a:ext>
            </a:extLst>
          </p:cNvPr>
          <p:cNvPicPr>
            <a:picLocks noChangeAspect="1"/>
          </p:cNvPicPr>
          <p:nvPr/>
        </p:nvPicPr>
        <p:blipFill>
          <a:blip r:embed="rId3"/>
          <a:stretch>
            <a:fillRect/>
          </a:stretch>
        </p:blipFill>
        <p:spPr>
          <a:xfrm>
            <a:off x="37212" y="204435"/>
            <a:ext cx="2133516" cy="644862"/>
          </a:xfrm>
          <a:prstGeom prst="rect">
            <a:avLst/>
          </a:prstGeom>
        </p:spPr>
      </p:pic>
    </p:spTree>
    <p:extLst>
      <p:ext uri="{BB962C8B-B14F-4D97-AF65-F5344CB8AC3E}">
        <p14:creationId xmlns:p14="http://schemas.microsoft.com/office/powerpoint/2010/main" val="249063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err="1">
                <a:latin typeface="Calibri" panose="020F0502020204030204" pitchFamily="34" charset="0"/>
                <a:cs typeface="Calibri" panose="020F0502020204030204" pitchFamily="34" charset="0"/>
              </a:rPr>
              <a:t>Fusion en transit</a:t>
            </a:r>
          </a:p>
        </p:txBody>
      </p:sp>
      <p:pic>
        <p:nvPicPr>
          <p:cNvPr id="5" name="Symbol zastępczy zawartości 4"/>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4" name="Prostokąt 3"/>
          <p:cNvSpPr/>
          <p:nvPr/>
        </p:nvSpPr>
        <p:spPr>
          <a:xfrm>
            <a:off x="5334000" y="5369461"/>
            <a:ext cx="6096000" cy="1323439"/>
          </a:xfrm>
          <a:prstGeom prst="rect">
            <a:avLst/>
          </a:prstGeom>
          <a:solidFill>
            <a:schemeClr val="accent1">
              <a:lumMod val="20000"/>
              <a:lumOff val="80000"/>
            </a:schemeClr>
          </a:solidFill>
        </p:spPr>
        <p:txBody>
          <a:bodyPr>
            <a:spAutoFit/>
          </a:bodyPr>
          <a:lstStyle/>
          <a:p>
            <a:r>
              <a:rPr lang="en-US" sz="2000" b="1" dirty="0">
                <a:latin typeface="Calibri" panose="020F0502020204030204" pitchFamily="34" charset="0"/>
                <a:cs typeface="Calibri" panose="020F0502020204030204" pitchFamily="34" charset="0"/>
              </a:rPr>
              <a:t>fusion en transit involves combining produits de multiples origins en one expédition tout en they sont dans transit, instead de assembling them dans un entrepôt.</a:t>
            </a:r>
            <a:endParaRPr lang="pl-PL" sz="2000" dirty="0">
              <a:latin typeface="Calibri" panose="020F0502020204030204" pitchFamily="34" charset="0"/>
              <a:cs typeface="Calibri" panose="020F0502020204030204" pitchFamily="34" charset="0"/>
            </a:endParaRPr>
          </a:p>
        </p:txBody>
      </p:sp>
      <p:sp>
        <p:nvSpPr>
          <p:cNvPr id="3" name="BP copied footer text">
            <a:extLst>
              <a:ext uri="{FF2B5EF4-FFF2-40B4-BE49-F238E27FC236}">
                <a16:creationId xmlns:a16="http://schemas.microsoft.com/office/drawing/2014/main" id="{B93F1B97-5B24-6233-25B3-36021CBB242C}"/>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
        <p:nvSpPr>
          <p:cNvPr id="7" name="Rectangle 6">
            <a:extLst>
              <a:ext uri="{FF2B5EF4-FFF2-40B4-BE49-F238E27FC236}">
                <a16:creationId xmlns:a16="http://schemas.microsoft.com/office/drawing/2014/main" id="{8850C5C7-B2E4-4516-A65B-08B048A846BD}"/>
              </a:ext>
            </a:extLst>
          </p:cNvPr>
          <p:cNvSpPr/>
          <p:nvPr/>
        </p:nvSpPr>
        <p:spPr>
          <a:xfrm>
            <a:off x="6096000" y="1282700"/>
            <a:ext cx="2984500" cy="406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2200" b="1">
                <a:solidFill>
                  <a:srgbClr val="2F4367"/>
                </a:solidFill>
                <a:latin typeface="Calibri"/>
                <a:ea typeface="Calibri"/>
                <a:cs typeface="Calibri"/>
              </a:rPr>
              <a:t>Fusion en transit</a:t>
            </a:r>
          </a:p>
        </p:txBody>
      </p:sp>
      <p:sp>
        <p:nvSpPr>
          <p:cNvPr id="8" name="Rectangle 7">
            <a:extLst>
              <a:ext uri="{FF2B5EF4-FFF2-40B4-BE49-F238E27FC236}">
                <a16:creationId xmlns:a16="http://schemas.microsoft.com/office/drawing/2014/main" id="{364C4731-6752-4496-9F38-6A0D7F243223}"/>
              </a:ext>
            </a:extLst>
          </p:cNvPr>
          <p:cNvSpPr/>
          <p:nvPr/>
        </p:nvSpPr>
        <p:spPr>
          <a:xfrm>
            <a:off x="4864100" y="2451100"/>
            <a:ext cx="1181100" cy="2413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a:solidFill>
                  <a:srgbClr val="2F4367"/>
                </a:solidFill>
                <a:latin typeface="Calibri"/>
                <a:ea typeface="Calibri"/>
                <a:cs typeface="Calibri"/>
              </a:rPr>
              <a:t>Fournisseur 1</a:t>
            </a:r>
          </a:p>
        </p:txBody>
      </p:sp>
      <p:sp>
        <p:nvSpPr>
          <p:cNvPr id="9" name="Rectangle 8">
            <a:extLst>
              <a:ext uri="{FF2B5EF4-FFF2-40B4-BE49-F238E27FC236}">
                <a16:creationId xmlns:a16="http://schemas.microsoft.com/office/drawing/2014/main" id="{A09FF454-30A3-4965-81F7-4876CC733C5D}"/>
              </a:ext>
            </a:extLst>
          </p:cNvPr>
          <p:cNvSpPr/>
          <p:nvPr/>
        </p:nvSpPr>
        <p:spPr>
          <a:xfrm>
            <a:off x="4432300" y="3505200"/>
            <a:ext cx="1219200" cy="254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a:solidFill>
                  <a:srgbClr val="2F4367"/>
                </a:solidFill>
                <a:latin typeface="Calibri"/>
                <a:ea typeface="Calibri"/>
                <a:cs typeface="Calibri"/>
              </a:rPr>
              <a:t>Fournisseur 2</a:t>
            </a:r>
          </a:p>
        </p:txBody>
      </p:sp>
      <p:sp>
        <p:nvSpPr>
          <p:cNvPr id="10" name="Rectangle 9">
            <a:extLst>
              <a:ext uri="{FF2B5EF4-FFF2-40B4-BE49-F238E27FC236}">
                <a16:creationId xmlns:a16="http://schemas.microsoft.com/office/drawing/2014/main" id="{56998C8F-A749-4656-8054-8D54A2A86704}"/>
              </a:ext>
            </a:extLst>
          </p:cNvPr>
          <p:cNvSpPr/>
          <p:nvPr/>
        </p:nvSpPr>
        <p:spPr>
          <a:xfrm>
            <a:off x="4864100" y="4559300"/>
            <a:ext cx="1206500" cy="254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a:solidFill>
                  <a:srgbClr val="2F4367"/>
                </a:solidFill>
                <a:latin typeface="Calibri"/>
                <a:ea typeface="Calibri"/>
                <a:cs typeface="Calibri"/>
              </a:rPr>
              <a:t>Fournisseur 3</a:t>
            </a:r>
          </a:p>
        </p:txBody>
      </p:sp>
      <p:sp>
        <p:nvSpPr>
          <p:cNvPr id="11" name="Rectangle 10">
            <a:extLst>
              <a:ext uri="{FF2B5EF4-FFF2-40B4-BE49-F238E27FC236}">
                <a16:creationId xmlns:a16="http://schemas.microsoft.com/office/drawing/2014/main" id="{A4019653-74EA-497B-A3D0-61E9CDF43B70}"/>
              </a:ext>
            </a:extLst>
          </p:cNvPr>
          <p:cNvSpPr/>
          <p:nvPr/>
        </p:nvSpPr>
        <p:spPr>
          <a:xfrm>
            <a:off x="7429500" y="3632200"/>
            <a:ext cx="1803400" cy="304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dirty="0">
                <a:solidFill>
                  <a:srgbClr val="2F4367"/>
                </a:solidFill>
                <a:latin typeface="Calibri"/>
                <a:ea typeface="Calibri"/>
                <a:cs typeface="Calibri"/>
              </a:rPr>
              <a:t>Fusion </a:t>
            </a:r>
            <a:r>
              <a:rPr lang="en-GB" sz="1400" b="1" dirty="0" err="1">
                <a:solidFill>
                  <a:srgbClr val="2F4367"/>
                </a:solidFill>
                <a:latin typeface="Calibri"/>
                <a:ea typeface="Calibri"/>
                <a:cs typeface="Calibri"/>
              </a:rPr>
              <a:t>en</a:t>
            </a:r>
            <a:r>
              <a:rPr lang="en-GB" sz="1400" b="1" dirty="0">
                <a:solidFill>
                  <a:srgbClr val="2F4367"/>
                </a:solidFill>
                <a:latin typeface="Calibri"/>
                <a:ea typeface="Calibri"/>
                <a:cs typeface="Calibri"/>
              </a:rPr>
              <a:t> transit</a:t>
            </a:r>
          </a:p>
        </p:txBody>
      </p:sp>
      <p:sp>
        <p:nvSpPr>
          <p:cNvPr id="12" name="Rectangle 11">
            <a:extLst>
              <a:ext uri="{FF2B5EF4-FFF2-40B4-BE49-F238E27FC236}">
                <a16:creationId xmlns:a16="http://schemas.microsoft.com/office/drawing/2014/main" id="{505D0F8A-8291-4CB3-B6BE-CD9AE8F3DFCE}"/>
              </a:ext>
            </a:extLst>
          </p:cNvPr>
          <p:cNvSpPr/>
          <p:nvPr/>
        </p:nvSpPr>
        <p:spPr>
          <a:xfrm>
            <a:off x="9613900" y="3340100"/>
            <a:ext cx="1397000" cy="279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400" b="1" dirty="0">
                <a:solidFill>
                  <a:srgbClr val="2F4367"/>
                </a:solidFill>
                <a:latin typeface="Calibri"/>
                <a:ea typeface="Calibri"/>
                <a:cs typeface="Calibri"/>
              </a:rPr>
              <a:t>Client final</a:t>
            </a:r>
          </a:p>
        </p:txBody>
      </p:sp>
      <p:sp>
        <p:nvSpPr>
          <p:cNvPr id="13" name="Rectangle 12">
            <a:extLst>
              <a:ext uri="{FF2B5EF4-FFF2-40B4-BE49-F238E27FC236}">
                <a16:creationId xmlns:a16="http://schemas.microsoft.com/office/drawing/2014/main" id="{C9450CAD-CD76-4FF9-8D2C-95E0626BA248}"/>
              </a:ext>
            </a:extLst>
          </p:cNvPr>
          <p:cNvSpPr/>
          <p:nvPr/>
        </p:nvSpPr>
        <p:spPr>
          <a:xfrm>
            <a:off x="7327900" y="4330700"/>
            <a:ext cx="2108200" cy="304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600" b="1" i="1">
                <a:solidFill>
                  <a:srgbClr val="2F4367"/>
                </a:solidFill>
                <a:latin typeface="Calibri"/>
                <a:ea typeface="Calibri"/>
                <a:cs typeface="Calibri"/>
              </a:rPr>
              <a:t>Expédition unique</a:t>
            </a:r>
          </a:p>
        </p:txBody>
      </p:sp>
      <p:sp>
        <p:nvSpPr>
          <p:cNvPr id="14" name="Rectangle 13">
            <a:extLst>
              <a:ext uri="{FF2B5EF4-FFF2-40B4-BE49-F238E27FC236}">
                <a16:creationId xmlns:a16="http://schemas.microsoft.com/office/drawing/2014/main" id="{C99FC118-1FE3-4BDE-8CE8-F5B2B0E05583}"/>
              </a:ext>
            </a:extLst>
          </p:cNvPr>
          <p:cNvSpPr/>
          <p:nvPr/>
        </p:nvSpPr>
        <p:spPr>
          <a:xfrm>
            <a:off x="7023100" y="4711700"/>
            <a:ext cx="2717800" cy="3175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1600" b="1" i="1">
                <a:solidFill>
                  <a:srgbClr val="2F4367"/>
                </a:solidFill>
                <a:latin typeface="Calibri"/>
                <a:ea typeface="Calibri"/>
                <a:cs typeface="Calibri"/>
              </a:rPr>
              <a:t>Livraison synchronisée</a:t>
            </a:r>
          </a:p>
        </p:txBody>
      </p:sp>
      <p:sp>
        <p:nvSpPr>
          <p:cNvPr id="15" name="Rectangle 14">
            <a:extLst>
              <a:ext uri="{FF2B5EF4-FFF2-40B4-BE49-F238E27FC236}">
                <a16:creationId xmlns:a16="http://schemas.microsoft.com/office/drawing/2014/main" id="{F18649E7-B7FA-4194-8794-7A589AE4063A}"/>
              </a:ext>
            </a:extLst>
          </p:cNvPr>
          <p:cNvSpPr/>
          <p:nvPr/>
        </p:nvSpPr>
        <p:spPr>
          <a:xfrm>
            <a:off x="5969000" y="1219200"/>
            <a:ext cx="3302000" cy="558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rmAutofit/>
          </a:bodyPr>
          <a:lstStyle/>
          <a:p>
            <a:pPr algn="l"/>
            <a:r>
              <a:rPr lang="en-GB" sz="2200" b="1">
                <a:solidFill>
                  <a:srgbClr val="2F4367"/>
                </a:solidFill>
                <a:latin typeface="Calibri"/>
                <a:ea typeface="Calibri"/>
                <a:cs typeface="Calibri"/>
              </a:rPr>
              <a:t>Fusion en transit</a:t>
            </a:r>
          </a:p>
        </p:txBody>
      </p:sp>
    </p:spTree>
    <p:extLst>
      <p:ext uri="{BB962C8B-B14F-4D97-AF65-F5344CB8AC3E}">
        <p14:creationId xmlns:p14="http://schemas.microsoft.com/office/powerpoint/2010/main" val="2731623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10242" y="320768"/>
            <a:ext cx="7858906" cy="5894502"/>
          </a:xfrm>
        </p:spPr>
        <p:txBody>
          <a:bodyPr>
            <a:normAutofit lnSpcReduction="10000"/>
          </a:bodyPr>
          <a:lstStyle/>
          <a:p>
            <a:pPr marL="0" indent="0">
              <a:buNone/>
            </a:pPr>
            <a:r>
              <a:rPr lang="en-US" sz="2520" b="1" dirty="0">
                <a:latin typeface="Calibri" panose="020F0502020204030204" pitchFamily="34" charset="0"/>
                <a:cs typeface="Calibri" panose="020F0502020204030204" pitchFamily="34" charset="0"/>
              </a:rPr>
              <a:t>Caractéristiques clés :</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Biens de différents fournisseurs arrive simultaneously au client</a:t>
            </a:r>
          </a:p>
          <a:p>
            <a:r>
              <a:rPr lang="en-US" sz="2520" dirty="0">
                <a:latin typeface="Calibri" panose="020F0502020204030204" pitchFamily="34" charset="0"/>
                <a:cs typeface="Calibri" panose="020F0502020204030204" pitchFamily="34" charset="0"/>
              </a:rPr>
              <a:t>Coordination à travers information systèmes (ICT)</a:t>
            </a:r>
          </a:p>
          <a:p>
            <a:pPr marL="0" indent="0">
              <a:buNone/>
            </a:pPr>
            <a:r>
              <a:rPr lang="en-US" sz="2520" b="1" dirty="0">
                <a:latin typeface="Calibri" panose="020F0502020204030204" pitchFamily="34" charset="0"/>
                <a:cs typeface="Calibri" panose="020F0502020204030204" pitchFamily="34" charset="0"/>
              </a:rPr>
              <a:t>Avantages :</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Reduced entreposage besoins</a:t>
            </a:r>
          </a:p>
          <a:p>
            <a:r>
              <a:rPr lang="en-US" sz="2520" dirty="0">
                <a:latin typeface="Calibri" panose="020F0502020204030204" pitchFamily="34" charset="0"/>
                <a:cs typeface="Calibri" panose="020F0502020204030204" pitchFamily="34" charset="0"/>
              </a:rPr>
              <a:t>Réduire transport et manutention coûts</a:t>
            </a:r>
          </a:p>
          <a:p>
            <a:r>
              <a:rPr lang="en-US" sz="2800" dirty="0">
                <a:latin typeface="Calibri" panose="020F0502020204030204" pitchFamily="34" charset="0"/>
                <a:cs typeface="Calibri" panose="020F0502020204030204" pitchFamily="34" charset="0"/>
              </a:rPr>
              <a:t>Improved service client (one consolidated livraison)</a:t>
            </a:r>
          </a:p>
          <a:p>
            <a:r>
              <a:rPr lang="en-US" sz="2520" dirty="0">
                <a:latin typeface="Calibri" panose="020F0502020204030204" pitchFamily="34" charset="0"/>
                <a:cs typeface="Calibri" panose="020F0502020204030204" pitchFamily="34" charset="0"/>
              </a:rPr>
              <a:t>Reduced émissions de carbone à travers fewer livraisons</a:t>
            </a:r>
          </a:p>
          <a:p>
            <a:pPr marL="0" indent="0">
              <a:buNone/>
            </a:pPr>
            <a:r>
              <a:rPr lang="en-US" sz="2800" b="1" dirty="0">
                <a:latin typeface="Calibri" panose="020F0502020204030204" pitchFamily="34" charset="0"/>
                <a:cs typeface="Calibri" panose="020F0502020204030204" pitchFamily="34" charset="0"/>
              </a:rPr>
              <a:t>Défis :</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Exige avancé coordination et information sharing</a:t>
            </a:r>
          </a:p>
          <a:p>
            <a:r>
              <a:rPr lang="en-US" sz="2520" dirty="0">
                <a:latin typeface="Calibri" panose="020F0502020204030204" pitchFamily="34" charset="0"/>
                <a:cs typeface="Calibri" panose="020F0502020204030204" pitchFamily="34" charset="0"/>
              </a:rPr>
              <a:t>Dependence sur ICT systèmes et données accuracy</a:t>
            </a:r>
          </a:p>
          <a:p>
            <a:endParaRPr lang="pl-PL" dirty="0"/>
          </a:p>
        </p:txBody>
      </p:sp>
      <p:sp>
        <p:nvSpPr>
          <p:cNvPr id="4" name="Tytuł 1"/>
          <p:cNvSpPr>
            <a:spLocks noGrp="1"/>
          </p:cNvSpPr>
          <p:nvPr>
            <p:ph type="title"/>
          </p:nvPr>
        </p:nvSpPr>
        <p:spPr/>
        <p:txBody>
          <a:bodyPr/>
          <a:lstStyle/>
          <a:p>
            <a:r>
              <a:rPr lang="pl-PL" b="1" dirty="0" err="1">
                <a:latin typeface="Calibri" panose="020F0502020204030204" pitchFamily="34" charset="0"/>
                <a:cs typeface="Calibri" panose="020F0502020204030204" pitchFamily="34" charset="0"/>
              </a:rPr>
              <a:t>Fusion en transit</a:t>
            </a:r>
          </a:p>
        </p:txBody>
      </p:sp>
      <p:sp>
        <p:nvSpPr>
          <p:cNvPr id="2" name="BP copied footer text">
            <a:extLst>
              <a:ext uri="{FF2B5EF4-FFF2-40B4-BE49-F238E27FC236}">
                <a16:creationId xmlns:a16="http://schemas.microsoft.com/office/drawing/2014/main" id="{57C5EBA7-F46D-4886-DBCF-634FAD6E4794}"/>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892603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Fusion en transit dans le contexte africain — projets de construction et d’infrastructure en Afrique de l’Est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4347" y="500369"/>
            <a:ext cx="8110699" cy="5848117"/>
          </a:xfrm>
        </p:spPr>
        <p:txBody>
          <a:bodyPr>
            <a:normAutofit/>
          </a:bodyPr>
          <a:lstStyle/>
          <a:p>
            <a:pPr marL="0" indent="0">
              <a:buNone/>
            </a:pPr>
            <a:r>
              <a:rPr lang="en-US" sz="2800" dirty="0">
                <a:latin typeface="Calibri" panose="020F0502020204030204" pitchFamily="34" charset="0"/>
                <a:cs typeface="Calibri" panose="020F0502020204030204" pitchFamily="34" charset="0"/>
              </a:rPr>
              <a:t>fusion en transit est increasingly utilisé dans large construction et infrastructure projects dans countries such comme Kenya, Tanzania, et Rwanda, où matières et equipment sont sourced de multiples fournisseurs.</a:t>
            </a:r>
            <a:endParaRPr lang="pl-PL" sz="2800" dirty="0">
              <a:latin typeface="Calibri" panose="020F0502020204030204" pitchFamily="34" charset="0"/>
              <a:cs typeface="Calibri" panose="020F0502020204030204" pitchFamily="34" charset="0"/>
            </a:endParaRPr>
          </a:p>
          <a:p>
            <a:pPr marL="0" indent="0">
              <a:buNone/>
            </a:pPr>
            <a:r>
              <a:rPr lang="en-US" sz="2520" b="1" dirty="0">
                <a:latin typeface="Calibri" panose="020F0502020204030204" pitchFamily="34" charset="0"/>
                <a:cs typeface="Calibri" panose="020F0502020204030204" pitchFamily="34" charset="0"/>
              </a:rPr>
              <a:t>Comment la fusion en transit fonctionne-t-elle en pratique ?</a:t>
            </a:r>
            <a:endParaRPr lang="en-US" sz="2800"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UN construction entreprise building un shopping mall ou public infrastructure project dans Nairobi exige :</a:t>
            </a:r>
          </a:p>
          <a:p>
            <a:r>
              <a:rPr lang="en-US" sz="2800" dirty="0">
                <a:latin typeface="Calibri" panose="020F0502020204030204" pitchFamily="34" charset="0"/>
                <a:cs typeface="Calibri" panose="020F0502020204030204" pitchFamily="34" charset="0"/>
              </a:rPr>
              <a:t>construction matières de local fournisseurs (cement, steel),</a:t>
            </a:r>
          </a:p>
          <a:p>
            <a:r>
              <a:rPr lang="en-US" sz="2800" dirty="0">
                <a:latin typeface="Calibri" panose="020F0502020204030204" pitchFamily="34" charset="0"/>
                <a:cs typeface="Calibri" panose="020F0502020204030204" pitchFamily="34" charset="0"/>
              </a:rPr>
              <a:t>electrical composantes de régional fabricants,</a:t>
            </a:r>
          </a:p>
          <a:p>
            <a:r>
              <a:rPr lang="en-US" sz="2800" dirty="0">
                <a:latin typeface="Calibri" panose="020F0502020204030204" pitchFamily="34" charset="0"/>
                <a:cs typeface="Calibri" panose="020F0502020204030204" pitchFamily="34" charset="0"/>
              </a:rPr>
              <a:t>specialized equipment imported via le Port de Mombasa.</a:t>
            </a:r>
          </a:p>
          <a:p>
            <a:pPr marL="0" indent="0">
              <a:buNone/>
            </a:pPr>
            <a:endParaRPr lang="pl-PL" dirty="0"/>
          </a:p>
        </p:txBody>
      </p:sp>
      <p:sp>
        <p:nvSpPr>
          <p:cNvPr id="4" name="pole tekstowe 3"/>
          <p:cNvSpPr txBox="1"/>
          <p:nvPr/>
        </p:nvSpPr>
        <p:spPr>
          <a:xfrm>
            <a:off x="0" y="5726443"/>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Exemple</a:t>
            </a:r>
            <a:endParaRPr lang="pl-PL" sz="2800"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1A3677CC-604E-E796-5FEC-43C1E0CF9558}"/>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215615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Pourquoi utilise-t-on la fusion en transit ?</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819149" cy="5120640"/>
          </a:xfrm>
        </p:spPr>
        <p:txBody>
          <a:bodyPr/>
          <a:lstStyle/>
          <a:p>
            <a:pPr marL="0" indent="0">
              <a:buNone/>
            </a:pPr>
            <a:r>
              <a:rPr lang="en-US" sz="2800" dirty="0">
                <a:latin typeface="Calibri" panose="020F0502020204030204" pitchFamily="34" charset="0"/>
                <a:cs typeface="Calibri" panose="020F0502020204030204" pitchFamily="34" charset="0"/>
              </a:rPr>
              <a:t>ce approach allows entreprises à :</a:t>
            </a:r>
          </a:p>
          <a:p>
            <a:r>
              <a:rPr lang="en-US" sz="2520" dirty="0">
                <a:latin typeface="Calibri" panose="020F0502020204030204" pitchFamily="34" charset="0"/>
                <a:cs typeface="Calibri" panose="020F0502020204030204" pitchFamily="34" charset="0"/>
              </a:rPr>
              <a:t>réduire le number de livraisons à congestionnées zones urbaines,</a:t>
            </a:r>
          </a:p>
          <a:p>
            <a:r>
              <a:rPr lang="en-US" sz="2800" dirty="0">
                <a:latin typeface="Calibri" panose="020F0502020204030204" pitchFamily="34" charset="0"/>
                <a:cs typeface="Calibri" panose="020F0502020204030204" pitchFamily="34" charset="0"/>
              </a:rPr>
              <a:t>avoid coûtly temporary entreposage,</a:t>
            </a:r>
          </a:p>
          <a:p>
            <a:r>
              <a:rPr lang="en-US" sz="2800" dirty="0">
                <a:latin typeface="Calibri" panose="020F0502020204030204" pitchFamily="34" charset="0"/>
                <a:cs typeface="Calibri" panose="020F0502020204030204" pitchFamily="34" charset="0"/>
              </a:rPr>
              <a:t>assurer tous composantes arrive au même moment, enabling immediate installation,</a:t>
            </a:r>
          </a:p>
          <a:p>
            <a:r>
              <a:rPr lang="en-US" sz="2520" dirty="0">
                <a:latin typeface="Calibri" panose="020F0502020204030204" pitchFamily="34" charset="0"/>
                <a:cs typeface="Calibri" panose="020F0502020204030204" pitchFamily="34" charset="0"/>
              </a:rPr>
              <a:t>réduire retards causés par missing composantes.</a:t>
            </a:r>
          </a:p>
          <a:p>
            <a:pPr marL="0" indent="0">
              <a:buNone/>
            </a:pPr>
            <a:r>
              <a:rPr lang="en-US" sz="2800" dirty="0">
                <a:latin typeface="Calibri" panose="020F0502020204030204" pitchFamily="34" charset="0"/>
                <a:cs typeface="Calibri" panose="020F0502020204030204" pitchFamily="34" charset="0"/>
              </a:rPr>
              <a:t>ce est particularly important dans Afriquein villes, où traffic congestion, limité stockage space, et élevé logistique coûts sont courant défis.</a:t>
            </a:r>
          </a:p>
          <a:p>
            <a:endParaRPr lang="pl-PL" dirty="0"/>
          </a:p>
        </p:txBody>
      </p:sp>
      <p:sp>
        <p:nvSpPr>
          <p:cNvPr id="4" name="BP copied footer text">
            <a:extLst>
              <a:ext uri="{FF2B5EF4-FFF2-40B4-BE49-F238E27FC236}">
                <a16:creationId xmlns:a16="http://schemas.microsoft.com/office/drawing/2014/main" id="{2CD3A6F0-4525-3630-C2E2-1076CE9642C0}"/>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516995589"/>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3E4799D-9757-43F2-BF98-F927423CDACA}">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1306065C-1A4F-4DB0-BDAC-E1A687AD5E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057C1A-DEA0-41B9-91F4-BD7F0A1ADC88}">
  <ds:schemaRefs>
    <ds:schemaRef ds:uri="http://schemas.microsoft.com/sharepoint/v3/contenttype/forms"/>
  </ds:schemaRefs>
</ds:datastoreItem>
</file>

<file path=customXml/itemProps3.xml><?xml version="1.0" encoding="utf-8"?>
<ds:datastoreItem xmlns:ds="http://schemas.openxmlformats.org/officeDocument/2006/customXml" ds:itemID="{4870218D-BF6C-47AE-8B38-66B506B2EDA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docProps/app.xml><?xml version="1.0" encoding="utf-8"?>
<Properties xmlns="http://schemas.openxmlformats.org/officeDocument/2006/extended-properties" xmlns:vt="http://schemas.openxmlformats.org/officeDocument/2006/docPropsVTypes">
  <Template>Ramka</Template>
  <TotalTime>4131</TotalTime>
  <Words>826</Words>
  <Application>Microsoft Office PowerPoint</Application>
  <PresentationFormat>Widescreen</PresentationFormat>
  <Paragraphs>135</Paragraphs>
  <Slides>16</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Optimisation logistique et collaboration — partie 2 </vt:lpstr>
      <vt:lpstr>Road Transportation Systems Engineering Development in the Sub-Saharan Africa – Modern EU Master Programme &amp; Capacity Building</vt:lpstr>
      <vt:lpstr>PowerPoint Presentation</vt:lpstr>
      <vt:lpstr>Optimisation logistique et collaboration </vt:lpstr>
      <vt:lpstr>Optimisation des opérations de distribution</vt:lpstr>
      <vt:lpstr>Fusion en transit</vt:lpstr>
      <vt:lpstr>Fusion en transit</vt:lpstr>
      <vt:lpstr>Fusion en transit dans le contexte africain — projets de construction et d’infrastructure en Afrique de l’Est</vt:lpstr>
      <vt:lpstr>Pourquoi utilise-t-on la fusion en transit ? </vt:lpstr>
      <vt:lpstr>Fusion en transit dans le contexte africain — projets de construction et d’infrastructure en Afrique de l’Est</vt:lpstr>
      <vt:lpstr>Distribution collaborative (partagée)</vt:lpstr>
      <vt:lpstr>Distribution collaborative (partagée)</vt:lpstr>
      <vt:lpstr>Plateformes de livraison partagée dans les villes africaines — distribution partagée par motos et tricycles électriques à Nairobi, Lagos et Accra</vt:lpstr>
      <vt:lpstr>Pourquoi utilise-t-on des motos et des tricycles électriques ? </vt:lpstr>
      <vt:lpstr>Avantages pour les entreprises et les villes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128</cp:revision>
  <dcterms:created xsi:type="dcterms:W3CDTF">2026-01-09T15:05:47Z</dcterms:created>
  <dcterms:modified xsi:type="dcterms:W3CDTF">2026-06-06T19:13:01Z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