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tiff" ContentType="image/tiff"/>
  <Default Extension="vml" ContentType="application/vnd.openxmlformats-officedocument.vmlDrawing"/>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35"/>
  </p:notesMasterIdLst>
  <p:handoutMasterIdLst>
    <p:handoutMasterId r:id="rId36"/>
  </p:handoutMasterIdLst>
  <p:sldIdLst>
    <p:sldId id="306" r:id="rId5"/>
    <p:sldId id="313" r:id="rId6"/>
    <p:sldId id="307" r:id="rId7"/>
    <p:sldId id="494" r:id="rId8"/>
    <p:sldId id="495" r:id="rId9"/>
    <p:sldId id="496" r:id="rId10"/>
    <p:sldId id="497" r:id="rId11"/>
    <p:sldId id="498" r:id="rId12"/>
    <p:sldId id="499" r:id="rId13"/>
    <p:sldId id="500" r:id="rId14"/>
    <p:sldId id="501" r:id="rId15"/>
    <p:sldId id="502" r:id="rId16"/>
    <p:sldId id="503" r:id="rId17"/>
    <p:sldId id="504" r:id="rId18"/>
    <p:sldId id="505" r:id="rId19"/>
    <p:sldId id="506" r:id="rId20"/>
    <p:sldId id="508" r:id="rId21"/>
    <p:sldId id="507" r:id="rId22"/>
    <p:sldId id="509" r:id="rId23"/>
    <p:sldId id="510" r:id="rId24"/>
    <p:sldId id="511" r:id="rId25"/>
    <p:sldId id="512" r:id="rId26"/>
    <p:sldId id="513" r:id="rId27"/>
    <p:sldId id="514" r:id="rId28"/>
    <p:sldId id="515" r:id="rId29"/>
    <p:sldId id="516" r:id="rId30"/>
    <p:sldId id="517" r:id="rId31"/>
    <p:sldId id="519" r:id="rId32"/>
    <p:sldId id="518" r:id="rId33"/>
    <p:sldId id="309" r:id="rId34"/>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EE230C"/>
    <a:srgbClr val="F78722"/>
    <a:srgbClr val="00518E"/>
    <a:srgbClr val="005EA4"/>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769672B-7CF6-40B6-967D-FA9F76B60C63}" v="38" dt="2026-05-29T09:07:48.267"/>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9611" autoAdjust="0"/>
  </p:normalViewPr>
  <p:slideViewPr>
    <p:cSldViewPr snapToGrid="0">
      <p:cViewPr varScale="1">
        <p:scale>
          <a:sx n="75" d="100"/>
          <a:sy n="75" d="100"/>
        </p:scale>
        <p:origin x="874" y="6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undo custSel addSld delSld modSld">
      <pc:chgData name="Wojciech Kustra" userId="afebd3d0-216b-4c4f-8992-1bf1fda6d5e8" providerId="ADAL" clId="{1D307E72-7901-4E61-A01B-3C4232ABCF63}" dt="2026-05-29T09:11:28.844" v="189"/>
      <pc:docMkLst>
        <pc:docMk/>
      </pc:docMkLst>
      <pc:sldChg chg="modSp del">
        <pc:chgData name="Wojciech Kustra" userId="afebd3d0-216b-4c4f-8992-1bf1fda6d5e8" providerId="ADAL" clId="{1D307E72-7901-4E61-A01B-3C4232ABCF63}" dt="2026-05-29T09:09:06.538" v="139"/>
        <pc:sldMkLst>
          <pc:docMk/>
          <pc:sldMk cId="0" sldId="257"/>
        </pc:sldMkLst>
        <pc:spChg chg="mod">
          <ac:chgData name="Wojciech Kustra" userId="afebd3d0-216b-4c4f-8992-1bf1fda6d5e8" providerId="ADAL" clId="{1D307E72-7901-4E61-A01B-3C4232ABCF63}" dt="2026-05-26T11:34:02.790" v="29" actId="27636"/>
          <ac:spMkLst>
            <pc:docMk/>
            <pc:sldMk cId="0" sldId="257"/>
            <ac:spMk id="4101" creationId="{D9F65398-F8AF-2192-AB7A-79CA89249B64}"/>
          </ac:spMkLst>
        </pc:spChg>
      </pc:sldChg>
      <pc:sldChg chg="modSp add del mod chgLayout">
        <pc:chgData name="Wojciech Kustra" userId="afebd3d0-216b-4c4f-8992-1bf1fda6d5e8" providerId="ADAL" clId="{1D307E72-7901-4E61-A01B-3C4232ABCF63}" dt="2026-05-29T09:10:42.878" v="175"/>
        <pc:sldMkLst>
          <pc:docMk/>
          <pc:sldMk cId="0" sldId="280"/>
        </pc:sldMkLst>
        <pc:spChg chg="mod ord">
          <ac:chgData name="Wojciech Kustra" userId="afebd3d0-216b-4c4f-8992-1bf1fda6d5e8" providerId="ADAL" clId="{1D307E72-7901-4E61-A01B-3C4232ABCF63}" dt="2026-05-26T11:34:02.665" v="18"/>
          <ac:spMkLst>
            <pc:docMk/>
            <pc:sldMk cId="0" sldId="280"/>
            <ac:spMk id="2" creationId="{12CA0571-022B-058C-A570-19B2B3F589FA}"/>
          </ac:spMkLst>
        </pc:spChg>
        <pc:spChg chg="mod ord">
          <ac:chgData name="Wojciech Kustra" userId="afebd3d0-216b-4c4f-8992-1bf1fda6d5e8" providerId="ADAL" clId="{1D307E72-7901-4E61-A01B-3C4232ABCF63}" dt="2026-05-26T11:34:02.665" v="18"/>
          <ac:spMkLst>
            <pc:docMk/>
            <pc:sldMk cId="0" sldId="280"/>
            <ac:spMk id="30722" creationId="{CA4FCCE6-7FDA-A960-A04B-875100FC04A0}"/>
          </ac:spMkLst>
        </pc:spChg>
        <pc:spChg chg="mod ord">
          <ac:chgData name="Wojciech Kustra" userId="afebd3d0-216b-4c4f-8992-1bf1fda6d5e8" providerId="ADAL" clId="{1D307E72-7901-4E61-A01B-3C4232ABCF63}" dt="2026-05-26T11:34:02.665" v="18"/>
          <ac:spMkLst>
            <pc:docMk/>
            <pc:sldMk cId="0" sldId="280"/>
            <ac:spMk id="30723" creationId="{A4E57AB8-193D-1048-6792-BF3E98C22E6A}"/>
          </ac:spMkLst>
        </pc:spChg>
      </pc:sldChg>
      <pc:sldChg chg="add del">
        <pc:chgData name="Wojciech Kustra" userId="afebd3d0-216b-4c4f-8992-1bf1fda6d5e8" providerId="ADAL" clId="{1D307E72-7901-4E61-A01B-3C4232ABCF63}" dt="2026-05-29T09:09:18.511" v="141"/>
        <pc:sldMkLst>
          <pc:docMk/>
          <pc:sldMk cId="2545724339" sldId="470"/>
        </pc:sldMkLst>
      </pc:sldChg>
      <pc:sldChg chg="delSp modSp add del mod">
        <pc:chgData name="Wojciech Kustra" userId="afebd3d0-216b-4c4f-8992-1bf1fda6d5e8" providerId="ADAL" clId="{1D307E72-7901-4E61-A01B-3C4232ABCF63}" dt="2026-05-29T09:09:21.955" v="143"/>
        <pc:sldMkLst>
          <pc:docMk/>
          <pc:sldMk cId="2349949220" sldId="471"/>
        </pc:sldMkLst>
        <pc:spChg chg="mod">
          <ac:chgData name="Wojciech Kustra" userId="afebd3d0-216b-4c4f-8992-1bf1fda6d5e8" providerId="ADAL" clId="{1D307E72-7901-4E61-A01B-3C4232ABCF63}" dt="2026-05-26T11:45:08.836" v="118"/>
          <ac:spMkLst>
            <pc:docMk/>
            <pc:sldMk cId="2349949220" sldId="471"/>
            <ac:spMk id="7171" creationId="{22E1CCE5-59C4-7109-6C9C-7693FAE86394}"/>
          </ac:spMkLst>
        </pc:spChg>
        <pc:spChg chg="mod">
          <ac:chgData name="Wojciech Kustra" userId="afebd3d0-216b-4c4f-8992-1bf1fda6d5e8" providerId="ADAL" clId="{1D307E72-7901-4E61-A01B-3C4232ABCF63}" dt="2026-05-26T11:44:21.026" v="111" actId="108"/>
          <ac:spMkLst>
            <pc:docMk/>
            <pc:sldMk cId="2349949220" sldId="471"/>
            <ac:spMk id="7190" creationId="{5EE42078-4DB4-6B44-B41B-B7DCE9F0B3B9}"/>
          </ac:spMkLst>
        </pc:spChg>
        <pc:spChg chg="mod">
          <ac:chgData name="Wojciech Kustra" userId="afebd3d0-216b-4c4f-8992-1bf1fda6d5e8" providerId="ADAL" clId="{1D307E72-7901-4E61-A01B-3C4232ABCF63}" dt="2026-05-26T11:45:30.573" v="121" actId="255"/>
          <ac:spMkLst>
            <pc:docMk/>
            <pc:sldMk cId="2349949220" sldId="471"/>
            <ac:spMk id="7191" creationId="{8C2E91BB-B11E-FD17-7429-D28A18C50CEB}"/>
          </ac:spMkLst>
        </pc:spChg>
        <pc:spChg chg="mod">
          <ac:chgData name="Wojciech Kustra" userId="afebd3d0-216b-4c4f-8992-1bf1fda6d5e8" providerId="ADAL" clId="{1D307E72-7901-4E61-A01B-3C4232ABCF63}" dt="2026-05-26T11:45:30.573" v="121" actId="255"/>
          <ac:spMkLst>
            <pc:docMk/>
            <pc:sldMk cId="2349949220" sldId="471"/>
            <ac:spMk id="7192" creationId="{D2DB6A96-F04A-AB76-C7A2-F12588DE3F44}"/>
          </ac:spMkLst>
        </pc:spChg>
        <pc:spChg chg="mod">
          <ac:chgData name="Wojciech Kustra" userId="afebd3d0-216b-4c4f-8992-1bf1fda6d5e8" providerId="ADAL" clId="{1D307E72-7901-4E61-A01B-3C4232ABCF63}" dt="2026-05-26T11:45:30.573" v="121" actId="255"/>
          <ac:spMkLst>
            <pc:docMk/>
            <pc:sldMk cId="2349949220" sldId="471"/>
            <ac:spMk id="7193" creationId="{A8AFFA00-7CEB-0ED2-FE44-8535D70BFF29}"/>
          </ac:spMkLst>
        </pc:spChg>
        <pc:spChg chg="mod">
          <ac:chgData name="Wojciech Kustra" userId="afebd3d0-216b-4c4f-8992-1bf1fda6d5e8" providerId="ADAL" clId="{1D307E72-7901-4E61-A01B-3C4232ABCF63}" dt="2026-05-26T11:45:30.573" v="121" actId="255"/>
          <ac:spMkLst>
            <pc:docMk/>
            <pc:sldMk cId="2349949220" sldId="471"/>
            <ac:spMk id="7194" creationId="{4FA8218B-49AE-568E-4DFD-3CCD81E43C79}"/>
          </ac:spMkLst>
        </pc:spChg>
        <pc:spChg chg="mod">
          <ac:chgData name="Wojciech Kustra" userId="afebd3d0-216b-4c4f-8992-1bf1fda6d5e8" providerId="ADAL" clId="{1D307E72-7901-4E61-A01B-3C4232ABCF63}" dt="2026-05-26T11:45:30.573" v="121" actId="255"/>
          <ac:spMkLst>
            <pc:docMk/>
            <pc:sldMk cId="2349949220" sldId="471"/>
            <ac:spMk id="7195" creationId="{B7C5F618-0598-2D2A-043E-93EFCB7EC68B}"/>
          </ac:spMkLst>
        </pc:spChg>
        <pc:spChg chg="mod">
          <ac:chgData name="Wojciech Kustra" userId="afebd3d0-216b-4c4f-8992-1bf1fda6d5e8" providerId="ADAL" clId="{1D307E72-7901-4E61-A01B-3C4232ABCF63}" dt="2026-05-26T11:45:37.035" v="123" actId="113"/>
          <ac:spMkLst>
            <pc:docMk/>
            <pc:sldMk cId="2349949220" sldId="471"/>
            <ac:spMk id="7196" creationId="{9F033EB1-5182-8C28-6774-B3F34C350FE0}"/>
          </ac:spMkLst>
        </pc:spChg>
        <pc:spChg chg="mod">
          <ac:chgData name="Wojciech Kustra" userId="afebd3d0-216b-4c4f-8992-1bf1fda6d5e8" providerId="ADAL" clId="{1D307E72-7901-4E61-A01B-3C4232ABCF63}" dt="2026-05-26T11:45:30.573" v="121" actId="255"/>
          <ac:spMkLst>
            <pc:docMk/>
            <pc:sldMk cId="2349949220" sldId="471"/>
            <ac:spMk id="7197" creationId="{FB168506-E704-E1DD-C7CC-5F290EFCFF1C}"/>
          </ac:spMkLst>
        </pc:spChg>
        <pc:spChg chg="mod">
          <ac:chgData name="Wojciech Kustra" userId="afebd3d0-216b-4c4f-8992-1bf1fda6d5e8" providerId="ADAL" clId="{1D307E72-7901-4E61-A01B-3C4232ABCF63}" dt="2026-05-26T11:45:30.573" v="121" actId="255"/>
          <ac:spMkLst>
            <pc:docMk/>
            <pc:sldMk cId="2349949220" sldId="471"/>
            <ac:spMk id="7198" creationId="{F937B6C4-F67E-09C6-5822-5B84927E1C78}"/>
          </ac:spMkLst>
        </pc:spChg>
        <pc:spChg chg="mod">
          <ac:chgData name="Wojciech Kustra" userId="afebd3d0-216b-4c4f-8992-1bf1fda6d5e8" providerId="ADAL" clId="{1D307E72-7901-4E61-A01B-3C4232ABCF63}" dt="2026-05-26T11:45:30.573" v="121" actId="255"/>
          <ac:spMkLst>
            <pc:docMk/>
            <pc:sldMk cId="2349949220" sldId="471"/>
            <ac:spMk id="7199" creationId="{69F64B43-8DE6-E8FD-52F3-69088847787F}"/>
          </ac:spMkLst>
        </pc:spChg>
        <pc:spChg chg="mod">
          <ac:chgData name="Wojciech Kustra" userId="afebd3d0-216b-4c4f-8992-1bf1fda6d5e8" providerId="ADAL" clId="{1D307E72-7901-4E61-A01B-3C4232ABCF63}" dt="2026-05-26T11:45:30.573" v="121" actId="255"/>
          <ac:spMkLst>
            <pc:docMk/>
            <pc:sldMk cId="2349949220" sldId="471"/>
            <ac:spMk id="7200" creationId="{E0B3344A-EBCD-F5D2-A217-233FCAA5E9BA}"/>
          </ac:spMkLst>
        </pc:spChg>
        <pc:spChg chg="mod">
          <ac:chgData name="Wojciech Kustra" userId="afebd3d0-216b-4c4f-8992-1bf1fda6d5e8" providerId="ADAL" clId="{1D307E72-7901-4E61-A01B-3C4232ABCF63}" dt="2026-05-26T11:45:30.573" v="121" actId="255"/>
          <ac:spMkLst>
            <pc:docMk/>
            <pc:sldMk cId="2349949220" sldId="471"/>
            <ac:spMk id="7201" creationId="{420CA35A-F337-486D-04B7-3EAC411DE196}"/>
          </ac:spMkLst>
        </pc:spChg>
        <pc:spChg chg="mod">
          <ac:chgData name="Wojciech Kustra" userId="afebd3d0-216b-4c4f-8992-1bf1fda6d5e8" providerId="ADAL" clId="{1D307E72-7901-4E61-A01B-3C4232ABCF63}" dt="2026-05-26T11:44:41.600" v="115" actId="108"/>
          <ac:spMkLst>
            <pc:docMk/>
            <pc:sldMk cId="2349949220" sldId="471"/>
            <ac:spMk id="7202" creationId="{67EE2572-6120-7965-44E2-4F0751C5A170}"/>
          </ac:spMkLst>
        </pc:spChg>
      </pc:sldChg>
      <pc:sldChg chg="delSp modSp add del mod">
        <pc:chgData name="Wojciech Kustra" userId="afebd3d0-216b-4c4f-8992-1bf1fda6d5e8" providerId="ADAL" clId="{1D307E72-7901-4E61-A01B-3C4232ABCF63}" dt="2026-05-29T09:09:32.680" v="145"/>
        <pc:sldMkLst>
          <pc:docMk/>
          <pc:sldMk cId="2799814950" sldId="472"/>
        </pc:sldMkLst>
        <pc:spChg chg="mod">
          <ac:chgData name="Wojciech Kustra" userId="afebd3d0-216b-4c4f-8992-1bf1fda6d5e8" providerId="ADAL" clId="{1D307E72-7901-4E61-A01B-3C4232ABCF63}" dt="2026-05-26T11:45:57.798" v="126"/>
          <ac:spMkLst>
            <pc:docMk/>
            <pc:sldMk cId="2799814950" sldId="472"/>
            <ac:spMk id="9219" creationId="{6C2DDA52-0D78-33D1-30C4-CFBF616317F5}"/>
          </ac:spMkLst>
        </pc:spChg>
        <pc:spChg chg="mod">
          <ac:chgData name="Wojciech Kustra" userId="afebd3d0-216b-4c4f-8992-1bf1fda6d5e8" providerId="ADAL" clId="{1D307E72-7901-4E61-A01B-3C4232ABCF63}" dt="2026-05-26T11:45:57.798" v="126"/>
          <ac:spMkLst>
            <pc:docMk/>
            <pc:sldMk cId="2799814950" sldId="472"/>
            <ac:spMk id="9233" creationId="{1AA1CB49-9B6A-8BFC-020F-3AFAE9EB04A0}"/>
          </ac:spMkLst>
        </pc:spChg>
        <pc:spChg chg="mod">
          <ac:chgData name="Wojciech Kustra" userId="afebd3d0-216b-4c4f-8992-1bf1fda6d5e8" providerId="ADAL" clId="{1D307E72-7901-4E61-A01B-3C4232ABCF63}" dt="2026-05-26T11:45:57.798" v="126"/>
          <ac:spMkLst>
            <pc:docMk/>
            <pc:sldMk cId="2799814950" sldId="472"/>
            <ac:spMk id="9234" creationId="{8CE14101-D3DB-6BB4-D3BC-ABE6EF5C7BB2}"/>
          </ac:spMkLst>
        </pc:spChg>
        <pc:spChg chg="mod">
          <ac:chgData name="Wojciech Kustra" userId="afebd3d0-216b-4c4f-8992-1bf1fda6d5e8" providerId="ADAL" clId="{1D307E72-7901-4E61-A01B-3C4232ABCF63}" dt="2026-05-26T11:45:57.798" v="126"/>
          <ac:spMkLst>
            <pc:docMk/>
            <pc:sldMk cId="2799814950" sldId="472"/>
            <ac:spMk id="9235" creationId="{A19F2584-54E7-731F-7B77-D65C87CAB0E8}"/>
          </ac:spMkLst>
        </pc:spChg>
        <pc:spChg chg="mod">
          <ac:chgData name="Wojciech Kustra" userId="afebd3d0-216b-4c4f-8992-1bf1fda6d5e8" providerId="ADAL" clId="{1D307E72-7901-4E61-A01B-3C4232ABCF63}" dt="2026-05-26T11:45:57.798" v="126"/>
          <ac:spMkLst>
            <pc:docMk/>
            <pc:sldMk cId="2799814950" sldId="472"/>
            <ac:spMk id="9236" creationId="{FAAEA8DC-27F2-2291-2BB0-FA66AFB05547}"/>
          </ac:spMkLst>
        </pc:spChg>
        <pc:spChg chg="mod">
          <ac:chgData name="Wojciech Kustra" userId="afebd3d0-216b-4c4f-8992-1bf1fda6d5e8" providerId="ADAL" clId="{1D307E72-7901-4E61-A01B-3C4232ABCF63}" dt="2026-05-26T11:45:57.798" v="126"/>
          <ac:spMkLst>
            <pc:docMk/>
            <pc:sldMk cId="2799814950" sldId="472"/>
            <ac:spMk id="9237" creationId="{2AE1676A-43DB-CF88-0AA1-5C5CACF5743D}"/>
          </ac:spMkLst>
        </pc:spChg>
        <pc:spChg chg="mod">
          <ac:chgData name="Wojciech Kustra" userId="afebd3d0-216b-4c4f-8992-1bf1fda6d5e8" providerId="ADAL" clId="{1D307E72-7901-4E61-A01B-3C4232ABCF63}" dt="2026-05-26T11:45:57.798" v="126"/>
          <ac:spMkLst>
            <pc:docMk/>
            <pc:sldMk cId="2799814950" sldId="472"/>
            <ac:spMk id="9238" creationId="{24281009-81E6-5DA7-4429-73687D7C7D08}"/>
          </ac:spMkLst>
        </pc:spChg>
        <pc:spChg chg="mod">
          <ac:chgData name="Wojciech Kustra" userId="afebd3d0-216b-4c4f-8992-1bf1fda6d5e8" providerId="ADAL" clId="{1D307E72-7901-4E61-A01B-3C4232ABCF63}" dt="2026-05-26T11:45:57.798" v="126"/>
          <ac:spMkLst>
            <pc:docMk/>
            <pc:sldMk cId="2799814950" sldId="472"/>
            <ac:spMk id="9239" creationId="{688EA9B0-D4E8-1154-0AEF-897DB0B6B57F}"/>
          </ac:spMkLst>
        </pc:spChg>
        <pc:spChg chg="mod">
          <ac:chgData name="Wojciech Kustra" userId="afebd3d0-216b-4c4f-8992-1bf1fda6d5e8" providerId="ADAL" clId="{1D307E72-7901-4E61-A01B-3C4232ABCF63}" dt="2026-05-26T11:46:12.172" v="130" actId="113"/>
          <ac:spMkLst>
            <pc:docMk/>
            <pc:sldMk cId="2799814950" sldId="472"/>
            <ac:spMk id="9252" creationId="{7D74677D-AB61-E3D2-4811-63A520CB6452}"/>
          </ac:spMkLst>
        </pc:spChg>
        <pc:spChg chg="mod">
          <ac:chgData name="Wojciech Kustra" userId="afebd3d0-216b-4c4f-8992-1bf1fda6d5e8" providerId="ADAL" clId="{1D307E72-7901-4E61-A01B-3C4232ABCF63}" dt="2026-05-26T11:45:57.798" v="126"/>
          <ac:spMkLst>
            <pc:docMk/>
            <pc:sldMk cId="2799814950" sldId="472"/>
            <ac:spMk id="9253" creationId="{86E77250-D564-ADD8-0245-345AF4E60692}"/>
          </ac:spMkLst>
        </pc:spChg>
        <pc:spChg chg="mod">
          <ac:chgData name="Wojciech Kustra" userId="afebd3d0-216b-4c4f-8992-1bf1fda6d5e8" providerId="ADAL" clId="{1D307E72-7901-4E61-A01B-3C4232ABCF63}" dt="2026-05-26T11:46:12.172" v="130" actId="113"/>
          <ac:spMkLst>
            <pc:docMk/>
            <pc:sldMk cId="2799814950" sldId="472"/>
            <ac:spMk id="9254" creationId="{3515C40F-5B9B-9068-2DAA-49A679782069}"/>
          </ac:spMkLst>
        </pc:spChg>
      </pc:sldChg>
      <pc:sldChg chg="delSp modSp add del mod">
        <pc:chgData name="Wojciech Kustra" userId="afebd3d0-216b-4c4f-8992-1bf1fda6d5e8" providerId="ADAL" clId="{1D307E72-7901-4E61-A01B-3C4232ABCF63}" dt="2026-05-29T09:09:36.267" v="147"/>
        <pc:sldMkLst>
          <pc:docMk/>
          <pc:sldMk cId="2823424273" sldId="473"/>
        </pc:sldMkLst>
        <pc:spChg chg="mod">
          <ac:chgData name="Wojciech Kustra" userId="afebd3d0-216b-4c4f-8992-1bf1fda6d5e8" providerId="ADAL" clId="{1D307E72-7901-4E61-A01B-3C4232ABCF63}" dt="2026-05-26T11:35:45.150" v="36" actId="27636"/>
          <ac:spMkLst>
            <pc:docMk/>
            <pc:sldMk cId="2823424273" sldId="473"/>
            <ac:spMk id="10243" creationId="{E3F1200B-6085-F913-0ADC-52180FC3C9BA}"/>
          </ac:spMkLst>
        </pc:spChg>
        <pc:spChg chg="mod">
          <ac:chgData name="Wojciech Kustra" userId="afebd3d0-216b-4c4f-8992-1bf1fda6d5e8" providerId="ADAL" clId="{1D307E72-7901-4E61-A01B-3C4232ABCF63}" dt="2026-05-26T11:46:44.846" v="133" actId="1076"/>
          <ac:spMkLst>
            <pc:docMk/>
            <pc:sldMk cId="2823424273" sldId="473"/>
            <ac:spMk id="10245" creationId="{ADEC601D-C047-49D6-847D-256FE2D75140}"/>
          </ac:spMkLst>
        </pc:spChg>
        <pc:spChg chg="mod">
          <ac:chgData name="Wojciech Kustra" userId="afebd3d0-216b-4c4f-8992-1bf1fda6d5e8" providerId="ADAL" clId="{1D307E72-7901-4E61-A01B-3C4232ABCF63}" dt="2026-05-26T11:46:44.846" v="133" actId="1076"/>
          <ac:spMkLst>
            <pc:docMk/>
            <pc:sldMk cId="2823424273" sldId="473"/>
            <ac:spMk id="10246" creationId="{307E081E-B9A4-6D30-C3B7-BF38AE6122FD}"/>
          </ac:spMkLst>
        </pc:spChg>
        <pc:grpChg chg="mod">
          <ac:chgData name="Wojciech Kustra" userId="afebd3d0-216b-4c4f-8992-1bf1fda6d5e8" providerId="ADAL" clId="{1D307E72-7901-4E61-A01B-3C4232ABCF63}" dt="2026-05-26T11:46:44.846" v="133" actId="1076"/>
          <ac:grpSpMkLst>
            <pc:docMk/>
            <pc:sldMk cId="2823424273" sldId="473"/>
            <ac:grpSpMk id="10244" creationId="{11E1FE55-D1F5-C5A9-1DE0-63A811F439D0}"/>
          </ac:grpSpMkLst>
        </pc:grpChg>
      </pc:sldChg>
      <pc:sldChg chg="delSp add del mod">
        <pc:chgData name="Wojciech Kustra" userId="afebd3d0-216b-4c4f-8992-1bf1fda6d5e8" providerId="ADAL" clId="{1D307E72-7901-4E61-A01B-3C4232ABCF63}" dt="2026-05-29T09:09:38.962" v="149"/>
        <pc:sldMkLst>
          <pc:docMk/>
          <pc:sldMk cId="2867876036" sldId="474"/>
        </pc:sldMkLst>
      </pc:sldChg>
      <pc:sldChg chg="add del">
        <pc:chgData name="Wojciech Kustra" userId="afebd3d0-216b-4c4f-8992-1bf1fda6d5e8" providerId="ADAL" clId="{1D307E72-7901-4E61-A01B-3C4232ABCF63}" dt="2026-05-29T09:09:47.434" v="151"/>
        <pc:sldMkLst>
          <pc:docMk/>
          <pc:sldMk cId="4012173518" sldId="475"/>
        </pc:sldMkLst>
      </pc:sldChg>
      <pc:sldChg chg="add del">
        <pc:chgData name="Wojciech Kustra" userId="afebd3d0-216b-4c4f-8992-1bf1fda6d5e8" providerId="ADAL" clId="{1D307E72-7901-4E61-A01B-3C4232ABCF63}" dt="2026-05-29T09:09:50.742" v="153"/>
        <pc:sldMkLst>
          <pc:docMk/>
          <pc:sldMk cId="2964795563" sldId="476"/>
        </pc:sldMkLst>
      </pc:sldChg>
      <pc:sldChg chg="add del">
        <pc:chgData name="Wojciech Kustra" userId="afebd3d0-216b-4c4f-8992-1bf1fda6d5e8" providerId="ADAL" clId="{1D307E72-7901-4E61-A01B-3C4232ABCF63}" dt="2026-05-29T09:09:54.548" v="155"/>
        <pc:sldMkLst>
          <pc:docMk/>
          <pc:sldMk cId="3274146686" sldId="477"/>
        </pc:sldMkLst>
      </pc:sldChg>
      <pc:sldChg chg="modSp add del mod">
        <pc:chgData name="Wojciech Kustra" userId="afebd3d0-216b-4c4f-8992-1bf1fda6d5e8" providerId="ADAL" clId="{1D307E72-7901-4E61-A01B-3C4232ABCF63}" dt="2026-05-29T09:09:57.083" v="157"/>
        <pc:sldMkLst>
          <pc:docMk/>
          <pc:sldMk cId="1623182542" sldId="478"/>
        </pc:sldMkLst>
        <pc:spChg chg="mod">
          <ac:chgData name="Wojciech Kustra" userId="afebd3d0-216b-4c4f-8992-1bf1fda6d5e8" providerId="ADAL" clId="{1D307E72-7901-4E61-A01B-3C4232ABCF63}" dt="2026-05-26T11:39:09.550" v="47" actId="27636"/>
          <ac:spMkLst>
            <pc:docMk/>
            <pc:sldMk cId="1623182542" sldId="478"/>
            <ac:spMk id="19459" creationId="{6AF1451E-D66C-1CB5-18B4-78F768815FA0}"/>
          </ac:spMkLst>
        </pc:spChg>
      </pc:sldChg>
      <pc:sldChg chg="add del">
        <pc:chgData name="Wojciech Kustra" userId="afebd3d0-216b-4c4f-8992-1bf1fda6d5e8" providerId="ADAL" clId="{1D307E72-7901-4E61-A01B-3C4232ABCF63}" dt="2026-05-29T09:10:05.744" v="159"/>
        <pc:sldMkLst>
          <pc:docMk/>
          <pc:sldMk cId="1779748627" sldId="479"/>
        </pc:sldMkLst>
      </pc:sldChg>
      <pc:sldChg chg="modSp add del mod">
        <pc:chgData name="Wojciech Kustra" userId="afebd3d0-216b-4c4f-8992-1bf1fda6d5e8" providerId="ADAL" clId="{1D307E72-7901-4E61-A01B-3C4232ABCF63}" dt="2026-05-29T09:10:08.925" v="161"/>
        <pc:sldMkLst>
          <pc:docMk/>
          <pc:sldMk cId="3582628652" sldId="480"/>
        </pc:sldMkLst>
        <pc:spChg chg="mod">
          <ac:chgData name="Wojciech Kustra" userId="afebd3d0-216b-4c4f-8992-1bf1fda6d5e8" providerId="ADAL" clId="{1D307E72-7901-4E61-A01B-3C4232ABCF63}" dt="2026-05-26T11:40:13.274" v="52" actId="27636"/>
          <ac:spMkLst>
            <pc:docMk/>
            <pc:sldMk cId="3582628652" sldId="480"/>
            <ac:spMk id="22531" creationId="{6B4922F6-C862-57A3-93FD-B7FDED296799}"/>
          </ac:spMkLst>
        </pc:spChg>
      </pc:sldChg>
      <pc:sldChg chg="delSp modSp add del mod">
        <pc:chgData name="Wojciech Kustra" userId="afebd3d0-216b-4c4f-8992-1bf1fda6d5e8" providerId="ADAL" clId="{1D307E72-7901-4E61-A01B-3C4232ABCF63}" dt="2026-05-29T09:10:12.568" v="163"/>
        <pc:sldMkLst>
          <pc:docMk/>
          <pc:sldMk cId="2509615320" sldId="481"/>
        </pc:sldMkLst>
        <pc:spChg chg="mod">
          <ac:chgData name="Wojciech Kustra" userId="afebd3d0-216b-4c4f-8992-1bf1fda6d5e8" providerId="ADAL" clId="{1D307E72-7901-4E61-A01B-3C4232ABCF63}" dt="2026-05-26T11:41:22.501" v="60"/>
          <ac:spMkLst>
            <pc:docMk/>
            <pc:sldMk cId="2509615320" sldId="481"/>
            <ac:spMk id="3" creationId="{E40356A7-FDD2-D9D8-8672-A868FC027DAA}"/>
          </ac:spMkLst>
        </pc:spChg>
        <pc:spChg chg="mod">
          <ac:chgData name="Wojciech Kustra" userId="afebd3d0-216b-4c4f-8992-1bf1fda6d5e8" providerId="ADAL" clId="{1D307E72-7901-4E61-A01B-3C4232ABCF63}" dt="2026-05-26T11:41:44.522" v="65" actId="1076"/>
          <ac:spMkLst>
            <pc:docMk/>
            <pc:sldMk cId="2509615320" sldId="481"/>
            <ac:spMk id="23555" creationId="{6C7D1CEC-9B4D-61C6-837C-F97E9C936EAE}"/>
          </ac:spMkLst>
        </pc:spChg>
        <pc:spChg chg="mod">
          <ac:chgData name="Wojciech Kustra" userId="afebd3d0-216b-4c4f-8992-1bf1fda6d5e8" providerId="ADAL" clId="{1D307E72-7901-4E61-A01B-3C4232ABCF63}" dt="2026-05-26T11:41:44.522" v="65" actId="1076"/>
          <ac:spMkLst>
            <pc:docMk/>
            <pc:sldMk cId="2509615320" sldId="481"/>
            <ac:spMk id="23557" creationId="{EA088ED2-7F50-43A4-531C-EAE3D18CDD02}"/>
          </ac:spMkLst>
        </pc:spChg>
        <pc:spChg chg="mod">
          <ac:chgData name="Wojciech Kustra" userId="afebd3d0-216b-4c4f-8992-1bf1fda6d5e8" providerId="ADAL" clId="{1D307E72-7901-4E61-A01B-3C4232ABCF63}" dt="2026-05-26T11:41:44.522" v="65" actId="1076"/>
          <ac:spMkLst>
            <pc:docMk/>
            <pc:sldMk cId="2509615320" sldId="481"/>
            <ac:spMk id="23558" creationId="{C7181AF1-A52A-7BB9-B1C0-4796F99FF91A}"/>
          </ac:spMkLst>
        </pc:spChg>
        <pc:spChg chg="mod">
          <ac:chgData name="Wojciech Kustra" userId="afebd3d0-216b-4c4f-8992-1bf1fda6d5e8" providerId="ADAL" clId="{1D307E72-7901-4E61-A01B-3C4232ABCF63}" dt="2026-05-26T11:41:44.522" v="65" actId="1076"/>
          <ac:spMkLst>
            <pc:docMk/>
            <pc:sldMk cId="2509615320" sldId="481"/>
            <ac:spMk id="23560" creationId="{18C5DEB2-94AD-7666-50CC-49D4074C6BDF}"/>
          </ac:spMkLst>
        </pc:spChg>
        <pc:spChg chg="mod">
          <ac:chgData name="Wojciech Kustra" userId="afebd3d0-216b-4c4f-8992-1bf1fda6d5e8" providerId="ADAL" clId="{1D307E72-7901-4E61-A01B-3C4232ABCF63}" dt="2026-05-26T11:41:44.522" v="65" actId="1076"/>
          <ac:spMkLst>
            <pc:docMk/>
            <pc:sldMk cId="2509615320" sldId="481"/>
            <ac:spMk id="23561" creationId="{E691BA98-B139-5BF7-7D43-5614D5F2870F}"/>
          </ac:spMkLst>
        </pc:spChg>
        <pc:spChg chg="mod">
          <ac:chgData name="Wojciech Kustra" userId="afebd3d0-216b-4c4f-8992-1bf1fda6d5e8" providerId="ADAL" clId="{1D307E72-7901-4E61-A01B-3C4232ABCF63}" dt="2026-05-26T11:41:34.765" v="64" actId="1076"/>
          <ac:spMkLst>
            <pc:docMk/>
            <pc:sldMk cId="2509615320" sldId="481"/>
            <ac:spMk id="23563" creationId="{82F7A47E-22D4-A763-37A2-47B7B05481BD}"/>
          </ac:spMkLst>
        </pc:spChg>
        <pc:spChg chg="mod">
          <ac:chgData name="Wojciech Kustra" userId="afebd3d0-216b-4c4f-8992-1bf1fda6d5e8" providerId="ADAL" clId="{1D307E72-7901-4E61-A01B-3C4232ABCF63}" dt="2026-05-26T11:41:44.522" v="65" actId="1076"/>
          <ac:spMkLst>
            <pc:docMk/>
            <pc:sldMk cId="2509615320" sldId="481"/>
            <ac:spMk id="23564" creationId="{B2440BA7-E469-CF07-0112-2519FD333E8B}"/>
          </ac:spMkLst>
        </pc:spChg>
        <pc:spChg chg="mod">
          <ac:chgData name="Wojciech Kustra" userId="afebd3d0-216b-4c4f-8992-1bf1fda6d5e8" providerId="ADAL" clId="{1D307E72-7901-4E61-A01B-3C4232ABCF63}" dt="2026-05-26T11:41:34.765" v="64" actId="1076"/>
          <ac:spMkLst>
            <pc:docMk/>
            <pc:sldMk cId="2509615320" sldId="481"/>
            <ac:spMk id="23566" creationId="{198ED02E-56BC-F7BD-E1DA-BE84D7F62652}"/>
          </ac:spMkLst>
        </pc:spChg>
        <pc:spChg chg="mod">
          <ac:chgData name="Wojciech Kustra" userId="afebd3d0-216b-4c4f-8992-1bf1fda6d5e8" providerId="ADAL" clId="{1D307E72-7901-4E61-A01B-3C4232ABCF63}" dt="2026-05-26T11:41:34.765" v="64" actId="1076"/>
          <ac:spMkLst>
            <pc:docMk/>
            <pc:sldMk cId="2509615320" sldId="481"/>
            <ac:spMk id="23567" creationId="{73C21D69-6C54-E2BE-7BF4-170006DE254A}"/>
          </ac:spMkLst>
        </pc:spChg>
        <pc:spChg chg="mod">
          <ac:chgData name="Wojciech Kustra" userId="afebd3d0-216b-4c4f-8992-1bf1fda6d5e8" providerId="ADAL" clId="{1D307E72-7901-4E61-A01B-3C4232ABCF63}" dt="2026-05-26T11:41:44.522" v="65" actId="1076"/>
          <ac:spMkLst>
            <pc:docMk/>
            <pc:sldMk cId="2509615320" sldId="481"/>
            <ac:spMk id="23568" creationId="{32DBF4E8-079B-F465-78EE-A57C9669325E}"/>
          </ac:spMkLst>
        </pc:spChg>
        <pc:spChg chg="mod">
          <ac:chgData name="Wojciech Kustra" userId="afebd3d0-216b-4c4f-8992-1bf1fda6d5e8" providerId="ADAL" clId="{1D307E72-7901-4E61-A01B-3C4232ABCF63}" dt="2026-05-26T11:41:44.522" v="65" actId="1076"/>
          <ac:spMkLst>
            <pc:docMk/>
            <pc:sldMk cId="2509615320" sldId="481"/>
            <ac:spMk id="23569" creationId="{6C9FC242-D9C0-FA1C-4A84-872CAA799ECA}"/>
          </ac:spMkLst>
        </pc:spChg>
        <pc:spChg chg="mod">
          <ac:chgData name="Wojciech Kustra" userId="afebd3d0-216b-4c4f-8992-1bf1fda6d5e8" providerId="ADAL" clId="{1D307E72-7901-4E61-A01B-3C4232ABCF63}" dt="2026-05-26T11:41:44.522" v="65" actId="1076"/>
          <ac:spMkLst>
            <pc:docMk/>
            <pc:sldMk cId="2509615320" sldId="481"/>
            <ac:spMk id="23570" creationId="{EC1C8987-4060-6B0C-F398-0611356110C8}"/>
          </ac:spMkLst>
        </pc:spChg>
        <pc:spChg chg="mod">
          <ac:chgData name="Wojciech Kustra" userId="afebd3d0-216b-4c4f-8992-1bf1fda6d5e8" providerId="ADAL" clId="{1D307E72-7901-4E61-A01B-3C4232ABCF63}" dt="2026-05-26T11:41:44.522" v="65" actId="1076"/>
          <ac:spMkLst>
            <pc:docMk/>
            <pc:sldMk cId="2509615320" sldId="481"/>
            <ac:spMk id="23572" creationId="{7E1B5BD7-3A1A-BB08-12A6-D89F17551AD4}"/>
          </ac:spMkLst>
        </pc:spChg>
      </pc:sldChg>
      <pc:sldChg chg="delSp modSp add del mod">
        <pc:chgData name="Wojciech Kustra" userId="afebd3d0-216b-4c4f-8992-1bf1fda6d5e8" providerId="ADAL" clId="{1D307E72-7901-4E61-A01B-3C4232ABCF63}" dt="2026-05-29T09:10:25.987" v="167"/>
        <pc:sldMkLst>
          <pc:docMk/>
          <pc:sldMk cId="1668506007" sldId="482"/>
        </pc:sldMkLst>
        <pc:spChg chg="mod">
          <ac:chgData name="Wojciech Kustra" userId="afebd3d0-216b-4c4f-8992-1bf1fda6d5e8" providerId="ADAL" clId="{1D307E72-7901-4E61-A01B-3C4232ABCF63}" dt="2026-05-26T11:41:54.301" v="68"/>
          <ac:spMkLst>
            <pc:docMk/>
            <pc:sldMk cId="1668506007" sldId="482"/>
            <ac:spMk id="3" creationId="{BFA77C54-93C5-6046-2084-01ABE3C2F55F}"/>
          </ac:spMkLst>
        </pc:spChg>
        <pc:spChg chg="mod">
          <ac:chgData name="Wojciech Kustra" userId="afebd3d0-216b-4c4f-8992-1bf1fda6d5e8" providerId="ADAL" clId="{1D307E72-7901-4E61-A01B-3C4232ABCF63}" dt="2026-05-26T11:42:03.925" v="73" actId="1076"/>
          <ac:spMkLst>
            <pc:docMk/>
            <pc:sldMk cId="1668506007" sldId="482"/>
            <ac:spMk id="24579" creationId="{2325DC18-1F16-43E9-66C7-47B0AE88FE66}"/>
          </ac:spMkLst>
        </pc:spChg>
        <pc:spChg chg="mod">
          <ac:chgData name="Wojciech Kustra" userId="afebd3d0-216b-4c4f-8992-1bf1fda6d5e8" providerId="ADAL" clId="{1D307E72-7901-4E61-A01B-3C4232ABCF63}" dt="2026-05-26T11:42:03.925" v="73" actId="1076"/>
          <ac:spMkLst>
            <pc:docMk/>
            <pc:sldMk cId="1668506007" sldId="482"/>
            <ac:spMk id="24581" creationId="{B22C2DCF-CFEF-2D45-D1B7-6E61A11322EB}"/>
          </ac:spMkLst>
        </pc:spChg>
        <pc:spChg chg="mod">
          <ac:chgData name="Wojciech Kustra" userId="afebd3d0-216b-4c4f-8992-1bf1fda6d5e8" providerId="ADAL" clId="{1D307E72-7901-4E61-A01B-3C4232ABCF63}" dt="2026-05-26T11:42:03.925" v="73" actId="1076"/>
          <ac:spMkLst>
            <pc:docMk/>
            <pc:sldMk cId="1668506007" sldId="482"/>
            <ac:spMk id="24582" creationId="{948112F3-BBD5-CC12-3BEE-74A574574A0F}"/>
          </ac:spMkLst>
        </pc:spChg>
        <pc:spChg chg="mod">
          <ac:chgData name="Wojciech Kustra" userId="afebd3d0-216b-4c4f-8992-1bf1fda6d5e8" providerId="ADAL" clId="{1D307E72-7901-4E61-A01B-3C4232ABCF63}" dt="2026-05-26T11:42:03.925" v="73" actId="1076"/>
          <ac:spMkLst>
            <pc:docMk/>
            <pc:sldMk cId="1668506007" sldId="482"/>
            <ac:spMk id="24583" creationId="{EAE25E85-AAF1-145C-8049-D5DA75E69615}"/>
          </ac:spMkLst>
        </pc:spChg>
        <pc:spChg chg="mod">
          <ac:chgData name="Wojciech Kustra" userId="afebd3d0-216b-4c4f-8992-1bf1fda6d5e8" providerId="ADAL" clId="{1D307E72-7901-4E61-A01B-3C4232ABCF63}" dt="2026-05-26T11:42:03.925" v="73" actId="1076"/>
          <ac:spMkLst>
            <pc:docMk/>
            <pc:sldMk cId="1668506007" sldId="482"/>
            <ac:spMk id="24584" creationId="{DFAED3BF-5DAB-6976-7A6F-D95A4FD19426}"/>
          </ac:spMkLst>
        </pc:spChg>
        <pc:spChg chg="mod">
          <ac:chgData name="Wojciech Kustra" userId="afebd3d0-216b-4c4f-8992-1bf1fda6d5e8" providerId="ADAL" clId="{1D307E72-7901-4E61-A01B-3C4232ABCF63}" dt="2026-05-26T11:42:03.925" v="73" actId="1076"/>
          <ac:spMkLst>
            <pc:docMk/>
            <pc:sldMk cId="1668506007" sldId="482"/>
            <ac:spMk id="24589" creationId="{FC047A60-04DC-8951-80AD-A3E813704345}"/>
          </ac:spMkLst>
        </pc:spChg>
        <pc:spChg chg="mod">
          <ac:chgData name="Wojciech Kustra" userId="afebd3d0-216b-4c4f-8992-1bf1fda6d5e8" providerId="ADAL" clId="{1D307E72-7901-4E61-A01B-3C4232ABCF63}" dt="2026-05-26T11:42:03.925" v="73" actId="1076"/>
          <ac:spMkLst>
            <pc:docMk/>
            <pc:sldMk cId="1668506007" sldId="482"/>
            <ac:spMk id="24590" creationId="{C8666980-DE85-BCBF-B9C0-CB5E1D98ED0F}"/>
          </ac:spMkLst>
        </pc:spChg>
        <pc:spChg chg="mod">
          <ac:chgData name="Wojciech Kustra" userId="afebd3d0-216b-4c4f-8992-1bf1fda6d5e8" providerId="ADAL" clId="{1D307E72-7901-4E61-A01B-3C4232ABCF63}" dt="2026-05-26T11:42:03.925" v="73" actId="1076"/>
          <ac:spMkLst>
            <pc:docMk/>
            <pc:sldMk cId="1668506007" sldId="482"/>
            <ac:spMk id="24592" creationId="{B08BEC5E-3F62-0C51-67E7-FF21086ED72E}"/>
          </ac:spMkLst>
        </pc:spChg>
        <pc:spChg chg="mod">
          <ac:chgData name="Wojciech Kustra" userId="afebd3d0-216b-4c4f-8992-1bf1fda6d5e8" providerId="ADAL" clId="{1D307E72-7901-4E61-A01B-3C4232ABCF63}" dt="2026-05-26T11:42:03.925" v="73" actId="1076"/>
          <ac:spMkLst>
            <pc:docMk/>
            <pc:sldMk cId="1668506007" sldId="482"/>
            <ac:spMk id="24595" creationId="{94AB20FB-22CF-4194-A894-3CE24DFCDE62}"/>
          </ac:spMkLst>
        </pc:spChg>
        <pc:spChg chg="mod">
          <ac:chgData name="Wojciech Kustra" userId="afebd3d0-216b-4c4f-8992-1bf1fda6d5e8" providerId="ADAL" clId="{1D307E72-7901-4E61-A01B-3C4232ABCF63}" dt="2026-05-26T11:42:03.925" v="73" actId="1076"/>
          <ac:spMkLst>
            <pc:docMk/>
            <pc:sldMk cId="1668506007" sldId="482"/>
            <ac:spMk id="24596" creationId="{AE28A98E-F71F-438C-1EE3-AF074CFC5FA7}"/>
          </ac:spMkLst>
        </pc:spChg>
      </pc:sldChg>
      <pc:sldChg chg="delSp modSp add del mod">
        <pc:chgData name="Wojciech Kustra" userId="afebd3d0-216b-4c4f-8992-1bf1fda6d5e8" providerId="ADAL" clId="{1D307E72-7901-4E61-A01B-3C4232ABCF63}" dt="2026-05-29T09:10:16.349" v="165"/>
        <pc:sldMkLst>
          <pc:docMk/>
          <pc:sldMk cId="1332095104" sldId="483"/>
        </pc:sldMkLst>
        <pc:spChg chg="mod">
          <ac:chgData name="Wojciech Kustra" userId="afebd3d0-216b-4c4f-8992-1bf1fda6d5e8" providerId="ADAL" clId="{1D307E72-7901-4E61-A01B-3C4232ABCF63}" dt="2026-05-26T11:42:26.202" v="85" actId="255"/>
          <ac:spMkLst>
            <pc:docMk/>
            <pc:sldMk cId="1332095104" sldId="483"/>
            <ac:spMk id="3" creationId="{2D115C88-B396-20CB-0F9F-3495B931C434}"/>
          </ac:spMkLst>
        </pc:spChg>
        <pc:spChg chg="mod">
          <ac:chgData name="Wojciech Kustra" userId="afebd3d0-216b-4c4f-8992-1bf1fda6d5e8" providerId="ADAL" clId="{1D307E72-7901-4E61-A01B-3C4232ABCF63}" dt="2026-05-26T11:42:37.686" v="88" actId="1076"/>
          <ac:spMkLst>
            <pc:docMk/>
            <pc:sldMk cId="1332095104" sldId="483"/>
            <ac:spMk id="25603" creationId="{97393F12-02FF-E609-4465-1D6942CC0D28}"/>
          </ac:spMkLst>
        </pc:spChg>
        <pc:spChg chg="mod">
          <ac:chgData name="Wojciech Kustra" userId="afebd3d0-216b-4c4f-8992-1bf1fda6d5e8" providerId="ADAL" clId="{1D307E72-7901-4E61-A01B-3C4232ABCF63}" dt="2026-05-26T11:42:44.778" v="93" actId="1076"/>
          <ac:spMkLst>
            <pc:docMk/>
            <pc:sldMk cId="1332095104" sldId="483"/>
            <ac:spMk id="25604" creationId="{4A770987-0C13-9A4D-BCEF-D0A4526A52FE}"/>
          </ac:spMkLst>
        </pc:spChg>
        <pc:spChg chg="mod">
          <ac:chgData name="Wojciech Kustra" userId="afebd3d0-216b-4c4f-8992-1bf1fda6d5e8" providerId="ADAL" clId="{1D307E72-7901-4E61-A01B-3C4232ABCF63}" dt="2026-05-26T11:42:44.778" v="93" actId="1076"/>
          <ac:spMkLst>
            <pc:docMk/>
            <pc:sldMk cId="1332095104" sldId="483"/>
            <ac:spMk id="25606" creationId="{7D14F862-8D5D-6AAD-B198-60F084F35C9C}"/>
          </ac:spMkLst>
        </pc:spChg>
        <pc:spChg chg="mod">
          <ac:chgData name="Wojciech Kustra" userId="afebd3d0-216b-4c4f-8992-1bf1fda6d5e8" providerId="ADAL" clId="{1D307E72-7901-4E61-A01B-3C4232ABCF63}" dt="2026-05-26T11:42:44.778" v="93" actId="1076"/>
          <ac:spMkLst>
            <pc:docMk/>
            <pc:sldMk cId="1332095104" sldId="483"/>
            <ac:spMk id="25607" creationId="{22E30274-A8FB-FE5C-73DC-E4918B0A20C0}"/>
          </ac:spMkLst>
        </pc:spChg>
        <pc:spChg chg="mod">
          <ac:chgData name="Wojciech Kustra" userId="afebd3d0-216b-4c4f-8992-1bf1fda6d5e8" providerId="ADAL" clId="{1D307E72-7901-4E61-A01B-3C4232ABCF63}" dt="2026-05-26T11:42:44.778" v="93" actId="1076"/>
          <ac:spMkLst>
            <pc:docMk/>
            <pc:sldMk cId="1332095104" sldId="483"/>
            <ac:spMk id="25610" creationId="{C67C5089-40FF-20D8-37F4-DD3FC244F5E3}"/>
          </ac:spMkLst>
        </pc:spChg>
        <pc:spChg chg="mod">
          <ac:chgData name="Wojciech Kustra" userId="afebd3d0-216b-4c4f-8992-1bf1fda6d5e8" providerId="ADAL" clId="{1D307E72-7901-4E61-A01B-3C4232ABCF63}" dt="2026-05-26T11:42:39.335" v="92" actId="1076"/>
          <ac:spMkLst>
            <pc:docMk/>
            <pc:sldMk cId="1332095104" sldId="483"/>
            <ac:spMk id="25611" creationId="{1A9B4011-2A04-43CD-2B09-8641DECF3810}"/>
          </ac:spMkLst>
        </pc:spChg>
        <pc:spChg chg="mod">
          <ac:chgData name="Wojciech Kustra" userId="afebd3d0-216b-4c4f-8992-1bf1fda6d5e8" providerId="ADAL" clId="{1D307E72-7901-4E61-A01B-3C4232ABCF63}" dt="2026-05-26T11:42:44.778" v="93" actId="1076"/>
          <ac:spMkLst>
            <pc:docMk/>
            <pc:sldMk cId="1332095104" sldId="483"/>
            <ac:spMk id="25612" creationId="{98086355-D893-DED6-78D2-B9190FACC322}"/>
          </ac:spMkLst>
        </pc:spChg>
        <pc:spChg chg="mod">
          <ac:chgData name="Wojciech Kustra" userId="afebd3d0-216b-4c4f-8992-1bf1fda6d5e8" providerId="ADAL" clId="{1D307E72-7901-4E61-A01B-3C4232ABCF63}" dt="2026-05-26T11:42:44.778" v="93" actId="1076"/>
          <ac:spMkLst>
            <pc:docMk/>
            <pc:sldMk cId="1332095104" sldId="483"/>
            <ac:spMk id="25613" creationId="{C7394ACB-2C86-E80B-2A22-D913CFC1AFB8}"/>
          </ac:spMkLst>
        </pc:spChg>
        <pc:spChg chg="mod">
          <ac:chgData name="Wojciech Kustra" userId="afebd3d0-216b-4c4f-8992-1bf1fda6d5e8" providerId="ADAL" clId="{1D307E72-7901-4E61-A01B-3C4232ABCF63}" dt="2026-05-26T11:42:44.778" v="93" actId="1076"/>
          <ac:spMkLst>
            <pc:docMk/>
            <pc:sldMk cId="1332095104" sldId="483"/>
            <ac:spMk id="25615" creationId="{EB1784CE-AEDB-6E8D-E1EF-02B79F52A6E1}"/>
          </ac:spMkLst>
        </pc:spChg>
        <pc:spChg chg="mod">
          <ac:chgData name="Wojciech Kustra" userId="afebd3d0-216b-4c4f-8992-1bf1fda6d5e8" providerId="ADAL" clId="{1D307E72-7901-4E61-A01B-3C4232ABCF63}" dt="2026-05-26T11:42:44.778" v="93" actId="1076"/>
          <ac:spMkLst>
            <pc:docMk/>
            <pc:sldMk cId="1332095104" sldId="483"/>
            <ac:spMk id="25616" creationId="{6418831F-740B-17B8-894C-8884C30BE496}"/>
          </ac:spMkLst>
        </pc:spChg>
        <pc:spChg chg="mod">
          <ac:chgData name="Wojciech Kustra" userId="afebd3d0-216b-4c4f-8992-1bf1fda6d5e8" providerId="ADAL" clId="{1D307E72-7901-4E61-A01B-3C4232ABCF63}" dt="2026-05-26T11:42:44.778" v="93" actId="1076"/>
          <ac:spMkLst>
            <pc:docMk/>
            <pc:sldMk cId="1332095104" sldId="483"/>
            <ac:spMk id="25617" creationId="{DB393F02-1873-81F5-49F5-F0C66AB338E6}"/>
          </ac:spMkLst>
        </pc:spChg>
        <pc:spChg chg="mod">
          <ac:chgData name="Wojciech Kustra" userId="afebd3d0-216b-4c4f-8992-1bf1fda6d5e8" providerId="ADAL" clId="{1D307E72-7901-4E61-A01B-3C4232ABCF63}" dt="2026-05-26T11:42:57.002" v="96" actId="1076"/>
          <ac:spMkLst>
            <pc:docMk/>
            <pc:sldMk cId="1332095104" sldId="483"/>
            <ac:spMk id="25619" creationId="{9B9135FE-0D32-6369-8F66-0FAEC591A65C}"/>
          </ac:spMkLst>
        </pc:spChg>
        <pc:spChg chg="mod">
          <ac:chgData name="Wojciech Kustra" userId="afebd3d0-216b-4c4f-8992-1bf1fda6d5e8" providerId="ADAL" clId="{1D307E72-7901-4E61-A01B-3C4232ABCF63}" dt="2026-05-26T11:43:00.078" v="97" actId="1076"/>
          <ac:spMkLst>
            <pc:docMk/>
            <pc:sldMk cId="1332095104" sldId="483"/>
            <ac:spMk id="25620" creationId="{DEBE4CEC-51F0-5CD7-A328-A685A5FA6F6B}"/>
          </ac:spMkLst>
        </pc:spChg>
      </pc:sldChg>
      <pc:sldChg chg="add del">
        <pc:chgData name="Wojciech Kustra" userId="afebd3d0-216b-4c4f-8992-1bf1fda6d5e8" providerId="ADAL" clId="{1D307E72-7901-4E61-A01B-3C4232ABCF63}" dt="2026-05-29T09:10:34.270" v="169"/>
        <pc:sldMkLst>
          <pc:docMk/>
          <pc:sldMk cId="2955415216" sldId="484"/>
        </pc:sldMkLst>
      </pc:sldChg>
      <pc:sldChg chg="add del">
        <pc:chgData name="Wojciech Kustra" userId="afebd3d0-216b-4c4f-8992-1bf1fda6d5e8" providerId="ADAL" clId="{1D307E72-7901-4E61-A01B-3C4232ABCF63}" dt="2026-05-29T09:10:36.257" v="171"/>
        <pc:sldMkLst>
          <pc:docMk/>
          <pc:sldMk cId="314911620" sldId="485"/>
        </pc:sldMkLst>
      </pc:sldChg>
      <pc:sldChg chg="add del">
        <pc:chgData name="Wojciech Kustra" userId="afebd3d0-216b-4c4f-8992-1bf1fda6d5e8" providerId="ADAL" clId="{1D307E72-7901-4E61-A01B-3C4232ABCF63}" dt="2026-05-29T09:10:40.151" v="173"/>
        <pc:sldMkLst>
          <pc:docMk/>
          <pc:sldMk cId="3619792807" sldId="486"/>
        </pc:sldMkLst>
      </pc:sldChg>
      <pc:sldChg chg="add del">
        <pc:chgData name="Wojciech Kustra" userId="afebd3d0-216b-4c4f-8992-1bf1fda6d5e8" providerId="ADAL" clId="{1D307E72-7901-4E61-A01B-3C4232ABCF63}" dt="2026-05-29T09:10:46.005" v="177"/>
        <pc:sldMkLst>
          <pc:docMk/>
          <pc:sldMk cId="1967919470" sldId="487"/>
        </pc:sldMkLst>
      </pc:sldChg>
      <pc:sldChg chg="modSp add del mod">
        <pc:chgData name="Wojciech Kustra" userId="afebd3d0-216b-4c4f-8992-1bf1fda6d5e8" providerId="ADAL" clId="{1D307E72-7901-4E61-A01B-3C4232ABCF63}" dt="2026-05-29T09:10:55.180" v="179"/>
        <pc:sldMkLst>
          <pc:docMk/>
          <pc:sldMk cId="2977226293" sldId="488"/>
        </pc:sldMkLst>
        <pc:spChg chg="mod">
          <ac:chgData name="Wojciech Kustra" userId="afebd3d0-216b-4c4f-8992-1bf1fda6d5e8" providerId="ADAL" clId="{1D307E72-7901-4E61-A01B-3C4232ABCF63}" dt="2026-05-26T11:43:12.764" v="100" actId="27636"/>
          <ac:spMkLst>
            <pc:docMk/>
            <pc:sldMk cId="2977226293" sldId="488"/>
            <ac:spMk id="32771" creationId="{FD2B76DE-9C73-7CC0-D8A3-D523B5A6BA40}"/>
          </ac:spMkLst>
        </pc:spChg>
      </pc:sldChg>
      <pc:sldChg chg="add del">
        <pc:chgData name="Wojciech Kustra" userId="afebd3d0-216b-4c4f-8992-1bf1fda6d5e8" providerId="ADAL" clId="{1D307E72-7901-4E61-A01B-3C4232ABCF63}" dt="2026-05-29T09:10:58.213" v="181"/>
        <pc:sldMkLst>
          <pc:docMk/>
          <pc:sldMk cId="3999181841" sldId="489"/>
        </pc:sldMkLst>
      </pc:sldChg>
      <pc:sldChg chg="add del">
        <pc:chgData name="Wojciech Kustra" userId="afebd3d0-216b-4c4f-8992-1bf1fda6d5e8" providerId="ADAL" clId="{1D307E72-7901-4E61-A01B-3C4232ABCF63}" dt="2026-05-29T09:11:11.506" v="183"/>
        <pc:sldMkLst>
          <pc:docMk/>
          <pc:sldMk cId="3275155480" sldId="490"/>
        </pc:sldMkLst>
      </pc:sldChg>
      <pc:sldChg chg="add del">
        <pc:chgData name="Wojciech Kustra" userId="afebd3d0-216b-4c4f-8992-1bf1fda6d5e8" providerId="ADAL" clId="{1D307E72-7901-4E61-A01B-3C4232ABCF63}" dt="2026-05-29T09:11:14.047" v="185"/>
        <pc:sldMkLst>
          <pc:docMk/>
          <pc:sldMk cId="1394889092" sldId="491"/>
        </pc:sldMkLst>
      </pc:sldChg>
      <pc:sldChg chg="add del">
        <pc:chgData name="Wojciech Kustra" userId="afebd3d0-216b-4c4f-8992-1bf1fda6d5e8" providerId="ADAL" clId="{1D307E72-7901-4E61-A01B-3C4232ABCF63}" dt="2026-05-29T09:11:28.844" v="189"/>
        <pc:sldMkLst>
          <pc:docMk/>
          <pc:sldMk cId="1033171909" sldId="492"/>
        </pc:sldMkLst>
      </pc:sldChg>
      <pc:sldChg chg="add del">
        <pc:chgData name="Wojciech Kustra" userId="afebd3d0-216b-4c4f-8992-1bf1fda6d5e8" providerId="ADAL" clId="{1D307E72-7901-4E61-A01B-3C4232ABCF63}" dt="2026-05-29T09:11:18.231" v="187"/>
        <pc:sldMkLst>
          <pc:docMk/>
          <pc:sldMk cId="338387221" sldId="493"/>
        </pc:sldMkLst>
      </pc:sldChg>
      <pc:sldChg chg="add">
        <pc:chgData name="Wojciech Kustra" userId="afebd3d0-216b-4c4f-8992-1bf1fda6d5e8" providerId="ADAL" clId="{1D307E72-7901-4E61-A01B-3C4232ABCF63}" dt="2026-05-29T09:09:06.463" v="138"/>
        <pc:sldMkLst>
          <pc:docMk/>
          <pc:sldMk cId="2090070449" sldId="494"/>
        </pc:sldMkLst>
      </pc:sldChg>
      <pc:sldChg chg="add">
        <pc:chgData name="Wojciech Kustra" userId="afebd3d0-216b-4c4f-8992-1bf1fda6d5e8" providerId="ADAL" clId="{1D307E72-7901-4E61-A01B-3C4232ABCF63}" dt="2026-05-29T09:09:18.440" v="140"/>
        <pc:sldMkLst>
          <pc:docMk/>
          <pc:sldMk cId="1112352030" sldId="495"/>
        </pc:sldMkLst>
      </pc:sldChg>
      <pc:sldChg chg="add">
        <pc:chgData name="Wojciech Kustra" userId="afebd3d0-216b-4c4f-8992-1bf1fda6d5e8" providerId="ADAL" clId="{1D307E72-7901-4E61-A01B-3C4232ABCF63}" dt="2026-05-29T09:09:21.886" v="142"/>
        <pc:sldMkLst>
          <pc:docMk/>
          <pc:sldMk cId="2037546379" sldId="496"/>
        </pc:sldMkLst>
      </pc:sldChg>
      <pc:sldChg chg="add">
        <pc:chgData name="Wojciech Kustra" userId="afebd3d0-216b-4c4f-8992-1bf1fda6d5e8" providerId="ADAL" clId="{1D307E72-7901-4E61-A01B-3C4232ABCF63}" dt="2026-05-29T09:09:32.639" v="144"/>
        <pc:sldMkLst>
          <pc:docMk/>
          <pc:sldMk cId="1098276662" sldId="497"/>
        </pc:sldMkLst>
      </pc:sldChg>
      <pc:sldChg chg="add">
        <pc:chgData name="Wojciech Kustra" userId="afebd3d0-216b-4c4f-8992-1bf1fda6d5e8" providerId="ADAL" clId="{1D307E72-7901-4E61-A01B-3C4232ABCF63}" dt="2026-05-29T09:09:36.220" v="146"/>
        <pc:sldMkLst>
          <pc:docMk/>
          <pc:sldMk cId="3860460459" sldId="498"/>
        </pc:sldMkLst>
      </pc:sldChg>
      <pc:sldChg chg="add">
        <pc:chgData name="Wojciech Kustra" userId="afebd3d0-216b-4c4f-8992-1bf1fda6d5e8" providerId="ADAL" clId="{1D307E72-7901-4E61-A01B-3C4232ABCF63}" dt="2026-05-29T09:09:38.916" v="148"/>
        <pc:sldMkLst>
          <pc:docMk/>
          <pc:sldMk cId="1412681416" sldId="499"/>
        </pc:sldMkLst>
      </pc:sldChg>
      <pc:sldChg chg="add">
        <pc:chgData name="Wojciech Kustra" userId="afebd3d0-216b-4c4f-8992-1bf1fda6d5e8" providerId="ADAL" clId="{1D307E72-7901-4E61-A01B-3C4232ABCF63}" dt="2026-05-29T09:09:47.381" v="150"/>
        <pc:sldMkLst>
          <pc:docMk/>
          <pc:sldMk cId="3657848244" sldId="500"/>
        </pc:sldMkLst>
      </pc:sldChg>
      <pc:sldChg chg="add">
        <pc:chgData name="Wojciech Kustra" userId="afebd3d0-216b-4c4f-8992-1bf1fda6d5e8" providerId="ADAL" clId="{1D307E72-7901-4E61-A01B-3C4232ABCF63}" dt="2026-05-29T09:09:50.702" v="152"/>
        <pc:sldMkLst>
          <pc:docMk/>
          <pc:sldMk cId="4088094623" sldId="501"/>
        </pc:sldMkLst>
      </pc:sldChg>
      <pc:sldChg chg="add">
        <pc:chgData name="Wojciech Kustra" userId="afebd3d0-216b-4c4f-8992-1bf1fda6d5e8" providerId="ADAL" clId="{1D307E72-7901-4E61-A01B-3C4232ABCF63}" dt="2026-05-29T09:09:54.483" v="154"/>
        <pc:sldMkLst>
          <pc:docMk/>
          <pc:sldMk cId="1367328340" sldId="502"/>
        </pc:sldMkLst>
      </pc:sldChg>
      <pc:sldChg chg="add">
        <pc:chgData name="Wojciech Kustra" userId="afebd3d0-216b-4c4f-8992-1bf1fda6d5e8" providerId="ADAL" clId="{1D307E72-7901-4E61-A01B-3C4232ABCF63}" dt="2026-05-29T09:09:57.032" v="156"/>
        <pc:sldMkLst>
          <pc:docMk/>
          <pc:sldMk cId="2897447870" sldId="503"/>
        </pc:sldMkLst>
      </pc:sldChg>
      <pc:sldChg chg="add">
        <pc:chgData name="Wojciech Kustra" userId="afebd3d0-216b-4c4f-8992-1bf1fda6d5e8" providerId="ADAL" clId="{1D307E72-7901-4E61-A01B-3C4232ABCF63}" dt="2026-05-29T09:10:05.682" v="158"/>
        <pc:sldMkLst>
          <pc:docMk/>
          <pc:sldMk cId="4128474196" sldId="504"/>
        </pc:sldMkLst>
      </pc:sldChg>
      <pc:sldChg chg="add">
        <pc:chgData name="Wojciech Kustra" userId="afebd3d0-216b-4c4f-8992-1bf1fda6d5e8" providerId="ADAL" clId="{1D307E72-7901-4E61-A01B-3C4232ABCF63}" dt="2026-05-29T09:10:08.876" v="160"/>
        <pc:sldMkLst>
          <pc:docMk/>
          <pc:sldMk cId="973946852" sldId="505"/>
        </pc:sldMkLst>
      </pc:sldChg>
      <pc:sldChg chg="add">
        <pc:chgData name="Wojciech Kustra" userId="afebd3d0-216b-4c4f-8992-1bf1fda6d5e8" providerId="ADAL" clId="{1D307E72-7901-4E61-A01B-3C4232ABCF63}" dt="2026-05-29T09:10:12.518" v="162"/>
        <pc:sldMkLst>
          <pc:docMk/>
          <pc:sldMk cId="2248298986" sldId="506"/>
        </pc:sldMkLst>
      </pc:sldChg>
      <pc:sldChg chg="add">
        <pc:chgData name="Wojciech Kustra" userId="afebd3d0-216b-4c4f-8992-1bf1fda6d5e8" providerId="ADAL" clId="{1D307E72-7901-4E61-A01B-3C4232ABCF63}" dt="2026-05-29T09:10:16.294" v="164"/>
        <pc:sldMkLst>
          <pc:docMk/>
          <pc:sldMk cId="3728608458" sldId="507"/>
        </pc:sldMkLst>
      </pc:sldChg>
      <pc:sldChg chg="add">
        <pc:chgData name="Wojciech Kustra" userId="afebd3d0-216b-4c4f-8992-1bf1fda6d5e8" providerId="ADAL" clId="{1D307E72-7901-4E61-A01B-3C4232ABCF63}" dt="2026-05-29T09:10:25.896" v="166"/>
        <pc:sldMkLst>
          <pc:docMk/>
          <pc:sldMk cId="2187532929" sldId="508"/>
        </pc:sldMkLst>
      </pc:sldChg>
      <pc:sldChg chg="add">
        <pc:chgData name="Wojciech Kustra" userId="afebd3d0-216b-4c4f-8992-1bf1fda6d5e8" providerId="ADAL" clId="{1D307E72-7901-4E61-A01B-3C4232ABCF63}" dt="2026-05-29T09:10:34.206" v="168"/>
        <pc:sldMkLst>
          <pc:docMk/>
          <pc:sldMk cId="3608498469" sldId="509"/>
        </pc:sldMkLst>
      </pc:sldChg>
      <pc:sldChg chg="add">
        <pc:chgData name="Wojciech Kustra" userId="afebd3d0-216b-4c4f-8992-1bf1fda6d5e8" providerId="ADAL" clId="{1D307E72-7901-4E61-A01B-3C4232ABCF63}" dt="2026-05-29T09:10:36.213" v="170"/>
        <pc:sldMkLst>
          <pc:docMk/>
          <pc:sldMk cId="2503589285" sldId="510"/>
        </pc:sldMkLst>
      </pc:sldChg>
      <pc:sldChg chg="add">
        <pc:chgData name="Wojciech Kustra" userId="afebd3d0-216b-4c4f-8992-1bf1fda6d5e8" providerId="ADAL" clId="{1D307E72-7901-4E61-A01B-3C4232ABCF63}" dt="2026-05-29T09:10:40.038" v="172"/>
        <pc:sldMkLst>
          <pc:docMk/>
          <pc:sldMk cId="2644648648" sldId="511"/>
        </pc:sldMkLst>
      </pc:sldChg>
      <pc:sldChg chg="add">
        <pc:chgData name="Wojciech Kustra" userId="afebd3d0-216b-4c4f-8992-1bf1fda6d5e8" providerId="ADAL" clId="{1D307E72-7901-4E61-A01B-3C4232ABCF63}" dt="2026-05-29T09:10:42.815" v="174"/>
        <pc:sldMkLst>
          <pc:docMk/>
          <pc:sldMk cId="2426555452" sldId="512"/>
        </pc:sldMkLst>
      </pc:sldChg>
      <pc:sldChg chg="add">
        <pc:chgData name="Wojciech Kustra" userId="afebd3d0-216b-4c4f-8992-1bf1fda6d5e8" providerId="ADAL" clId="{1D307E72-7901-4E61-A01B-3C4232ABCF63}" dt="2026-05-29T09:10:45.937" v="176"/>
        <pc:sldMkLst>
          <pc:docMk/>
          <pc:sldMk cId="915066854" sldId="513"/>
        </pc:sldMkLst>
      </pc:sldChg>
      <pc:sldChg chg="add">
        <pc:chgData name="Wojciech Kustra" userId="afebd3d0-216b-4c4f-8992-1bf1fda6d5e8" providerId="ADAL" clId="{1D307E72-7901-4E61-A01B-3C4232ABCF63}" dt="2026-05-29T09:10:55.071" v="178"/>
        <pc:sldMkLst>
          <pc:docMk/>
          <pc:sldMk cId="1974951311" sldId="514"/>
        </pc:sldMkLst>
      </pc:sldChg>
      <pc:sldChg chg="add">
        <pc:chgData name="Wojciech Kustra" userId="afebd3d0-216b-4c4f-8992-1bf1fda6d5e8" providerId="ADAL" clId="{1D307E72-7901-4E61-A01B-3C4232ABCF63}" dt="2026-05-29T09:10:58.157" v="180"/>
        <pc:sldMkLst>
          <pc:docMk/>
          <pc:sldMk cId="3334617235" sldId="515"/>
        </pc:sldMkLst>
      </pc:sldChg>
      <pc:sldChg chg="add">
        <pc:chgData name="Wojciech Kustra" userId="afebd3d0-216b-4c4f-8992-1bf1fda6d5e8" providerId="ADAL" clId="{1D307E72-7901-4E61-A01B-3C4232ABCF63}" dt="2026-05-29T09:11:11.365" v="182"/>
        <pc:sldMkLst>
          <pc:docMk/>
          <pc:sldMk cId="3339699603" sldId="516"/>
        </pc:sldMkLst>
      </pc:sldChg>
      <pc:sldChg chg="add">
        <pc:chgData name="Wojciech Kustra" userId="afebd3d0-216b-4c4f-8992-1bf1fda6d5e8" providerId="ADAL" clId="{1D307E72-7901-4E61-A01B-3C4232ABCF63}" dt="2026-05-29T09:11:13.977" v="184"/>
        <pc:sldMkLst>
          <pc:docMk/>
          <pc:sldMk cId="3329757277" sldId="517"/>
        </pc:sldMkLst>
      </pc:sldChg>
      <pc:sldChg chg="add">
        <pc:chgData name="Wojciech Kustra" userId="afebd3d0-216b-4c4f-8992-1bf1fda6d5e8" providerId="ADAL" clId="{1D307E72-7901-4E61-A01B-3C4232ABCF63}" dt="2026-05-29T09:11:18.161" v="186"/>
        <pc:sldMkLst>
          <pc:docMk/>
          <pc:sldMk cId="285502460" sldId="518"/>
        </pc:sldMkLst>
      </pc:sldChg>
      <pc:sldChg chg="add">
        <pc:chgData name="Wojciech Kustra" userId="afebd3d0-216b-4c4f-8992-1bf1fda6d5e8" providerId="ADAL" clId="{1D307E72-7901-4E61-A01B-3C4232ABCF63}" dt="2026-05-29T09:11:28.695" v="188"/>
        <pc:sldMkLst>
          <pc:docMk/>
          <pc:sldMk cId="3763123141" sldId="519"/>
        </pc:sldMkLst>
      </pc:sldChg>
    </pc:docChg>
  </pc:docChgLst>
</pc:chgInfo>
</file>

<file path=ppt/drawings/_rels/vmlDrawing1.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29.05.2026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A108C1C1-B267-FA03-55CE-AE56B482D153}"/>
              </a:ext>
            </a:extLst>
          </p:cNvPr>
          <p:cNvSpPr>
            <a:spLocks noGrp="1" noChangeArrowheads="1"/>
          </p:cNvSpPr>
          <p:nvPr>
            <p:ph type="sldNum" sz="quarter" idx="5"/>
          </p:nvPr>
        </p:nvSpPr>
        <p:spPr>
          <a:ln/>
        </p:spPr>
        <p:txBody>
          <a:bodyPr/>
          <a:lstStyle/>
          <a:p>
            <a:fld id="{3A000963-D8AA-4A97-A280-5D4C6F1EACCF}" type="slidenum">
              <a:rPr lang="en-US" altLang="pl-PL"/>
              <a:pPr/>
              <a:t>4</a:t>
            </a:fld>
            <a:endParaRPr lang="en-US" altLang="pl-PL"/>
          </a:p>
        </p:txBody>
      </p:sp>
      <p:sp>
        <p:nvSpPr>
          <p:cNvPr id="47106" name="Rectangle 2">
            <a:extLst>
              <a:ext uri="{FF2B5EF4-FFF2-40B4-BE49-F238E27FC236}">
                <a16:creationId xmlns:a16="http://schemas.microsoft.com/office/drawing/2014/main" id="{B63BED46-3875-1A6D-1493-7079BF2B1FA2}"/>
              </a:ext>
            </a:extLst>
          </p:cNvPr>
          <p:cNvSpPr>
            <a:spLocks noGrp="1" noRot="1" noChangeAspect="1" noChangeArrowheads="1" noTextEdit="1"/>
          </p:cNvSpPr>
          <p:nvPr>
            <p:ph type="sldImg"/>
          </p:nvPr>
        </p:nvSpPr>
        <p:spPr>
          <a:ln/>
        </p:spPr>
      </p:sp>
      <p:sp>
        <p:nvSpPr>
          <p:cNvPr id="47107" name="Rectangle 3">
            <a:extLst>
              <a:ext uri="{FF2B5EF4-FFF2-40B4-BE49-F238E27FC236}">
                <a16:creationId xmlns:a16="http://schemas.microsoft.com/office/drawing/2014/main" id="{A4EFE3C3-6A30-8566-B265-2C70DF730AE7}"/>
              </a:ext>
            </a:extLst>
          </p:cNvPr>
          <p:cNvSpPr>
            <a:spLocks noGrp="1" noChangeArrowheads="1"/>
          </p:cNvSpPr>
          <p:nvPr>
            <p:ph type="body" idx="1"/>
          </p:nvPr>
        </p:nvSpPr>
        <p:spPr/>
        <p:txBody>
          <a:bodyPr/>
          <a:lstStyle/>
          <a:p>
            <a:endParaRPr lang="pl-PL" altLang="pl-PL"/>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1E5301D2-78CD-BB85-B88D-0AFAFB156352}"/>
              </a:ext>
            </a:extLst>
          </p:cNvPr>
          <p:cNvSpPr>
            <a:spLocks noGrp="1" noChangeArrowheads="1"/>
          </p:cNvSpPr>
          <p:nvPr>
            <p:ph type="sldNum" sz="quarter" idx="5"/>
          </p:nvPr>
        </p:nvSpPr>
        <p:spPr>
          <a:ln/>
        </p:spPr>
        <p:txBody>
          <a:bodyPr/>
          <a:lstStyle/>
          <a:p>
            <a:fld id="{CF1E3F9B-1D69-4FAE-841C-656E75B67552}" type="slidenum">
              <a:rPr lang="en-US" altLang="pl-PL"/>
              <a:pPr/>
              <a:t>13</a:t>
            </a:fld>
            <a:endParaRPr lang="en-US" altLang="pl-PL"/>
          </a:p>
        </p:txBody>
      </p:sp>
      <p:sp>
        <p:nvSpPr>
          <p:cNvPr id="54274" name="Rectangle 2">
            <a:extLst>
              <a:ext uri="{FF2B5EF4-FFF2-40B4-BE49-F238E27FC236}">
                <a16:creationId xmlns:a16="http://schemas.microsoft.com/office/drawing/2014/main" id="{E410FF27-2DCC-5EF3-6005-ACCC1C0F4297}"/>
              </a:ext>
            </a:extLst>
          </p:cNvPr>
          <p:cNvSpPr>
            <a:spLocks noGrp="1" noRot="1" noChangeAspect="1" noChangeArrowheads="1" noTextEdit="1"/>
          </p:cNvSpPr>
          <p:nvPr>
            <p:ph type="sldImg"/>
          </p:nvPr>
        </p:nvSpPr>
        <p:spPr>
          <a:ln/>
        </p:spPr>
      </p:sp>
      <p:sp>
        <p:nvSpPr>
          <p:cNvPr id="54275" name="Rectangle 3">
            <a:extLst>
              <a:ext uri="{FF2B5EF4-FFF2-40B4-BE49-F238E27FC236}">
                <a16:creationId xmlns:a16="http://schemas.microsoft.com/office/drawing/2014/main" id="{B655BBCF-F436-3492-98F3-37D9D22FEE4D}"/>
              </a:ext>
            </a:extLst>
          </p:cNvPr>
          <p:cNvSpPr>
            <a:spLocks noGrp="1" noChangeArrowheads="1"/>
          </p:cNvSpPr>
          <p:nvPr>
            <p:ph type="body" idx="1"/>
          </p:nvPr>
        </p:nvSpPr>
        <p:spPr/>
        <p:txBody>
          <a:bodyPr/>
          <a:lstStyle/>
          <a:p>
            <a:r>
              <a:rPr lang="en-US" altLang="pl-PL"/>
              <a:t>Target gradations are usually selected to meet an agency-specified gradation band.  The selected gradation needs to meet the agency requirements as well as all other Superpave gradation and aggregate requirements.</a:t>
            </a:r>
          </a:p>
          <a:p>
            <a:endParaRPr lang="en-US" altLang="pl-PL"/>
          </a:p>
          <a:p>
            <a:r>
              <a:rPr lang="en-US" altLang="pl-PL"/>
              <a:t>At the present time, there are 5 Superpave gradation bands. Each uses 4 sieve sizes to set upper and lower limits on the gradation.</a:t>
            </a:r>
          </a:p>
          <a:p>
            <a:endParaRPr lang="en-US" altLang="pl-PL"/>
          </a:p>
          <a:p>
            <a:r>
              <a:rPr lang="en-US" altLang="pl-PL"/>
              <a:t>The restricted zone was originally included to help eliminate rounded natural sands. However, with the requirements on fine aggregate angularity, the need to stay out of the restricted zone is evaluated on a case by case basis (historical experience).   </a:t>
            </a:r>
          </a:p>
          <a:p>
            <a:r>
              <a:rPr lang="en-US" altLang="pl-PL"/>
              <a:t>	</a:t>
            </a:r>
          </a:p>
          <a:p>
            <a:endParaRPr lang="en-US" altLang="pl-PL"/>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EFADA2B0-053A-A8BD-AA29-786AA7014CBA}"/>
              </a:ext>
            </a:extLst>
          </p:cNvPr>
          <p:cNvSpPr>
            <a:spLocks noGrp="1" noChangeArrowheads="1"/>
          </p:cNvSpPr>
          <p:nvPr>
            <p:ph type="sldNum" sz="quarter" idx="5"/>
          </p:nvPr>
        </p:nvSpPr>
        <p:spPr>
          <a:ln/>
        </p:spPr>
        <p:txBody>
          <a:bodyPr/>
          <a:lstStyle/>
          <a:p>
            <a:fld id="{45D2C819-9EE5-449B-8FAD-4C15CA0488C2}" type="slidenum">
              <a:rPr lang="en-US" altLang="pl-PL"/>
              <a:pPr/>
              <a:t>14</a:t>
            </a:fld>
            <a:endParaRPr lang="en-US" altLang="pl-PL"/>
          </a:p>
        </p:txBody>
      </p:sp>
      <p:sp>
        <p:nvSpPr>
          <p:cNvPr id="55298" name="Rectangle 2">
            <a:extLst>
              <a:ext uri="{FF2B5EF4-FFF2-40B4-BE49-F238E27FC236}">
                <a16:creationId xmlns:a16="http://schemas.microsoft.com/office/drawing/2014/main" id="{6A633A82-E866-9E8F-FC1A-12F8F09D1FAF}"/>
              </a:ext>
            </a:extLst>
          </p:cNvPr>
          <p:cNvSpPr>
            <a:spLocks noGrp="1" noRot="1" noChangeAspect="1" noChangeArrowheads="1" noTextEdit="1"/>
          </p:cNvSpPr>
          <p:nvPr>
            <p:ph type="sldImg"/>
          </p:nvPr>
        </p:nvSpPr>
        <p:spPr>
          <a:ln/>
        </p:spPr>
      </p:sp>
      <p:sp>
        <p:nvSpPr>
          <p:cNvPr id="55299" name="Rectangle 3">
            <a:extLst>
              <a:ext uri="{FF2B5EF4-FFF2-40B4-BE49-F238E27FC236}">
                <a16:creationId xmlns:a16="http://schemas.microsoft.com/office/drawing/2014/main" id="{1CBD2873-4D6E-7DD2-7992-B1CDD709D6CA}"/>
              </a:ext>
            </a:extLst>
          </p:cNvPr>
          <p:cNvSpPr>
            <a:spLocks noGrp="1" noChangeArrowheads="1"/>
          </p:cNvSpPr>
          <p:nvPr>
            <p:ph type="body" idx="1"/>
          </p:nvPr>
        </p:nvSpPr>
        <p:spPr/>
        <p:txBody>
          <a:bodyPr/>
          <a:lstStyle/>
          <a:p>
            <a:r>
              <a:rPr lang="en-US" altLang="pl-PL"/>
              <a:t>Once a target gradation or gradation band is selected, percentages of the aggregate stockpiles needed to produce an acceptable gradation are determined.</a:t>
            </a:r>
          </a:p>
          <a:p>
            <a:endParaRPr lang="en-US" altLang="pl-PL"/>
          </a:p>
          <a:p>
            <a:r>
              <a:rPr lang="en-US" altLang="pl-PL"/>
              <a:t>This is usually accomplished using a spreadsheet and a trial and error approach.</a:t>
            </a:r>
          </a:p>
          <a:p>
            <a:endParaRPr lang="en-US" altLang="pl-PL"/>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E27C84FF-C9C1-285D-31AF-616C98D10195}"/>
              </a:ext>
            </a:extLst>
          </p:cNvPr>
          <p:cNvSpPr>
            <a:spLocks noGrp="1" noChangeArrowheads="1"/>
          </p:cNvSpPr>
          <p:nvPr>
            <p:ph type="sldNum" sz="quarter" idx="5"/>
          </p:nvPr>
        </p:nvSpPr>
        <p:spPr>
          <a:ln/>
        </p:spPr>
        <p:txBody>
          <a:bodyPr/>
          <a:lstStyle/>
          <a:p>
            <a:fld id="{58FD1339-CD56-43BE-958F-61DF88D7D67A}" type="slidenum">
              <a:rPr lang="en-US" altLang="pl-PL"/>
              <a:pPr/>
              <a:t>15</a:t>
            </a:fld>
            <a:endParaRPr lang="en-US" altLang="pl-PL"/>
          </a:p>
        </p:txBody>
      </p:sp>
      <p:sp>
        <p:nvSpPr>
          <p:cNvPr id="56322" name="Rectangle 2">
            <a:extLst>
              <a:ext uri="{FF2B5EF4-FFF2-40B4-BE49-F238E27FC236}">
                <a16:creationId xmlns:a16="http://schemas.microsoft.com/office/drawing/2014/main" id="{BC62AE47-EF35-95E8-D78E-4B4B392B8AAF}"/>
              </a:ext>
            </a:extLst>
          </p:cNvPr>
          <p:cNvSpPr>
            <a:spLocks noGrp="1" noRot="1" noChangeAspect="1" noChangeArrowheads="1" noTextEdit="1"/>
          </p:cNvSpPr>
          <p:nvPr>
            <p:ph type="sldImg"/>
          </p:nvPr>
        </p:nvSpPr>
        <p:spPr>
          <a:ln/>
        </p:spPr>
      </p:sp>
      <p:sp>
        <p:nvSpPr>
          <p:cNvPr id="56323" name="Rectangle 3">
            <a:extLst>
              <a:ext uri="{FF2B5EF4-FFF2-40B4-BE49-F238E27FC236}">
                <a16:creationId xmlns:a16="http://schemas.microsoft.com/office/drawing/2014/main" id="{2F0C2880-B7FD-950A-921A-D11F497DE7C8}"/>
              </a:ext>
            </a:extLst>
          </p:cNvPr>
          <p:cNvSpPr>
            <a:spLocks noGrp="1" noChangeArrowheads="1"/>
          </p:cNvSpPr>
          <p:nvPr>
            <p:ph type="body" idx="1"/>
          </p:nvPr>
        </p:nvSpPr>
        <p:spPr/>
        <p:txBody>
          <a:bodyPr/>
          <a:lstStyle/>
          <a:p>
            <a:r>
              <a:rPr lang="en-US" altLang="pl-PL"/>
              <a:t>The ability of a given set of aggregate stockpiles to meet particular gradation band requirements can be initially assessed by plotting the individual stockpile and gradation band requirements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70CA94B3-E00A-7F62-1283-A5235DE5FD29}"/>
              </a:ext>
            </a:extLst>
          </p:cNvPr>
          <p:cNvSpPr>
            <a:spLocks noGrp="1" noChangeArrowheads="1"/>
          </p:cNvSpPr>
          <p:nvPr>
            <p:ph type="sldNum" sz="quarter" idx="5"/>
          </p:nvPr>
        </p:nvSpPr>
        <p:spPr>
          <a:ln/>
        </p:spPr>
        <p:txBody>
          <a:bodyPr/>
          <a:lstStyle/>
          <a:p>
            <a:fld id="{D32C2A96-74AB-4536-81DA-09C86F66FB19}" type="slidenum">
              <a:rPr lang="en-US" altLang="pl-PL"/>
              <a:pPr/>
              <a:t>16</a:t>
            </a:fld>
            <a:endParaRPr lang="en-US" altLang="pl-PL"/>
          </a:p>
        </p:txBody>
      </p:sp>
      <p:sp>
        <p:nvSpPr>
          <p:cNvPr id="40962" name="Rectangle 2">
            <a:extLst>
              <a:ext uri="{FF2B5EF4-FFF2-40B4-BE49-F238E27FC236}">
                <a16:creationId xmlns:a16="http://schemas.microsoft.com/office/drawing/2014/main" id="{2C2A2697-28A9-7EF1-8AB8-E46E04367551}"/>
              </a:ext>
            </a:extLst>
          </p:cNvPr>
          <p:cNvSpPr>
            <a:spLocks noGrp="1" noRot="1" noChangeAspect="1" noChangeArrowheads="1" noTextEdit="1"/>
          </p:cNvSpPr>
          <p:nvPr>
            <p:ph type="sldImg"/>
          </p:nvPr>
        </p:nvSpPr>
        <p:spPr>
          <a:ln/>
        </p:spPr>
      </p:sp>
      <p:sp>
        <p:nvSpPr>
          <p:cNvPr id="40963" name="Rectangle 3">
            <a:extLst>
              <a:ext uri="{FF2B5EF4-FFF2-40B4-BE49-F238E27FC236}">
                <a16:creationId xmlns:a16="http://schemas.microsoft.com/office/drawing/2014/main" id="{CB567BB8-9742-5627-8A9F-28CA25C59EEB}"/>
              </a:ext>
            </a:extLst>
          </p:cNvPr>
          <p:cNvSpPr>
            <a:spLocks noGrp="1" noChangeArrowheads="1"/>
          </p:cNvSpPr>
          <p:nvPr>
            <p:ph type="body" idx="1"/>
          </p:nvPr>
        </p:nvSpPr>
        <p:spPr/>
        <p:txBody>
          <a:bodyPr/>
          <a:lstStyle/>
          <a:p>
            <a:r>
              <a:rPr lang="en-US" altLang="pl-PL"/>
              <a:t>If the individual gradations bracket the gradation band, then it is possible to produce a combined gradation which will be within the gradation band.  Determining the percentages will be a trial and error process.</a:t>
            </a:r>
          </a:p>
          <a:p>
            <a:endParaRPr lang="en-US" altLang="pl-PL"/>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F2CDD95B-AEC4-0FE6-8CC8-721B831F0196}"/>
              </a:ext>
            </a:extLst>
          </p:cNvPr>
          <p:cNvSpPr>
            <a:spLocks noGrp="1" noChangeArrowheads="1"/>
          </p:cNvSpPr>
          <p:nvPr>
            <p:ph type="sldNum" sz="quarter" idx="5"/>
          </p:nvPr>
        </p:nvSpPr>
        <p:spPr>
          <a:ln/>
        </p:spPr>
        <p:txBody>
          <a:bodyPr/>
          <a:lstStyle/>
          <a:p>
            <a:fld id="{F8186129-C75B-4A00-85EF-DF229A3C8FAB}" type="slidenum">
              <a:rPr lang="en-US" altLang="pl-PL"/>
              <a:pPr/>
              <a:t>17</a:t>
            </a:fld>
            <a:endParaRPr lang="en-US" altLang="pl-PL"/>
          </a:p>
        </p:txBody>
      </p:sp>
      <p:sp>
        <p:nvSpPr>
          <p:cNvPr id="57346" name="Rectangle 2">
            <a:extLst>
              <a:ext uri="{FF2B5EF4-FFF2-40B4-BE49-F238E27FC236}">
                <a16:creationId xmlns:a16="http://schemas.microsoft.com/office/drawing/2014/main" id="{4C611D4B-8849-12EE-9C8B-8A9276333904}"/>
              </a:ext>
            </a:extLst>
          </p:cNvPr>
          <p:cNvSpPr>
            <a:spLocks noGrp="1" noRot="1" noChangeAspect="1" noChangeArrowheads="1" noTextEdit="1"/>
          </p:cNvSpPr>
          <p:nvPr>
            <p:ph type="sldImg"/>
          </p:nvPr>
        </p:nvSpPr>
        <p:spPr>
          <a:ln/>
        </p:spPr>
      </p:sp>
      <p:sp>
        <p:nvSpPr>
          <p:cNvPr id="57347" name="Rectangle 3">
            <a:extLst>
              <a:ext uri="{FF2B5EF4-FFF2-40B4-BE49-F238E27FC236}">
                <a16:creationId xmlns:a16="http://schemas.microsoft.com/office/drawing/2014/main" id="{01F4790E-8AD3-9983-75F5-138741E991E9}"/>
              </a:ext>
            </a:extLst>
          </p:cNvPr>
          <p:cNvSpPr>
            <a:spLocks noGrp="1" noChangeArrowheads="1"/>
          </p:cNvSpPr>
          <p:nvPr>
            <p:ph type="body" idx="1"/>
          </p:nvPr>
        </p:nvSpPr>
        <p:spPr/>
        <p:txBody>
          <a:bodyPr/>
          <a:lstStyle/>
          <a:p>
            <a:r>
              <a:rPr lang="en-US" altLang="pl-PL"/>
              <a:t>If the individual stockpile gradations are both either above or below the target gradation band, then there is no combination of the stockpiles which will produce an acceptable gradation.</a:t>
            </a:r>
          </a:p>
          <a:p>
            <a:endParaRPr lang="en-US" altLang="pl-PL"/>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12819FBB-CFCE-A73F-1713-14F22CF08192}"/>
              </a:ext>
            </a:extLst>
          </p:cNvPr>
          <p:cNvSpPr>
            <a:spLocks noGrp="1" noChangeArrowheads="1"/>
          </p:cNvSpPr>
          <p:nvPr>
            <p:ph type="sldNum" sz="quarter" idx="5"/>
          </p:nvPr>
        </p:nvSpPr>
        <p:spPr>
          <a:ln/>
        </p:spPr>
        <p:txBody>
          <a:bodyPr/>
          <a:lstStyle/>
          <a:p>
            <a:fld id="{96878A62-AA7B-472A-AC79-F64C48581E13}" type="slidenum">
              <a:rPr lang="en-US" altLang="pl-PL"/>
              <a:pPr/>
              <a:t>18</a:t>
            </a:fld>
            <a:endParaRPr lang="en-US" altLang="pl-PL"/>
          </a:p>
        </p:txBody>
      </p:sp>
      <p:sp>
        <p:nvSpPr>
          <p:cNvPr id="58370" name="Rectangle 2">
            <a:extLst>
              <a:ext uri="{FF2B5EF4-FFF2-40B4-BE49-F238E27FC236}">
                <a16:creationId xmlns:a16="http://schemas.microsoft.com/office/drawing/2014/main" id="{9CAA1EB7-02D5-0234-5491-6CC1A1223560}"/>
              </a:ext>
            </a:extLst>
          </p:cNvPr>
          <p:cNvSpPr>
            <a:spLocks noGrp="1" noRot="1" noChangeAspect="1" noChangeArrowheads="1" noTextEdit="1"/>
          </p:cNvSpPr>
          <p:nvPr>
            <p:ph type="sldImg"/>
          </p:nvPr>
        </p:nvSpPr>
        <p:spPr>
          <a:ln/>
        </p:spPr>
      </p:sp>
      <p:sp>
        <p:nvSpPr>
          <p:cNvPr id="58371" name="Rectangle 3">
            <a:extLst>
              <a:ext uri="{FF2B5EF4-FFF2-40B4-BE49-F238E27FC236}">
                <a16:creationId xmlns:a16="http://schemas.microsoft.com/office/drawing/2014/main" id="{2100739E-8B82-8397-9B9A-89C1E1810936}"/>
              </a:ext>
            </a:extLst>
          </p:cNvPr>
          <p:cNvSpPr>
            <a:spLocks noGrp="1" noChangeArrowheads="1"/>
          </p:cNvSpPr>
          <p:nvPr>
            <p:ph type="body" idx="1"/>
          </p:nvPr>
        </p:nvSpPr>
        <p:spPr/>
        <p:txBody>
          <a:bodyPr/>
          <a:lstStyle/>
          <a:p>
            <a:r>
              <a:rPr lang="en-US" altLang="pl-PL"/>
              <a:t>If the individual stockpile gradations cross, then the any combination of these stockpiles will have that same percentage for that particular sieve size.  </a:t>
            </a:r>
          </a:p>
          <a:p>
            <a:endParaRPr lang="en-US" altLang="pl-PL"/>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F7D78E91-4D28-6C07-7639-4084B17BC4B7}"/>
              </a:ext>
            </a:extLst>
          </p:cNvPr>
          <p:cNvSpPr>
            <a:spLocks noGrp="1" noChangeArrowheads="1"/>
          </p:cNvSpPr>
          <p:nvPr>
            <p:ph type="sldNum" sz="quarter" idx="5"/>
          </p:nvPr>
        </p:nvSpPr>
        <p:spPr>
          <a:ln/>
        </p:spPr>
        <p:txBody>
          <a:bodyPr/>
          <a:lstStyle/>
          <a:p>
            <a:fld id="{8AC4C994-F16E-4CFD-A81E-5F9A983F3335}" type="slidenum">
              <a:rPr lang="en-US" altLang="pl-PL"/>
              <a:pPr/>
              <a:t>19</a:t>
            </a:fld>
            <a:endParaRPr lang="en-US" altLang="pl-PL"/>
          </a:p>
        </p:txBody>
      </p:sp>
      <p:sp>
        <p:nvSpPr>
          <p:cNvPr id="59394" name="Rectangle 2">
            <a:extLst>
              <a:ext uri="{FF2B5EF4-FFF2-40B4-BE49-F238E27FC236}">
                <a16:creationId xmlns:a16="http://schemas.microsoft.com/office/drawing/2014/main" id="{A19AF4C2-FB08-1031-9C07-1DBFBB264175}"/>
              </a:ext>
            </a:extLst>
          </p:cNvPr>
          <p:cNvSpPr>
            <a:spLocks noGrp="1" noRot="1" noChangeAspect="1" noChangeArrowheads="1" noTextEdit="1"/>
          </p:cNvSpPr>
          <p:nvPr>
            <p:ph type="sldImg"/>
          </p:nvPr>
        </p:nvSpPr>
        <p:spPr>
          <a:ln/>
        </p:spPr>
      </p:sp>
      <p:sp>
        <p:nvSpPr>
          <p:cNvPr id="59395" name="Rectangle 3">
            <a:extLst>
              <a:ext uri="{FF2B5EF4-FFF2-40B4-BE49-F238E27FC236}">
                <a16:creationId xmlns:a16="http://schemas.microsoft.com/office/drawing/2014/main" id="{3F3A9390-4184-4F54-95CA-D237477E89BA}"/>
              </a:ext>
            </a:extLst>
          </p:cNvPr>
          <p:cNvSpPr>
            <a:spLocks noGrp="1" noChangeArrowheads="1"/>
          </p:cNvSpPr>
          <p:nvPr>
            <p:ph type="body" idx="1"/>
          </p:nvPr>
        </p:nvSpPr>
        <p:spPr/>
        <p:txBody>
          <a:bodyPr/>
          <a:lstStyle/>
          <a:p>
            <a:r>
              <a:rPr lang="en-US" altLang="pl-PL"/>
              <a:t>Once it has been established that an acceptable gradation can be prepared using the designated stockpiles, these steps need to be followed to determine the desired percentages of each stockpile.</a:t>
            </a:r>
          </a:p>
          <a:p>
            <a:endParaRPr lang="en-US" altLang="pl-PL"/>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0C074E18-C5AD-83D9-D184-6FC7DD642C0F}"/>
              </a:ext>
            </a:extLst>
          </p:cNvPr>
          <p:cNvSpPr>
            <a:spLocks noGrp="1" noChangeArrowheads="1"/>
          </p:cNvSpPr>
          <p:nvPr>
            <p:ph type="sldNum" sz="quarter" idx="5"/>
          </p:nvPr>
        </p:nvSpPr>
        <p:spPr>
          <a:ln/>
        </p:spPr>
        <p:txBody>
          <a:bodyPr/>
          <a:lstStyle/>
          <a:p>
            <a:fld id="{68D60D4E-38A8-4949-ADE3-4D9E970C55BB}" type="slidenum">
              <a:rPr lang="en-US" altLang="pl-PL"/>
              <a:pPr/>
              <a:t>20</a:t>
            </a:fld>
            <a:endParaRPr lang="en-US" altLang="pl-PL"/>
          </a:p>
        </p:txBody>
      </p:sp>
      <p:sp>
        <p:nvSpPr>
          <p:cNvPr id="60418" name="Rectangle 2">
            <a:extLst>
              <a:ext uri="{FF2B5EF4-FFF2-40B4-BE49-F238E27FC236}">
                <a16:creationId xmlns:a16="http://schemas.microsoft.com/office/drawing/2014/main" id="{2981CB1D-F1E8-5400-F30B-87472F6B0213}"/>
              </a:ext>
            </a:extLst>
          </p:cNvPr>
          <p:cNvSpPr>
            <a:spLocks noGrp="1" noRot="1" noChangeAspect="1" noChangeArrowheads="1" noTextEdit="1"/>
          </p:cNvSpPr>
          <p:nvPr>
            <p:ph type="sldImg"/>
          </p:nvPr>
        </p:nvSpPr>
        <p:spPr>
          <a:ln/>
        </p:spPr>
      </p:sp>
      <p:sp>
        <p:nvSpPr>
          <p:cNvPr id="60419" name="Rectangle 3">
            <a:extLst>
              <a:ext uri="{FF2B5EF4-FFF2-40B4-BE49-F238E27FC236}">
                <a16:creationId xmlns:a16="http://schemas.microsoft.com/office/drawing/2014/main" id="{BE8FF955-7243-1058-C44D-0567DE8A3472}"/>
              </a:ext>
            </a:extLst>
          </p:cNvPr>
          <p:cNvSpPr>
            <a:spLocks noGrp="1" noChangeArrowheads="1"/>
          </p:cNvSpPr>
          <p:nvPr>
            <p:ph type="body" idx="1"/>
          </p:nvPr>
        </p:nvSpPr>
        <p:spPr/>
        <p:txBody>
          <a:bodyPr/>
          <a:lstStyle/>
          <a:p>
            <a:r>
              <a:rPr lang="en-US" altLang="pl-PL"/>
              <a:t>Remember, two specific gravity tests are needed.  The results from these two tests need to be combined to obtain the specific gravity of the composite.</a:t>
            </a:r>
          </a:p>
          <a:p>
            <a:endParaRPr lang="en-US" altLang="pl-PL"/>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45467587-3FD3-9E4D-07F0-5AA369B7F1FA}"/>
              </a:ext>
            </a:extLst>
          </p:cNvPr>
          <p:cNvSpPr>
            <a:spLocks noGrp="1" noChangeArrowheads="1"/>
          </p:cNvSpPr>
          <p:nvPr>
            <p:ph type="sldNum" sz="quarter" idx="5"/>
          </p:nvPr>
        </p:nvSpPr>
        <p:spPr>
          <a:ln/>
        </p:spPr>
        <p:txBody>
          <a:bodyPr/>
          <a:lstStyle/>
          <a:p>
            <a:fld id="{FDF6539D-3EAB-43B0-8F3B-5C46C46F357C}" type="slidenum">
              <a:rPr lang="en-US" altLang="pl-PL"/>
              <a:pPr/>
              <a:t>21</a:t>
            </a:fld>
            <a:endParaRPr lang="en-US" altLang="pl-PL"/>
          </a:p>
        </p:txBody>
      </p:sp>
      <p:sp>
        <p:nvSpPr>
          <p:cNvPr id="61442" name="Rectangle 2">
            <a:extLst>
              <a:ext uri="{FF2B5EF4-FFF2-40B4-BE49-F238E27FC236}">
                <a16:creationId xmlns:a16="http://schemas.microsoft.com/office/drawing/2014/main" id="{5FC01CCF-3630-B22C-B12F-A0A7492FD2D2}"/>
              </a:ext>
            </a:extLst>
          </p:cNvPr>
          <p:cNvSpPr>
            <a:spLocks noGrp="1" noRot="1" noChangeAspect="1" noChangeArrowheads="1" noTextEdit="1"/>
          </p:cNvSpPr>
          <p:nvPr>
            <p:ph type="sldImg"/>
          </p:nvPr>
        </p:nvSpPr>
        <p:spPr>
          <a:ln/>
        </p:spPr>
      </p:sp>
      <p:sp>
        <p:nvSpPr>
          <p:cNvPr id="61443" name="Rectangle 3">
            <a:extLst>
              <a:ext uri="{FF2B5EF4-FFF2-40B4-BE49-F238E27FC236}">
                <a16:creationId xmlns:a16="http://schemas.microsoft.com/office/drawing/2014/main" id="{EBCE8AEA-59D1-2251-3A6F-8F9DF2955267}"/>
              </a:ext>
            </a:extLst>
          </p:cNvPr>
          <p:cNvSpPr>
            <a:spLocks noGrp="1" noChangeArrowheads="1"/>
          </p:cNvSpPr>
          <p:nvPr>
            <p:ph type="body" idx="1"/>
          </p:nvPr>
        </p:nvSpPr>
        <p:spPr/>
        <p:txBody>
          <a:bodyPr/>
          <a:lstStyle/>
          <a:p>
            <a:r>
              <a:rPr lang="en-US" altLang="pl-PL"/>
              <a:t>This is the equation used for combining aggregate properties.</a:t>
            </a:r>
          </a:p>
          <a:p>
            <a:endParaRPr lang="en-US" altLang="pl-PL"/>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6096E930-0D02-84F2-C7E1-A5E4AA12A48E}"/>
              </a:ext>
            </a:extLst>
          </p:cNvPr>
          <p:cNvSpPr>
            <a:spLocks noGrp="1" noChangeArrowheads="1"/>
          </p:cNvSpPr>
          <p:nvPr>
            <p:ph type="sldNum" sz="quarter" idx="5"/>
          </p:nvPr>
        </p:nvSpPr>
        <p:spPr>
          <a:ln/>
        </p:spPr>
        <p:txBody>
          <a:bodyPr/>
          <a:lstStyle/>
          <a:p>
            <a:fld id="{9FCCB82B-A1F3-4356-AE22-0966D9F6BC61}" type="slidenum">
              <a:rPr lang="en-US" altLang="pl-PL"/>
              <a:pPr/>
              <a:t>22</a:t>
            </a:fld>
            <a:endParaRPr lang="en-US" altLang="pl-PL"/>
          </a:p>
        </p:txBody>
      </p:sp>
      <p:sp>
        <p:nvSpPr>
          <p:cNvPr id="63490" name="Rectangle 2">
            <a:extLst>
              <a:ext uri="{FF2B5EF4-FFF2-40B4-BE49-F238E27FC236}">
                <a16:creationId xmlns:a16="http://schemas.microsoft.com/office/drawing/2014/main" id="{C9610C5B-26FD-79E9-FC14-45D6E8D2A7AC}"/>
              </a:ext>
            </a:extLst>
          </p:cNvPr>
          <p:cNvSpPr>
            <a:spLocks noGrp="1" noRot="1" noChangeAspect="1" noChangeArrowheads="1" noTextEdit="1"/>
          </p:cNvSpPr>
          <p:nvPr>
            <p:ph type="sldImg"/>
          </p:nvPr>
        </p:nvSpPr>
        <p:spPr>
          <a:ln/>
        </p:spPr>
      </p:sp>
      <p:sp>
        <p:nvSpPr>
          <p:cNvPr id="63491" name="Rectangle 3">
            <a:extLst>
              <a:ext uri="{FF2B5EF4-FFF2-40B4-BE49-F238E27FC236}">
                <a16:creationId xmlns:a16="http://schemas.microsoft.com/office/drawing/2014/main" id="{7DB656A8-E926-E248-7E09-23722D532BC3}"/>
              </a:ext>
            </a:extLst>
          </p:cNvPr>
          <p:cNvSpPr>
            <a:spLocks noGrp="1" noChangeArrowheads="1"/>
          </p:cNvSpPr>
          <p:nvPr>
            <p:ph type="body" idx="1"/>
          </p:nvPr>
        </p:nvSpPr>
        <p:spPr/>
        <p:txBody>
          <a:bodyPr/>
          <a:lstStyle/>
          <a:p>
            <a:r>
              <a:rPr lang="en-US" altLang="pl-PL"/>
              <a:t>We blend aggregates for these reasons.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E6AF8D2B-E63E-E9F7-C933-748A300B7755}"/>
              </a:ext>
            </a:extLst>
          </p:cNvPr>
          <p:cNvSpPr>
            <a:spLocks noGrp="1" noChangeArrowheads="1"/>
          </p:cNvSpPr>
          <p:nvPr>
            <p:ph type="sldNum" sz="quarter" idx="5"/>
          </p:nvPr>
        </p:nvSpPr>
        <p:spPr>
          <a:ln/>
        </p:spPr>
        <p:txBody>
          <a:bodyPr/>
          <a:lstStyle/>
          <a:p>
            <a:fld id="{60CC8FEF-6B8B-4483-8941-CB82C672B76C}" type="slidenum">
              <a:rPr lang="en-US" altLang="pl-PL"/>
              <a:pPr/>
              <a:t>5</a:t>
            </a:fld>
            <a:endParaRPr lang="en-US" altLang="pl-PL"/>
          </a:p>
        </p:txBody>
      </p:sp>
      <p:sp>
        <p:nvSpPr>
          <p:cNvPr id="48130" name="Rectangle 2">
            <a:extLst>
              <a:ext uri="{FF2B5EF4-FFF2-40B4-BE49-F238E27FC236}">
                <a16:creationId xmlns:a16="http://schemas.microsoft.com/office/drawing/2014/main" id="{667F4317-B8AA-7341-4042-673F66AF22D4}"/>
              </a:ext>
            </a:extLst>
          </p:cNvPr>
          <p:cNvSpPr>
            <a:spLocks noGrp="1" noRot="1" noChangeAspect="1" noChangeArrowheads="1" noTextEdit="1"/>
          </p:cNvSpPr>
          <p:nvPr>
            <p:ph type="sldImg"/>
          </p:nvPr>
        </p:nvSpPr>
        <p:spPr>
          <a:ln/>
        </p:spPr>
      </p:sp>
      <p:sp>
        <p:nvSpPr>
          <p:cNvPr id="48131" name="Rectangle 3">
            <a:extLst>
              <a:ext uri="{FF2B5EF4-FFF2-40B4-BE49-F238E27FC236}">
                <a16:creationId xmlns:a16="http://schemas.microsoft.com/office/drawing/2014/main" id="{0FC63DE7-5A1C-3483-CF63-839079ECE17E}"/>
              </a:ext>
            </a:extLst>
          </p:cNvPr>
          <p:cNvSpPr>
            <a:spLocks noGrp="1" noChangeArrowheads="1"/>
          </p:cNvSpPr>
          <p:nvPr>
            <p:ph type="body" idx="1"/>
          </p:nvPr>
        </p:nvSpPr>
        <p:spPr/>
        <p:txBody>
          <a:bodyPr/>
          <a:lstStyle/>
          <a:p>
            <a:endParaRPr lang="pl-PL" altLang="pl-PL"/>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83AD0CCA-4B83-629A-7732-4BE8CB7BBD79}"/>
              </a:ext>
            </a:extLst>
          </p:cNvPr>
          <p:cNvSpPr>
            <a:spLocks noGrp="1" noChangeArrowheads="1"/>
          </p:cNvSpPr>
          <p:nvPr>
            <p:ph type="sldNum" sz="quarter" idx="5"/>
          </p:nvPr>
        </p:nvSpPr>
        <p:spPr>
          <a:ln/>
        </p:spPr>
        <p:txBody>
          <a:bodyPr/>
          <a:lstStyle/>
          <a:p>
            <a:fld id="{A36CA81E-B361-403B-A258-947767E9A185}" type="slidenum">
              <a:rPr lang="en-US" altLang="pl-PL"/>
              <a:pPr/>
              <a:t>23</a:t>
            </a:fld>
            <a:endParaRPr lang="en-US" altLang="pl-PL"/>
          </a:p>
        </p:txBody>
      </p:sp>
      <p:sp>
        <p:nvSpPr>
          <p:cNvPr id="64514" name="Rectangle 2">
            <a:extLst>
              <a:ext uri="{FF2B5EF4-FFF2-40B4-BE49-F238E27FC236}">
                <a16:creationId xmlns:a16="http://schemas.microsoft.com/office/drawing/2014/main" id="{EF74530E-B4F7-72F9-D7A5-E06AC2986FD7}"/>
              </a:ext>
            </a:extLst>
          </p:cNvPr>
          <p:cNvSpPr>
            <a:spLocks noGrp="1" noRot="1" noChangeAspect="1" noChangeArrowheads="1" noTextEdit="1"/>
          </p:cNvSpPr>
          <p:nvPr>
            <p:ph type="sldImg"/>
          </p:nvPr>
        </p:nvSpPr>
        <p:spPr>
          <a:ln/>
        </p:spPr>
      </p:sp>
      <p:sp>
        <p:nvSpPr>
          <p:cNvPr id="64515" name="Rectangle 3">
            <a:extLst>
              <a:ext uri="{FF2B5EF4-FFF2-40B4-BE49-F238E27FC236}">
                <a16:creationId xmlns:a16="http://schemas.microsoft.com/office/drawing/2014/main" id="{4C750C46-6E1C-337A-F906-B4884293B6FC}"/>
              </a:ext>
            </a:extLst>
          </p:cNvPr>
          <p:cNvSpPr>
            <a:spLocks noGrp="1" noChangeArrowheads="1"/>
          </p:cNvSpPr>
          <p:nvPr>
            <p:ph type="body" idx="1"/>
          </p:nvPr>
        </p:nvSpPr>
        <p:spPr/>
        <p:txBody>
          <a:bodyPr/>
          <a:lstStyle/>
          <a:p>
            <a:r>
              <a:rPr lang="en-US" altLang="pl-PL"/>
              <a:t>There are two methods for blending aggregates.  The most common is trial and error.  The basic formula is not used.</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7A0C4265-AD54-818C-B8EE-3EEBD43AAD8B}"/>
              </a:ext>
            </a:extLst>
          </p:cNvPr>
          <p:cNvSpPr>
            <a:spLocks noGrp="1" noChangeArrowheads="1"/>
          </p:cNvSpPr>
          <p:nvPr>
            <p:ph type="sldNum" sz="quarter" idx="5"/>
          </p:nvPr>
        </p:nvSpPr>
        <p:spPr>
          <a:ln/>
        </p:spPr>
        <p:txBody>
          <a:bodyPr/>
          <a:lstStyle/>
          <a:p>
            <a:fld id="{B5C3EC02-A0A4-4119-9321-29F33F2A82DB}" type="slidenum">
              <a:rPr lang="en-US" altLang="pl-PL"/>
              <a:pPr/>
              <a:t>24</a:t>
            </a:fld>
            <a:endParaRPr lang="en-US" altLang="pl-PL"/>
          </a:p>
        </p:txBody>
      </p:sp>
      <p:sp>
        <p:nvSpPr>
          <p:cNvPr id="65538" name="Rectangle 2">
            <a:extLst>
              <a:ext uri="{FF2B5EF4-FFF2-40B4-BE49-F238E27FC236}">
                <a16:creationId xmlns:a16="http://schemas.microsoft.com/office/drawing/2014/main" id="{68F66386-6941-3190-E5BC-C178DF97C9BA}"/>
              </a:ext>
            </a:extLst>
          </p:cNvPr>
          <p:cNvSpPr>
            <a:spLocks noGrp="1" noRot="1" noChangeAspect="1" noChangeArrowheads="1" noTextEdit="1"/>
          </p:cNvSpPr>
          <p:nvPr>
            <p:ph type="sldImg"/>
          </p:nvPr>
        </p:nvSpPr>
        <p:spPr>
          <a:ln/>
        </p:spPr>
      </p:sp>
      <p:sp>
        <p:nvSpPr>
          <p:cNvPr id="65539" name="Rectangle 3">
            <a:extLst>
              <a:ext uri="{FF2B5EF4-FFF2-40B4-BE49-F238E27FC236}">
                <a16:creationId xmlns:a16="http://schemas.microsoft.com/office/drawing/2014/main" id="{075D6E4B-8D05-116A-D429-82F033F45E9C}"/>
              </a:ext>
            </a:extLst>
          </p:cNvPr>
          <p:cNvSpPr>
            <a:spLocks noGrp="1" noChangeArrowheads="1"/>
          </p:cNvSpPr>
          <p:nvPr>
            <p:ph type="body" idx="1"/>
          </p:nvPr>
        </p:nvSpPr>
        <p:spPr/>
        <p:txBody>
          <a:bodyPr/>
          <a:lstStyle/>
          <a:p>
            <a:r>
              <a:rPr lang="en-US" altLang="pl-PL"/>
              <a:t>This is the basic formula for blending.</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21FF1C5C-3E9A-E49B-E5AF-B8D8745A24EC}"/>
              </a:ext>
            </a:extLst>
          </p:cNvPr>
          <p:cNvSpPr>
            <a:spLocks noGrp="1" noChangeArrowheads="1"/>
          </p:cNvSpPr>
          <p:nvPr>
            <p:ph type="sldNum" sz="quarter" idx="5"/>
          </p:nvPr>
        </p:nvSpPr>
        <p:spPr>
          <a:ln/>
        </p:spPr>
        <p:txBody>
          <a:bodyPr/>
          <a:lstStyle/>
          <a:p>
            <a:fld id="{7CF30136-002F-491A-9B99-24AC886FD29A}" type="slidenum">
              <a:rPr lang="en-US" altLang="pl-PL"/>
              <a:pPr/>
              <a:t>25</a:t>
            </a:fld>
            <a:endParaRPr lang="en-US" altLang="pl-PL"/>
          </a:p>
        </p:txBody>
      </p:sp>
      <p:sp>
        <p:nvSpPr>
          <p:cNvPr id="66562" name="Rectangle 2">
            <a:extLst>
              <a:ext uri="{FF2B5EF4-FFF2-40B4-BE49-F238E27FC236}">
                <a16:creationId xmlns:a16="http://schemas.microsoft.com/office/drawing/2014/main" id="{E1BB49D5-CE51-6834-0D0B-735812896BCF}"/>
              </a:ext>
            </a:extLst>
          </p:cNvPr>
          <p:cNvSpPr>
            <a:spLocks noGrp="1" noRot="1" noChangeAspect="1" noChangeArrowheads="1" noTextEdit="1"/>
          </p:cNvSpPr>
          <p:nvPr>
            <p:ph type="sldImg"/>
          </p:nvPr>
        </p:nvSpPr>
        <p:spPr>
          <a:ln/>
        </p:spPr>
      </p:sp>
      <p:sp>
        <p:nvSpPr>
          <p:cNvPr id="66563" name="Rectangle 3">
            <a:extLst>
              <a:ext uri="{FF2B5EF4-FFF2-40B4-BE49-F238E27FC236}">
                <a16:creationId xmlns:a16="http://schemas.microsoft.com/office/drawing/2014/main" id="{675460FE-7415-1423-1A5A-3D02B4A4D39D}"/>
              </a:ext>
            </a:extLst>
          </p:cNvPr>
          <p:cNvSpPr>
            <a:spLocks noGrp="1" noChangeArrowheads="1"/>
          </p:cNvSpPr>
          <p:nvPr>
            <p:ph type="body" idx="1"/>
          </p:nvPr>
        </p:nvSpPr>
        <p:spPr/>
        <p:txBody>
          <a:bodyPr/>
          <a:lstStyle/>
          <a:p>
            <a:r>
              <a:rPr lang="en-US" altLang="pl-PL"/>
              <a:t>Example.  Starting with two aggregates.</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6D9515C4-1BB0-B7E9-E137-1E6F00FEDD25}"/>
              </a:ext>
            </a:extLst>
          </p:cNvPr>
          <p:cNvSpPr>
            <a:spLocks noGrp="1" noChangeArrowheads="1"/>
          </p:cNvSpPr>
          <p:nvPr>
            <p:ph type="sldNum" sz="quarter" idx="5"/>
          </p:nvPr>
        </p:nvSpPr>
        <p:spPr>
          <a:ln/>
        </p:spPr>
        <p:txBody>
          <a:bodyPr/>
          <a:lstStyle/>
          <a:p>
            <a:fld id="{362634F2-3094-462A-9E3B-73A11160A648}" type="slidenum">
              <a:rPr lang="en-US" altLang="pl-PL"/>
              <a:pPr/>
              <a:t>26</a:t>
            </a:fld>
            <a:endParaRPr lang="en-US" altLang="pl-PL"/>
          </a:p>
        </p:txBody>
      </p:sp>
      <p:sp>
        <p:nvSpPr>
          <p:cNvPr id="67586" name="Rectangle 2">
            <a:extLst>
              <a:ext uri="{FF2B5EF4-FFF2-40B4-BE49-F238E27FC236}">
                <a16:creationId xmlns:a16="http://schemas.microsoft.com/office/drawing/2014/main" id="{1A5C4E0B-1B7F-24ED-B849-BA8C0D25985B}"/>
              </a:ext>
            </a:extLst>
          </p:cNvPr>
          <p:cNvSpPr>
            <a:spLocks noGrp="1" noRot="1" noChangeAspect="1" noChangeArrowheads="1" noTextEdit="1"/>
          </p:cNvSpPr>
          <p:nvPr>
            <p:ph type="sldImg"/>
          </p:nvPr>
        </p:nvSpPr>
        <p:spPr>
          <a:ln/>
        </p:spPr>
      </p:sp>
      <p:sp>
        <p:nvSpPr>
          <p:cNvPr id="67587" name="Rectangle 3">
            <a:extLst>
              <a:ext uri="{FF2B5EF4-FFF2-40B4-BE49-F238E27FC236}">
                <a16:creationId xmlns:a16="http://schemas.microsoft.com/office/drawing/2014/main" id="{2D4846B2-5FA8-3FDE-E981-4EC3C2B082FA}"/>
              </a:ext>
            </a:extLst>
          </p:cNvPr>
          <p:cNvSpPr>
            <a:spLocks noGrp="1" noChangeArrowheads="1"/>
          </p:cNvSpPr>
          <p:nvPr>
            <p:ph type="body" idx="1"/>
          </p:nvPr>
        </p:nvSpPr>
        <p:spPr/>
        <p:txBody>
          <a:bodyPr/>
          <a:lstStyle/>
          <a:p>
            <a:r>
              <a:rPr lang="en-US" altLang="pl-PL"/>
              <a:t>The first trial we will use 50% of each pile.</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F3012F15-6143-8BAF-863A-D739286DF6A3}"/>
              </a:ext>
            </a:extLst>
          </p:cNvPr>
          <p:cNvSpPr>
            <a:spLocks noGrp="1" noChangeArrowheads="1"/>
          </p:cNvSpPr>
          <p:nvPr>
            <p:ph type="sldNum" sz="quarter" idx="5"/>
          </p:nvPr>
        </p:nvSpPr>
        <p:spPr>
          <a:ln/>
        </p:spPr>
        <p:txBody>
          <a:bodyPr/>
          <a:lstStyle/>
          <a:p>
            <a:fld id="{9B254E41-49B8-483B-B39F-55C99D4B2E5F}" type="slidenum">
              <a:rPr lang="en-US" altLang="pl-PL"/>
              <a:pPr/>
              <a:t>27</a:t>
            </a:fld>
            <a:endParaRPr lang="en-US" altLang="pl-PL"/>
          </a:p>
        </p:txBody>
      </p:sp>
      <p:sp>
        <p:nvSpPr>
          <p:cNvPr id="68610" name="Rectangle 2">
            <a:extLst>
              <a:ext uri="{FF2B5EF4-FFF2-40B4-BE49-F238E27FC236}">
                <a16:creationId xmlns:a16="http://schemas.microsoft.com/office/drawing/2014/main" id="{75260D2E-298C-E477-E5B1-8B4FCF4DC150}"/>
              </a:ext>
            </a:extLst>
          </p:cNvPr>
          <p:cNvSpPr>
            <a:spLocks noGrp="1" noRot="1" noChangeAspect="1" noChangeArrowheads="1" noTextEdit="1"/>
          </p:cNvSpPr>
          <p:nvPr>
            <p:ph type="sldImg"/>
          </p:nvPr>
        </p:nvSpPr>
        <p:spPr>
          <a:ln/>
        </p:spPr>
      </p:sp>
      <p:sp>
        <p:nvSpPr>
          <p:cNvPr id="68611" name="Rectangle 3">
            <a:extLst>
              <a:ext uri="{FF2B5EF4-FFF2-40B4-BE49-F238E27FC236}">
                <a16:creationId xmlns:a16="http://schemas.microsoft.com/office/drawing/2014/main" id="{903544CB-8DC8-60CC-09E7-DBC71CE80379}"/>
              </a:ext>
            </a:extLst>
          </p:cNvPr>
          <p:cNvSpPr>
            <a:spLocks noGrp="1" noChangeArrowheads="1"/>
          </p:cNvSpPr>
          <p:nvPr>
            <p:ph type="body" idx="1"/>
          </p:nvPr>
        </p:nvSpPr>
        <p:spPr/>
        <p:txBody>
          <a:bodyPr/>
          <a:lstStyle/>
          <a:p>
            <a:r>
              <a:rPr lang="en-US" altLang="pl-PL"/>
              <a:t>This worked but the No. 50 sieve and the No 100 sieve are low.</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77D5160C-EEE3-B394-B513-C4A266D53290}"/>
              </a:ext>
            </a:extLst>
          </p:cNvPr>
          <p:cNvSpPr>
            <a:spLocks noGrp="1" noChangeArrowheads="1"/>
          </p:cNvSpPr>
          <p:nvPr>
            <p:ph type="sldNum" sz="quarter" idx="5"/>
          </p:nvPr>
        </p:nvSpPr>
        <p:spPr>
          <a:ln/>
        </p:spPr>
        <p:txBody>
          <a:bodyPr/>
          <a:lstStyle/>
          <a:p>
            <a:fld id="{40136731-8A3A-4B3C-8950-6CBB4F060AEC}" type="slidenum">
              <a:rPr lang="en-US" altLang="pl-PL"/>
              <a:pPr/>
              <a:t>28</a:t>
            </a:fld>
            <a:endParaRPr lang="en-US" altLang="pl-PL"/>
          </a:p>
        </p:txBody>
      </p:sp>
      <p:sp>
        <p:nvSpPr>
          <p:cNvPr id="69634" name="Rectangle 2">
            <a:extLst>
              <a:ext uri="{FF2B5EF4-FFF2-40B4-BE49-F238E27FC236}">
                <a16:creationId xmlns:a16="http://schemas.microsoft.com/office/drawing/2014/main" id="{84400A08-4DF5-851E-6D17-9981297DA0B4}"/>
              </a:ext>
            </a:extLst>
          </p:cNvPr>
          <p:cNvSpPr>
            <a:spLocks noGrp="1" noRot="1" noChangeAspect="1" noChangeArrowheads="1" noTextEdit="1"/>
          </p:cNvSpPr>
          <p:nvPr>
            <p:ph type="sldImg"/>
          </p:nvPr>
        </p:nvSpPr>
        <p:spPr>
          <a:ln/>
        </p:spPr>
      </p:sp>
      <p:sp>
        <p:nvSpPr>
          <p:cNvPr id="69635" name="Rectangle 3">
            <a:extLst>
              <a:ext uri="{FF2B5EF4-FFF2-40B4-BE49-F238E27FC236}">
                <a16:creationId xmlns:a16="http://schemas.microsoft.com/office/drawing/2014/main" id="{AA2E05A8-18AE-4CE3-38A5-9B993E29E32E}"/>
              </a:ext>
            </a:extLst>
          </p:cNvPr>
          <p:cNvSpPr>
            <a:spLocks noGrp="1" noChangeArrowheads="1"/>
          </p:cNvSpPr>
          <p:nvPr>
            <p:ph type="body" idx="1"/>
          </p:nvPr>
        </p:nvSpPr>
        <p:spPr/>
        <p:txBody>
          <a:bodyPr/>
          <a:lstStyle/>
          <a:p>
            <a:endParaRPr lang="pl-PL" altLang="pl-PL"/>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7F88E36E-2D1B-B192-C904-38FAE25AA036}"/>
              </a:ext>
            </a:extLst>
          </p:cNvPr>
          <p:cNvSpPr>
            <a:spLocks noGrp="1" noChangeArrowheads="1"/>
          </p:cNvSpPr>
          <p:nvPr>
            <p:ph type="sldNum" sz="quarter" idx="5"/>
          </p:nvPr>
        </p:nvSpPr>
        <p:spPr>
          <a:ln/>
        </p:spPr>
        <p:txBody>
          <a:bodyPr/>
          <a:lstStyle/>
          <a:p>
            <a:fld id="{47EED57A-DC51-4F81-8A2C-EC6B18C3DCD2}" type="slidenum">
              <a:rPr lang="en-US" altLang="pl-PL"/>
              <a:pPr/>
              <a:t>29</a:t>
            </a:fld>
            <a:endParaRPr lang="en-US" altLang="pl-PL"/>
          </a:p>
        </p:txBody>
      </p:sp>
      <p:sp>
        <p:nvSpPr>
          <p:cNvPr id="70658" name="Rectangle 2">
            <a:extLst>
              <a:ext uri="{FF2B5EF4-FFF2-40B4-BE49-F238E27FC236}">
                <a16:creationId xmlns:a16="http://schemas.microsoft.com/office/drawing/2014/main" id="{FC65A4F7-A228-3646-4477-E52B56DBDF4E}"/>
              </a:ext>
            </a:extLst>
          </p:cNvPr>
          <p:cNvSpPr>
            <a:spLocks noGrp="1" noRot="1" noChangeAspect="1" noChangeArrowheads="1" noTextEdit="1"/>
          </p:cNvSpPr>
          <p:nvPr>
            <p:ph type="sldImg"/>
          </p:nvPr>
        </p:nvSpPr>
        <p:spPr>
          <a:ln/>
        </p:spPr>
      </p:sp>
      <p:sp>
        <p:nvSpPr>
          <p:cNvPr id="70659" name="Rectangle 3">
            <a:extLst>
              <a:ext uri="{FF2B5EF4-FFF2-40B4-BE49-F238E27FC236}">
                <a16:creationId xmlns:a16="http://schemas.microsoft.com/office/drawing/2014/main" id="{CD6175CC-F6C9-1E8D-EF70-3AE16F5ED840}"/>
              </a:ext>
            </a:extLst>
          </p:cNvPr>
          <p:cNvSpPr>
            <a:spLocks noGrp="1" noChangeArrowheads="1"/>
          </p:cNvSpPr>
          <p:nvPr>
            <p:ph type="body" idx="1"/>
          </p:nvPr>
        </p:nvSpPr>
        <p:spPr/>
        <p:txBody>
          <a:bodyPr/>
          <a:lstStyle/>
          <a:p>
            <a:endParaRPr lang="pl-PL" altLang="pl-PL"/>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58BF5732-DB8F-124B-EEB3-18AA12EF2B51}"/>
              </a:ext>
            </a:extLst>
          </p:cNvPr>
          <p:cNvSpPr>
            <a:spLocks noGrp="1" noChangeArrowheads="1"/>
          </p:cNvSpPr>
          <p:nvPr>
            <p:ph type="sldNum" sz="quarter" idx="5"/>
          </p:nvPr>
        </p:nvSpPr>
        <p:spPr>
          <a:ln/>
        </p:spPr>
        <p:txBody>
          <a:bodyPr/>
          <a:lstStyle/>
          <a:p>
            <a:fld id="{DD644A50-4A55-45DA-AE0F-8E676A73434D}" type="slidenum">
              <a:rPr lang="en-US" altLang="pl-PL"/>
              <a:pPr/>
              <a:t>6</a:t>
            </a:fld>
            <a:endParaRPr lang="en-US" altLang="pl-PL"/>
          </a:p>
        </p:txBody>
      </p:sp>
      <p:sp>
        <p:nvSpPr>
          <p:cNvPr id="49154" name="Rectangle 2">
            <a:extLst>
              <a:ext uri="{FF2B5EF4-FFF2-40B4-BE49-F238E27FC236}">
                <a16:creationId xmlns:a16="http://schemas.microsoft.com/office/drawing/2014/main" id="{CE3B3FE1-5432-5C0A-A5A8-0923E543915A}"/>
              </a:ext>
            </a:extLst>
          </p:cNvPr>
          <p:cNvSpPr>
            <a:spLocks noGrp="1" noRot="1" noChangeAspect="1" noChangeArrowheads="1" noTextEdit="1"/>
          </p:cNvSpPr>
          <p:nvPr>
            <p:ph type="sldImg"/>
          </p:nvPr>
        </p:nvSpPr>
        <p:spPr>
          <a:ln/>
        </p:spPr>
      </p:sp>
      <p:sp>
        <p:nvSpPr>
          <p:cNvPr id="49155" name="Rectangle 3">
            <a:extLst>
              <a:ext uri="{FF2B5EF4-FFF2-40B4-BE49-F238E27FC236}">
                <a16:creationId xmlns:a16="http://schemas.microsoft.com/office/drawing/2014/main" id="{DD954055-415A-C93F-32DA-2BFD965F410B}"/>
              </a:ext>
            </a:extLst>
          </p:cNvPr>
          <p:cNvSpPr>
            <a:spLocks noGrp="1" noChangeArrowheads="1"/>
          </p:cNvSpPr>
          <p:nvPr>
            <p:ph type="body" idx="1"/>
          </p:nvPr>
        </p:nvSpPr>
        <p:spPr/>
        <p:txBody>
          <a:bodyPr/>
          <a:lstStyle/>
          <a:p>
            <a:r>
              <a:rPr lang="en-US" altLang="pl-PL"/>
              <a:t>To specify gradation the HMA industry uses a .45 power graph.  It is a modification of the Fuller’s curve used by geotechnical engineers - rather than use a power of 0.50 it uses a 0.45 for the exponent in the equation.</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D63C3620-6950-4C8B-79E6-E8813B963A36}"/>
              </a:ext>
            </a:extLst>
          </p:cNvPr>
          <p:cNvSpPr>
            <a:spLocks noGrp="1" noChangeArrowheads="1"/>
          </p:cNvSpPr>
          <p:nvPr>
            <p:ph type="sldNum" sz="quarter" idx="5"/>
          </p:nvPr>
        </p:nvSpPr>
        <p:spPr>
          <a:ln/>
        </p:spPr>
        <p:txBody>
          <a:bodyPr/>
          <a:lstStyle/>
          <a:p>
            <a:fld id="{6743C01E-98CB-427F-8954-15E675ABB76C}" type="slidenum">
              <a:rPr lang="en-US" altLang="pl-PL"/>
              <a:pPr/>
              <a:t>7</a:t>
            </a:fld>
            <a:endParaRPr lang="en-US" altLang="pl-PL"/>
          </a:p>
        </p:txBody>
      </p:sp>
      <p:sp>
        <p:nvSpPr>
          <p:cNvPr id="45058" name="Rectangle 2">
            <a:extLst>
              <a:ext uri="{FF2B5EF4-FFF2-40B4-BE49-F238E27FC236}">
                <a16:creationId xmlns:a16="http://schemas.microsoft.com/office/drawing/2014/main" id="{9E8E7E22-1F68-BDF2-E346-52C7704DE618}"/>
              </a:ext>
            </a:extLst>
          </p:cNvPr>
          <p:cNvSpPr>
            <a:spLocks noGrp="1" noRot="1" noChangeAspect="1" noChangeArrowheads="1" noTextEdit="1"/>
          </p:cNvSpPr>
          <p:nvPr>
            <p:ph type="sldImg"/>
          </p:nvPr>
        </p:nvSpPr>
        <p:spPr>
          <a:ln/>
        </p:spPr>
      </p:sp>
      <p:sp>
        <p:nvSpPr>
          <p:cNvPr id="45059" name="Rectangle 3">
            <a:extLst>
              <a:ext uri="{FF2B5EF4-FFF2-40B4-BE49-F238E27FC236}">
                <a16:creationId xmlns:a16="http://schemas.microsoft.com/office/drawing/2014/main" id="{F121E481-FCFA-717F-617F-75AFC7650EA2}"/>
              </a:ext>
            </a:extLst>
          </p:cNvPr>
          <p:cNvSpPr>
            <a:spLocks noGrp="1" noChangeArrowheads="1"/>
          </p:cNvSpPr>
          <p:nvPr>
            <p:ph type="body" idx="1"/>
          </p:nvPr>
        </p:nvSpPr>
        <p:spPr/>
        <p:txBody>
          <a:bodyPr/>
          <a:lstStyle/>
          <a:p>
            <a:r>
              <a:rPr lang="en-US" altLang="pl-PL"/>
              <a:t>The maximum density gradation (line) represents a gradation in which the aggregate particles fit together in their densest possible arrangement.  This is not the most desirable gradation for HMA because there would be very little aggregate space within which to develop sufficiently thick asphalt films for a durable mixture.</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B2A4BDD1-B5ED-39CE-F31A-D01D24382303}"/>
              </a:ext>
            </a:extLst>
          </p:cNvPr>
          <p:cNvSpPr>
            <a:spLocks noGrp="1" noChangeArrowheads="1"/>
          </p:cNvSpPr>
          <p:nvPr>
            <p:ph type="sldNum" sz="quarter" idx="5"/>
          </p:nvPr>
        </p:nvSpPr>
        <p:spPr>
          <a:ln/>
        </p:spPr>
        <p:txBody>
          <a:bodyPr/>
          <a:lstStyle/>
          <a:p>
            <a:fld id="{07BAC442-B819-48BF-BC0F-7F8D8EFCA0EA}" type="slidenum">
              <a:rPr lang="en-US" altLang="pl-PL"/>
              <a:pPr/>
              <a:t>8</a:t>
            </a:fld>
            <a:endParaRPr lang="en-US" altLang="pl-PL"/>
          </a:p>
        </p:txBody>
      </p:sp>
      <p:sp>
        <p:nvSpPr>
          <p:cNvPr id="44034" name="Rectangle 2">
            <a:extLst>
              <a:ext uri="{FF2B5EF4-FFF2-40B4-BE49-F238E27FC236}">
                <a16:creationId xmlns:a16="http://schemas.microsoft.com/office/drawing/2014/main" id="{82055B08-E528-BA71-DBDF-314908ABED76}"/>
              </a:ext>
            </a:extLst>
          </p:cNvPr>
          <p:cNvSpPr>
            <a:spLocks noGrp="1" noRot="1" noChangeAspect="1" noChangeArrowheads="1" noTextEdit="1"/>
          </p:cNvSpPr>
          <p:nvPr>
            <p:ph type="sldImg"/>
          </p:nvPr>
        </p:nvSpPr>
        <p:spPr>
          <a:ln/>
        </p:spPr>
      </p:sp>
      <p:sp>
        <p:nvSpPr>
          <p:cNvPr id="44035" name="Rectangle 3">
            <a:extLst>
              <a:ext uri="{FF2B5EF4-FFF2-40B4-BE49-F238E27FC236}">
                <a16:creationId xmlns:a16="http://schemas.microsoft.com/office/drawing/2014/main" id="{44A9365E-BE22-BB88-007C-58F608190F46}"/>
              </a:ext>
            </a:extLst>
          </p:cNvPr>
          <p:cNvSpPr>
            <a:spLocks noGrp="1" noChangeArrowheads="1"/>
          </p:cNvSpPr>
          <p:nvPr>
            <p:ph type="body" idx="1"/>
          </p:nvPr>
        </p:nvSpPr>
        <p:spPr/>
        <p:txBody>
          <a:bodyPr/>
          <a:lstStyle/>
          <a:p>
            <a:r>
              <a:rPr lang="en-US" altLang="pl-PL"/>
              <a:t>For HMA pavements these are the definitions for gradations.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57794D61-5AEC-539C-FEF9-9A9D38250ACE}"/>
              </a:ext>
            </a:extLst>
          </p:cNvPr>
          <p:cNvSpPr>
            <a:spLocks noGrp="1" noChangeArrowheads="1"/>
          </p:cNvSpPr>
          <p:nvPr>
            <p:ph type="sldNum" sz="quarter" idx="5"/>
          </p:nvPr>
        </p:nvSpPr>
        <p:spPr>
          <a:ln/>
        </p:spPr>
        <p:txBody>
          <a:bodyPr/>
          <a:lstStyle/>
          <a:p>
            <a:fld id="{40436B57-A3E3-4F07-AE64-C61AFCA6F964}" type="slidenum">
              <a:rPr lang="en-US" altLang="pl-PL"/>
              <a:pPr/>
              <a:t>9</a:t>
            </a:fld>
            <a:endParaRPr lang="en-US" altLang="pl-PL"/>
          </a:p>
        </p:txBody>
      </p:sp>
      <p:sp>
        <p:nvSpPr>
          <p:cNvPr id="50178" name="Rectangle 2">
            <a:extLst>
              <a:ext uri="{FF2B5EF4-FFF2-40B4-BE49-F238E27FC236}">
                <a16:creationId xmlns:a16="http://schemas.microsoft.com/office/drawing/2014/main" id="{F831B4EB-7CC8-3FF8-F905-03CED9C63299}"/>
              </a:ext>
            </a:extLst>
          </p:cNvPr>
          <p:cNvSpPr>
            <a:spLocks noGrp="1" noRot="1" noChangeAspect="1" noChangeArrowheads="1" noTextEdit="1"/>
          </p:cNvSpPr>
          <p:nvPr>
            <p:ph type="sldImg"/>
          </p:nvPr>
        </p:nvSpPr>
        <p:spPr>
          <a:ln/>
        </p:spPr>
      </p:sp>
      <p:sp>
        <p:nvSpPr>
          <p:cNvPr id="50179" name="Rectangle 3">
            <a:extLst>
              <a:ext uri="{FF2B5EF4-FFF2-40B4-BE49-F238E27FC236}">
                <a16:creationId xmlns:a16="http://schemas.microsoft.com/office/drawing/2014/main" id="{150D01B1-991B-0566-A3FF-3CC3AC779FB4}"/>
              </a:ext>
            </a:extLst>
          </p:cNvPr>
          <p:cNvSpPr>
            <a:spLocks noGrp="1" noChangeArrowheads="1"/>
          </p:cNvSpPr>
          <p:nvPr>
            <p:ph type="body" idx="1"/>
          </p:nvPr>
        </p:nvSpPr>
        <p:spPr/>
        <p:txBody>
          <a:bodyPr/>
          <a:lstStyle/>
          <a:p>
            <a:r>
              <a:rPr lang="en-US" altLang="pl-PL"/>
              <a:t>To specify aggregate gradation, two additional features are added to the 0.45 chart:  control points and a restricted zone.  Control points function as master ranges through which gradations must pass.  They are placed on the nominal maximum size, an intermediate size and the dust size.</a:t>
            </a:r>
          </a:p>
          <a:p>
            <a:r>
              <a:rPr lang="en-US" altLang="pl-PL"/>
              <a:t>The restricted zone resides along the maximum density gradation between the intermediate size (either  4.75 or 2.36 mm) and the 0.3 mm size.  It forms a band through which gradations should not pass.  Gradations that pass through the restricted zone have often been called “humped gradations” because of the characteristic hump in the grading curve that passes through the restricted zone.  In most cases, a humped gradation indicates a mixture that possesses too much fine sand in relation to total sand.  This gradation practically always</a:t>
            </a:r>
          </a:p>
          <a:p>
            <a:r>
              <a:rPr lang="en-US" altLang="pl-PL"/>
              <a:t> results in tender mix behavior, which is manifested by a mixture that is difficult to compact during construction and offers reduced resistance to permanent deformation during its performance life.  Gradations that violate the restricted zone possess weak  aggregate skeletons that depend too much on asphalt binder stiffness to achieve mixture shear strength.  These mixtures are also very sensitive to asphalt content and can easily become plastic.  </a:t>
            </a:r>
          </a:p>
          <a:p>
            <a:endParaRPr lang="en-US" altLang="pl-PL"/>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4866622C-2E9F-2B55-09A0-54091B704D0E}"/>
              </a:ext>
            </a:extLst>
          </p:cNvPr>
          <p:cNvSpPr>
            <a:spLocks noGrp="1" noChangeArrowheads="1"/>
          </p:cNvSpPr>
          <p:nvPr>
            <p:ph type="sldNum" sz="quarter" idx="5"/>
          </p:nvPr>
        </p:nvSpPr>
        <p:spPr>
          <a:ln/>
        </p:spPr>
        <p:txBody>
          <a:bodyPr/>
          <a:lstStyle/>
          <a:p>
            <a:fld id="{1E1252B4-A414-4461-AFB5-365F9618E301}" type="slidenum">
              <a:rPr lang="en-US" altLang="pl-PL"/>
              <a:pPr/>
              <a:t>10</a:t>
            </a:fld>
            <a:endParaRPr lang="en-US" altLang="pl-PL"/>
          </a:p>
        </p:txBody>
      </p:sp>
      <p:sp>
        <p:nvSpPr>
          <p:cNvPr id="51202" name="Rectangle 2">
            <a:extLst>
              <a:ext uri="{FF2B5EF4-FFF2-40B4-BE49-F238E27FC236}">
                <a16:creationId xmlns:a16="http://schemas.microsoft.com/office/drawing/2014/main" id="{F572F244-5FD3-4DCE-141D-FA444A4F1FA3}"/>
              </a:ext>
            </a:extLst>
          </p:cNvPr>
          <p:cNvSpPr>
            <a:spLocks noGrp="1" noRot="1" noChangeAspect="1" noChangeArrowheads="1" noTextEdit="1"/>
          </p:cNvSpPr>
          <p:nvPr>
            <p:ph type="sldImg"/>
          </p:nvPr>
        </p:nvSpPr>
        <p:spPr>
          <a:ln/>
        </p:spPr>
      </p:sp>
      <p:sp>
        <p:nvSpPr>
          <p:cNvPr id="51203" name="Rectangle 3">
            <a:extLst>
              <a:ext uri="{FF2B5EF4-FFF2-40B4-BE49-F238E27FC236}">
                <a16:creationId xmlns:a16="http://schemas.microsoft.com/office/drawing/2014/main" id="{CFB3E8DA-6CBA-6975-C18C-5B6F9E973A45}"/>
              </a:ext>
            </a:extLst>
          </p:cNvPr>
          <p:cNvSpPr>
            <a:spLocks noGrp="1" noChangeArrowheads="1"/>
          </p:cNvSpPr>
          <p:nvPr>
            <p:ph type="body" idx="1"/>
          </p:nvPr>
        </p:nvSpPr>
        <p:spPr/>
        <p:txBody>
          <a:bodyPr/>
          <a:lstStyle/>
          <a:p>
            <a:r>
              <a:rPr lang="en-US" altLang="pl-PL"/>
              <a:t>The term used to describe the cumulative frequency distribution of aggregate particle sizes is the </a:t>
            </a:r>
            <a:r>
              <a:rPr lang="en-US" altLang="pl-PL" i="1"/>
              <a:t>design aggregate structure</a:t>
            </a:r>
            <a:r>
              <a:rPr lang="en-US" altLang="pl-PL"/>
              <a:t>.  A design aggregate structure that lies between the control points and avoids the restricted zone meets the requirements of Superpave with respect to gradation.  Superpave defines five mixture types as defined by their nominal maximum aggregate size:    </a:t>
            </a:r>
          </a:p>
          <a:p>
            <a:endParaRPr lang="en-US" altLang="pl-PL"/>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98C22BB3-57F3-4F8A-0397-1AF40EE6AE4E}"/>
              </a:ext>
            </a:extLst>
          </p:cNvPr>
          <p:cNvSpPr>
            <a:spLocks noGrp="1" noChangeArrowheads="1"/>
          </p:cNvSpPr>
          <p:nvPr>
            <p:ph type="sldNum" sz="quarter" idx="5"/>
          </p:nvPr>
        </p:nvSpPr>
        <p:spPr>
          <a:ln/>
        </p:spPr>
        <p:txBody>
          <a:bodyPr/>
          <a:lstStyle/>
          <a:p>
            <a:fld id="{A1F00433-744A-41DD-AAB5-EBCF77D4DFE3}" type="slidenum">
              <a:rPr lang="en-US" altLang="pl-PL"/>
              <a:pPr/>
              <a:t>11</a:t>
            </a:fld>
            <a:endParaRPr lang="en-US" altLang="pl-PL"/>
          </a:p>
        </p:txBody>
      </p:sp>
      <p:sp>
        <p:nvSpPr>
          <p:cNvPr id="52226" name="Rectangle 2">
            <a:extLst>
              <a:ext uri="{FF2B5EF4-FFF2-40B4-BE49-F238E27FC236}">
                <a16:creationId xmlns:a16="http://schemas.microsoft.com/office/drawing/2014/main" id="{FB843E66-E333-92E3-3FA2-543AD4C29F3C}"/>
              </a:ext>
            </a:extLst>
          </p:cNvPr>
          <p:cNvSpPr>
            <a:spLocks noGrp="1" noRot="1" noChangeAspect="1" noChangeArrowheads="1" noTextEdit="1"/>
          </p:cNvSpPr>
          <p:nvPr>
            <p:ph type="sldImg"/>
          </p:nvPr>
        </p:nvSpPr>
        <p:spPr>
          <a:ln/>
        </p:spPr>
      </p:sp>
      <p:sp>
        <p:nvSpPr>
          <p:cNvPr id="52227" name="Rectangle 3">
            <a:extLst>
              <a:ext uri="{FF2B5EF4-FFF2-40B4-BE49-F238E27FC236}">
                <a16:creationId xmlns:a16="http://schemas.microsoft.com/office/drawing/2014/main" id="{FB13259A-2B15-EC3B-9163-D57D11FC605D}"/>
              </a:ext>
            </a:extLst>
          </p:cNvPr>
          <p:cNvSpPr>
            <a:spLocks noGrp="1" noChangeArrowheads="1"/>
          </p:cNvSpPr>
          <p:nvPr>
            <p:ph type="body" idx="1"/>
          </p:nvPr>
        </p:nvSpPr>
        <p:spPr/>
        <p:txBody>
          <a:bodyPr/>
          <a:lstStyle/>
          <a:p>
            <a:r>
              <a:rPr lang="en-US" altLang="pl-PL"/>
              <a:t>These are the five gradations developed for Superpave.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1BA5BF8C-9051-5208-E966-37472F9F547A}"/>
              </a:ext>
            </a:extLst>
          </p:cNvPr>
          <p:cNvSpPr>
            <a:spLocks noGrp="1" noChangeArrowheads="1"/>
          </p:cNvSpPr>
          <p:nvPr>
            <p:ph type="sldNum" sz="quarter" idx="5"/>
          </p:nvPr>
        </p:nvSpPr>
        <p:spPr>
          <a:ln/>
        </p:spPr>
        <p:txBody>
          <a:bodyPr/>
          <a:lstStyle/>
          <a:p>
            <a:fld id="{061C9A23-6676-4446-8AAE-B48822CE7D33}" type="slidenum">
              <a:rPr lang="en-US" altLang="pl-PL"/>
              <a:pPr/>
              <a:t>12</a:t>
            </a:fld>
            <a:endParaRPr lang="en-US" altLang="pl-PL"/>
          </a:p>
        </p:txBody>
      </p:sp>
      <p:sp>
        <p:nvSpPr>
          <p:cNvPr id="53250" name="Rectangle 2">
            <a:extLst>
              <a:ext uri="{FF2B5EF4-FFF2-40B4-BE49-F238E27FC236}">
                <a16:creationId xmlns:a16="http://schemas.microsoft.com/office/drawing/2014/main" id="{8BE8D25A-DF7F-8237-342B-FCA828B636E6}"/>
              </a:ext>
            </a:extLst>
          </p:cNvPr>
          <p:cNvSpPr>
            <a:spLocks noGrp="1" noRot="1" noChangeAspect="1" noChangeArrowheads="1" noTextEdit="1"/>
          </p:cNvSpPr>
          <p:nvPr>
            <p:ph type="sldImg"/>
          </p:nvPr>
        </p:nvSpPr>
        <p:spPr>
          <a:ln/>
        </p:spPr>
      </p:sp>
      <p:sp>
        <p:nvSpPr>
          <p:cNvPr id="53251" name="Rectangle 3">
            <a:extLst>
              <a:ext uri="{FF2B5EF4-FFF2-40B4-BE49-F238E27FC236}">
                <a16:creationId xmlns:a16="http://schemas.microsoft.com/office/drawing/2014/main" id="{3A09E64A-2FE2-8AB1-FD9D-B9127F9E9A70}"/>
              </a:ext>
            </a:extLst>
          </p:cNvPr>
          <p:cNvSpPr>
            <a:spLocks noGrp="1" noChangeArrowheads="1"/>
          </p:cNvSpPr>
          <p:nvPr>
            <p:ph type="body" idx="1"/>
          </p:nvPr>
        </p:nvSpPr>
        <p:spPr/>
        <p:txBody>
          <a:bodyPr/>
          <a:lstStyle/>
          <a:p>
            <a:r>
              <a:rPr lang="en-US" altLang="pl-PL"/>
              <a:t>Several factors need to be considered in selecting a desirable aggregate gradation.  The maximum size of the aggregate needs to be at a minimum less than one half of the planned lift thickness.  Current construction practices with Superpave gradations indicate that this needs to be changed to less than one-third of the lift thickness.</a:t>
            </a:r>
          </a:p>
          <a:p>
            <a:r>
              <a:rPr lang="en-US" altLang="pl-PL"/>
              <a:t>Larger maximum size aggregate gradations have several advantages such as improved aggregate interlock, improved skid resistance and improved rut resistance.  Local availability of aggregates will usually dictate the largest size aggregate.  Also, the larger maximum size gradations also tend to have more problems with gradation separation (segregation) during construction.</a:t>
            </a:r>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ytuł i zawartość">
    <p:bg>
      <p:bgRef idx="1001">
        <a:schemeClr val="bg1"/>
      </p:bgRef>
    </p:bg>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lvl1pPr>
              <a:defRPr/>
            </a:lvl1pPr>
          </a:lstStyle>
          <a:p>
            <a:pPr>
              <a:defRPr/>
            </a:pPr>
            <a:endParaRPr lang="pl-PL" dirty="0"/>
          </a:p>
        </p:txBody>
      </p:sp>
      <p:sp>
        <p:nvSpPr>
          <p:cNvPr id="5" name="Symbol zastępczy stopki 4"/>
          <p:cNvSpPr>
            <a:spLocks noGrp="1"/>
          </p:cNvSpPr>
          <p:nvPr>
            <p:ph type="ftr" sz="quarter" idx="11"/>
          </p:nvPr>
        </p:nvSpPr>
        <p:spPr/>
        <p:txBody>
          <a:bodyPr/>
          <a:lstStyle>
            <a:lvl1pPr>
              <a:defRPr/>
            </a:lvl1pPr>
          </a:lstStyle>
          <a:p>
            <a:r>
              <a:rPr lang="pl-PL" dirty="0"/>
              <a:t>Road and </a:t>
            </a:r>
            <a:r>
              <a:rPr lang="pl-PL" dirty="0" err="1"/>
              <a:t>Highway</a:t>
            </a:r>
            <a:r>
              <a:rPr lang="pl-PL" dirty="0"/>
              <a:t> Construction</a:t>
            </a:r>
          </a:p>
        </p:txBody>
      </p:sp>
      <p:sp>
        <p:nvSpPr>
          <p:cNvPr id="6" name="Symbol zastępczy numeru slajdu 5"/>
          <p:cNvSpPr>
            <a:spLocks noGrp="1"/>
          </p:cNvSpPr>
          <p:nvPr>
            <p:ph type="sldNum" sz="quarter" idx="12"/>
          </p:nvPr>
        </p:nvSpPr>
        <p:spPr/>
        <p:txBody>
          <a:bodyPr/>
          <a:lstStyle>
            <a:lvl1pPr>
              <a:defRPr/>
            </a:lvl1pPr>
          </a:lstStyle>
          <a:p>
            <a:pPr>
              <a:defRPr/>
            </a:pPr>
            <a:fld id="{B9B80F05-CC14-4A86-90CA-8B4C51A6F838}" type="slidenum">
              <a:rPr lang="pl-PL"/>
              <a:pPr>
                <a:defRPr/>
              </a:pPr>
              <a:t>‹#›</a:t>
            </a:fld>
            <a:endParaRPr lang="pl-PL"/>
          </a:p>
        </p:txBody>
      </p:sp>
    </p:spTree>
    <p:extLst>
      <p:ext uri="{BB962C8B-B14F-4D97-AF65-F5344CB8AC3E}">
        <p14:creationId xmlns:p14="http://schemas.microsoft.com/office/powerpoint/2010/main" val="449328397"/>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161BA249-88C4-25A9-246B-5F27F3722922}"/>
              </a:ext>
            </a:extLst>
          </p:cNvPr>
          <p:cNvSpPr>
            <a:spLocks noGrp="1"/>
          </p:cNvSpPr>
          <p:nvPr>
            <p:ph type="dt" sz="half" idx="10"/>
          </p:nvPr>
        </p:nvSpPr>
        <p:spPr/>
        <p:txBody>
          <a:bodyPr/>
          <a:lstStyle>
            <a:lvl1pPr>
              <a:defRPr/>
            </a:lvl1pPr>
          </a:lstStyle>
          <a:p>
            <a:endParaRPr lang="en-US" altLang="pl-PL"/>
          </a:p>
        </p:txBody>
      </p:sp>
      <p:sp>
        <p:nvSpPr>
          <p:cNvPr id="3" name="Symbol zastępczy stopki 2">
            <a:extLst>
              <a:ext uri="{FF2B5EF4-FFF2-40B4-BE49-F238E27FC236}">
                <a16:creationId xmlns:a16="http://schemas.microsoft.com/office/drawing/2014/main" id="{DEFD7C21-BFC9-D29C-5B3B-7D9E604CBE4F}"/>
              </a:ext>
            </a:extLst>
          </p:cNvPr>
          <p:cNvSpPr>
            <a:spLocks noGrp="1"/>
          </p:cNvSpPr>
          <p:nvPr>
            <p:ph type="ftr" sz="quarter" idx="11"/>
          </p:nvPr>
        </p:nvSpPr>
        <p:spPr/>
        <p:txBody>
          <a:bodyPr/>
          <a:lstStyle>
            <a:lvl1pPr>
              <a:defRPr/>
            </a:lvl1pPr>
          </a:lstStyle>
          <a:p>
            <a:endParaRPr lang="en-US" altLang="pl-PL"/>
          </a:p>
        </p:txBody>
      </p:sp>
      <p:sp>
        <p:nvSpPr>
          <p:cNvPr id="4" name="Symbol zastępczy numeru slajdu 3">
            <a:extLst>
              <a:ext uri="{FF2B5EF4-FFF2-40B4-BE49-F238E27FC236}">
                <a16:creationId xmlns:a16="http://schemas.microsoft.com/office/drawing/2014/main" id="{D79AAAFA-4FAE-B2EE-1679-4884C3DB4BF9}"/>
              </a:ext>
            </a:extLst>
          </p:cNvPr>
          <p:cNvSpPr>
            <a:spLocks noGrp="1"/>
          </p:cNvSpPr>
          <p:nvPr>
            <p:ph type="sldNum" sz="quarter" idx="12"/>
          </p:nvPr>
        </p:nvSpPr>
        <p:spPr/>
        <p:txBody>
          <a:bodyPr/>
          <a:lstStyle>
            <a:lvl1pPr>
              <a:defRPr/>
            </a:lvl1pPr>
          </a:lstStyle>
          <a:p>
            <a:fld id="{915CCE5D-8EAF-41E8-B37D-A704D10EC49A}" type="slidenum">
              <a:rPr lang="en-US" altLang="pl-PL"/>
              <a:pPr/>
              <a:t>‹#›</a:t>
            </a:fld>
            <a:endParaRPr lang="en-US" altLang="pl-PL"/>
          </a:p>
        </p:txBody>
      </p:sp>
    </p:spTree>
    <p:extLst>
      <p:ext uri="{BB962C8B-B14F-4D97-AF65-F5344CB8AC3E}">
        <p14:creationId xmlns:p14="http://schemas.microsoft.com/office/powerpoint/2010/main" val="3083752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hart">
  <p:cSld name="Tytuł i wykres">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6AB507F-4929-EF92-6B9F-B5EE213E96F5}"/>
              </a:ext>
            </a:extLst>
          </p:cNvPr>
          <p:cNvSpPr>
            <a:spLocks noGrp="1"/>
          </p:cNvSpPr>
          <p:nvPr>
            <p:ph type="title"/>
          </p:nvPr>
        </p:nvSpPr>
        <p:spPr>
          <a:xfrm>
            <a:off x="914400" y="609600"/>
            <a:ext cx="10363200" cy="1143000"/>
          </a:xfrm>
        </p:spPr>
        <p:txBody>
          <a:bodyPr/>
          <a:lstStyle/>
          <a:p>
            <a:r>
              <a:rPr lang="pl-PL"/>
              <a:t>Kliknij, aby edytować styl</a:t>
            </a:r>
          </a:p>
        </p:txBody>
      </p:sp>
      <p:sp>
        <p:nvSpPr>
          <p:cNvPr id="3" name="Symbol zastępczy wykresu 2">
            <a:extLst>
              <a:ext uri="{FF2B5EF4-FFF2-40B4-BE49-F238E27FC236}">
                <a16:creationId xmlns:a16="http://schemas.microsoft.com/office/drawing/2014/main" id="{C09F9F34-A9C4-565D-941C-2384CC5480C0}"/>
              </a:ext>
            </a:extLst>
          </p:cNvPr>
          <p:cNvSpPr>
            <a:spLocks noGrp="1"/>
          </p:cNvSpPr>
          <p:nvPr>
            <p:ph type="chart" idx="1"/>
          </p:nvPr>
        </p:nvSpPr>
        <p:spPr>
          <a:xfrm>
            <a:off x="914400" y="1981200"/>
            <a:ext cx="10363200" cy="4114800"/>
          </a:xfrm>
        </p:spPr>
        <p:txBody>
          <a:bodyPr/>
          <a:lstStyle/>
          <a:p>
            <a:endParaRPr lang="pl-PL"/>
          </a:p>
        </p:txBody>
      </p:sp>
      <p:sp>
        <p:nvSpPr>
          <p:cNvPr id="4" name="Symbol zastępczy daty 3">
            <a:extLst>
              <a:ext uri="{FF2B5EF4-FFF2-40B4-BE49-F238E27FC236}">
                <a16:creationId xmlns:a16="http://schemas.microsoft.com/office/drawing/2014/main" id="{060ED453-1EAD-F0B5-8F48-189386C4E187}"/>
              </a:ext>
            </a:extLst>
          </p:cNvPr>
          <p:cNvSpPr>
            <a:spLocks noGrp="1"/>
          </p:cNvSpPr>
          <p:nvPr>
            <p:ph type="dt" sz="half" idx="10"/>
          </p:nvPr>
        </p:nvSpPr>
        <p:spPr>
          <a:xfrm>
            <a:off x="914400" y="6248400"/>
            <a:ext cx="2540000" cy="457200"/>
          </a:xfrm>
        </p:spPr>
        <p:txBody>
          <a:bodyPr/>
          <a:lstStyle>
            <a:lvl1pPr>
              <a:defRPr/>
            </a:lvl1pPr>
          </a:lstStyle>
          <a:p>
            <a:endParaRPr lang="en-US" altLang="pl-PL"/>
          </a:p>
        </p:txBody>
      </p:sp>
      <p:sp>
        <p:nvSpPr>
          <p:cNvPr id="5" name="Symbol zastępczy stopki 4">
            <a:extLst>
              <a:ext uri="{FF2B5EF4-FFF2-40B4-BE49-F238E27FC236}">
                <a16:creationId xmlns:a16="http://schemas.microsoft.com/office/drawing/2014/main" id="{21AEB7DB-EFB8-9153-14BD-6E9451203261}"/>
              </a:ext>
            </a:extLst>
          </p:cNvPr>
          <p:cNvSpPr>
            <a:spLocks noGrp="1"/>
          </p:cNvSpPr>
          <p:nvPr>
            <p:ph type="ftr" sz="quarter" idx="11"/>
          </p:nvPr>
        </p:nvSpPr>
        <p:spPr>
          <a:xfrm>
            <a:off x="4165600" y="6248400"/>
            <a:ext cx="3860800" cy="457200"/>
          </a:xfrm>
        </p:spPr>
        <p:txBody>
          <a:bodyPr/>
          <a:lstStyle>
            <a:lvl1pPr>
              <a:defRPr/>
            </a:lvl1pPr>
          </a:lstStyle>
          <a:p>
            <a:r>
              <a:rPr lang="en-US" altLang="pl-PL"/>
              <a:t>NCAT</a:t>
            </a:r>
          </a:p>
        </p:txBody>
      </p:sp>
      <p:sp>
        <p:nvSpPr>
          <p:cNvPr id="6" name="Symbol zastępczy numeru slajdu 5">
            <a:extLst>
              <a:ext uri="{FF2B5EF4-FFF2-40B4-BE49-F238E27FC236}">
                <a16:creationId xmlns:a16="http://schemas.microsoft.com/office/drawing/2014/main" id="{7EA1DEF2-CABA-4C80-3D6C-C49C0728D91F}"/>
              </a:ext>
            </a:extLst>
          </p:cNvPr>
          <p:cNvSpPr>
            <a:spLocks noGrp="1"/>
          </p:cNvSpPr>
          <p:nvPr>
            <p:ph type="sldNum" sz="quarter" idx="12"/>
          </p:nvPr>
        </p:nvSpPr>
        <p:spPr>
          <a:xfrm>
            <a:off x="9880963" y="6464508"/>
            <a:ext cx="253274" cy="241092"/>
          </a:xfrm>
        </p:spPr>
        <p:txBody>
          <a:bodyPr/>
          <a:lstStyle>
            <a:lvl1pPr>
              <a:defRPr/>
            </a:lvl1pPr>
          </a:lstStyle>
          <a:p>
            <a:fld id="{ADF11156-AD56-4B82-9D46-2B89B03FF36E}" type="slidenum">
              <a:rPr lang="en-US" altLang="pl-PL"/>
              <a:pPr/>
              <a:t>‹#›</a:t>
            </a:fld>
            <a:endParaRPr lang="en-US" altLang="pl-PL"/>
          </a:p>
        </p:txBody>
      </p:sp>
    </p:spTree>
    <p:extLst>
      <p:ext uri="{BB962C8B-B14F-4D97-AF65-F5344CB8AC3E}">
        <p14:creationId xmlns:p14="http://schemas.microsoft.com/office/powerpoint/2010/main" val="10651810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bl">
  <p:cSld name="Tytuł i tabela">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A50D253-5595-E048-77C5-6B1E78570A9C}"/>
              </a:ext>
            </a:extLst>
          </p:cNvPr>
          <p:cNvSpPr>
            <a:spLocks noGrp="1"/>
          </p:cNvSpPr>
          <p:nvPr>
            <p:ph type="title"/>
          </p:nvPr>
        </p:nvSpPr>
        <p:spPr>
          <a:xfrm>
            <a:off x="914400" y="609600"/>
            <a:ext cx="10363200" cy="1143000"/>
          </a:xfrm>
        </p:spPr>
        <p:txBody>
          <a:bodyPr/>
          <a:lstStyle/>
          <a:p>
            <a:r>
              <a:rPr lang="pl-PL"/>
              <a:t>Kliknij, aby edytować styl</a:t>
            </a:r>
          </a:p>
        </p:txBody>
      </p:sp>
      <p:sp>
        <p:nvSpPr>
          <p:cNvPr id="3" name="Symbol zastępczy tabeli 2">
            <a:extLst>
              <a:ext uri="{FF2B5EF4-FFF2-40B4-BE49-F238E27FC236}">
                <a16:creationId xmlns:a16="http://schemas.microsoft.com/office/drawing/2014/main" id="{FFD2735E-93A8-9C01-AAB0-3B941D02D2C3}"/>
              </a:ext>
            </a:extLst>
          </p:cNvPr>
          <p:cNvSpPr>
            <a:spLocks noGrp="1"/>
          </p:cNvSpPr>
          <p:nvPr>
            <p:ph type="tbl" idx="1"/>
          </p:nvPr>
        </p:nvSpPr>
        <p:spPr>
          <a:xfrm>
            <a:off x="914400" y="1981200"/>
            <a:ext cx="10363200" cy="4114800"/>
          </a:xfrm>
        </p:spPr>
        <p:txBody>
          <a:bodyPr/>
          <a:lstStyle/>
          <a:p>
            <a:endParaRPr lang="pl-PL"/>
          </a:p>
        </p:txBody>
      </p:sp>
      <p:sp>
        <p:nvSpPr>
          <p:cNvPr id="4" name="Symbol zastępczy daty 3">
            <a:extLst>
              <a:ext uri="{FF2B5EF4-FFF2-40B4-BE49-F238E27FC236}">
                <a16:creationId xmlns:a16="http://schemas.microsoft.com/office/drawing/2014/main" id="{91C7F24E-2ECF-E1FC-590C-4833F1CBBE2D}"/>
              </a:ext>
            </a:extLst>
          </p:cNvPr>
          <p:cNvSpPr>
            <a:spLocks noGrp="1"/>
          </p:cNvSpPr>
          <p:nvPr>
            <p:ph type="dt" sz="half" idx="10"/>
          </p:nvPr>
        </p:nvSpPr>
        <p:spPr>
          <a:xfrm>
            <a:off x="914400" y="6248400"/>
            <a:ext cx="2540000" cy="457200"/>
          </a:xfrm>
        </p:spPr>
        <p:txBody>
          <a:bodyPr/>
          <a:lstStyle>
            <a:lvl1pPr>
              <a:defRPr/>
            </a:lvl1pPr>
          </a:lstStyle>
          <a:p>
            <a:endParaRPr lang="en-US" altLang="pl-PL"/>
          </a:p>
        </p:txBody>
      </p:sp>
      <p:sp>
        <p:nvSpPr>
          <p:cNvPr id="5" name="Symbol zastępczy stopki 4">
            <a:extLst>
              <a:ext uri="{FF2B5EF4-FFF2-40B4-BE49-F238E27FC236}">
                <a16:creationId xmlns:a16="http://schemas.microsoft.com/office/drawing/2014/main" id="{A1F88566-1633-C8E1-5A31-3161305679E1}"/>
              </a:ext>
            </a:extLst>
          </p:cNvPr>
          <p:cNvSpPr>
            <a:spLocks noGrp="1"/>
          </p:cNvSpPr>
          <p:nvPr>
            <p:ph type="ftr" sz="quarter" idx="11"/>
          </p:nvPr>
        </p:nvSpPr>
        <p:spPr>
          <a:xfrm>
            <a:off x="4165600" y="6248400"/>
            <a:ext cx="3860800" cy="457200"/>
          </a:xfrm>
        </p:spPr>
        <p:txBody>
          <a:bodyPr/>
          <a:lstStyle>
            <a:lvl1pPr>
              <a:defRPr/>
            </a:lvl1pPr>
          </a:lstStyle>
          <a:p>
            <a:r>
              <a:rPr lang="en-US" altLang="pl-PL"/>
              <a:t>NCAT</a:t>
            </a:r>
          </a:p>
        </p:txBody>
      </p:sp>
      <p:sp>
        <p:nvSpPr>
          <p:cNvPr id="6" name="Symbol zastępczy numeru slajdu 5">
            <a:extLst>
              <a:ext uri="{FF2B5EF4-FFF2-40B4-BE49-F238E27FC236}">
                <a16:creationId xmlns:a16="http://schemas.microsoft.com/office/drawing/2014/main" id="{28E18625-52C5-A084-5A87-1454C1370C98}"/>
              </a:ext>
            </a:extLst>
          </p:cNvPr>
          <p:cNvSpPr>
            <a:spLocks noGrp="1"/>
          </p:cNvSpPr>
          <p:nvPr>
            <p:ph type="sldNum" sz="quarter" idx="12"/>
          </p:nvPr>
        </p:nvSpPr>
        <p:spPr>
          <a:xfrm>
            <a:off x="9880963" y="6464508"/>
            <a:ext cx="253274" cy="241092"/>
          </a:xfrm>
        </p:spPr>
        <p:txBody>
          <a:bodyPr/>
          <a:lstStyle>
            <a:lvl1pPr>
              <a:defRPr/>
            </a:lvl1pPr>
          </a:lstStyle>
          <a:p>
            <a:fld id="{84FFC30F-8CB4-43DC-8315-E3B33C8514FA}" type="slidenum">
              <a:rPr lang="en-US" altLang="pl-PL"/>
              <a:pPr/>
              <a:t>‹#›</a:t>
            </a:fld>
            <a:endParaRPr lang="en-US" altLang="pl-PL"/>
          </a:p>
        </p:txBody>
      </p:sp>
    </p:spTree>
    <p:extLst>
      <p:ext uri="{BB962C8B-B14F-4D97-AF65-F5344CB8AC3E}">
        <p14:creationId xmlns:p14="http://schemas.microsoft.com/office/powerpoint/2010/main" val="18856203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553996"/>
            <a:ext cx="5562601" cy="1459887"/>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smtClean="0">
                <a:ln>
                  <a:noFill/>
                </a:ln>
                <a:solidFill>
                  <a:srgbClr val="00518E"/>
                </a:solidFill>
                <a:effectLst/>
                <a:uFillTx/>
                <a:latin typeface="+mn-lt"/>
                <a:ea typeface="+mn-ea"/>
                <a:cs typeface="+mn-cs"/>
                <a:sym typeface="Helvetica Neue"/>
              </a:rPr>
              <a:t>Co-</a:t>
            </a:r>
            <a:r>
              <a:rPr kumimoji="0" lang="en-US" sz="1400" b="0" i="0" u="none" strike="noStrike" cap="none" spc="0" normalizeH="0" baseline="0" dirty="0" smtClean="0">
                <a:ln>
                  <a:noFill/>
                </a:ln>
                <a:solidFill>
                  <a:srgbClr val="00518E"/>
                </a:solidFill>
                <a:effectLst/>
                <a:uFillTx/>
                <a:latin typeface="+mn-lt"/>
                <a:ea typeface="+mn-ea"/>
                <a:cs typeface="+mn-cs"/>
                <a:sym typeface="Helvetica Neue"/>
              </a:rPr>
              <a:t>Funded </a:t>
            </a:r>
            <a:r>
              <a:rPr kumimoji="0" lang="en-US" sz="1400" b="0" i="0" u="none" strike="noStrike" cap="none" spc="0" normalizeH="0" baseline="0" dirty="0">
                <a:ln>
                  <a:noFill/>
                </a:ln>
                <a:solidFill>
                  <a:srgbClr val="00518E"/>
                </a:solidFill>
                <a:effectLst/>
                <a:uFillTx/>
                <a:latin typeface="+mn-lt"/>
                <a:ea typeface="+mn-ea"/>
                <a:cs typeface="+mn-cs"/>
                <a:sym typeface="Helvetica Neue"/>
              </a:rPr>
              <a:t>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91" r:id="rId11"/>
    <p:sldLayoutId id="2147483693" r:id="rId12"/>
    <p:sldLayoutId id="2147483696" r:id="rId13"/>
    <p:sldLayoutId id="2147483697" r:id="rId14"/>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3.xml"/><Relationship Id="rId1" Type="http://schemas.openxmlformats.org/officeDocument/2006/relationships/vmlDrawing" Target="../drawings/vmlDrawing1.vml"/><Relationship Id="rId5" Type="http://schemas.openxmlformats.org/officeDocument/2006/relationships/image" Target="../media/image17.emf"/><Relationship Id="rId4" Type="http://schemas.openxmlformats.org/officeDocument/2006/relationships/oleObject" Target="../embeddings/oleObject1.bin"/></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3.xml"/><Relationship Id="rId1" Type="http://schemas.openxmlformats.org/officeDocument/2006/relationships/vmlDrawing" Target="../drawings/vmlDrawing2.vml"/><Relationship Id="rId5" Type="http://schemas.openxmlformats.org/officeDocument/2006/relationships/image" Target="../media/image18.emf"/><Relationship Id="rId4" Type="http://schemas.openxmlformats.org/officeDocument/2006/relationships/oleObject" Target="../embeddings/oleObject2.bin"/></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3.xml"/><Relationship Id="rId1" Type="http://schemas.openxmlformats.org/officeDocument/2006/relationships/vmlDrawing" Target="../drawings/vmlDrawing3.vml"/><Relationship Id="rId5" Type="http://schemas.openxmlformats.org/officeDocument/2006/relationships/image" Target="../media/image19.emf"/><Relationship Id="rId4" Type="http://schemas.openxmlformats.org/officeDocument/2006/relationships/oleObject" Target="../embeddings/oleObject3.bin"/></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pl-PL" dirty="0"/>
              <a:t>Course C.03.06.01</a:t>
            </a:r>
            <a:br>
              <a:rPr lang="pl-PL" dirty="0"/>
            </a:br>
            <a:r>
              <a:rPr lang="pl-PL" dirty="0" err="1"/>
              <a:t>Aggregate</a:t>
            </a:r>
            <a:r>
              <a:rPr lang="pl-PL" dirty="0"/>
              <a:t> – </a:t>
            </a:r>
            <a:r>
              <a:rPr lang="pl-PL" dirty="0" err="1"/>
              <a:t>gradation</a:t>
            </a:r>
            <a:r>
              <a:rPr lang="pl-PL" dirty="0"/>
              <a:t> </a:t>
            </a:r>
            <a:r>
              <a:rPr lang="pl-PL" dirty="0" err="1"/>
              <a:t>analysis</a:t>
            </a:r>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pl-PL" dirty="0"/>
              <a:t>Marek Pszczola</a:t>
            </a:r>
          </a:p>
          <a:p>
            <a:r>
              <a:rPr lang="pl-PL" dirty="0"/>
              <a:t>(</a:t>
            </a:r>
            <a:r>
              <a:rPr lang="pl-PL" dirty="0" err="1"/>
              <a:t>presentation</a:t>
            </a:r>
            <a:r>
              <a:rPr lang="pl-PL" dirty="0"/>
              <a:t> was </a:t>
            </a:r>
            <a:r>
              <a:rPr lang="pl-PL" dirty="0" err="1"/>
              <a:t>prepared</a:t>
            </a:r>
            <a:r>
              <a:rPr lang="pl-PL" dirty="0"/>
              <a:t> on the </a:t>
            </a:r>
            <a:r>
              <a:rPr lang="pl-PL" dirty="0" err="1"/>
              <a:t>basis</a:t>
            </a:r>
            <a:r>
              <a:rPr lang="pl-PL" dirty="0"/>
              <a:t> of </a:t>
            </a:r>
            <a:r>
              <a:rPr lang="pl-PL" dirty="0" err="1"/>
              <a:t>lectures</a:t>
            </a:r>
            <a:r>
              <a:rPr lang="pl-PL" dirty="0"/>
              <a:t> prof. S. </a:t>
            </a:r>
            <a:r>
              <a:rPr lang="pl-PL"/>
              <a:t>Romanoschi</a:t>
            </a:r>
            <a:r>
              <a:rPr lang="pl-PL" dirty="0"/>
              <a:t>, USA)</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9BC15B38-5FD6-18B6-CA8B-A2B68CCD823F}"/>
              </a:ext>
            </a:extLst>
          </p:cNvPr>
          <p:cNvSpPr>
            <a:spLocks noGrp="1" noChangeArrowheads="1"/>
          </p:cNvSpPr>
          <p:nvPr>
            <p:ph type="title"/>
          </p:nvPr>
        </p:nvSpPr>
        <p:spPr>
          <a:noFill/>
          <a:ln/>
          <a:extLst>
            <a:ext uri="{91240B29-F687-4F45-9708-019B960494DF}">
              <a14:hiddenLine xmlns:a14="http://schemas.microsoft.com/office/drawing/2010/main" w="12700">
                <a:solidFill>
                  <a:schemeClr val="tx1"/>
                </a:solidFill>
                <a:miter lim="800000"/>
                <a:headEnd/>
                <a:tailEnd/>
              </a14:hiddenLine>
            </a:ext>
          </a:extLst>
        </p:spPr>
        <p:txBody>
          <a:bodyPr lIns="85191" tIns="42595" rIns="85191" bIns="42595">
            <a:normAutofit/>
          </a:bodyPr>
          <a:lstStyle/>
          <a:p>
            <a:r>
              <a:rPr lang="en-GB" sz="3200" dirty="0">
                <a:latin typeface="Montserrat Regular"/>
              </a:rPr>
              <a:t>Superpave Aggregate Gradation</a:t>
            </a:r>
          </a:p>
        </p:txBody>
      </p:sp>
      <p:sp>
        <p:nvSpPr>
          <p:cNvPr id="2" name="Symbol zastępczy numeru slajdu 5">
            <a:extLst>
              <a:ext uri="{FF2B5EF4-FFF2-40B4-BE49-F238E27FC236}">
                <a16:creationId xmlns:a16="http://schemas.microsoft.com/office/drawing/2014/main" id="{68339EF3-9E97-C426-3403-35FAED99D375}"/>
              </a:ext>
            </a:extLst>
          </p:cNvPr>
          <p:cNvSpPr>
            <a:spLocks noGrp="1"/>
          </p:cNvSpPr>
          <p:nvPr>
            <p:ph type="sldNum" sz="quarter" idx="4294967295"/>
          </p:nvPr>
        </p:nvSpPr>
        <p:spPr>
          <a:xfrm>
            <a:off x="0" y="6486525"/>
            <a:ext cx="177800" cy="241300"/>
          </a:xfrm>
        </p:spPr>
        <p:txBody>
          <a:bodyPr/>
          <a:lstStyle/>
          <a:p>
            <a:fld id="{E6F08D6E-ED67-4ECD-B6E1-B6F18427B3EF}" type="slidenum">
              <a:rPr lang="en-US" altLang="pl-PL"/>
              <a:pPr/>
              <a:t>10</a:t>
            </a:fld>
            <a:endParaRPr lang="en-US" altLang="pl-PL"/>
          </a:p>
        </p:txBody>
      </p:sp>
      <p:sp>
        <p:nvSpPr>
          <p:cNvPr id="12291" name="Line 3">
            <a:extLst>
              <a:ext uri="{FF2B5EF4-FFF2-40B4-BE49-F238E27FC236}">
                <a16:creationId xmlns:a16="http://schemas.microsoft.com/office/drawing/2014/main" id="{CC45DF06-E29B-9495-CE45-2131253FDDE0}"/>
              </a:ext>
            </a:extLst>
          </p:cNvPr>
          <p:cNvSpPr>
            <a:spLocks noChangeShapeType="1"/>
          </p:cNvSpPr>
          <p:nvPr/>
        </p:nvSpPr>
        <p:spPr bwMode="auto">
          <a:xfrm flipV="1">
            <a:off x="3033714" y="2581276"/>
            <a:ext cx="5373687" cy="2487613"/>
          </a:xfrm>
          <a:prstGeom prst="line">
            <a:avLst/>
          </a:prstGeom>
          <a:noFill/>
          <a:ln w="12700">
            <a:solidFill>
              <a:srgbClr val="CECEC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2292" name="Line 4">
            <a:extLst>
              <a:ext uri="{FF2B5EF4-FFF2-40B4-BE49-F238E27FC236}">
                <a16:creationId xmlns:a16="http://schemas.microsoft.com/office/drawing/2014/main" id="{0CDF53B9-DA9C-11BD-E490-C96742422923}"/>
              </a:ext>
            </a:extLst>
          </p:cNvPr>
          <p:cNvSpPr>
            <a:spLocks noChangeShapeType="1"/>
          </p:cNvSpPr>
          <p:nvPr/>
        </p:nvSpPr>
        <p:spPr bwMode="auto">
          <a:xfrm>
            <a:off x="2822575" y="2571750"/>
            <a:ext cx="0" cy="271145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2293" name="Line 5">
            <a:extLst>
              <a:ext uri="{FF2B5EF4-FFF2-40B4-BE49-F238E27FC236}">
                <a16:creationId xmlns:a16="http://schemas.microsoft.com/office/drawing/2014/main" id="{115F4EFD-AEFE-41F5-B8FA-D64BFFD4E447}"/>
              </a:ext>
            </a:extLst>
          </p:cNvPr>
          <p:cNvSpPr>
            <a:spLocks noChangeShapeType="1"/>
          </p:cNvSpPr>
          <p:nvPr/>
        </p:nvSpPr>
        <p:spPr bwMode="auto">
          <a:xfrm>
            <a:off x="2836863" y="5299075"/>
            <a:ext cx="6115050" cy="0"/>
          </a:xfrm>
          <a:prstGeom prst="line">
            <a:avLst/>
          </a:prstGeom>
          <a:noFill/>
          <a:ln w="254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2294" name="Rectangle 6">
            <a:extLst>
              <a:ext uri="{FF2B5EF4-FFF2-40B4-BE49-F238E27FC236}">
                <a16:creationId xmlns:a16="http://schemas.microsoft.com/office/drawing/2014/main" id="{FF65614B-3CAD-9E44-B6D2-44BAD62482C1}"/>
              </a:ext>
            </a:extLst>
          </p:cNvPr>
          <p:cNvSpPr>
            <a:spLocks noChangeArrowheads="1"/>
          </p:cNvSpPr>
          <p:nvPr/>
        </p:nvSpPr>
        <p:spPr bwMode="auto">
          <a:xfrm>
            <a:off x="2211389" y="2366964"/>
            <a:ext cx="614475" cy="404571"/>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254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5191" tIns="42595" rIns="85191" bIns="42595">
            <a:spAutoFit/>
          </a:bodyPr>
          <a:lstStyle>
            <a:lvl1pPr defTabSz="854075">
              <a:defRPr sz="2400">
                <a:latin typeface="Times New Roman" panose="02020603050405020304" pitchFamily="18" charset="0"/>
              </a:defRPr>
            </a:lvl1pPr>
            <a:lvl2pPr marL="425450" defTabSz="854075">
              <a:defRPr sz="2400">
                <a:latin typeface="Times New Roman" panose="02020603050405020304" pitchFamily="18" charset="0"/>
              </a:defRPr>
            </a:lvl2pPr>
            <a:lvl3pPr marL="854075" defTabSz="854075">
              <a:defRPr sz="2400">
                <a:latin typeface="Times New Roman" panose="02020603050405020304" pitchFamily="18" charset="0"/>
              </a:defRPr>
            </a:lvl3pPr>
            <a:lvl4pPr marL="1279525" defTabSz="854075">
              <a:defRPr sz="2400">
                <a:latin typeface="Times New Roman" panose="02020603050405020304" pitchFamily="18" charset="0"/>
              </a:defRPr>
            </a:lvl4pPr>
            <a:lvl5pPr marL="1708150" defTabSz="854075">
              <a:defRPr sz="2400">
                <a:latin typeface="Times New Roman" panose="02020603050405020304" pitchFamily="18" charset="0"/>
              </a:defRPr>
            </a:lvl5pPr>
            <a:lvl6pPr marL="2165350" defTabSz="854075" eaLnBrk="0" fontAlgn="base" hangingPunct="0">
              <a:spcBef>
                <a:spcPct val="0"/>
              </a:spcBef>
              <a:spcAft>
                <a:spcPct val="0"/>
              </a:spcAft>
              <a:defRPr sz="2400">
                <a:latin typeface="Times New Roman" panose="02020603050405020304" pitchFamily="18" charset="0"/>
              </a:defRPr>
            </a:lvl6pPr>
            <a:lvl7pPr marL="2622550" defTabSz="854075" eaLnBrk="0" fontAlgn="base" hangingPunct="0">
              <a:spcBef>
                <a:spcPct val="0"/>
              </a:spcBef>
              <a:spcAft>
                <a:spcPct val="0"/>
              </a:spcAft>
              <a:defRPr sz="2400">
                <a:latin typeface="Times New Roman" panose="02020603050405020304" pitchFamily="18" charset="0"/>
              </a:defRPr>
            </a:lvl7pPr>
            <a:lvl8pPr marL="3079750" defTabSz="854075" eaLnBrk="0" fontAlgn="base" hangingPunct="0">
              <a:spcBef>
                <a:spcPct val="0"/>
              </a:spcBef>
              <a:spcAft>
                <a:spcPct val="0"/>
              </a:spcAft>
              <a:defRPr sz="2400">
                <a:latin typeface="Times New Roman" panose="02020603050405020304" pitchFamily="18" charset="0"/>
              </a:defRPr>
            </a:lvl8pPr>
            <a:lvl9pPr marL="3536950" defTabSz="854075" eaLnBrk="0" fontAlgn="base" hangingPunct="0">
              <a:spcBef>
                <a:spcPct val="0"/>
              </a:spcBef>
              <a:spcAft>
                <a:spcPct val="0"/>
              </a:spcAft>
              <a:defRPr sz="2400">
                <a:latin typeface="Times New Roman" panose="02020603050405020304" pitchFamily="18" charset="0"/>
              </a:defRPr>
            </a:lvl9pPr>
          </a:lstStyle>
          <a:p>
            <a:r>
              <a:rPr lang="en-US" altLang="pl-PL" sz="2300" b="1">
                <a:effectLst>
                  <a:outerShdw blurRad="38100" dist="38100" dir="2700000" algn="tl">
                    <a:srgbClr val="000000"/>
                  </a:outerShdw>
                </a:effectLst>
                <a:latin typeface="Book Antiqua" panose="02040602050305030304" pitchFamily="18" charset="0"/>
              </a:rPr>
              <a:t>100</a:t>
            </a:r>
          </a:p>
        </p:txBody>
      </p:sp>
      <p:sp>
        <p:nvSpPr>
          <p:cNvPr id="12295" name="Rectangle 7">
            <a:extLst>
              <a:ext uri="{FF2B5EF4-FFF2-40B4-BE49-F238E27FC236}">
                <a16:creationId xmlns:a16="http://schemas.microsoft.com/office/drawing/2014/main" id="{F67A402D-85FD-6ECB-8975-DCDD17176035}"/>
              </a:ext>
            </a:extLst>
          </p:cNvPr>
          <p:cNvSpPr>
            <a:spLocks noChangeArrowheads="1"/>
          </p:cNvSpPr>
          <p:nvPr/>
        </p:nvSpPr>
        <p:spPr bwMode="auto">
          <a:xfrm>
            <a:off x="2525713" y="5053014"/>
            <a:ext cx="319522" cy="404571"/>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254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5191" tIns="42595" rIns="85191" bIns="42595">
            <a:spAutoFit/>
          </a:bodyPr>
          <a:lstStyle>
            <a:lvl1pPr defTabSz="854075">
              <a:defRPr sz="2400">
                <a:latin typeface="Times New Roman" panose="02020603050405020304" pitchFamily="18" charset="0"/>
              </a:defRPr>
            </a:lvl1pPr>
            <a:lvl2pPr marL="425450" defTabSz="854075">
              <a:defRPr sz="2400">
                <a:latin typeface="Times New Roman" panose="02020603050405020304" pitchFamily="18" charset="0"/>
              </a:defRPr>
            </a:lvl2pPr>
            <a:lvl3pPr marL="854075" defTabSz="854075">
              <a:defRPr sz="2400">
                <a:latin typeface="Times New Roman" panose="02020603050405020304" pitchFamily="18" charset="0"/>
              </a:defRPr>
            </a:lvl3pPr>
            <a:lvl4pPr marL="1279525" defTabSz="854075">
              <a:defRPr sz="2400">
                <a:latin typeface="Times New Roman" panose="02020603050405020304" pitchFamily="18" charset="0"/>
              </a:defRPr>
            </a:lvl4pPr>
            <a:lvl5pPr marL="1708150" defTabSz="854075">
              <a:defRPr sz="2400">
                <a:latin typeface="Times New Roman" panose="02020603050405020304" pitchFamily="18" charset="0"/>
              </a:defRPr>
            </a:lvl5pPr>
            <a:lvl6pPr marL="2165350" defTabSz="854075" eaLnBrk="0" fontAlgn="base" hangingPunct="0">
              <a:spcBef>
                <a:spcPct val="0"/>
              </a:spcBef>
              <a:spcAft>
                <a:spcPct val="0"/>
              </a:spcAft>
              <a:defRPr sz="2400">
                <a:latin typeface="Times New Roman" panose="02020603050405020304" pitchFamily="18" charset="0"/>
              </a:defRPr>
            </a:lvl6pPr>
            <a:lvl7pPr marL="2622550" defTabSz="854075" eaLnBrk="0" fontAlgn="base" hangingPunct="0">
              <a:spcBef>
                <a:spcPct val="0"/>
              </a:spcBef>
              <a:spcAft>
                <a:spcPct val="0"/>
              </a:spcAft>
              <a:defRPr sz="2400">
                <a:latin typeface="Times New Roman" panose="02020603050405020304" pitchFamily="18" charset="0"/>
              </a:defRPr>
            </a:lvl7pPr>
            <a:lvl8pPr marL="3079750" defTabSz="854075" eaLnBrk="0" fontAlgn="base" hangingPunct="0">
              <a:spcBef>
                <a:spcPct val="0"/>
              </a:spcBef>
              <a:spcAft>
                <a:spcPct val="0"/>
              </a:spcAft>
              <a:defRPr sz="2400">
                <a:latin typeface="Times New Roman" panose="02020603050405020304" pitchFamily="18" charset="0"/>
              </a:defRPr>
            </a:lvl8pPr>
            <a:lvl9pPr marL="3536950" defTabSz="854075" eaLnBrk="0" fontAlgn="base" hangingPunct="0">
              <a:spcBef>
                <a:spcPct val="0"/>
              </a:spcBef>
              <a:spcAft>
                <a:spcPct val="0"/>
              </a:spcAft>
              <a:defRPr sz="2400">
                <a:latin typeface="Times New Roman" panose="02020603050405020304" pitchFamily="18" charset="0"/>
              </a:defRPr>
            </a:lvl9pPr>
          </a:lstStyle>
          <a:p>
            <a:r>
              <a:rPr lang="en-US" altLang="pl-PL" sz="2300" b="1">
                <a:effectLst>
                  <a:outerShdw blurRad="38100" dist="38100" dir="2700000" algn="tl">
                    <a:srgbClr val="000000"/>
                  </a:outerShdw>
                </a:effectLst>
                <a:latin typeface="Book Antiqua" panose="02040602050305030304" pitchFamily="18" charset="0"/>
              </a:rPr>
              <a:t>0</a:t>
            </a:r>
          </a:p>
        </p:txBody>
      </p:sp>
      <p:sp>
        <p:nvSpPr>
          <p:cNvPr id="12296" name="Rectangle 8">
            <a:extLst>
              <a:ext uri="{FF2B5EF4-FFF2-40B4-BE49-F238E27FC236}">
                <a16:creationId xmlns:a16="http://schemas.microsoft.com/office/drawing/2014/main" id="{09162F93-834A-DF23-A5C4-1127314DF4E4}"/>
              </a:ext>
            </a:extLst>
          </p:cNvPr>
          <p:cNvSpPr>
            <a:spLocks noChangeArrowheads="1"/>
          </p:cNvSpPr>
          <p:nvPr/>
        </p:nvSpPr>
        <p:spPr bwMode="auto">
          <a:xfrm>
            <a:off x="2741614" y="5324476"/>
            <a:ext cx="6423757" cy="404571"/>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254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5191" tIns="42595" rIns="85191" bIns="42595">
            <a:spAutoFit/>
          </a:bodyPr>
          <a:lstStyle>
            <a:lvl1pPr defTabSz="854075">
              <a:defRPr sz="2400">
                <a:latin typeface="Times New Roman" panose="02020603050405020304" pitchFamily="18" charset="0"/>
              </a:defRPr>
            </a:lvl1pPr>
            <a:lvl2pPr marL="425450" defTabSz="854075">
              <a:defRPr sz="2400">
                <a:latin typeface="Times New Roman" panose="02020603050405020304" pitchFamily="18" charset="0"/>
              </a:defRPr>
            </a:lvl2pPr>
            <a:lvl3pPr marL="854075" defTabSz="854075">
              <a:defRPr sz="2400">
                <a:latin typeface="Times New Roman" panose="02020603050405020304" pitchFamily="18" charset="0"/>
              </a:defRPr>
            </a:lvl3pPr>
            <a:lvl4pPr marL="1279525" defTabSz="854075">
              <a:defRPr sz="2400">
                <a:latin typeface="Times New Roman" panose="02020603050405020304" pitchFamily="18" charset="0"/>
              </a:defRPr>
            </a:lvl4pPr>
            <a:lvl5pPr marL="1708150" defTabSz="854075">
              <a:defRPr sz="2400">
                <a:latin typeface="Times New Roman" panose="02020603050405020304" pitchFamily="18" charset="0"/>
              </a:defRPr>
            </a:lvl5pPr>
            <a:lvl6pPr marL="2165350" defTabSz="854075" eaLnBrk="0" fontAlgn="base" hangingPunct="0">
              <a:spcBef>
                <a:spcPct val="0"/>
              </a:spcBef>
              <a:spcAft>
                <a:spcPct val="0"/>
              </a:spcAft>
              <a:defRPr sz="2400">
                <a:latin typeface="Times New Roman" panose="02020603050405020304" pitchFamily="18" charset="0"/>
              </a:defRPr>
            </a:lvl6pPr>
            <a:lvl7pPr marL="2622550" defTabSz="854075" eaLnBrk="0" fontAlgn="base" hangingPunct="0">
              <a:spcBef>
                <a:spcPct val="0"/>
              </a:spcBef>
              <a:spcAft>
                <a:spcPct val="0"/>
              </a:spcAft>
              <a:defRPr sz="2400">
                <a:latin typeface="Times New Roman" panose="02020603050405020304" pitchFamily="18" charset="0"/>
              </a:defRPr>
            </a:lvl7pPr>
            <a:lvl8pPr marL="3079750" defTabSz="854075" eaLnBrk="0" fontAlgn="base" hangingPunct="0">
              <a:spcBef>
                <a:spcPct val="0"/>
              </a:spcBef>
              <a:spcAft>
                <a:spcPct val="0"/>
              </a:spcAft>
              <a:defRPr sz="2400">
                <a:latin typeface="Times New Roman" panose="02020603050405020304" pitchFamily="18" charset="0"/>
              </a:defRPr>
            </a:lvl8pPr>
            <a:lvl9pPr marL="3536950" defTabSz="854075" eaLnBrk="0" fontAlgn="base" hangingPunct="0">
              <a:spcBef>
                <a:spcPct val="0"/>
              </a:spcBef>
              <a:spcAft>
                <a:spcPct val="0"/>
              </a:spcAft>
              <a:defRPr sz="2400">
                <a:latin typeface="Times New Roman" panose="02020603050405020304" pitchFamily="18" charset="0"/>
              </a:defRPr>
            </a:lvl9pPr>
          </a:lstStyle>
          <a:p>
            <a:r>
              <a:rPr lang="en-US" altLang="pl-PL" sz="2300" b="1">
                <a:effectLst>
                  <a:outerShdw blurRad="38100" dist="38100" dir="2700000" algn="tl">
                    <a:srgbClr val="000000"/>
                  </a:outerShdw>
                </a:effectLst>
                <a:latin typeface="Book Antiqua" panose="02040602050305030304" pitchFamily="18" charset="0"/>
              </a:rPr>
              <a:t> .075	.3	     2.36	                  12.5      19.0</a:t>
            </a:r>
          </a:p>
        </p:txBody>
      </p:sp>
      <p:sp>
        <p:nvSpPr>
          <p:cNvPr id="12297" name="Rectangle 9">
            <a:extLst>
              <a:ext uri="{FF2B5EF4-FFF2-40B4-BE49-F238E27FC236}">
                <a16:creationId xmlns:a16="http://schemas.microsoft.com/office/drawing/2014/main" id="{AAD4843C-BDB5-1E05-1F16-4F97D43B8BB7}"/>
              </a:ext>
            </a:extLst>
          </p:cNvPr>
          <p:cNvSpPr>
            <a:spLocks noChangeArrowheads="1"/>
          </p:cNvSpPr>
          <p:nvPr/>
        </p:nvSpPr>
        <p:spPr bwMode="auto">
          <a:xfrm>
            <a:off x="2314575" y="1744663"/>
            <a:ext cx="2594184" cy="47382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254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5191" tIns="42595" rIns="85191" bIns="42595">
            <a:spAutoFit/>
          </a:bodyPr>
          <a:lstStyle>
            <a:lvl1pPr defTabSz="854075">
              <a:defRPr sz="2400">
                <a:latin typeface="Times New Roman" panose="02020603050405020304" pitchFamily="18" charset="0"/>
              </a:defRPr>
            </a:lvl1pPr>
            <a:lvl2pPr marL="425450" defTabSz="854075">
              <a:defRPr sz="2400">
                <a:latin typeface="Times New Roman" panose="02020603050405020304" pitchFamily="18" charset="0"/>
              </a:defRPr>
            </a:lvl2pPr>
            <a:lvl3pPr marL="854075" defTabSz="854075">
              <a:defRPr sz="2400">
                <a:latin typeface="Times New Roman" panose="02020603050405020304" pitchFamily="18" charset="0"/>
              </a:defRPr>
            </a:lvl3pPr>
            <a:lvl4pPr marL="1279525" defTabSz="854075">
              <a:defRPr sz="2400">
                <a:latin typeface="Times New Roman" panose="02020603050405020304" pitchFamily="18" charset="0"/>
              </a:defRPr>
            </a:lvl4pPr>
            <a:lvl5pPr marL="1708150" defTabSz="854075">
              <a:defRPr sz="2400">
                <a:latin typeface="Times New Roman" panose="02020603050405020304" pitchFamily="18" charset="0"/>
              </a:defRPr>
            </a:lvl5pPr>
            <a:lvl6pPr marL="2165350" defTabSz="854075" eaLnBrk="0" fontAlgn="base" hangingPunct="0">
              <a:spcBef>
                <a:spcPct val="0"/>
              </a:spcBef>
              <a:spcAft>
                <a:spcPct val="0"/>
              </a:spcAft>
              <a:defRPr sz="2400">
                <a:latin typeface="Times New Roman" panose="02020603050405020304" pitchFamily="18" charset="0"/>
              </a:defRPr>
            </a:lvl6pPr>
            <a:lvl7pPr marL="2622550" defTabSz="854075" eaLnBrk="0" fontAlgn="base" hangingPunct="0">
              <a:spcBef>
                <a:spcPct val="0"/>
              </a:spcBef>
              <a:spcAft>
                <a:spcPct val="0"/>
              </a:spcAft>
              <a:defRPr sz="2400">
                <a:latin typeface="Times New Roman" panose="02020603050405020304" pitchFamily="18" charset="0"/>
              </a:defRPr>
            </a:lvl7pPr>
            <a:lvl8pPr marL="3079750" defTabSz="854075" eaLnBrk="0" fontAlgn="base" hangingPunct="0">
              <a:spcBef>
                <a:spcPct val="0"/>
              </a:spcBef>
              <a:spcAft>
                <a:spcPct val="0"/>
              </a:spcAft>
              <a:defRPr sz="2400">
                <a:latin typeface="Times New Roman" panose="02020603050405020304" pitchFamily="18" charset="0"/>
              </a:defRPr>
            </a:lvl8pPr>
            <a:lvl9pPr marL="3536950" defTabSz="854075" eaLnBrk="0" fontAlgn="base" hangingPunct="0">
              <a:spcBef>
                <a:spcPct val="0"/>
              </a:spcBef>
              <a:spcAft>
                <a:spcPct val="0"/>
              </a:spcAft>
              <a:defRPr sz="2400">
                <a:latin typeface="Times New Roman" panose="02020603050405020304" pitchFamily="18" charset="0"/>
              </a:defRPr>
            </a:lvl9pPr>
          </a:lstStyle>
          <a:p>
            <a:r>
              <a:rPr lang="en-US" altLang="pl-PL" sz="2800" b="1">
                <a:effectLst>
                  <a:outerShdw blurRad="38100" dist="38100" dir="2700000" algn="tl">
                    <a:srgbClr val="000000"/>
                  </a:outerShdw>
                </a:effectLst>
              </a:rPr>
              <a:t>Percent Passing</a:t>
            </a:r>
          </a:p>
        </p:txBody>
      </p:sp>
      <p:sp>
        <p:nvSpPr>
          <p:cNvPr id="12298" name="Rectangle 10">
            <a:extLst>
              <a:ext uri="{FF2B5EF4-FFF2-40B4-BE49-F238E27FC236}">
                <a16:creationId xmlns:a16="http://schemas.microsoft.com/office/drawing/2014/main" id="{1CC71572-02E6-EF19-C1ED-CF389BA3099A}"/>
              </a:ext>
            </a:extLst>
          </p:cNvPr>
          <p:cNvSpPr>
            <a:spLocks noChangeArrowheads="1"/>
          </p:cNvSpPr>
          <p:nvPr/>
        </p:nvSpPr>
        <p:spPr bwMode="auto">
          <a:xfrm>
            <a:off x="3009901" y="4933951"/>
            <a:ext cx="87313" cy="87313"/>
          </a:xfrm>
          <a:prstGeom prst="rect">
            <a:avLst/>
          </a:prstGeom>
          <a:solidFill>
            <a:schemeClr val="tx2"/>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2299" name="Rectangle 11">
            <a:extLst>
              <a:ext uri="{FF2B5EF4-FFF2-40B4-BE49-F238E27FC236}">
                <a16:creationId xmlns:a16="http://schemas.microsoft.com/office/drawing/2014/main" id="{120177F5-FFED-3E03-B660-00618D1D799D}"/>
              </a:ext>
            </a:extLst>
          </p:cNvPr>
          <p:cNvSpPr>
            <a:spLocks noChangeArrowheads="1"/>
          </p:cNvSpPr>
          <p:nvPr/>
        </p:nvSpPr>
        <p:spPr bwMode="auto">
          <a:xfrm>
            <a:off x="3009901" y="5129213"/>
            <a:ext cx="87313" cy="87312"/>
          </a:xfrm>
          <a:prstGeom prst="rect">
            <a:avLst/>
          </a:prstGeom>
          <a:solidFill>
            <a:schemeClr val="tx2"/>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2300" name="Rectangle 12">
            <a:extLst>
              <a:ext uri="{FF2B5EF4-FFF2-40B4-BE49-F238E27FC236}">
                <a16:creationId xmlns:a16="http://schemas.microsoft.com/office/drawing/2014/main" id="{166F3FB9-6F47-6998-0B1D-A64A693B2A53}"/>
              </a:ext>
            </a:extLst>
          </p:cNvPr>
          <p:cNvSpPr>
            <a:spLocks noChangeArrowheads="1"/>
          </p:cNvSpPr>
          <p:nvPr/>
        </p:nvSpPr>
        <p:spPr bwMode="auto">
          <a:xfrm>
            <a:off x="8404225" y="2533651"/>
            <a:ext cx="88900" cy="87313"/>
          </a:xfrm>
          <a:prstGeom prst="rect">
            <a:avLst/>
          </a:prstGeom>
          <a:solidFill>
            <a:schemeClr val="tx2"/>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2301" name="Rectangle 13">
            <a:extLst>
              <a:ext uri="{FF2B5EF4-FFF2-40B4-BE49-F238E27FC236}">
                <a16:creationId xmlns:a16="http://schemas.microsoft.com/office/drawing/2014/main" id="{C0BCB270-E77A-8136-57A9-461BC1A56802}"/>
              </a:ext>
            </a:extLst>
          </p:cNvPr>
          <p:cNvSpPr>
            <a:spLocks noChangeArrowheads="1"/>
          </p:cNvSpPr>
          <p:nvPr/>
        </p:nvSpPr>
        <p:spPr bwMode="auto">
          <a:xfrm>
            <a:off x="4932363" y="4562476"/>
            <a:ext cx="88900" cy="87313"/>
          </a:xfrm>
          <a:prstGeom prst="rect">
            <a:avLst/>
          </a:prstGeom>
          <a:solidFill>
            <a:schemeClr val="tx2"/>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2302" name="Rectangle 14">
            <a:extLst>
              <a:ext uri="{FF2B5EF4-FFF2-40B4-BE49-F238E27FC236}">
                <a16:creationId xmlns:a16="http://schemas.microsoft.com/office/drawing/2014/main" id="{F8E06AF2-DE7C-A7E4-DAB5-B690BD9BE78A}"/>
              </a:ext>
            </a:extLst>
          </p:cNvPr>
          <p:cNvSpPr>
            <a:spLocks noChangeArrowheads="1"/>
          </p:cNvSpPr>
          <p:nvPr/>
        </p:nvSpPr>
        <p:spPr bwMode="auto">
          <a:xfrm>
            <a:off x="4932363" y="3748088"/>
            <a:ext cx="88900" cy="87312"/>
          </a:xfrm>
          <a:prstGeom prst="rect">
            <a:avLst/>
          </a:prstGeom>
          <a:solidFill>
            <a:schemeClr val="tx2"/>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2303" name="Freeform 15">
            <a:extLst>
              <a:ext uri="{FF2B5EF4-FFF2-40B4-BE49-F238E27FC236}">
                <a16:creationId xmlns:a16="http://schemas.microsoft.com/office/drawing/2014/main" id="{83A6BFE7-FA44-FEB7-C821-F35623A48FED}"/>
              </a:ext>
            </a:extLst>
          </p:cNvPr>
          <p:cNvSpPr>
            <a:spLocks/>
          </p:cNvSpPr>
          <p:nvPr/>
        </p:nvSpPr>
        <p:spPr bwMode="auto">
          <a:xfrm>
            <a:off x="5029200" y="4033838"/>
            <a:ext cx="7938" cy="12700"/>
          </a:xfrm>
          <a:custGeom>
            <a:avLst/>
            <a:gdLst>
              <a:gd name="T0" fmla="*/ 4 w 5"/>
              <a:gd name="T1" fmla="*/ 0 h 6"/>
              <a:gd name="T2" fmla="*/ 0 w 5"/>
              <a:gd name="T3" fmla="*/ 2 h 6"/>
              <a:gd name="T4" fmla="*/ 0 w 5"/>
              <a:gd name="T5" fmla="*/ 5 h 6"/>
              <a:gd name="T6" fmla="*/ 4 w 5"/>
              <a:gd name="T7" fmla="*/ 3 h 6"/>
              <a:gd name="T8" fmla="*/ 4 w 5"/>
              <a:gd name="T9" fmla="*/ 0 h 6"/>
            </a:gdLst>
            <a:ahLst/>
            <a:cxnLst>
              <a:cxn ang="0">
                <a:pos x="T0" y="T1"/>
              </a:cxn>
              <a:cxn ang="0">
                <a:pos x="T2" y="T3"/>
              </a:cxn>
              <a:cxn ang="0">
                <a:pos x="T4" y="T5"/>
              </a:cxn>
              <a:cxn ang="0">
                <a:pos x="T6" y="T7"/>
              </a:cxn>
              <a:cxn ang="0">
                <a:pos x="T8" y="T9"/>
              </a:cxn>
            </a:cxnLst>
            <a:rect l="0" t="0" r="r" b="b"/>
            <a:pathLst>
              <a:path w="5" h="6">
                <a:moveTo>
                  <a:pt x="4" y="0"/>
                </a:moveTo>
                <a:lnTo>
                  <a:pt x="0" y="2"/>
                </a:lnTo>
                <a:lnTo>
                  <a:pt x="0" y="5"/>
                </a:lnTo>
                <a:lnTo>
                  <a:pt x="4" y="3"/>
                </a:lnTo>
                <a:lnTo>
                  <a:pt x="4" y="0"/>
                </a:lnTo>
              </a:path>
            </a:pathLst>
          </a:cu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2304" name="Freeform 16">
            <a:extLst>
              <a:ext uri="{FF2B5EF4-FFF2-40B4-BE49-F238E27FC236}">
                <a16:creationId xmlns:a16="http://schemas.microsoft.com/office/drawing/2014/main" id="{2FA85DD7-490D-75AD-274E-C16DA70B873F}"/>
              </a:ext>
            </a:extLst>
          </p:cNvPr>
          <p:cNvSpPr>
            <a:spLocks/>
          </p:cNvSpPr>
          <p:nvPr/>
        </p:nvSpPr>
        <p:spPr bwMode="auto">
          <a:xfrm>
            <a:off x="5033963" y="4041776"/>
            <a:ext cx="4762" cy="4763"/>
          </a:xfrm>
          <a:custGeom>
            <a:avLst/>
            <a:gdLst>
              <a:gd name="T0" fmla="*/ 1 w 3"/>
              <a:gd name="T1" fmla="*/ 0 h 2"/>
              <a:gd name="T2" fmla="*/ 2 w 3"/>
              <a:gd name="T3" fmla="*/ 0 h 2"/>
              <a:gd name="T4" fmla="*/ 1 w 3"/>
              <a:gd name="T5" fmla="*/ 1 h 2"/>
              <a:gd name="T6" fmla="*/ 0 w 3"/>
              <a:gd name="T7" fmla="*/ 1 h 2"/>
              <a:gd name="T8" fmla="*/ 1 w 3"/>
              <a:gd name="T9" fmla="*/ 0 h 2"/>
            </a:gdLst>
            <a:ahLst/>
            <a:cxnLst>
              <a:cxn ang="0">
                <a:pos x="T0" y="T1"/>
              </a:cxn>
              <a:cxn ang="0">
                <a:pos x="T2" y="T3"/>
              </a:cxn>
              <a:cxn ang="0">
                <a:pos x="T4" y="T5"/>
              </a:cxn>
              <a:cxn ang="0">
                <a:pos x="T6" y="T7"/>
              </a:cxn>
              <a:cxn ang="0">
                <a:pos x="T8" y="T9"/>
              </a:cxn>
            </a:cxnLst>
            <a:rect l="0" t="0" r="r" b="b"/>
            <a:pathLst>
              <a:path w="3" h="2">
                <a:moveTo>
                  <a:pt x="1" y="0"/>
                </a:moveTo>
                <a:lnTo>
                  <a:pt x="2" y="0"/>
                </a:lnTo>
                <a:lnTo>
                  <a:pt x="1" y="1"/>
                </a:lnTo>
                <a:lnTo>
                  <a:pt x="0" y="1"/>
                </a:lnTo>
                <a:lnTo>
                  <a:pt x="1" y="0"/>
                </a:lnTo>
              </a:path>
            </a:pathLst>
          </a:cu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2305" name="Freeform 17">
            <a:extLst>
              <a:ext uri="{FF2B5EF4-FFF2-40B4-BE49-F238E27FC236}">
                <a16:creationId xmlns:a16="http://schemas.microsoft.com/office/drawing/2014/main" id="{E87AF16B-394A-D451-CB1A-82464DFCBEEC}"/>
              </a:ext>
            </a:extLst>
          </p:cNvPr>
          <p:cNvSpPr>
            <a:spLocks/>
          </p:cNvSpPr>
          <p:nvPr/>
        </p:nvSpPr>
        <p:spPr bwMode="auto">
          <a:xfrm>
            <a:off x="4984751" y="4065588"/>
            <a:ext cx="11113" cy="12700"/>
          </a:xfrm>
          <a:custGeom>
            <a:avLst/>
            <a:gdLst>
              <a:gd name="T0" fmla="*/ 5 w 6"/>
              <a:gd name="T1" fmla="*/ 0 h 6"/>
              <a:gd name="T2" fmla="*/ 0 w 6"/>
              <a:gd name="T3" fmla="*/ 3 h 6"/>
              <a:gd name="T4" fmla="*/ 0 w 6"/>
              <a:gd name="T5" fmla="*/ 5 h 6"/>
              <a:gd name="T6" fmla="*/ 5 w 6"/>
              <a:gd name="T7" fmla="*/ 3 h 6"/>
              <a:gd name="T8" fmla="*/ 5 w 6"/>
              <a:gd name="T9" fmla="*/ 0 h 6"/>
            </a:gdLst>
            <a:ahLst/>
            <a:cxnLst>
              <a:cxn ang="0">
                <a:pos x="T0" y="T1"/>
              </a:cxn>
              <a:cxn ang="0">
                <a:pos x="T2" y="T3"/>
              </a:cxn>
              <a:cxn ang="0">
                <a:pos x="T4" y="T5"/>
              </a:cxn>
              <a:cxn ang="0">
                <a:pos x="T6" y="T7"/>
              </a:cxn>
              <a:cxn ang="0">
                <a:pos x="T8" y="T9"/>
              </a:cxn>
            </a:cxnLst>
            <a:rect l="0" t="0" r="r" b="b"/>
            <a:pathLst>
              <a:path w="6" h="6">
                <a:moveTo>
                  <a:pt x="5" y="0"/>
                </a:moveTo>
                <a:lnTo>
                  <a:pt x="0" y="3"/>
                </a:lnTo>
                <a:lnTo>
                  <a:pt x="0" y="5"/>
                </a:lnTo>
                <a:lnTo>
                  <a:pt x="5" y="3"/>
                </a:lnTo>
                <a:lnTo>
                  <a:pt x="5" y="0"/>
                </a:lnTo>
              </a:path>
            </a:pathLst>
          </a:cu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2306" name="Freeform 18">
            <a:extLst>
              <a:ext uri="{FF2B5EF4-FFF2-40B4-BE49-F238E27FC236}">
                <a16:creationId xmlns:a16="http://schemas.microsoft.com/office/drawing/2014/main" id="{4BEDCC82-B11D-30DA-6BE1-5E8CB637EFFE}"/>
              </a:ext>
            </a:extLst>
          </p:cNvPr>
          <p:cNvSpPr>
            <a:spLocks/>
          </p:cNvSpPr>
          <p:nvPr/>
        </p:nvSpPr>
        <p:spPr bwMode="auto">
          <a:xfrm>
            <a:off x="3808413" y="4764089"/>
            <a:ext cx="12700" cy="14287"/>
          </a:xfrm>
          <a:custGeom>
            <a:avLst/>
            <a:gdLst>
              <a:gd name="T0" fmla="*/ 6 w 7"/>
              <a:gd name="T1" fmla="*/ 0 h 7"/>
              <a:gd name="T2" fmla="*/ 0 w 7"/>
              <a:gd name="T3" fmla="*/ 3 h 7"/>
              <a:gd name="T4" fmla="*/ 0 w 7"/>
              <a:gd name="T5" fmla="*/ 6 h 7"/>
              <a:gd name="T6" fmla="*/ 6 w 7"/>
              <a:gd name="T7" fmla="*/ 3 h 7"/>
              <a:gd name="T8" fmla="*/ 6 w 7"/>
              <a:gd name="T9" fmla="*/ 0 h 7"/>
            </a:gdLst>
            <a:ahLst/>
            <a:cxnLst>
              <a:cxn ang="0">
                <a:pos x="T0" y="T1"/>
              </a:cxn>
              <a:cxn ang="0">
                <a:pos x="T2" y="T3"/>
              </a:cxn>
              <a:cxn ang="0">
                <a:pos x="T4" y="T5"/>
              </a:cxn>
              <a:cxn ang="0">
                <a:pos x="T6" y="T7"/>
              </a:cxn>
              <a:cxn ang="0">
                <a:pos x="T8" y="T9"/>
              </a:cxn>
            </a:cxnLst>
            <a:rect l="0" t="0" r="r" b="b"/>
            <a:pathLst>
              <a:path w="7" h="7">
                <a:moveTo>
                  <a:pt x="6" y="0"/>
                </a:moveTo>
                <a:lnTo>
                  <a:pt x="0" y="3"/>
                </a:lnTo>
                <a:lnTo>
                  <a:pt x="0" y="6"/>
                </a:lnTo>
                <a:lnTo>
                  <a:pt x="6" y="3"/>
                </a:lnTo>
                <a:lnTo>
                  <a:pt x="6" y="0"/>
                </a:lnTo>
              </a:path>
            </a:pathLst>
          </a:cu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2307" name="Freeform 19">
            <a:extLst>
              <a:ext uri="{FF2B5EF4-FFF2-40B4-BE49-F238E27FC236}">
                <a16:creationId xmlns:a16="http://schemas.microsoft.com/office/drawing/2014/main" id="{698DC48D-9FE3-C638-0365-F530A162ABC9}"/>
              </a:ext>
            </a:extLst>
          </p:cNvPr>
          <p:cNvSpPr>
            <a:spLocks/>
          </p:cNvSpPr>
          <p:nvPr/>
        </p:nvSpPr>
        <p:spPr bwMode="auto">
          <a:xfrm>
            <a:off x="3756026" y="4795838"/>
            <a:ext cx="9525" cy="12700"/>
          </a:xfrm>
          <a:custGeom>
            <a:avLst/>
            <a:gdLst>
              <a:gd name="T0" fmla="*/ 5 w 6"/>
              <a:gd name="T1" fmla="*/ 0 h 6"/>
              <a:gd name="T2" fmla="*/ 0 w 6"/>
              <a:gd name="T3" fmla="*/ 2 h 6"/>
              <a:gd name="T4" fmla="*/ 0 w 6"/>
              <a:gd name="T5" fmla="*/ 5 h 6"/>
              <a:gd name="T6" fmla="*/ 5 w 6"/>
              <a:gd name="T7" fmla="*/ 3 h 6"/>
              <a:gd name="T8" fmla="*/ 5 w 6"/>
              <a:gd name="T9" fmla="*/ 0 h 6"/>
            </a:gdLst>
            <a:ahLst/>
            <a:cxnLst>
              <a:cxn ang="0">
                <a:pos x="T0" y="T1"/>
              </a:cxn>
              <a:cxn ang="0">
                <a:pos x="T2" y="T3"/>
              </a:cxn>
              <a:cxn ang="0">
                <a:pos x="T4" y="T5"/>
              </a:cxn>
              <a:cxn ang="0">
                <a:pos x="T6" y="T7"/>
              </a:cxn>
              <a:cxn ang="0">
                <a:pos x="T8" y="T9"/>
              </a:cxn>
            </a:cxnLst>
            <a:rect l="0" t="0" r="r" b="b"/>
            <a:pathLst>
              <a:path w="6" h="6">
                <a:moveTo>
                  <a:pt x="5" y="0"/>
                </a:moveTo>
                <a:lnTo>
                  <a:pt x="0" y="2"/>
                </a:lnTo>
                <a:lnTo>
                  <a:pt x="0" y="5"/>
                </a:lnTo>
                <a:lnTo>
                  <a:pt x="5" y="3"/>
                </a:lnTo>
                <a:lnTo>
                  <a:pt x="5" y="0"/>
                </a:lnTo>
              </a:path>
            </a:pathLst>
          </a:cu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2308" name="Freeform 20">
            <a:extLst>
              <a:ext uri="{FF2B5EF4-FFF2-40B4-BE49-F238E27FC236}">
                <a16:creationId xmlns:a16="http://schemas.microsoft.com/office/drawing/2014/main" id="{DFFA8F8F-CB0E-CC8C-9D49-6F6A26896FC5}"/>
              </a:ext>
            </a:extLst>
          </p:cNvPr>
          <p:cNvSpPr>
            <a:spLocks/>
          </p:cNvSpPr>
          <p:nvPr/>
        </p:nvSpPr>
        <p:spPr bwMode="auto">
          <a:xfrm>
            <a:off x="3759200" y="4803776"/>
            <a:ext cx="6350" cy="4763"/>
          </a:xfrm>
          <a:custGeom>
            <a:avLst/>
            <a:gdLst>
              <a:gd name="T0" fmla="*/ 1 w 4"/>
              <a:gd name="T1" fmla="*/ 0 h 2"/>
              <a:gd name="T2" fmla="*/ 3 w 4"/>
              <a:gd name="T3" fmla="*/ 0 h 2"/>
              <a:gd name="T4" fmla="*/ 1 w 4"/>
              <a:gd name="T5" fmla="*/ 1 h 2"/>
              <a:gd name="T6" fmla="*/ 0 w 4"/>
              <a:gd name="T7" fmla="*/ 1 h 2"/>
              <a:gd name="T8" fmla="*/ 1 w 4"/>
              <a:gd name="T9" fmla="*/ 0 h 2"/>
            </a:gdLst>
            <a:ahLst/>
            <a:cxnLst>
              <a:cxn ang="0">
                <a:pos x="T0" y="T1"/>
              </a:cxn>
              <a:cxn ang="0">
                <a:pos x="T2" y="T3"/>
              </a:cxn>
              <a:cxn ang="0">
                <a:pos x="T4" y="T5"/>
              </a:cxn>
              <a:cxn ang="0">
                <a:pos x="T6" y="T7"/>
              </a:cxn>
              <a:cxn ang="0">
                <a:pos x="T8" y="T9"/>
              </a:cxn>
            </a:cxnLst>
            <a:rect l="0" t="0" r="r" b="b"/>
            <a:pathLst>
              <a:path w="4" h="2">
                <a:moveTo>
                  <a:pt x="1" y="0"/>
                </a:moveTo>
                <a:lnTo>
                  <a:pt x="3" y="0"/>
                </a:lnTo>
                <a:lnTo>
                  <a:pt x="1" y="1"/>
                </a:lnTo>
                <a:lnTo>
                  <a:pt x="0" y="1"/>
                </a:lnTo>
                <a:lnTo>
                  <a:pt x="1" y="0"/>
                </a:lnTo>
              </a:path>
            </a:pathLst>
          </a:cu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grpSp>
        <p:nvGrpSpPr>
          <p:cNvPr id="12309" name="Group 21">
            <a:extLst>
              <a:ext uri="{FF2B5EF4-FFF2-40B4-BE49-F238E27FC236}">
                <a16:creationId xmlns:a16="http://schemas.microsoft.com/office/drawing/2014/main" id="{B642EBAA-2D93-D4A1-ECE4-A77E68D16AD7}"/>
              </a:ext>
            </a:extLst>
          </p:cNvPr>
          <p:cNvGrpSpPr>
            <a:grpSpLocks/>
          </p:cNvGrpSpPr>
          <p:nvPr/>
        </p:nvGrpSpPr>
        <p:grpSpPr bwMode="auto">
          <a:xfrm>
            <a:off x="3744914" y="4119563"/>
            <a:ext cx="1336675" cy="615950"/>
            <a:chOff x="1259" y="2076"/>
            <a:chExt cx="758" cy="310"/>
          </a:xfrm>
        </p:grpSpPr>
        <p:sp>
          <p:nvSpPr>
            <p:cNvPr id="12310" name="Freeform 22">
              <a:extLst>
                <a:ext uri="{FF2B5EF4-FFF2-40B4-BE49-F238E27FC236}">
                  <a16:creationId xmlns:a16="http://schemas.microsoft.com/office/drawing/2014/main" id="{74D79221-268F-0249-0393-08B9CCA372ED}"/>
                </a:ext>
              </a:extLst>
            </p:cNvPr>
            <p:cNvSpPr>
              <a:spLocks/>
            </p:cNvSpPr>
            <p:nvPr/>
          </p:nvSpPr>
          <p:spPr bwMode="auto">
            <a:xfrm>
              <a:off x="1261" y="2076"/>
              <a:ext cx="756" cy="306"/>
            </a:xfrm>
            <a:custGeom>
              <a:avLst/>
              <a:gdLst>
                <a:gd name="T0" fmla="*/ 755 w 756"/>
                <a:gd name="T1" fmla="*/ 0 h 306"/>
                <a:gd name="T2" fmla="*/ 406 w 756"/>
                <a:gd name="T3" fmla="*/ 203 h 306"/>
                <a:gd name="T4" fmla="*/ 152 w 756"/>
                <a:gd name="T5" fmla="*/ 287 h 306"/>
                <a:gd name="T6" fmla="*/ 0 w 756"/>
                <a:gd name="T7" fmla="*/ 305 h 306"/>
              </a:gdLst>
              <a:ahLst/>
              <a:cxnLst>
                <a:cxn ang="0">
                  <a:pos x="T0" y="T1"/>
                </a:cxn>
                <a:cxn ang="0">
                  <a:pos x="T2" y="T3"/>
                </a:cxn>
                <a:cxn ang="0">
                  <a:pos x="T4" y="T5"/>
                </a:cxn>
                <a:cxn ang="0">
                  <a:pos x="T6" y="T7"/>
                </a:cxn>
              </a:cxnLst>
              <a:rect l="0" t="0" r="r" b="b"/>
              <a:pathLst>
                <a:path w="756" h="306">
                  <a:moveTo>
                    <a:pt x="755" y="0"/>
                  </a:moveTo>
                  <a:lnTo>
                    <a:pt x="406" y="203"/>
                  </a:lnTo>
                  <a:lnTo>
                    <a:pt x="152" y="287"/>
                  </a:lnTo>
                  <a:lnTo>
                    <a:pt x="0" y="305"/>
                  </a:lnTo>
                </a:path>
              </a:pathLst>
            </a:custGeom>
            <a:noFill/>
            <a:ln w="254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2311" name="Freeform 23">
              <a:extLst>
                <a:ext uri="{FF2B5EF4-FFF2-40B4-BE49-F238E27FC236}">
                  <a16:creationId xmlns:a16="http://schemas.microsoft.com/office/drawing/2014/main" id="{FB5D8A58-EC32-9D3E-F2CA-086765FDC1FC}"/>
                </a:ext>
              </a:extLst>
            </p:cNvPr>
            <p:cNvSpPr>
              <a:spLocks/>
            </p:cNvSpPr>
            <p:nvPr/>
          </p:nvSpPr>
          <p:spPr bwMode="auto">
            <a:xfrm>
              <a:off x="1259" y="2078"/>
              <a:ext cx="752" cy="308"/>
            </a:xfrm>
            <a:custGeom>
              <a:avLst/>
              <a:gdLst>
                <a:gd name="T0" fmla="*/ 751 w 752"/>
                <a:gd name="T1" fmla="*/ 0 h 308"/>
                <a:gd name="T2" fmla="*/ 416 w 752"/>
                <a:gd name="T3" fmla="*/ 84 h 308"/>
                <a:gd name="T4" fmla="*/ 159 w 752"/>
                <a:gd name="T5" fmla="*/ 191 h 308"/>
                <a:gd name="T6" fmla="*/ 0 w 752"/>
                <a:gd name="T7" fmla="*/ 307 h 308"/>
              </a:gdLst>
              <a:ahLst/>
              <a:cxnLst>
                <a:cxn ang="0">
                  <a:pos x="T0" y="T1"/>
                </a:cxn>
                <a:cxn ang="0">
                  <a:pos x="T2" y="T3"/>
                </a:cxn>
                <a:cxn ang="0">
                  <a:pos x="T4" y="T5"/>
                </a:cxn>
                <a:cxn ang="0">
                  <a:pos x="T6" y="T7"/>
                </a:cxn>
              </a:cxnLst>
              <a:rect l="0" t="0" r="r" b="b"/>
              <a:pathLst>
                <a:path w="752" h="308">
                  <a:moveTo>
                    <a:pt x="751" y="0"/>
                  </a:moveTo>
                  <a:lnTo>
                    <a:pt x="416" y="84"/>
                  </a:lnTo>
                  <a:lnTo>
                    <a:pt x="159" y="191"/>
                  </a:lnTo>
                  <a:lnTo>
                    <a:pt x="0" y="307"/>
                  </a:lnTo>
                </a:path>
              </a:pathLst>
            </a:custGeom>
            <a:noFill/>
            <a:ln w="254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grpSp>
      <p:sp>
        <p:nvSpPr>
          <p:cNvPr id="12312" name="Rectangle 24">
            <a:extLst>
              <a:ext uri="{FF2B5EF4-FFF2-40B4-BE49-F238E27FC236}">
                <a16:creationId xmlns:a16="http://schemas.microsoft.com/office/drawing/2014/main" id="{77F52D85-72AE-D9AE-8A94-6C159DB9293C}"/>
              </a:ext>
            </a:extLst>
          </p:cNvPr>
          <p:cNvSpPr>
            <a:spLocks noChangeArrowheads="1"/>
          </p:cNvSpPr>
          <p:nvPr/>
        </p:nvSpPr>
        <p:spPr bwMode="auto">
          <a:xfrm>
            <a:off x="7556500" y="2533651"/>
            <a:ext cx="90488" cy="87313"/>
          </a:xfrm>
          <a:prstGeom prst="rect">
            <a:avLst/>
          </a:prstGeom>
          <a:solidFill>
            <a:schemeClr val="tx2"/>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2313" name="Rectangle 25">
            <a:extLst>
              <a:ext uri="{FF2B5EF4-FFF2-40B4-BE49-F238E27FC236}">
                <a16:creationId xmlns:a16="http://schemas.microsoft.com/office/drawing/2014/main" id="{94A8F189-2C65-F6B9-75C0-950C8D5B3C20}"/>
              </a:ext>
            </a:extLst>
          </p:cNvPr>
          <p:cNvSpPr>
            <a:spLocks noChangeArrowheads="1"/>
          </p:cNvSpPr>
          <p:nvPr/>
        </p:nvSpPr>
        <p:spPr bwMode="auto">
          <a:xfrm>
            <a:off x="7556500" y="2809876"/>
            <a:ext cx="90488" cy="87313"/>
          </a:xfrm>
          <a:prstGeom prst="rect">
            <a:avLst/>
          </a:prstGeom>
          <a:solidFill>
            <a:schemeClr val="tx2"/>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2314" name="Freeform 26">
            <a:extLst>
              <a:ext uri="{FF2B5EF4-FFF2-40B4-BE49-F238E27FC236}">
                <a16:creationId xmlns:a16="http://schemas.microsoft.com/office/drawing/2014/main" id="{4E03D87D-42DC-FDAA-058D-AD68E6060363}"/>
              </a:ext>
            </a:extLst>
          </p:cNvPr>
          <p:cNvSpPr>
            <a:spLocks/>
          </p:cNvSpPr>
          <p:nvPr/>
        </p:nvSpPr>
        <p:spPr bwMode="auto">
          <a:xfrm>
            <a:off x="3035301" y="2584450"/>
            <a:ext cx="5413375" cy="2533650"/>
          </a:xfrm>
          <a:custGeom>
            <a:avLst/>
            <a:gdLst>
              <a:gd name="T0" fmla="*/ 3068 w 3069"/>
              <a:gd name="T1" fmla="*/ 0 h 1277"/>
              <a:gd name="T2" fmla="*/ 2585 w 3069"/>
              <a:gd name="T3" fmla="*/ 72 h 1277"/>
              <a:gd name="T4" fmla="*/ 2153 w 3069"/>
              <a:gd name="T5" fmla="*/ 203 h 1277"/>
              <a:gd name="T6" fmla="*/ 1843 w 3069"/>
              <a:gd name="T7" fmla="*/ 362 h 1277"/>
              <a:gd name="T8" fmla="*/ 1512 w 3069"/>
              <a:gd name="T9" fmla="*/ 692 h 1277"/>
              <a:gd name="T10" fmla="*/ 1101 w 3069"/>
              <a:gd name="T11" fmla="*/ 944 h 1277"/>
              <a:gd name="T12" fmla="*/ 381 w 3069"/>
              <a:gd name="T13" fmla="*/ 1196 h 1277"/>
              <a:gd name="T14" fmla="*/ 0 w 3069"/>
              <a:gd name="T15" fmla="*/ 1276 h 12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69" h="1277">
                <a:moveTo>
                  <a:pt x="3068" y="0"/>
                </a:moveTo>
                <a:lnTo>
                  <a:pt x="2585" y="72"/>
                </a:lnTo>
                <a:lnTo>
                  <a:pt x="2153" y="203"/>
                </a:lnTo>
                <a:lnTo>
                  <a:pt x="1843" y="362"/>
                </a:lnTo>
                <a:lnTo>
                  <a:pt x="1512" y="692"/>
                </a:lnTo>
                <a:lnTo>
                  <a:pt x="1101" y="944"/>
                </a:lnTo>
                <a:lnTo>
                  <a:pt x="381" y="1196"/>
                </a:lnTo>
                <a:lnTo>
                  <a:pt x="0" y="1276"/>
                </a:lnTo>
              </a:path>
            </a:pathLst>
          </a:custGeom>
          <a:noFill/>
          <a:ln w="50800" cap="rnd" cmpd="sng">
            <a:solidFill>
              <a:srgbClr val="EF9100"/>
            </a:solid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2315" name="Rectangle 27">
            <a:extLst>
              <a:ext uri="{FF2B5EF4-FFF2-40B4-BE49-F238E27FC236}">
                <a16:creationId xmlns:a16="http://schemas.microsoft.com/office/drawing/2014/main" id="{C8CF2A83-D831-6528-B32B-B6AD1AC17945}"/>
              </a:ext>
            </a:extLst>
          </p:cNvPr>
          <p:cNvSpPr>
            <a:spLocks noChangeArrowheads="1"/>
          </p:cNvSpPr>
          <p:nvPr/>
        </p:nvSpPr>
        <p:spPr bwMode="auto">
          <a:xfrm>
            <a:off x="5943601" y="4092576"/>
            <a:ext cx="4339317" cy="492521"/>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05563" tIns="51855" rIns="105563" bIns="51855">
            <a:spAutoFit/>
          </a:bodyPr>
          <a:lstStyle>
            <a:lvl1pPr defTabSz="1066800">
              <a:defRPr sz="2400">
                <a:latin typeface="Times New Roman" panose="02020603050405020304" pitchFamily="18" charset="0"/>
              </a:defRPr>
            </a:lvl1pPr>
            <a:lvl2pPr marL="533400" defTabSz="1066800">
              <a:defRPr sz="2400">
                <a:latin typeface="Times New Roman" panose="02020603050405020304" pitchFamily="18" charset="0"/>
              </a:defRPr>
            </a:lvl2pPr>
            <a:lvl3pPr marL="1066800" defTabSz="1066800">
              <a:defRPr sz="2400">
                <a:latin typeface="Times New Roman" panose="02020603050405020304" pitchFamily="18" charset="0"/>
              </a:defRPr>
            </a:lvl3pPr>
            <a:lvl4pPr marL="1600200" defTabSz="1066800">
              <a:defRPr sz="2400">
                <a:latin typeface="Times New Roman" panose="02020603050405020304" pitchFamily="18" charset="0"/>
              </a:defRPr>
            </a:lvl4pPr>
            <a:lvl5pPr marL="2133600" defTabSz="1066800">
              <a:defRPr sz="2400">
                <a:latin typeface="Times New Roman" panose="02020603050405020304" pitchFamily="18" charset="0"/>
              </a:defRPr>
            </a:lvl5pPr>
            <a:lvl6pPr marL="2590800" defTabSz="1066800" eaLnBrk="0" fontAlgn="base" hangingPunct="0">
              <a:spcBef>
                <a:spcPct val="0"/>
              </a:spcBef>
              <a:spcAft>
                <a:spcPct val="0"/>
              </a:spcAft>
              <a:defRPr sz="2400">
                <a:latin typeface="Times New Roman" panose="02020603050405020304" pitchFamily="18" charset="0"/>
              </a:defRPr>
            </a:lvl6pPr>
            <a:lvl7pPr marL="3048000" defTabSz="1066800" eaLnBrk="0" fontAlgn="base" hangingPunct="0">
              <a:spcBef>
                <a:spcPct val="0"/>
              </a:spcBef>
              <a:spcAft>
                <a:spcPct val="0"/>
              </a:spcAft>
              <a:defRPr sz="2400">
                <a:latin typeface="Times New Roman" panose="02020603050405020304" pitchFamily="18" charset="0"/>
              </a:defRPr>
            </a:lvl7pPr>
            <a:lvl8pPr marL="3505200" defTabSz="1066800" eaLnBrk="0" fontAlgn="base" hangingPunct="0">
              <a:spcBef>
                <a:spcPct val="0"/>
              </a:spcBef>
              <a:spcAft>
                <a:spcPct val="0"/>
              </a:spcAft>
              <a:defRPr sz="2400">
                <a:latin typeface="Times New Roman" panose="02020603050405020304" pitchFamily="18" charset="0"/>
              </a:defRPr>
            </a:lvl8pPr>
            <a:lvl9pPr marL="3962400" defTabSz="1066800" eaLnBrk="0" fontAlgn="base" hangingPunct="0">
              <a:spcBef>
                <a:spcPct val="0"/>
              </a:spcBef>
              <a:spcAft>
                <a:spcPct val="0"/>
              </a:spcAft>
              <a:defRPr sz="2400">
                <a:latin typeface="Times New Roman" panose="02020603050405020304" pitchFamily="18" charset="0"/>
              </a:defRPr>
            </a:lvl9pPr>
          </a:lstStyle>
          <a:p>
            <a:r>
              <a:rPr lang="en-US" altLang="pl-PL" sz="2800" b="1" i="1">
                <a:effectLst>
                  <a:outerShdw blurRad="38100" dist="38100" dir="2700000" algn="tl">
                    <a:srgbClr val="000000"/>
                  </a:outerShdw>
                </a:effectLst>
              </a:rPr>
              <a:t>Design Aggregate Structure</a:t>
            </a:r>
          </a:p>
        </p:txBody>
      </p:sp>
      <p:sp>
        <p:nvSpPr>
          <p:cNvPr id="12316" name="Line 28">
            <a:extLst>
              <a:ext uri="{FF2B5EF4-FFF2-40B4-BE49-F238E27FC236}">
                <a16:creationId xmlns:a16="http://schemas.microsoft.com/office/drawing/2014/main" id="{1A8AE3EE-A29A-B4FD-C394-C1F948C2B05E}"/>
              </a:ext>
            </a:extLst>
          </p:cNvPr>
          <p:cNvSpPr>
            <a:spLocks noChangeShapeType="1"/>
          </p:cNvSpPr>
          <p:nvPr/>
        </p:nvSpPr>
        <p:spPr bwMode="auto">
          <a:xfrm flipH="1" flipV="1">
            <a:off x="5338764" y="4292601"/>
            <a:ext cx="536575" cy="73025"/>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2317" name="Rectangle 29">
            <a:extLst>
              <a:ext uri="{FF2B5EF4-FFF2-40B4-BE49-F238E27FC236}">
                <a16:creationId xmlns:a16="http://schemas.microsoft.com/office/drawing/2014/main" id="{98AEC9F1-5E94-F374-E359-C155C01A993F}"/>
              </a:ext>
            </a:extLst>
          </p:cNvPr>
          <p:cNvSpPr>
            <a:spLocks noChangeArrowheads="1"/>
          </p:cNvSpPr>
          <p:nvPr/>
        </p:nvSpPr>
        <p:spPr bwMode="auto">
          <a:xfrm>
            <a:off x="3106739" y="5791201"/>
            <a:ext cx="5928429" cy="485041"/>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6303" tIns="48151" rIns="96303" bIns="48151">
            <a:spAutoFit/>
          </a:bodyPr>
          <a:lstStyle>
            <a:lvl1pPr defTabSz="958850">
              <a:defRPr sz="2400">
                <a:latin typeface="Times New Roman" panose="02020603050405020304" pitchFamily="18" charset="0"/>
              </a:defRPr>
            </a:lvl1pPr>
            <a:lvl2pPr marL="479425" defTabSz="958850">
              <a:defRPr sz="2400">
                <a:latin typeface="Times New Roman" panose="02020603050405020304" pitchFamily="18" charset="0"/>
              </a:defRPr>
            </a:lvl2pPr>
            <a:lvl3pPr marL="958850" defTabSz="958850">
              <a:defRPr sz="2400">
                <a:latin typeface="Times New Roman" panose="02020603050405020304" pitchFamily="18" charset="0"/>
              </a:defRPr>
            </a:lvl3pPr>
            <a:lvl4pPr marL="1441450" defTabSz="958850">
              <a:defRPr sz="2400">
                <a:latin typeface="Times New Roman" panose="02020603050405020304" pitchFamily="18" charset="0"/>
              </a:defRPr>
            </a:lvl4pPr>
            <a:lvl5pPr marL="1920875" defTabSz="958850">
              <a:defRPr sz="2400">
                <a:latin typeface="Times New Roman" panose="02020603050405020304" pitchFamily="18" charset="0"/>
              </a:defRPr>
            </a:lvl5pPr>
            <a:lvl6pPr marL="2378075" defTabSz="958850" eaLnBrk="0" fontAlgn="base" hangingPunct="0">
              <a:spcBef>
                <a:spcPct val="0"/>
              </a:spcBef>
              <a:spcAft>
                <a:spcPct val="0"/>
              </a:spcAft>
              <a:defRPr sz="2400">
                <a:latin typeface="Times New Roman" panose="02020603050405020304" pitchFamily="18" charset="0"/>
              </a:defRPr>
            </a:lvl6pPr>
            <a:lvl7pPr marL="2835275" defTabSz="958850" eaLnBrk="0" fontAlgn="base" hangingPunct="0">
              <a:spcBef>
                <a:spcPct val="0"/>
              </a:spcBef>
              <a:spcAft>
                <a:spcPct val="0"/>
              </a:spcAft>
              <a:defRPr sz="2400">
                <a:latin typeface="Times New Roman" panose="02020603050405020304" pitchFamily="18" charset="0"/>
              </a:defRPr>
            </a:lvl7pPr>
            <a:lvl8pPr marL="3292475" defTabSz="958850" eaLnBrk="0" fontAlgn="base" hangingPunct="0">
              <a:spcBef>
                <a:spcPct val="0"/>
              </a:spcBef>
              <a:spcAft>
                <a:spcPct val="0"/>
              </a:spcAft>
              <a:defRPr sz="2400">
                <a:latin typeface="Times New Roman" panose="02020603050405020304" pitchFamily="18" charset="0"/>
              </a:defRPr>
            </a:lvl8pPr>
            <a:lvl9pPr marL="3749675" defTabSz="958850" eaLnBrk="0" fontAlgn="base" hangingPunct="0">
              <a:spcBef>
                <a:spcPct val="0"/>
              </a:spcBef>
              <a:spcAft>
                <a:spcPct val="0"/>
              </a:spcAft>
              <a:defRPr sz="2400">
                <a:latin typeface="Times New Roman" panose="02020603050405020304" pitchFamily="18" charset="0"/>
              </a:defRPr>
            </a:lvl9pPr>
          </a:lstStyle>
          <a:p>
            <a:r>
              <a:rPr lang="en-US" altLang="pl-PL" sz="2800" b="1">
                <a:effectLst>
                  <a:outerShdw blurRad="38100" dist="38100" dir="2700000" algn="tl">
                    <a:srgbClr val="000000"/>
                  </a:outerShdw>
                </a:effectLst>
              </a:rPr>
              <a:t>Sieve Size (mm) Raised to 0.45 Power</a:t>
            </a:r>
          </a:p>
        </p:txBody>
      </p:sp>
      <p:sp>
        <p:nvSpPr>
          <p:cNvPr id="12318" name="Rectangle 30">
            <a:extLst>
              <a:ext uri="{FF2B5EF4-FFF2-40B4-BE49-F238E27FC236}">
                <a16:creationId xmlns:a16="http://schemas.microsoft.com/office/drawing/2014/main" id="{596133C5-8BCD-F7F9-E7C5-A1A9C9367794}"/>
              </a:ext>
            </a:extLst>
          </p:cNvPr>
          <p:cNvSpPr>
            <a:spLocks noChangeArrowheads="1"/>
          </p:cNvSpPr>
          <p:nvPr/>
        </p:nvSpPr>
        <p:spPr bwMode="auto">
          <a:xfrm>
            <a:off x="6646863" y="2833688"/>
            <a:ext cx="88900" cy="87312"/>
          </a:xfrm>
          <a:prstGeom prst="rect">
            <a:avLst/>
          </a:prstGeom>
          <a:solidFill>
            <a:schemeClr val="tx2"/>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Tree>
    <p:extLst>
      <p:ext uri="{BB962C8B-B14F-4D97-AF65-F5344CB8AC3E}">
        <p14:creationId xmlns:p14="http://schemas.microsoft.com/office/powerpoint/2010/main" val="3657848244"/>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A70204A4-5104-1398-7715-FC67B062DA19}"/>
              </a:ext>
            </a:extLst>
          </p:cNvPr>
          <p:cNvSpPr>
            <a:spLocks noGrp="1" noChangeArrowheads="1"/>
          </p:cNvSpPr>
          <p:nvPr>
            <p:ph type="title"/>
          </p:nvPr>
        </p:nvSpPr>
        <p:spPr>
          <a:noFill/>
          <a:ln/>
          <a:extLst>
            <a:ext uri="{91240B29-F687-4F45-9708-019B960494DF}">
              <a14:hiddenLine xmlns:a14="http://schemas.microsoft.com/office/drawing/2010/main" w="12700">
                <a:solidFill>
                  <a:schemeClr val="tx1"/>
                </a:solidFill>
                <a:miter lim="800000"/>
                <a:headEnd/>
                <a:tailEnd/>
              </a14:hiddenLine>
            </a:ext>
          </a:extLst>
        </p:spPr>
        <p:txBody>
          <a:bodyPr lIns="85191" tIns="42595" rIns="85191" bIns="42595">
            <a:normAutofit/>
          </a:bodyPr>
          <a:lstStyle/>
          <a:p>
            <a:r>
              <a:rPr lang="en-GB" sz="3200" dirty="0">
                <a:latin typeface="Montserrat Regular"/>
              </a:rPr>
              <a:t>Superpave Mix Size Designations</a:t>
            </a:r>
          </a:p>
        </p:txBody>
      </p:sp>
      <p:sp>
        <p:nvSpPr>
          <p:cNvPr id="2" name="Symbol zastępczy numeru slajdu 5">
            <a:extLst>
              <a:ext uri="{FF2B5EF4-FFF2-40B4-BE49-F238E27FC236}">
                <a16:creationId xmlns:a16="http://schemas.microsoft.com/office/drawing/2014/main" id="{E5F0D865-CEAF-DD6B-707A-8925667E17C1}"/>
              </a:ext>
            </a:extLst>
          </p:cNvPr>
          <p:cNvSpPr>
            <a:spLocks noGrp="1"/>
          </p:cNvSpPr>
          <p:nvPr>
            <p:ph type="sldNum" sz="quarter" idx="4294967295"/>
          </p:nvPr>
        </p:nvSpPr>
        <p:spPr>
          <a:xfrm>
            <a:off x="0" y="6486525"/>
            <a:ext cx="173038" cy="241300"/>
          </a:xfrm>
        </p:spPr>
        <p:txBody>
          <a:bodyPr/>
          <a:lstStyle/>
          <a:p>
            <a:fld id="{42F261C3-9071-4743-B7EE-FC7B9AA481CB}" type="slidenum">
              <a:rPr lang="en-US" altLang="pl-PL"/>
              <a:pPr/>
              <a:t>11</a:t>
            </a:fld>
            <a:endParaRPr lang="en-US" altLang="pl-PL"/>
          </a:p>
        </p:txBody>
      </p:sp>
      <p:sp>
        <p:nvSpPr>
          <p:cNvPr id="13315" name="Rectangle 3">
            <a:extLst>
              <a:ext uri="{FF2B5EF4-FFF2-40B4-BE49-F238E27FC236}">
                <a16:creationId xmlns:a16="http://schemas.microsoft.com/office/drawing/2014/main" id="{DA1332B3-FCCF-CC95-3774-8C056F078018}"/>
              </a:ext>
            </a:extLst>
          </p:cNvPr>
          <p:cNvSpPr>
            <a:spLocks noChangeArrowheads="1"/>
          </p:cNvSpPr>
          <p:nvPr/>
        </p:nvSpPr>
        <p:spPr bwMode="auto">
          <a:xfrm>
            <a:off x="1918663" y="1143023"/>
            <a:ext cx="8521552" cy="5714977"/>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05563" tIns="51855" rIns="105563" bIns="51855">
            <a:spAutoFit/>
          </a:bodyPr>
          <a:lstStyle>
            <a:lvl1pPr defTabSz="1066800">
              <a:defRPr sz="2400">
                <a:latin typeface="Times New Roman" panose="02020603050405020304" pitchFamily="18" charset="0"/>
              </a:defRPr>
            </a:lvl1pPr>
            <a:lvl2pPr marL="533400" defTabSz="1066800">
              <a:defRPr sz="2400">
                <a:latin typeface="Times New Roman" panose="02020603050405020304" pitchFamily="18" charset="0"/>
              </a:defRPr>
            </a:lvl2pPr>
            <a:lvl3pPr marL="1066800" defTabSz="1066800">
              <a:defRPr sz="2400">
                <a:latin typeface="Times New Roman" panose="02020603050405020304" pitchFamily="18" charset="0"/>
              </a:defRPr>
            </a:lvl3pPr>
            <a:lvl4pPr marL="1600200" defTabSz="1066800">
              <a:defRPr sz="2400">
                <a:latin typeface="Times New Roman" panose="02020603050405020304" pitchFamily="18" charset="0"/>
              </a:defRPr>
            </a:lvl4pPr>
            <a:lvl5pPr marL="2133600" defTabSz="1066800">
              <a:defRPr sz="2400">
                <a:latin typeface="Times New Roman" panose="02020603050405020304" pitchFamily="18" charset="0"/>
              </a:defRPr>
            </a:lvl5pPr>
            <a:lvl6pPr marL="2590800" defTabSz="1066800" eaLnBrk="0" fontAlgn="base" hangingPunct="0">
              <a:spcBef>
                <a:spcPct val="0"/>
              </a:spcBef>
              <a:spcAft>
                <a:spcPct val="0"/>
              </a:spcAft>
              <a:defRPr sz="2400">
                <a:latin typeface="Times New Roman" panose="02020603050405020304" pitchFamily="18" charset="0"/>
              </a:defRPr>
            </a:lvl6pPr>
            <a:lvl7pPr marL="3048000" defTabSz="1066800" eaLnBrk="0" fontAlgn="base" hangingPunct="0">
              <a:spcBef>
                <a:spcPct val="0"/>
              </a:spcBef>
              <a:spcAft>
                <a:spcPct val="0"/>
              </a:spcAft>
              <a:defRPr sz="2400">
                <a:latin typeface="Times New Roman" panose="02020603050405020304" pitchFamily="18" charset="0"/>
              </a:defRPr>
            </a:lvl7pPr>
            <a:lvl8pPr marL="3505200" defTabSz="1066800" eaLnBrk="0" fontAlgn="base" hangingPunct="0">
              <a:spcBef>
                <a:spcPct val="0"/>
              </a:spcBef>
              <a:spcAft>
                <a:spcPct val="0"/>
              </a:spcAft>
              <a:defRPr sz="2400">
                <a:latin typeface="Times New Roman" panose="02020603050405020304" pitchFamily="18" charset="0"/>
              </a:defRPr>
            </a:lvl8pPr>
            <a:lvl9pPr marL="3962400" defTabSz="1066800" eaLnBrk="0" fontAlgn="base" hangingPunct="0">
              <a:spcBef>
                <a:spcPct val="0"/>
              </a:spcBef>
              <a:spcAft>
                <a:spcPct val="0"/>
              </a:spcAft>
              <a:defRPr sz="2400">
                <a:latin typeface="Times New Roman" panose="02020603050405020304" pitchFamily="18" charset="0"/>
              </a:defRPr>
            </a:lvl9pPr>
          </a:lstStyle>
          <a:p>
            <a:r>
              <a:rPr lang="en-US" altLang="pl-PL" sz="3200" b="1" dirty="0">
                <a:effectLst>
                  <a:outerShdw blurRad="38100" dist="38100" dir="2700000" algn="tl">
                    <a:srgbClr val="000000"/>
                  </a:outerShdw>
                </a:effectLst>
                <a:latin typeface="Arial" panose="020B0604020202020204" pitchFamily="34" charset="0"/>
              </a:rPr>
              <a:t>Superpave	  	Nom Max Size	 Max Size</a:t>
            </a:r>
          </a:p>
          <a:p>
            <a:r>
              <a:rPr lang="en-US" altLang="pl-PL" sz="3200" b="1" dirty="0">
                <a:effectLst>
                  <a:outerShdw blurRad="38100" dist="38100" dir="2700000" algn="tl">
                    <a:srgbClr val="000000"/>
                  </a:outerShdw>
                </a:effectLst>
                <a:latin typeface="Arial" panose="020B0604020202020204" pitchFamily="34" charset="0"/>
              </a:rPr>
              <a:t>Designation	          (mm)		     (mm)</a:t>
            </a:r>
          </a:p>
          <a:p>
            <a:endParaRPr lang="en-US" altLang="pl-PL" sz="3200" b="1" dirty="0">
              <a:effectLst>
                <a:outerShdw blurRad="38100" dist="38100" dir="2700000" algn="tl">
                  <a:srgbClr val="000000"/>
                </a:outerShdw>
              </a:effectLst>
              <a:latin typeface="Arial" panose="020B0604020202020204" pitchFamily="34" charset="0"/>
            </a:endParaRPr>
          </a:p>
          <a:p>
            <a:r>
              <a:rPr lang="en-US" altLang="pl-PL" sz="3200" b="1" dirty="0">
                <a:effectLst>
                  <a:outerShdw blurRad="38100" dist="38100" dir="2700000" algn="tl">
                    <a:srgbClr val="000000"/>
                  </a:outerShdw>
                </a:effectLst>
                <a:latin typeface="Arial" panose="020B0604020202020204" pitchFamily="34" charset="0"/>
              </a:rPr>
              <a:t>     37.5 mm	          37.5		       50</a:t>
            </a:r>
          </a:p>
          <a:p>
            <a:r>
              <a:rPr lang="en-US" altLang="pl-PL" sz="3200" b="1" dirty="0">
                <a:effectLst>
                  <a:outerShdw blurRad="38100" dist="38100" dir="2700000" algn="tl">
                    <a:srgbClr val="000000"/>
                  </a:outerShdw>
                </a:effectLst>
                <a:latin typeface="Arial" panose="020B0604020202020204" pitchFamily="34" charset="0"/>
              </a:rPr>
              <a:t>     25    mm	         	 25		       37.5</a:t>
            </a:r>
          </a:p>
          <a:p>
            <a:r>
              <a:rPr lang="en-US" altLang="pl-PL" sz="3200" b="1" dirty="0">
                <a:effectLst>
                  <a:outerShdw blurRad="38100" dist="38100" dir="2700000" algn="tl">
                    <a:srgbClr val="000000"/>
                  </a:outerShdw>
                </a:effectLst>
                <a:latin typeface="Arial" panose="020B0604020202020204" pitchFamily="34" charset="0"/>
              </a:rPr>
              <a:t>     19    mm	          19		       25</a:t>
            </a:r>
          </a:p>
          <a:p>
            <a:r>
              <a:rPr lang="en-US" altLang="pl-PL" sz="3200" b="1" dirty="0">
                <a:effectLst>
                  <a:outerShdw blurRad="38100" dist="38100" dir="2700000" algn="tl">
                    <a:srgbClr val="000000"/>
                  </a:outerShdw>
                </a:effectLst>
                <a:latin typeface="Arial" panose="020B0604020202020204" pitchFamily="34" charset="0"/>
              </a:rPr>
              <a:t>     12.5 mm	          12.5		       19</a:t>
            </a:r>
          </a:p>
          <a:p>
            <a:r>
              <a:rPr lang="en-US" altLang="pl-PL" sz="3200" b="1" dirty="0">
                <a:effectLst>
                  <a:outerShdw blurRad="38100" dist="38100" dir="2700000" algn="tl">
                    <a:srgbClr val="000000"/>
                  </a:outerShdw>
                </a:effectLst>
                <a:latin typeface="Arial" panose="020B0604020202020204" pitchFamily="34" charset="0"/>
              </a:rPr>
              <a:t>     9.5   mm	           9.5		       12.5</a:t>
            </a:r>
          </a:p>
        </p:txBody>
      </p:sp>
      <p:sp>
        <p:nvSpPr>
          <p:cNvPr id="13316" name="Line 4">
            <a:extLst>
              <a:ext uri="{FF2B5EF4-FFF2-40B4-BE49-F238E27FC236}">
                <a16:creationId xmlns:a16="http://schemas.microsoft.com/office/drawing/2014/main" id="{4DDB2136-4081-6EAB-3328-9F3F30A22C8D}"/>
              </a:ext>
            </a:extLst>
          </p:cNvPr>
          <p:cNvSpPr>
            <a:spLocks noChangeShapeType="1"/>
          </p:cNvSpPr>
          <p:nvPr/>
        </p:nvSpPr>
        <p:spPr bwMode="auto">
          <a:xfrm>
            <a:off x="2268539" y="3214688"/>
            <a:ext cx="1785937"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3317" name="Line 5">
            <a:extLst>
              <a:ext uri="{FF2B5EF4-FFF2-40B4-BE49-F238E27FC236}">
                <a16:creationId xmlns:a16="http://schemas.microsoft.com/office/drawing/2014/main" id="{F36E45A5-4FD6-C205-D261-AC233FCB4512}"/>
              </a:ext>
            </a:extLst>
          </p:cNvPr>
          <p:cNvSpPr>
            <a:spLocks noChangeShapeType="1"/>
          </p:cNvSpPr>
          <p:nvPr/>
        </p:nvSpPr>
        <p:spPr bwMode="auto">
          <a:xfrm>
            <a:off x="5318126" y="3214688"/>
            <a:ext cx="2233613"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3318" name="Line 6">
            <a:extLst>
              <a:ext uri="{FF2B5EF4-FFF2-40B4-BE49-F238E27FC236}">
                <a16:creationId xmlns:a16="http://schemas.microsoft.com/office/drawing/2014/main" id="{6E77643F-6006-91F4-8710-BD978DA47353}"/>
              </a:ext>
            </a:extLst>
          </p:cNvPr>
          <p:cNvSpPr>
            <a:spLocks noChangeShapeType="1"/>
          </p:cNvSpPr>
          <p:nvPr/>
        </p:nvSpPr>
        <p:spPr bwMode="auto">
          <a:xfrm>
            <a:off x="8386763" y="3214688"/>
            <a:ext cx="1522412"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Tree>
    <p:extLst>
      <p:ext uri="{BB962C8B-B14F-4D97-AF65-F5344CB8AC3E}">
        <p14:creationId xmlns:p14="http://schemas.microsoft.com/office/powerpoint/2010/main" val="4088094623"/>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B96300A-48AF-21DD-454A-664B843AB87C}"/>
              </a:ext>
            </a:extLst>
          </p:cNvPr>
          <p:cNvSpPr>
            <a:spLocks noGrp="1"/>
          </p:cNvSpPr>
          <p:nvPr>
            <p:ph type="title"/>
          </p:nvPr>
        </p:nvSpPr>
        <p:spPr/>
        <p:txBody>
          <a:bodyPr/>
          <a:lstStyle/>
          <a:p>
            <a:r>
              <a:rPr lang="en-GB" sz="3200" dirty="0">
                <a:latin typeface="Montserrat Regular"/>
              </a:rPr>
              <a:t>Gradations</a:t>
            </a:r>
          </a:p>
        </p:txBody>
      </p:sp>
      <p:sp>
        <p:nvSpPr>
          <p:cNvPr id="2" name="Symbol zastępczy numeru slajdu 3">
            <a:extLst>
              <a:ext uri="{FF2B5EF4-FFF2-40B4-BE49-F238E27FC236}">
                <a16:creationId xmlns:a16="http://schemas.microsoft.com/office/drawing/2014/main" id="{92056557-B3CA-C898-F4AE-46B7C06E5AD9}"/>
              </a:ext>
            </a:extLst>
          </p:cNvPr>
          <p:cNvSpPr>
            <a:spLocks noGrp="1"/>
          </p:cNvSpPr>
          <p:nvPr>
            <p:ph type="sldNum" sz="quarter" idx="4294967295"/>
          </p:nvPr>
        </p:nvSpPr>
        <p:spPr>
          <a:xfrm>
            <a:off x="0" y="6486525"/>
            <a:ext cx="222250" cy="241300"/>
          </a:xfrm>
        </p:spPr>
        <p:txBody>
          <a:bodyPr/>
          <a:lstStyle/>
          <a:p>
            <a:fld id="{98E08D14-C4EF-4C55-AED2-3BAF3573BDE2}" type="slidenum">
              <a:rPr lang="en-US" altLang="pl-PL"/>
              <a:pPr/>
              <a:t>12</a:t>
            </a:fld>
            <a:endParaRPr lang="en-US" altLang="pl-PL"/>
          </a:p>
        </p:txBody>
      </p:sp>
      <p:sp>
        <p:nvSpPr>
          <p:cNvPr id="18435" name="Rectangle 3">
            <a:extLst>
              <a:ext uri="{FF2B5EF4-FFF2-40B4-BE49-F238E27FC236}">
                <a16:creationId xmlns:a16="http://schemas.microsoft.com/office/drawing/2014/main" id="{C66F6012-A998-5E54-986C-C315904A73CF}"/>
              </a:ext>
            </a:extLst>
          </p:cNvPr>
          <p:cNvSpPr>
            <a:spLocks noChangeArrowheads="1"/>
          </p:cNvSpPr>
          <p:nvPr/>
        </p:nvSpPr>
        <p:spPr bwMode="auto">
          <a:xfrm>
            <a:off x="1944689" y="1295401"/>
            <a:ext cx="2632131" cy="332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b="1" dirty="0">
                <a:latin typeface="Arial" panose="020B0604020202020204" pitchFamily="34" charset="0"/>
              </a:rPr>
              <a:t>*  Considerations:</a:t>
            </a:r>
            <a:endParaRPr lang="en-US" altLang="pl-PL" dirty="0">
              <a:latin typeface="Arial" panose="020B0604020202020204" pitchFamily="34" charset="0"/>
            </a:endParaRPr>
          </a:p>
        </p:txBody>
      </p:sp>
      <p:sp>
        <p:nvSpPr>
          <p:cNvPr id="18436" name="Rectangle 4">
            <a:extLst>
              <a:ext uri="{FF2B5EF4-FFF2-40B4-BE49-F238E27FC236}">
                <a16:creationId xmlns:a16="http://schemas.microsoft.com/office/drawing/2014/main" id="{ACDB28F3-EEBB-5F71-B27B-18F52CD50653}"/>
              </a:ext>
            </a:extLst>
          </p:cNvPr>
          <p:cNvSpPr>
            <a:spLocks noChangeArrowheads="1"/>
          </p:cNvSpPr>
          <p:nvPr/>
        </p:nvSpPr>
        <p:spPr bwMode="auto">
          <a:xfrm>
            <a:off x="2173288" y="1738314"/>
            <a:ext cx="4897174" cy="332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b="1" dirty="0">
                <a:latin typeface="Arial" panose="020B0604020202020204" pitchFamily="34" charset="0"/>
              </a:rPr>
              <a:t>-  Max. size &lt; 1/2 AC lift thickness</a:t>
            </a:r>
            <a:endParaRPr lang="en-US" altLang="pl-PL" dirty="0">
              <a:latin typeface="Arial" panose="020B0604020202020204" pitchFamily="34" charset="0"/>
            </a:endParaRPr>
          </a:p>
        </p:txBody>
      </p:sp>
      <p:grpSp>
        <p:nvGrpSpPr>
          <p:cNvPr id="18437" name="Group 5">
            <a:extLst>
              <a:ext uri="{FF2B5EF4-FFF2-40B4-BE49-F238E27FC236}">
                <a16:creationId xmlns:a16="http://schemas.microsoft.com/office/drawing/2014/main" id="{878AC7B5-BB8B-B1ED-B6CA-7B154D2AA8FC}"/>
              </a:ext>
            </a:extLst>
          </p:cNvPr>
          <p:cNvGrpSpPr>
            <a:grpSpLocks/>
          </p:cNvGrpSpPr>
          <p:nvPr/>
        </p:nvGrpSpPr>
        <p:grpSpPr bwMode="auto">
          <a:xfrm>
            <a:off x="2149476" y="2222504"/>
            <a:ext cx="2595563" cy="331788"/>
            <a:chOff x="831" y="1484"/>
            <a:chExt cx="1635" cy="209"/>
          </a:xfrm>
        </p:grpSpPr>
        <p:sp>
          <p:nvSpPr>
            <p:cNvPr id="18438" name="Rectangle 6">
              <a:extLst>
                <a:ext uri="{FF2B5EF4-FFF2-40B4-BE49-F238E27FC236}">
                  <a16:creationId xmlns:a16="http://schemas.microsoft.com/office/drawing/2014/main" id="{1D9D2439-194A-8DDB-1813-0F4CEBC8479D}"/>
                </a:ext>
              </a:extLst>
            </p:cNvPr>
            <p:cNvSpPr>
              <a:spLocks noChangeArrowheads="1"/>
            </p:cNvSpPr>
            <p:nvPr/>
          </p:nvSpPr>
          <p:spPr bwMode="auto">
            <a:xfrm>
              <a:off x="831" y="1484"/>
              <a:ext cx="65" cy="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b="1">
                  <a:latin typeface="Arial" panose="020B0604020202020204" pitchFamily="34" charset="0"/>
                </a:rPr>
                <a:t>-</a:t>
              </a:r>
              <a:endParaRPr lang="en-US" altLang="pl-PL">
                <a:latin typeface="Arial" panose="020B0604020202020204" pitchFamily="34" charset="0"/>
              </a:endParaRPr>
            </a:p>
          </p:txBody>
        </p:sp>
        <p:sp>
          <p:nvSpPr>
            <p:cNvPr id="18439" name="Rectangle 7">
              <a:extLst>
                <a:ext uri="{FF2B5EF4-FFF2-40B4-BE49-F238E27FC236}">
                  <a16:creationId xmlns:a16="http://schemas.microsoft.com/office/drawing/2014/main" id="{38A86158-20CE-A3FB-FDC5-F8B5BA1DFB85}"/>
                </a:ext>
              </a:extLst>
            </p:cNvPr>
            <p:cNvSpPr>
              <a:spLocks noChangeArrowheads="1"/>
            </p:cNvSpPr>
            <p:nvPr/>
          </p:nvSpPr>
          <p:spPr bwMode="auto">
            <a:xfrm>
              <a:off x="893" y="1484"/>
              <a:ext cx="54" cy="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b="1">
                  <a:latin typeface="Arial" panose="020B0604020202020204" pitchFamily="34" charset="0"/>
                </a:rPr>
                <a:t> </a:t>
              </a:r>
              <a:endParaRPr lang="en-US" altLang="pl-PL">
                <a:latin typeface="Arial" panose="020B0604020202020204" pitchFamily="34" charset="0"/>
              </a:endParaRPr>
            </a:p>
          </p:txBody>
        </p:sp>
        <p:sp>
          <p:nvSpPr>
            <p:cNvPr id="18440" name="Rectangle 8">
              <a:extLst>
                <a:ext uri="{FF2B5EF4-FFF2-40B4-BE49-F238E27FC236}">
                  <a16:creationId xmlns:a16="http://schemas.microsoft.com/office/drawing/2014/main" id="{9BF9EC77-8237-D889-8627-ABE1F535C2B2}"/>
                </a:ext>
              </a:extLst>
            </p:cNvPr>
            <p:cNvSpPr>
              <a:spLocks noChangeArrowheads="1"/>
            </p:cNvSpPr>
            <p:nvPr/>
          </p:nvSpPr>
          <p:spPr bwMode="auto">
            <a:xfrm>
              <a:off x="946" y="1484"/>
              <a:ext cx="1520" cy="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b="1" dirty="0">
                  <a:latin typeface="Arial" panose="020B0604020202020204" pitchFamily="34" charset="0"/>
                </a:rPr>
                <a:t> Larger max size</a:t>
              </a:r>
              <a:endParaRPr lang="en-US" altLang="pl-PL" dirty="0">
                <a:latin typeface="Arial" panose="020B0604020202020204" pitchFamily="34" charset="0"/>
              </a:endParaRPr>
            </a:p>
          </p:txBody>
        </p:sp>
      </p:grpSp>
      <p:sp>
        <p:nvSpPr>
          <p:cNvPr id="18441" name="Rectangle 9">
            <a:extLst>
              <a:ext uri="{FF2B5EF4-FFF2-40B4-BE49-F238E27FC236}">
                <a16:creationId xmlns:a16="http://schemas.microsoft.com/office/drawing/2014/main" id="{94BEBCF6-1644-1B57-F7ED-569770701CC9}"/>
              </a:ext>
            </a:extLst>
          </p:cNvPr>
          <p:cNvSpPr>
            <a:spLocks noChangeArrowheads="1"/>
          </p:cNvSpPr>
          <p:nvPr/>
        </p:nvSpPr>
        <p:spPr bwMode="auto">
          <a:xfrm>
            <a:off x="2173288" y="2798764"/>
            <a:ext cx="84960" cy="332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b="1">
                <a:latin typeface="Arial" panose="020B0604020202020204" pitchFamily="34" charset="0"/>
              </a:rPr>
              <a:t> </a:t>
            </a:r>
            <a:endParaRPr lang="en-US" altLang="pl-PL">
              <a:latin typeface="Arial" panose="020B0604020202020204" pitchFamily="34" charset="0"/>
            </a:endParaRPr>
          </a:p>
        </p:txBody>
      </p:sp>
      <p:sp>
        <p:nvSpPr>
          <p:cNvPr id="18442" name="Rectangle 10">
            <a:extLst>
              <a:ext uri="{FF2B5EF4-FFF2-40B4-BE49-F238E27FC236}">
                <a16:creationId xmlns:a16="http://schemas.microsoft.com/office/drawing/2014/main" id="{1A7C6545-4068-D3BF-6F04-78C0B66B7567}"/>
              </a:ext>
            </a:extLst>
          </p:cNvPr>
          <p:cNvSpPr>
            <a:spLocks noChangeArrowheads="1"/>
          </p:cNvSpPr>
          <p:nvPr/>
        </p:nvSpPr>
        <p:spPr bwMode="auto">
          <a:xfrm>
            <a:off x="3063875" y="2603501"/>
            <a:ext cx="3087384" cy="332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b="1">
                <a:latin typeface="Arial" panose="020B0604020202020204" pitchFamily="34" charset="0"/>
              </a:rPr>
              <a:t>+  Increases strength</a:t>
            </a:r>
            <a:endParaRPr lang="en-US" altLang="pl-PL">
              <a:latin typeface="Arial" panose="020B0604020202020204" pitchFamily="34" charset="0"/>
            </a:endParaRPr>
          </a:p>
        </p:txBody>
      </p:sp>
      <p:sp>
        <p:nvSpPr>
          <p:cNvPr id="18443" name="Rectangle 11">
            <a:extLst>
              <a:ext uri="{FF2B5EF4-FFF2-40B4-BE49-F238E27FC236}">
                <a16:creationId xmlns:a16="http://schemas.microsoft.com/office/drawing/2014/main" id="{FF1AA575-A61B-CCBF-7D65-BF7E6443FB2B}"/>
              </a:ext>
            </a:extLst>
          </p:cNvPr>
          <p:cNvSpPr>
            <a:spLocks noChangeArrowheads="1"/>
          </p:cNvSpPr>
          <p:nvPr/>
        </p:nvSpPr>
        <p:spPr bwMode="auto">
          <a:xfrm>
            <a:off x="2173288" y="3152776"/>
            <a:ext cx="84960" cy="332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b="1">
                <a:latin typeface="Arial" panose="020B0604020202020204" pitchFamily="34" charset="0"/>
              </a:rPr>
              <a:t> </a:t>
            </a:r>
            <a:endParaRPr lang="en-US" altLang="pl-PL">
              <a:latin typeface="Arial" panose="020B0604020202020204" pitchFamily="34" charset="0"/>
            </a:endParaRPr>
          </a:p>
        </p:txBody>
      </p:sp>
      <p:sp>
        <p:nvSpPr>
          <p:cNvPr id="18444" name="Rectangle 12">
            <a:extLst>
              <a:ext uri="{FF2B5EF4-FFF2-40B4-BE49-F238E27FC236}">
                <a16:creationId xmlns:a16="http://schemas.microsoft.com/office/drawing/2014/main" id="{5E8DE2EE-8B7D-AC70-5B4B-6EE6E66294D2}"/>
              </a:ext>
            </a:extLst>
          </p:cNvPr>
          <p:cNvSpPr>
            <a:spLocks noChangeArrowheads="1"/>
          </p:cNvSpPr>
          <p:nvPr/>
        </p:nvSpPr>
        <p:spPr bwMode="auto">
          <a:xfrm>
            <a:off x="3079751" y="2968626"/>
            <a:ext cx="4028347" cy="332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b="1">
                <a:latin typeface="Arial" panose="020B0604020202020204" pitchFamily="34" charset="0"/>
              </a:rPr>
              <a:t>+  Improves skid resistance</a:t>
            </a:r>
            <a:endParaRPr lang="en-US" altLang="pl-PL">
              <a:latin typeface="Arial" panose="020B0604020202020204" pitchFamily="34" charset="0"/>
            </a:endParaRPr>
          </a:p>
        </p:txBody>
      </p:sp>
      <p:sp>
        <p:nvSpPr>
          <p:cNvPr id="18445" name="Rectangle 13">
            <a:extLst>
              <a:ext uri="{FF2B5EF4-FFF2-40B4-BE49-F238E27FC236}">
                <a16:creationId xmlns:a16="http://schemas.microsoft.com/office/drawing/2014/main" id="{D9FD3662-D1E6-A613-9E2F-B247737D7C05}"/>
              </a:ext>
            </a:extLst>
          </p:cNvPr>
          <p:cNvSpPr>
            <a:spLocks noChangeArrowheads="1"/>
          </p:cNvSpPr>
          <p:nvPr/>
        </p:nvSpPr>
        <p:spPr bwMode="auto">
          <a:xfrm>
            <a:off x="2173288" y="3506789"/>
            <a:ext cx="84960" cy="332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b="1">
                <a:latin typeface="Arial" panose="020B0604020202020204" pitchFamily="34" charset="0"/>
              </a:rPr>
              <a:t> </a:t>
            </a:r>
            <a:endParaRPr lang="en-US" altLang="pl-PL">
              <a:latin typeface="Arial" panose="020B0604020202020204" pitchFamily="34" charset="0"/>
            </a:endParaRPr>
          </a:p>
        </p:txBody>
      </p:sp>
      <p:sp>
        <p:nvSpPr>
          <p:cNvPr id="18446" name="Rectangle 14">
            <a:extLst>
              <a:ext uri="{FF2B5EF4-FFF2-40B4-BE49-F238E27FC236}">
                <a16:creationId xmlns:a16="http://schemas.microsoft.com/office/drawing/2014/main" id="{2A4D1396-A54E-ADB2-F44E-A5CFAA1E4837}"/>
              </a:ext>
            </a:extLst>
          </p:cNvPr>
          <p:cNvSpPr>
            <a:spLocks noChangeArrowheads="1"/>
          </p:cNvSpPr>
          <p:nvPr/>
        </p:nvSpPr>
        <p:spPr bwMode="auto">
          <a:xfrm>
            <a:off x="3071813" y="3375026"/>
            <a:ext cx="6926262" cy="664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r>
              <a:rPr lang="en-US" altLang="pl-PL" b="1">
                <a:latin typeface="Arial" panose="020B0604020202020204" pitchFamily="34" charset="0"/>
              </a:rPr>
              <a:t>+  Increases volume and surface area of agg which decreases required AC content</a:t>
            </a:r>
            <a:endParaRPr lang="en-US" altLang="pl-PL">
              <a:latin typeface="Arial" panose="020B0604020202020204" pitchFamily="34" charset="0"/>
            </a:endParaRPr>
          </a:p>
        </p:txBody>
      </p:sp>
      <p:sp>
        <p:nvSpPr>
          <p:cNvPr id="18447" name="Rectangle 15">
            <a:extLst>
              <a:ext uri="{FF2B5EF4-FFF2-40B4-BE49-F238E27FC236}">
                <a16:creationId xmlns:a16="http://schemas.microsoft.com/office/drawing/2014/main" id="{9DD07F07-0A3E-ADEB-942E-F20D08F29C72}"/>
              </a:ext>
            </a:extLst>
          </p:cNvPr>
          <p:cNvSpPr>
            <a:spLocks noChangeArrowheads="1"/>
          </p:cNvSpPr>
          <p:nvPr/>
        </p:nvSpPr>
        <p:spPr bwMode="auto">
          <a:xfrm>
            <a:off x="2173288" y="3860801"/>
            <a:ext cx="84960" cy="332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b="1">
                <a:latin typeface="Arial" panose="020B0604020202020204" pitchFamily="34" charset="0"/>
              </a:rPr>
              <a:t> </a:t>
            </a:r>
            <a:endParaRPr lang="en-US" altLang="pl-PL">
              <a:latin typeface="Arial" panose="020B0604020202020204" pitchFamily="34" charset="0"/>
            </a:endParaRPr>
          </a:p>
        </p:txBody>
      </p:sp>
      <p:sp>
        <p:nvSpPr>
          <p:cNvPr id="18448" name="Rectangle 16">
            <a:extLst>
              <a:ext uri="{FF2B5EF4-FFF2-40B4-BE49-F238E27FC236}">
                <a16:creationId xmlns:a16="http://schemas.microsoft.com/office/drawing/2014/main" id="{301AB450-8A28-3496-189C-85604D06B993}"/>
              </a:ext>
            </a:extLst>
          </p:cNvPr>
          <p:cNvSpPr>
            <a:spLocks noChangeArrowheads="1"/>
          </p:cNvSpPr>
          <p:nvPr/>
        </p:nvSpPr>
        <p:spPr bwMode="auto">
          <a:xfrm>
            <a:off x="2173288" y="4213226"/>
            <a:ext cx="84960" cy="332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b="1">
                <a:latin typeface="Arial" panose="020B0604020202020204" pitchFamily="34" charset="0"/>
              </a:rPr>
              <a:t> </a:t>
            </a:r>
            <a:endParaRPr lang="en-US" altLang="pl-PL">
              <a:latin typeface="Arial" panose="020B0604020202020204" pitchFamily="34" charset="0"/>
            </a:endParaRPr>
          </a:p>
        </p:txBody>
      </p:sp>
      <p:sp>
        <p:nvSpPr>
          <p:cNvPr id="18449" name="Rectangle 17">
            <a:extLst>
              <a:ext uri="{FF2B5EF4-FFF2-40B4-BE49-F238E27FC236}">
                <a16:creationId xmlns:a16="http://schemas.microsoft.com/office/drawing/2014/main" id="{F43DB74D-6CDC-DEF2-4A40-B5F952BF4442}"/>
              </a:ext>
            </a:extLst>
          </p:cNvPr>
          <p:cNvSpPr>
            <a:spLocks noChangeArrowheads="1"/>
          </p:cNvSpPr>
          <p:nvPr/>
        </p:nvSpPr>
        <p:spPr bwMode="auto">
          <a:xfrm>
            <a:off x="3071813" y="4213226"/>
            <a:ext cx="84960" cy="332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b="1">
                <a:latin typeface="Arial" panose="020B0604020202020204" pitchFamily="34" charset="0"/>
              </a:rPr>
              <a:t> </a:t>
            </a:r>
            <a:endParaRPr lang="en-US" altLang="pl-PL">
              <a:latin typeface="Arial" panose="020B0604020202020204" pitchFamily="34" charset="0"/>
            </a:endParaRPr>
          </a:p>
        </p:txBody>
      </p:sp>
      <p:sp>
        <p:nvSpPr>
          <p:cNvPr id="18450" name="Rectangle 18">
            <a:extLst>
              <a:ext uri="{FF2B5EF4-FFF2-40B4-BE49-F238E27FC236}">
                <a16:creationId xmlns:a16="http://schemas.microsoft.com/office/drawing/2014/main" id="{A8617CFF-7D80-B35E-62CF-FDD14AD574C6}"/>
              </a:ext>
            </a:extLst>
          </p:cNvPr>
          <p:cNvSpPr>
            <a:spLocks noChangeArrowheads="1"/>
          </p:cNvSpPr>
          <p:nvPr/>
        </p:nvSpPr>
        <p:spPr bwMode="auto">
          <a:xfrm>
            <a:off x="3079751" y="4181475"/>
            <a:ext cx="7324121" cy="95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b="1">
                <a:latin typeface="Arial" panose="020B0604020202020204" pitchFamily="34" charset="0"/>
              </a:rPr>
              <a:t>+  Improves rut resistance</a:t>
            </a:r>
          </a:p>
          <a:p>
            <a:r>
              <a:rPr lang="en-US" altLang="pl-PL" b="1">
                <a:latin typeface="Arial" panose="020B0604020202020204" pitchFamily="34" charset="0"/>
              </a:rPr>
              <a:t>+  Increases problem with segregation of particles</a:t>
            </a:r>
            <a:endParaRPr lang="en-US" altLang="pl-PL">
              <a:latin typeface="Arial" panose="020B0604020202020204" pitchFamily="34" charset="0"/>
            </a:endParaRPr>
          </a:p>
        </p:txBody>
      </p:sp>
      <p:sp>
        <p:nvSpPr>
          <p:cNvPr id="18451" name="Rectangle 19">
            <a:extLst>
              <a:ext uri="{FF2B5EF4-FFF2-40B4-BE49-F238E27FC236}">
                <a16:creationId xmlns:a16="http://schemas.microsoft.com/office/drawing/2014/main" id="{36DA1C88-CA3F-627B-A243-2BDD2A21B7BE}"/>
              </a:ext>
            </a:extLst>
          </p:cNvPr>
          <p:cNvSpPr>
            <a:spLocks noChangeArrowheads="1"/>
          </p:cNvSpPr>
          <p:nvPr/>
        </p:nvSpPr>
        <p:spPr bwMode="auto">
          <a:xfrm>
            <a:off x="2022782" y="4496609"/>
            <a:ext cx="2753959" cy="332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b="1" dirty="0">
                <a:latin typeface="Arial" panose="020B0604020202020204" pitchFamily="34" charset="0"/>
              </a:rPr>
              <a:t>-  Smaller max size</a:t>
            </a:r>
            <a:endParaRPr lang="en-US" altLang="pl-PL" dirty="0">
              <a:latin typeface="Arial" panose="020B0604020202020204" pitchFamily="34" charset="0"/>
            </a:endParaRPr>
          </a:p>
        </p:txBody>
      </p:sp>
      <p:sp>
        <p:nvSpPr>
          <p:cNvPr id="18452" name="Rectangle 20">
            <a:extLst>
              <a:ext uri="{FF2B5EF4-FFF2-40B4-BE49-F238E27FC236}">
                <a16:creationId xmlns:a16="http://schemas.microsoft.com/office/drawing/2014/main" id="{7F03CFCD-4515-C4F6-7501-E77FDB280069}"/>
              </a:ext>
            </a:extLst>
          </p:cNvPr>
          <p:cNvSpPr>
            <a:spLocks noChangeArrowheads="1"/>
          </p:cNvSpPr>
          <p:nvPr/>
        </p:nvSpPr>
        <p:spPr bwMode="auto">
          <a:xfrm>
            <a:off x="2241550" y="5324476"/>
            <a:ext cx="84960" cy="332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b="1">
                <a:latin typeface="Arial" panose="020B0604020202020204" pitchFamily="34" charset="0"/>
              </a:rPr>
              <a:t> </a:t>
            </a:r>
            <a:endParaRPr lang="en-US" altLang="pl-PL">
              <a:latin typeface="Arial" panose="020B0604020202020204" pitchFamily="34" charset="0"/>
            </a:endParaRPr>
          </a:p>
        </p:txBody>
      </p:sp>
      <p:sp>
        <p:nvSpPr>
          <p:cNvPr id="18453" name="Rectangle 21">
            <a:extLst>
              <a:ext uri="{FF2B5EF4-FFF2-40B4-BE49-F238E27FC236}">
                <a16:creationId xmlns:a16="http://schemas.microsoft.com/office/drawing/2014/main" id="{6CBCE52A-B5BD-3C4C-E5F6-ABE318408702}"/>
              </a:ext>
            </a:extLst>
          </p:cNvPr>
          <p:cNvSpPr>
            <a:spLocks noChangeArrowheads="1"/>
          </p:cNvSpPr>
          <p:nvPr/>
        </p:nvSpPr>
        <p:spPr bwMode="auto">
          <a:xfrm>
            <a:off x="3155950" y="5259389"/>
            <a:ext cx="3462486" cy="332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b="1">
                <a:latin typeface="Arial" panose="020B0604020202020204" pitchFamily="34" charset="0"/>
              </a:rPr>
              <a:t>+  Reduces segregation</a:t>
            </a:r>
            <a:endParaRPr lang="en-US" altLang="pl-PL">
              <a:latin typeface="Arial" panose="020B0604020202020204" pitchFamily="34" charset="0"/>
            </a:endParaRPr>
          </a:p>
        </p:txBody>
      </p:sp>
      <p:sp>
        <p:nvSpPr>
          <p:cNvPr id="18454" name="Rectangle 22">
            <a:extLst>
              <a:ext uri="{FF2B5EF4-FFF2-40B4-BE49-F238E27FC236}">
                <a16:creationId xmlns:a16="http://schemas.microsoft.com/office/drawing/2014/main" id="{53D13262-4717-FE01-6D6F-CF8C74211C8D}"/>
              </a:ext>
            </a:extLst>
          </p:cNvPr>
          <p:cNvSpPr>
            <a:spLocks noChangeArrowheads="1"/>
          </p:cNvSpPr>
          <p:nvPr/>
        </p:nvSpPr>
        <p:spPr bwMode="auto">
          <a:xfrm>
            <a:off x="2241550" y="5678489"/>
            <a:ext cx="84960" cy="332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b="1">
                <a:latin typeface="Arial" panose="020B0604020202020204" pitchFamily="34" charset="0"/>
              </a:rPr>
              <a:t> </a:t>
            </a:r>
            <a:endParaRPr lang="en-US" altLang="pl-PL">
              <a:latin typeface="Arial" panose="020B0604020202020204" pitchFamily="34" charset="0"/>
            </a:endParaRPr>
          </a:p>
        </p:txBody>
      </p:sp>
      <p:sp>
        <p:nvSpPr>
          <p:cNvPr id="18455" name="Rectangle 23">
            <a:extLst>
              <a:ext uri="{FF2B5EF4-FFF2-40B4-BE49-F238E27FC236}">
                <a16:creationId xmlns:a16="http://schemas.microsoft.com/office/drawing/2014/main" id="{0FE05FBD-1192-FF9C-EF18-C81469DEB2BE}"/>
              </a:ext>
            </a:extLst>
          </p:cNvPr>
          <p:cNvSpPr>
            <a:spLocks noChangeArrowheads="1"/>
          </p:cNvSpPr>
          <p:nvPr/>
        </p:nvSpPr>
        <p:spPr bwMode="auto">
          <a:xfrm>
            <a:off x="3140075" y="5662614"/>
            <a:ext cx="3273332" cy="332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b="1">
                <a:latin typeface="Arial" panose="020B0604020202020204" pitchFamily="34" charset="0"/>
              </a:rPr>
              <a:t>+  Reduces road noise</a:t>
            </a:r>
            <a:endParaRPr lang="en-US" altLang="pl-PL">
              <a:latin typeface="Arial" panose="020B0604020202020204" pitchFamily="34" charset="0"/>
            </a:endParaRPr>
          </a:p>
        </p:txBody>
      </p:sp>
      <p:sp>
        <p:nvSpPr>
          <p:cNvPr id="18456" name="Rectangle 24">
            <a:extLst>
              <a:ext uri="{FF2B5EF4-FFF2-40B4-BE49-F238E27FC236}">
                <a16:creationId xmlns:a16="http://schemas.microsoft.com/office/drawing/2014/main" id="{3249B182-5258-03DE-2417-3E60D4613997}"/>
              </a:ext>
            </a:extLst>
          </p:cNvPr>
          <p:cNvSpPr>
            <a:spLocks noChangeArrowheads="1"/>
          </p:cNvSpPr>
          <p:nvPr/>
        </p:nvSpPr>
        <p:spPr bwMode="auto">
          <a:xfrm>
            <a:off x="2241550" y="6032501"/>
            <a:ext cx="84960" cy="332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b="1">
                <a:latin typeface="Arial" panose="020B0604020202020204" pitchFamily="34" charset="0"/>
              </a:rPr>
              <a:t> </a:t>
            </a:r>
            <a:endParaRPr lang="en-US" altLang="pl-PL">
              <a:latin typeface="Arial" panose="020B0604020202020204" pitchFamily="34" charset="0"/>
            </a:endParaRPr>
          </a:p>
        </p:txBody>
      </p:sp>
      <p:sp>
        <p:nvSpPr>
          <p:cNvPr id="18457" name="Rectangle 25">
            <a:extLst>
              <a:ext uri="{FF2B5EF4-FFF2-40B4-BE49-F238E27FC236}">
                <a16:creationId xmlns:a16="http://schemas.microsoft.com/office/drawing/2014/main" id="{E70FF71F-B66E-8A4B-91C0-2A46D674E1F8}"/>
              </a:ext>
            </a:extLst>
          </p:cNvPr>
          <p:cNvSpPr>
            <a:spLocks noChangeArrowheads="1"/>
          </p:cNvSpPr>
          <p:nvPr/>
        </p:nvSpPr>
        <p:spPr bwMode="auto">
          <a:xfrm>
            <a:off x="3157538" y="6048376"/>
            <a:ext cx="3244478" cy="332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b="1">
                <a:latin typeface="Arial" panose="020B0604020202020204" pitchFamily="34" charset="0"/>
              </a:rPr>
              <a:t>+  Decreases tire wear</a:t>
            </a:r>
            <a:endParaRPr lang="en-US" altLang="pl-PL">
              <a:latin typeface="Arial" panose="020B0604020202020204" pitchFamily="34" charset="0"/>
            </a:endParaRPr>
          </a:p>
        </p:txBody>
      </p:sp>
    </p:spTree>
    <p:extLst>
      <p:ext uri="{BB962C8B-B14F-4D97-AF65-F5344CB8AC3E}">
        <p14:creationId xmlns:p14="http://schemas.microsoft.com/office/powerpoint/2010/main" val="1367328340"/>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6A33FC53-ED39-CC57-D8A2-E3019F74B225}"/>
              </a:ext>
            </a:extLst>
          </p:cNvPr>
          <p:cNvSpPr>
            <a:spLocks noGrp="1" noChangeArrowheads="1"/>
          </p:cNvSpPr>
          <p:nvPr>
            <p:ph type="title"/>
          </p:nvPr>
        </p:nvSpPr>
        <p:spPr/>
        <p:txBody>
          <a:bodyPr/>
          <a:lstStyle/>
          <a:p>
            <a:r>
              <a:rPr lang="en-GB" sz="3200" dirty="0">
                <a:latin typeface="Montserrat Regular"/>
              </a:rPr>
              <a:t>Target Gradation</a:t>
            </a:r>
          </a:p>
        </p:txBody>
      </p:sp>
      <p:sp>
        <p:nvSpPr>
          <p:cNvPr id="19459" name="Rectangle 3">
            <a:extLst>
              <a:ext uri="{FF2B5EF4-FFF2-40B4-BE49-F238E27FC236}">
                <a16:creationId xmlns:a16="http://schemas.microsoft.com/office/drawing/2014/main" id="{6AF1451E-D66C-1CB5-18B4-78F768815FA0}"/>
              </a:ext>
            </a:extLst>
          </p:cNvPr>
          <p:cNvSpPr>
            <a:spLocks noGrp="1" noChangeArrowheads="1"/>
          </p:cNvSpPr>
          <p:nvPr>
            <p:ph type="body" sz="quarter" idx="11"/>
          </p:nvPr>
        </p:nvSpPr>
        <p:spPr/>
        <p:txBody>
          <a:bodyPr>
            <a:normAutofit fontScale="77500" lnSpcReduction="20000"/>
          </a:bodyPr>
          <a:lstStyle/>
          <a:p>
            <a:pPr marL="228600" indent="-228600">
              <a:buFont typeface="Arial"/>
              <a:buChar char="•"/>
            </a:pPr>
            <a:r>
              <a:rPr lang="en-GB" sz="2400" dirty="0"/>
              <a:t>Acceptable gradation band specified</a:t>
            </a:r>
          </a:p>
          <a:p>
            <a:pPr marL="228600" indent="-228600">
              <a:buFont typeface="Arial"/>
              <a:buChar char="•"/>
            </a:pPr>
            <a:r>
              <a:rPr lang="en-GB" sz="2400" dirty="0"/>
              <a:t>Mix design selects a job mix formula (JMF) which falls within band </a:t>
            </a:r>
            <a:r>
              <a:rPr lang="en-GB" sz="2400" i="1" dirty="0"/>
              <a:t>and</a:t>
            </a:r>
            <a:r>
              <a:rPr lang="en-GB" sz="2400" dirty="0"/>
              <a:t> meets design criteria</a:t>
            </a:r>
          </a:p>
          <a:p>
            <a:pPr marL="228600" indent="-228600">
              <a:buFont typeface="Arial"/>
              <a:buChar char="•"/>
            </a:pPr>
            <a:r>
              <a:rPr lang="en-GB" sz="2400" dirty="0"/>
              <a:t>Superpave</a:t>
            </a:r>
          </a:p>
          <a:p>
            <a:pPr marL="457200" lvl="1" indent="-228600">
              <a:buFont typeface="Arial"/>
              <a:buChar char="–"/>
            </a:pPr>
            <a:r>
              <a:rPr lang="en-GB" sz="2200" dirty="0"/>
              <a:t>5 nominal sizes (37.5, 25, 19, 12.5, and 9.5 mm)</a:t>
            </a:r>
          </a:p>
          <a:p>
            <a:pPr marL="457200" lvl="1" indent="-228600">
              <a:buFont typeface="Arial"/>
              <a:buChar char="–"/>
            </a:pPr>
            <a:r>
              <a:rPr lang="en-GB" sz="2200" dirty="0"/>
              <a:t>Four sieve sizes used to set upper and lower limits</a:t>
            </a:r>
          </a:p>
          <a:p>
            <a:pPr marL="457200" lvl="1" indent="-228600">
              <a:buFont typeface="Arial"/>
              <a:buChar char="–"/>
            </a:pPr>
            <a:r>
              <a:rPr lang="en-GB" sz="2200" dirty="0"/>
              <a:t>Staying out of the restricted zone is suggested to minimize problems with natural sands</a:t>
            </a:r>
          </a:p>
        </p:txBody>
      </p:sp>
      <p:sp>
        <p:nvSpPr>
          <p:cNvPr id="2" name="Symbol zastępczy numeru slajdu 5">
            <a:extLst>
              <a:ext uri="{FF2B5EF4-FFF2-40B4-BE49-F238E27FC236}">
                <a16:creationId xmlns:a16="http://schemas.microsoft.com/office/drawing/2014/main" id="{68E0C9A9-19CA-3631-D529-2D34A8B97F2D}"/>
              </a:ext>
            </a:extLst>
          </p:cNvPr>
          <p:cNvSpPr>
            <a:spLocks noGrp="1"/>
          </p:cNvSpPr>
          <p:nvPr>
            <p:ph type="sldNum" sz="quarter" idx="4294967295"/>
          </p:nvPr>
        </p:nvSpPr>
        <p:spPr>
          <a:xfrm>
            <a:off x="0" y="6486525"/>
            <a:ext cx="187325" cy="241300"/>
          </a:xfrm>
        </p:spPr>
        <p:txBody>
          <a:bodyPr/>
          <a:lstStyle/>
          <a:p>
            <a:fld id="{A1A142F6-E782-4064-872A-43C7DEFB5C72}" type="slidenum">
              <a:rPr lang="en-US" altLang="pl-PL"/>
              <a:pPr/>
              <a:t>13</a:t>
            </a:fld>
            <a:endParaRPr lang="en-US" altLang="pl-PL"/>
          </a:p>
        </p:txBody>
      </p:sp>
    </p:spTree>
    <p:extLst>
      <p:ext uri="{BB962C8B-B14F-4D97-AF65-F5344CB8AC3E}">
        <p14:creationId xmlns:p14="http://schemas.microsoft.com/office/powerpoint/2010/main" val="2897447870"/>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E6524C14-81B1-022E-2F95-682B896F7524}"/>
              </a:ext>
            </a:extLst>
          </p:cNvPr>
          <p:cNvSpPr>
            <a:spLocks noGrp="1" noChangeArrowheads="1"/>
          </p:cNvSpPr>
          <p:nvPr>
            <p:ph type="title"/>
          </p:nvPr>
        </p:nvSpPr>
        <p:spPr>
          <a:noFill/>
          <a:ln/>
        </p:spPr>
        <p:txBody>
          <a:bodyPr lIns="92075" tIns="46038" rIns="92075" bIns="46038" anchor="b">
            <a:normAutofit/>
          </a:bodyPr>
          <a:lstStyle/>
          <a:p>
            <a:r>
              <a:rPr lang="en-GB" sz="3200" dirty="0">
                <a:latin typeface="Montserrat Regular"/>
              </a:rPr>
              <a:t>Blending Stockpiles</a:t>
            </a:r>
          </a:p>
        </p:txBody>
      </p:sp>
      <p:sp>
        <p:nvSpPr>
          <p:cNvPr id="21507" name="Rectangle 3">
            <a:extLst>
              <a:ext uri="{FF2B5EF4-FFF2-40B4-BE49-F238E27FC236}">
                <a16:creationId xmlns:a16="http://schemas.microsoft.com/office/drawing/2014/main" id="{EF53A4B8-71DB-6942-D143-FE9A2C89EC06}"/>
              </a:ext>
            </a:extLst>
          </p:cNvPr>
          <p:cNvSpPr>
            <a:spLocks noGrp="1" noChangeArrowheads="1"/>
          </p:cNvSpPr>
          <p:nvPr>
            <p:ph type="body" sz="quarter" idx="11"/>
          </p:nvPr>
        </p:nvSpPr>
        <p:spPr>
          <a:noFill/>
          <a:ln/>
        </p:spPr>
        <p:txBody>
          <a:bodyPr lIns="92075" tIns="46038" rIns="92075" bIns="46038">
            <a:normAutofit/>
          </a:bodyPr>
          <a:lstStyle/>
          <a:p>
            <a:pPr marL="228600" indent="-228600">
              <a:buFont typeface="Arial"/>
              <a:buChar char="•"/>
            </a:pPr>
            <a:r>
              <a:rPr lang="en-GB" sz="2400" dirty="0"/>
              <a:t>Basic formula for combining stockpiles to achieve a target gradation is:</a:t>
            </a:r>
          </a:p>
        </p:txBody>
      </p:sp>
      <p:sp>
        <p:nvSpPr>
          <p:cNvPr id="2" name="Symbol zastępczy numeru slajdu 5">
            <a:extLst>
              <a:ext uri="{FF2B5EF4-FFF2-40B4-BE49-F238E27FC236}">
                <a16:creationId xmlns:a16="http://schemas.microsoft.com/office/drawing/2014/main" id="{81568DA1-ECFD-B2CC-B691-9FC8FFB2E87D}"/>
              </a:ext>
            </a:extLst>
          </p:cNvPr>
          <p:cNvSpPr>
            <a:spLocks noGrp="1"/>
          </p:cNvSpPr>
          <p:nvPr>
            <p:ph type="sldNum" sz="quarter" idx="4294967295"/>
          </p:nvPr>
        </p:nvSpPr>
        <p:spPr>
          <a:xfrm>
            <a:off x="0" y="6486525"/>
            <a:ext cx="209550" cy="241300"/>
          </a:xfrm>
        </p:spPr>
        <p:txBody>
          <a:bodyPr/>
          <a:lstStyle/>
          <a:p>
            <a:fld id="{5FF068CE-BB08-496A-A160-239E103F264D}" type="slidenum">
              <a:rPr lang="en-US" altLang="pl-PL"/>
              <a:pPr/>
              <a:t>14</a:t>
            </a:fld>
            <a:endParaRPr lang="en-US" altLang="pl-PL"/>
          </a:p>
        </p:txBody>
      </p:sp>
      <p:sp>
        <p:nvSpPr>
          <p:cNvPr id="21508" name="Rectangle 4">
            <a:extLst>
              <a:ext uri="{FF2B5EF4-FFF2-40B4-BE49-F238E27FC236}">
                <a16:creationId xmlns:a16="http://schemas.microsoft.com/office/drawing/2014/main" id="{91E3BAC2-EBD0-411B-4E19-1BADC00D1636}"/>
              </a:ext>
            </a:extLst>
          </p:cNvPr>
          <p:cNvSpPr>
            <a:spLocks noChangeArrowheads="1"/>
          </p:cNvSpPr>
          <p:nvPr/>
        </p:nvSpPr>
        <p:spPr bwMode="auto">
          <a:xfrm>
            <a:off x="3276600" y="2971801"/>
            <a:ext cx="6477000" cy="5915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r>
              <a:rPr lang="en-US" altLang="pl-PL" sz="3600" b="1">
                <a:latin typeface="Arial" panose="020B0604020202020204" pitchFamily="34" charset="0"/>
              </a:rPr>
              <a:t>p = Aa + Bb + Cc + ….</a:t>
            </a:r>
          </a:p>
        </p:txBody>
      </p:sp>
      <p:sp>
        <p:nvSpPr>
          <p:cNvPr id="21509" name="Rectangle 5">
            <a:extLst>
              <a:ext uri="{FF2B5EF4-FFF2-40B4-BE49-F238E27FC236}">
                <a16:creationId xmlns:a16="http://schemas.microsoft.com/office/drawing/2014/main" id="{B3D46696-F991-BEFC-4F97-36E29A54BDC6}"/>
              </a:ext>
            </a:extLst>
          </p:cNvPr>
          <p:cNvSpPr>
            <a:spLocks noChangeArrowheads="1"/>
          </p:cNvSpPr>
          <p:nvPr/>
        </p:nvSpPr>
        <p:spPr bwMode="auto">
          <a:xfrm>
            <a:off x="1524001" y="4191000"/>
            <a:ext cx="9217267" cy="2307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r>
              <a:rPr lang="en-US" altLang="pl-PL" b="1">
                <a:latin typeface="Arial" panose="020B0604020202020204" pitchFamily="34" charset="0"/>
              </a:rPr>
              <a:t>where:</a:t>
            </a:r>
          </a:p>
          <a:p>
            <a:r>
              <a:rPr lang="en-US" altLang="pl-PL" b="1">
                <a:latin typeface="Arial" panose="020B0604020202020204" pitchFamily="34" charset="0"/>
              </a:rPr>
              <a:t>	p = percent of material passing given sieve size</a:t>
            </a:r>
          </a:p>
          <a:p>
            <a:r>
              <a:rPr lang="en-US" altLang="pl-PL" b="1">
                <a:latin typeface="Arial" panose="020B0604020202020204" pitchFamily="34" charset="0"/>
              </a:rPr>
              <a:t>	A, B, C, .. = percent passing given sieve for each agg.</a:t>
            </a:r>
          </a:p>
          <a:p>
            <a:r>
              <a:rPr lang="en-US" altLang="pl-PL" b="1">
                <a:latin typeface="Arial" panose="020B0604020202020204" pitchFamily="34" charset="0"/>
              </a:rPr>
              <a:t>	a, b, c, … = decimal fraction of A, B, C, … to be used</a:t>
            </a:r>
          </a:p>
        </p:txBody>
      </p:sp>
    </p:spTree>
    <p:extLst>
      <p:ext uri="{BB962C8B-B14F-4D97-AF65-F5344CB8AC3E}">
        <p14:creationId xmlns:p14="http://schemas.microsoft.com/office/powerpoint/2010/main" val="4128474196"/>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A2F9BCEF-3650-F5C0-0324-DD6096002B31}"/>
              </a:ext>
            </a:extLst>
          </p:cNvPr>
          <p:cNvSpPr>
            <a:spLocks noGrp="1" noChangeArrowheads="1"/>
          </p:cNvSpPr>
          <p:nvPr>
            <p:ph type="title"/>
          </p:nvPr>
        </p:nvSpPr>
        <p:spPr>
          <a:noFill/>
          <a:ln/>
        </p:spPr>
        <p:txBody>
          <a:bodyPr lIns="92075" tIns="46038" rIns="92075" bIns="46038" anchor="b">
            <a:normAutofit/>
          </a:bodyPr>
          <a:lstStyle/>
          <a:p>
            <a:r>
              <a:rPr lang="en-GB" sz="3200" dirty="0">
                <a:latin typeface="Montserrat Regular"/>
              </a:rPr>
              <a:t>Blending Stockpiles</a:t>
            </a:r>
          </a:p>
        </p:txBody>
      </p:sp>
      <p:sp>
        <p:nvSpPr>
          <p:cNvPr id="22531" name="Rectangle 3">
            <a:extLst>
              <a:ext uri="{FF2B5EF4-FFF2-40B4-BE49-F238E27FC236}">
                <a16:creationId xmlns:a16="http://schemas.microsoft.com/office/drawing/2014/main" id="{6B4922F6-C862-57A3-93FD-B7FDED296799}"/>
              </a:ext>
            </a:extLst>
          </p:cNvPr>
          <p:cNvSpPr>
            <a:spLocks noGrp="1" noChangeArrowheads="1"/>
          </p:cNvSpPr>
          <p:nvPr>
            <p:ph type="body" sz="quarter" idx="11"/>
          </p:nvPr>
        </p:nvSpPr>
        <p:spPr>
          <a:noFill/>
          <a:ln/>
        </p:spPr>
        <p:txBody>
          <a:bodyPr lIns="92075" tIns="46038" rIns="92075" bIns="46038">
            <a:normAutofit/>
          </a:bodyPr>
          <a:lstStyle/>
          <a:p>
            <a:pPr marL="228600" indent="-228600">
              <a:buFont typeface="Arial"/>
              <a:buChar char="•"/>
            </a:pPr>
            <a:r>
              <a:rPr lang="en-GB" sz="2400" dirty="0"/>
              <a:t>Plot individual gradations</a:t>
            </a:r>
          </a:p>
          <a:p>
            <a:pPr marL="228600" indent="-228600">
              <a:buFont typeface="Arial"/>
              <a:buChar char="•"/>
            </a:pPr>
            <a:r>
              <a:rPr lang="en-GB" sz="2400" dirty="0"/>
              <a:t>Plot specification limits</a:t>
            </a:r>
          </a:p>
          <a:p>
            <a:pPr marL="228600" indent="-228600">
              <a:buFont typeface="Arial"/>
              <a:buChar char="•"/>
            </a:pPr>
            <a:r>
              <a:rPr lang="en-GB" sz="2400" dirty="0"/>
              <a:t>Can be used for initial assessment</a:t>
            </a:r>
          </a:p>
          <a:p>
            <a:pPr marL="457200" lvl="1" indent="-228600">
              <a:buFont typeface="Arial"/>
              <a:buChar char="–"/>
            </a:pPr>
            <a:r>
              <a:rPr lang="en-GB" sz="2200" dirty="0"/>
              <a:t>Can blend be made from available materials?</a:t>
            </a:r>
          </a:p>
          <a:p>
            <a:pPr marL="457200" lvl="1" indent="-228600">
              <a:buFont typeface="Arial"/>
              <a:buChar char="–"/>
            </a:pPr>
            <a:r>
              <a:rPr lang="en-GB" sz="2200" dirty="0"/>
              <a:t>Identification of critical sieves</a:t>
            </a:r>
          </a:p>
          <a:p>
            <a:pPr marL="457200" lvl="1" indent="-228600">
              <a:buFont typeface="Arial"/>
              <a:buChar char="–"/>
            </a:pPr>
            <a:r>
              <a:rPr lang="en-GB" sz="2200" dirty="0"/>
              <a:t>Est. trial proportions</a:t>
            </a:r>
          </a:p>
        </p:txBody>
      </p:sp>
      <p:sp>
        <p:nvSpPr>
          <p:cNvPr id="2" name="Symbol zastępczy numeru slajdu 5">
            <a:extLst>
              <a:ext uri="{FF2B5EF4-FFF2-40B4-BE49-F238E27FC236}">
                <a16:creationId xmlns:a16="http://schemas.microsoft.com/office/drawing/2014/main" id="{BE234734-1647-41C1-BD17-1A07BFC38B61}"/>
              </a:ext>
            </a:extLst>
          </p:cNvPr>
          <p:cNvSpPr>
            <a:spLocks noGrp="1"/>
          </p:cNvSpPr>
          <p:nvPr>
            <p:ph type="sldNum" sz="quarter" idx="4294967295"/>
          </p:nvPr>
        </p:nvSpPr>
        <p:spPr>
          <a:xfrm>
            <a:off x="0" y="6486525"/>
            <a:ext cx="209550" cy="241300"/>
          </a:xfrm>
        </p:spPr>
        <p:txBody>
          <a:bodyPr/>
          <a:lstStyle/>
          <a:p>
            <a:fld id="{4627AEB3-817E-4402-8039-E03B00665807}" type="slidenum">
              <a:rPr lang="en-US" altLang="pl-PL"/>
              <a:pPr/>
              <a:t>15</a:t>
            </a:fld>
            <a:endParaRPr lang="en-US" altLang="pl-PL"/>
          </a:p>
        </p:txBody>
      </p:sp>
    </p:spTree>
    <p:extLst>
      <p:ext uri="{BB962C8B-B14F-4D97-AF65-F5344CB8AC3E}">
        <p14:creationId xmlns:p14="http://schemas.microsoft.com/office/powerpoint/2010/main" val="973946852"/>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40356A7-FDD2-D9D8-8672-A868FC027DAA}"/>
              </a:ext>
            </a:extLst>
          </p:cNvPr>
          <p:cNvSpPr>
            <a:spLocks noGrp="1"/>
          </p:cNvSpPr>
          <p:nvPr>
            <p:ph type="title"/>
          </p:nvPr>
        </p:nvSpPr>
        <p:spPr/>
        <p:txBody>
          <a:bodyPr/>
          <a:lstStyle/>
          <a:p>
            <a:r>
              <a:rPr lang="en-GB" dirty="0"/>
              <a:t>All possible combinations fall between A and B</a:t>
            </a:r>
            <a:br>
              <a:rPr lang="en-GB" dirty="0"/>
            </a:br>
            <a:endParaRPr lang="en-GB" dirty="0"/>
          </a:p>
        </p:txBody>
      </p:sp>
      <p:graphicFrame>
        <p:nvGraphicFramePr>
          <p:cNvPr id="23554" name="Object 2">
            <a:extLst>
              <a:ext uri="{FF2B5EF4-FFF2-40B4-BE49-F238E27FC236}">
                <a16:creationId xmlns:a16="http://schemas.microsoft.com/office/drawing/2014/main" id="{E41CB475-4276-1138-020A-3A140EEF63D8}"/>
              </a:ext>
            </a:extLst>
          </p:cNvPr>
          <p:cNvGraphicFramePr>
            <a:graphicFrameLocks noGrp="1"/>
          </p:cNvGraphicFramePr>
          <p:nvPr>
            <p:ph type="chart" idx="4294967295"/>
          </p:nvPr>
        </p:nvGraphicFramePr>
        <p:xfrm>
          <a:off x="2647512" y="1937376"/>
          <a:ext cx="7778750" cy="4119563"/>
        </p:xfrm>
        <a:graphic>
          <a:graphicData uri="http://schemas.openxmlformats.org/presentationml/2006/ole">
            <mc:AlternateContent xmlns:mc="http://schemas.openxmlformats.org/markup-compatibility/2006">
              <mc:Choice xmlns:v="urn:schemas-microsoft-com:vml" Requires="v">
                <p:oleObj spid="_x0000_s1026" name="Chart" r:id="rId4" imgW="7772505" imgH="4114800" progId="MSGraph.Chart.8">
                  <p:embed followColorScheme="full"/>
                </p:oleObj>
              </mc:Choice>
              <mc:Fallback>
                <p:oleObj name="Chart" r:id="rId4" imgW="7772505" imgH="4114800" progId="MSGraph.Chart.8">
                  <p:embed followColorScheme="full"/>
                  <p:pic>
                    <p:nvPicPr>
                      <p:cNvPr id="23554" name="Object 2">
                        <a:extLst>
                          <a:ext uri="{FF2B5EF4-FFF2-40B4-BE49-F238E27FC236}">
                            <a16:creationId xmlns:a16="http://schemas.microsoft.com/office/drawing/2014/main" id="{E41CB475-4276-1138-020A-3A140EEF63D8}"/>
                          </a:ext>
                        </a:extLst>
                      </p:cNvPr>
                      <p:cNvPicPr>
                        <a:picLocks noChangeArrowheads="1"/>
                      </p:cNvPicPr>
                      <p:nvPr/>
                    </p:nvPicPr>
                    <p:blipFill>
                      <a:blip r:embed="rId5"/>
                      <a:srcRect/>
                      <a:stretch>
                        <a:fillRect/>
                      </a:stretch>
                    </p:blipFill>
                    <p:spPr bwMode="auto">
                      <a:xfrm>
                        <a:off x="2647512" y="1937376"/>
                        <a:ext cx="7778750" cy="4119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3555" name="Rectangle 3">
            <a:extLst>
              <a:ext uri="{FF2B5EF4-FFF2-40B4-BE49-F238E27FC236}">
                <a16:creationId xmlns:a16="http://schemas.microsoft.com/office/drawing/2014/main" id="{6C7D1CEC-9B4D-61C6-837C-F97E9C936EAE}"/>
              </a:ext>
            </a:extLst>
          </p:cNvPr>
          <p:cNvSpPr>
            <a:spLocks noChangeArrowheads="1"/>
          </p:cNvSpPr>
          <p:nvPr/>
        </p:nvSpPr>
        <p:spPr bwMode="auto">
          <a:xfrm>
            <a:off x="1274325" y="5887076"/>
            <a:ext cx="6469720" cy="342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r>
              <a:rPr lang="en-US" altLang="pl-PL" sz="1800" b="1">
                <a:latin typeface="Arial" panose="020B0604020202020204" pitchFamily="34" charset="0"/>
              </a:rPr>
              <a:t>0.075   0.3       1 .18               4.75              9.5    12.5          19</a:t>
            </a:r>
          </a:p>
        </p:txBody>
      </p:sp>
      <p:sp>
        <p:nvSpPr>
          <p:cNvPr id="23556" name="Line 4">
            <a:extLst>
              <a:ext uri="{FF2B5EF4-FFF2-40B4-BE49-F238E27FC236}">
                <a16:creationId xmlns:a16="http://schemas.microsoft.com/office/drawing/2014/main" id="{652BAA95-BE43-FE2D-F60E-1369539B93B4}"/>
              </a:ext>
            </a:extLst>
          </p:cNvPr>
          <p:cNvSpPr>
            <a:spLocks noChangeShapeType="1"/>
          </p:cNvSpPr>
          <p:nvPr/>
        </p:nvSpPr>
        <p:spPr bwMode="auto">
          <a:xfrm>
            <a:off x="1737875" y="5588626"/>
            <a:ext cx="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3557" name="Line 5">
            <a:extLst>
              <a:ext uri="{FF2B5EF4-FFF2-40B4-BE49-F238E27FC236}">
                <a16:creationId xmlns:a16="http://schemas.microsoft.com/office/drawing/2014/main" id="{EA088ED2-7F50-43A4-531C-EAE3D18CDD02}"/>
              </a:ext>
            </a:extLst>
          </p:cNvPr>
          <p:cNvSpPr>
            <a:spLocks noChangeShapeType="1"/>
          </p:cNvSpPr>
          <p:nvPr/>
        </p:nvSpPr>
        <p:spPr bwMode="auto">
          <a:xfrm>
            <a:off x="1966475" y="5591801"/>
            <a:ext cx="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3558" name="Line 6">
            <a:extLst>
              <a:ext uri="{FF2B5EF4-FFF2-40B4-BE49-F238E27FC236}">
                <a16:creationId xmlns:a16="http://schemas.microsoft.com/office/drawing/2014/main" id="{C7181AF1-A52A-7BB9-B1C0-4796F99FF91A}"/>
              </a:ext>
            </a:extLst>
          </p:cNvPr>
          <p:cNvSpPr>
            <a:spLocks noChangeShapeType="1"/>
          </p:cNvSpPr>
          <p:nvPr/>
        </p:nvSpPr>
        <p:spPr bwMode="auto">
          <a:xfrm>
            <a:off x="2585600" y="5607676"/>
            <a:ext cx="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3559" name="Line 7">
            <a:extLst>
              <a:ext uri="{FF2B5EF4-FFF2-40B4-BE49-F238E27FC236}">
                <a16:creationId xmlns:a16="http://schemas.microsoft.com/office/drawing/2014/main" id="{292A135C-9A5C-448F-821A-547CE2B57F6A}"/>
              </a:ext>
            </a:extLst>
          </p:cNvPr>
          <p:cNvSpPr>
            <a:spLocks noChangeShapeType="1"/>
          </p:cNvSpPr>
          <p:nvPr/>
        </p:nvSpPr>
        <p:spPr bwMode="auto">
          <a:xfrm>
            <a:off x="2207775" y="5591801"/>
            <a:ext cx="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3560" name="Line 8">
            <a:extLst>
              <a:ext uri="{FF2B5EF4-FFF2-40B4-BE49-F238E27FC236}">
                <a16:creationId xmlns:a16="http://schemas.microsoft.com/office/drawing/2014/main" id="{18C5DEB2-94AD-7666-50CC-49D4074C6BDF}"/>
              </a:ext>
            </a:extLst>
          </p:cNvPr>
          <p:cNvSpPr>
            <a:spLocks noChangeShapeType="1"/>
          </p:cNvSpPr>
          <p:nvPr/>
        </p:nvSpPr>
        <p:spPr bwMode="auto">
          <a:xfrm>
            <a:off x="4579500" y="5579101"/>
            <a:ext cx="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3561" name="Line 9">
            <a:extLst>
              <a:ext uri="{FF2B5EF4-FFF2-40B4-BE49-F238E27FC236}">
                <a16:creationId xmlns:a16="http://schemas.microsoft.com/office/drawing/2014/main" id="{E691BA98-B139-5BF7-7D43-5614D5F2870F}"/>
              </a:ext>
            </a:extLst>
          </p:cNvPr>
          <p:cNvSpPr>
            <a:spLocks noChangeShapeType="1"/>
          </p:cNvSpPr>
          <p:nvPr/>
        </p:nvSpPr>
        <p:spPr bwMode="auto">
          <a:xfrm>
            <a:off x="3099950" y="5607676"/>
            <a:ext cx="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3562" name="Line 10">
            <a:extLst>
              <a:ext uri="{FF2B5EF4-FFF2-40B4-BE49-F238E27FC236}">
                <a16:creationId xmlns:a16="http://schemas.microsoft.com/office/drawing/2014/main" id="{312A6CEE-E4B1-DF7C-BABD-E6611FF286C1}"/>
              </a:ext>
            </a:extLst>
          </p:cNvPr>
          <p:cNvSpPr>
            <a:spLocks noChangeShapeType="1"/>
          </p:cNvSpPr>
          <p:nvPr/>
        </p:nvSpPr>
        <p:spPr bwMode="auto">
          <a:xfrm>
            <a:off x="3757175" y="5588626"/>
            <a:ext cx="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3563" name="Line 11">
            <a:extLst>
              <a:ext uri="{FF2B5EF4-FFF2-40B4-BE49-F238E27FC236}">
                <a16:creationId xmlns:a16="http://schemas.microsoft.com/office/drawing/2014/main" id="{82F7A47E-22D4-A763-37A2-47B7B05481BD}"/>
              </a:ext>
            </a:extLst>
          </p:cNvPr>
          <p:cNvSpPr>
            <a:spLocks noChangeShapeType="1"/>
          </p:cNvSpPr>
          <p:nvPr/>
        </p:nvSpPr>
        <p:spPr bwMode="auto">
          <a:xfrm>
            <a:off x="5811400" y="5591801"/>
            <a:ext cx="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3564" name="Line 12">
            <a:extLst>
              <a:ext uri="{FF2B5EF4-FFF2-40B4-BE49-F238E27FC236}">
                <a16:creationId xmlns:a16="http://schemas.microsoft.com/office/drawing/2014/main" id="{B2440BA7-E469-CF07-0112-2519FD333E8B}"/>
              </a:ext>
            </a:extLst>
          </p:cNvPr>
          <p:cNvSpPr>
            <a:spLocks noChangeShapeType="1"/>
          </p:cNvSpPr>
          <p:nvPr/>
        </p:nvSpPr>
        <p:spPr bwMode="auto">
          <a:xfrm>
            <a:off x="7441762" y="5585451"/>
            <a:ext cx="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3565" name="Line 13">
            <a:extLst>
              <a:ext uri="{FF2B5EF4-FFF2-40B4-BE49-F238E27FC236}">
                <a16:creationId xmlns:a16="http://schemas.microsoft.com/office/drawing/2014/main" id="{21DDD167-0DD3-7C52-D565-81D608056242}"/>
              </a:ext>
            </a:extLst>
          </p:cNvPr>
          <p:cNvSpPr>
            <a:spLocks noChangeShapeType="1"/>
          </p:cNvSpPr>
          <p:nvPr/>
        </p:nvSpPr>
        <p:spPr bwMode="auto">
          <a:xfrm>
            <a:off x="6430525" y="5580689"/>
            <a:ext cx="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3566" name="Rectangle 14">
            <a:extLst>
              <a:ext uri="{FF2B5EF4-FFF2-40B4-BE49-F238E27FC236}">
                <a16:creationId xmlns:a16="http://schemas.microsoft.com/office/drawing/2014/main" id="{198ED02E-56BC-F7BD-E1DA-BE84D7F62652}"/>
              </a:ext>
            </a:extLst>
          </p:cNvPr>
          <p:cNvSpPr>
            <a:spLocks noChangeArrowheads="1"/>
          </p:cNvSpPr>
          <p:nvPr/>
        </p:nvSpPr>
        <p:spPr bwMode="auto">
          <a:xfrm>
            <a:off x="3761938" y="6363326"/>
            <a:ext cx="1853071" cy="342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r>
              <a:rPr lang="en-US" altLang="pl-PL" sz="1800" b="1">
                <a:latin typeface="Arial" panose="020B0604020202020204" pitchFamily="34" charset="0"/>
              </a:rPr>
              <a:t>Sieve Size, mm</a:t>
            </a:r>
          </a:p>
        </p:txBody>
      </p:sp>
      <p:sp>
        <p:nvSpPr>
          <p:cNvPr id="23567" name="Rectangle 15">
            <a:extLst>
              <a:ext uri="{FF2B5EF4-FFF2-40B4-BE49-F238E27FC236}">
                <a16:creationId xmlns:a16="http://schemas.microsoft.com/office/drawing/2014/main" id="{73C21D69-6C54-E2BE-7BF4-170006DE254A}"/>
              </a:ext>
            </a:extLst>
          </p:cNvPr>
          <p:cNvSpPr>
            <a:spLocks noChangeArrowheads="1"/>
          </p:cNvSpPr>
          <p:nvPr/>
        </p:nvSpPr>
        <p:spPr bwMode="auto">
          <a:xfrm>
            <a:off x="394850" y="1677026"/>
            <a:ext cx="2314736" cy="342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r>
              <a:rPr lang="en-US" altLang="pl-PL" sz="1800" b="1">
                <a:latin typeface="Arial" panose="020B0604020202020204" pitchFamily="34" charset="0"/>
              </a:rPr>
              <a:t>Percent Passing, %</a:t>
            </a:r>
          </a:p>
        </p:txBody>
      </p:sp>
      <p:sp>
        <p:nvSpPr>
          <p:cNvPr id="23568" name="Freeform 16">
            <a:extLst>
              <a:ext uri="{FF2B5EF4-FFF2-40B4-BE49-F238E27FC236}">
                <a16:creationId xmlns:a16="http://schemas.microsoft.com/office/drawing/2014/main" id="{32DBF4E8-079B-F465-78EE-A57C9669325E}"/>
              </a:ext>
            </a:extLst>
          </p:cNvPr>
          <p:cNvSpPr>
            <a:spLocks/>
          </p:cNvSpPr>
          <p:nvPr/>
        </p:nvSpPr>
        <p:spPr bwMode="auto">
          <a:xfrm>
            <a:off x="1683900" y="2278689"/>
            <a:ext cx="4525962" cy="3149600"/>
          </a:xfrm>
          <a:custGeom>
            <a:avLst/>
            <a:gdLst>
              <a:gd name="T0" fmla="*/ 2850 w 2851"/>
              <a:gd name="T1" fmla="*/ 0 h 1984"/>
              <a:gd name="T2" fmla="*/ 1200 w 2851"/>
              <a:gd name="T3" fmla="*/ 900 h 1984"/>
              <a:gd name="T4" fmla="*/ 0 w 2851"/>
              <a:gd name="T5" fmla="*/ 1983 h 1984"/>
              <a:gd name="T6" fmla="*/ 17 w 2851"/>
              <a:gd name="T7" fmla="*/ 1966 h 1984"/>
              <a:gd name="T8" fmla="*/ 50 w 2851"/>
              <a:gd name="T9" fmla="*/ 1916 h 1984"/>
            </a:gdLst>
            <a:ahLst/>
            <a:cxnLst>
              <a:cxn ang="0">
                <a:pos x="T0" y="T1"/>
              </a:cxn>
              <a:cxn ang="0">
                <a:pos x="T2" y="T3"/>
              </a:cxn>
              <a:cxn ang="0">
                <a:pos x="T4" y="T5"/>
              </a:cxn>
              <a:cxn ang="0">
                <a:pos x="T6" y="T7"/>
              </a:cxn>
              <a:cxn ang="0">
                <a:pos x="T8" y="T9"/>
              </a:cxn>
            </a:cxnLst>
            <a:rect l="0" t="0" r="r" b="b"/>
            <a:pathLst>
              <a:path w="2851" h="1984">
                <a:moveTo>
                  <a:pt x="2850" y="0"/>
                </a:moveTo>
                <a:lnTo>
                  <a:pt x="1200" y="900"/>
                </a:lnTo>
                <a:lnTo>
                  <a:pt x="0" y="1983"/>
                </a:lnTo>
                <a:lnTo>
                  <a:pt x="17" y="1966"/>
                </a:lnTo>
                <a:lnTo>
                  <a:pt x="50" y="1916"/>
                </a:lnTo>
              </a:path>
            </a:pathLst>
          </a:custGeom>
          <a:noFill/>
          <a:ln w="25400" cap="rnd" cmpd="sng">
            <a:solidFill>
              <a:srgbClr val="FFFF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23569" name="Freeform 17">
            <a:extLst>
              <a:ext uri="{FF2B5EF4-FFF2-40B4-BE49-F238E27FC236}">
                <a16:creationId xmlns:a16="http://schemas.microsoft.com/office/drawing/2014/main" id="{6C9FC242-D9C0-FA1C-4A84-872CAA799ECA}"/>
              </a:ext>
            </a:extLst>
          </p:cNvPr>
          <p:cNvSpPr>
            <a:spLocks/>
          </p:cNvSpPr>
          <p:nvPr/>
        </p:nvSpPr>
        <p:spPr bwMode="auto">
          <a:xfrm>
            <a:off x="1737875" y="2650165"/>
            <a:ext cx="4445000" cy="3043237"/>
          </a:xfrm>
          <a:custGeom>
            <a:avLst/>
            <a:gdLst>
              <a:gd name="T0" fmla="*/ 2799 w 2800"/>
              <a:gd name="T1" fmla="*/ 0 h 1917"/>
              <a:gd name="T2" fmla="*/ 1150 w 2800"/>
              <a:gd name="T3" fmla="*/ 1333 h 1917"/>
              <a:gd name="T4" fmla="*/ 0 w 2800"/>
              <a:gd name="T5" fmla="*/ 1916 h 1917"/>
              <a:gd name="T6" fmla="*/ 17 w 2800"/>
              <a:gd name="T7" fmla="*/ 1899 h 1917"/>
            </a:gdLst>
            <a:ahLst/>
            <a:cxnLst>
              <a:cxn ang="0">
                <a:pos x="T0" y="T1"/>
              </a:cxn>
              <a:cxn ang="0">
                <a:pos x="T2" y="T3"/>
              </a:cxn>
              <a:cxn ang="0">
                <a:pos x="T4" y="T5"/>
              </a:cxn>
              <a:cxn ang="0">
                <a:pos x="T6" y="T7"/>
              </a:cxn>
            </a:cxnLst>
            <a:rect l="0" t="0" r="r" b="b"/>
            <a:pathLst>
              <a:path w="2800" h="1917">
                <a:moveTo>
                  <a:pt x="2799" y="0"/>
                </a:moveTo>
                <a:lnTo>
                  <a:pt x="1150" y="1333"/>
                </a:lnTo>
                <a:lnTo>
                  <a:pt x="0" y="1916"/>
                </a:lnTo>
                <a:lnTo>
                  <a:pt x="17" y="1899"/>
                </a:lnTo>
              </a:path>
            </a:pathLst>
          </a:custGeom>
          <a:noFill/>
          <a:ln w="25400" cap="rnd" cmpd="sng">
            <a:solidFill>
              <a:srgbClr val="FFFF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23570" name="Rectangle 18">
            <a:extLst>
              <a:ext uri="{FF2B5EF4-FFF2-40B4-BE49-F238E27FC236}">
                <a16:creationId xmlns:a16="http://schemas.microsoft.com/office/drawing/2014/main" id="{EC1C8987-4060-6B0C-F398-0611356110C8}"/>
              </a:ext>
            </a:extLst>
          </p:cNvPr>
          <p:cNvSpPr>
            <a:spLocks noChangeArrowheads="1"/>
          </p:cNvSpPr>
          <p:nvPr/>
        </p:nvSpPr>
        <p:spPr bwMode="auto">
          <a:xfrm>
            <a:off x="3403162" y="3047039"/>
            <a:ext cx="2870200" cy="8865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lgn="ctr"/>
            <a:r>
              <a:rPr lang="en-US" altLang="pl-PL" sz="1800" b="1" dirty="0">
                <a:latin typeface="Arial" panose="020B0604020202020204" pitchFamily="34" charset="0"/>
              </a:rPr>
              <a:t>Control points for </a:t>
            </a:r>
          </a:p>
          <a:p>
            <a:pPr algn="ctr"/>
            <a:r>
              <a:rPr lang="en-US" altLang="pl-PL" sz="1800" b="1" dirty="0">
                <a:latin typeface="Arial" panose="020B0604020202020204" pitchFamily="34" charset="0"/>
              </a:rPr>
              <a:t>12. 5 nominal max. size</a:t>
            </a:r>
          </a:p>
        </p:txBody>
      </p:sp>
      <p:sp>
        <p:nvSpPr>
          <p:cNvPr id="23571" name="Rectangle 19">
            <a:extLst>
              <a:ext uri="{FF2B5EF4-FFF2-40B4-BE49-F238E27FC236}">
                <a16:creationId xmlns:a16="http://schemas.microsoft.com/office/drawing/2014/main" id="{626A6C50-1D4A-240A-15B0-CA2ED85DE333}"/>
              </a:ext>
            </a:extLst>
          </p:cNvPr>
          <p:cNvSpPr>
            <a:spLocks noChangeArrowheads="1"/>
          </p:cNvSpPr>
          <p:nvPr/>
        </p:nvSpPr>
        <p:spPr bwMode="auto">
          <a:xfrm>
            <a:off x="6116201" y="4183689"/>
            <a:ext cx="1811337" cy="342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r>
              <a:rPr lang="en-US" altLang="pl-PL" sz="1800" b="1">
                <a:latin typeface="Arial" panose="020B0604020202020204" pitchFamily="34" charset="0"/>
              </a:rPr>
              <a:t>Gradation  A</a:t>
            </a:r>
          </a:p>
        </p:txBody>
      </p:sp>
      <p:sp>
        <p:nvSpPr>
          <p:cNvPr id="23572" name="Rectangle 20">
            <a:extLst>
              <a:ext uri="{FF2B5EF4-FFF2-40B4-BE49-F238E27FC236}">
                <a16:creationId xmlns:a16="http://schemas.microsoft.com/office/drawing/2014/main" id="{7E1B5BD7-3A1A-BB08-12A6-D89F17551AD4}"/>
              </a:ext>
            </a:extLst>
          </p:cNvPr>
          <p:cNvSpPr>
            <a:spLocks noChangeArrowheads="1"/>
          </p:cNvSpPr>
          <p:nvPr/>
        </p:nvSpPr>
        <p:spPr bwMode="auto">
          <a:xfrm>
            <a:off x="1929962" y="2616826"/>
            <a:ext cx="1811338" cy="342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r>
              <a:rPr lang="en-US" altLang="pl-PL" sz="1800" b="1" dirty="0">
                <a:latin typeface="Arial" panose="020B0604020202020204" pitchFamily="34" charset="0"/>
              </a:rPr>
              <a:t>Gradation  B</a:t>
            </a:r>
          </a:p>
        </p:txBody>
      </p:sp>
    </p:spTree>
    <p:extLst>
      <p:ext uri="{BB962C8B-B14F-4D97-AF65-F5344CB8AC3E}">
        <p14:creationId xmlns:p14="http://schemas.microsoft.com/office/powerpoint/2010/main" val="2248298986"/>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FA77C54-93C5-6046-2084-01ABE3C2F55F}"/>
              </a:ext>
            </a:extLst>
          </p:cNvPr>
          <p:cNvSpPr>
            <a:spLocks noGrp="1"/>
          </p:cNvSpPr>
          <p:nvPr>
            <p:ph type="title"/>
          </p:nvPr>
        </p:nvSpPr>
        <p:spPr/>
        <p:txBody>
          <a:bodyPr/>
          <a:lstStyle/>
          <a:p>
            <a:r>
              <a:rPr lang="en-GB" dirty="0"/>
              <a:t>No poss. combination of A and B will meet spec.</a:t>
            </a:r>
            <a:br>
              <a:rPr lang="en-GB" dirty="0"/>
            </a:br>
            <a:endParaRPr lang="en-GB" dirty="0"/>
          </a:p>
        </p:txBody>
      </p:sp>
      <p:sp>
        <p:nvSpPr>
          <p:cNvPr id="2" name="Symbol zastępczy numeru slajdu 5">
            <a:extLst>
              <a:ext uri="{FF2B5EF4-FFF2-40B4-BE49-F238E27FC236}">
                <a16:creationId xmlns:a16="http://schemas.microsoft.com/office/drawing/2014/main" id="{5A011506-5811-2677-BA11-18BE62678F44}"/>
              </a:ext>
            </a:extLst>
          </p:cNvPr>
          <p:cNvSpPr>
            <a:spLocks noGrp="1"/>
          </p:cNvSpPr>
          <p:nvPr>
            <p:ph type="sldNum" sz="quarter" idx="4294967295"/>
          </p:nvPr>
        </p:nvSpPr>
        <p:spPr>
          <a:xfrm>
            <a:off x="11982450" y="6464300"/>
            <a:ext cx="209550" cy="241300"/>
          </a:xfrm>
        </p:spPr>
        <p:txBody>
          <a:bodyPr/>
          <a:lstStyle/>
          <a:p>
            <a:fld id="{FEC0DF82-C6FD-423E-85B5-CA95FDA76017}" type="slidenum">
              <a:rPr lang="en-US" altLang="pl-PL"/>
              <a:pPr/>
              <a:t>17</a:t>
            </a:fld>
            <a:endParaRPr lang="en-US" altLang="pl-PL"/>
          </a:p>
        </p:txBody>
      </p:sp>
      <p:graphicFrame>
        <p:nvGraphicFramePr>
          <p:cNvPr id="24578" name="Object 2">
            <a:extLst>
              <a:ext uri="{FF2B5EF4-FFF2-40B4-BE49-F238E27FC236}">
                <a16:creationId xmlns:a16="http://schemas.microsoft.com/office/drawing/2014/main" id="{BB36F6E4-47CE-73D9-2436-D0EB78D3746A}"/>
              </a:ext>
            </a:extLst>
          </p:cNvPr>
          <p:cNvGraphicFramePr>
            <a:graphicFrameLocks noGrp="1"/>
          </p:cNvGraphicFramePr>
          <p:nvPr>
            <p:ph type="chart" idx="4294967295"/>
          </p:nvPr>
        </p:nvGraphicFramePr>
        <p:xfrm>
          <a:off x="2418912" y="1779423"/>
          <a:ext cx="7778750" cy="4119563"/>
        </p:xfrm>
        <a:graphic>
          <a:graphicData uri="http://schemas.openxmlformats.org/presentationml/2006/ole">
            <mc:AlternateContent xmlns:mc="http://schemas.openxmlformats.org/markup-compatibility/2006">
              <mc:Choice xmlns:v="urn:schemas-microsoft-com:vml" Requires="v">
                <p:oleObj spid="_x0000_s2050" name="Chart" r:id="rId4" imgW="7772505" imgH="4114800" progId="MSGraph.Chart.8">
                  <p:embed followColorScheme="full"/>
                </p:oleObj>
              </mc:Choice>
              <mc:Fallback>
                <p:oleObj name="Chart" r:id="rId4" imgW="7772505" imgH="4114800" progId="MSGraph.Chart.8">
                  <p:embed followColorScheme="full"/>
                  <p:pic>
                    <p:nvPicPr>
                      <p:cNvPr id="24578" name="Object 2">
                        <a:extLst>
                          <a:ext uri="{FF2B5EF4-FFF2-40B4-BE49-F238E27FC236}">
                            <a16:creationId xmlns:a16="http://schemas.microsoft.com/office/drawing/2014/main" id="{BB36F6E4-47CE-73D9-2436-D0EB78D3746A}"/>
                          </a:ext>
                        </a:extLst>
                      </p:cNvPr>
                      <p:cNvPicPr>
                        <a:picLocks noChangeArrowheads="1"/>
                      </p:cNvPicPr>
                      <p:nvPr/>
                    </p:nvPicPr>
                    <p:blipFill>
                      <a:blip r:embed="rId5"/>
                      <a:srcRect/>
                      <a:stretch>
                        <a:fillRect/>
                      </a:stretch>
                    </p:blipFill>
                    <p:spPr bwMode="auto">
                      <a:xfrm>
                        <a:off x="2418912" y="1779423"/>
                        <a:ext cx="7778750" cy="4119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4579" name="Rectangle 3">
            <a:extLst>
              <a:ext uri="{FF2B5EF4-FFF2-40B4-BE49-F238E27FC236}">
                <a16:creationId xmlns:a16="http://schemas.microsoft.com/office/drawing/2014/main" id="{2325DC18-1F16-43E9-66C7-47B0AE88FE66}"/>
              </a:ext>
            </a:extLst>
          </p:cNvPr>
          <p:cNvSpPr>
            <a:spLocks noChangeArrowheads="1"/>
          </p:cNvSpPr>
          <p:nvPr/>
        </p:nvSpPr>
        <p:spPr bwMode="auto">
          <a:xfrm>
            <a:off x="1045725" y="5729123"/>
            <a:ext cx="6469720" cy="342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r>
              <a:rPr lang="en-US" altLang="pl-PL" sz="1800" b="1">
                <a:latin typeface="Arial" panose="020B0604020202020204" pitchFamily="34" charset="0"/>
              </a:rPr>
              <a:t>0.075   0.3       1 .18               4.75              9.5    12.5          19</a:t>
            </a:r>
          </a:p>
        </p:txBody>
      </p:sp>
      <p:sp>
        <p:nvSpPr>
          <p:cNvPr id="24580" name="Line 4">
            <a:extLst>
              <a:ext uri="{FF2B5EF4-FFF2-40B4-BE49-F238E27FC236}">
                <a16:creationId xmlns:a16="http://schemas.microsoft.com/office/drawing/2014/main" id="{B341C2EC-6A2B-FD4A-B687-27DC6C8FFFB0}"/>
              </a:ext>
            </a:extLst>
          </p:cNvPr>
          <p:cNvSpPr>
            <a:spLocks noChangeShapeType="1"/>
          </p:cNvSpPr>
          <p:nvPr/>
        </p:nvSpPr>
        <p:spPr bwMode="auto">
          <a:xfrm>
            <a:off x="1509275" y="5430673"/>
            <a:ext cx="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4581" name="Line 5">
            <a:extLst>
              <a:ext uri="{FF2B5EF4-FFF2-40B4-BE49-F238E27FC236}">
                <a16:creationId xmlns:a16="http://schemas.microsoft.com/office/drawing/2014/main" id="{B22C2DCF-CFEF-2D45-D1B7-6E61A11322EB}"/>
              </a:ext>
            </a:extLst>
          </p:cNvPr>
          <p:cNvSpPr>
            <a:spLocks noChangeShapeType="1"/>
          </p:cNvSpPr>
          <p:nvPr/>
        </p:nvSpPr>
        <p:spPr bwMode="auto">
          <a:xfrm>
            <a:off x="1737875" y="5433848"/>
            <a:ext cx="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4582" name="Line 6">
            <a:extLst>
              <a:ext uri="{FF2B5EF4-FFF2-40B4-BE49-F238E27FC236}">
                <a16:creationId xmlns:a16="http://schemas.microsoft.com/office/drawing/2014/main" id="{948112F3-BBD5-CC12-3BEE-74A574574A0F}"/>
              </a:ext>
            </a:extLst>
          </p:cNvPr>
          <p:cNvSpPr>
            <a:spLocks noChangeShapeType="1"/>
          </p:cNvSpPr>
          <p:nvPr/>
        </p:nvSpPr>
        <p:spPr bwMode="auto">
          <a:xfrm>
            <a:off x="2357000" y="5449723"/>
            <a:ext cx="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4583" name="Line 7">
            <a:extLst>
              <a:ext uri="{FF2B5EF4-FFF2-40B4-BE49-F238E27FC236}">
                <a16:creationId xmlns:a16="http://schemas.microsoft.com/office/drawing/2014/main" id="{EAE25E85-AAF1-145C-8049-D5DA75E69615}"/>
              </a:ext>
            </a:extLst>
          </p:cNvPr>
          <p:cNvSpPr>
            <a:spLocks noChangeShapeType="1"/>
          </p:cNvSpPr>
          <p:nvPr/>
        </p:nvSpPr>
        <p:spPr bwMode="auto">
          <a:xfrm>
            <a:off x="1979175" y="5433848"/>
            <a:ext cx="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4584" name="Line 8">
            <a:extLst>
              <a:ext uri="{FF2B5EF4-FFF2-40B4-BE49-F238E27FC236}">
                <a16:creationId xmlns:a16="http://schemas.microsoft.com/office/drawing/2014/main" id="{DFAED3BF-5DAB-6976-7A6F-D95A4FD19426}"/>
              </a:ext>
            </a:extLst>
          </p:cNvPr>
          <p:cNvSpPr>
            <a:spLocks noChangeShapeType="1"/>
          </p:cNvSpPr>
          <p:nvPr/>
        </p:nvSpPr>
        <p:spPr bwMode="auto">
          <a:xfrm>
            <a:off x="4350900" y="5421148"/>
            <a:ext cx="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4585" name="Line 9">
            <a:extLst>
              <a:ext uri="{FF2B5EF4-FFF2-40B4-BE49-F238E27FC236}">
                <a16:creationId xmlns:a16="http://schemas.microsoft.com/office/drawing/2014/main" id="{EC461963-87D8-23FC-091F-E7661F04AFAE}"/>
              </a:ext>
            </a:extLst>
          </p:cNvPr>
          <p:cNvSpPr>
            <a:spLocks noChangeShapeType="1"/>
          </p:cNvSpPr>
          <p:nvPr/>
        </p:nvSpPr>
        <p:spPr bwMode="auto">
          <a:xfrm>
            <a:off x="2871350" y="5449723"/>
            <a:ext cx="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4586" name="Line 10">
            <a:extLst>
              <a:ext uri="{FF2B5EF4-FFF2-40B4-BE49-F238E27FC236}">
                <a16:creationId xmlns:a16="http://schemas.microsoft.com/office/drawing/2014/main" id="{F96A615C-F6E3-C53C-558B-7D606E610E73}"/>
              </a:ext>
            </a:extLst>
          </p:cNvPr>
          <p:cNvSpPr>
            <a:spLocks noChangeShapeType="1"/>
          </p:cNvSpPr>
          <p:nvPr/>
        </p:nvSpPr>
        <p:spPr bwMode="auto">
          <a:xfrm>
            <a:off x="3528575" y="5430673"/>
            <a:ext cx="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4587" name="Line 11">
            <a:extLst>
              <a:ext uri="{FF2B5EF4-FFF2-40B4-BE49-F238E27FC236}">
                <a16:creationId xmlns:a16="http://schemas.microsoft.com/office/drawing/2014/main" id="{55CDD952-75F4-5DA0-B201-FCFDEF447AE7}"/>
              </a:ext>
            </a:extLst>
          </p:cNvPr>
          <p:cNvSpPr>
            <a:spLocks noChangeShapeType="1"/>
          </p:cNvSpPr>
          <p:nvPr/>
        </p:nvSpPr>
        <p:spPr bwMode="auto">
          <a:xfrm>
            <a:off x="5582800" y="5433848"/>
            <a:ext cx="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4588" name="Line 12">
            <a:extLst>
              <a:ext uri="{FF2B5EF4-FFF2-40B4-BE49-F238E27FC236}">
                <a16:creationId xmlns:a16="http://schemas.microsoft.com/office/drawing/2014/main" id="{91CF5923-49E4-7DBF-7395-48EBDB0E2A44}"/>
              </a:ext>
            </a:extLst>
          </p:cNvPr>
          <p:cNvSpPr>
            <a:spLocks noChangeShapeType="1"/>
          </p:cNvSpPr>
          <p:nvPr/>
        </p:nvSpPr>
        <p:spPr bwMode="auto">
          <a:xfrm>
            <a:off x="7213162" y="5427498"/>
            <a:ext cx="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4589" name="Line 13">
            <a:extLst>
              <a:ext uri="{FF2B5EF4-FFF2-40B4-BE49-F238E27FC236}">
                <a16:creationId xmlns:a16="http://schemas.microsoft.com/office/drawing/2014/main" id="{FC047A60-04DC-8951-80AD-A3E813704345}"/>
              </a:ext>
            </a:extLst>
          </p:cNvPr>
          <p:cNvSpPr>
            <a:spLocks noChangeShapeType="1"/>
          </p:cNvSpPr>
          <p:nvPr/>
        </p:nvSpPr>
        <p:spPr bwMode="auto">
          <a:xfrm>
            <a:off x="6201925" y="5422736"/>
            <a:ext cx="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4590" name="Rectangle 14">
            <a:extLst>
              <a:ext uri="{FF2B5EF4-FFF2-40B4-BE49-F238E27FC236}">
                <a16:creationId xmlns:a16="http://schemas.microsoft.com/office/drawing/2014/main" id="{C8666980-DE85-BCBF-B9C0-CB5E1D98ED0F}"/>
              </a:ext>
            </a:extLst>
          </p:cNvPr>
          <p:cNvSpPr>
            <a:spLocks noChangeArrowheads="1"/>
          </p:cNvSpPr>
          <p:nvPr/>
        </p:nvSpPr>
        <p:spPr bwMode="auto">
          <a:xfrm>
            <a:off x="3533338" y="6205373"/>
            <a:ext cx="1853071" cy="342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r>
              <a:rPr lang="en-US" altLang="pl-PL" sz="1800" b="1">
                <a:latin typeface="Arial" panose="020B0604020202020204" pitchFamily="34" charset="0"/>
              </a:rPr>
              <a:t>Sieve Size, mm</a:t>
            </a:r>
          </a:p>
        </p:txBody>
      </p:sp>
      <p:sp>
        <p:nvSpPr>
          <p:cNvPr id="24591" name="Rectangle 15">
            <a:extLst>
              <a:ext uri="{FF2B5EF4-FFF2-40B4-BE49-F238E27FC236}">
                <a16:creationId xmlns:a16="http://schemas.microsoft.com/office/drawing/2014/main" id="{600FE3D1-14DC-7D1C-1C0F-135885268ADA}"/>
              </a:ext>
            </a:extLst>
          </p:cNvPr>
          <p:cNvSpPr>
            <a:spLocks noChangeArrowheads="1"/>
          </p:cNvSpPr>
          <p:nvPr/>
        </p:nvSpPr>
        <p:spPr bwMode="auto">
          <a:xfrm>
            <a:off x="166250" y="1519073"/>
            <a:ext cx="2314736" cy="342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r>
              <a:rPr lang="en-US" altLang="pl-PL" sz="1800" b="1">
                <a:latin typeface="Arial" panose="020B0604020202020204" pitchFamily="34" charset="0"/>
              </a:rPr>
              <a:t>Percent Passing, %</a:t>
            </a:r>
          </a:p>
        </p:txBody>
      </p:sp>
      <p:sp>
        <p:nvSpPr>
          <p:cNvPr id="24592" name="Freeform 16">
            <a:extLst>
              <a:ext uri="{FF2B5EF4-FFF2-40B4-BE49-F238E27FC236}">
                <a16:creationId xmlns:a16="http://schemas.microsoft.com/office/drawing/2014/main" id="{B08BEC5E-3F62-0C51-67E7-FF21086ED72E}"/>
              </a:ext>
            </a:extLst>
          </p:cNvPr>
          <p:cNvSpPr>
            <a:spLocks/>
          </p:cNvSpPr>
          <p:nvPr/>
        </p:nvSpPr>
        <p:spPr bwMode="auto">
          <a:xfrm>
            <a:off x="1455300" y="2120736"/>
            <a:ext cx="4525962" cy="3149600"/>
          </a:xfrm>
          <a:custGeom>
            <a:avLst/>
            <a:gdLst>
              <a:gd name="T0" fmla="*/ 2850 w 2851"/>
              <a:gd name="T1" fmla="*/ 0 h 1984"/>
              <a:gd name="T2" fmla="*/ 1200 w 2851"/>
              <a:gd name="T3" fmla="*/ 900 h 1984"/>
              <a:gd name="T4" fmla="*/ 0 w 2851"/>
              <a:gd name="T5" fmla="*/ 1983 h 1984"/>
              <a:gd name="T6" fmla="*/ 17 w 2851"/>
              <a:gd name="T7" fmla="*/ 1966 h 1984"/>
              <a:gd name="T8" fmla="*/ 50 w 2851"/>
              <a:gd name="T9" fmla="*/ 1916 h 1984"/>
            </a:gdLst>
            <a:ahLst/>
            <a:cxnLst>
              <a:cxn ang="0">
                <a:pos x="T0" y="T1"/>
              </a:cxn>
              <a:cxn ang="0">
                <a:pos x="T2" y="T3"/>
              </a:cxn>
              <a:cxn ang="0">
                <a:pos x="T4" y="T5"/>
              </a:cxn>
              <a:cxn ang="0">
                <a:pos x="T6" y="T7"/>
              </a:cxn>
              <a:cxn ang="0">
                <a:pos x="T8" y="T9"/>
              </a:cxn>
            </a:cxnLst>
            <a:rect l="0" t="0" r="r" b="b"/>
            <a:pathLst>
              <a:path w="2851" h="1984">
                <a:moveTo>
                  <a:pt x="2850" y="0"/>
                </a:moveTo>
                <a:lnTo>
                  <a:pt x="1200" y="900"/>
                </a:lnTo>
                <a:lnTo>
                  <a:pt x="0" y="1983"/>
                </a:lnTo>
                <a:lnTo>
                  <a:pt x="17" y="1966"/>
                </a:lnTo>
                <a:lnTo>
                  <a:pt x="50" y="1916"/>
                </a:lnTo>
              </a:path>
            </a:pathLst>
          </a:custGeom>
          <a:noFill/>
          <a:ln w="25400" cap="rnd" cmpd="sng">
            <a:solidFill>
              <a:srgbClr val="FFFF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24593" name="Freeform 17">
            <a:extLst>
              <a:ext uri="{FF2B5EF4-FFF2-40B4-BE49-F238E27FC236}">
                <a16:creationId xmlns:a16="http://schemas.microsoft.com/office/drawing/2014/main" id="{0892337D-3D31-174E-13A0-46308FA3216E}"/>
              </a:ext>
            </a:extLst>
          </p:cNvPr>
          <p:cNvSpPr>
            <a:spLocks/>
          </p:cNvSpPr>
          <p:nvPr/>
        </p:nvSpPr>
        <p:spPr bwMode="auto">
          <a:xfrm>
            <a:off x="1509275" y="2492212"/>
            <a:ext cx="4445000" cy="3043237"/>
          </a:xfrm>
          <a:custGeom>
            <a:avLst/>
            <a:gdLst>
              <a:gd name="T0" fmla="*/ 2799 w 2800"/>
              <a:gd name="T1" fmla="*/ 0 h 1917"/>
              <a:gd name="T2" fmla="*/ 1150 w 2800"/>
              <a:gd name="T3" fmla="*/ 1333 h 1917"/>
              <a:gd name="T4" fmla="*/ 0 w 2800"/>
              <a:gd name="T5" fmla="*/ 1916 h 1917"/>
              <a:gd name="T6" fmla="*/ 17 w 2800"/>
              <a:gd name="T7" fmla="*/ 1899 h 1917"/>
            </a:gdLst>
            <a:ahLst/>
            <a:cxnLst>
              <a:cxn ang="0">
                <a:pos x="T0" y="T1"/>
              </a:cxn>
              <a:cxn ang="0">
                <a:pos x="T2" y="T3"/>
              </a:cxn>
              <a:cxn ang="0">
                <a:pos x="T4" y="T5"/>
              </a:cxn>
              <a:cxn ang="0">
                <a:pos x="T6" y="T7"/>
              </a:cxn>
            </a:cxnLst>
            <a:rect l="0" t="0" r="r" b="b"/>
            <a:pathLst>
              <a:path w="2800" h="1917">
                <a:moveTo>
                  <a:pt x="2799" y="0"/>
                </a:moveTo>
                <a:lnTo>
                  <a:pt x="1150" y="1333"/>
                </a:lnTo>
                <a:lnTo>
                  <a:pt x="0" y="1916"/>
                </a:lnTo>
                <a:lnTo>
                  <a:pt x="17" y="1899"/>
                </a:lnTo>
              </a:path>
            </a:pathLst>
          </a:custGeom>
          <a:noFill/>
          <a:ln w="25400" cap="rnd" cmpd="sng">
            <a:solidFill>
              <a:srgbClr val="FFFF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24594" name="Rectangle 18">
            <a:extLst>
              <a:ext uri="{FF2B5EF4-FFF2-40B4-BE49-F238E27FC236}">
                <a16:creationId xmlns:a16="http://schemas.microsoft.com/office/drawing/2014/main" id="{51B8755E-3EB1-39B2-58FC-121D7A921270}"/>
              </a:ext>
            </a:extLst>
          </p:cNvPr>
          <p:cNvSpPr>
            <a:spLocks noChangeArrowheads="1"/>
          </p:cNvSpPr>
          <p:nvPr/>
        </p:nvSpPr>
        <p:spPr bwMode="auto">
          <a:xfrm>
            <a:off x="2952312" y="3600286"/>
            <a:ext cx="2870200" cy="8865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lgn="ctr"/>
            <a:r>
              <a:rPr lang="en-US" altLang="pl-PL" sz="1800" b="1" dirty="0">
                <a:latin typeface="Arial" panose="020B0604020202020204" pitchFamily="34" charset="0"/>
              </a:rPr>
              <a:t>Control points for </a:t>
            </a:r>
          </a:p>
          <a:p>
            <a:pPr algn="ctr"/>
            <a:r>
              <a:rPr lang="en-US" altLang="pl-PL" sz="1800" b="1" dirty="0">
                <a:latin typeface="Arial" panose="020B0604020202020204" pitchFamily="34" charset="0"/>
              </a:rPr>
              <a:t>12. 5 nominal max. size</a:t>
            </a:r>
          </a:p>
        </p:txBody>
      </p:sp>
      <p:sp>
        <p:nvSpPr>
          <p:cNvPr id="24595" name="Rectangle 19">
            <a:extLst>
              <a:ext uri="{FF2B5EF4-FFF2-40B4-BE49-F238E27FC236}">
                <a16:creationId xmlns:a16="http://schemas.microsoft.com/office/drawing/2014/main" id="{94AB20FB-22CF-4194-A894-3CE24DFCDE62}"/>
              </a:ext>
            </a:extLst>
          </p:cNvPr>
          <p:cNvSpPr>
            <a:spLocks noChangeArrowheads="1"/>
          </p:cNvSpPr>
          <p:nvPr/>
        </p:nvSpPr>
        <p:spPr bwMode="auto">
          <a:xfrm>
            <a:off x="3188851" y="2174711"/>
            <a:ext cx="1811337" cy="342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r>
              <a:rPr lang="en-US" altLang="pl-PL" sz="1800" b="1">
                <a:latin typeface="Arial" panose="020B0604020202020204" pitchFamily="34" charset="0"/>
              </a:rPr>
              <a:t>Gradation  A</a:t>
            </a:r>
          </a:p>
        </p:txBody>
      </p:sp>
      <p:sp>
        <p:nvSpPr>
          <p:cNvPr id="24596" name="Rectangle 20">
            <a:extLst>
              <a:ext uri="{FF2B5EF4-FFF2-40B4-BE49-F238E27FC236}">
                <a16:creationId xmlns:a16="http://schemas.microsoft.com/office/drawing/2014/main" id="{AE28A98E-F71F-438C-1EE3-AF074CFC5FA7}"/>
              </a:ext>
            </a:extLst>
          </p:cNvPr>
          <p:cNvSpPr>
            <a:spLocks noChangeArrowheads="1"/>
          </p:cNvSpPr>
          <p:nvPr/>
        </p:nvSpPr>
        <p:spPr bwMode="auto">
          <a:xfrm>
            <a:off x="1304487" y="2061998"/>
            <a:ext cx="1811338" cy="342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r>
              <a:rPr lang="en-US" altLang="pl-PL" sz="1800" b="1">
                <a:latin typeface="Arial" panose="020B0604020202020204" pitchFamily="34" charset="0"/>
              </a:rPr>
              <a:t>Gradation  B</a:t>
            </a:r>
          </a:p>
        </p:txBody>
      </p:sp>
    </p:spTree>
    <p:extLst>
      <p:ext uri="{BB962C8B-B14F-4D97-AF65-F5344CB8AC3E}">
        <p14:creationId xmlns:p14="http://schemas.microsoft.com/office/powerpoint/2010/main" val="2187532929"/>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D115C88-B396-20CB-0F9F-3495B931C434}"/>
              </a:ext>
            </a:extLst>
          </p:cNvPr>
          <p:cNvSpPr>
            <a:spLocks noGrp="1"/>
          </p:cNvSpPr>
          <p:nvPr>
            <p:ph type="title"/>
          </p:nvPr>
        </p:nvSpPr>
        <p:spPr/>
        <p:txBody>
          <a:bodyPr/>
          <a:lstStyle/>
          <a:p>
            <a:r>
              <a:rPr lang="en-GB" sz="2600" dirty="0"/>
              <a:t>All poss. combinations pass through </a:t>
            </a:r>
            <a:r>
              <a:rPr lang="pl-PL" sz="2600" dirty="0"/>
              <a:t>the </a:t>
            </a:r>
            <a:r>
              <a:rPr lang="en-GB" sz="2600" dirty="0"/>
              <a:t>cross-over point</a:t>
            </a:r>
            <a:br>
              <a:rPr lang="en-GB" sz="2600" dirty="0"/>
            </a:br>
            <a:r>
              <a:rPr lang="en-GB" sz="2600" dirty="0"/>
              <a:t>Blends containing more A than B will be closer to A</a:t>
            </a:r>
            <a:br>
              <a:rPr lang="en-GB" sz="2600" dirty="0"/>
            </a:br>
            <a:endParaRPr lang="en-GB" sz="2600" dirty="0"/>
          </a:p>
        </p:txBody>
      </p:sp>
      <p:sp>
        <p:nvSpPr>
          <p:cNvPr id="2" name="Symbol zastępczy numeru slajdu 5">
            <a:extLst>
              <a:ext uri="{FF2B5EF4-FFF2-40B4-BE49-F238E27FC236}">
                <a16:creationId xmlns:a16="http://schemas.microsoft.com/office/drawing/2014/main" id="{EECF15B4-319F-01C8-4410-D264E1FA5657}"/>
              </a:ext>
            </a:extLst>
          </p:cNvPr>
          <p:cNvSpPr>
            <a:spLocks noGrp="1"/>
          </p:cNvSpPr>
          <p:nvPr>
            <p:ph type="sldNum" sz="quarter" idx="4294967295"/>
          </p:nvPr>
        </p:nvSpPr>
        <p:spPr>
          <a:xfrm>
            <a:off x="11976100" y="6464300"/>
            <a:ext cx="215900" cy="241300"/>
          </a:xfrm>
        </p:spPr>
        <p:txBody>
          <a:bodyPr/>
          <a:lstStyle/>
          <a:p>
            <a:fld id="{90931C82-FE93-4A89-B7DC-3F6B9EA76475}" type="slidenum">
              <a:rPr lang="en-US" altLang="pl-PL"/>
              <a:pPr/>
              <a:t>18</a:t>
            </a:fld>
            <a:endParaRPr lang="en-US" altLang="pl-PL"/>
          </a:p>
        </p:txBody>
      </p:sp>
      <p:graphicFrame>
        <p:nvGraphicFramePr>
          <p:cNvPr id="25602" name="Object 2">
            <a:extLst>
              <a:ext uri="{FF2B5EF4-FFF2-40B4-BE49-F238E27FC236}">
                <a16:creationId xmlns:a16="http://schemas.microsoft.com/office/drawing/2014/main" id="{A349B8D2-FEBE-BEB7-0754-BD62B51091DE}"/>
              </a:ext>
            </a:extLst>
          </p:cNvPr>
          <p:cNvGraphicFramePr>
            <a:graphicFrameLocks noGrp="1"/>
          </p:cNvGraphicFramePr>
          <p:nvPr>
            <p:ph type="chart" idx="4294967295"/>
          </p:nvPr>
        </p:nvGraphicFramePr>
        <p:xfrm>
          <a:off x="2324319" y="1974224"/>
          <a:ext cx="7778750" cy="4119563"/>
        </p:xfrm>
        <a:graphic>
          <a:graphicData uri="http://schemas.openxmlformats.org/presentationml/2006/ole">
            <mc:AlternateContent xmlns:mc="http://schemas.openxmlformats.org/markup-compatibility/2006">
              <mc:Choice xmlns:v="urn:schemas-microsoft-com:vml" Requires="v">
                <p:oleObj spid="_x0000_s3074" name="Chart" r:id="rId4" imgW="7772505" imgH="4114800" progId="MSGraph.Chart.8">
                  <p:embed followColorScheme="full"/>
                </p:oleObj>
              </mc:Choice>
              <mc:Fallback>
                <p:oleObj name="Chart" r:id="rId4" imgW="7772505" imgH="4114800" progId="MSGraph.Chart.8">
                  <p:embed followColorScheme="full"/>
                  <p:pic>
                    <p:nvPicPr>
                      <p:cNvPr id="25602" name="Object 2">
                        <a:extLst>
                          <a:ext uri="{FF2B5EF4-FFF2-40B4-BE49-F238E27FC236}">
                            <a16:creationId xmlns:a16="http://schemas.microsoft.com/office/drawing/2014/main" id="{A349B8D2-FEBE-BEB7-0754-BD62B51091DE}"/>
                          </a:ext>
                        </a:extLst>
                      </p:cNvPr>
                      <p:cNvPicPr>
                        <a:picLocks noChangeArrowheads="1"/>
                      </p:cNvPicPr>
                      <p:nvPr/>
                    </p:nvPicPr>
                    <p:blipFill>
                      <a:blip r:embed="rId5"/>
                      <a:srcRect/>
                      <a:stretch>
                        <a:fillRect/>
                      </a:stretch>
                    </p:blipFill>
                    <p:spPr bwMode="auto">
                      <a:xfrm>
                        <a:off x="2324319" y="1974224"/>
                        <a:ext cx="7778750" cy="4119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5603" name="Rectangle 3">
            <a:extLst>
              <a:ext uri="{FF2B5EF4-FFF2-40B4-BE49-F238E27FC236}">
                <a16:creationId xmlns:a16="http://schemas.microsoft.com/office/drawing/2014/main" id="{97393F12-02FF-E609-4465-1D6942CC0D28}"/>
              </a:ext>
            </a:extLst>
          </p:cNvPr>
          <p:cNvSpPr>
            <a:spLocks noChangeArrowheads="1"/>
          </p:cNvSpPr>
          <p:nvPr/>
        </p:nvSpPr>
        <p:spPr bwMode="auto">
          <a:xfrm>
            <a:off x="951132" y="5923924"/>
            <a:ext cx="6469720" cy="342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r>
              <a:rPr lang="en-US" altLang="pl-PL" sz="1800" b="1">
                <a:latin typeface="Arial" panose="020B0604020202020204" pitchFamily="34" charset="0"/>
              </a:rPr>
              <a:t>0.075   0.3       1 .18               4.75              9.5    12.5          19</a:t>
            </a:r>
          </a:p>
        </p:txBody>
      </p:sp>
      <p:sp>
        <p:nvSpPr>
          <p:cNvPr id="25604" name="Line 4">
            <a:extLst>
              <a:ext uri="{FF2B5EF4-FFF2-40B4-BE49-F238E27FC236}">
                <a16:creationId xmlns:a16="http://schemas.microsoft.com/office/drawing/2014/main" id="{4A770987-0C13-9A4D-BCEF-D0A4526A52FE}"/>
              </a:ext>
            </a:extLst>
          </p:cNvPr>
          <p:cNvSpPr>
            <a:spLocks noChangeShapeType="1"/>
          </p:cNvSpPr>
          <p:nvPr/>
        </p:nvSpPr>
        <p:spPr bwMode="auto">
          <a:xfrm>
            <a:off x="1414682" y="5625474"/>
            <a:ext cx="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5605" name="Line 5">
            <a:extLst>
              <a:ext uri="{FF2B5EF4-FFF2-40B4-BE49-F238E27FC236}">
                <a16:creationId xmlns:a16="http://schemas.microsoft.com/office/drawing/2014/main" id="{76A40B45-3FF3-4C63-8C32-0917AB4CBB00}"/>
              </a:ext>
            </a:extLst>
          </p:cNvPr>
          <p:cNvSpPr>
            <a:spLocks noChangeShapeType="1"/>
          </p:cNvSpPr>
          <p:nvPr/>
        </p:nvSpPr>
        <p:spPr bwMode="auto">
          <a:xfrm>
            <a:off x="1643282" y="5628649"/>
            <a:ext cx="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5606" name="Line 6">
            <a:extLst>
              <a:ext uri="{FF2B5EF4-FFF2-40B4-BE49-F238E27FC236}">
                <a16:creationId xmlns:a16="http://schemas.microsoft.com/office/drawing/2014/main" id="{7D14F862-8D5D-6AAD-B198-60F084F35C9C}"/>
              </a:ext>
            </a:extLst>
          </p:cNvPr>
          <p:cNvSpPr>
            <a:spLocks noChangeShapeType="1"/>
          </p:cNvSpPr>
          <p:nvPr/>
        </p:nvSpPr>
        <p:spPr bwMode="auto">
          <a:xfrm>
            <a:off x="2262407" y="5644524"/>
            <a:ext cx="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5607" name="Line 7">
            <a:extLst>
              <a:ext uri="{FF2B5EF4-FFF2-40B4-BE49-F238E27FC236}">
                <a16:creationId xmlns:a16="http://schemas.microsoft.com/office/drawing/2014/main" id="{22E30274-A8FB-FE5C-73DC-E4918B0A20C0}"/>
              </a:ext>
            </a:extLst>
          </p:cNvPr>
          <p:cNvSpPr>
            <a:spLocks noChangeShapeType="1"/>
          </p:cNvSpPr>
          <p:nvPr/>
        </p:nvSpPr>
        <p:spPr bwMode="auto">
          <a:xfrm>
            <a:off x="1884582" y="5628649"/>
            <a:ext cx="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5608" name="Line 8">
            <a:extLst>
              <a:ext uri="{FF2B5EF4-FFF2-40B4-BE49-F238E27FC236}">
                <a16:creationId xmlns:a16="http://schemas.microsoft.com/office/drawing/2014/main" id="{4D545001-C82B-772F-E48D-342E0B3CAE80}"/>
              </a:ext>
            </a:extLst>
          </p:cNvPr>
          <p:cNvSpPr>
            <a:spLocks noChangeShapeType="1"/>
          </p:cNvSpPr>
          <p:nvPr/>
        </p:nvSpPr>
        <p:spPr bwMode="auto">
          <a:xfrm>
            <a:off x="4256307" y="5615949"/>
            <a:ext cx="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5609" name="Line 9">
            <a:extLst>
              <a:ext uri="{FF2B5EF4-FFF2-40B4-BE49-F238E27FC236}">
                <a16:creationId xmlns:a16="http://schemas.microsoft.com/office/drawing/2014/main" id="{AD870D60-D1E8-49A3-D374-776219117074}"/>
              </a:ext>
            </a:extLst>
          </p:cNvPr>
          <p:cNvSpPr>
            <a:spLocks noChangeShapeType="1"/>
          </p:cNvSpPr>
          <p:nvPr/>
        </p:nvSpPr>
        <p:spPr bwMode="auto">
          <a:xfrm>
            <a:off x="2776757" y="5644524"/>
            <a:ext cx="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5610" name="Line 10">
            <a:extLst>
              <a:ext uri="{FF2B5EF4-FFF2-40B4-BE49-F238E27FC236}">
                <a16:creationId xmlns:a16="http://schemas.microsoft.com/office/drawing/2014/main" id="{C67C5089-40FF-20D8-37F4-DD3FC244F5E3}"/>
              </a:ext>
            </a:extLst>
          </p:cNvPr>
          <p:cNvSpPr>
            <a:spLocks noChangeShapeType="1"/>
          </p:cNvSpPr>
          <p:nvPr/>
        </p:nvSpPr>
        <p:spPr bwMode="auto">
          <a:xfrm>
            <a:off x="3433982" y="5625474"/>
            <a:ext cx="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5611" name="Line 11">
            <a:extLst>
              <a:ext uri="{FF2B5EF4-FFF2-40B4-BE49-F238E27FC236}">
                <a16:creationId xmlns:a16="http://schemas.microsoft.com/office/drawing/2014/main" id="{1A9B4011-2A04-43CD-2B09-8641DECF3810}"/>
              </a:ext>
            </a:extLst>
          </p:cNvPr>
          <p:cNvSpPr>
            <a:spLocks noChangeShapeType="1"/>
          </p:cNvSpPr>
          <p:nvPr/>
        </p:nvSpPr>
        <p:spPr bwMode="auto">
          <a:xfrm>
            <a:off x="5488207" y="5628649"/>
            <a:ext cx="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5612" name="Line 12">
            <a:extLst>
              <a:ext uri="{FF2B5EF4-FFF2-40B4-BE49-F238E27FC236}">
                <a16:creationId xmlns:a16="http://schemas.microsoft.com/office/drawing/2014/main" id="{98086355-D893-DED6-78D2-B9190FACC322}"/>
              </a:ext>
            </a:extLst>
          </p:cNvPr>
          <p:cNvSpPr>
            <a:spLocks noChangeShapeType="1"/>
          </p:cNvSpPr>
          <p:nvPr/>
        </p:nvSpPr>
        <p:spPr bwMode="auto">
          <a:xfrm>
            <a:off x="7118569" y="5622299"/>
            <a:ext cx="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5613" name="Line 13">
            <a:extLst>
              <a:ext uri="{FF2B5EF4-FFF2-40B4-BE49-F238E27FC236}">
                <a16:creationId xmlns:a16="http://schemas.microsoft.com/office/drawing/2014/main" id="{C7394ACB-2C86-E80B-2A22-D913CFC1AFB8}"/>
              </a:ext>
            </a:extLst>
          </p:cNvPr>
          <p:cNvSpPr>
            <a:spLocks noChangeShapeType="1"/>
          </p:cNvSpPr>
          <p:nvPr/>
        </p:nvSpPr>
        <p:spPr bwMode="auto">
          <a:xfrm>
            <a:off x="6107332" y="5617537"/>
            <a:ext cx="0" cy="2286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5614" name="Rectangle 14">
            <a:extLst>
              <a:ext uri="{FF2B5EF4-FFF2-40B4-BE49-F238E27FC236}">
                <a16:creationId xmlns:a16="http://schemas.microsoft.com/office/drawing/2014/main" id="{60D1FC59-9275-1CAD-9C2F-C55C29C5E4D6}"/>
              </a:ext>
            </a:extLst>
          </p:cNvPr>
          <p:cNvSpPr>
            <a:spLocks noChangeArrowheads="1"/>
          </p:cNvSpPr>
          <p:nvPr/>
        </p:nvSpPr>
        <p:spPr bwMode="auto">
          <a:xfrm>
            <a:off x="3438745" y="6400174"/>
            <a:ext cx="1853071" cy="342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r>
              <a:rPr lang="en-US" altLang="pl-PL" sz="1800" b="1">
                <a:latin typeface="Arial" panose="020B0604020202020204" pitchFamily="34" charset="0"/>
              </a:rPr>
              <a:t>Sieve Size, mm</a:t>
            </a:r>
          </a:p>
        </p:txBody>
      </p:sp>
      <p:sp>
        <p:nvSpPr>
          <p:cNvPr id="25615" name="Rectangle 15">
            <a:extLst>
              <a:ext uri="{FF2B5EF4-FFF2-40B4-BE49-F238E27FC236}">
                <a16:creationId xmlns:a16="http://schemas.microsoft.com/office/drawing/2014/main" id="{EB1784CE-AEDB-6E8D-E1EF-02B79F52A6E1}"/>
              </a:ext>
            </a:extLst>
          </p:cNvPr>
          <p:cNvSpPr>
            <a:spLocks noChangeArrowheads="1"/>
          </p:cNvSpPr>
          <p:nvPr/>
        </p:nvSpPr>
        <p:spPr bwMode="auto">
          <a:xfrm>
            <a:off x="71657" y="1713874"/>
            <a:ext cx="2314736" cy="342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r>
              <a:rPr lang="en-US" altLang="pl-PL" sz="1800" b="1" dirty="0">
                <a:latin typeface="Arial" panose="020B0604020202020204" pitchFamily="34" charset="0"/>
              </a:rPr>
              <a:t>Percent Passing, %</a:t>
            </a:r>
          </a:p>
        </p:txBody>
      </p:sp>
      <p:sp>
        <p:nvSpPr>
          <p:cNvPr id="25616" name="Freeform 16">
            <a:extLst>
              <a:ext uri="{FF2B5EF4-FFF2-40B4-BE49-F238E27FC236}">
                <a16:creationId xmlns:a16="http://schemas.microsoft.com/office/drawing/2014/main" id="{6418831F-740B-17B8-894C-8884C30BE496}"/>
              </a:ext>
            </a:extLst>
          </p:cNvPr>
          <p:cNvSpPr>
            <a:spLocks/>
          </p:cNvSpPr>
          <p:nvPr/>
        </p:nvSpPr>
        <p:spPr bwMode="auto">
          <a:xfrm>
            <a:off x="1360707" y="2315537"/>
            <a:ext cx="4525962" cy="3149600"/>
          </a:xfrm>
          <a:custGeom>
            <a:avLst/>
            <a:gdLst>
              <a:gd name="T0" fmla="*/ 2850 w 2851"/>
              <a:gd name="T1" fmla="*/ 0 h 1984"/>
              <a:gd name="T2" fmla="*/ 1200 w 2851"/>
              <a:gd name="T3" fmla="*/ 900 h 1984"/>
              <a:gd name="T4" fmla="*/ 0 w 2851"/>
              <a:gd name="T5" fmla="*/ 1983 h 1984"/>
              <a:gd name="T6" fmla="*/ 17 w 2851"/>
              <a:gd name="T7" fmla="*/ 1966 h 1984"/>
              <a:gd name="T8" fmla="*/ 50 w 2851"/>
              <a:gd name="T9" fmla="*/ 1916 h 1984"/>
            </a:gdLst>
            <a:ahLst/>
            <a:cxnLst>
              <a:cxn ang="0">
                <a:pos x="T0" y="T1"/>
              </a:cxn>
              <a:cxn ang="0">
                <a:pos x="T2" y="T3"/>
              </a:cxn>
              <a:cxn ang="0">
                <a:pos x="T4" y="T5"/>
              </a:cxn>
              <a:cxn ang="0">
                <a:pos x="T6" y="T7"/>
              </a:cxn>
              <a:cxn ang="0">
                <a:pos x="T8" y="T9"/>
              </a:cxn>
            </a:cxnLst>
            <a:rect l="0" t="0" r="r" b="b"/>
            <a:pathLst>
              <a:path w="2851" h="1984">
                <a:moveTo>
                  <a:pt x="2850" y="0"/>
                </a:moveTo>
                <a:lnTo>
                  <a:pt x="1200" y="900"/>
                </a:lnTo>
                <a:lnTo>
                  <a:pt x="0" y="1983"/>
                </a:lnTo>
                <a:lnTo>
                  <a:pt x="17" y="1966"/>
                </a:lnTo>
                <a:lnTo>
                  <a:pt x="50" y="1916"/>
                </a:lnTo>
              </a:path>
            </a:pathLst>
          </a:custGeom>
          <a:noFill/>
          <a:ln w="25400" cap="rnd" cmpd="sng">
            <a:solidFill>
              <a:srgbClr val="FFFF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25617" name="Freeform 17">
            <a:extLst>
              <a:ext uri="{FF2B5EF4-FFF2-40B4-BE49-F238E27FC236}">
                <a16:creationId xmlns:a16="http://schemas.microsoft.com/office/drawing/2014/main" id="{DB393F02-1873-81F5-49F5-F0C66AB338E6}"/>
              </a:ext>
            </a:extLst>
          </p:cNvPr>
          <p:cNvSpPr>
            <a:spLocks/>
          </p:cNvSpPr>
          <p:nvPr/>
        </p:nvSpPr>
        <p:spPr bwMode="auto">
          <a:xfrm>
            <a:off x="1414682" y="2687013"/>
            <a:ext cx="4445000" cy="3043237"/>
          </a:xfrm>
          <a:custGeom>
            <a:avLst/>
            <a:gdLst>
              <a:gd name="T0" fmla="*/ 2799 w 2800"/>
              <a:gd name="T1" fmla="*/ 0 h 1917"/>
              <a:gd name="T2" fmla="*/ 1150 w 2800"/>
              <a:gd name="T3" fmla="*/ 1333 h 1917"/>
              <a:gd name="T4" fmla="*/ 0 w 2800"/>
              <a:gd name="T5" fmla="*/ 1916 h 1917"/>
              <a:gd name="T6" fmla="*/ 17 w 2800"/>
              <a:gd name="T7" fmla="*/ 1899 h 1917"/>
            </a:gdLst>
            <a:ahLst/>
            <a:cxnLst>
              <a:cxn ang="0">
                <a:pos x="T0" y="T1"/>
              </a:cxn>
              <a:cxn ang="0">
                <a:pos x="T2" y="T3"/>
              </a:cxn>
              <a:cxn ang="0">
                <a:pos x="T4" y="T5"/>
              </a:cxn>
              <a:cxn ang="0">
                <a:pos x="T6" y="T7"/>
              </a:cxn>
            </a:cxnLst>
            <a:rect l="0" t="0" r="r" b="b"/>
            <a:pathLst>
              <a:path w="2800" h="1917">
                <a:moveTo>
                  <a:pt x="2799" y="0"/>
                </a:moveTo>
                <a:lnTo>
                  <a:pt x="1150" y="1333"/>
                </a:lnTo>
                <a:lnTo>
                  <a:pt x="0" y="1916"/>
                </a:lnTo>
                <a:lnTo>
                  <a:pt x="17" y="1899"/>
                </a:lnTo>
              </a:path>
            </a:pathLst>
          </a:custGeom>
          <a:noFill/>
          <a:ln w="25400" cap="rnd" cmpd="sng">
            <a:solidFill>
              <a:srgbClr val="FFFF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25618" name="Rectangle 18">
            <a:extLst>
              <a:ext uri="{FF2B5EF4-FFF2-40B4-BE49-F238E27FC236}">
                <a16:creationId xmlns:a16="http://schemas.microsoft.com/office/drawing/2014/main" id="{6372ECE3-28A0-B53E-1CC5-E9D5A3C67BAD}"/>
              </a:ext>
            </a:extLst>
          </p:cNvPr>
          <p:cNvSpPr>
            <a:spLocks noChangeArrowheads="1"/>
          </p:cNvSpPr>
          <p:nvPr/>
        </p:nvSpPr>
        <p:spPr bwMode="auto">
          <a:xfrm>
            <a:off x="3438744" y="4774574"/>
            <a:ext cx="2870200" cy="8865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lgn="ctr"/>
            <a:r>
              <a:rPr lang="en-US" altLang="pl-PL" sz="1800" b="1" dirty="0">
                <a:latin typeface="Arial" panose="020B0604020202020204" pitchFamily="34" charset="0"/>
              </a:rPr>
              <a:t>Control points for </a:t>
            </a:r>
          </a:p>
          <a:p>
            <a:pPr algn="ctr"/>
            <a:r>
              <a:rPr lang="en-US" altLang="pl-PL" sz="1800" b="1" dirty="0">
                <a:latin typeface="Arial" panose="020B0604020202020204" pitchFamily="34" charset="0"/>
              </a:rPr>
              <a:t>12. 5 nominal max. size</a:t>
            </a:r>
          </a:p>
        </p:txBody>
      </p:sp>
      <p:sp>
        <p:nvSpPr>
          <p:cNvPr id="25619" name="Rectangle 19">
            <a:extLst>
              <a:ext uri="{FF2B5EF4-FFF2-40B4-BE49-F238E27FC236}">
                <a16:creationId xmlns:a16="http://schemas.microsoft.com/office/drawing/2014/main" id="{9B9135FE-0D32-6369-8F66-0FAEC591A65C}"/>
              </a:ext>
            </a:extLst>
          </p:cNvPr>
          <p:cNvSpPr>
            <a:spLocks noChangeArrowheads="1"/>
          </p:cNvSpPr>
          <p:nvPr/>
        </p:nvSpPr>
        <p:spPr bwMode="auto">
          <a:xfrm>
            <a:off x="6614291" y="1938991"/>
            <a:ext cx="1811338" cy="342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r>
              <a:rPr lang="en-US" altLang="pl-PL" sz="1800" b="1" dirty="0">
                <a:latin typeface="Arial" panose="020B0604020202020204" pitchFamily="34" charset="0"/>
              </a:rPr>
              <a:t>Gradation  A</a:t>
            </a:r>
          </a:p>
        </p:txBody>
      </p:sp>
      <p:sp>
        <p:nvSpPr>
          <p:cNvPr id="25620" name="Rectangle 20">
            <a:extLst>
              <a:ext uri="{FF2B5EF4-FFF2-40B4-BE49-F238E27FC236}">
                <a16:creationId xmlns:a16="http://schemas.microsoft.com/office/drawing/2014/main" id="{DEBE4CEC-51F0-5CD7-A328-A685A5FA6F6B}"/>
              </a:ext>
            </a:extLst>
          </p:cNvPr>
          <p:cNvSpPr>
            <a:spLocks noChangeArrowheads="1"/>
          </p:cNvSpPr>
          <p:nvPr/>
        </p:nvSpPr>
        <p:spPr bwMode="auto">
          <a:xfrm>
            <a:off x="6299418" y="3890337"/>
            <a:ext cx="1811338" cy="342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r>
              <a:rPr lang="en-US" altLang="pl-PL" sz="1800" b="1" dirty="0">
                <a:latin typeface="Arial" panose="020B0604020202020204" pitchFamily="34" charset="0"/>
              </a:rPr>
              <a:t>Gradation  B</a:t>
            </a:r>
          </a:p>
        </p:txBody>
      </p:sp>
    </p:spTree>
    <p:extLst>
      <p:ext uri="{BB962C8B-B14F-4D97-AF65-F5344CB8AC3E}">
        <p14:creationId xmlns:p14="http://schemas.microsoft.com/office/powerpoint/2010/main" val="3728608458"/>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4C1F38BC-7277-AE77-10EE-46D313EE27F7}"/>
              </a:ext>
            </a:extLst>
          </p:cNvPr>
          <p:cNvSpPr>
            <a:spLocks noGrp="1" noChangeArrowheads="1"/>
          </p:cNvSpPr>
          <p:nvPr>
            <p:ph type="title"/>
          </p:nvPr>
        </p:nvSpPr>
        <p:spPr>
          <a:noFill/>
          <a:ln/>
        </p:spPr>
        <p:txBody>
          <a:bodyPr lIns="92075" tIns="46038" rIns="92075" bIns="46038" anchor="b">
            <a:normAutofit/>
          </a:bodyPr>
          <a:lstStyle/>
          <a:p>
            <a:r>
              <a:rPr lang="en-GB" sz="3200" dirty="0">
                <a:latin typeface="Montserrat Regular"/>
              </a:rPr>
              <a:t>Trial and Error Steps</a:t>
            </a:r>
          </a:p>
        </p:txBody>
      </p:sp>
      <p:sp>
        <p:nvSpPr>
          <p:cNvPr id="26627" name="Rectangle 3">
            <a:extLst>
              <a:ext uri="{FF2B5EF4-FFF2-40B4-BE49-F238E27FC236}">
                <a16:creationId xmlns:a16="http://schemas.microsoft.com/office/drawing/2014/main" id="{63F7E6CF-5D92-E638-7981-D128EF2C0279}"/>
              </a:ext>
            </a:extLst>
          </p:cNvPr>
          <p:cNvSpPr>
            <a:spLocks noGrp="1" noChangeArrowheads="1"/>
          </p:cNvSpPr>
          <p:nvPr>
            <p:ph type="body" sz="quarter" idx="11"/>
          </p:nvPr>
        </p:nvSpPr>
        <p:spPr>
          <a:noFill/>
          <a:ln/>
        </p:spPr>
        <p:txBody>
          <a:bodyPr lIns="92075" tIns="46038" rIns="92075" bIns="46038">
            <a:normAutofit/>
          </a:bodyPr>
          <a:lstStyle/>
          <a:p>
            <a:pPr marL="228600" indent="-228600">
              <a:buFont typeface="Arial"/>
              <a:buChar char="•"/>
            </a:pPr>
            <a:r>
              <a:rPr lang="en-GB" sz="2400" dirty="0"/>
              <a:t>Select critical sieves in blend</a:t>
            </a:r>
          </a:p>
          <a:p>
            <a:pPr marL="228600" indent="-228600">
              <a:buFont typeface="Arial"/>
              <a:buChar char="•"/>
            </a:pPr>
            <a:r>
              <a:rPr lang="en-GB" sz="2400" dirty="0"/>
              <a:t>Determine initial proportions which will meet critical sieves</a:t>
            </a:r>
          </a:p>
          <a:p>
            <a:pPr marL="228600" indent="-228600">
              <a:buFont typeface="Arial"/>
              <a:buChar char="•"/>
            </a:pPr>
            <a:r>
              <a:rPr lang="en-GB" sz="2400" dirty="0"/>
              <a:t>Check calc. blend against specification</a:t>
            </a:r>
          </a:p>
          <a:p>
            <a:pPr marL="228600" indent="-228600">
              <a:buFont typeface="Arial"/>
              <a:buChar char="•"/>
            </a:pPr>
            <a:r>
              <a:rPr lang="en-GB" sz="2400" dirty="0"/>
              <a:t>Adjust if necessary and repeat above steps</a:t>
            </a:r>
          </a:p>
        </p:txBody>
      </p:sp>
      <p:sp>
        <p:nvSpPr>
          <p:cNvPr id="2" name="Symbol zastępczy numeru slajdu 5">
            <a:extLst>
              <a:ext uri="{FF2B5EF4-FFF2-40B4-BE49-F238E27FC236}">
                <a16:creationId xmlns:a16="http://schemas.microsoft.com/office/drawing/2014/main" id="{64BF06E9-2980-ECFD-1712-CB938D619C6E}"/>
              </a:ext>
            </a:extLst>
          </p:cNvPr>
          <p:cNvSpPr>
            <a:spLocks noGrp="1"/>
          </p:cNvSpPr>
          <p:nvPr>
            <p:ph type="sldNum" sz="quarter" idx="4294967295"/>
          </p:nvPr>
        </p:nvSpPr>
        <p:spPr>
          <a:xfrm>
            <a:off x="0" y="6486525"/>
            <a:ext cx="212725" cy="241300"/>
          </a:xfrm>
        </p:spPr>
        <p:txBody>
          <a:bodyPr/>
          <a:lstStyle/>
          <a:p>
            <a:fld id="{37FBD0A4-C57A-4CC2-BF88-5459267F4DD3}" type="slidenum">
              <a:rPr lang="en-US" altLang="pl-PL"/>
              <a:pPr/>
              <a:t>19</a:t>
            </a:fld>
            <a:endParaRPr lang="en-US" altLang="pl-PL"/>
          </a:p>
        </p:txBody>
      </p:sp>
    </p:spTree>
    <p:extLst>
      <p:ext uri="{BB962C8B-B14F-4D97-AF65-F5344CB8AC3E}">
        <p14:creationId xmlns:p14="http://schemas.microsoft.com/office/powerpoint/2010/main" val="3608498469"/>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5651883A-3244-A7CF-B357-40D18E9BFBC5}"/>
              </a:ext>
            </a:extLst>
          </p:cNvPr>
          <p:cNvSpPr>
            <a:spLocks noGrp="1" noChangeArrowheads="1"/>
          </p:cNvSpPr>
          <p:nvPr>
            <p:ph type="title"/>
          </p:nvPr>
        </p:nvSpPr>
        <p:spPr/>
        <p:txBody>
          <a:bodyPr/>
          <a:lstStyle/>
          <a:p>
            <a:r>
              <a:rPr lang="en-GB" sz="3200" dirty="0">
                <a:latin typeface="Montserrat Regular"/>
              </a:rPr>
              <a:t>Blended Aggregate Specific Gravities</a:t>
            </a:r>
          </a:p>
        </p:txBody>
      </p:sp>
      <p:sp>
        <p:nvSpPr>
          <p:cNvPr id="27651" name="Rectangle 3">
            <a:extLst>
              <a:ext uri="{FF2B5EF4-FFF2-40B4-BE49-F238E27FC236}">
                <a16:creationId xmlns:a16="http://schemas.microsoft.com/office/drawing/2014/main" id="{B5760658-5B86-9EBF-23C0-8FFF26E718BC}"/>
              </a:ext>
            </a:extLst>
          </p:cNvPr>
          <p:cNvSpPr>
            <a:spLocks noGrp="1" noChangeArrowheads="1"/>
          </p:cNvSpPr>
          <p:nvPr>
            <p:ph type="body" sz="quarter" idx="11"/>
          </p:nvPr>
        </p:nvSpPr>
        <p:spPr/>
        <p:txBody>
          <a:bodyPr/>
          <a:lstStyle/>
          <a:p>
            <a:pPr marL="228600" indent="-228600">
              <a:buFont typeface="Arial"/>
              <a:buChar char="•"/>
            </a:pPr>
            <a:r>
              <a:rPr lang="en-GB" sz="2400" dirty="0"/>
              <a:t>Once the percentages of the stockpiles have been established, the combined aggregate specific gravities can also be calculated</a:t>
            </a:r>
          </a:p>
        </p:txBody>
      </p:sp>
      <p:sp>
        <p:nvSpPr>
          <p:cNvPr id="2" name="Symbol zastępczy numeru slajdu 5">
            <a:extLst>
              <a:ext uri="{FF2B5EF4-FFF2-40B4-BE49-F238E27FC236}">
                <a16:creationId xmlns:a16="http://schemas.microsoft.com/office/drawing/2014/main" id="{F127EFFA-A448-7A66-CBF8-021AD58625A2}"/>
              </a:ext>
            </a:extLst>
          </p:cNvPr>
          <p:cNvSpPr>
            <a:spLocks noGrp="1"/>
          </p:cNvSpPr>
          <p:nvPr>
            <p:ph type="sldNum" sz="quarter" idx="4294967295"/>
          </p:nvPr>
        </p:nvSpPr>
        <p:spPr>
          <a:xfrm>
            <a:off x="0" y="6486525"/>
            <a:ext cx="219075" cy="241300"/>
          </a:xfrm>
        </p:spPr>
        <p:txBody>
          <a:bodyPr/>
          <a:lstStyle/>
          <a:p>
            <a:fld id="{1E9E2944-5925-4C83-BDFC-FDB3C4B4C35E}" type="slidenum">
              <a:rPr lang="en-US" altLang="pl-PL"/>
              <a:pPr/>
              <a:t>20</a:t>
            </a:fld>
            <a:endParaRPr lang="en-US" altLang="pl-PL"/>
          </a:p>
        </p:txBody>
      </p:sp>
    </p:spTree>
    <p:extLst>
      <p:ext uri="{BB962C8B-B14F-4D97-AF65-F5344CB8AC3E}">
        <p14:creationId xmlns:p14="http://schemas.microsoft.com/office/powerpoint/2010/main" val="2503589285"/>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5DDC1DCB-8FF7-2D97-CC88-C1C19E750936}"/>
              </a:ext>
            </a:extLst>
          </p:cNvPr>
          <p:cNvSpPr>
            <a:spLocks noGrp="1" noChangeArrowheads="1"/>
          </p:cNvSpPr>
          <p:nvPr>
            <p:ph type="title"/>
          </p:nvPr>
        </p:nvSpPr>
        <p:spPr/>
        <p:txBody>
          <a:bodyPr/>
          <a:lstStyle/>
          <a:p>
            <a:r>
              <a:rPr lang="en-GB" sz="3200" dirty="0">
                <a:latin typeface="Montserrat Regular"/>
              </a:rPr>
              <a:t>Combined Specific Gravities</a:t>
            </a:r>
          </a:p>
        </p:txBody>
      </p:sp>
      <p:sp>
        <p:nvSpPr>
          <p:cNvPr id="2" name="Symbol zastępczy numeru slajdu 5">
            <a:extLst>
              <a:ext uri="{FF2B5EF4-FFF2-40B4-BE49-F238E27FC236}">
                <a16:creationId xmlns:a16="http://schemas.microsoft.com/office/drawing/2014/main" id="{319FEA24-05ED-58C4-C3E3-7A7FE5BBA820}"/>
              </a:ext>
            </a:extLst>
          </p:cNvPr>
          <p:cNvSpPr>
            <a:spLocks noGrp="1"/>
          </p:cNvSpPr>
          <p:nvPr>
            <p:ph type="sldNum" sz="quarter" idx="4294967295"/>
          </p:nvPr>
        </p:nvSpPr>
        <p:spPr>
          <a:xfrm>
            <a:off x="0" y="6486525"/>
            <a:ext cx="215900" cy="241300"/>
          </a:xfrm>
        </p:spPr>
        <p:txBody>
          <a:bodyPr/>
          <a:lstStyle/>
          <a:p>
            <a:fld id="{0B461E90-6F75-4DFA-A186-0BD186C5FB8C}" type="slidenum">
              <a:rPr lang="en-US" altLang="pl-PL"/>
              <a:pPr/>
              <a:t>21</a:t>
            </a:fld>
            <a:endParaRPr lang="en-US" altLang="pl-PL"/>
          </a:p>
        </p:txBody>
      </p:sp>
      <p:grpSp>
        <p:nvGrpSpPr>
          <p:cNvPr id="28675" name="Group 3">
            <a:extLst>
              <a:ext uri="{FF2B5EF4-FFF2-40B4-BE49-F238E27FC236}">
                <a16:creationId xmlns:a16="http://schemas.microsoft.com/office/drawing/2014/main" id="{345B3083-A9BE-9B74-9EC6-6B38CC2BE666}"/>
              </a:ext>
            </a:extLst>
          </p:cNvPr>
          <p:cNvGrpSpPr>
            <a:grpSpLocks/>
          </p:cNvGrpSpPr>
          <p:nvPr/>
        </p:nvGrpSpPr>
        <p:grpSpPr bwMode="auto">
          <a:xfrm>
            <a:off x="2471739" y="2401889"/>
            <a:ext cx="7535863" cy="2441575"/>
            <a:chOff x="775" y="1735"/>
            <a:chExt cx="4747" cy="1538"/>
          </a:xfrm>
        </p:grpSpPr>
        <p:sp>
          <p:nvSpPr>
            <p:cNvPr id="28676" name="Text Box 4">
              <a:extLst>
                <a:ext uri="{FF2B5EF4-FFF2-40B4-BE49-F238E27FC236}">
                  <a16:creationId xmlns:a16="http://schemas.microsoft.com/office/drawing/2014/main" id="{DDC5652E-7D4F-6F05-A8D3-E92155A9ABAD}"/>
                </a:ext>
              </a:extLst>
            </p:cNvPr>
            <p:cNvSpPr txBox="1">
              <a:spLocks noChangeArrowheads="1"/>
            </p:cNvSpPr>
            <p:nvPr/>
          </p:nvSpPr>
          <p:spPr bwMode="auto">
            <a:xfrm>
              <a:off x="775" y="2124"/>
              <a:ext cx="674" cy="3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3600">
                  <a:latin typeface="Arial" panose="020B0604020202020204" pitchFamily="34" charset="0"/>
                </a:rPr>
                <a:t>G = </a:t>
              </a:r>
            </a:p>
          </p:txBody>
        </p:sp>
        <p:sp>
          <p:nvSpPr>
            <p:cNvPr id="28677" name="Text Box 5">
              <a:extLst>
                <a:ext uri="{FF2B5EF4-FFF2-40B4-BE49-F238E27FC236}">
                  <a16:creationId xmlns:a16="http://schemas.microsoft.com/office/drawing/2014/main" id="{85132079-07CB-C0FD-7FAC-A58F1AC22D21}"/>
                </a:ext>
              </a:extLst>
            </p:cNvPr>
            <p:cNvSpPr txBox="1">
              <a:spLocks noChangeArrowheads="1"/>
            </p:cNvSpPr>
            <p:nvPr/>
          </p:nvSpPr>
          <p:spPr bwMode="auto">
            <a:xfrm>
              <a:off x="3265" y="1735"/>
              <a:ext cx="278" cy="3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3600">
                  <a:latin typeface="Arial" panose="020B0604020202020204" pitchFamily="34" charset="0"/>
                </a:rPr>
                <a:t>1</a:t>
              </a:r>
            </a:p>
          </p:txBody>
        </p:sp>
        <p:sp>
          <p:nvSpPr>
            <p:cNvPr id="28678" name="Line 6">
              <a:extLst>
                <a:ext uri="{FF2B5EF4-FFF2-40B4-BE49-F238E27FC236}">
                  <a16:creationId xmlns:a16="http://schemas.microsoft.com/office/drawing/2014/main" id="{447670AA-D972-8C70-39CD-5DD2CF5C329F}"/>
                </a:ext>
              </a:extLst>
            </p:cNvPr>
            <p:cNvSpPr>
              <a:spLocks noChangeShapeType="1"/>
            </p:cNvSpPr>
            <p:nvPr/>
          </p:nvSpPr>
          <p:spPr bwMode="auto">
            <a:xfrm>
              <a:off x="1645" y="2333"/>
              <a:ext cx="357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8679" name="Text Box 7">
              <a:extLst>
                <a:ext uri="{FF2B5EF4-FFF2-40B4-BE49-F238E27FC236}">
                  <a16:creationId xmlns:a16="http://schemas.microsoft.com/office/drawing/2014/main" id="{68BEB38B-93C0-C717-9234-F3EED8E60535}"/>
                </a:ext>
              </a:extLst>
            </p:cNvPr>
            <p:cNvSpPr txBox="1">
              <a:spLocks noChangeArrowheads="1"/>
            </p:cNvSpPr>
            <p:nvPr/>
          </p:nvSpPr>
          <p:spPr bwMode="auto">
            <a:xfrm>
              <a:off x="1820" y="2469"/>
              <a:ext cx="3316" cy="3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3600">
                  <a:latin typeface="Arial" panose="020B0604020202020204" pitchFamily="34" charset="0"/>
                </a:rPr>
                <a:t>P</a:t>
              </a:r>
              <a:r>
                <a:rPr lang="en-US" altLang="pl-PL" sz="3600" baseline="-25000">
                  <a:latin typeface="Arial" panose="020B0604020202020204" pitchFamily="34" charset="0"/>
                </a:rPr>
                <a:t>1</a:t>
              </a:r>
              <a:r>
                <a:rPr lang="en-US" altLang="pl-PL" sz="3600">
                  <a:latin typeface="Arial" panose="020B0604020202020204" pitchFamily="34" charset="0"/>
                </a:rPr>
                <a:t>    +     P</a:t>
              </a:r>
              <a:r>
                <a:rPr lang="en-US" altLang="pl-PL" sz="3600" baseline="-25000">
                  <a:latin typeface="Arial" panose="020B0604020202020204" pitchFamily="34" charset="0"/>
                </a:rPr>
                <a:t>2</a:t>
              </a:r>
              <a:r>
                <a:rPr lang="en-US" altLang="pl-PL" sz="3600">
                  <a:latin typeface="Arial" panose="020B0604020202020204" pitchFamily="34" charset="0"/>
                </a:rPr>
                <a:t>   + …….   P</a:t>
              </a:r>
              <a:r>
                <a:rPr lang="en-US" altLang="pl-PL" sz="3600" baseline="-25000">
                  <a:latin typeface="Arial" panose="020B0604020202020204" pitchFamily="34" charset="0"/>
                </a:rPr>
                <a:t>n</a:t>
              </a:r>
              <a:endParaRPr lang="en-US" altLang="pl-PL" sz="3600">
                <a:latin typeface="Arial" panose="020B0604020202020204" pitchFamily="34" charset="0"/>
              </a:endParaRPr>
            </a:p>
          </p:txBody>
        </p:sp>
        <p:sp>
          <p:nvSpPr>
            <p:cNvPr id="28680" name="Text Box 8">
              <a:extLst>
                <a:ext uri="{FF2B5EF4-FFF2-40B4-BE49-F238E27FC236}">
                  <a16:creationId xmlns:a16="http://schemas.microsoft.com/office/drawing/2014/main" id="{12F33412-0953-CCC0-40A6-B9646CF0E170}"/>
                </a:ext>
              </a:extLst>
            </p:cNvPr>
            <p:cNvSpPr txBox="1">
              <a:spLocks noChangeArrowheads="1"/>
            </p:cNvSpPr>
            <p:nvPr/>
          </p:nvSpPr>
          <p:spPr bwMode="auto">
            <a:xfrm>
              <a:off x="1576" y="2901"/>
              <a:ext cx="3946" cy="3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3600">
                  <a:latin typeface="Arial" panose="020B0604020202020204" pitchFamily="34" charset="0"/>
                </a:rPr>
                <a:t>100 G</a:t>
              </a:r>
              <a:r>
                <a:rPr lang="en-US" altLang="pl-PL" sz="3600" baseline="-25000">
                  <a:latin typeface="Arial" panose="020B0604020202020204" pitchFamily="34" charset="0"/>
                </a:rPr>
                <a:t>1</a:t>
              </a:r>
              <a:r>
                <a:rPr lang="en-US" altLang="pl-PL" sz="3600">
                  <a:latin typeface="Arial" panose="020B0604020202020204" pitchFamily="34" charset="0"/>
                </a:rPr>
                <a:t>    100 G</a:t>
              </a:r>
              <a:r>
                <a:rPr lang="en-US" altLang="pl-PL" sz="3600" baseline="-25000">
                  <a:latin typeface="Arial" panose="020B0604020202020204" pitchFamily="34" charset="0"/>
                </a:rPr>
                <a:t>2</a:t>
              </a:r>
              <a:r>
                <a:rPr lang="en-US" altLang="pl-PL" sz="3600">
                  <a:latin typeface="Arial" panose="020B0604020202020204" pitchFamily="34" charset="0"/>
                </a:rPr>
                <a:t>          100 G</a:t>
              </a:r>
              <a:r>
                <a:rPr lang="en-US" altLang="pl-PL" sz="3600" baseline="-25000">
                  <a:latin typeface="Arial" panose="020B0604020202020204" pitchFamily="34" charset="0"/>
                </a:rPr>
                <a:t>n</a:t>
              </a:r>
              <a:endParaRPr lang="en-US" altLang="pl-PL" sz="3600">
                <a:latin typeface="Arial" panose="020B0604020202020204" pitchFamily="34" charset="0"/>
              </a:endParaRPr>
            </a:p>
          </p:txBody>
        </p:sp>
        <p:sp>
          <p:nvSpPr>
            <p:cNvPr id="28681" name="Line 9">
              <a:extLst>
                <a:ext uri="{FF2B5EF4-FFF2-40B4-BE49-F238E27FC236}">
                  <a16:creationId xmlns:a16="http://schemas.microsoft.com/office/drawing/2014/main" id="{214B0851-7FDB-AB36-781B-A6034416BB38}"/>
                </a:ext>
              </a:extLst>
            </p:cNvPr>
            <p:cNvSpPr>
              <a:spLocks noChangeShapeType="1"/>
            </p:cNvSpPr>
            <p:nvPr/>
          </p:nvSpPr>
          <p:spPr bwMode="auto">
            <a:xfrm>
              <a:off x="1622" y="2866"/>
              <a:ext cx="77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8682" name="Line 10">
              <a:extLst>
                <a:ext uri="{FF2B5EF4-FFF2-40B4-BE49-F238E27FC236}">
                  <a16:creationId xmlns:a16="http://schemas.microsoft.com/office/drawing/2014/main" id="{AA065308-1E0F-4DB3-DD94-87332EC0751B}"/>
                </a:ext>
              </a:extLst>
            </p:cNvPr>
            <p:cNvSpPr>
              <a:spLocks noChangeShapeType="1"/>
            </p:cNvSpPr>
            <p:nvPr/>
          </p:nvSpPr>
          <p:spPr bwMode="auto">
            <a:xfrm>
              <a:off x="4540" y="2907"/>
              <a:ext cx="77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8683" name="Line 11">
              <a:extLst>
                <a:ext uri="{FF2B5EF4-FFF2-40B4-BE49-F238E27FC236}">
                  <a16:creationId xmlns:a16="http://schemas.microsoft.com/office/drawing/2014/main" id="{3E90015D-FB8B-C3F1-66E7-0066AB172228}"/>
                </a:ext>
              </a:extLst>
            </p:cNvPr>
            <p:cNvSpPr>
              <a:spLocks noChangeShapeType="1"/>
            </p:cNvSpPr>
            <p:nvPr/>
          </p:nvSpPr>
          <p:spPr bwMode="auto">
            <a:xfrm>
              <a:off x="2836" y="2903"/>
              <a:ext cx="77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grpSp>
    </p:spTree>
    <p:extLst>
      <p:ext uri="{BB962C8B-B14F-4D97-AF65-F5344CB8AC3E}">
        <p14:creationId xmlns:p14="http://schemas.microsoft.com/office/powerpoint/2010/main" val="2644648648"/>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CA4FCCE6-7FDA-A960-A04B-875100FC04A0}"/>
              </a:ext>
            </a:extLst>
          </p:cNvPr>
          <p:cNvSpPr>
            <a:spLocks noGrp="1" noChangeArrowheads="1"/>
          </p:cNvSpPr>
          <p:nvPr>
            <p:ph type="title"/>
          </p:nvPr>
        </p:nvSpPr>
        <p:spPr/>
        <p:txBody>
          <a:bodyPr/>
          <a:lstStyle/>
          <a:p>
            <a:r>
              <a:rPr lang="en-US" altLang="pl-PL" dirty="0"/>
              <a:t>Blending of Aggregates</a:t>
            </a:r>
          </a:p>
        </p:txBody>
      </p:sp>
      <p:sp>
        <p:nvSpPr>
          <p:cNvPr id="30723" name="Rectangle 3">
            <a:extLst>
              <a:ext uri="{FF2B5EF4-FFF2-40B4-BE49-F238E27FC236}">
                <a16:creationId xmlns:a16="http://schemas.microsoft.com/office/drawing/2014/main" id="{A4E57AB8-193D-1048-6792-BF3E98C22E6A}"/>
              </a:ext>
            </a:extLst>
          </p:cNvPr>
          <p:cNvSpPr>
            <a:spLocks noGrp="1" noChangeArrowheads="1"/>
          </p:cNvSpPr>
          <p:nvPr>
            <p:ph type="body" sz="quarter" idx="11"/>
          </p:nvPr>
        </p:nvSpPr>
        <p:spPr/>
        <p:txBody>
          <a:bodyPr/>
          <a:lstStyle/>
          <a:p>
            <a:r>
              <a:rPr lang="en-US" altLang="pl-PL" dirty="0"/>
              <a:t>Reasons for Blending</a:t>
            </a:r>
          </a:p>
          <a:p>
            <a:pPr lvl="1"/>
            <a:r>
              <a:rPr lang="en-US" altLang="pl-PL" dirty="0"/>
              <a:t>Obtain desirable gradation</a:t>
            </a:r>
          </a:p>
          <a:p>
            <a:pPr lvl="1"/>
            <a:r>
              <a:rPr lang="en-US" altLang="pl-PL" dirty="0"/>
              <a:t>Single natural or quarried material not enough</a:t>
            </a:r>
          </a:p>
          <a:p>
            <a:pPr lvl="1"/>
            <a:r>
              <a:rPr lang="en-US" altLang="pl-PL" dirty="0"/>
              <a:t>Economical to combine natural and process materials</a:t>
            </a:r>
          </a:p>
        </p:txBody>
      </p:sp>
      <p:sp>
        <p:nvSpPr>
          <p:cNvPr id="2" name="Symbol zastępczy numeru slajdu 5">
            <a:extLst>
              <a:ext uri="{FF2B5EF4-FFF2-40B4-BE49-F238E27FC236}">
                <a16:creationId xmlns:a16="http://schemas.microsoft.com/office/drawing/2014/main" id="{12CA0571-022B-058C-A570-19B2B3F589FA}"/>
              </a:ext>
            </a:extLst>
          </p:cNvPr>
          <p:cNvSpPr>
            <a:spLocks noGrp="1"/>
          </p:cNvSpPr>
          <p:nvPr>
            <p:ph type="sldNum" sz="quarter" idx="4294967295"/>
          </p:nvPr>
        </p:nvSpPr>
        <p:spPr>
          <a:xfrm>
            <a:off x="0" y="6486525"/>
            <a:ext cx="254000" cy="241300"/>
          </a:xfrm>
        </p:spPr>
        <p:txBody>
          <a:bodyPr/>
          <a:lstStyle/>
          <a:p>
            <a:fld id="{D639DB28-B522-4C5E-94A7-8CEBB787C810}" type="slidenum">
              <a:rPr lang="en-US" altLang="pl-PL"/>
              <a:pPr/>
              <a:t>22</a:t>
            </a:fld>
            <a:endParaRPr lang="en-US" altLang="pl-PL"/>
          </a:p>
        </p:txBody>
      </p:sp>
    </p:spTree>
    <p:extLst>
      <p:ext uri="{BB962C8B-B14F-4D97-AF65-F5344CB8AC3E}">
        <p14:creationId xmlns:p14="http://schemas.microsoft.com/office/powerpoint/2010/main" val="2426555452"/>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35D22622-3831-3C63-A28C-CAE15A2810C7}"/>
              </a:ext>
            </a:extLst>
          </p:cNvPr>
          <p:cNvSpPr>
            <a:spLocks noGrp="1" noChangeArrowheads="1"/>
          </p:cNvSpPr>
          <p:nvPr>
            <p:ph type="title"/>
          </p:nvPr>
        </p:nvSpPr>
        <p:spPr/>
        <p:txBody>
          <a:bodyPr/>
          <a:lstStyle/>
          <a:p>
            <a:r>
              <a:rPr lang="en-GB" sz="3200" dirty="0">
                <a:latin typeface="Montserrat Regular"/>
              </a:rPr>
              <a:t>Blending of Aggregates</a:t>
            </a:r>
          </a:p>
        </p:txBody>
      </p:sp>
      <p:sp>
        <p:nvSpPr>
          <p:cNvPr id="31747" name="Rectangle 3">
            <a:extLst>
              <a:ext uri="{FF2B5EF4-FFF2-40B4-BE49-F238E27FC236}">
                <a16:creationId xmlns:a16="http://schemas.microsoft.com/office/drawing/2014/main" id="{6A8A540C-B49D-35EC-4A06-2280C596EAF3}"/>
              </a:ext>
            </a:extLst>
          </p:cNvPr>
          <p:cNvSpPr>
            <a:spLocks noGrp="1" noChangeArrowheads="1"/>
          </p:cNvSpPr>
          <p:nvPr>
            <p:ph type="body" sz="quarter" idx="11"/>
          </p:nvPr>
        </p:nvSpPr>
        <p:spPr/>
        <p:txBody>
          <a:bodyPr/>
          <a:lstStyle/>
          <a:p>
            <a:pPr marL="228600" indent="-228600">
              <a:buFont typeface="Arial"/>
              <a:buChar char="•"/>
            </a:pPr>
            <a:r>
              <a:rPr lang="en-GB" sz="2400" dirty="0"/>
              <a:t>Numerical Method</a:t>
            </a:r>
          </a:p>
          <a:p>
            <a:pPr marL="457200" lvl="1" indent="-228600">
              <a:buFont typeface="Arial"/>
              <a:buChar char="–"/>
            </a:pPr>
            <a:r>
              <a:rPr lang="en-GB" sz="2200" dirty="0"/>
              <a:t>Trial and Error</a:t>
            </a:r>
          </a:p>
          <a:p>
            <a:pPr marL="457200" lvl="1" indent="-228600">
              <a:buFont typeface="Arial"/>
              <a:buChar char="–"/>
            </a:pPr>
            <a:r>
              <a:rPr lang="en-GB" sz="2200" dirty="0"/>
              <a:t>Basic Formula</a:t>
            </a:r>
          </a:p>
        </p:txBody>
      </p:sp>
      <p:sp>
        <p:nvSpPr>
          <p:cNvPr id="2" name="Symbol zastępczy numeru slajdu 5">
            <a:extLst>
              <a:ext uri="{FF2B5EF4-FFF2-40B4-BE49-F238E27FC236}">
                <a16:creationId xmlns:a16="http://schemas.microsoft.com/office/drawing/2014/main" id="{FF3A9695-74D4-E06C-9A63-AC10D52CABD7}"/>
              </a:ext>
            </a:extLst>
          </p:cNvPr>
          <p:cNvSpPr>
            <a:spLocks noGrp="1"/>
          </p:cNvSpPr>
          <p:nvPr>
            <p:ph type="sldNum" sz="quarter" idx="4294967295"/>
          </p:nvPr>
        </p:nvSpPr>
        <p:spPr>
          <a:xfrm>
            <a:off x="0" y="6486525"/>
            <a:ext cx="209550" cy="241300"/>
          </a:xfrm>
        </p:spPr>
        <p:txBody>
          <a:bodyPr/>
          <a:lstStyle/>
          <a:p>
            <a:fld id="{E79C74ED-6FB3-4DAA-88ED-FCE26898C79F}" type="slidenum">
              <a:rPr lang="en-US" altLang="pl-PL"/>
              <a:pPr/>
              <a:t>23</a:t>
            </a:fld>
            <a:endParaRPr lang="en-US" altLang="pl-PL"/>
          </a:p>
        </p:txBody>
      </p:sp>
    </p:spTree>
    <p:extLst>
      <p:ext uri="{BB962C8B-B14F-4D97-AF65-F5344CB8AC3E}">
        <p14:creationId xmlns:p14="http://schemas.microsoft.com/office/powerpoint/2010/main" val="915066854"/>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42FE3C0A-D369-CE63-2864-473520DFEA59}"/>
              </a:ext>
            </a:extLst>
          </p:cNvPr>
          <p:cNvSpPr>
            <a:spLocks noGrp="1" noChangeArrowheads="1"/>
          </p:cNvSpPr>
          <p:nvPr>
            <p:ph type="title"/>
          </p:nvPr>
        </p:nvSpPr>
        <p:spPr/>
        <p:txBody>
          <a:bodyPr/>
          <a:lstStyle/>
          <a:p>
            <a:r>
              <a:rPr lang="en-GB" sz="3200" dirty="0">
                <a:latin typeface="Montserrat Regular"/>
              </a:rPr>
              <a:t>Blending of Aggregates</a:t>
            </a:r>
          </a:p>
        </p:txBody>
      </p:sp>
      <p:sp>
        <p:nvSpPr>
          <p:cNvPr id="32771" name="Text Box 3">
            <a:extLst>
              <a:ext uri="{FF2B5EF4-FFF2-40B4-BE49-F238E27FC236}">
                <a16:creationId xmlns:a16="http://schemas.microsoft.com/office/drawing/2014/main" id="{FD2B76DE-9C73-7CC0-D8A3-D523B5A6BA40}"/>
              </a:ext>
            </a:extLst>
          </p:cNvPr>
          <p:cNvSpPr txBox="1">
            <a:spLocks noGrp="1" noChangeArrowheads="1"/>
          </p:cNvSpPr>
          <p:nvPr>
            <p:ph type="body" sz="quarter" idx="11"/>
          </p:nvPr>
        </p:nvSpPr>
        <p:spPr>
          <a:noFill/>
          <a:ln/>
          <a:extLst>
            <a:ext uri="{91240B29-F687-4F45-9708-019B960494DF}">
              <a14:hiddenLine xmlns:a14="http://schemas.microsoft.com/office/drawing/2010/main" w="12700" cap="sq" cmpd="sng">
                <a:solidFill>
                  <a:schemeClr val="tx1"/>
                </a:solidFill>
                <a:prstDash val="solid"/>
                <a:miter lim="800000"/>
                <a:headEnd type="none" w="sm" len="sm"/>
                <a:tailEnd type="none" w="sm" len="sm"/>
              </a14:hiddenLine>
            </a:ext>
          </a:extLst>
        </p:spPr>
        <p:txBody>
          <a:bodyPr lIns="92075" tIns="46038" rIns="92075" bIns="46038">
            <a:normAutofit lnSpcReduction="10000"/>
          </a:bodyPr>
          <a:lstStyle/>
          <a:p>
            <a:pPr marL="228600" indent="-228600">
              <a:buFont typeface="Arial"/>
              <a:buChar char="•"/>
            </a:pPr>
            <a:r>
              <a:rPr lang="en-GB" sz="2400" b="1" dirty="0"/>
              <a:t>P = Aa + Bb + Cc + ….</a:t>
            </a:r>
          </a:p>
          <a:p>
            <a:pPr marL="457200" lvl="1" indent="-228600">
              <a:buFont typeface="Arial"/>
              <a:buChar char="–"/>
            </a:pPr>
            <a:r>
              <a:rPr lang="en-GB" sz="2200" dirty="0"/>
              <a:t>Where:</a:t>
            </a:r>
          </a:p>
          <a:p>
            <a:pPr marL="457200" lvl="1" indent="-228600">
              <a:buFont typeface="Arial"/>
              <a:buChar char="–"/>
            </a:pPr>
            <a:r>
              <a:rPr lang="en-GB" sz="2200" dirty="0"/>
              <a:t>P = % passing a given sieve for blended aggregates A, B, C, …</a:t>
            </a:r>
          </a:p>
          <a:p>
            <a:pPr marL="457200" lvl="1" indent="-228600">
              <a:buFont typeface="Arial"/>
              <a:buChar char="–"/>
            </a:pPr>
            <a:r>
              <a:rPr lang="en-GB" sz="2200" dirty="0"/>
              <a:t>A, B, C, … = % material passing a given sieve for each aggregate A, B, C, …</a:t>
            </a:r>
          </a:p>
          <a:p>
            <a:pPr marL="457200" lvl="1" indent="-228600">
              <a:buFont typeface="Arial"/>
              <a:buChar char="–"/>
            </a:pPr>
            <a:r>
              <a:rPr lang="en-GB" sz="2200" dirty="0"/>
              <a:t>a, b, c, … = Proportions (decimal fractions) of aggregates A, B, C, … to be used in blend</a:t>
            </a:r>
          </a:p>
        </p:txBody>
      </p:sp>
      <p:sp>
        <p:nvSpPr>
          <p:cNvPr id="2" name="Symbol zastępczy numeru slajdu 5">
            <a:extLst>
              <a:ext uri="{FF2B5EF4-FFF2-40B4-BE49-F238E27FC236}">
                <a16:creationId xmlns:a16="http://schemas.microsoft.com/office/drawing/2014/main" id="{96D8AAFB-EF40-7C51-83AE-158FD8DD1C65}"/>
              </a:ext>
            </a:extLst>
          </p:cNvPr>
          <p:cNvSpPr>
            <a:spLocks noGrp="1"/>
          </p:cNvSpPr>
          <p:nvPr>
            <p:ph type="sldNum" sz="quarter" idx="4294967295"/>
          </p:nvPr>
        </p:nvSpPr>
        <p:spPr>
          <a:xfrm>
            <a:off x="0" y="6486525"/>
            <a:ext cx="234950" cy="241300"/>
          </a:xfrm>
        </p:spPr>
        <p:txBody>
          <a:bodyPr/>
          <a:lstStyle/>
          <a:p>
            <a:fld id="{A186F2BF-5E7A-4D2E-908F-9E28C4310066}" type="slidenum">
              <a:rPr lang="en-US" altLang="pl-PL"/>
              <a:pPr/>
              <a:t>24</a:t>
            </a:fld>
            <a:endParaRPr lang="en-US" altLang="pl-PL"/>
          </a:p>
        </p:txBody>
      </p:sp>
    </p:spTree>
    <p:extLst>
      <p:ext uri="{BB962C8B-B14F-4D97-AF65-F5344CB8AC3E}">
        <p14:creationId xmlns:p14="http://schemas.microsoft.com/office/powerpoint/2010/main" val="1974951311"/>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152E294D-86EA-355B-54A6-072443DA4947}"/>
              </a:ext>
            </a:extLst>
          </p:cNvPr>
          <p:cNvSpPr>
            <a:spLocks noGrp="1" noChangeArrowheads="1"/>
          </p:cNvSpPr>
          <p:nvPr>
            <p:ph type="title"/>
          </p:nvPr>
        </p:nvSpPr>
        <p:spPr/>
        <p:txBody>
          <a:bodyPr/>
          <a:lstStyle/>
          <a:p>
            <a:r>
              <a:rPr lang="en-GB" sz="3200" dirty="0">
                <a:latin typeface="Montserrat Regular"/>
              </a:rPr>
              <a:t>Blending of Aggregates</a:t>
            </a:r>
          </a:p>
        </p:txBody>
      </p:sp>
      <p:sp>
        <p:nvSpPr>
          <p:cNvPr id="2" name="Symbol zastępczy numeru slajdu 5">
            <a:extLst>
              <a:ext uri="{FF2B5EF4-FFF2-40B4-BE49-F238E27FC236}">
                <a16:creationId xmlns:a16="http://schemas.microsoft.com/office/drawing/2014/main" id="{E99FADE7-17AA-1C8E-241B-3B6AEB7600C2}"/>
              </a:ext>
            </a:extLst>
          </p:cNvPr>
          <p:cNvSpPr>
            <a:spLocks noGrp="1"/>
          </p:cNvSpPr>
          <p:nvPr>
            <p:ph type="sldNum" sz="quarter" idx="4294967295"/>
          </p:nvPr>
        </p:nvSpPr>
        <p:spPr>
          <a:xfrm>
            <a:off x="11957050" y="6464300"/>
            <a:ext cx="234950" cy="241300"/>
          </a:xfrm>
        </p:spPr>
        <p:txBody>
          <a:bodyPr/>
          <a:lstStyle/>
          <a:p>
            <a:fld id="{CE2B5E0C-4A71-4169-A024-764A42A4826D}" type="slidenum">
              <a:rPr lang="en-US" altLang="pl-PL"/>
              <a:pPr/>
              <a:t>25</a:t>
            </a:fld>
            <a:endParaRPr lang="en-US" altLang="pl-PL"/>
          </a:p>
        </p:txBody>
      </p:sp>
      <p:sp>
        <p:nvSpPr>
          <p:cNvPr id="33795" name="Rectangle 3">
            <a:extLst>
              <a:ext uri="{FF2B5EF4-FFF2-40B4-BE49-F238E27FC236}">
                <a16:creationId xmlns:a16="http://schemas.microsoft.com/office/drawing/2014/main" id="{0A71769B-4868-FB1E-3E27-5181589FE6E8}"/>
              </a:ext>
            </a:extLst>
          </p:cNvPr>
          <p:cNvSpPr>
            <a:spLocks noChangeArrowheads="1"/>
          </p:cNvSpPr>
          <p:nvPr/>
        </p:nvSpPr>
        <p:spPr bwMode="auto">
          <a:xfrm>
            <a:off x="1898651" y="1760539"/>
            <a:ext cx="8397875" cy="4645025"/>
          </a:xfrm>
          <a:prstGeom prst="rect">
            <a:avLst/>
          </a:prstGeom>
          <a:noFill/>
          <a:ln w="25400" cap="sq">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3796" name="Rectangle 4">
            <a:extLst>
              <a:ext uri="{FF2B5EF4-FFF2-40B4-BE49-F238E27FC236}">
                <a16:creationId xmlns:a16="http://schemas.microsoft.com/office/drawing/2014/main" id="{081951E4-23DE-55F6-5616-0667DDDDC3DA}"/>
              </a:ext>
            </a:extLst>
          </p:cNvPr>
          <p:cNvSpPr>
            <a:spLocks noChangeArrowheads="1"/>
          </p:cNvSpPr>
          <p:nvPr/>
        </p:nvSpPr>
        <p:spPr bwMode="auto">
          <a:xfrm>
            <a:off x="5160963" y="1760539"/>
            <a:ext cx="2106612" cy="4645025"/>
          </a:xfrm>
          <a:prstGeom prst="rect">
            <a:avLst/>
          </a:prstGeom>
          <a:noFill/>
          <a:ln w="12700" cap="sq">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3797" name="Rectangle 5">
            <a:extLst>
              <a:ext uri="{FF2B5EF4-FFF2-40B4-BE49-F238E27FC236}">
                <a16:creationId xmlns:a16="http://schemas.microsoft.com/office/drawing/2014/main" id="{906E533D-105E-3545-68ED-0C144B429337}"/>
              </a:ext>
            </a:extLst>
          </p:cNvPr>
          <p:cNvSpPr>
            <a:spLocks noChangeArrowheads="1"/>
          </p:cNvSpPr>
          <p:nvPr/>
        </p:nvSpPr>
        <p:spPr bwMode="auto">
          <a:xfrm>
            <a:off x="7267575" y="1760539"/>
            <a:ext cx="1555750" cy="4645025"/>
          </a:xfrm>
          <a:prstGeom prst="rect">
            <a:avLst/>
          </a:prstGeom>
          <a:noFill/>
          <a:ln w="12700" cap="sq">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3798" name="Rectangle 6">
            <a:extLst>
              <a:ext uri="{FF2B5EF4-FFF2-40B4-BE49-F238E27FC236}">
                <a16:creationId xmlns:a16="http://schemas.microsoft.com/office/drawing/2014/main" id="{F20A34B8-252D-82E4-0DD7-2748FDDE17CA}"/>
              </a:ext>
            </a:extLst>
          </p:cNvPr>
          <p:cNvSpPr>
            <a:spLocks noChangeArrowheads="1"/>
          </p:cNvSpPr>
          <p:nvPr/>
        </p:nvSpPr>
        <p:spPr bwMode="auto">
          <a:xfrm>
            <a:off x="8826501" y="1760539"/>
            <a:ext cx="1470025" cy="4645025"/>
          </a:xfrm>
          <a:prstGeom prst="rect">
            <a:avLst/>
          </a:prstGeom>
          <a:noFill/>
          <a:ln w="12700" cap="sq">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3799" name="Rectangle 7">
            <a:extLst>
              <a:ext uri="{FF2B5EF4-FFF2-40B4-BE49-F238E27FC236}">
                <a16:creationId xmlns:a16="http://schemas.microsoft.com/office/drawing/2014/main" id="{329E8F42-5ED3-F6F5-F27B-E18C7449452A}"/>
              </a:ext>
            </a:extLst>
          </p:cNvPr>
          <p:cNvSpPr>
            <a:spLocks noChangeArrowheads="1"/>
          </p:cNvSpPr>
          <p:nvPr/>
        </p:nvSpPr>
        <p:spPr bwMode="auto">
          <a:xfrm>
            <a:off x="3051176" y="1760539"/>
            <a:ext cx="2106613" cy="4645025"/>
          </a:xfrm>
          <a:prstGeom prst="rect">
            <a:avLst/>
          </a:prstGeom>
          <a:noFill/>
          <a:ln w="12700" cap="sq">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3800" name="Line 8">
            <a:extLst>
              <a:ext uri="{FF2B5EF4-FFF2-40B4-BE49-F238E27FC236}">
                <a16:creationId xmlns:a16="http://schemas.microsoft.com/office/drawing/2014/main" id="{572FAB4E-1483-43CB-639E-35C80FE7C7AA}"/>
              </a:ext>
            </a:extLst>
          </p:cNvPr>
          <p:cNvSpPr>
            <a:spLocks noChangeShapeType="1"/>
          </p:cNvSpPr>
          <p:nvPr/>
        </p:nvSpPr>
        <p:spPr bwMode="auto">
          <a:xfrm>
            <a:off x="1898651" y="2365375"/>
            <a:ext cx="5324475"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3801" name="Text Box 9">
            <a:extLst>
              <a:ext uri="{FF2B5EF4-FFF2-40B4-BE49-F238E27FC236}">
                <a16:creationId xmlns:a16="http://schemas.microsoft.com/office/drawing/2014/main" id="{C888DD7F-C1FA-2D7C-75A5-F4C32FCA3A80}"/>
              </a:ext>
            </a:extLst>
          </p:cNvPr>
          <p:cNvSpPr txBox="1">
            <a:spLocks noChangeArrowheads="1"/>
          </p:cNvSpPr>
          <p:nvPr/>
        </p:nvSpPr>
        <p:spPr bwMode="auto">
          <a:xfrm>
            <a:off x="5472114" y="1782764"/>
            <a:ext cx="1755609"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3200"/>
              <a:t>Agg. #2</a:t>
            </a:r>
          </a:p>
        </p:txBody>
      </p:sp>
      <p:sp>
        <p:nvSpPr>
          <p:cNvPr id="33802" name="Text Box 10">
            <a:extLst>
              <a:ext uri="{FF2B5EF4-FFF2-40B4-BE49-F238E27FC236}">
                <a16:creationId xmlns:a16="http://schemas.microsoft.com/office/drawing/2014/main" id="{D1CE0707-B925-C3E9-CA53-F11E9732EF56}"/>
              </a:ext>
            </a:extLst>
          </p:cNvPr>
          <p:cNvSpPr txBox="1">
            <a:spLocks noChangeArrowheads="1"/>
          </p:cNvSpPr>
          <p:nvPr/>
        </p:nvSpPr>
        <p:spPr bwMode="auto">
          <a:xfrm>
            <a:off x="3308350" y="1754189"/>
            <a:ext cx="167065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3200"/>
              <a:t>Agg. #1</a:t>
            </a:r>
          </a:p>
        </p:txBody>
      </p:sp>
      <p:sp>
        <p:nvSpPr>
          <p:cNvPr id="33803" name="Text Box 11">
            <a:extLst>
              <a:ext uri="{FF2B5EF4-FFF2-40B4-BE49-F238E27FC236}">
                <a16:creationId xmlns:a16="http://schemas.microsoft.com/office/drawing/2014/main" id="{9A871206-3E3F-FBC8-B245-7B09AD2A6F2C}"/>
              </a:ext>
            </a:extLst>
          </p:cNvPr>
          <p:cNvSpPr txBox="1">
            <a:spLocks noChangeArrowheads="1"/>
          </p:cNvSpPr>
          <p:nvPr/>
        </p:nvSpPr>
        <p:spPr bwMode="auto">
          <a:xfrm>
            <a:off x="7494588" y="2347914"/>
            <a:ext cx="140936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3200"/>
              <a:t>Blend</a:t>
            </a:r>
          </a:p>
        </p:txBody>
      </p:sp>
      <p:sp>
        <p:nvSpPr>
          <p:cNvPr id="33804" name="Text Box 12">
            <a:extLst>
              <a:ext uri="{FF2B5EF4-FFF2-40B4-BE49-F238E27FC236}">
                <a16:creationId xmlns:a16="http://schemas.microsoft.com/office/drawing/2014/main" id="{6FB94BA7-A1A1-D604-2124-93B4AA1380AA}"/>
              </a:ext>
            </a:extLst>
          </p:cNvPr>
          <p:cNvSpPr txBox="1">
            <a:spLocks noChangeArrowheads="1"/>
          </p:cNvSpPr>
          <p:nvPr/>
        </p:nvSpPr>
        <p:spPr bwMode="auto">
          <a:xfrm>
            <a:off x="8820150" y="2362201"/>
            <a:ext cx="1524776"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3200"/>
              <a:t>Target</a:t>
            </a:r>
          </a:p>
        </p:txBody>
      </p:sp>
      <p:sp>
        <p:nvSpPr>
          <p:cNvPr id="33805" name="Text Box 13">
            <a:extLst>
              <a:ext uri="{FF2B5EF4-FFF2-40B4-BE49-F238E27FC236}">
                <a16:creationId xmlns:a16="http://schemas.microsoft.com/office/drawing/2014/main" id="{A3894EF4-20C9-9DF2-606C-ABDEE434283E}"/>
              </a:ext>
            </a:extLst>
          </p:cNvPr>
          <p:cNvSpPr txBox="1">
            <a:spLocks noChangeArrowheads="1"/>
          </p:cNvSpPr>
          <p:nvPr/>
        </p:nvSpPr>
        <p:spPr bwMode="auto">
          <a:xfrm>
            <a:off x="1893888" y="1895475"/>
            <a:ext cx="1441420" cy="424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a:t>Material</a:t>
            </a:r>
          </a:p>
        </p:txBody>
      </p:sp>
      <p:sp>
        <p:nvSpPr>
          <p:cNvPr id="33806" name="Line 14">
            <a:extLst>
              <a:ext uri="{FF2B5EF4-FFF2-40B4-BE49-F238E27FC236}">
                <a16:creationId xmlns:a16="http://schemas.microsoft.com/office/drawing/2014/main" id="{2F5C6CD7-2FE3-A5F5-A13C-6C5E079BFB9C}"/>
              </a:ext>
            </a:extLst>
          </p:cNvPr>
          <p:cNvSpPr>
            <a:spLocks noChangeShapeType="1"/>
          </p:cNvSpPr>
          <p:nvPr/>
        </p:nvSpPr>
        <p:spPr bwMode="auto">
          <a:xfrm>
            <a:off x="4092575" y="2841625"/>
            <a:ext cx="0" cy="3506788"/>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3807" name="Line 15">
            <a:extLst>
              <a:ext uri="{FF2B5EF4-FFF2-40B4-BE49-F238E27FC236}">
                <a16:creationId xmlns:a16="http://schemas.microsoft.com/office/drawing/2014/main" id="{1F8AE545-0B01-ED69-5248-C6E0A07CECC1}"/>
              </a:ext>
            </a:extLst>
          </p:cNvPr>
          <p:cNvSpPr>
            <a:spLocks noChangeShapeType="1"/>
          </p:cNvSpPr>
          <p:nvPr/>
        </p:nvSpPr>
        <p:spPr bwMode="auto">
          <a:xfrm>
            <a:off x="6170613" y="2870201"/>
            <a:ext cx="0" cy="3535363"/>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3808" name="Line 16">
            <a:extLst>
              <a:ext uri="{FF2B5EF4-FFF2-40B4-BE49-F238E27FC236}">
                <a16:creationId xmlns:a16="http://schemas.microsoft.com/office/drawing/2014/main" id="{4199261C-080F-0E49-E7E8-E64E3FF527DE}"/>
              </a:ext>
            </a:extLst>
          </p:cNvPr>
          <p:cNvSpPr>
            <a:spLocks noChangeShapeType="1"/>
          </p:cNvSpPr>
          <p:nvPr/>
        </p:nvSpPr>
        <p:spPr bwMode="auto">
          <a:xfrm>
            <a:off x="1870075" y="3505200"/>
            <a:ext cx="8428038"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3809" name="Text Box 17">
            <a:extLst>
              <a:ext uri="{FF2B5EF4-FFF2-40B4-BE49-F238E27FC236}">
                <a16:creationId xmlns:a16="http://schemas.microsoft.com/office/drawing/2014/main" id="{921F310C-841A-1F13-7496-F4332C0F675A}"/>
              </a:ext>
            </a:extLst>
          </p:cNvPr>
          <p:cNvSpPr txBox="1">
            <a:spLocks noChangeArrowheads="1"/>
          </p:cNvSpPr>
          <p:nvPr/>
        </p:nvSpPr>
        <p:spPr bwMode="auto">
          <a:xfrm>
            <a:off x="5086003" y="2827339"/>
            <a:ext cx="1188147" cy="941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a:t>
            </a:r>
          </a:p>
          <a:p>
            <a:pPr algn="ctr"/>
            <a:r>
              <a:rPr lang="en-US" altLang="pl-PL" sz="2000"/>
              <a:t>Passing</a:t>
            </a:r>
          </a:p>
        </p:txBody>
      </p:sp>
      <p:sp>
        <p:nvSpPr>
          <p:cNvPr id="33810" name="Text Box 18">
            <a:extLst>
              <a:ext uri="{FF2B5EF4-FFF2-40B4-BE49-F238E27FC236}">
                <a16:creationId xmlns:a16="http://schemas.microsoft.com/office/drawing/2014/main" id="{D4F9E5B3-E144-3F24-CA81-BA2AD76603C5}"/>
              </a:ext>
            </a:extLst>
          </p:cNvPr>
          <p:cNvSpPr txBox="1">
            <a:spLocks noChangeArrowheads="1"/>
          </p:cNvSpPr>
          <p:nvPr/>
        </p:nvSpPr>
        <p:spPr bwMode="auto">
          <a:xfrm>
            <a:off x="2936528" y="2825751"/>
            <a:ext cx="1188147" cy="941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dirty="0"/>
              <a:t>%</a:t>
            </a:r>
          </a:p>
          <a:p>
            <a:pPr algn="ctr"/>
            <a:r>
              <a:rPr lang="en-US" altLang="pl-PL" sz="2000" dirty="0"/>
              <a:t>Passing</a:t>
            </a:r>
          </a:p>
        </p:txBody>
      </p:sp>
      <p:sp>
        <p:nvSpPr>
          <p:cNvPr id="33811" name="Line 19">
            <a:extLst>
              <a:ext uri="{FF2B5EF4-FFF2-40B4-BE49-F238E27FC236}">
                <a16:creationId xmlns:a16="http://schemas.microsoft.com/office/drawing/2014/main" id="{0C9439FC-60E8-661A-66F4-2D4BD80A33B2}"/>
              </a:ext>
            </a:extLst>
          </p:cNvPr>
          <p:cNvSpPr>
            <a:spLocks noChangeShapeType="1"/>
          </p:cNvSpPr>
          <p:nvPr/>
        </p:nvSpPr>
        <p:spPr bwMode="auto">
          <a:xfrm>
            <a:off x="1870075" y="2855913"/>
            <a:ext cx="5411788"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3812" name="Text Box 20">
            <a:extLst>
              <a:ext uri="{FF2B5EF4-FFF2-40B4-BE49-F238E27FC236}">
                <a16:creationId xmlns:a16="http://schemas.microsoft.com/office/drawing/2014/main" id="{CB552F9F-CAAC-F985-14F3-4BDBA2EBB7C3}"/>
              </a:ext>
            </a:extLst>
          </p:cNvPr>
          <p:cNvSpPr txBox="1">
            <a:spLocks noChangeArrowheads="1"/>
          </p:cNvSpPr>
          <p:nvPr/>
        </p:nvSpPr>
        <p:spPr bwMode="auto">
          <a:xfrm>
            <a:off x="1954640" y="2459038"/>
            <a:ext cx="1027846" cy="34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1800"/>
              <a:t>% Used</a:t>
            </a:r>
          </a:p>
        </p:txBody>
      </p:sp>
      <p:sp>
        <p:nvSpPr>
          <p:cNvPr id="33813" name="Text Box 21">
            <a:extLst>
              <a:ext uri="{FF2B5EF4-FFF2-40B4-BE49-F238E27FC236}">
                <a16:creationId xmlns:a16="http://schemas.microsoft.com/office/drawing/2014/main" id="{31DE70F4-92C5-BA89-2E6A-B858F60D14DB}"/>
              </a:ext>
            </a:extLst>
          </p:cNvPr>
          <p:cNvSpPr txBox="1">
            <a:spLocks noChangeArrowheads="1"/>
          </p:cNvSpPr>
          <p:nvPr/>
        </p:nvSpPr>
        <p:spPr bwMode="auto">
          <a:xfrm>
            <a:off x="1827218" y="2995613"/>
            <a:ext cx="1279517" cy="34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1800"/>
              <a:t>U.S. Sieve</a:t>
            </a:r>
          </a:p>
        </p:txBody>
      </p:sp>
      <p:sp>
        <p:nvSpPr>
          <p:cNvPr id="33814" name="Text Box 22">
            <a:extLst>
              <a:ext uri="{FF2B5EF4-FFF2-40B4-BE49-F238E27FC236}">
                <a16:creationId xmlns:a16="http://schemas.microsoft.com/office/drawing/2014/main" id="{BE8733E3-9D5C-E974-B2C2-7CF0C5A5B0B1}"/>
              </a:ext>
            </a:extLst>
          </p:cNvPr>
          <p:cNvSpPr txBox="1">
            <a:spLocks noChangeArrowheads="1"/>
          </p:cNvSpPr>
          <p:nvPr/>
        </p:nvSpPr>
        <p:spPr bwMode="auto">
          <a:xfrm>
            <a:off x="6245232" y="2841626"/>
            <a:ext cx="950901" cy="941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a:t>
            </a:r>
          </a:p>
          <a:p>
            <a:pPr algn="ctr"/>
            <a:r>
              <a:rPr lang="en-US" altLang="pl-PL" sz="2000"/>
              <a:t>Batch</a:t>
            </a:r>
          </a:p>
        </p:txBody>
      </p:sp>
      <p:sp>
        <p:nvSpPr>
          <p:cNvPr id="33815" name="Text Box 23">
            <a:extLst>
              <a:ext uri="{FF2B5EF4-FFF2-40B4-BE49-F238E27FC236}">
                <a16:creationId xmlns:a16="http://schemas.microsoft.com/office/drawing/2014/main" id="{207C36FE-AB31-36C9-763C-72CC26AAE6D8}"/>
              </a:ext>
            </a:extLst>
          </p:cNvPr>
          <p:cNvSpPr txBox="1">
            <a:spLocks noChangeArrowheads="1"/>
          </p:cNvSpPr>
          <p:nvPr/>
        </p:nvSpPr>
        <p:spPr bwMode="auto">
          <a:xfrm>
            <a:off x="4095757" y="2841626"/>
            <a:ext cx="950901" cy="941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a:t>
            </a:r>
          </a:p>
          <a:p>
            <a:pPr algn="ctr"/>
            <a:r>
              <a:rPr lang="en-US" altLang="pl-PL" sz="2000"/>
              <a:t>Batch</a:t>
            </a:r>
          </a:p>
        </p:txBody>
      </p:sp>
      <p:sp>
        <p:nvSpPr>
          <p:cNvPr id="33816" name="Text Box 24">
            <a:extLst>
              <a:ext uri="{FF2B5EF4-FFF2-40B4-BE49-F238E27FC236}">
                <a16:creationId xmlns:a16="http://schemas.microsoft.com/office/drawing/2014/main" id="{3DF7F5E6-4E8F-3059-42F9-3968D924242E}"/>
              </a:ext>
            </a:extLst>
          </p:cNvPr>
          <p:cNvSpPr txBox="1">
            <a:spLocks noChangeArrowheads="1"/>
          </p:cNvSpPr>
          <p:nvPr/>
        </p:nvSpPr>
        <p:spPr bwMode="auto">
          <a:xfrm>
            <a:off x="2066650" y="3881438"/>
            <a:ext cx="84510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No. 4</a:t>
            </a:r>
          </a:p>
        </p:txBody>
      </p:sp>
      <p:sp>
        <p:nvSpPr>
          <p:cNvPr id="33817" name="Text Box 25">
            <a:extLst>
              <a:ext uri="{FF2B5EF4-FFF2-40B4-BE49-F238E27FC236}">
                <a16:creationId xmlns:a16="http://schemas.microsoft.com/office/drawing/2014/main" id="{B1BE88CF-9D74-08BB-118B-3316C49C7249}"/>
              </a:ext>
            </a:extLst>
          </p:cNvPr>
          <p:cNvSpPr txBox="1">
            <a:spLocks noChangeArrowheads="1"/>
          </p:cNvSpPr>
          <p:nvPr/>
        </p:nvSpPr>
        <p:spPr bwMode="auto">
          <a:xfrm>
            <a:off x="2069856" y="4183063"/>
            <a:ext cx="83869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No. 8</a:t>
            </a:r>
          </a:p>
        </p:txBody>
      </p:sp>
      <p:sp>
        <p:nvSpPr>
          <p:cNvPr id="33818" name="Text Box 26">
            <a:extLst>
              <a:ext uri="{FF2B5EF4-FFF2-40B4-BE49-F238E27FC236}">
                <a16:creationId xmlns:a16="http://schemas.microsoft.com/office/drawing/2014/main" id="{46A2948A-AC6B-CD33-A789-DEC60C8FF83E}"/>
              </a:ext>
            </a:extLst>
          </p:cNvPr>
          <p:cNvSpPr txBox="1">
            <a:spLocks noChangeArrowheads="1"/>
          </p:cNvSpPr>
          <p:nvPr/>
        </p:nvSpPr>
        <p:spPr bwMode="auto">
          <a:xfrm>
            <a:off x="2027376" y="4500563"/>
            <a:ext cx="92365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No. 16</a:t>
            </a:r>
          </a:p>
        </p:txBody>
      </p:sp>
      <p:sp>
        <p:nvSpPr>
          <p:cNvPr id="33819" name="Text Box 27">
            <a:extLst>
              <a:ext uri="{FF2B5EF4-FFF2-40B4-BE49-F238E27FC236}">
                <a16:creationId xmlns:a16="http://schemas.microsoft.com/office/drawing/2014/main" id="{93152C05-8F7C-E907-108E-3548CC1BEC94}"/>
              </a:ext>
            </a:extLst>
          </p:cNvPr>
          <p:cNvSpPr txBox="1">
            <a:spLocks noChangeArrowheads="1"/>
          </p:cNvSpPr>
          <p:nvPr/>
        </p:nvSpPr>
        <p:spPr bwMode="auto">
          <a:xfrm>
            <a:off x="1994513" y="4832350"/>
            <a:ext cx="98937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No. 30</a:t>
            </a:r>
          </a:p>
        </p:txBody>
      </p:sp>
      <p:sp>
        <p:nvSpPr>
          <p:cNvPr id="33820" name="Text Box 28">
            <a:extLst>
              <a:ext uri="{FF2B5EF4-FFF2-40B4-BE49-F238E27FC236}">
                <a16:creationId xmlns:a16="http://schemas.microsoft.com/office/drawing/2014/main" id="{5A7BFA39-3332-931C-654D-6DAFB7D44C3C}"/>
              </a:ext>
            </a:extLst>
          </p:cNvPr>
          <p:cNvSpPr txBox="1">
            <a:spLocks noChangeArrowheads="1"/>
          </p:cNvSpPr>
          <p:nvPr/>
        </p:nvSpPr>
        <p:spPr bwMode="auto">
          <a:xfrm>
            <a:off x="1993713" y="5180013"/>
            <a:ext cx="99097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No. 50</a:t>
            </a:r>
          </a:p>
        </p:txBody>
      </p:sp>
      <p:sp>
        <p:nvSpPr>
          <p:cNvPr id="33821" name="Text Box 29">
            <a:extLst>
              <a:ext uri="{FF2B5EF4-FFF2-40B4-BE49-F238E27FC236}">
                <a16:creationId xmlns:a16="http://schemas.microsoft.com/office/drawing/2014/main" id="{E96814D7-4625-37C3-5C5B-0BA6B75080B1}"/>
              </a:ext>
            </a:extLst>
          </p:cNvPr>
          <p:cNvSpPr txBox="1">
            <a:spLocks noChangeArrowheads="1"/>
          </p:cNvSpPr>
          <p:nvPr/>
        </p:nvSpPr>
        <p:spPr bwMode="auto">
          <a:xfrm>
            <a:off x="1920915" y="5524500"/>
            <a:ext cx="110799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No. 100</a:t>
            </a:r>
          </a:p>
        </p:txBody>
      </p:sp>
      <p:sp>
        <p:nvSpPr>
          <p:cNvPr id="33822" name="Text Box 30">
            <a:extLst>
              <a:ext uri="{FF2B5EF4-FFF2-40B4-BE49-F238E27FC236}">
                <a16:creationId xmlns:a16="http://schemas.microsoft.com/office/drawing/2014/main" id="{4F483FD2-8F70-ACE4-571F-D4F0F7B2A8A9}"/>
              </a:ext>
            </a:extLst>
          </p:cNvPr>
          <p:cNvSpPr txBox="1">
            <a:spLocks noChangeArrowheads="1"/>
          </p:cNvSpPr>
          <p:nvPr/>
        </p:nvSpPr>
        <p:spPr bwMode="auto">
          <a:xfrm>
            <a:off x="1908754" y="5929313"/>
            <a:ext cx="116089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No. 200</a:t>
            </a:r>
          </a:p>
        </p:txBody>
      </p:sp>
      <p:sp>
        <p:nvSpPr>
          <p:cNvPr id="33823" name="Text Box 31">
            <a:extLst>
              <a:ext uri="{FF2B5EF4-FFF2-40B4-BE49-F238E27FC236}">
                <a16:creationId xmlns:a16="http://schemas.microsoft.com/office/drawing/2014/main" id="{654DD51B-24ED-08C9-B018-FA161A49B69A}"/>
              </a:ext>
            </a:extLst>
          </p:cNvPr>
          <p:cNvSpPr txBox="1">
            <a:spLocks noChangeArrowheads="1"/>
          </p:cNvSpPr>
          <p:nvPr/>
        </p:nvSpPr>
        <p:spPr bwMode="auto">
          <a:xfrm>
            <a:off x="2117937" y="3548063"/>
            <a:ext cx="74411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3/8 “</a:t>
            </a:r>
          </a:p>
        </p:txBody>
      </p:sp>
      <p:sp>
        <p:nvSpPr>
          <p:cNvPr id="33824" name="Line 32">
            <a:extLst>
              <a:ext uri="{FF2B5EF4-FFF2-40B4-BE49-F238E27FC236}">
                <a16:creationId xmlns:a16="http://schemas.microsoft.com/office/drawing/2014/main" id="{DD69F55E-05AD-32F3-51D4-6069039FC374}"/>
              </a:ext>
            </a:extLst>
          </p:cNvPr>
          <p:cNvSpPr>
            <a:spLocks noChangeShapeType="1"/>
          </p:cNvSpPr>
          <p:nvPr/>
        </p:nvSpPr>
        <p:spPr bwMode="auto">
          <a:xfrm>
            <a:off x="1884363" y="5556250"/>
            <a:ext cx="8399462"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3825" name="Line 33">
            <a:extLst>
              <a:ext uri="{FF2B5EF4-FFF2-40B4-BE49-F238E27FC236}">
                <a16:creationId xmlns:a16="http://schemas.microsoft.com/office/drawing/2014/main" id="{02A77A22-6192-EED4-A39E-1E68DF9ABDE2}"/>
              </a:ext>
            </a:extLst>
          </p:cNvPr>
          <p:cNvSpPr>
            <a:spLocks noChangeShapeType="1"/>
          </p:cNvSpPr>
          <p:nvPr/>
        </p:nvSpPr>
        <p:spPr bwMode="auto">
          <a:xfrm>
            <a:off x="1884363" y="5195888"/>
            <a:ext cx="8399462"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3826" name="Line 34">
            <a:extLst>
              <a:ext uri="{FF2B5EF4-FFF2-40B4-BE49-F238E27FC236}">
                <a16:creationId xmlns:a16="http://schemas.microsoft.com/office/drawing/2014/main" id="{5014E067-FA5E-1B4F-3269-41F78AD52B00}"/>
              </a:ext>
            </a:extLst>
          </p:cNvPr>
          <p:cNvSpPr>
            <a:spLocks noChangeShapeType="1"/>
          </p:cNvSpPr>
          <p:nvPr/>
        </p:nvSpPr>
        <p:spPr bwMode="auto">
          <a:xfrm>
            <a:off x="1884363" y="4864100"/>
            <a:ext cx="8399462"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3827" name="Line 35">
            <a:extLst>
              <a:ext uri="{FF2B5EF4-FFF2-40B4-BE49-F238E27FC236}">
                <a16:creationId xmlns:a16="http://schemas.microsoft.com/office/drawing/2014/main" id="{79DD6ECC-A44C-2C1D-BCB6-124DA0C9085D}"/>
              </a:ext>
            </a:extLst>
          </p:cNvPr>
          <p:cNvSpPr>
            <a:spLocks noChangeShapeType="1"/>
          </p:cNvSpPr>
          <p:nvPr/>
        </p:nvSpPr>
        <p:spPr bwMode="auto">
          <a:xfrm>
            <a:off x="1884363" y="4532313"/>
            <a:ext cx="8399462"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3828" name="Line 36">
            <a:extLst>
              <a:ext uri="{FF2B5EF4-FFF2-40B4-BE49-F238E27FC236}">
                <a16:creationId xmlns:a16="http://schemas.microsoft.com/office/drawing/2014/main" id="{C7AC5AA8-A0BB-30D4-8821-1ADC6DABF516}"/>
              </a:ext>
            </a:extLst>
          </p:cNvPr>
          <p:cNvSpPr>
            <a:spLocks noChangeShapeType="1"/>
          </p:cNvSpPr>
          <p:nvPr/>
        </p:nvSpPr>
        <p:spPr bwMode="auto">
          <a:xfrm>
            <a:off x="1884363" y="4229100"/>
            <a:ext cx="8399462"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3829" name="Line 37">
            <a:extLst>
              <a:ext uri="{FF2B5EF4-FFF2-40B4-BE49-F238E27FC236}">
                <a16:creationId xmlns:a16="http://schemas.microsoft.com/office/drawing/2014/main" id="{FAD7BCFB-7701-7CB2-396F-DAEA86C401F5}"/>
              </a:ext>
            </a:extLst>
          </p:cNvPr>
          <p:cNvSpPr>
            <a:spLocks noChangeShapeType="1"/>
          </p:cNvSpPr>
          <p:nvPr/>
        </p:nvSpPr>
        <p:spPr bwMode="auto">
          <a:xfrm>
            <a:off x="1884363" y="3925888"/>
            <a:ext cx="8399462"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3830" name="Line 38">
            <a:extLst>
              <a:ext uri="{FF2B5EF4-FFF2-40B4-BE49-F238E27FC236}">
                <a16:creationId xmlns:a16="http://schemas.microsoft.com/office/drawing/2014/main" id="{15AB2E65-B0A7-E6D2-C865-7F78FB68FAD5}"/>
              </a:ext>
            </a:extLst>
          </p:cNvPr>
          <p:cNvSpPr>
            <a:spLocks noChangeShapeType="1"/>
          </p:cNvSpPr>
          <p:nvPr/>
        </p:nvSpPr>
        <p:spPr bwMode="auto">
          <a:xfrm>
            <a:off x="1884363" y="5946775"/>
            <a:ext cx="8399462"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3831" name="Text Box 39">
            <a:extLst>
              <a:ext uri="{FF2B5EF4-FFF2-40B4-BE49-F238E27FC236}">
                <a16:creationId xmlns:a16="http://schemas.microsoft.com/office/drawing/2014/main" id="{257185AB-20C3-1F02-C561-E545DA99EFB0}"/>
              </a:ext>
            </a:extLst>
          </p:cNvPr>
          <p:cNvSpPr txBox="1">
            <a:spLocks noChangeArrowheads="1"/>
          </p:cNvSpPr>
          <p:nvPr/>
        </p:nvSpPr>
        <p:spPr bwMode="auto">
          <a:xfrm>
            <a:off x="3231112" y="3881438"/>
            <a:ext cx="51007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90</a:t>
            </a:r>
          </a:p>
        </p:txBody>
      </p:sp>
      <p:sp>
        <p:nvSpPr>
          <p:cNvPr id="33832" name="Text Box 40">
            <a:extLst>
              <a:ext uri="{FF2B5EF4-FFF2-40B4-BE49-F238E27FC236}">
                <a16:creationId xmlns:a16="http://schemas.microsoft.com/office/drawing/2014/main" id="{3D1C519F-4B3A-CCDD-E1FD-EE13ACC8816C}"/>
              </a:ext>
            </a:extLst>
          </p:cNvPr>
          <p:cNvSpPr txBox="1">
            <a:spLocks noChangeArrowheads="1"/>
          </p:cNvSpPr>
          <p:nvPr/>
        </p:nvSpPr>
        <p:spPr bwMode="auto">
          <a:xfrm>
            <a:off x="3236724" y="4183063"/>
            <a:ext cx="49885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30</a:t>
            </a:r>
          </a:p>
        </p:txBody>
      </p:sp>
      <p:sp>
        <p:nvSpPr>
          <p:cNvPr id="33833" name="Text Box 41">
            <a:extLst>
              <a:ext uri="{FF2B5EF4-FFF2-40B4-BE49-F238E27FC236}">
                <a16:creationId xmlns:a16="http://schemas.microsoft.com/office/drawing/2014/main" id="{615CD7C3-57F3-8F6C-9A40-BFE92142428F}"/>
              </a:ext>
            </a:extLst>
          </p:cNvPr>
          <p:cNvSpPr txBox="1">
            <a:spLocks noChangeArrowheads="1"/>
          </p:cNvSpPr>
          <p:nvPr/>
        </p:nvSpPr>
        <p:spPr bwMode="auto">
          <a:xfrm>
            <a:off x="3318477" y="4500563"/>
            <a:ext cx="33534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7</a:t>
            </a:r>
          </a:p>
        </p:txBody>
      </p:sp>
      <p:sp>
        <p:nvSpPr>
          <p:cNvPr id="33834" name="Text Box 42">
            <a:extLst>
              <a:ext uri="{FF2B5EF4-FFF2-40B4-BE49-F238E27FC236}">
                <a16:creationId xmlns:a16="http://schemas.microsoft.com/office/drawing/2014/main" id="{E662BAF2-0675-8524-CD0C-92C954B3D516}"/>
              </a:ext>
            </a:extLst>
          </p:cNvPr>
          <p:cNvSpPr txBox="1">
            <a:spLocks noChangeArrowheads="1"/>
          </p:cNvSpPr>
          <p:nvPr/>
        </p:nvSpPr>
        <p:spPr bwMode="auto">
          <a:xfrm>
            <a:off x="3321683" y="4832350"/>
            <a:ext cx="32893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3</a:t>
            </a:r>
          </a:p>
        </p:txBody>
      </p:sp>
      <p:sp>
        <p:nvSpPr>
          <p:cNvPr id="33835" name="Text Box 43">
            <a:extLst>
              <a:ext uri="{FF2B5EF4-FFF2-40B4-BE49-F238E27FC236}">
                <a16:creationId xmlns:a16="http://schemas.microsoft.com/office/drawing/2014/main" id="{0C2D70F8-9346-A41A-8EA9-599658671F9A}"/>
              </a:ext>
            </a:extLst>
          </p:cNvPr>
          <p:cNvSpPr txBox="1">
            <a:spLocks noChangeArrowheads="1"/>
          </p:cNvSpPr>
          <p:nvPr/>
        </p:nvSpPr>
        <p:spPr bwMode="auto">
          <a:xfrm>
            <a:off x="3347330" y="5180013"/>
            <a:ext cx="27764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a:t>
            </a:r>
          </a:p>
        </p:txBody>
      </p:sp>
      <p:sp>
        <p:nvSpPr>
          <p:cNvPr id="33836" name="Text Box 44">
            <a:extLst>
              <a:ext uri="{FF2B5EF4-FFF2-40B4-BE49-F238E27FC236}">
                <a16:creationId xmlns:a16="http://schemas.microsoft.com/office/drawing/2014/main" id="{25566F93-0570-B723-90C9-3A8CC8ADC28F}"/>
              </a:ext>
            </a:extLst>
          </p:cNvPr>
          <p:cNvSpPr txBox="1">
            <a:spLocks noChangeArrowheads="1"/>
          </p:cNvSpPr>
          <p:nvPr/>
        </p:nvSpPr>
        <p:spPr bwMode="auto">
          <a:xfrm>
            <a:off x="3294572" y="5524500"/>
            <a:ext cx="35458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0</a:t>
            </a:r>
          </a:p>
        </p:txBody>
      </p:sp>
      <p:sp>
        <p:nvSpPr>
          <p:cNvPr id="33837" name="Text Box 45">
            <a:extLst>
              <a:ext uri="{FF2B5EF4-FFF2-40B4-BE49-F238E27FC236}">
                <a16:creationId xmlns:a16="http://schemas.microsoft.com/office/drawing/2014/main" id="{6634D4B9-D0A0-0786-6D03-1D9E43D093DA}"/>
              </a:ext>
            </a:extLst>
          </p:cNvPr>
          <p:cNvSpPr txBox="1">
            <a:spLocks noChangeArrowheads="1"/>
          </p:cNvSpPr>
          <p:nvPr/>
        </p:nvSpPr>
        <p:spPr bwMode="auto">
          <a:xfrm>
            <a:off x="3308859" y="5929313"/>
            <a:ext cx="35458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0</a:t>
            </a:r>
          </a:p>
        </p:txBody>
      </p:sp>
      <p:sp>
        <p:nvSpPr>
          <p:cNvPr id="33838" name="Text Box 46">
            <a:extLst>
              <a:ext uri="{FF2B5EF4-FFF2-40B4-BE49-F238E27FC236}">
                <a16:creationId xmlns:a16="http://schemas.microsoft.com/office/drawing/2014/main" id="{5B89FFD0-1B61-9C94-ECEF-5C9EC0B6FB82}"/>
              </a:ext>
            </a:extLst>
          </p:cNvPr>
          <p:cNvSpPr txBox="1">
            <a:spLocks noChangeArrowheads="1"/>
          </p:cNvSpPr>
          <p:nvPr/>
        </p:nvSpPr>
        <p:spPr bwMode="auto">
          <a:xfrm>
            <a:off x="3177411" y="3548063"/>
            <a:ext cx="61747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100</a:t>
            </a:r>
          </a:p>
        </p:txBody>
      </p:sp>
      <p:sp>
        <p:nvSpPr>
          <p:cNvPr id="33839" name="Text Box 47">
            <a:extLst>
              <a:ext uri="{FF2B5EF4-FFF2-40B4-BE49-F238E27FC236}">
                <a16:creationId xmlns:a16="http://schemas.microsoft.com/office/drawing/2014/main" id="{C236424C-A7C8-3A45-AAE9-284D1C1FAB56}"/>
              </a:ext>
            </a:extLst>
          </p:cNvPr>
          <p:cNvSpPr txBox="1">
            <a:spLocks noChangeArrowheads="1"/>
          </p:cNvSpPr>
          <p:nvPr/>
        </p:nvSpPr>
        <p:spPr bwMode="auto">
          <a:xfrm>
            <a:off x="5371336" y="3881438"/>
            <a:ext cx="61747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100</a:t>
            </a:r>
          </a:p>
        </p:txBody>
      </p:sp>
      <p:sp>
        <p:nvSpPr>
          <p:cNvPr id="33840" name="Text Box 48">
            <a:extLst>
              <a:ext uri="{FF2B5EF4-FFF2-40B4-BE49-F238E27FC236}">
                <a16:creationId xmlns:a16="http://schemas.microsoft.com/office/drawing/2014/main" id="{FEFD430B-B034-18F2-5981-B24FB314938B}"/>
              </a:ext>
            </a:extLst>
          </p:cNvPr>
          <p:cNvSpPr txBox="1">
            <a:spLocks noChangeArrowheads="1"/>
          </p:cNvSpPr>
          <p:nvPr/>
        </p:nvSpPr>
        <p:spPr bwMode="auto">
          <a:xfrm>
            <a:off x="5371336" y="4183063"/>
            <a:ext cx="61747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100</a:t>
            </a:r>
          </a:p>
        </p:txBody>
      </p:sp>
      <p:sp>
        <p:nvSpPr>
          <p:cNvPr id="33841" name="Text Box 49">
            <a:extLst>
              <a:ext uri="{FF2B5EF4-FFF2-40B4-BE49-F238E27FC236}">
                <a16:creationId xmlns:a16="http://schemas.microsoft.com/office/drawing/2014/main" id="{67307CDB-C3BA-5295-9707-76247314FB2B}"/>
              </a:ext>
            </a:extLst>
          </p:cNvPr>
          <p:cNvSpPr txBox="1">
            <a:spLocks noChangeArrowheads="1"/>
          </p:cNvSpPr>
          <p:nvPr/>
        </p:nvSpPr>
        <p:spPr bwMode="auto">
          <a:xfrm>
            <a:off x="5424237" y="4500563"/>
            <a:ext cx="51167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88</a:t>
            </a:r>
          </a:p>
        </p:txBody>
      </p:sp>
      <p:sp>
        <p:nvSpPr>
          <p:cNvPr id="33842" name="Text Box 50">
            <a:extLst>
              <a:ext uri="{FF2B5EF4-FFF2-40B4-BE49-F238E27FC236}">
                <a16:creationId xmlns:a16="http://schemas.microsoft.com/office/drawing/2014/main" id="{3D984F11-236E-2099-2DA4-1001342FF891}"/>
              </a:ext>
            </a:extLst>
          </p:cNvPr>
          <p:cNvSpPr txBox="1">
            <a:spLocks noChangeArrowheads="1"/>
          </p:cNvSpPr>
          <p:nvPr/>
        </p:nvSpPr>
        <p:spPr bwMode="auto">
          <a:xfrm>
            <a:off x="5427443" y="4832350"/>
            <a:ext cx="50526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47</a:t>
            </a:r>
          </a:p>
        </p:txBody>
      </p:sp>
      <p:sp>
        <p:nvSpPr>
          <p:cNvPr id="33843" name="Text Box 51">
            <a:extLst>
              <a:ext uri="{FF2B5EF4-FFF2-40B4-BE49-F238E27FC236}">
                <a16:creationId xmlns:a16="http://schemas.microsoft.com/office/drawing/2014/main" id="{8BFA3BFC-8989-A103-7E4D-6F4B2BB14E0E}"/>
              </a:ext>
            </a:extLst>
          </p:cNvPr>
          <p:cNvSpPr txBox="1">
            <a:spLocks noChangeArrowheads="1"/>
          </p:cNvSpPr>
          <p:nvPr/>
        </p:nvSpPr>
        <p:spPr bwMode="auto">
          <a:xfrm>
            <a:off x="5442670" y="5180013"/>
            <a:ext cx="47481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32</a:t>
            </a:r>
          </a:p>
        </p:txBody>
      </p:sp>
      <p:sp>
        <p:nvSpPr>
          <p:cNvPr id="33844" name="Text Box 52">
            <a:extLst>
              <a:ext uri="{FF2B5EF4-FFF2-40B4-BE49-F238E27FC236}">
                <a16:creationId xmlns:a16="http://schemas.microsoft.com/office/drawing/2014/main" id="{21ACE599-B4F3-4969-D80C-67A5EC283381}"/>
              </a:ext>
            </a:extLst>
          </p:cNvPr>
          <p:cNvSpPr txBox="1">
            <a:spLocks noChangeArrowheads="1"/>
          </p:cNvSpPr>
          <p:nvPr/>
        </p:nvSpPr>
        <p:spPr bwMode="auto">
          <a:xfrm>
            <a:off x="5415559" y="5524500"/>
            <a:ext cx="50045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24</a:t>
            </a:r>
          </a:p>
        </p:txBody>
      </p:sp>
      <p:sp>
        <p:nvSpPr>
          <p:cNvPr id="33845" name="Text Box 53">
            <a:extLst>
              <a:ext uri="{FF2B5EF4-FFF2-40B4-BE49-F238E27FC236}">
                <a16:creationId xmlns:a16="http://schemas.microsoft.com/office/drawing/2014/main" id="{BAC410CC-39BF-5A81-A020-FA8A15972343}"/>
              </a:ext>
            </a:extLst>
          </p:cNvPr>
          <p:cNvSpPr txBox="1">
            <a:spLocks noChangeArrowheads="1"/>
          </p:cNvSpPr>
          <p:nvPr/>
        </p:nvSpPr>
        <p:spPr bwMode="auto">
          <a:xfrm>
            <a:off x="5456296" y="5929313"/>
            <a:ext cx="44755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10</a:t>
            </a:r>
          </a:p>
        </p:txBody>
      </p:sp>
      <p:sp>
        <p:nvSpPr>
          <p:cNvPr id="33846" name="Text Box 54">
            <a:extLst>
              <a:ext uri="{FF2B5EF4-FFF2-40B4-BE49-F238E27FC236}">
                <a16:creationId xmlns:a16="http://schemas.microsoft.com/office/drawing/2014/main" id="{B428BA55-1102-0CC3-E337-804732A5A9DC}"/>
              </a:ext>
            </a:extLst>
          </p:cNvPr>
          <p:cNvSpPr txBox="1">
            <a:spLocks noChangeArrowheads="1"/>
          </p:cNvSpPr>
          <p:nvPr/>
        </p:nvSpPr>
        <p:spPr bwMode="auto">
          <a:xfrm>
            <a:off x="5371336" y="3548063"/>
            <a:ext cx="61747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100</a:t>
            </a:r>
          </a:p>
        </p:txBody>
      </p:sp>
    </p:spTree>
    <p:extLst>
      <p:ext uri="{BB962C8B-B14F-4D97-AF65-F5344CB8AC3E}">
        <p14:creationId xmlns:p14="http://schemas.microsoft.com/office/powerpoint/2010/main" val="3334617235"/>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246C3246-65C1-233F-BBE2-8F87503E41E9}"/>
              </a:ext>
            </a:extLst>
          </p:cNvPr>
          <p:cNvSpPr>
            <a:spLocks noGrp="1" noChangeArrowheads="1"/>
          </p:cNvSpPr>
          <p:nvPr>
            <p:ph type="title"/>
          </p:nvPr>
        </p:nvSpPr>
        <p:spPr/>
        <p:txBody>
          <a:bodyPr/>
          <a:lstStyle/>
          <a:p>
            <a:r>
              <a:rPr lang="en-GB" sz="3200" dirty="0">
                <a:latin typeface="Montserrat Regular"/>
              </a:rPr>
              <a:t>Blending of Aggregates</a:t>
            </a:r>
          </a:p>
        </p:txBody>
      </p:sp>
      <p:sp>
        <p:nvSpPr>
          <p:cNvPr id="2" name="Symbol zastępczy numeru slajdu 5">
            <a:extLst>
              <a:ext uri="{FF2B5EF4-FFF2-40B4-BE49-F238E27FC236}">
                <a16:creationId xmlns:a16="http://schemas.microsoft.com/office/drawing/2014/main" id="{98E16D8C-9340-0EF7-870A-5C2CAA38C6EC}"/>
              </a:ext>
            </a:extLst>
          </p:cNvPr>
          <p:cNvSpPr>
            <a:spLocks noGrp="1"/>
          </p:cNvSpPr>
          <p:nvPr>
            <p:ph type="sldNum" sz="quarter" idx="4294967295"/>
          </p:nvPr>
        </p:nvSpPr>
        <p:spPr>
          <a:xfrm>
            <a:off x="11938000" y="6464300"/>
            <a:ext cx="254000" cy="241300"/>
          </a:xfrm>
        </p:spPr>
        <p:txBody>
          <a:bodyPr/>
          <a:lstStyle/>
          <a:p>
            <a:fld id="{4D74F4F5-9B8F-4BBD-B17F-063F717BE9C4}" type="slidenum">
              <a:rPr lang="en-US" altLang="pl-PL"/>
              <a:pPr/>
              <a:t>26</a:t>
            </a:fld>
            <a:endParaRPr lang="en-US" altLang="pl-PL"/>
          </a:p>
        </p:txBody>
      </p:sp>
      <p:sp>
        <p:nvSpPr>
          <p:cNvPr id="34819" name="Rectangle 3">
            <a:extLst>
              <a:ext uri="{FF2B5EF4-FFF2-40B4-BE49-F238E27FC236}">
                <a16:creationId xmlns:a16="http://schemas.microsoft.com/office/drawing/2014/main" id="{2193F544-B093-47CC-78D4-A57781362A57}"/>
              </a:ext>
            </a:extLst>
          </p:cNvPr>
          <p:cNvSpPr>
            <a:spLocks noChangeArrowheads="1"/>
          </p:cNvSpPr>
          <p:nvPr/>
        </p:nvSpPr>
        <p:spPr bwMode="auto">
          <a:xfrm>
            <a:off x="1898651" y="1760539"/>
            <a:ext cx="8397875" cy="4645025"/>
          </a:xfrm>
          <a:prstGeom prst="rect">
            <a:avLst/>
          </a:prstGeom>
          <a:noFill/>
          <a:ln w="25400" cap="sq">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4820" name="Rectangle 4">
            <a:extLst>
              <a:ext uri="{FF2B5EF4-FFF2-40B4-BE49-F238E27FC236}">
                <a16:creationId xmlns:a16="http://schemas.microsoft.com/office/drawing/2014/main" id="{1F466A97-CF4F-0180-5992-42E4FCA0124C}"/>
              </a:ext>
            </a:extLst>
          </p:cNvPr>
          <p:cNvSpPr>
            <a:spLocks noChangeArrowheads="1"/>
          </p:cNvSpPr>
          <p:nvPr/>
        </p:nvSpPr>
        <p:spPr bwMode="auto">
          <a:xfrm>
            <a:off x="5160963" y="1760539"/>
            <a:ext cx="2106612" cy="4645025"/>
          </a:xfrm>
          <a:prstGeom prst="rect">
            <a:avLst/>
          </a:prstGeom>
          <a:noFill/>
          <a:ln w="12700" cap="sq">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4821" name="Rectangle 5">
            <a:extLst>
              <a:ext uri="{FF2B5EF4-FFF2-40B4-BE49-F238E27FC236}">
                <a16:creationId xmlns:a16="http://schemas.microsoft.com/office/drawing/2014/main" id="{5856A58E-FB30-0B46-C506-42DAA6D74C36}"/>
              </a:ext>
            </a:extLst>
          </p:cNvPr>
          <p:cNvSpPr>
            <a:spLocks noChangeArrowheads="1"/>
          </p:cNvSpPr>
          <p:nvPr/>
        </p:nvSpPr>
        <p:spPr bwMode="auto">
          <a:xfrm>
            <a:off x="7267575" y="1760539"/>
            <a:ext cx="1555750" cy="4645025"/>
          </a:xfrm>
          <a:prstGeom prst="rect">
            <a:avLst/>
          </a:prstGeom>
          <a:noFill/>
          <a:ln w="12700" cap="sq">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4822" name="Rectangle 6">
            <a:extLst>
              <a:ext uri="{FF2B5EF4-FFF2-40B4-BE49-F238E27FC236}">
                <a16:creationId xmlns:a16="http://schemas.microsoft.com/office/drawing/2014/main" id="{41E02291-5ECF-71AF-91A5-B9242C3222D1}"/>
              </a:ext>
            </a:extLst>
          </p:cNvPr>
          <p:cNvSpPr>
            <a:spLocks noChangeArrowheads="1"/>
          </p:cNvSpPr>
          <p:nvPr/>
        </p:nvSpPr>
        <p:spPr bwMode="auto">
          <a:xfrm>
            <a:off x="8826501" y="1760539"/>
            <a:ext cx="1470025" cy="4645025"/>
          </a:xfrm>
          <a:prstGeom prst="rect">
            <a:avLst/>
          </a:prstGeom>
          <a:noFill/>
          <a:ln w="12700" cap="sq">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4823" name="Rectangle 7">
            <a:extLst>
              <a:ext uri="{FF2B5EF4-FFF2-40B4-BE49-F238E27FC236}">
                <a16:creationId xmlns:a16="http://schemas.microsoft.com/office/drawing/2014/main" id="{618DB9F6-92FE-F255-DFD2-40974F7DBB79}"/>
              </a:ext>
            </a:extLst>
          </p:cNvPr>
          <p:cNvSpPr>
            <a:spLocks noChangeArrowheads="1"/>
          </p:cNvSpPr>
          <p:nvPr/>
        </p:nvSpPr>
        <p:spPr bwMode="auto">
          <a:xfrm>
            <a:off x="3051176" y="1760539"/>
            <a:ext cx="2106613" cy="4645025"/>
          </a:xfrm>
          <a:prstGeom prst="rect">
            <a:avLst/>
          </a:prstGeom>
          <a:noFill/>
          <a:ln w="12700" cap="sq">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4824" name="Line 8">
            <a:extLst>
              <a:ext uri="{FF2B5EF4-FFF2-40B4-BE49-F238E27FC236}">
                <a16:creationId xmlns:a16="http://schemas.microsoft.com/office/drawing/2014/main" id="{1B472FAE-599C-23B4-5E08-D94BEE925E10}"/>
              </a:ext>
            </a:extLst>
          </p:cNvPr>
          <p:cNvSpPr>
            <a:spLocks noChangeShapeType="1"/>
          </p:cNvSpPr>
          <p:nvPr/>
        </p:nvSpPr>
        <p:spPr bwMode="auto">
          <a:xfrm>
            <a:off x="1898651" y="2365375"/>
            <a:ext cx="5324475"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4825" name="Text Box 9">
            <a:extLst>
              <a:ext uri="{FF2B5EF4-FFF2-40B4-BE49-F238E27FC236}">
                <a16:creationId xmlns:a16="http://schemas.microsoft.com/office/drawing/2014/main" id="{04EDB9FF-B2D4-926C-7E45-5A3AD818A459}"/>
              </a:ext>
            </a:extLst>
          </p:cNvPr>
          <p:cNvSpPr txBox="1">
            <a:spLocks noChangeArrowheads="1"/>
          </p:cNvSpPr>
          <p:nvPr/>
        </p:nvSpPr>
        <p:spPr bwMode="auto">
          <a:xfrm>
            <a:off x="5484814" y="1782764"/>
            <a:ext cx="1755609"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3200"/>
              <a:t>Agg. #2</a:t>
            </a:r>
          </a:p>
        </p:txBody>
      </p:sp>
      <p:sp>
        <p:nvSpPr>
          <p:cNvPr id="34826" name="Text Box 10">
            <a:extLst>
              <a:ext uri="{FF2B5EF4-FFF2-40B4-BE49-F238E27FC236}">
                <a16:creationId xmlns:a16="http://schemas.microsoft.com/office/drawing/2014/main" id="{B879617B-5AA9-D62D-A255-A5014BB74B66}"/>
              </a:ext>
            </a:extLst>
          </p:cNvPr>
          <p:cNvSpPr txBox="1">
            <a:spLocks noChangeArrowheads="1"/>
          </p:cNvSpPr>
          <p:nvPr/>
        </p:nvSpPr>
        <p:spPr bwMode="auto">
          <a:xfrm>
            <a:off x="3308350" y="1754189"/>
            <a:ext cx="167065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3200"/>
              <a:t>Agg. #1</a:t>
            </a:r>
          </a:p>
        </p:txBody>
      </p:sp>
      <p:sp>
        <p:nvSpPr>
          <p:cNvPr id="34827" name="Text Box 11">
            <a:extLst>
              <a:ext uri="{FF2B5EF4-FFF2-40B4-BE49-F238E27FC236}">
                <a16:creationId xmlns:a16="http://schemas.microsoft.com/office/drawing/2014/main" id="{BF9591DE-B28A-30C2-754D-1B756D632FF8}"/>
              </a:ext>
            </a:extLst>
          </p:cNvPr>
          <p:cNvSpPr txBox="1">
            <a:spLocks noChangeArrowheads="1"/>
          </p:cNvSpPr>
          <p:nvPr/>
        </p:nvSpPr>
        <p:spPr bwMode="auto">
          <a:xfrm>
            <a:off x="7494588" y="2347914"/>
            <a:ext cx="140936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3200"/>
              <a:t>Blend</a:t>
            </a:r>
          </a:p>
        </p:txBody>
      </p:sp>
      <p:sp>
        <p:nvSpPr>
          <p:cNvPr id="34828" name="Text Box 12">
            <a:extLst>
              <a:ext uri="{FF2B5EF4-FFF2-40B4-BE49-F238E27FC236}">
                <a16:creationId xmlns:a16="http://schemas.microsoft.com/office/drawing/2014/main" id="{752A23A5-A2BA-2873-26D3-A95E24109323}"/>
              </a:ext>
            </a:extLst>
          </p:cNvPr>
          <p:cNvSpPr txBox="1">
            <a:spLocks noChangeArrowheads="1"/>
          </p:cNvSpPr>
          <p:nvPr/>
        </p:nvSpPr>
        <p:spPr bwMode="auto">
          <a:xfrm>
            <a:off x="8820150" y="2362201"/>
            <a:ext cx="1524776"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3200"/>
              <a:t>Target</a:t>
            </a:r>
          </a:p>
        </p:txBody>
      </p:sp>
      <p:sp>
        <p:nvSpPr>
          <p:cNvPr id="34829" name="Text Box 13">
            <a:extLst>
              <a:ext uri="{FF2B5EF4-FFF2-40B4-BE49-F238E27FC236}">
                <a16:creationId xmlns:a16="http://schemas.microsoft.com/office/drawing/2014/main" id="{4F569477-EBF9-4148-6EBF-6C83F6F32187}"/>
              </a:ext>
            </a:extLst>
          </p:cNvPr>
          <p:cNvSpPr txBox="1">
            <a:spLocks noChangeArrowheads="1"/>
          </p:cNvSpPr>
          <p:nvPr/>
        </p:nvSpPr>
        <p:spPr bwMode="auto">
          <a:xfrm>
            <a:off x="1893888" y="1895475"/>
            <a:ext cx="1441420" cy="424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a:t>Material</a:t>
            </a:r>
          </a:p>
        </p:txBody>
      </p:sp>
      <p:sp>
        <p:nvSpPr>
          <p:cNvPr id="34830" name="Line 14">
            <a:extLst>
              <a:ext uri="{FF2B5EF4-FFF2-40B4-BE49-F238E27FC236}">
                <a16:creationId xmlns:a16="http://schemas.microsoft.com/office/drawing/2014/main" id="{6855A4F0-7DA3-610E-806B-3776C802132A}"/>
              </a:ext>
            </a:extLst>
          </p:cNvPr>
          <p:cNvSpPr>
            <a:spLocks noChangeShapeType="1"/>
          </p:cNvSpPr>
          <p:nvPr/>
        </p:nvSpPr>
        <p:spPr bwMode="auto">
          <a:xfrm>
            <a:off x="4092575" y="2841625"/>
            <a:ext cx="0" cy="3506788"/>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4831" name="Line 15">
            <a:extLst>
              <a:ext uri="{FF2B5EF4-FFF2-40B4-BE49-F238E27FC236}">
                <a16:creationId xmlns:a16="http://schemas.microsoft.com/office/drawing/2014/main" id="{0DC245D7-1A19-D5BE-711C-64D1A04C2421}"/>
              </a:ext>
            </a:extLst>
          </p:cNvPr>
          <p:cNvSpPr>
            <a:spLocks noChangeShapeType="1"/>
          </p:cNvSpPr>
          <p:nvPr/>
        </p:nvSpPr>
        <p:spPr bwMode="auto">
          <a:xfrm>
            <a:off x="6170613" y="2870201"/>
            <a:ext cx="0" cy="3535363"/>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4832" name="Line 16">
            <a:extLst>
              <a:ext uri="{FF2B5EF4-FFF2-40B4-BE49-F238E27FC236}">
                <a16:creationId xmlns:a16="http://schemas.microsoft.com/office/drawing/2014/main" id="{EF83874D-3C4D-3D97-8971-6B5455746999}"/>
              </a:ext>
            </a:extLst>
          </p:cNvPr>
          <p:cNvSpPr>
            <a:spLocks noChangeShapeType="1"/>
          </p:cNvSpPr>
          <p:nvPr/>
        </p:nvSpPr>
        <p:spPr bwMode="auto">
          <a:xfrm>
            <a:off x="1870075" y="3505200"/>
            <a:ext cx="8428038"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4833" name="Text Box 17">
            <a:extLst>
              <a:ext uri="{FF2B5EF4-FFF2-40B4-BE49-F238E27FC236}">
                <a16:creationId xmlns:a16="http://schemas.microsoft.com/office/drawing/2014/main" id="{F675CB32-7545-9FC5-9E84-2290039C6214}"/>
              </a:ext>
            </a:extLst>
          </p:cNvPr>
          <p:cNvSpPr txBox="1">
            <a:spLocks noChangeArrowheads="1"/>
          </p:cNvSpPr>
          <p:nvPr/>
        </p:nvSpPr>
        <p:spPr bwMode="auto">
          <a:xfrm>
            <a:off x="5086003" y="2827339"/>
            <a:ext cx="1188147" cy="941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a:t>
            </a:r>
          </a:p>
          <a:p>
            <a:pPr algn="ctr"/>
            <a:r>
              <a:rPr lang="en-US" altLang="pl-PL" sz="2000"/>
              <a:t>Passing</a:t>
            </a:r>
          </a:p>
        </p:txBody>
      </p:sp>
      <p:sp>
        <p:nvSpPr>
          <p:cNvPr id="34834" name="Text Box 18">
            <a:extLst>
              <a:ext uri="{FF2B5EF4-FFF2-40B4-BE49-F238E27FC236}">
                <a16:creationId xmlns:a16="http://schemas.microsoft.com/office/drawing/2014/main" id="{3BF77D8E-229E-28BD-1958-A81376CA8DC3}"/>
              </a:ext>
            </a:extLst>
          </p:cNvPr>
          <p:cNvSpPr txBox="1">
            <a:spLocks noChangeArrowheads="1"/>
          </p:cNvSpPr>
          <p:nvPr/>
        </p:nvSpPr>
        <p:spPr bwMode="auto">
          <a:xfrm>
            <a:off x="2936528" y="2825751"/>
            <a:ext cx="1188147" cy="941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a:t>
            </a:r>
          </a:p>
          <a:p>
            <a:pPr algn="ctr"/>
            <a:r>
              <a:rPr lang="en-US" altLang="pl-PL" sz="2000"/>
              <a:t>Passing</a:t>
            </a:r>
          </a:p>
        </p:txBody>
      </p:sp>
      <p:sp>
        <p:nvSpPr>
          <p:cNvPr id="34835" name="Line 19">
            <a:extLst>
              <a:ext uri="{FF2B5EF4-FFF2-40B4-BE49-F238E27FC236}">
                <a16:creationId xmlns:a16="http://schemas.microsoft.com/office/drawing/2014/main" id="{4210E16A-0E44-BBD0-ED22-101BDD6A7B04}"/>
              </a:ext>
            </a:extLst>
          </p:cNvPr>
          <p:cNvSpPr>
            <a:spLocks noChangeShapeType="1"/>
          </p:cNvSpPr>
          <p:nvPr/>
        </p:nvSpPr>
        <p:spPr bwMode="auto">
          <a:xfrm>
            <a:off x="1870075" y="2855913"/>
            <a:ext cx="5411788"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4836" name="Text Box 20">
            <a:extLst>
              <a:ext uri="{FF2B5EF4-FFF2-40B4-BE49-F238E27FC236}">
                <a16:creationId xmlns:a16="http://schemas.microsoft.com/office/drawing/2014/main" id="{FFAFB72F-03D0-13E5-8B1A-F838B0AA1BDB}"/>
              </a:ext>
            </a:extLst>
          </p:cNvPr>
          <p:cNvSpPr txBox="1">
            <a:spLocks noChangeArrowheads="1"/>
          </p:cNvSpPr>
          <p:nvPr/>
        </p:nvSpPr>
        <p:spPr bwMode="auto">
          <a:xfrm>
            <a:off x="1954640" y="2459038"/>
            <a:ext cx="1027846" cy="34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1800"/>
              <a:t>% Used</a:t>
            </a:r>
          </a:p>
        </p:txBody>
      </p:sp>
      <p:sp>
        <p:nvSpPr>
          <p:cNvPr id="34837" name="Text Box 21">
            <a:extLst>
              <a:ext uri="{FF2B5EF4-FFF2-40B4-BE49-F238E27FC236}">
                <a16:creationId xmlns:a16="http://schemas.microsoft.com/office/drawing/2014/main" id="{665A3C57-F3FC-A6BD-5445-D8744F6AEAF3}"/>
              </a:ext>
            </a:extLst>
          </p:cNvPr>
          <p:cNvSpPr txBox="1">
            <a:spLocks noChangeArrowheads="1"/>
          </p:cNvSpPr>
          <p:nvPr/>
        </p:nvSpPr>
        <p:spPr bwMode="auto">
          <a:xfrm>
            <a:off x="1827218" y="2995613"/>
            <a:ext cx="1279517" cy="34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1800"/>
              <a:t>U.S. Sieve</a:t>
            </a:r>
          </a:p>
        </p:txBody>
      </p:sp>
      <p:sp>
        <p:nvSpPr>
          <p:cNvPr id="34838" name="Text Box 22">
            <a:extLst>
              <a:ext uri="{FF2B5EF4-FFF2-40B4-BE49-F238E27FC236}">
                <a16:creationId xmlns:a16="http://schemas.microsoft.com/office/drawing/2014/main" id="{2061D304-DA2F-7526-2035-21D896AB08DC}"/>
              </a:ext>
            </a:extLst>
          </p:cNvPr>
          <p:cNvSpPr txBox="1">
            <a:spLocks noChangeArrowheads="1"/>
          </p:cNvSpPr>
          <p:nvPr/>
        </p:nvSpPr>
        <p:spPr bwMode="auto">
          <a:xfrm>
            <a:off x="6245232" y="2841626"/>
            <a:ext cx="950901" cy="941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a:t>
            </a:r>
          </a:p>
          <a:p>
            <a:pPr algn="ctr"/>
            <a:r>
              <a:rPr lang="en-US" altLang="pl-PL" sz="2000"/>
              <a:t>Batch</a:t>
            </a:r>
          </a:p>
        </p:txBody>
      </p:sp>
      <p:sp>
        <p:nvSpPr>
          <p:cNvPr id="34839" name="Text Box 23">
            <a:extLst>
              <a:ext uri="{FF2B5EF4-FFF2-40B4-BE49-F238E27FC236}">
                <a16:creationId xmlns:a16="http://schemas.microsoft.com/office/drawing/2014/main" id="{DD9C39EB-22D1-8A6A-388A-5D0B1B96BED4}"/>
              </a:ext>
            </a:extLst>
          </p:cNvPr>
          <p:cNvSpPr txBox="1">
            <a:spLocks noChangeArrowheads="1"/>
          </p:cNvSpPr>
          <p:nvPr/>
        </p:nvSpPr>
        <p:spPr bwMode="auto">
          <a:xfrm>
            <a:off x="4095757" y="2841626"/>
            <a:ext cx="950901" cy="941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a:t>
            </a:r>
          </a:p>
          <a:p>
            <a:pPr algn="ctr"/>
            <a:r>
              <a:rPr lang="en-US" altLang="pl-PL" sz="2000"/>
              <a:t>Batch</a:t>
            </a:r>
          </a:p>
        </p:txBody>
      </p:sp>
      <p:sp>
        <p:nvSpPr>
          <p:cNvPr id="34840" name="Text Box 24">
            <a:extLst>
              <a:ext uri="{FF2B5EF4-FFF2-40B4-BE49-F238E27FC236}">
                <a16:creationId xmlns:a16="http://schemas.microsoft.com/office/drawing/2014/main" id="{9EC9BEF6-085B-A823-B641-A79529DEE8EC}"/>
              </a:ext>
            </a:extLst>
          </p:cNvPr>
          <p:cNvSpPr txBox="1">
            <a:spLocks noChangeArrowheads="1"/>
          </p:cNvSpPr>
          <p:nvPr/>
        </p:nvSpPr>
        <p:spPr bwMode="auto">
          <a:xfrm>
            <a:off x="2066650" y="3881438"/>
            <a:ext cx="84510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No. 4</a:t>
            </a:r>
          </a:p>
        </p:txBody>
      </p:sp>
      <p:sp>
        <p:nvSpPr>
          <p:cNvPr id="34841" name="Text Box 25">
            <a:extLst>
              <a:ext uri="{FF2B5EF4-FFF2-40B4-BE49-F238E27FC236}">
                <a16:creationId xmlns:a16="http://schemas.microsoft.com/office/drawing/2014/main" id="{FA61817F-48B6-96EC-8A13-603B4061D647}"/>
              </a:ext>
            </a:extLst>
          </p:cNvPr>
          <p:cNvSpPr txBox="1">
            <a:spLocks noChangeArrowheads="1"/>
          </p:cNvSpPr>
          <p:nvPr/>
        </p:nvSpPr>
        <p:spPr bwMode="auto">
          <a:xfrm>
            <a:off x="2069856" y="4183063"/>
            <a:ext cx="83869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No. 8</a:t>
            </a:r>
          </a:p>
        </p:txBody>
      </p:sp>
      <p:sp>
        <p:nvSpPr>
          <p:cNvPr id="34842" name="Text Box 26">
            <a:extLst>
              <a:ext uri="{FF2B5EF4-FFF2-40B4-BE49-F238E27FC236}">
                <a16:creationId xmlns:a16="http://schemas.microsoft.com/office/drawing/2014/main" id="{2B059D09-A791-DD2E-A2A6-DA5B07BEDDD2}"/>
              </a:ext>
            </a:extLst>
          </p:cNvPr>
          <p:cNvSpPr txBox="1">
            <a:spLocks noChangeArrowheads="1"/>
          </p:cNvSpPr>
          <p:nvPr/>
        </p:nvSpPr>
        <p:spPr bwMode="auto">
          <a:xfrm>
            <a:off x="2027376" y="4500563"/>
            <a:ext cx="92365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No. 16</a:t>
            </a:r>
          </a:p>
        </p:txBody>
      </p:sp>
      <p:sp>
        <p:nvSpPr>
          <p:cNvPr id="34843" name="Text Box 27">
            <a:extLst>
              <a:ext uri="{FF2B5EF4-FFF2-40B4-BE49-F238E27FC236}">
                <a16:creationId xmlns:a16="http://schemas.microsoft.com/office/drawing/2014/main" id="{D58336DF-7321-9754-5A43-0E58E261237D}"/>
              </a:ext>
            </a:extLst>
          </p:cNvPr>
          <p:cNvSpPr txBox="1">
            <a:spLocks noChangeArrowheads="1"/>
          </p:cNvSpPr>
          <p:nvPr/>
        </p:nvSpPr>
        <p:spPr bwMode="auto">
          <a:xfrm>
            <a:off x="1994513" y="4832350"/>
            <a:ext cx="98937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No. 30</a:t>
            </a:r>
          </a:p>
        </p:txBody>
      </p:sp>
      <p:sp>
        <p:nvSpPr>
          <p:cNvPr id="34844" name="Text Box 28">
            <a:extLst>
              <a:ext uri="{FF2B5EF4-FFF2-40B4-BE49-F238E27FC236}">
                <a16:creationId xmlns:a16="http://schemas.microsoft.com/office/drawing/2014/main" id="{7194D466-6859-CBA7-D4E4-799175312CDB}"/>
              </a:ext>
            </a:extLst>
          </p:cNvPr>
          <p:cNvSpPr txBox="1">
            <a:spLocks noChangeArrowheads="1"/>
          </p:cNvSpPr>
          <p:nvPr/>
        </p:nvSpPr>
        <p:spPr bwMode="auto">
          <a:xfrm>
            <a:off x="1993713" y="5180013"/>
            <a:ext cx="99097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No. 50</a:t>
            </a:r>
          </a:p>
        </p:txBody>
      </p:sp>
      <p:sp>
        <p:nvSpPr>
          <p:cNvPr id="34845" name="Text Box 29">
            <a:extLst>
              <a:ext uri="{FF2B5EF4-FFF2-40B4-BE49-F238E27FC236}">
                <a16:creationId xmlns:a16="http://schemas.microsoft.com/office/drawing/2014/main" id="{47650677-D614-69B4-D1DE-C866DBADD723}"/>
              </a:ext>
            </a:extLst>
          </p:cNvPr>
          <p:cNvSpPr txBox="1">
            <a:spLocks noChangeArrowheads="1"/>
          </p:cNvSpPr>
          <p:nvPr/>
        </p:nvSpPr>
        <p:spPr bwMode="auto">
          <a:xfrm>
            <a:off x="1920915" y="5524500"/>
            <a:ext cx="110799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No. 100</a:t>
            </a:r>
          </a:p>
        </p:txBody>
      </p:sp>
      <p:sp>
        <p:nvSpPr>
          <p:cNvPr id="34846" name="Text Box 30">
            <a:extLst>
              <a:ext uri="{FF2B5EF4-FFF2-40B4-BE49-F238E27FC236}">
                <a16:creationId xmlns:a16="http://schemas.microsoft.com/office/drawing/2014/main" id="{E1AB7214-D059-ACB3-B6DE-D4C4D5E908E4}"/>
              </a:ext>
            </a:extLst>
          </p:cNvPr>
          <p:cNvSpPr txBox="1">
            <a:spLocks noChangeArrowheads="1"/>
          </p:cNvSpPr>
          <p:nvPr/>
        </p:nvSpPr>
        <p:spPr bwMode="auto">
          <a:xfrm>
            <a:off x="1908754" y="5929313"/>
            <a:ext cx="116089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No. 200</a:t>
            </a:r>
          </a:p>
        </p:txBody>
      </p:sp>
      <p:sp>
        <p:nvSpPr>
          <p:cNvPr id="34847" name="Text Box 31">
            <a:extLst>
              <a:ext uri="{FF2B5EF4-FFF2-40B4-BE49-F238E27FC236}">
                <a16:creationId xmlns:a16="http://schemas.microsoft.com/office/drawing/2014/main" id="{B0CE3EA6-214F-86CC-EA1D-4E08EC83FE51}"/>
              </a:ext>
            </a:extLst>
          </p:cNvPr>
          <p:cNvSpPr txBox="1">
            <a:spLocks noChangeArrowheads="1"/>
          </p:cNvSpPr>
          <p:nvPr/>
        </p:nvSpPr>
        <p:spPr bwMode="auto">
          <a:xfrm>
            <a:off x="2117937" y="3548063"/>
            <a:ext cx="74411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3/8 “</a:t>
            </a:r>
          </a:p>
        </p:txBody>
      </p:sp>
      <p:sp>
        <p:nvSpPr>
          <p:cNvPr id="34848" name="Line 32">
            <a:extLst>
              <a:ext uri="{FF2B5EF4-FFF2-40B4-BE49-F238E27FC236}">
                <a16:creationId xmlns:a16="http://schemas.microsoft.com/office/drawing/2014/main" id="{A6F9AB15-DE4D-AAB4-7472-8DA288311EA9}"/>
              </a:ext>
            </a:extLst>
          </p:cNvPr>
          <p:cNvSpPr>
            <a:spLocks noChangeShapeType="1"/>
          </p:cNvSpPr>
          <p:nvPr/>
        </p:nvSpPr>
        <p:spPr bwMode="auto">
          <a:xfrm>
            <a:off x="1884363" y="5556250"/>
            <a:ext cx="8399462"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4849" name="Line 33">
            <a:extLst>
              <a:ext uri="{FF2B5EF4-FFF2-40B4-BE49-F238E27FC236}">
                <a16:creationId xmlns:a16="http://schemas.microsoft.com/office/drawing/2014/main" id="{7094B433-4882-9B8E-5C5F-3F5524D85F53}"/>
              </a:ext>
            </a:extLst>
          </p:cNvPr>
          <p:cNvSpPr>
            <a:spLocks noChangeShapeType="1"/>
          </p:cNvSpPr>
          <p:nvPr/>
        </p:nvSpPr>
        <p:spPr bwMode="auto">
          <a:xfrm>
            <a:off x="1884363" y="5195888"/>
            <a:ext cx="8399462"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4850" name="Line 34">
            <a:extLst>
              <a:ext uri="{FF2B5EF4-FFF2-40B4-BE49-F238E27FC236}">
                <a16:creationId xmlns:a16="http://schemas.microsoft.com/office/drawing/2014/main" id="{1D67529D-E413-F69A-B09C-5EF259B51754}"/>
              </a:ext>
            </a:extLst>
          </p:cNvPr>
          <p:cNvSpPr>
            <a:spLocks noChangeShapeType="1"/>
          </p:cNvSpPr>
          <p:nvPr/>
        </p:nvSpPr>
        <p:spPr bwMode="auto">
          <a:xfrm>
            <a:off x="1884363" y="4864100"/>
            <a:ext cx="8399462"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4851" name="Line 35">
            <a:extLst>
              <a:ext uri="{FF2B5EF4-FFF2-40B4-BE49-F238E27FC236}">
                <a16:creationId xmlns:a16="http://schemas.microsoft.com/office/drawing/2014/main" id="{E899F653-8012-5022-651A-29698F74548A}"/>
              </a:ext>
            </a:extLst>
          </p:cNvPr>
          <p:cNvSpPr>
            <a:spLocks noChangeShapeType="1"/>
          </p:cNvSpPr>
          <p:nvPr/>
        </p:nvSpPr>
        <p:spPr bwMode="auto">
          <a:xfrm>
            <a:off x="1884363" y="4532313"/>
            <a:ext cx="8399462"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4852" name="Line 36">
            <a:extLst>
              <a:ext uri="{FF2B5EF4-FFF2-40B4-BE49-F238E27FC236}">
                <a16:creationId xmlns:a16="http://schemas.microsoft.com/office/drawing/2014/main" id="{3F0732E8-AA16-C14C-2517-CED1F93CB8E3}"/>
              </a:ext>
            </a:extLst>
          </p:cNvPr>
          <p:cNvSpPr>
            <a:spLocks noChangeShapeType="1"/>
          </p:cNvSpPr>
          <p:nvPr/>
        </p:nvSpPr>
        <p:spPr bwMode="auto">
          <a:xfrm>
            <a:off x="1884363" y="4229100"/>
            <a:ext cx="8399462"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4853" name="Line 37">
            <a:extLst>
              <a:ext uri="{FF2B5EF4-FFF2-40B4-BE49-F238E27FC236}">
                <a16:creationId xmlns:a16="http://schemas.microsoft.com/office/drawing/2014/main" id="{06334BF4-AFBF-E89F-E4BD-9C112EB53E83}"/>
              </a:ext>
            </a:extLst>
          </p:cNvPr>
          <p:cNvSpPr>
            <a:spLocks noChangeShapeType="1"/>
          </p:cNvSpPr>
          <p:nvPr/>
        </p:nvSpPr>
        <p:spPr bwMode="auto">
          <a:xfrm>
            <a:off x="1884363" y="3925888"/>
            <a:ext cx="8399462"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4854" name="Line 38">
            <a:extLst>
              <a:ext uri="{FF2B5EF4-FFF2-40B4-BE49-F238E27FC236}">
                <a16:creationId xmlns:a16="http://schemas.microsoft.com/office/drawing/2014/main" id="{45705DB2-80CE-FBCA-1318-944078ED67F9}"/>
              </a:ext>
            </a:extLst>
          </p:cNvPr>
          <p:cNvSpPr>
            <a:spLocks noChangeShapeType="1"/>
          </p:cNvSpPr>
          <p:nvPr/>
        </p:nvSpPr>
        <p:spPr bwMode="auto">
          <a:xfrm>
            <a:off x="1884363" y="5946775"/>
            <a:ext cx="8399462"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4855" name="Text Box 39">
            <a:extLst>
              <a:ext uri="{FF2B5EF4-FFF2-40B4-BE49-F238E27FC236}">
                <a16:creationId xmlns:a16="http://schemas.microsoft.com/office/drawing/2014/main" id="{D1922E88-77A7-505E-1629-C821E12E0374}"/>
              </a:ext>
            </a:extLst>
          </p:cNvPr>
          <p:cNvSpPr txBox="1">
            <a:spLocks noChangeArrowheads="1"/>
          </p:cNvSpPr>
          <p:nvPr/>
        </p:nvSpPr>
        <p:spPr bwMode="auto">
          <a:xfrm>
            <a:off x="4328121" y="3881438"/>
            <a:ext cx="50045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45</a:t>
            </a:r>
          </a:p>
        </p:txBody>
      </p:sp>
      <p:sp>
        <p:nvSpPr>
          <p:cNvPr id="34856" name="Text Box 40">
            <a:extLst>
              <a:ext uri="{FF2B5EF4-FFF2-40B4-BE49-F238E27FC236}">
                <a16:creationId xmlns:a16="http://schemas.microsoft.com/office/drawing/2014/main" id="{F01FD992-1CA0-9BE6-4CD5-18CEBBE0B7C7}"/>
              </a:ext>
            </a:extLst>
          </p:cNvPr>
          <p:cNvSpPr txBox="1">
            <a:spLocks noChangeArrowheads="1"/>
          </p:cNvSpPr>
          <p:nvPr/>
        </p:nvSpPr>
        <p:spPr bwMode="auto">
          <a:xfrm>
            <a:off x="4366594" y="4183063"/>
            <a:ext cx="42351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15</a:t>
            </a:r>
          </a:p>
        </p:txBody>
      </p:sp>
      <p:sp>
        <p:nvSpPr>
          <p:cNvPr id="34857" name="Text Box 41">
            <a:extLst>
              <a:ext uri="{FF2B5EF4-FFF2-40B4-BE49-F238E27FC236}">
                <a16:creationId xmlns:a16="http://schemas.microsoft.com/office/drawing/2014/main" id="{22CE38A6-8849-3AF9-4D5A-5C3FC495FC3B}"/>
              </a:ext>
            </a:extLst>
          </p:cNvPr>
          <p:cNvSpPr txBox="1">
            <a:spLocks noChangeArrowheads="1"/>
          </p:cNvSpPr>
          <p:nvPr/>
        </p:nvSpPr>
        <p:spPr bwMode="auto">
          <a:xfrm>
            <a:off x="4313694" y="4500563"/>
            <a:ext cx="52931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3.5</a:t>
            </a:r>
          </a:p>
        </p:txBody>
      </p:sp>
      <p:sp>
        <p:nvSpPr>
          <p:cNvPr id="34858" name="Text Box 42">
            <a:extLst>
              <a:ext uri="{FF2B5EF4-FFF2-40B4-BE49-F238E27FC236}">
                <a16:creationId xmlns:a16="http://schemas.microsoft.com/office/drawing/2014/main" id="{B36E48EB-16E8-A3C8-CB4E-0433CA94CCED}"/>
              </a:ext>
            </a:extLst>
          </p:cNvPr>
          <p:cNvSpPr txBox="1">
            <a:spLocks noChangeArrowheads="1"/>
          </p:cNvSpPr>
          <p:nvPr/>
        </p:nvSpPr>
        <p:spPr bwMode="auto">
          <a:xfrm>
            <a:off x="4339342" y="4832350"/>
            <a:ext cx="4780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1.5</a:t>
            </a:r>
          </a:p>
        </p:txBody>
      </p:sp>
      <p:sp>
        <p:nvSpPr>
          <p:cNvPr id="34859" name="Text Box 43">
            <a:extLst>
              <a:ext uri="{FF2B5EF4-FFF2-40B4-BE49-F238E27FC236}">
                <a16:creationId xmlns:a16="http://schemas.microsoft.com/office/drawing/2014/main" id="{3AB9685D-240A-2400-93C9-B0E128004F96}"/>
              </a:ext>
            </a:extLst>
          </p:cNvPr>
          <p:cNvSpPr txBox="1">
            <a:spLocks noChangeArrowheads="1"/>
          </p:cNvSpPr>
          <p:nvPr/>
        </p:nvSpPr>
        <p:spPr bwMode="auto">
          <a:xfrm>
            <a:off x="4300870" y="5180013"/>
            <a:ext cx="55496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0.5</a:t>
            </a:r>
          </a:p>
        </p:txBody>
      </p:sp>
      <p:sp>
        <p:nvSpPr>
          <p:cNvPr id="34860" name="Text Box 44">
            <a:extLst>
              <a:ext uri="{FF2B5EF4-FFF2-40B4-BE49-F238E27FC236}">
                <a16:creationId xmlns:a16="http://schemas.microsoft.com/office/drawing/2014/main" id="{E4D360CC-2ACD-3D31-94BB-1F709F0595A2}"/>
              </a:ext>
            </a:extLst>
          </p:cNvPr>
          <p:cNvSpPr txBox="1">
            <a:spLocks noChangeArrowheads="1"/>
          </p:cNvSpPr>
          <p:nvPr/>
        </p:nvSpPr>
        <p:spPr bwMode="auto">
          <a:xfrm>
            <a:off x="4386772" y="5524500"/>
            <a:ext cx="35458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0</a:t>
            </a:r>
          </a:p>
        </p:txBody>
      </p:sp>
      <p:sp>
        <p:nvSpPr>
          <p:cNvPr id="34861" name="Text Box 45">
            <a:extLst>
              <a:ext uri="{FF2B5EF4-FFF2-40B4-BE49-F238E27FC236}">
                <a16:creationId xmlns:a16="http://schemas.microsoft.com/office/drawing/2014/main" id="{D7117CC0-CA55-806E-BE72-D088599187A8}"/>
              </a:ext>
            </a:extLst>
          </p:cNvPr>
          <p:cNvSpPr txBox="1">
            <a:spLocks noChangeArrowheads="1"/>
          </p:cNvSpPr>
          <p:nvPr/>
        </p:nvSpPr>
        <p:spPr bwMode="auto">
          <a:xfrm>
            <a:off x="4401059" y="5929313"/>
            <a:ext cx="35458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0</a:t>
            </a:r>
          </a:p>
        </p:txBody>
      </p:sp>
      <p:sp>
        <p:nvSpPr>
          <p:cNvPr id="34862" name="Text Box 46">
            <a:extLst>
              <a:ext uri="{FF2B5EF4-FFF2-40B4-BE49-F238E27FC236}">
                <a16:creationId xmlns:a16="http://schemas.microsoft.com/office/drawing/2014/main" id="{851366D9-E61D-C21E-3DD5-835FC0D4E9C3}"/>
              </a:ext>
            </a:extLst>
          </p:cNvPr>
          <p:cNvSpPr txBox="1">
            <a:spLocks noChangeArrowheads="1"/>
          </p:cNvSpPr>
          <p:nvPr/>
        </p:nvSpPr>
        <p:spPr bwMode="auto">
          <a:xfrm>
            <a:off x="3177411" y="3548063"/>
            <a:ext cx="61747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100</a:t>
            </a:r>
          </a:p>
        </p:txBody>
      </p:sp>
      <p:sp>
        <p:nvSpPr>
          <p:cNvPr id="34863" name="Text Box 47">
            <a:extLst>
              <a:ext uri="{FF2B5EF4-FFF2-40B4-BE49-F238E27FC236}">
                <a16:creationId xmlns:a16="http://schemas.microsoft.com/office/drawing/2014/main" id="{10312882-84E3-0A82-7881-371EC55AC52E}"/>
              </a:ext>
            </a:extLst>
          </p:cNvPr>
          <p:cNvSpPr txBox="1">
            <a:spLocks noChangeArrowheads="1"/>
          </p:cNvSpPr>
          <p:nvPr/>
        </p:nvSpPr>
        <p:spPr bwMode="auto">
          <a:xfrm>
            <a:off x="5371336" y="3881438"/>
            <a:ext cx="61747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100</a:t>
            </a:r>
          </a:p>
        </p:txBody>
      </p:sp>
      <p:sp>
        <p:nvSpPr>
          <p:cNvPr id="34864" name="Text Box 48">
            <a:extLst>
              <a:ext uri="{FF2B5EF4-FFF2-40B4-BE49-F238E27FC236}">
                <a16:creationId xmlns:a16="http://schemas.microsoft.com/office/drawing/2014/main" id="{FCC1FA98-0B66-A238-0824-93ECA59DF581}"/>
              </a:ext>
            </a:extLst>
          </p:cNvPr>
          <p:cNvSpPr txBox="1">
            <a:spLocks noChangeArrowheads="1"/>
          </p:cNvSpPr>
          <p:nvPr/>
        </p:nvSpPr>
        <p:spPr bwMode="auto">
          <a:xfrm>
            <a:off x="5371336" y="4183063"/>
            <a:ext cx="61747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100</a:t>
            </a:r>
          </a:p>
        </p:txBody>
      </p:sp>
      <p:sp>
        <p:nvSpPr>
          <p:cNvPr id="34865" name="Text Box 49">
            <a:extLst>
              <a:ext uri="{FF2B5EF4-FFF2-40B4-BE49-F238E27FC236}">
                <a16:creationId xmlns:a16="http://schemas.microsoft.com/office/drawing/2014/main" id="{466B04E0-ECB3-2B5D-4A4A-578683B2BE67}"/>
              </a:ext>
            </a:extLst>
          </p:cNvPr>
          <p:cNvSpPr txBox="1">
            <a:spLocks noChangeArrowheads="1"/>
          </p:cNvSpPr>
          <p:nvPr/>
        </p:nvSpPr>
        <p:spPr bwMode="auto">
          <a:xfrm>
            <a:off x="5424237" y="4500563"/>
            <a:ext cx="51167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88</a:t>
            </a:r>
          </a:p>
        </p:txBody>
      </p:sp>
      <p:sp>
        <p:nvSpPr>
          <p:cNvPr id="34866" name="Text Box 50">
            <a:extLst>
              <a:ext uri="{FF2B5EF4-FFF2-40B4-BE49-F238E27FC236}">
                <a16:creationId xmlns:a16="http://schemas.microsoft.com/office/drawing/2014/main" id="{E6EBAC2B-431A-1056-9C35-2E151A699D0E}"/>
              </a:ext>
            </a:extLst>
          </p:cNvPr>
          <p:cNvSpPr txBox="1">
            <a:spLocks noChangeArrowheads="1"/>
          </p:cNvSpPr>
          <p:nvPr/>
        </p:nvSpPr>
        <p:spPr bwMode="auto">
          <a:xfrm>
            <a:off x="5427443" y="4832350"/>
            <a:ext cx="50526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47</a:t>
            </a:r>
          </a:p>
        </p:txBody>
      </p:sp>
      <p:sp>
        <p:nvSpPr>
          <p:cNvPr id="34867" name="Text Box 51">
            <a:extLst>
              <a:ext uri="{FF2B5EF4-FFF2-40B4-BE49-F238E27FC236}">
                <a16:creationId xmlns:a16="http://schemas.microsoft.com/office/drawing/2014/main" id="{E53FC9E9-91F8-1EA4-EBB9-D0D380B3AA4D}"/>
              </a:ext>
            </a:extLst>
          </p:cNvPr>
          <p:cNvSpPr txBox="1">
            <a:spLocks noChangeArrowheads="1"/>
          </p:cNvSpPr>
          <p:nvPr/>
        </p:nvSpPr>
        <p:spPr bwMode="auto">
          <a:xfrm>
            <a:off x="5442670" y="5180013"/>
            <a:ext cx="47481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32</a:t>
            </a:r>
          </a:p>
        </p:txBody>
      </p:sp>
      <p:sp>
        <p:nvSpPr>
          <p:cNvPr id="34868" name="Text Box 52">
            <a:extLst>
              <a:ext uri="{FF2B5EF4-FFF2-40B4-BE49-F238E27FC236}">
                <a16:creationId xmlns:a16="http://schemas.microsoft.com/office/drawing/2014/main" id="{C6E24AA2-3CEE-DC9F-9BD9-CDE8CCF21345}"/>
              </a:ext>
            </a:extLst>
          </p:cNvPr>
          <p:cNvSpPr txBox="1">
            <a:spLocks noChangeArrowheads="1"/>
          </p:cNvSpPr>
          <p:nvPr/>
        </p:nvSpPr>
        <p:spPr bwMode="auto">
          <a:xfrm>
            <a:off x="5415559" y="5524500"/>
            <a:ext cx="50045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24</a:t>
            </a:r>
          </a:p>
        </p:txBody>
      </p:sp>
      <p:sp>
        <p:nvSpPr>
          <p:cNvPr id="34869" name="Text Box 53">
            <a:extLst>
              <a:ext uri="{FF2B5EF4-FFF2-40B4-BE49-F238E27FC236}">
                <a16:creationId xmlns:a16="http://schemas.microsoft.com/office/drawing/2014/main" id="{3B7BFF96-B157-9BCA-C2E7-BEFD9D27000A}"/>
              </a:ext>
            </a:extLst>
          </p:cNvPr>
          <p:cNvSpPr txBox="1">
            <a:spLocks noChangeArrowheads="1"/>
          </p:cNvSpPr>
          <p:nvPr/>
        </p:nvSpPr>
        <p:spPr bwMode="auto">
          <a:xfrm>
            <a:off x="5456296" y="5929313"/>
            <a:ext cx="44755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10</a:t>
            </a:r>
          </a:p>
        </p:txBody>
      </p:sp>
      <p:sp>
        <p:nvSpPr>
          <p:cNvPr id="34870" name="Text Box 54">
            <a:extLst>
              <a:ext uri="{FF2B5EF4-FFF2-40B4-BE49-F238E27FC236}">
                <a16:creationId xmlns:a16="http://schemas.microsoft.com/office/drawing/2014/main" id="{117D5797-D9DC-6F5B-671D-7F3DC7F4C2BD}"/>
              </a:ext>
            </a:extLst>
          </p:cNvPr>
          <p:cNvSpPr txBox="1">
            <a:spLocks noChangeArrowheads="1"/>
          </p:cNvSpPr>
          <p:nvPr/>
        </p:nvSpPr>
        <p:spPr bwMode="auto">
          <a:xfrm>
            <a:off x="5371336" y="3548063"/>
            <a:ext cx="61747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100</a:t>
            </a:r>
          </a:p>
        </p:txBody>
      </p:sp>
      <p:sp>
        <p:nvSpPr>
          <p:cNvPr id="34871" name="Text Box 55">
            <a:extLst>
              <a:ext uri="{FF2B5EF4-FFF2-40B4-BE49-F238E27FC236}">
                <a16:creationId xmlns:a16="http://schemas.microsoft.com/office/drawing/2014/main" id="{A70EC386-9A6B-9730-CCE2-1EACE48280A7}"/>
              </a:ext>
            </a:extLst>
          </p:cNvPr>
          <p:cNvSpPr txBox="1">
            <a:spLocks noChangeArrowheads="1"/>
          </p:cNvSpPr>
          <p:nvPr/>
        </p:nvSpPr>
        <p:spPr bwMode="auto">
          <a:xfrm>
            <a:off x="5769802" y="2427288"/>
            <a:ext cx="78098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50 %</a:t>
            </a:r>
          </a:p>
        </p:txBody>
      </p:sp>
      <p:sp>
        <p:nvSpPr>
          <p:cNvPr id="34872" name="Text Box 56">
            <a:extLst>
              <a:ext uri="{FF2B5EF4-FFF2-40B4-BE49-F238E27FC236}">
                <a16:creationId xmlns:a16="http://schemas.microsoft.com/office/drawing/2014/main" id="{79D753C3-ACA6-F6EF-81FD-7A068ADC91FB}"/>
              </a:ext>
            </a:extLst>
          </p:cNvPr>
          <p:cNvSpPr txBox="1">
            <a:spLocks noChangeArrowheads="1"/>
          </p:cNvSpPr>
          <p:nvPr/>
        </p:nvSpPr>
        <p:spPr bwMode="auto">
          <a:xfrm>
            <a:off x="3610802" y="2427288"/>
            <a:ext cx="78098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50 %</a:t>
            </a:r>
          </a:p>
        </p:txBody>
      </p:sp>
      <p:sp>
        <p:nvSpPr>
          <p:cNvPr id="34873" name="Line 57">
            <a:extLst>
              <a:ext uri="{FF2B5EF4-FFF2-40B4-BE49-F238E27FC236}">
                <a16:creationId xmlns:a16="http://schemas.microsoft.com/office/drawing/2014/main" id="{9E282725-135B-A1F5-438B-3AAE2A0B281A}"/>
              </a:ext>
            </a:extLst>
          </p:cNvPr>
          <p:cNvSpPr>
            <a:spLocks noChangeShapeType="1"/>
          </p:cNvSpPr>
          <p:nvPr/>
        </p:nvSpPr>
        <p:spPr bwMode="auto">
          <a:xfrm flipH="1">
            <a:off x="6616700" y="2413000"/>
            <a:ext cx="838200" cy="152400"/>
          </a:xfrm>
          <a:prstGeom prst="line">
            <a:avLst/>
          </a:prstGeom>
          <a:noFill/>
          <a:ln w="38100" cap="sq">
            <a:solidFill>
              <a:schemeClr val="accent1"/>
            </a:solidFill>
            <a:round/>
            <a:headEnd type="none" w="sm" len="sm"/>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4874" name="Freeform 58">
            <a:extLst>
              <a:ext uri="{FF2B5EF4-FFF2-40B4-BE49-F238E27FC236}">
                <a16:creationId xmlns:a16="http://schemas.microsoft.com/office/drawing/2014/main" id="{75C68EDF-A370-38CF-7DA4-345E099699C2}"/>
              </a:ext>
            </a:extLst>
          </p:cNvPr>
          <p:cNvSpPr>
            <a:spLocks/>
          </p:cNvSpPr>
          <p:nvPr/>
        </p:nvSpPr>
        <p:spPr bwMode="auto">
          <a:xfrm>
            <a:off x="6953250" y="1803400"/>
            <a:ext cx="3371850" cy="863600"/>
          </a:xfrm>
          <a:custGeom>
            <a:avLst/>
            <a:gdLst>
              <a:gd name="T0" fmla="*/ 1796 w 2060"/>
              <a:gd name="T1" fmla="*/ 528 h 600"/>
              <a:gd name="T2" fmla="*/ 1932 w 2060"/>
              <a:gd name="T3" fmla="*/ 520 h 600"/>
              <a:gd name="T4" fmla="*/ 1980 w 2060"/>
              <a:gd name="T5" fmla="*/ 512 h 600"/>
              <a:gd name="T6" fmla="*/ 2060 w 2060"/>
              <a:gd name="T7" fmla="*/ 408 h 600"/>
              <a:gd name="T8" fmla="*/ 2012 w 2060"/>
              <a:gd name="T9" fmla="*/ 288 h 600"/>
              <a:gd name="T10" fmla="*/ 1964 w 2060"/>
              <a:gd name="T11" fmla="*/ 136 h 600"/>
              <a:gd name="T12" fmla="*/ 1932 w 2060"/>
              <a:gd name="T13" fmla="*/ 104 h 600"/>
              <a:gd name="T14" fmla="*/ 1812 w 2060"/>
              <a:gd name="T15" fmla="*/ 64 h 600"/>
              <a:gd name="T16" fmla="*/ 1620 w 2060"/>
              <a:gd name="T17" fmla="*/ 8 h 600"/>
              <a:gd name="T18" fmla="*/ 836 w 2060"/>
              <a:gd name="T19" fmla="*/ 0 h 600"/>
              <a:gd name="T20" fmla="*/ 316 w 2060"/>
              <a:gd name="T21" fmla="*/ 24 h 600"/>
              <a:gd name="T22" fmla="*/ 284 w 2060"/>
              <a:gd name="T23" fmla="*/ 32 h 600"/>
              <a:gd name="T24" fmla="*/ 172 w 2060"/>
              <a:gd name="T25" fmla="*/ 40 h 600"/>
              <a:gd name="T26" fmla="*/ 52 w 2060"/>
              <a:gd name="T27" fmla="*/ 104 h 600"/>
              <a:gd name="T28" fmla="*/ 100 w 2060"/>
              <a:gd name="T29" fmla="*/ 288 h 600"/>
              <a:gd name="T30" fmla="*/ 220 w 2060"/>
              <a:gd name="T31" fmla="*/ 336 h 600"/>
              <a:gd name="T32" fmla="*/ 268 w 2060"/>
              <a:gd name="T33" fmla="*/ 352 h 600"/>
              <a:gd name="T34" fmla="*/ 316 w 2060"/>
              <a:gd name="T35" fmla="*/ 544 h 600"/>
              <a:gd name="T36" fmla="*/ 364 w 2060"/>
              <a:gd name="T37" fmla="*/ 576 h 600"/>
              <a:gd name="T38" fmla="*/ 604 w 2060"/>
              <a:gd name="T39" fmla="*/ 600 h 600"/>
              <a:gd name="T40" fmla="*/ 932 w 2060"/>
              <a:gd name="T41" fmla="*/ 592 h 600"/>
              <a:gd name="T42" fmla="*/ 1700 w 2060"/>
              <a:gd name="T43" fmla="*/ 584 h 600"/>
              <a:gd name="T44" fmla="*/ 1796 w 2060"/>
              <a:gd name="T45" fmla="*/ 528 h 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60" h="600">
                <a:moveTo>
                  <a:pt x="1796" y="528"/>
                </a:moveTo>
                <a:cubicBezTo>
                  <a:pt x="1841" y="525"/>
                  <a:pt x="1887" y="524"/>
                  <a:pt x="1932" y="520"/>
                </a:cubicBezTo>
                <a:cubicBezTo>
                  <a:pt x="1948" y="519"/>
                  <a:pt x="1966" y="520"/>
                  <a:pt x="1980" y="512"/>
                </a:cubicBezTo>
                <a:cubicBezTo>
                  <a:pt x="2023" y="487"/>
                  <a:pt x="2035" y="446"/>
                  <a:pt x="2060" y="408"/>
                </a:cubicBezTo>
                <a:cubicBezTo>
                  <a:pt x="2051" y="334"/>
                  <a:pt x="2049" y="343"/>
                  <a:pt x="2012" y="288"/>
                </a:cubicBezTo>
                <a:cubicBezTo>
                  <a:pt x="2007" y="219"/>
                  <a:pt x="2031" y="158"/>
                  <a:pt x="1964" y="136"/>
                </a:cubicBezTo>
                <a:cubicBezTo>
                  <a:pt x="1950" y="95"/>
                  <a:pt x="1967" y="123"/>
                  <a:pt x="1932" y="104"/>
                </a:cubicBezTo>
                <a:cubicBezTo>
                  <a:pt x="1847" y="57"/>
                  <a:pt x="1924" y="76"/>
                  <a:pt x="1812" y="64"/>
                </a:cubicBezTo>
                <a:cubicBezTo>
                  <a:pt x="1747" y="48"/>
                  <a:pt x="1685" y="24"/>
                  <a:pt x="1620" y="8"/>
                </a:cubicBezTo>
                <a:cubicBezTo>
                  <a:pt x="1357" y="14"/>
                  <a:pt x="1099" y="16"/>
                  <a:pt x="836" y="0"/>
                </a:cubicBezTo>
                <a:cubicBezTo>
                  <a:pt x="401" y="18"/>
                  <a:pt x="575" y="8"/>
                  <a:pt x="316" y="24"/>
                </a:cubicBezTo>
                <a:cubicBezTo>
                  <a:pt x="305" y="27"/>
                  <a:pt x="295" y="31"/>
                  <a:pt x="284" y="32"/>
                </a:cubicBezTo>
                <a:cubicBezTo>
                  <a:pt x="247" y="36"/>
                  <a:pt x="209" y="33"/>
                  <a:pt x="172" y="40"/>
                </a:cubicBezTo>
                <a:cubicBezTo>
                  <a:pt x="121" y="49"/>
                  <a:pt x="92" y="77"/>
                  <a:pt x="52" y="104"/>
                </a:cubicBezTo>
                <a:cubicBezTo>
                  <a:pt x="0" y="182"/>
                  <a:pt x="13" y="245"/>
                  <a:pt x="100" y="288"/>
                </a:cubicBezTo>
                <a:cubicBezTo>
                  <a:pt x="140" y="308"/>
                  <a:pt x="176" y="321"/>
                  <a:pt x="220" y="336"/>
                </a:cubicBezTo>
                <a:cubicBezTo>
                  <a:pt x="236" y="341"/>
                  <a:pt x="268" y="352"/>
                  <a:pt x="268" y="352"/>
                </a:cubicBezTo>
                <a:cubicBezTo>
                  <a:pt x="318" y="418"/>
                  <a:pt x="286" y="477"/>
                  <a:pt x="316" y="544"/>
                </a:cubicBezTo>
                <a:cubicBezTo>
                  <a:pt x="324" y="562"/>
                  <a:pt x="346" y="573"/>
                  <a:pt x="364" y="576"/>
                </a:cubicBezTo>
                <a:cubicBezTo>
                  <a:pt x="443" y="588"/>
                  <a:pt x="525" y="593"/>
                  <a:pt x="604" y="600"/>
                </a:cubicBezTo>
                <a:cubicBezTo>
                  <a:pt x="713" y="597"/>
                  <a:pt x="823" y="594"/>
                  <a:pt x="932" y="592"/>
                </a:cubicBezTo>
                <a:cubicBezTo>
                  <a:pt x="1188" y="588"/>
                  <a:pt x="1444" y="589"/>
                  <a:pt x="1700" y="584"/>
                </a:cubicBezTo>
                <a:cubicBezTo>
                  <a:pt x="1715" y="584"/>
                  <a:pt x="1796" y="541"/>
                  <a:pt x="1796" y="528"/>
                </a:cubicBezTo>
                <a:close/>
              </a:path>
            </a:pathLst>
          </a:custGeom>
          <a:solidFill>
            <a:schemeClr val="accent1"/>
          </a:solidFill>
          <a:ln w="12700" cap="sq" cmpd="sng">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4875" name="Text Box 59">
            <a:extLst>
              <a:ext uri="{FF2B5EF4-FFF2-40B4-BE49-F238E27FC236}">
                <a16:creationId xmlns:a16="http://schemas.microsoft.com/office/drawing/2014/main" id="{762272E7-58E7-53B8-F4EC-D3CFACF908CE}"/>
              </a:ext>
            </a:extLst>
          </p:cNvPr>
          <p:cNvSpPr txBox="1">
            <a:spLocks noChangeArrowheads="1"/>
          </p:cNvSpPr>
          <p:nvPr/>
        </p:nvSpPr>
        <p:spPr bwMode="auto">
          <a:xfrm>
            <a:off x="7179527" y="1868489"/>
            <a:ext cx="3238387" cy="941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First Try</a:t>
            </a:r>
          </a:p>
          <a:p>
            <a:pPr algn="ctr"/>
            <a:r>
              <a:rPr lang="en-US" altLang="pl-PL" sz="2000"/>
              <a:t>(remember trial &amp; error)</a:t>
            </a:r>
          </a:p>
        </p:txBody>
      </p:sp>
      <p:sp>
        <p:nvSpPr>
          <p:cNvPr id="34876" name="Freeform 60">
            <a:extLst>
              <a:ext uri="{FF2B5EF4-FFF2-40B4-BE49-F238E27FC236}">
                <a16:creationId xmlns:a16="http://schemas.microsoft.com/office/drawing/2014/main" id="{7174CC4F-3FDE-2183-0764-0D7FC64CAF66}"/>
              </a:ext>
            </a:extLst>
          </p:cNvPr>
          <p:cNvSpPr>
            <a:spLocks/>
          </p:cNvSpPr>
          <p:nvPr/>
        </p:nvSpPr>
        <p:spPr bwMode="auto">
          <a:xfrm>
            <a:off x="5586413" y="3251201"/>
            <a:ext cx="2457450" cy="3357563"/>
          </a:xfrm>
          <a:custGeom>
            <a:avLst/>
            <a:gdLst>
              <a:gd name="T0" fmla="*/ 1017 w 1548"/>
              <a:gd name="T1" fmla="*/ 8 h 2115"/>
              <a:gd name="T2" fmla="*/ 737 w 1548"/>
              <a:gd name="T3" fmla="*/ 32 h 2115"/>
              <a:gd name="T4" fmla="*/ 241 w 1548"/>
              <a:gd name="T5" fmla="*/ 96 h 2115"/>
              <a:gd name="T6" fmla="*/ 185 w 1548"/>
              <a:gd name="T7" fmla="*/ 160 h 2115"/>
              <a:gd name="T8" fmla="*/ 161 w 1548"/>
              <a:gd name="T9" fmla="*/ 224 h 2115"/>
              <a:gd name="T10" fmla="*/ 145 w 1548"/>
              <a:gd name="T11" fmla="*/ 248 h 2115"/>
              <a:gd name="T12" fmla="*/ 137 w 1548"/>
              <a:gd name="T13" fmla="*/ 304 h 2115"/>
              <a:gd name="T14" fmla="*/ 129 w 1548"/>
              <a:gd name="T15" fmla="*/ 328 h 2115"/>
              <a:gd name="T16" fmla="*/ 161 w 1548"/>
              <a:gd name="T17" fmla="*/ 448 h 2115"/>
              <a:gd name="T18" fmla="*/ 169 w 1548"/>
              <a:gd name="T19" fmla="*/ 472 h 2115"/>
              <a:gd name="T20" fmla="*/ 153 w 1548"/>
              <a:gd name="T21" fmla="*/ 672 h 2115"/>
              <a:gd name="T22" fmla="*/ 137 w 1548"/>
              <a:gd name="T23" fmla="*/ 720 h 2115"/>
              <a:gd name="T24" fmla="*/ 137 w 1548"/>
              <a:gd name="T25" fmla="*/ 944 h 2115"/>
              <a:gd name="T26" fmla="*/ 129 w 1548"/>
              <a:gd name="T27" fmla="*/ 992 h 2115"/>
              <a:gd name="T28" fmla="*/ 113 w 1548"/>
              <a:gd name="T29" fmla="*/ 1056 h 2115"/>
              <a:gd name="T30" fmla="*/ 89 w 1548"/>
              <a:gd name="T31" fmla="*/ 1232 h 2115"/>
              <a:gd name="T32" fmla="*/ 81 w 1548"/>
              <a:gd name="T33" fmla="*/ 1480 h 2115"/>
              <a:gd name="T34" fmla="*/ 49 w 1548"/>
              <a:gd name="T35" fmla="*/ 1560 h 2115"/>
              <a:gd name="T36" fmla="*/ 17 w 1548"/>
              <a:gd name="T37" fmla="*/ 1816 h 2115"/>
              <a:gd name="T38" fmla="*/ 33 w 1548"/>
              <a:gd name="T39" fmla="*/ 1976 h 2115"/>
              <a:gd name="T40" fmla="*/ 81 w 1548"/>
              <a:gd name="T41" fmla="*/ 2000 h 2115"/>
              <a:gd name="T42" fmla="*/ 377 w 1548"/>
              <a:gd name="T43" fmla="*/ 2040 h 2115"/>
              <a:gd name="T44" fmla="*/ 1289 w 1548"/>
              <a:gd name="T45" fmla="*/ 2024 h 2115"/>
              <a:gd name="T46" fmla="*/ 1409 w 1548"/>
              <a:gd name="T47" fmla="*/ 2000 h 2115"/>
              <a:gd name="T48" fmla="*/ 1473 w 1548"/>
              <a:gd name="T49" fmla="*/ 1968 h 2115"/>
              <a:gd name="T50" fmla="*/ 1457 w 1548"/>
              <a:gd name="T51" fmla="*/ 1568 h 2115"/>
              <a:gd name="T52" fmla="*/ 1449 w 1548"/>
              <a:gd name="T53" fmla="*/ 1520 h 2115"/>
              <a:gd name="T54" fmla="*/ 1433 w 1548"/>
              <a:gd name="T55" fmla="*/ 1488 h 2115"/>
              <a:gd name="T56" fmla="*/ 1401 w 1548"/>
              <a:gd name="T57" fmla="*/ 1392 h 2115"/>
              <a:gd name="T58" fmla="*/ 1457 w 1548"/>
              <a:gd name="T59" fmla="*/ 1160 h 2115"/>
              <a:gd name="T60" fmla="*/ 1441 w 1548"/>
              <a:gd name="T61" fmla="*/ 936 h 2115"/>
              <a:gd name="T62" fmla="*/ 1449 w 1548"/>
              <a:gd name="T63" fmla="*/ 824 h 2115"/>
              <a:gd name="T64" fmla="*/ 1465 w 1548"/>
              <a:gd name="T65" fmla="*/ 792 h 2115"/>
              <a:gd name="T66" fmla="*/ 1481 w 1548"/>
              <a:gd name="T67" fmla="*/ 664 h 2115"/>
              <a:gd name="T68" fmla="*/ 1473 w 1548"/>
              <a:gd name="T69" fmla="*/ 488 h 2115"/>
              <a:gd name="T70" fmla="*/ 1433 w 1548"/>
              <a:gd name="T71" fmla="*/ 408 h 2115"/>
              <a:gd name="T72" fmla="*/ 1425 w 1548"/>
              <a:gd name="T73" fmla="*/ 248 h 2115"/>
              <a:gd name="T74" fmla="*/ 1385 w 1548"/>
              <a:gd name="T75" fmla="*/ 176 h 2115"/>
              <a:gd name="T76" fmla="*/ 1073 w 1548"/>
              <a:gd name="T77" fmla="*/ 0 h 2115"/>
              <a:gd name="T78" fmla="*/ 1017 w 1548"/>
              <a:gd name="T79" fmla="*/ 8 h 2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548" h="2115">
                <a:moveTo>
                  <a:pt x="1017" y="8"/>
                </a:moveTo>
                <a:cubicBezTo>
                  <a:pt x="925" y="31"/>
                  <a:pt x="832" y="28"/>
                  <a:pt x="737" y="32"/>
                </a:cubicBezTo>
                <a:cubicBezTo>
                  <a:pt x="575" y="52"/>
                  <a:pt x="395" y="34"/>
                  <a:pt x="241" y="96"/>
                </a:cubicBezTo>
                <a:cubicBezTo>
                  <a:pt x="216" y="121"/>
                  <a:pt x="214" y="141"/>
                  <a:pt x="185" y="160"/>
                </a:cubicBezTo>
                <a:cubicBezTo>
                  <a:pt x="177" y="181"/>
                  <a:pt x="170" y="203"/>
                  <a:pt x="161" y="224"/>
                </a:cubicBezTo>
                <a:cubicBezTo>
                  <a:pt x="157" y="233"/>
                  <a:pt x="148" y="239"/>
                  <a:pt x="145" y="248"/>
                </a:cubicBezTo>
                <a:cubicBezTo>
                  <a:pt x="140" y="266"/>
                  <a:pt x="141" y="286"/>
                  <a:pt x="137" y="304"/>
                </a:cubicBezTo>
                <a:cubicBezTo>
                  <a:pt x="135" y="312"/>
                  <a:pt x="132" y="320"/>
                  <a:pt x="129" y="328"/>
                </a:cubicBezTo>
                <a:cubicBezTo>
                  <a:pt x="141" y="401"/>
                  <a:pt x="132" y="361"/>
                  <a:pt x="161" y="448"/>
                </a:cubicBezTo>
                <a:cubicBezTo>
                  <a:pt x="164" y="456"/>
                  <a:pt x="169" y="472"/>
                  <a:pt x="169" y="472"/>
                </a:cubicBezTo>
                <a:cubicBezTo>
                  <a:pt x="164" y="539"/>
                  <a:pt x="162" y="606"/>
                  <a:pt x="153" y="672"/>
                </a:cubicBezTo>
                <a:cubicBezTo>
                  <a:pt x="151" y="689"/>
                  <a:pt x="137" y="720"/>
                  <a:pt x="137" y="720"/>
                </a:cubicBezTo>
                <a:cubicBezTo>
                  <a:pt x="145" y="811"/>
                  <a:pt x="155" y="852"/>
                  <a:pt x="137" y="944"/>
                </a:cubicBezTo>
                <a:cubicBezTo>
                  <a:pt x="134" y="960"/>
                  <a:pt x="132" y="976"/>
                  <a:pt x="129" y="992"/>
                </a:cubicBezTo>
                <a:cubicBezTo>
                  <a:pt x="124" y="1014"/>
                  <a:pt x="113" y="1056"/>
                  <a:pt x="113" y="1056"/>
                </a:cubicBezTo>
                <a:cubicBezTo>
                  <a:pt x="108" y="1129"/>
                  <a:pt x="110" y="1170"/>
                  <a:pt x="89" y="1232"/>
                </a:cubicBezTo>
                <a:cubicBezTo>
                  <a:pt x="100" y="1311"/>
                  <a:pt x="128" y="1410"/>
                  <a:pt x="81" y="1480"/>
                </a:cubicBezTo>
                <a:cubicBezTo>
                  <a:pt x="73" y="1512"/>
                  <a:pt x="67" y="1533"/>
                  <a:pt x="49" y="1560"/>
                </a:cubicBezTo>
                <a:cubicBezTo>
                  <a:pt x="40" y="1768"/>
                  <a:pt x="42" y="1692"/>
                  <a:pt x="17" y="1816"/>
                </a:cubicBezTo>
                <a:cubicBezTo>
                  <a:pt x="20" y="1870"/>
                  <a:pt x="0" y="1934"/>
                  <a:pt x="33" y="1976"/>
                </a:cubicBezTo>
                <a:cubicBezTo>
                  <a:pt x="48" y="1995"/>
                  <a:pt x="62" y="1990"/>
                  <a:pt x="81" y="2000"/>
                </a:cubicBezTo>
                <a:cubicBezTo>
                  <a:pt x="156" y="2038"/>
                  <a:pt x="290" y="2033"/>
                  <a:pt x="377" y="2040"/>
                </a:cubicBezTo>
                <a:cubicBezTo>
                  <a:pt x="679" y="2115"/>
                  <a:pt x="987" y="2051"/>
                  <a:pt x="1289" y="2024"/>
                </a:cubicBezTo>
                <a:cubicBezTo>
                  <a:pt x="1332" y="2013"/>
                  <a:pt x="1364" y="2006"/>
                  <a:pt x="1409" y="2000"/>
                </a:cubicBezTo>
                <a:cubicBezTo>
                  <a:pt x="1430" y="1989"/>
                  <a:pt x="1454" y="1983"/>
                  <a:pt x="1473" y="1968"/>
                </a:cubicBezTo>
                <a:cubicBezTo>
                  <a:pt x="1548" y="1908"/>
                  <a:pt x="1509" y="1673"/>
                  <a:pt x="1457" y="1568"/>
                </a:cubicBezTo>
                <a:cubicBezTo>
                  <a:pt x="1454" y="1552"/>
                  <a:pt x="1454" y="1536"/>
                  <a:pt x="1449" y="1520"/>
                </a:cubicBezTo>
                <a:cubicBezTo>
                  <a:pt x="1446" y="1509"/>
                  <a:pt x="1436" y="1499"/>
                  <a:pt x="1433" y="1488"/>
                </a:cubicBezTo>
                <a:cubicBezTo>
                  <a:pt x="1420" y="1446"/>
                  <a:pt x="1425" y="1428"/>
                  <a:pt x="1401" y="1392"/>
                </a:cubicBezTo>
                <a:cubicBezTo>
                  <a:pt x="1385" y="1326"/>
                  <a:pt x="1435" y="1226"/>
                  <a:pt x="1457" y="1160"/>
                </a:cubicBezTo>
                <a:cubicBezTo>
                  <a:pt x="1467" y="1083"/>
                  <a:pt x="1466" y="1010"/>
                  <a:pt x="1441" y="936"/>
                </a:cubicBezTo>
                <a:cubicBezTo>
                  <a:pt x="1444" y="899"/>
                  <a:pt x="1443" y="861"/>
                  <a:pt x="1449" y="824"/>
                </a:cubicBezTo>
                <a:cubicBezTo>
                  <a:pt x="1451" y="812"/>
                  <a:pt x="1463" y="804"/>
                  <a:pt x="1465" y="792"/>
                </a:cubicBezTo>
                <a:cubicBezTo>
                  <a:pt x="1473" y="750"/>
                  <a:pt x="1481" y="664"/>
                  <a:pt x="1481" y="664"/>
                </a:cubicBezTo>
                <a:cubicBezTo>
                  <a:pt x="1478" y="605"/>
                  <a:pt x="1480" y="546"/>
                  <a:pt x="1473" y="488"/>
                </a:cubicBezTo>
                <a:cubicBezTo>
                  <a:pt x="1470" y="466"/>
                  <a:pt x="1441" y="432"/>
                  <a:pt x="1433" y="408"/>
                </a:cubicBezTo>
                <a:cubicBezTo>
                  <a:pt x="1430" y="355"/>
                  <a:pt x="1430" y="301"/>
                  <a:pt x="1425" y="248"/>
                </a:cubicBezTo>
                <a:cubicBezTo>
                  <a:pt x="1423" y="224"/>
                  <a:pt x="1394" y="190"/>
                  <a:pt x="1385" y="176"/>
                </a:cubicBezTo>
                <a:cubicBezTo>
                  <a:pt x="1300" y="49"/>
                  <a:pt x="1205" y="44"/>
                  <a:pt x="1073" y="0"/>
                </a:cubicBezTo>
                <a:cubicBezTo>
                  <a:pt x="1028" y="9"/>
                  <a:pt x="1047" y="8"/>
                  <a:pt x="1017" y="8"/>
                </a:cubicBezTo>
                <a:close/>
              </a:path>
            </a:pathLst>
          </a:custGeom>
          <a:solidFill>
            <a:schemeClr val="accent1"/>
          </a:solidFill>
          <a:ln w="12700" cap="sq" cmpd="sng">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4877" name="Text Box 61">
            <a:extLst>
              <a:ext uri="{FF2B5EF4-FFF2-40B4-BE49-F238E27FC236}">
                <a16:creationId xmlns:a16="http://schemas.microsoft.com/office/drawing/2014/main" id="{46868CAB-047C-43A0-CC6B-F36187B9068C}"/>
              </a:ext>
            </a:extLst>
          </p:cNvPr>
          <p:cNvSpPr txBox="1">
            <a:spLocks noChangeArrowheads="1"/>
          </p:cNvSpPr>
          <p:nvPr/>
        </p:nvSpPr>
        <p:spPr bwMode="auto">
          <a:xfrm>
            <a:off x="3231112" y="3881438"/>
            <a:ext cx="51007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90</a:t>
            </a:r>
          </a:p>
        </p:txBody>
      </p:sp>
      <p:sp>
        <p:nvSpPr>
          <p:cNvPr id="34878" name="Text Box 62">
            <a:extLst>
              <a:ext uri="{FF2B5EF4-FFF2-40B4-BE49-F238E27FC236}">
                <a16:creationId xmlns:a16="http://schemas.microsoft.com/office/drawing/2014/main" id="{580EBC75-A74E-6A49-307C-FE3251623F3B}"/>
              </a:ext>
            </a:extLst>
          </p:cNvPr>
          <p:cNvSpPr txBox="1">
            <a:spLocks noChangeArrowheads="1"/>
          </p:cNvSpPr>
          <p:nvPr/>
        </p:nvSpPr>
        <p:spPr bwMode="auto">
          <a:xfrm>
            <a:off x="3236724" y="4183063"/>
            <a:ext cx="49885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30</a:t>
            </a:r>
          </a:p>
        </p:txBody>
      </p:sp>
      <p:sp>
        <p:nvSpPr>
          <p:cNvPr id="34879" name="Text Box 63">
            <a:extLst>
              <a:ext uri="{FF2B5EF4-FFF2-40B4-BE49-F238E27FC236}">
                <a16:creationId xmlns:a16="http://schemas.microsoft.com/office/drawing/2014/main" id="{E2DD23E2-8969-0A50-8BF1-B1BF860EF79D}"/>
              </a:ext>
            </a:extLst>
          </p:cNvPr>
          <p:cNvSpPr txBox="1">
            <a:spLocks noChangeArrowheads="1"/>
          </p:cNvSpPr>
          <p:nvPr/>
        </p:nvSpPr>
        <p:spPr bwMode="auto">
          <a:xfrm>
            <a:off x="3318477" y="4500563"/>
            <a:ext cx="33534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7</a:t>
            </a:r>
          </a:p>
        </p:txBody>
      </p:sp>
      <p:sp>
        <p:nvSpPr>
          <p:cNvPr id="34880" name="Text Box 64">
            <a:extLst>
              <a:ext uri="{FF2B5EF4-FFF2-40B4-BE49-F238E27FC236}">
                <a16:creationId xmlns:a16="http://schemas.microsoft.com/office/drawing/2014/main" id="{907673A0-136A-209E-44F6-D101234BEC1E}"/>
              </a:ext>
            </a:extLst>
          </p:cNvPr>
          <p:cNvSpPr txBox="1">
            <a:spLocks noChangeArrowheads="1"/>
          </p:cNvSpPr>
          <p:nvPr/>
        </p:nvSpPr>
        <p:spPr bwMode="auto">
          <a:xfrm>
            <a:off x="3321683" y="4832350"/>
            <a:ext cx="32893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3</a:t>
            </a:r>
          </a:p>
        </p:txBody>
      </p:sp>
      <p:sp>
        <p:nvSpPr>
          <p:cNvPr id="34881" name="Text Box 65">
            <a:extLst>
              <a:ext uri="{FF2B5EF4-FFF2-40B4-BE49-F238E27FC236}">
                <a16:creationId xmlns:a16="http://schemas.microsoft.com/office/drawing/2014/main" id="{719A204B-1757-BFCA-19BF-5730BF6A8D15}"/>
              </a:ext>
            </a:extLst>
          </p:cNvPr>
          <p:cNvSpPr txBox="1">
            <a:spLocks noChangeArrowheads="1"/>
          </p:cNvSpPr>
          <p:nvPr/>
        </p:nvSpPr>
        <p:spPr bwMode="auto">
          <a:xfrm>
            <a:off x="3347330" y="5180013"/>
            <a:ext cx="27764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a:t>
            </a:r>
          </a:p>
        </p:txBody>
      </p:sp>
      <p:sp>
        <p:nvSpPr>
          <p:cNvPr id="34882" name="Text Box 66">
            <a:extLst>
              <a:ext uri="{FF2B5EF4-FFF2-40B4-BE49-F238E27FC236}">
                <a16:creationId xmlns:a16="http://schemas.microsoft.com/office/drawing/2014/main" id="{6FA6F19A-332B-C266-373D-12159B6BD95F}"/>
              </a:ext>
            </a:extLst>
          </p:cNvPr>
          <p:cNvSpPr txBox="1">
            <a:spLocks noChangeArrowheads="1"/>
          </p:cNvSpPr>
          <p:nvPr/>
        </p:nvSpPr>
        <p:spPr bwMode="auto">
          <a:xfrm>
            <a:off x="3294572" y="5524500"/>
            <a:ext cx="35458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0</a:t>
            </a:r>
          </a:p>
        </p:txBody>
      </p:sp>
      <p:sp>
        <p:nvSpPr>
          <p:cNvPr id="34883" name="Text Box 67">
            <a:extLst>
              <a:ext uri="{FF2B5EF4-FFF2-40B4-BE49-F238E27FC236}">
                <a16:creationId xmlns:a16="http://schemas.microsoft.com/office/drawing/2014/main" id="{C80E4C3C-C6BC-2EC0-4025-527C42E7BE08}"/>
              </a:ext>
            </a:extLst>
          </p:cNvPr>
          <p:cNvSpPr txBox="1">
            <a:spLocks noChangeArrowheads="1"/>
          </p:cNvSpPr>
          <p:nvPr/>
        </p:nvSpPr>
        <p:spPr bwMode="auto">
          <a:xfrm>
            <a:off x="3308859" y="5929313"/>
            <a:ext cx="35458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0</a:t>
            </a:r>
          </a:p>
        </p:txBody>
      </p:sp>
      <p:sp>
        <p:nvSpPr>
          <p:cNvPr id="34884" name="Text Box 68">
            <a:extLst>
              <a:ext uri="{FF2B5EF4-FFF2-40B4-BE49-F238E27FC236}">
                <a16:creationId xmlns:a16="http://schemas.microsoft.com/office/drawing/2014/main" id="{8D1EA6DE-3179-730E-2316-F48B5279143A}"/>
              </a:ext>
            </a:extLst>
          </p:cNvPr>
          <p:cNvSpPr txBox="1">
            <a:spLocks noChangeArrowheads="1"/>
          </p:cNvSpPr>
          <p:nvPr/>
        </p:nvSpPr>
        <p:spPr bwMode="auto">
          <a:xfrm>
            <a:off x="4328121" y="3548063"/>
            <a:ext cx="50045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50</a:t>
            </a:r>
          </a:p>
        </p:txBody>
      </p:sp>
      <p:sp>
        <p:nvSpPr>
          <p:cNvPr id="34885" name="Text Box 69">
            <a:extLst>
              <a:ext uri="{FF2B5EF4-FFF2-40B4-BE49-F238E27FC236}">
                <a16:creationId xmlns:a16="http://schemas.microsoft.com/office/drawing/2014/main" id="{DD8314A2-150D-BBC8-4294-2415F405CC0B}"/>
              </a:ext>
            </a:extLst>
          </p:cNvPr>
          <p:cNvSpPr txBox="1">
            <a:spLocks noChangeArrowheads="1"/>
          </p:cNvSpPr>
          <p:nvPr/>
        </p:nvSpPr>
        <p:spPr bwMode="auto">
          <a:xfrm>
            <a:off x="5965825" y="3887788"/>
            <a:ext cx="184698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2000"/>
              <a:t>90   * 0.5 = 45</a:t>
            </a:r>
          </a:p>
        </p:txBody>
      </p:sp>
      <p:sp>
        <p:nvSpPr>
          <p:cNvPr id="34886" name="Text Box 70">
            <a:extLst>
              <a:ext uri="{FF2B5EF4-FFF2-40B4-BE49-F238E27FC236}">
                <a16:creationId xmlns:a16="http://schemas.microsoft.com/office/drawing/2014/main" id="{2900B3A5-9D66-1E44-291A-8202F2E24093}"/>
              </a:ext>
            </a:extLst>
          </p:cNvPr>
          <p:cNvSpPr txBox="1">
            <a:spLocks noChangeArrowheads="1"/>
          </p:cNvSpPr>
          <p:nvPr/>
        </p:nvSpPr>
        <p:spPr bwMode="auto">
          <a:xfrm>
            <a:off x="5965826" y="4192588"/>
            <a:ext cx="175881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2000"/>
              <a:t>30   * 0.5 = 15</a:t>
            </a:r>
          </a:p>
        </p:txBody>
      </p:sp>
      <p:sp>
        <p:nvSpPr>
          <p:cNvPr id="34887" name="Text Box 71">
            <a:extLst>
              <a:ext uri="{FF2B5EF4-FFF2-40B4-BE49-F238E27FC236}">
                <a16:creationId xmlns:a16="http://schemas.microsoft.com/office/drawing/2014/main" id="{D1C38370-9D3A-E589-76A0-9AA9C1C4423A}"/>
              </a:ext>
            </a:extLst>
          </p:cNvPr>
          <p:cNvSpPr txBox="1">
            <a:spLocks noChangeArrowheads="1"/>
          </p:cNvSpPr>
          <p:nvPr/>
        </p:nvSpPr>
        <p:spPr bwMode="auto">
          <a:xfrm>
            <a:off x="5965826" y="4497388"/>
            <a:ext cx="183575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2000"/>
              <a:t>7     * 0.5 = 3.5</a:t>
            </a:r>
          </a:p>
        </p:txBody>
      </p:sp>
      <p:sp>
        <p:nvSpPr>
          <p:cNvPr id="34888" name="Text Box 72">
            <a:extLst>
              <a:ext uri="{FF2B5EF4-FFF2-40B4-BE49-F238E27FC236}">
                <a16:creationId xmlns:a16="http://schemas.microsoft.com/office/drawing/2014/main" id="{C0C94850-C059-247B-5D50-25D93377D0CA}"/>
              </a:ext>
            </a:extLst>
          </p:cNvPr>
          <p:cNvSpPr txBox="1">
            <a:spLocks noChangeArrowheads="1"/>
          </p:cNvSpPr>
          <p:nvPr/>
        </p:nvSpPr>
        <p:spPr bwMode="auto">
          <a:xfrm>
            <a:off x="5965826" y="4840288"/>
            <a:ext cx="177805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2000"/>
              <a:t>3     * 0.5 = 1.5</a:t>
            </a:r>
          </a:p>
        </p:txBody>
      </p:sp>
      <p:sp>
        <p:nvSpPr>
          <p:cNvPr id="34889" name="Text Box 73">
            <a:extLst>
              <a:ext uri="{FF2B5EF4-FFF2-40B4-BE49-F238E27FC236}">
                <a16:creationId xmlns:a16="http://schemas.microsoft.com/office/drawing/2014/main" id="{0650D712-8501-11E4-506D-5514E292811D}"/>
              </a:ext>
            </a:extLst>
          </p:cNvPr>
          <p:cNvSpPr txBox="1">
            <a:spLocks noChangeArrowheads="1"/>
          </p:cNvSpPr>
          <p:nvPr/>
        </p:nvSpPr>
        <p:spPr bwMode="auto">
          <a:xfrm>
            <a:off x="5965826" y="5195888"/>
            <a:ext cx="180369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2000"/>
              <a:t>1     * 0.5 = 0.5</a:t>
            </a:r>
          </a:p>
        </p:txBody>
      </p:sp>
      <p:sp>
        <p:nvSpPr>
          <p:cNvPr id="34890" name="Text Box 74">
            <a:extLst>
              <a:ext uri="{FF2B5EF4-FFF2-40B4-BE49-F238E27FC236}">
                <a16:creationId xmlns:a16="http://schemas.microsoft.com/office/drawing/2014/main" id="{0FA03CC6-C390-A164-03C5-5D6BB3320DAC}"/>
              </a:ext>
            </a:extLst>
          </p:cNvPr>
          <p:cNvSpPr txBox="1">
            <a:spLocks noChangeArrowheads="1"/>
          </p:cNvSpPr>
          <p:nvPr/>
        </p:nvSpPr>
        <p:spPr bwMode="auto">
          <a:xfrm>
            <a:off x="5965826" y="5564188"/>
            <a:ext cx="182614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2000"/>
              <a:t>0     * 0.5 = 50</a:t>
            </a:r>
          </a:p>
        </p:txBody>
      </p:sp>
      <p:sp>
        <p:nvSpPr>
          <p:cNvPr id="34891" name="Text Box 75">
            <a:extLst>
              <a:ext uri="{FF2B5EF4-FFF2-40B4-BE49-F238E27FC236}">
                <a16:creationId xmlns:a16="http://schemas.microsoft.com/office/drawing/2014/main" id="{69430179-A9EB-A949-3957-B6798F007548}"/>
              </a:ext>
            </a:extLst>
          </p:cNvPr>
          <p:cNvSpPr txBox="1">
            <a:spLocks noChangeArrowheads="1"/>
          </p:cNvSpPr>
          <p:nvPr/>
        </p:nvSpPr>
        <p:spPr bwMode="auto">
          <a:xfrm>
            <a:off x="5965825" y="5970588"/>
            <a:ext cx="174759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2000"/>
              <a:t>0     * 0.5 = 0 </a:t>
            </a:r>
          </a:p>
        </p:txBody>
      </p:sp>
      <p:sp>
        <p:nvSpPr>
          <p:cNvPr id="34892" name="Text Box 76">
            <a:extLst>
              <a:ext uri="{FF2B5EF4-FFF2-40B4-BE49-F238E27FC236}">
                <a16:creationId xmlns:a16="http://schemas.microsoft.com/office/drawing/2014/main" id="{EF6AB195-6904-13D5-B84D-7D28E2EF21CE}"/>
              </a:ext>
            </a:extLst>
          </p:cNvPr>
          <p:cNvSpPr txBox="1">
            <a:spLocks noChangeArrowheads="1"/>
          </p:cNvSpPr>
          <p:nvPr/>
        </p:nvSpPr>
        <p:spPr bwMode="auto">
          <a:xfrm>
            <a:off x="5965826" y="3532188"/>
            <a:ext cx="181972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2000"/>
              <a:t>100 * 0.5 = 50</a:t>
            </a:r>
          </a:p>
        </p:txBody>
      </p:sp>
      <p:sp>
        <p:nvSpPr>
          <p:cNvPr id="34893" name="Text Box 77">
            <a:extLst>
              <a:ext uri="{FF2B5EF4-FFF2-40B4-BE49-F238E27FC236}">
                <a16:creationId xmlns:a16="http://schemas.microsoft.com/office/drawing/2014/main" id="{3BA496A2-ABB7-F697-B049-CC4659ACFF9E}"/>
              </a:ext>
            </a:extLst>
          </p:cNvPr>
          <p:cNvSpPr txBox="1">
            <a:spLocks noChangeArrowheads="1"/>
          </p:cNvSpPr>
          <p:nvPr/>
        </p:nvSpPr>
        <p:spPr bwMode="auto">
          <a:xfrm>
            <a:off x="8970639" y="3881438"/>
            <a:ext cx="118333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80 - 100</a:t>
            </a:r>
          </a:p>
        </p:txBody>
      </p:sp>
      <p:sp>
        <p:nvSpPr>
          <p:cNvPr id="34894" name="Text Box 78">
            <a:extLst>
              <a:ext uri="{FF2B5EF4-FFF2-40B4-BE49-F238E27FC236}">
                <a16:creationId xmlns:a16="http://schemas.microsoft.com/office/drawing/2014/main" id="{8F6A88A9-B6A3-664F-3AEF-0B325AC62297}"/>
              </a:ext>
            </a:extLst>
          </p:cNvPr>
          <p:cNvSpPr txBox="1">
            <a:spLocks noChangeArrowheads="1"/>
          </p:cNvSpPr>
          <p:nvPr/>
        </p:nvSpPr>
        <p:spPr bwMode="auto">
          <a:xfrm>
            <a:off x="8986669" y="4183063"/>
            <a:ext cx="115127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65 - 100</a:t>
            </a:r>
          </a:p>
        </p:txBody>
      </p:sp>
      <p:sp>
        <p:nvSpPr>
          <p:cNvPr id="34895" name="Text Box 79">
            <a:extLst>
              <a:ext uri="{FF2B5EF4-FFF2-40B4-BE49-F238E27FC236}">
                <a16:creationId xmlns:a16="http://schemas.microsoft.com/office/drawing/2014/main" id="{84910121-02AF-D318-434C-FCB49B0491BF}"/>
              </a:ext>
            </a:extLst>
          </p:cNvPr>
          <p:cNvSpPr txBox="1">
            <a:spLocks noChangeArrowheads="1"/>
          </p:cNvSpPr>
          <p:nvPr/>
        </p:nvSpPr>
        <p:spPr bwMode="auto">
          <a:xfrm>
            <a:off x="9017126" y="4500563"/>
            <a:ext cx="109036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40 - 80</a:t>
            </a:r>
          </a:p>
        </p:txBody>
      </p:sp>
      <p:sp>
        <p:nvSpPr>
          <p:cNvPr id="34896" name="Text Box 80">
            <a:extLst>
              <a:ext uri="{FF2B5EF4-FFF2-40B4-BE49-F238E27FC236}">
                <a16:creationId xmlns:a16="http://schemas.microsoft.com/office/drawing/2014/main" id="{317C83FC-2CF3-4275-D843-6F8D817DD867}"/>
              </a:ext>
            </a:extLst>
          </p:cNvPr>
          <p:cNvSpPr txBox="1">
            <a:spLocks noChangeArrowheads="1"/>
          </p:cNvSpPr>
          <p:nvPr/>
        </p:nvSpPr>
        <p:spPr bwMode="auto">
          <a:xfrm>
            <a:off x="9045179" y="4832350"/>
            <a:ext cx="103425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20 - 65</a:t>
            </a:r>
          </a:p>
        </p:txBody>
      </p:sp>
      <p:sp>
        <p:nvSpPr>
          <p:cNvPr id="34897" name="Text Box 81">
            <a:extLst>
              <a:ext uri="{FF2B5EF4-FFF2-40B4-BE49-F238E27FC236}">
                <a16:creationId xmlns:a16="http://schemas.microsoft.com/office/drawing/2014/main" id="{C8D08676-4F70-DD4A-BB42-CF9A7BAE1D05}"/>
              </a:ext>
            </a:extLst>
          </p:cNvPr>
          <p:cNvSpPr txBox="1">
            <a:spLocks noChangeArrowheads="1"/>
          </p:cNvSpPr>
          <p:nvPr/>
        </p:nvSpPr>
        <p:spPr bwMode="auto">
          <a:xfrm>
            <a:off x="9108497" y="5180013"/>
            <a:ext cx="90762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7 - 40</a:t>
            </a:r>
          </a:p>
        </p:txBody>
      </p:sp>
      <p:sp>
        <p:nvSpPr>
          <p:cNvPr id="34898" name="Text Box 82">
            <a:extLst>
              <a:ext uri="{FF2B5EF4-FFF2-40B4-BE49-F238E27FC236}">
                <a16:creationId xmlns:a16="http://schemas.microsoft.com/office/drawing/2014/main" id="{F18327CE-9604-FD66-7E6D-B20CA980220F}"/>
              </a:ext>
            </a:extLst>
          </p:cNvPr>
          <p:cNvSpPr txBox="1">
            <a:spLocks noChangeArrowheads="1"/>
          </p:cNvSpPr>
          <p:nvPr/>
        </p:nvSpPr>
        <p:spPr bwMode="auto">
          <a:xfrm>
            <a:off x="9109437" y="5524500"/>
            <a:ext cx="87716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3 - 20</a:t>
            </a:r>
          </a:p>
        </p:txBody>
      </p:sp>
      <p:sp>
        <p:nvSpPr>
          <p:cNvPr id="34899" name="Text Box 83">
            <a:extLst>
              <a:ext uri="{FF2B5EF4-FFF2-40B4-BE49-F238E27FC236}">
                <a16:creationId xmlns:a16="http://schemas.microsoft.com/office/drawing/2014/main" id="{359950A8-6F96-F889-4EF8-B9F097CB76BA}"/>
              </a:ext>
            </a:extLst>
          </p:cNvPr>
          <p:cNvSpPr txBox="1">
            <a:spLocks noChangeArrowheads="1"/>
          </p:cNvSpPr>
          <p:nvPr/>
        </p:nvSpPr>
        <p:spPr bwMode="auto">
          <a:xfrm>
            <a:off x="9149373" y="5929313"/>
            <a:ext cx="8258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2 - 10</a:t>
            </a:r>
          </a:p>
        </p:txBody>
      </p:sp>
      <p:sp>
        <p:nvSpPr>
          <p:cNvPr id="34900" name="Text Box 84">
            <a:extLst>
              <a:ext uri="{FF2B5EF4-FFF2-40B4-BE49-F238E27FC236}">
                <a16:creationId xmlns:a16="http://schemas.microsoft.com/office/drawing/2014/main" id="{811E752A-1E64-825C-6F71-5A0E5AFE5CCB}"/>
              </a:ext>
            </a:extLst>
          </p:cNvPr>
          <p:cNvSpPr txBox="1">
            <a:spLocks noChangeArrowheads="1"/>
          </p:cNvSpPr>
          <p:nvPr/>
        </p:nvSpPr>
        <p:spPr bwMode="auto">
          <a:xfrm>
            <a:off x="9252774" y="3548063"/>
            <a:ext cx="61747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100</a:t>
            </a:r>
          </a:p>
        </p:txBody>
      </p:sp>
    </p:spTree>
    <p:extLst>
      <p:ext uri="{BB962C8B-B14F-4D97-AF65-F5344CB8AC3E}">
        <p14:creationId xmlns:p14="http://schemas.microsoft.com/office/powerpoint/2010/main" val="3339699603"/>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73C7C1A9-6584-120C-1D03-F6474A538A22}"/>
              </a:ext>
            </a:extLst>
          </p:cNvPr>
          <p:cNvSpPr>
            <a:spLocks noGrp="1" noChangeArrowheads="1"/>
          </p:cNvSpPr>
          <p:nvPr>
            <p:ph type="title"/>
          </p:nvPr>
        </p:nvSpPr>
        <p:spPr/>
        <p:txBody>
          <a:bodyPr/>
          <a:lstStyle/>
          <a:p>
            <a:r>
              <a:rPr lang="en-GB" sz="3200" dirty="0">
                <a:latin typeface="Montserrat Regular"/>
              </a:rPr>
              <a:t>Blending of Aggregates</a:t>
            </a:r>
          </a:p>
        </p:txBody>
      </p:sp>
      <p:sp>
        <p:nvSpPr>
          <p:cNvPr id="2" name="Symbol zastępczy numeru slajdu 5">
            <a:extLst>
              <a:ext uri="{FF2B5EF4-FFF2-40B4-BE49-F238E27FC236}">
                <a16:creationId xmlns:a16="http://schemas.microsoft.com/office/drawing/2014/main" id="{9E14934E-3B30-48A7-B032-63FDB2EAD2F0}"/>
              </a:ext>
            </a:extLst>
          </p:cNvPr>
          <p:cNvSpPr>
            <a:spLocks noGrp="1"/>
          </p:cNvSpPr>
          <p:nvPr>
            <p:ph type="sldNum" sz="quarter" idx="4294967295"/>
          </p:nvPr>
        </p:nvSpPr>
        <p:spPr>
          <a:xfrm>
            <a:off x="11957050" y="6464300"/>
            <a:ext cx="234950" cy="241300"/>
          </a:xfrm>
        </p:spPr>
        <p:txBody>
          <a:bodyPr/>
          <a:lstStyle/>
          <a:p>
            <a:fld id="{FF6F8239-9F97-4083-BF48-B6FBCDD011E2}" type="slidenum">
              <a:rPr lang="en-US" altLang="pl-PL"/>
              <a:pPr/>
              <a:t>27</a:t>
            </a:fld>
            <a:endParaRPr lang="en-US" altLang="pl-PL"/>
          </a:p>
        </p:txBody>
      </p:sp>
      <p:sp>
        <p:nvSpPr>
          <p:cNvPr id="35843" name="Rectangle 3">
            <a:extLst>
              <a:ext uri="{FF2B5EF4-FFF2-40B4-BE49-F238E27FC236}">
                <a16:creationId xmlns:a16="http://schemas.microsoft.com/office/drawing/2014/main" id="{38271097-E591-577A-D3D5-5028CFF65A32}"/>
              </a:ext>
            </a:extLst>
          </p:cNvPr>
          <p:cNvSpPr>
            <a:spLocks noChangeArrowheads="1"/>
          </p:cNvSpPr>
          <p:nvPr/>
        </p:nvSpPr>
        <p:spPr bwMode="auto">
          <a:xfrm>
            <a:off x="1898651" y="1760539"/>
            <a:ext cx="8397875" cy="4645025"/>
          </a:xfrm>
          <a:prstGeom prst="rect">
            <a:avLst/>
          </a:prstGeom>
          <a:noFill/>
          <a:ln w="25400" cap="sq">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5844" name="Rectangle 4">
            <a:extLst>
              <a:ext uri="{FF2B5EF4-FFF2-40B4-BE49-F238E27FC236}">
                <a16:creationId xmlns:a16="http://schemas.microsoft.com/office/drawing/2014/main" id="{99462872-02F9-FB06-498F-FB35DB937618}"/>
              </a:ext>
            </a:extLst>
          </p:cNvPr>
          <p:cNvSpPr>
            <a:spLocks noChangeArrowheads="1"/>
          </p:cNvSpPr>
          <p:nvPr/>
        </p:nvSpPr>
        <p:spPr bwMode="auto">
          <a:xfrm>
            <a:off x="5160963" y="1760539"/>
            <a:ext cx="2106612" cy="4645025"/>
          </a:xfrm>
          <a:prstGeom prst="rect">
            <a:avLst/>
          </a:prstGeom>
          <a:noFill/>
          <a:ln w="12700" cap="sq">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5845" name="Rectangle 5">
            <a:extLst>
              <a:ext uri="{FF2B5EF4-FFF2-40B4-BE49-F238E27FC236}">
                <a16:creationId xmlns:a16="http://schemas.microsoft.com/office/drawing/2014/main" id="{9927ADD2-BFDC-50A0-ECB0-9AFDBCB8136D}"/>
              </a:ext>
            </a:extLst>
          </p:cNvPr>
          <p:cNvSpPr>
            <a:spLocks noChangeArrowheads="1"/>
          </p:cNvSpPr>
          <p:nvPr/>
        </p:nvSpPr>
        <p:spPr bwMode="auto">
          <a:xfrm>
            <a:off x="7267575" y="1760539"/>
            <a:ext cx="1555750" cy="4645025"/>
          </a:xfrm>
          <a:prstGeom prst="rect">
            <a:avLst/>
          </a:prstGeom>
          <a:noFill/>
          <a:ln w="12700" cap="sq">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5846" name="Rectangle 6">
            <a:extLst>
              <a:ext uri="{FF2B5EF4-FFF2-40B4-BE49-F238E27FC236}">
                <a16:creationId xmlns:a16="http://schemas.microsoft.com/office/drawing/2014/main" id="{69464074-1D1C-FDE5-3002-A0BA576F316D}"/>
              </a:ext>
            </a:extLst>
          </p:cNvPr>
          <p:cNvSpPr>
            <a:spLocks noChangeArrowheads="1"/>
          </p:cNvSpPr>
          <p:nvPr/>
        </p:nvSpPr>
        <p:spPr bwMode="auto">
          <a:xfrm>
            <a:off x="8826501" y="1760539"/>
            <a:ext cx="1470025" cy="4645025"/>
          </a:xfrm>
          <a:prstGeom prst="rect">
            <a:avLst/>
          </a:prstGeom>
          <a:noFill/>
          <a:ln w="12700" cap="sq">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5847" name="Rectangle 7">
            <a:extLst>
              <a:ext uri="{FF2B5EF4-FFF2-40B4-BE49-F238E27FC236}">
                <a16:creationId xmlns:a16="http://schemas.microsoft.com/office/drawing/2014/main" id="{5E778ACA-66A6-76DE-9B8E-19277296D21B}"/>
              </a:ext>
            </a:extLst>
          </p:cNvPr>
          <p:cNvSpPr>
            <a:spLocks noChangeArrowheads="1"/>
          </p:cNvSpPr>
          <p:nvPr/>
        </p:nvSpPr>
        <p:spPr bwMode="auto">
          <a:xfrm>
            <a:off x="3051176" y="1760539"/>
            <a:ext cx="2106613" cy="4645025"/>
          </a:xfrm>
          <a:prstGeom prst="rect">
            <a:avLst/>
          </a:prstGeom>
          <a:noFill/>
          <a:ln w="12700" cap="sq">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5848" name="Line 8">
            <a:extLst>
              <a:ext uri="{FF2B5EF4-FFF2-40B4-BE49-F238E27FC236}">
                <a16:creationId xmlns:a16="http://schemas.microsoft.com/office/drawing/2014/main" id="{A7B4AB5F-D1AB-065F-AA37-284770BEA7B1}"/>
              </a:ext>
            </a:extLst>
          </p:cNvPr>
          <p:cNvSpPr>
            <a:spLocks noChangeShapeType="1"/>
          </p:cNvSpPr>
          <p:nvPr/>
        </p:nvSpPr>
        <p:spPr bwMode="auto">
          <a:xfrm>
            <a:off x="1898651" y="2365375"/>
            <a:ext cx="5324475"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5849" name="Text Box 9">
            <a:extLst>
              <a:ext uri="{FF2B5EF4-FFF2-40B4-BE49-F238E27FC236}">
                <a16:creationId xmlns:a16="http://schemas.microsoft.com/office/drawing/2014/main" id="{3016204D-97E3-F661-314E-73D74FCDE5E0}"/>
              </a:ext>
            </a:extLst>
          </p:cNvPr>
          <p:cNvSpPr txBox="1">
            <a:spLocks noChangeArrowheads="1"/>
          </p:cNvSpPr>
          <p:nvPr/>
        </p:nvSpPr>
        <p:spPr bwMode="auto">
          <a:xfrm>
            <a:off x="5484814" y="1782764"/>
            <a:ext cx="1755609"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3200"/>
              <a:t>Agg. #2</a:t>
            </a:r>
          </a:p>
        </p:txBody>
      </p:sp>
      <p:sp>
        <p:nvSpPr>
          <p:cNvPr id="35850" name="Text Box 10">
            <a:extLst>
              <a:ext uri="{FF2B5EF4-FFF2-40B4-BE49-F238E27FC236}">
                <a16:creationId xmlns:a16="http://schemas.microsoft.com/office/drawing/2014/main" id="{763D283F-1D84-446E-DE92-4D82F2D2ED2F}"/>
              </a:ext>
            </a:extLst>
          </p:cNvPr>
          <p:cNvSpPr txBox="1">
            <a:spLocks noChangeArrowheads="1"/>
          </p:cNvSpPr>
          <p:nvPr/>
        </p:nvSpPr>
        <p:spPr bwMode="auto">
          <a:xfrm>
            <a:off x="3308350" y="1754189"/>
            <a:ext cx="167065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3200"/>
              <a:t>Agg. #1</a:t>
            </a:r>
          </a:p>
        </p:txBody>
      </p:sp>
      <p:sp>
        <p:nvSpPr>
          <p:cNvPr id="35851" name="Text Box 11">
            <a:extLst>
              <a:ext uri="{FF2B5EF4-FFF2-40B4-BE49-F238E27FC236}">
                <a16:creationId xmlns:a16="http://schemas.microsoft.com/office/drawing/2014/main" id="{8B7360BA-BDA4-1100-CF0B-CD1D19DCEFED}"/>
              </a:ext>
            </a:extLst>
          </p:cNvPr>
          <p:cNvSpPr txBox="1">
            <a:spLocks noChangeArrowheads="1"/>
          </p:cNvSpPr>
          <p:nvPr/>
        </p:nvSpPr>
        <p:spPr bwMode="auto">
          <a:xfrm>
            <a:off x="7494588" y="2347914"/>
            <a:ext cx="140936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3200"/>
              <a:t>Blend</a:t>
            </a:r>
          </a:p>
        </p:txBody>
      </p:sp>
      <p:sp>
        <p:nvSpPr>
          <p:cNvPr id="35852" name="Text Box 12">
            <a:extLst>
              <a:ext uri="{FF2B5EF4-FFF2-40B4-BE49-F238E27FC236}">
                <a16:creationId xmlns:a16="http://schemas.microsoft.com/office/drawing/2014/main" id="{024999BF-0869-3BFF-7630-5346AFC7B1A4}"/>
              </a:ext>
            </a:extLst>
          </p:cNvPr>
          <p:cNvSpPr txBox="1">
            <a:spLocks noChangeArrowheads="1"/>
          </p:cNvSpPr>
          <p:nvPr/>
        </p:nvSpPr>
        <p:spPr bwMode="auto">
          <a:xfrm>
            <a:off x="8820150" y="2362201"/>
            <a:ext cx="1524776"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3200"/>
              <a:t>Target</a:t>
            </a:r>
          </a:p>
        </p:txBody>
      </p:sp>
      <p:sp>
        <p:nvSpPr>
          <p:cNvPr id="35853" name="Text Box 13">
            <a:extLst>
              <a:ext uri="{FF2B5EF4-FFF2-40B4-BE49-F238E27FC236}">
                <a16:creationId xmlns:a16="http://schemas.microsoft.com/office/drawing/2014/main" id="{24FB5A4D-E596-287A-F7E0-27C6E80041E7}"/>
              </a:ext>
            </a:extLst>
          </p:cNvPr>
          <p:cNvSpPr txBox="1">
            <a:spLocks noChangeArrowheads="1"/>
          </p:cNvSpPr>
          <p:nvPr/>
        </p:nvSpPr>
        <p:spPr bwMode="auto">
          <a:xfrm>
            <a:off x="1893888" y="1895475"/>
            <a:ext cx="1441420" cy="424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a:t>Material</a:t>
            </a:r>
          </a:p>
        </p:txBody>
      </p:sp>
      <p:sp>
        <p:nvSpPr>
          <p:cNvPr id="35854" name="Line 14">
            <a:extLst>
              <a:ext uri="{FF2B5EF4-FFF2-40B4-BE49-F238E27FC236}">
                <a16:creationId xmlns:a16="http://schemas.microsoft.com/office/drawing/2014/main" id="{A6BB1DCA-6E0F-24F6-9537-A8962F96E357}"/>
              </a:ext>
            </a:extLst>
          </p:cNvPr>
          <p:cNvSpPr>
            <a:spLocks noChangeShapeType="1"/>
          </p:cNvSpPr>
          <p:nvPr/>
        </p:nvSpPr>
        <p:spPr bwMode="auto">
          <a:xfrm>
            <a:off x="4092575" y="2841625"/>
            <a:ext cx="0" cy="3506788"/>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5855" name="Line 15">
            <a:extLst>
              <a:ext uri="{FF2B5EF4-FFF2-40B4-BE49-F238E27FC236}">
                <a16:creationId xmlns:a16="http://schemas.microsoft.com/office/drawing/2014/main" id="{BDAEA5FB-BEEC-2535-C4B6-48F0883E13C6}"/>
              </a:ext>
            </a:extLst>
          </p:cNvPr>
          <p:cNvSpPr>
            <a:spLocks noChangeShapeType="1"/>
          </p:cNvSpPr>
          <p:nvPr/>
        </p:nvSpPr>
        <p:spPr bwMode="auto">
          <a:xfrm>
            <a:off x="6170613" y="2870201"/>
            <a:ext cx="0" cy="3535363"/>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5856" name="Line 16">
            <a:extLst>
              <a:ext uri="{FF2B5EF4-FFF2-40B4-BE49-F238E27FC236}">
                <a16:creationId xmlns:a16="http://schemas.microsoft.com/office/drawing/2014/main" id="{04FDCE57-7220-CCB7-D13D-D95EFC64A668}"/>
              </a:ext>
            </a:extLst>
          </p:cNvPr>
          <p:cNvSpPr>
            <a:spLocks noChangeShapeType="1"/>
          </p:cNvSpPr>
          <p:nvPr/>
        </p:nvSpPr>
        <p:spPr bwMode="auto">
          <a:xfrm>
            <a:off x="1870075" y="3505200"/>
            <a:ext cx="8428038"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5857" name="Text Box 17">
            <a:extLst>
              <a:ext uri="{FF2B5EF4-FFF2-40B4-BE49-F238E27FC236}">
                <a16:creationId xmlns:a16="http://schemas.microsoft.com/office/drawing/2014/main" id="{651E2373-5CFF-5507-705D-3CE20F940B02}"/>
              </a:ext>
            </a:extLst>
          </p:cNvPr>
          <p:cNvSpPr txBox="1">
            <a:spLocks noChangeArrowheads="1"/>
          </p:cNvSpPr>
          <p:nvPr/>
        </p:nvSpPr>
        <p:spPr bwMode="auto">
          <a:xfrm>
            <a:off x="5086003" y="2827339"/>
            <a:ext cx="1188147" cy="941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a:t>
            </a:r>
          </a:p>
          <a:p>
            <a:pPr algn="ctr"/>
            <a:r>
              <a:rPr lang="en-US" altLang="pl-PL" sz="2000"/>
              <a:t>Passing</a:t>
            </a:r>
          </a:p>
        </p:txBody>
      </p:sp>
      <p:sp>
        <p:nvSpPr>
          <p:cNvPr id="35858" name="Text Box 18">
            <a:extLst>
              <a:ext uri="{FF2B5EF4-FFF2-40B4-BE49-F238E27FC236}">
                <a16:creationId xmlns:a16="http://schemas.microsoft.com/office/drawing/2014/main" id="{1C170326-5D26-A3CF-2419-3B297DAEF572}"/>
              </a:ext>
            </a:extLst>
          </p:cNvPr>
          <p:cNvSpPr txBox="1">
            <a:spLocks noChangeArrowheads="1"/>
          </p:cNvSpPr>
          <p:nvPr/>
        </p:nvSpPr>
        <p:spPr bwMode="auto">
          <a:xfrm>
            <a:off x="2936528" y="2825751"/>
            <a:ext cx="1188147" cy="941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a:t>
            </a:r>
          </a:p>
          <a:p>
            <a:pPr algn="ctr"/>
            <a:r>
              <a:rPr lang="en-US" altLang="pl-PL" sz="2000"/>
              <a:t>Passing</a:t>
            </a:r>
          </a:p>
        </p:txBody>
      </p:sp>
      <p:sp>
        <p:nvSpPr>
          <p:cNvPr id="35859" name="Line 19">
            <a:extLst>
              <a:ext uri="{FF2B5EF4-FFF2-40B4-BE49-F238E27FC236}">
                <a16:creationId xmlns:a16="http://schemas.microsoft.com/office/drawing/2014/main" id="{D63B5E74-6033-25AA-0F59-69851F7C2CC2}"/>
              </a:ext>
            </a:extLst>
          </p:cNvPr>
          <p:cNvSpPr>
            <a:spLocks noChangeShapeType="1"/>
          </p:cNvSpPr>
          <p:nvPr/>
        </p:nvSpPr>
        <p:spPr bwMode="auto">
          <a:xfrm>
            <a:off x="1870075" y="2855913"/>
            <a:ext cx="5411788"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5860" name="Text Box 20">
            <a:extLst>
              <a:ext uri="{FF2B5EF4-FFF2-40B4-BE49-F238E27FC236}">
                <a16:creationId xmlns:a16="http://schemas.microsoft.com/office/drawing/2014/main" id="{3438ECAC-C8CF-48EB-1D6F-E3938C1D5B06}"/>
              </a:ext>
            </a:extLst>
          </p:cNvPr>
          <p:cNvSpPr txBox="1">
            <a:spLocks noChangeArrowheads="1"/>
          </p:cNvSpPr>
          <p:nvPr/>
        </p:nvSpPr>
        <p:spPr bwMode="auto">
          <a:xfrm>
            <a:off x="1954640" y="2459038"/>
            <a:ext cx="1027846" cy="34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1800"/>
              <a:t>% Used</a:t>
            </a:r>
          </a:p>
        </p:txBody>
      </p:sp>
      <p:sp>
        <p:nvSpPr>
          <p:cNvPr id="35861" name="Text Box 21">
            <a:extLst>
              <a:ext uri="{FF2B5EF4-FFF2-40B4-BE49-F238E27FC236}">
                <a16:creationId xmlns:a16="http://schemas.microsoft.com/office/drawing/2014/main" id="{3B7242AC-7081-2727-6606-3B07732DD3EB}"/>
              </a:ext>
            </a:extLst>
          </p:cNvPr>
          <p:cNvSpPr txBox="1">
            <a:spLocks noChangeArrowheads="1"/>
          </p:cNvSpPr>
          <p:nvPr/>
        </p:nvSpPr>
        <p:spPr bwMode="auto">
          <a:xfrm>
            <a:off x="1827218" y="2995613"/>
            <a:ext cx="1279517" cy="34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1800"/>
              <a:t>U.S. Sieve</a:t>
            </a:r>
          </a:p>
        </p:txBody>
      </p:sp>
      <p:sp>
        <p:nvSpPr>
          <p:cNvPr id="35862" name="Text Box 22">
            <a:extLst>
              <a:ext uri="{FF2B5EF4-FFF2-40B4-BE49-F238E27FC236}">
                <a16:creationId xmlns:a16="http://schemas.microsoft.com/office/drawing/2014/main" id="{286C1518-9BD8-D457-F8EC-D7B9B386D519}"/>
              </a:ext>
            </a:extLst>
          </p:cNvPr>
          <p:cNvSpPr txBox="1">
            <a:spLocks noChangeArrowheads="1"/>
          </p:cNvSpPr>
          <p:nvPr/>
        </p:nvSpPr>
        <p:spPr bwMode="auto">
          <a:xfrm>
            <a:off x="6245232" y="2841626"/>
            <a:ext cx="950901" cy="941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a:t>
            </a:r>
          </a:p>
          <a:p>
            <a:pPr algn="ctr"/>
            <a:r>
              <a:rPr lang="en-US" altLang="pl-PL" sz="2000"/>
              <a:t>Batch</a:t>
            </a:r>
          </a:p>
        </p:txBody>
      </p:sp>
      <p:sp>
        <p:nvSpPr>
          <p:cNvPr id="35863" name="Text Box 23">
            <a:extLst>
              <a:ext uri="{FF2B5EF4-FFF2-40B4-BE49-F238E27FC236}">
                <a16:creationId xmlns:a16="http://schemas.microsoft.com/office/drawing/2014/main" id="{A7C471F3-BB90-161D-5CF8-F024D982EE80}"/>
              </a:ext>
            </a:extLst>
          </p:cNvPr>
          <p:cNvSpPr txBox="1">
            <a:spLocks noChangeArrowheads="1"/>
          </p:cNvSpPr>
          <p:nvPr/>
        </p:nvSpPr>
        <p:spPr bwMode="auto">
          <a:xfrm>
            <a:off x="4095757" y="2841626"/>
            <a:ext cx="950901" cy="941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a:t>
            </a:r>
          </a:p>
          <a:p>
            <a:pPr algn="ctr"/>
            <a:r>
              <a:rPr lang="en-US" altLang="pl-PL" sz="2000"/>
              <a:t>Batch</a:t>
            </a:r>
          </a:p>
        </p:txBody>
      </p:sp>
      <p:sp>
        <p:nvSpPr>
          <p:cNvPr id="35864" name="Text Box 24">
            <a:extLst>
              <a:ext uri="{FF2B5EF4-FFF2-40B4-BE49-F238E27FC236}">
                <a16:creationId xmlns:a16="http://schemas.microsoft.com/office/drawing/2014/main" id="{95AAAE35-38FD-F35B-B002-AEA58913C4DF}"/>
              </a:ext>
            </a:extLst>
          </p:cNvPr>
          <p:cNvSpPr txBox="1">
            <a:spLocks noChangeArrowheads="1"/>
          </p:cNvSpPr>
          <p:nvPr/>
        </p:nvSpPr>
        <p:spPr bwMode="auto">
          <a:xfrm>
            <a:off x="2066650" y="3881438"/>
            <a:ext cx="84510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No. 4</a:t>
            </a:r>
          </a:p>
        </p:txBody>
      </p:sp>
      <p:sp>
        <p:nvSpPr>
          <p:cNvPr id="35865" name="Text Box 25">
            <a:extLst>
              <a:ext uri="{FF2B5EF4-FFF2-40B4-BE49-F238E27FC236}">
                <a16:creationId xmlns:a16="http://schemas.microsoft.com/office/drawing/2014/main" id="{5E7B94CB-4171-2549-DB49-A0516FC653D0}"/>
              </a:ext>
            </a:extLst>
          </p:cNvPr>
          <p:cNvSpPr txBox="1">
            <a:spLocks noChangeArrowheads="1"/>
          </p:cNvSpPr>
          <p:nvPr/>
        </p:nvSpPr>
        <p:spPr bwMode="auto">
          <a:xfrm>
            <a:off x="2069856" y="4183063"/>
            <a:ext cx="83869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No. 8</a:t>
            </a:r>
          </a:p>
        </p:txBody>
      </p:sp>
      <p:sp>
        <p:nvSpPr>
          <p:cNvPr id="35866" name="Text Box 26">
            <a:extLst>
              <a:ext uri="{FF2B5EF4-FFF2-40B4-BE49-F238E27FC236}">
                <a16:creationId xmlns:a16="http://schemas.microsoft.com/office/drawing/2014/main" id="{4311002D-4B7A-94F8-265B-DF915BAB8D3C}"/>
              </a:ext>
            </a:extLst>
          </p:cNvPr>
          <p:cNvSpPr txBox="1">
            <a:spLocks noChangeArrowheads="1"/>
          </p:cNvSpPr>
          <p:nvPr/>
        </p:nvSpPr>
        <p:spPr bwMode="auto">
          <a:xfrm>
            <a:off x="2027376" y="4500563"/>
            <a:ext cx="92365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No. 16</a:t>
            </a:r>
          </a:p>
        </p:txBody>
      </p:sp>
      <p:sp>
        <p:nvSpPr>
          <p:cNvPr id="35867" name="Text Box 27">
            <a:extLst>
              <a:ext uri="{FF2B5EF4-FFF2-40B4-BE49-F238E27FC236}">
                <a16:creationId xmlns:a16="http://schemas.microsoft.com/office/drawing/2014/main" id="{7E55FDEA-3C6A-6B3E-C90D-4A567F1BF42C}"/>
              </a:ext>
            </a:extLst>
          </p:cNvPr>
          <p:cNvSpPr txBox="1">
            <a:spLocks noChangeArrowheads="1"/>
          </p:cNvSpPr>
          <p:nvPr/>
        </p:nvSpPr>
        <p:spPr bwMode="auto">
          <a:xfrm>
            <a:off x="1994513" y="4832350"/>
            <a:ext cx="98937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No. 30</a:t>
            </a:r>
          </a:p>
        </p:txBody>
      </p:sp>
      <p:sp>
        <p:nvSpPr>
          <p:cNvPr id="35868" name="Text Box 28">
            <a:extLst>
              <a:ext uri="{FF2B5EF4-FFF2-40B4-BE49-F238E27FC236}">
                <a16:creationId xmlns:a16="http://schemas.microsoft.com/office/drawing/2014/main" id="{D2B6C4D7-0B21-A292-756F-185591AD078F}"/>
              </a:ext>
            </a:extLst>
          </p:cNvPr>
          <p:cNvSpPr txBox="1">
            <a:spLocks noChangeArrowheads="1"/>
          </p:cNvSpPr>
          <p:nvPr/>
        </p:nvSpPr>
        <p:spPr bwMode="auto">
          <a:xfrm>
            <a:off x="1993713" y="5180013"/>
            <a:ext cx="99097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No. 50</a:t>
            </a:r>
          </a:p>
        </p:txBody>
      </p:sp>
      <p:sp>
        <p:nvSpPr>
          <p:cNvPr id="35869" name="Text Box 29">
            <a:extLst>
              <a:ext uri="{FF2B5EF4-FFF2-40B4-BE49-F238E27FC236}">
                <a16:creationId xmlns:a16="http://schemas.microsoft.com/office/drawing/2014/main" id="{03BB5E40-0EA4-487D-112F-CEE9193E52D6}"/>
              </a:ext>
            </a:extLst>
          </p:cNvPr>
          <p:cNvSpPr txBox="1">
            <a:spLocks noChangeArrowheads="1"/>
          </p:cNvSpPr>
          <p:nvPr/>
        </p:nvSpPr>
        <p:spPr bwMode="auto">
          <a:xfrm>
            <a:off x="1920915" y="5524500"/>
            <a:ext cx="110799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No. 100</a:t>
            </a:r>
          </a:p>
        </p:txBody>
      </p:sp>
      <p:sp>
        <p:nvSpPr>
          <p:cNvPr id="35870" name="Text Box 30">
            <a:extLst>
              <a:ext uri="{FF2B5EF4-FFF2-40B4-BE49-F238E27FC236}">
                <a16:creationId xmlns:a16="http://schemas.microsoft.com/office/drawing/2014/main" id="{F1926B1E-03E5-861B-892A-34B19E787A35}"/>
              </a:ext>
            </a:extLst>
          </p:cNvPr>
          <p:cNvSpPr txBox="1">
            <a:spLocks noChangeArrowheads="1"/>
          </p:cNvSpPr>
          <p:nvPr/>
        </p:nvSpPr>
        <p:spPr bwMode="auto">
          <a:xfrm>
            <a:off x="1908754" y="5929313"/>
            <a:ext cx="116089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No. 200</a:t>
            </a:r>
          </a:p>
        </p:txBody>
      </p:sp>
      <p:sp>
        <p:nvSpPr>
          <p:cNvPr id="35871" name="Text Box 31">
            <a:extLst>
              <a:ext uri="{FF2B5EF4-FFF2-40B4-BE49-F238E27FC236}">
                <a16:creationId xmlns:a16="http://schemas.microsoft.com/office/drawing/2014/main" id="{0F86194E-A273-AA45-B42E-A5CF6437FB89}"/>
              </a:ext>
            </a:extLst>
          </p:cNvPr>
          <p:cNvSpPr txBox="1">
            <a:spLocks noChangeArrowheads="1"/>
          </p:cNvSpPr>
          <p:nvPr/>
        </p:nvSpPr>
        <p:spPr bwMode="auto">
          <a:xfrm>
            <a:off x="2117937" y="3548063"/>
            <a:ext cx="74411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3/8 “</a:t>
            </a:r>
          </a:p>
        </p:txBody>
      </p:sp>
      <p:sp>
        <p:nvSpPr>
          <p:cNvPr id="35872" name="Line 32">
            <a:extLst>
              <a:ext uri="{FF2B5EF4-FFF2-40B4-BE49-F238E27FC236}">
                <a16:creationId xmlns:a16="http://schemas.microsoft.com/office/drawing/2014/main" id="{1D61334E-3062-538C-1D44-04A56BA12801}"/>
              </a:ext>
            </a:extLst>
          </p:cNvPr>
          <p:cNvSpPr>
            <a:spLocks noChangeShapeType="1"/>
          </p:cNvSpPr>
          <p:nvPr/>
        </p:nvSpPr>
        <p:spPr bwMode="auto">
          <a:xfrm>
            <a:off x="1884363" y="5556250"/>
            <a:ext cx="8399462"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5873" name="Line 33">
            <a:extLst>
              <a:ext uri="{FF2B5EF4-FFF2-40B4-BE49-F238E27FC236}">
                <a16:creationId xmlns:a16="http://schemas.microsoft.com/office/drawing/2014/main" id="{5FFE33C1-6121-B79A-8A81-CA3B5F44B05E}"/>
              </a:ext>
            </a:extLst>
          </p:cNvPr>
          <p:cNvSpPr>
            <a:spLocks noChangeShapeType="1"/>
          </p:cNvSpPr>
          <p:nvPr/>
        </p:nvSpPr>
        <p:spPr bwMode="auto">
          <a:xfrm>
            <a:off x="1884363" y="5195888"/>
            <a:ext cx="8399462"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5874" name="Line 34">
            <a:extLst>
              <a:ext uri="{FF2B5EF4-FFF2-40B4-BE49-F238E27FC236}">
                <a16:creationId xmlns:a16="http://schemas.microsoft.com/office/drawing/2014/main" id="{AE8AC87C-79F4-E06E-FCCD-F85AD694D256}"/>
              </a:ext>
            </a:extLst>
          </p:cNvPr>
          <p:cNvSpPr>
            <a:spLocks noChangeShapeType="1"/>
          </p:cNvSpPr>
          <p:nvPr/>
        </p:nvSpPr>
        <p:spPr bwMode="auto">
          <a:xfrm>
            <a:off x="1884363" y="4864100"/>
            <a:ext cx="8399462"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5875" name="Line 35">
            <a:extLst>
              <a:ext uri="{FF2B5EF4-FFF2-40B4-BE49-F238E27FC236}">
                <a16:creationId xmlns:a16="http://schemas.microsoft.com/office/drawing/2014/main" id="{CB25BD4D-4FFE-C6D2-8C9B-B9B0EA88E309}"/>
              </a:ext>
            </a:extLst>
          </p:cNvPr>
          <p:cNvSpPr>
            <a:spLocks noChangeShapeType="1"/>
          </p:cNvSpPr>
          <p:nvPr/>
        </p:nvSpPr>
        <p:spPr bwMode="auto">
          <a:xfrm>
            <a:off x="1884363" y="4532313"/>
            <a:ext cx="8399462"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5876" name="Line 36">
            <a:extLst>
              <a:ext uri="{FF2B5EF4-FFF2-40B4-BE49-F238E27FC236}">
                <a16:creationId xmlns:a16="http://schemas.microsoft.com/office/drawing/2014/main" id="{D98DC374-2592-5F5F-DBCC-878A30E2728C}"/>
              </a:ext>
            </a:extLst>
          </p:cNvPr>
          <p:cNvSpPr>
            <a:spLocks noChangeShapeType="1"/>
          </p:cNvSpPr>
          <p:nvPr/>
        </p:nvSpPr>
        <p:spPr bwMode="auto">
          <a:xfrm>
            <a:off x="1884363" y="4229100"/>
            <a:ext cx="8399462"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5877" name="Line 37">
            <a:extLst>
              <a:ext uri="{FF2B5EF4-FFF2-40B4-BE49-F238E27FC236}">
                <a16:creationId xmlns:a16="http://schemas.microsoft.com/office/drawing/2014/main" id="{149E32B8-24A8-3702-DCAC-B9E3E3EBEED9}"/>
              </a:ext>
            </a:extLst>
          </p:cNvPr>
          <p:cNvSpPr>
            <a:spLocks noChangeShapeType="1"/>
          </p:cNvSpPr>
          <p:nvPr/>
        </p:nvSpPr>
        <p:spPr bwMode="auto">
          <a:xfrm>
            <a:off x="1884363" y="3925888"/>
            <a:ext cx="8399462"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5878" name="Line 38">
            <a:extLst>
              <a:ext uri="{FF2B5EF4-FFF2-40B4-BE49-F238E27FC236}">
                <a16:creationId xmlns:a16="http://schemas.microsoft.com/office/drawing/2014/main" id="{057F6C5A-D2C6-534C-BF2F-D05C606A3585}"/>
              </a:ext>
            </a:extLst>
          </p:cNvPr>
          <p:cNvSpPr>
            <a:spLocks noChangeShapeType="1"/>
          </p:cNvSpPr>
          <p:nvPr/>
        </p:nvSpPr>
        <p:spPr bwMode="auto">
          <a:xfrm>
            <a:off x="1884363" y="5946775"/>
            <a:ext cx="8399462"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5879" name="Text Box 39">
            <a:extLst>
              <a:ext uri="{FF2B5EF4-FFF2-40B4-BE49-F238E27FC236}">
                <a16:creationId xmlns:a16="http://schemas.microsoft.com/office/drawing/2014/main" id="{F876FF73-D498-0FE9-731E-3F0C2F97AFAE}"/>
              </a:ext>
            </a:extLst>
          </p:cNvPr>
          <p:cNvSpPr txBox="1">
            <a:spLocks noChangeArrowheads="1"/>
          </p:cNvSpPr>
          <p:nvPr/>
        </p:nvSpPr>
        <p:spPr bwMode="auto">
          <a:xfrm>
            <a:off x="8970639" y="3881438"/>
            <a:ext cx="118333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80 - 100</a:t>
            </a:r>
          </a:p>
        </p:txBody>
      </p:sp>
      <p:sp>
        <p:nvSpPr>
          <p:cNvPr id="35880" name="Text Box 40">
            <a:extLst>
              <a:ext uri="{FF2B5EF4-FFF2-40B4-BE49-F238E27FC236}">
                <a16:creationId xmlns:a16="http://schemas.microsoft.com/office/drawing/2014/main" id="{5115A080-97E6-8D3C-DA51-ACA788C5C685}"/>
              </a:ext>
            </a:extLst>
          </p:cNvPr>
          <p:cNvSpPr txBox="1">
            <a:spLocks noChangeArrowheads="1"/>
          </p:cNvSpPr>
          <p:nvPr/>
        </p:nvSpPr>
        <p:spPr bwMode="auto">
          <a:xfrm>
            <a:off x="8986669" y="4183063"/>
            <a:ext cx="115127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65 - 100</a:t>
            </a:r>
          </a:p>
        </p:txBody>
      </p:sp>
      <p:sp>
        <p:nvSpPr>
          <p:cNvPr id="35881" name="Text Box 41">
            <a:extLst>
              <a:ext uri="{FF2B5EF4-FFF2-40B4-BE49-F238E27FC236}">
                <a16:creationId xmlns:a16="http://schemas.microsoft.com/office/drawing/2014/main" id="{DA19840E-83DB-D665-D49D-5AFF5C64A88C}"/>
              </a:ext>
            </a:extLst>
          </p:cNvPr>
          <p:cNvSpPr txBox="1">
            <a:spLocks noChangeArrowheads="1"/>
          </p:cNvSpPr>
          <p:nvPr/>
        </p:nvSpPr>
        <p:spPr bwMode="auto">
          <a:xfrm>
            <a:off x="9017126" y="4500563"/>
            <a:ext cx="109036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40 - 80</a:t>
            </a:r>
          </a:p>
        </p:txBody>
      </p:sp>
      <p:sp>
        <p:nvSpPr>
          <p:cNvPr id="35882" name="Text Box 42">
            <a:extLst>
              <a:ext uri="{FF2B5EF4-FFF2-40B4-BE49-F238E27FC236}">
                <a16:creationId xmlns:a16="http://schemas.microsoft.com/office/drawing/2014/main" id="{4343EB2E-3770-23C9-AD87-D43A6DB1CA3A}"/>
              </a:ext>
            </a:extLst>
          </p:cNvPr>
          <p:cNvSpPr txBox="1">
            <a:spLocks noChangeArrowheads="1"/>
          </p:cNvSpPr>
          <p:nvPr/>
        </p:nvSpPr>
        <p:spPr bwMode="auto">
          <a:xfrm>
            <a:off x="9045179" y="4832350"/>
            <a:ext cx="103425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20 - 65</a:t>
            </a:r>
          </a:p>
        </p:txBody>
      </p:sp>
      <p:sp>
        <p:nvSpPr>
          <p:cNvPr id="35883" name="Text Box 43">
            <a:extLst>
              <a:ext uri="{FF2B5EF4-FFF2-40B4-BE49-F238E27FC236}">
                <a16:creationId xmlns:a16="http://schemas.microsoft.com/office/drawing/2014/main" id="{5423C4A5-5A61-18F1-214F-94AC7DA0F040}"/>
              </a:ext>
            </a:extLst>
          </p:cNvPr>
          <p:cNvSpPr txBox="1">
            <a:spLocks noChangeArrowheads="1"/>
          </p:cNvSpPr>
          <p:nvPr/>
        </p:nvSpPr>
        <p:spPr bwMode="auto">
          <a:xfrm>
            <a:off x="9108497" y="5180013"/>
            <a:ext cx="90762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7 - 40</a:t>
            </a:r>
          </a:p>
        </p:txBody>
      </p:sp>
      <p:sp>
        <p:nvSpPr>
          <p:cNvPr id="35884" name="Text Box 44">
            <a:extLst>
              <a:ext uri="{FF2B5EF4-FFF2-40B4-BE49-F238E27FC236}">
                <a16:creationId xmlns:a16="http://schemas.microsoft.com/office/drawing/2014/main" id="{5EC2A061-63DE-AEF2-3E32-15FFDFA87FA5}"/>
              </a:ext>
            </a:extLst>
          </p:cNvPr>
          <p:cNvSpPr txBox="1">
            <a:spLocks noChangeArrowheads="1"/>
          </p:cNvSpPr>
          <p:nvPr/>
        </p:nvSpPr>
        <p:spPr bwMode="auto">
          <a:xfrm>
            <a:off x="9109437" y="5524500"/>
            <a:ext cx="87716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3 - 20</a:t>
            </a:r>
          </a:p>
        </p:txBody>
      </p:sp>
      <p:sp>
        <p:nvSpPr>
          <p:cNvPr id="35885" name="Text Box 45">
            <a:extLst>
              <a:ext uri="{FF2B5EF4-FFF2-40B4-BE49-F238E27FC236}">
                <a16:creationId xmlns:a16="http://schemas.microsoft.com/office/drawing/2014/main" id="{A339E2BE-3B2A-FA43-F68C-9C41DF477E43}"/>
              </a:ext>
            </a:extLst>
          </p:cNvPr>
          <p:cNvSpPr txBox="1">
            <a:spLocks noChangeArrowheads="1"/>
          </p:cNvSpPr>
          <p:nvPr/>
        </p:nvSpPr>
        <p:spPr bwMode="auto">
          <a:xfrm>
            <a:off x="9149373" y="5929313"/>
            <a:ext cx="8258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2 - 10</a:t>
            </a:r>
          </a:p>
        </p:txBody>
      </p:sp>
      <p:sp>
        <p:nvSpPr>
          <p:cNvPr id="35886" name="Text Box 46">
            <a:extLst>
              <a:ext uri="{FF2B5EF4-FFF2-40B4-BE49-F238E27FC236}">
                <a16:creationId xmlns:a16="http://schemas.microsoft.com/office/drawing/2014/main" id="{BEBBEB2A-5146-A062-2BA9-02E4D87609E9}"/>
              </a:ext>
            </a:extLst>
          </p:cNvPr>
          <p:cNvSpPr txBox="1">
            <a:spLocks noChangeArrowheads="1"/>
          </p:cNvSpPr>
          <p:nvPr/>
        </p:nvSpPr>
        <p:spPr bwMode="auto">
          <a:xfrm>
            <a:off x="9252774" y="3548063"/>
            <a:ext cx="61747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100</a:t>
            </a:r>
          </a:p>
        </p:txBody>
      </p:sp>
      <p:sp>
        <p:nvSpPr>
          <p:cNvPr id="35887" name="Text Box 47">
            <a:extLst>
              <a:ext uri="{FF2B5EF4-FFF2-40B4-BE49-F238E27FC236}">
                <a16:creationId xmlns:a16="http://schemas.microsoft.com/office/drawing/2014/main" id="{D7B7A574-27EE-07CE-D6CC-2ECF03FBA8BA}"/>
              </a:ext>
            </a:extLst>
          </p:cNvPr>
          <p:cNvSpPr txBox="1">
            <a:spLocks noChangeArrowheads="1"/>
          </p:cNvSpPr>
          <p:nvPr/>
        </p:nvSpPr>
        <p:spPr bwMode="auto">
          <a:xfrm>
            <a:off x="4328121" y="3881438"/>
            <a:ext cx="50045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45</a:t>
            </a:r>
          </a:p>
        </p:txBody>
      </p:sp>
      <p:sp>
        <p:nvSpPr>
          <p:cNvPr id="35888" name="Text Box 48">
            <a:extLst>
              <a:ext uri="{FF2B5EF4-FFF2-40B4-BE49-F238E27FC236}">
                <a16:creationId xmlns:a16="http://schemas.microsoft.com/office/drawing/2014/main" id="{6702B897-CDB7-0CC2-80F7-FD6336D5FCEB}"/>
              </a:ext>
            </a:extLst>
          </p:cNvPr>
          <p:cNvSpPr txBox="1">
            <a:spLocks noChangeArrowheads="1"/>
          </p:cNvSpPr>
          <p:nvPr/>
        </p:nvSpPr>
        <p:spPr bwMode="auto">
          <a:xfrm>
            <a:off x="4366594" y="4183063"/>
            <a:ext cx="42351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15</a:t>
            </a:r>
          </a:p>
        </p:txBody>
      </p:sp>
      <p:sp>
        <p:nvSpPr>
          <p:cNvPr id="35889" name="Text Box 49">
            <a:extLst>
              <a:ext uri="{FF2B5EF4-FFF2-40B4-BE49-F238E27FC236}">
                <a16:creationId xmlns:a16="http://schemas.microsoft.com/office/drawing/2014/main" id="{9D860B60-D706-C773-E2FC-E80CA2A7F2F8}"/>
              </a:ext>
            </a:extLst>
          </p:cNvPr>
          <p:cNvSpPr txBox="1">
            <a:spLocks noChangeArrowheads="1"/>
          </p:cNvSpPr>
          <p:nvPr/>
        </p:nvSpPr>
        <p:spPr bwMode="auto">
          <a:xfrm>
            <a:off x="4313694" y="4500563"/>
            <a:ext cx="52931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3.5</a:t>
            </a:r>
          </a:p>
        </p:txBody>
      </p:sp>
      <p:sp>
        <p:nvSpPr>
          <p:cNvPr id="35890" name="Text Box 50">
            <a:extLst>
              <a:ext uri="{FF2B5EF4-FFF2-40B4-BE49-F238E27FC236}">
                <a16:creationId xmlns:a16="http://schemas.microsoft.com/office/drawing/2014/main" id="{FB6F05A9-7206-F81D-61FE-D7F913EA65B4}"/>
              </a:ext>
            </a:extLst>
          </p:cNvPr>
          <p:cNvSpPr txBox="1">
            <a:spLocks noChangeArrowheads="1"/>
          </p:cNvSpPr>
          <p:nvPr/>
        </p:nvSpPr>
        <p:spPr bwMode="auto">
          <a:xfrm>
            <a:off x="4339342" y="4832350"/>
            <a:ext cx="4780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1.5</a:t>
            </a:r>
          </a:p>
        </p:txBody>
      </p:sp>
      <p:sp>
        <p:nvSpPr>
          <p:cNvPr id="35891" name="Text Box 51">
            <a:extLst>
              <a:ext uri="{FF2B5EF4-FFF2-40B4-BE49-F238E27FC236}">
                <a16:creationId xmlns:a16="http://schemas.microsoft.com/office/drawing/2014/main" id="{F6535791-F309-2FF6-0BC8-27493D82C365}"/>
              </a:ext>
            </a:extLst>
          </p:cNvPr>
          <p:cNvSpPr txBox="1">
            <a:spLocks noChangeArrowheads="1"/>
          </p:cNvSpPr>
          <p:nvPr/>
        </p:nvSpPr>
        <p:spPr bwMode="auto">
          <a:xfrm>
            <a:off x="4300870" y="5180013"/>
            <a:ext cx="55496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0.5</a:t>
            </a:r>
          </a:p>
        </p:txBody>
      </p:sp>
      <p:sp>
        <p:nvSpPr>
          <p:cNvPr id="35892" name="Text Box 52">
            <a:extLst>
              <a:ext uri="{FF2B5EF4-FFF2-40B4-BE49-F238E27FC236}">
                <a16:creationId xmlns:a16="http://schemas.microsoft.com/office/drawing/2014/main" id="{79591A67-7AE8-E2D0-D43F-42B92786A5D3}"/>
              </a:ext>
            </a:extLst>
          </p:cNvPr>
          <p:cNvSpPr txBox="1">
            <a:spLocks noChangeArrowheads="1"/>
          </p:cNvSpPr>
          <p:nvPr/>
        </p:nvSpPr>
        <p:spPr bwMode="auto">
          <a:xfrm>
            <a:off x="4386772" y="5524500"/>
            <a:ext cx="35458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0</a:t>
            </a:r>
          </a:p>
        </p:txBody>
      </p:sp>
      <p:sp>
        <p:nvSpPr>
          <p:cNvPr id="35893" name="Text Box 53">
            <a:extLst>
              <a:ext uri="{FF2B5EF4-FFF2-40B4-BE49-F238E27FC236}">
                <a16:creationId xmlns:a16="http://schemas.microsoft.com/office/drawing/2014/main" id="{6A51EED6-9FE0-130B-606A-0B4EAC3D4C0E}"/>
              </a:ext>
            </a:extLst>
          </p:cNvPr>
          <p:cNvSpPr txBox="1">
            <a:spLocks noChangeArrowheads="1"/>
          </p:cNvSpPr>
          <p:nvPr/>
        </p:nvSpPr>
        <p:spPr bwMode="auto">
          <a:xfrm>
            <a:off x="4401059" y="5929313"/>
            <a:ext cx="35458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0</a:t>
            </a:r>
          </a:p>
        </p:txBody>
      </p:sp>
      <p:sp>
        <p:nvSpPr>
          <p:cNvPr id="35894" name="Text Box 54">
            <a:extLst>
              <a:ext uri="{FF2B5EF4-FFF2-40B4-BE49-F238E27FC236}">
                <a16:creationId xmlns:a16="http://schemas.microsoft.com/office/drawing/2014/main" id="{F101163C-3406-0C8C-259B-E81BBC2EAD57}"/>
              </a:ext>
            </a:extLst>
          </p:cNvPr>
          <p:cNvSpPr txBox="1">
            <a:spLocks noChangeArrowheads="1"/>
          </p:cNvSpPr>
          <p:nvPr/>
        </p:nvSpPr>
        <p:spPr bwMode="auto">
          <a:xfrm>
            <a:off x="3177411" y="3548063"/>
            <a:ext cx="61747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100</a:t>
            </a:r>
          </a:p>
        </p:txBody>
      </p:sp>
      <p:sp>
        <p:nvSpPr>
          <p:cNvPr id="35895" name="Text Box 55">
            <a:extLst>
              <a:ext uri="{FF2B5EF4-FFF2-40B4-BE49-F238E27FC236}">
                <a16:creationId xmlns:a16="http://schemas.microsoft.com/office/drawing/2014/main" id="{8F3A1065-5756-F17E-8610-99B4485C1574}"/>
              </a:ext>
            </a:extLst>
          </p:cNvPr>
          <p:cNvSpPr txBox="1">
            <a:spLocks noChangeArrowheads="1"/>
          </p:cNvSpPr>
          <p:nvPr/>
        </p:nvSpPr>
        <p:spPr bwMode="auto">
          <a:xfrm>
            <a:off x="6420446" y="3881438"/>
            <a:ext cx="50045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50</a:t>
            </a:r>
          </a:p>
        </p:txBody>
      </p:sp>
      <p:sp>
        <p:nvSpPr>
          <p:cNvPr id="35896" name="Text Box 56">
            <a:extLst>
              <a:ext uri="{FF2B5EF4-FFF2-40B4-BE49-F238E27FC236}">
                <a16:creationId xmlns:a16="http://schemas.microsoft.com/office/drawing/2014/main" id="{9C5E7F46-5796-F175-9446-C8B3EBF39A86}"/>
              </a:ext>
            </a:extLst>
          </p:cNvPr>
          <p:cNvSpPr txBox="1">
            <a:spLocks noChangeArrowheads="1"/>
          </p:cNvSpPr>
          <p:nvPr/>
        </p:nvSpPr>
        <p:spPr bwMode="auto">
          <a:xfrm>
            <a:off x="6420446" y="4183063"/>
            <a:ext cx="50045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50</a:t>
            </a:r>
          </a:p>
        </p:txBody>
      </p:sp>
      <p:sp>
        <p:nvSpPr>
          <p:cNvPr id="35897" name="Text Box 57">
            <a:extLst>
              <a:ext uri="{FF2B5EF4-FFF2-40B4-BE49-F238E27FC236}">
                <a16:creationId xmlns:a16="http://schemas.microsoft.com/office/drawing/2014/main" id="{128BF911-F676-DEAA-DA5F-6AC130B61CB3}"/>
              </a:ext>
            </a:extLst>
          </p:cNvPr>
          <p:cNvSpPr txBox="1">
            <a:spLocks noChangeArrowheads="1"/>
          </p:cNvSpPr>
          <p:nvPr/>
        </p:nvSpPr>
        <p:spPr bwMode="auto">
          <a:xfrm>
            <a:off x="6408425" y="4500563"/>
            <a:ext cx="52450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44</a:t>
            </a:r>
          </a:p>
        </p:txBody>
      </p:sp>
      <p:sp>
        <p:nvSpPr>
          <p:cNvPr id="35898" name="Text Box 58">
            <a:extLst>
              <a:ext uri="{FF2B5EF4-FFF2-40B4-BE49-F238E27FC236}">
                <a16:creationId xmlns:a16="http://schemas.microsoft.com/office/drawing/2014/main" id="{4F5130CD-5329-1D24-850C-73BE4C1E1280}"/>
              </a:ext>
            </a:extLst>
          </p:cNvPr>
          <p:cNvSpPr txBox="1">
            <a:spLocks noChangeArrowheads="1"/>
          </p:cNvSpPr>
          <p:nvPr/>
        </p:nvSpPr>
        <p:spPr bwMode="auto">
          <a:xfrm>
            <a:off x="6333082" y="4832350"/>
            <a:ext cx="67518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23.5</a:t>
            </a:r>
          </a:p>
        </p:txBody>
      </p:sp>
      <p:sp>
        <p:nvSpPr>
          <p:cNvPr id="35899" name="Text Box 59">
            <a:extLst>
              <a:ext uri="{FF2B5EF4-FFF2-40B4-BE49-F238E27FC236}">
                <a16:creationId xmlns:a16="http://schemas.microsoft.com/office/drawing/2014/main" id="{1D26348D-3247-852D-0FE8-B908823150D9}"/>
              </a:ext>
            </a:extLst>
          </p:cNvPr>
          <p:cNvSpPr txBox="1">
            <a:spLocks noChangeArrowheads="1"/>
          </p:cNvSpPr>
          <p:nvPr/>
        </p:nvSpPr>
        <p:spPr bwMode="auto">
          <a:xfrm>
            <a:off x="6454109" y="5180013"/>
            <a:ext cx="43313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16</a:t>
            </a:r>
          </a:p>
        </p:txBody>
      </p:sp>
      <p:sp>
        <p:nvSpPr>
          <p:cNvPr id="35900" name="Text Box 60">
            <a:extLst>
              <a:ext uri="{FF2B5EF4-FFF2-40B4-BE49-F238E27FC236}">
                <a16:creationId xmlns:a16="http://schemas.microsoft.com/office/drawing/2014/main" id="{3EB6BD3A-B772-0967-B949-74D8D9E01075}"/>
              </a:ext>
            </a:extLst>
          </p:cNvPr>
          <p:cNvSpPr txBox="1">
            <a:spLocks noChangeArrowheads="1"/>
          </p:cNvSpPr>
          <p:nvPr/>
        </p:nvSpPr>
        <p:spPr bwMode="auto">
          <a:xfrm>
            <a:off x="6444632" y="5524500"/>
            <a:ext cx="42351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12</a:t>
            </a:r>
          </a:p>
        </p:txBody>
      </p:sp>
      <p:sp>
        <p:nvSpPr>
          <p:cNvPr id="35901" name="Text Box 61">
            <a:extLst>
              <a:ext uri="{FF2B5EF4-FFF2-40B4-BE49-F238E27FC236}">
                <a16:creationId xmlns:a16="http://schemas.microsoft.com/office/drawing/2014/main" id="{FB0D6816-4487-50C5-A126-D704D1DD1AA8}"/>
              </a:ext>
            </a:extLst>
          </p:cNvPr>
          <p:cNvSpPr txBox="1">
            <a:spLocks noChangeArrowheads="1"/>
          </p:cNvSpPr>
          <p:nvPr/>
        </p:nvSpPr>
        <p:spPr bwMode="auto">
          <a:xfrm>
            <a:off x="6505405" y="5929313"/>
            <a:ext cx="33054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5</a:t>
            </a:r>
          </a:p>
        </p:txBody>
      </p:sp>
      <p:sp>
        <p:nvSpPr>
          <p:cNvPr id="35902" name="Text Box 62">
            <a:extLst>
              <a:ext uri="{FF2B5EF4-FFF2-40B4-BE49-F238E27FC236}">
                <a16:creationId xmlns:a16="http://schemas.microsoft.com/office/drawing/2014/main" id="{FD540EAE-183C-F076-1206-6879A53B299F}"/>
              </a:ext>
            </a:extLst>
          </p:cNvPr>
          <p:cNvSpPr txBox="1">
            <a:spLocks noChangeArrowheads="1"/>
          </p:cNvSpPr>
          <p:nvPr/>
        </p:nvSpPr>
        <p:spPr bwMode="auto">
          <a:xfrm>
            <a:off x="6420446" y="3548063"/>
            <a:ext cx="50045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50</a:t>
            </a:r>
          </a:p>
        </p:txBody>
      </p:sp>
      <p:sp>
        <p:nvSpPr>
          <p:cNvPr id="35903" name="Text Box 63">
            <a:extLst>
              <a:ext uri="{FF2B5EF4-FFF2-40B4-BE49-F238E27FC236}">
                <a16:creationId xmlns:a16="http://schemas.microsoft.com/office/drawing/2014/main" id="{0EB845A5-64FA-8A1B-C15C-5010ECC0F109}"/>
              </a:ext>
            </a:extLst>
          </p:cNvPr>
          <p:cNvSpPr txBox="1">
            <a:spLocks noChangeArrowheads="1"/>
          </p:cNvSpPr>
          <p:nvPr/>
        </p:nvSpPr>
        <p:spPr bwMode="auto">
          <a:xfrm>
            <a:off x="5769802" y="2427288"/>
            <a:ext cx="78098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50 %</a:t>
            </a:r>
          </a:p>
        </p:txBody>
      </p:sp>
      <p:sp>
        <p:nvSpPr>
          <p:cNvPr id="35904" name="Text Box 64">
            <a:extLst>
              <a:ext uri="{FF2B5EF4-FFF2-40B4-BE49-F238E27FC236}">
                <a16:creationId xmlns:a16="http://schemas.microsoft.com/office/drawing/2014/main" id="{B18389CE-5E2E-1712-0F75-4B391D90CC01}"/>
              </a:ext>
            </a:extLst>
          </p:cNvPr>
          <p:cNvSpPr txBox="1">
            <a:spLocks noChangeArrowheads="1"/>
          </p:cNvSpPr>
          <p:nvPr/>
        </p:nvSpPr>
        <p:spPr bwMode="auto">
          <a:xfrm>
            <a:off x="3610802" y="2427288"/>
            <a:ext cx="78098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50 %</a:t>
            </a:r>
          </a:p>
        </p:txBody>
      </p:sp>
      <p:sp>
        <p:nvSpPr>
          <p:cNvPr id="35905" name="Text Box 65">
            <a:extLst>
              <a:ext uri="{FF2B5EF4-FFF2-40B4-BE49-F238E27FC236}">
                <a16:creationId xmlns:a16="http://schemas.microsoft.com/office/drawing/2014/main" id="{227B742F-1FF9-5B3A-A1DE-06BF2C6ADF90}"/>
              </a:ext>
            </a:extLst>
          </p:cNvPr>
          <p:cNvSpPr txBox="1">
            <a:spLocks noChangeArrowheads="1"/>
          </p:cNvSpPr>
          <p:nvPr/>
        </p:nvSpPr>
        <p:spPr bwMode="auto">
          <a:xfrm>
            <a:off x="3231112" y="3881438"/>
            <a:ext cx="51007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90</a:t>
            </a:r>
          </a:p>
        </p:txBody>
      </p:sp>
      <p:sp>
        <p:nvSpPr>
          <p:cNvPr id="35906" name="Text Box 66">
            <a:extLst>
              <a:ext uri="{FF2B5EF4-FFF2-40B4-BE49-F238E27FC236}">
                <a16:creationId xmlns:a16="http://schemas.microsoft.com/office/drawing/2014/main" id="{7F36C720-AD43-E2B9-C99F-EF52B47F6289}"/>
              </a:ext>
            </a:extLst>
          </p:cNvPr>
          <p:cNvSpPr txBox="1">
            <a:spLocks noChangeArrowheads="1"/>
          </p:cNvSpPr>
          <p:nvPr/>
        </p:nvSpPr>
        <p:spPr bwMode="auto">
          <a:xfrm>
            <a:off x="3236724" y="4183063"/>
            <a:ext cx="49885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30</a:t>
            </a:r>
          </a:p>
        </p:txBody>
      </p:sp>
      <p:sp>
        <p:nvSpPr>
          <p:cNvPr id="35907" name="Text Box 67">
            <a:extLst>
              <a:ext uri="{FF2B5EF4-FFF2-40B4-BE49-F238E27FC236}">
                <a16:creationId xmlns:a16="http://schemas.microsoft.com/office/drawing/2014/main" id="{8369E412-FFB2-BF12-40A4-8F55CA937879}"/>
              </a:ext>
            </a:extLst>
          </p:cNvPr>
          <p:cNvSpPr txBox="1">
            <a:spLocks noChangeArrowheads="1"/>
          </p:cNvSpPr>
          <p:nvPr/>
        </p:nvSpPr>
        <p:spPr bwMode="auto">
          <a:xfrm>
            <a:off x="3318477" y="4500563"/>
            <a:ext cx="33534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7</a:t>
            </a:r>
          </a:p>
        </p:txBody>
      </p:sp>
      <p:sp>
        <p:nvSpPr>
          <p:cNvPr id="35908" name="Text Box 68">
            <a:extLst>
              <a:ext uri="{FF2B5EF4-FFF2-40B4-BE49-F238E27FC236}">
                <a16:creationId xmlns:a16="http://schemas.microsoft.com/office/drawing/2014/main" id="{767AB23A-ADD6-F709-633C-5AD83A59B205}"/>
              </a:ext>
            </a:extLst>
          </p:cNvPr>
          <p:cNvSpPr txBox="1">
            <a:spLocks noChangeArrowheads="1"/>
          </p:cNvSpPr>
          <p:nvPr/>
        </p:nvSpPr>
        <p:spPr bwMode="auto">
          <a:xfrm>
            <a:off x="3321683" y="4832350"/>
            <a:ext cx="32893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3</a:t>
            </a:r>
          </a:p>
        </p:txBody>
      </p:sp>
      <p:sp>
        <p:nvSpPr>
          <p:cNvPr id="35909" name="Text Box 69">
            <a:extLst>
              <a:ext uri="{FF2B5EF4-FFF2-40B4-BE49-F238E27FC236}">
                <a16:creationId xmlns:a16="http://schemas.microsoft.com/office/drawing/2014/main" id="{7E925748-FD49-7485-4F5D-AC1B2B7A4DAB}"/>
              </a:ext>
            </a:extLst>
          </p:cNvPr>
          <p:cNvSpPr txBox="1">
            <a:spLocks noChangeArrowheads="1"/>
          </p:cNvSpPr>
          <p:nvPr/>
        </p:nvSpPr>
        <p:spPr bwMode="auto">
          <a:xfrm>
            <a:off x="3347330" y="5180013"/>
            <a:ext cx="27764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a:t>
            </a:r>
          </a:p>
        </p:txBody>
      </p:sp>
      <p:sp>
        <p:nvSpPr>
          <p:cNvPr id="35910" name="Text Box 70">
            <a:extLst>
              <a:ext uri="{FF2B5EF4-FFF2-40B4-BE49-F238E27FC236}">
                <a16:creationId xmlns:a16="http://schemas.microsoft.com/office/drawing/2014/main" id="{CD3D35FB-91CF-9DBF-7BA3-F1689CCE18E2}"/>
              </a:ext>
            </a:extLst>
          </p:cNvPr>
          <p:cNvSpPr txBox="1">
            <a:spLocks noChangeArrowheads="1"/>
          </p:cNvSpPr>
          <p:nvPr/>
        </p:nvSpPr>
        <p:spPr bwMode="auto">
          <a:xfrm>
            <a:off x="3294572" y="5524500"/>
            <a:ext cx="35458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0</a:t>
            </a:r>
          </a:p>
        </p:txBody>
      </p:sp>
      <p:sp>
        <p:nvSpPr>
          <p:cNvPr id="35911" name="Text Box 71">
            <a:extLst>
              <a:ext uri="{FF2B5EF4-FFF2-40B4-BE49-F238E27FC236}">
                <a16:creationId xmlns:a16="http://schemas.microsoft.com/office/drawing/2014/main" id="{6DBB751D-D3A4-2213-F0E4-A864639ECD30}"/>
              </a:ext>
            </a:extLst>
          </p:cNvPr>
          <p:cNvSpPr txBox="1">
            <a:spLocks noChangeArrowheads="1"/>
          </p:cNvSpPr>
          <p:nvPr/>
        </p:nvSpPr>
        <p:spPr bwMode="auto">
          <a:xfrm>
            <a:off x="3308859" y="5929313"/>
            <a:ext cx="35458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0</a:t>
            </a:r>
          </a:p>
        </p:txBody>
      </p:sp>
      <p:sp>
        <p:nvSpPr>
          <p:cNvPr id="35912" name="Text Box 72">
            <a:extLst>
              <a:ext uri="{FF2B5EF4-FFF2-40B4-BE49-F238E27FC236}">
                <a16:creationId xmlns:a16="http://schemas.microsoft.com/office/drawing/2014/main" id="{FCEE3133-C1E3-B52F-D76F-1754E11716BD}"/>
              </a:ext>
            </a:extLst>
          </p:cNvPr>
          <p:cNvSpPr txBox="1">
            <a:spLocks noChangeArrowheads="1"/>
          </p:cNvSpPr>
          <p:nvPr/>
        </p:nvSpPr>
        <p:spPr bwMode="auto">
          <a:xfrm>
            <a:off x="4328121" y="3548063"/>
            <a:ext cx="50045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50</a:t>
            </a:r>
          </a:p>
        </p:txBody>
      </p:sp>
      <p:sp>
        <p:nvSpPr>
          <p:cNvPr id="35913" name="Text Box 73">
            <a:extLst>
              <a:ext uri="{FF2B5EF4-FFF2-40B4-BE49-F238E27FC236}">
                <a16:creationId xmlns:a16="http://schemas.microsoft.com/office/drawing/2014/main" id="{50F19BE6-20F0-1A3D-1EF4-7EC3000F78C0}"/>
              </a:ext>
            </a:extLst>
          </p:cNvPr>
          <p:cNvSpPr txBox="1">
            <a:spLocks noChangeArrowheads="1"/>
          </p:cNvSpPr>
          <p:nvPr/>
        </p:nvSpPr>
        <p:spPr bwMode="auto">
          <a:xfrm>
            <a:off x="7786560" y="3881438"/>
            <a:ext cx="48603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95</a:t>
            </a:r>
          </a:p>
        </p:txBody>
      </p:sp>
      <p:sp>
        <p:nvSpPr>
          <p:cNvPr id="35914" name="Text Box 74">
            <a:extLst>
              <a:ext uri="{FF2B5EF4-FFF2-40B4-BE49-F238E27FC236}">
                <a16:creationId xmlns:a16="http://schemas.microsoft.com/office/drawing/2014/main" id="{EDCBB5EF-0041-7C84-AE13-6F780A8B4F0E}"/>
              </a:ext>
            </a:extLst>
          </p:cNvPr>
          <p:cNvSpPr txBox="1">
            <a:spLocks noChangeArrowheads="1"/>
          </p:cNvSpPr>
          <p:nvPr/>
        </p:nvSpPr>
        <p:spPr bwMode="auto">
          <a:xfrm>
            <a:off x="7786560" y="4183063"/>
            <a:ext cx="48603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65</a:t>
            </a:r>
          </a:p>
        </p:txBody>
      </p:sp>
      <p:sp>
        <p:nvSpPr>
          <p:cNvPr id="35915" name="Text Box 75">
            <a:extLst>
              <a:ext uri="{FF2B5EF4-FFF2-40B4-BE49-F238E27FC236}">
                <a16:creationId xmlns:a16="http://schemas.microsoft.com/office/drawing/2014/main" id="{11C42BF9-1973-2F91-1406-F9896745B22C}"/>
              </a:ext>
            </a:extLst>
          </p:cNvPr>
          <p:cNvSpPr txBox="1">
            <a:spLocks noChangeArrowheads="1"/>
          </p:cNvSpPr>
          <p:nvPr/>
        </p:nvSpPr>
        <p:spPr bwMode="auto">
          <a:xfrm>
            <a:off x="7676754" y="4500563"/>
            <a:ext cx="70564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47.5</a:t>
            </a:r>
          </a:p>
        </p:txBody>
      </p:sp>
      <p:sp>
        <p:nvSpPr>
          <p:cNvPr id="35916" name="Text Box 76">
            <a:extLst>
              <a:ext uri="{FF2B5EF4-FFF2-40B4-BE49-F238E27FC236}">
                <a16:creationId xmlns:a16="http://schemas.microsoft.com/office/drawing/2014/main" id="{E82C8D91-9C37-97B8-B7A5-CBB71B426F60}"/>
              </a:ext>
            </a:extLst>
          </p:cNvPr>
          <p:cNvSpPr txBox="1">
            <a:spLocks noChangeArrowheads="1"/>
          </p:cNvSpPr>
          <p:nvPr/>
        </p:nvSpPr>
        <p:spPr bwMode="auto">
          <a:xfrm>
            <a:off x="7791370" y="4832350"/>
            <a:ext cx="47641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25</a:t>
            </a:r>
          </a:p>
        </p:txBody>
      </p:sp>
      <p:sp>
        <p:nvSpPr>
          <p:cNvPr id="35917" name="Text Box 77">
            <a:extLst>
              <a:ext uri="{FF2B5EF4-FFF2-40B4-BE49-F238E27FC236}">
                <a16:creationId xmlns:a16="http://schemas.microsoft.com/office/drawing/2014/main" id="{90819705-5B24-748B-5FFC-EBA418C11DED}"/>
              </a:ext>
            </a:extLst>
          </p:cNvPr>
          <p:cNvSpPr txBox="1">
            <a:spLocks noChangeArrowheads="1"/>
          </p:cNvSpPr>
          <p:nvPr/>
        </p:nvSpPr>
        <p:spPr bwMode="auto">
          <a:xfrm>
            <a:off x="7712823" y="5180013"/>
            <a:ext cx="63350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16.5</a:t>
            </a:r>
          </a:p>
        </p:txBody>
      </p:sp>
      <p:sp>
        <p:nvSpPr>
          <p:cNvPr id="35918" name="Text Box 78">
            <a:extLst>
              <a:ext uri="{FF2B5EF4-FFF2-40B4-BE49-F238E27FC236}">
                <a16:creationId xmlns:a16="http://schemas.microsoft.com/office/drawing/2014/main" id="{65D784F0-1CB2-B4B2-6C51-E7B567385BD7}"/>
              </a:ext>
            </a:extLst>
          </p:cNvPr>
          <p:cNvSpPr txBox="1">
            <a:spLocks noChangeArrowheads="1"/>
          </p:cNvSpPr>
          <p:nvPr/>
        </p:nvSpPr>
        <p:spPr bwMode="auto">
          <a:xfrm>
            <a:off x="7803532" y="5524500"/>
            <a:ext cx="42351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12</a:t>
            </a:r>
          </a:p>
        </p:txBody>
      </p:sp>
      <p:sp>
        <p:nvSpPr>
          <p:cNvPr id="35919" name="Text Box 79">
            <a:extLst>
              <a:ext uri="{FF2B5EF4-FFF2-40B4-BE49-F238E27FC236}">
                <a16:creationId xmlns:a16="http://schemas.microsoft.com/office/drawing/2014/main" id="{3D13AC7B-B2CF-ABE1-D21C-AECBE455DE2B}"/>
              </a:ext>
            </a:extLst>
          </p:cNvPr>
          <p:cNvSpPr txBox="1">
            <a:spLocks noChangeArrowheads="1"/>
          </p:cNvSpPr>
          <p:nvPr/>
        </p:nvSpPr>
        <p:spPr bwMode="auto">
          <a:xfrm>
            <a:off x="7864305" y="5929313"/>
            <a:ext cx="33054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5</a:t>
            </a:r>
          </a:p>
        </p:txBody>
      </p:sp>
      <p:sp>
        <p:nvSpPr>
          <p:cNvPr id="35920" name="Text Box 80">
            <a:extLst>
              <a:ext uri="{FF2B5EF4-FFF2-40B4-BE49-F238E27FC236}">
                <a16:creationId xmlns:a16="http://schemas.microsoft.com/office/drawing/2014/main" id="{2FB1A262-FE56-F6E7-E1CB-1B1FA6C87C06}"/>
              </a:ext>
            </a:extLst>
          </p:cNvPr>
          <p:cNvSpPr txBox="1">
            <a:spLocks noChangeArrowheads="1"/>
          </p:cNvSpPr>
          <p:nvPr/>
        </p:nvSpPr>
        <p:spPr bwMode="auto">
          <a:xfrm>
            <a:off x="7720836" y="3548063"/>
            <a:ext cx="61747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100</a:t>
            </a:r>
          </a:p>
        </p:txBody>
      </p:sp>
      <p:sp>
        <p:nvSpPr>
          <p:cNvPr id="35921" name="Text Box 81">
            <a:extLst>
              <a:ext uri="{FF2B5EF4-FFF2-40B4-BE49-F238E27FC236}">
                <a16:creationId xmlns:a16="http://schemas.microsoft.com/office/drawing/2014/main" id="{78BD3F7D-2E80-CB1A-729D-86B09F970165}"/>
              </a:ext>
            </a:extLst>
          </p:cNvPr>
          <p:cNvSpPr txBox="1">
            <a:spLocks noChangeArrowheads="1"/>
          </p:cNvSpPr>
          <p:nvPr/>
        </p:nvSpPr>
        <p:spPr bwMode="auto">
          <a:xfrm>
            <a:off x="5371336" y="3881438"/>
            <a:ext cx="61747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100</a:t>
            </a:r>
          </a:p>
        </p:txBody>
      </p:sp>
      <p:sp>
        <p:nvSpPr>
          <p:cNvPr id="35922" name="Text Box 82">
            <a:extLst>
              <a:ext uri="{FF2B5EF4-FFF2-40B4-BE49-F238E27FC236}">
                <a16:creationId xmlns:a16="http://schemas.microsoft.com/office/drawing/2014/main" id="{D84CEC8D-4CAA-AE8C-6437-610D43CFEB11}"/>
              </a:ext>
            </a:extLst>
          </p:cNvPr>
          <p:cNvSpPr txBox="1">
            <a:spLocks noChangeArrowheads="1"/>
          </p:cNvSpPr>
          <p:nvPr/>
        </p:nvSpPr>
        <p:spPr bwMode="auto">
          <a:xfrm>
            <a:off x="5371336" y="4183063"/>
            <a:ext cx="61747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100</a:t>
            </a:r>
          </a:p>
        </p:txBody>
      </p:sp>
      <p:sp>
        <p:nvSpPr>
          <p:cNvPr id="35923" name="Text Box 83">
            <a:extLst>
              <a:ext uri="{FF2B5EF4-FFF2-40B4-BE49-F238E27FC236}">
                <a16:creationId xmlns:a16="http://schemas.microsoft.com/office/drawing/2014/main" id="{B00C5621-53CF-E31A-236C-72D4D63A18A9}"/>
              </a:ext>
            </a:extLst>
          </p:cNvPr>
          <p:cNvSpPr txBox="1">
            <a:spLocks noChangeArrowheads="1"/>
          </p:cNvSpPr>
          <p:nvPr/>
        </p:nvSpPr>
        <p:spPr bwMode="auto">
          <a:xfrm>
            <a:off x="5424237" y="4500563"/>
            <a:ext cx="51167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88</a:t>
            </a:r>
          </a:p>
        </p:txBody>
      </p:sp>
      <p:sp>
        <p:nvSpPr>
          <p:cNvPr id="35924" name="Text Box 84">
            <a:extLst>
              <a:ext uri="{FF2B5EF4-FFF2-40B4-BE49-F238E27FC236}">
                <a16:creationId xmlns:a16="http://schemas.microsoft.com/office/drawing/2014/main" id="{C9FC6B69-6371-07E0-1581-55390EB3E597}"/>
              </a:ext>
            </a:extLst>
          </p:cNvPr>
          <p:cNvSpPr txBox="1">
            <a:spLocks noChangeArrowheads="1"/>
          </p:cNvSpPr>
          <p:nvPr/>
        </p:nvSpPr>
        <p:spPr bwMode="auto">
          <a:xfrm>
            <a:off x="5427443" y="4832350"/>
            <a:ext cx="50526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47</a:t>
            </a:r>
          </a:p>
        </p:txBody>
      </p:sp>
      <p:sp>
        <p:nvSpPr>
          <p:cNvPr id="35925" name="Text Box 85">
            <a:extLst>
              <a:ext uri="{FF2B5EF4-FFF2-40B4-BE49-F238E27FC236}">
                <a16:creationId xmlns:a16="http://schemas.microsoft.com/office/drawing/2014/main" id="{F7EB559D-91BB-0AB2-D7FB-EEBD8CC933BA}"/>
              </a:ext>
            </a:extLst>
          </p:cNvPr>
          <p:cNvSpPr txBox="1">
            <a:spLocks noChangeArrowheads="1"/>
          </p:cNvSpPr>
          <p:nvPr/>
        </p:nvSpPr>
        <p:spPr bwMode="auto">
          <a:xfrm>
            <a:off x="5442670" y="5180013"/>
            <a:ext cx="47481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32</a:t>
            </a:r>
          </a:p>
        </p:txBody>
      </p:sp>
      <p:sp>
        <p:nvSpPr>
          <p:cNvPr id="35926" name="Text Box 86">
            <a:extLst>
              <a:ext uri="{FF2B5EF4-FFF2-40B4-BE49-F238E27FC236}">
                <a16:creationId xmlns:a16="http://schemas.microsoft.com/office/drawing/2014/main" id="{4E6F7744-CCF2-D6C0-AB2B-BBBB486280C1}"/>
              </a:ext>
            </a:extLst>
          </p:cNvPr>
          <p:cNvSpPr txBox="1">
            <a:spLocks noChangeArrowheads="1"/>
          </p:cNvSpPr>
          <p:nvPr/>
        </p:nvSpPr>
        <p:spPr bwMode="auto">
          <a:xfrm>
            <a:off x="5415559" y="5524500"/>
            <a:ext cx="50045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24</a:t>
            </a:r>
          </a:p>
        </p:txBody>
      </p:sp>
      <p:sp>
        <p:nvSpPr>
          <p:cNvPr id="35927" name="Text Box 87">
            <a:extLst>
              <a:ext uri="{FF2B5EF4-FFF2-40B4-BE49-F238E27FC236}">
                <a16:creationId xmlns:a16="http://schemas.microsoft.com/office/drawing/2014/main" id="{80F20FF4-818B-5201-A763-44460514511A}"/>
              </a:ext>
            </a:extLst>
          </p:cNvPr>
          <p:cNvSpPr txBox="1">
            <a:spLocks noChangeArrowheads="1"/>
          </p:cNvSpPr>
          <p:nvPr/>
        </p:nvSpPr>
        <p:spPr bwMode="auto">
          <a:xfrm>
            <a:off x="5456296" y="5929313"/>
            <a:ext cx="44755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10</a:t>
            </a:r>
          </a:p>
        </p:txBody>
      </p:sp>
      <p:sp>
        <p:nvSpPr>
          <p:cNvPr id="35928" name="Text Box 88">
            <a:extLst>
              <a:ext uri="{FF2B5EF4-FFF2-40B4-BE49-F238E27FC236}">
                <a16:creationId xmlns:a16="http://schemas.microsoft.com/office/drawing/2014/main" id="{F985E66E-DA38-3375-BC7C-236E016A1EA2}"/>
              </a:ext>
            </a:extLst>
          </p:cNvPr>
          <p:cNvSpPr txBox="1">
            <a:spLocks noChangeArrowheads="1"/>
          </p:cNvSpPr>
          <p:nvPr/>
        </p:nvSpPr>
        <p:spPr bwMode="auto">
          <a:xfrm>
            <a:off x="5371336" y="3548063"/>
            <a:ext cx="61747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100</a:t>
            </a:r>
          </a:p>
        </p:txBody>
      </p:sp>
    </p:spTree>
    <p:extLst>
      <p:ext uri="{BB962C8B-B14F-4D97-AF65-F5344CB8AC3E}">
        <p14:creationId xmlns:p14="http://schemas.microsoft.com/office/powerpoint/2010/main" val="3329757277"/>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6A904008-09F6-97E1-6112-5ECD55B6F19A}"/>
              </a:ext>
            </a:extLst>
          </p:cNvPr>
          <p:cNvSpPr>
            <a:spLocks noGrp="1" noChangeArrowheads="1"/>
          </p:cNvSpPr>
          <p:nvPr>
            <p:ph type="title"/>
          </p:nvPr>
        </p:nvSpPr>
        <p:spPr/>
        <p:txBody>
          <a:bodyPr/>
          <a:lstStyle/>
          <a:p>
            <a:r>
              <a:rPr lang="en-GB" sz="3200" dirty="0">
                <a:latin typeface="Montserrat Regular"/>
              </a:rPr>
              <a:t>Blending of Aggregates</a:t>
            </a:r>
          </a:p>
        </p:txBody>
      </p:sp>
      <p:sp>
        <p:nvSpPr>
          <p:cNvPr id="2" name="Symbol zastępczy numeru slajdu 5">
            <a:extLst>
              <a:ext uri="{FF2B5EF4-FFF2-40B4-BE49-F238E27FC236}">
                <a16:creationId xmlns:a16="http://schemas.microsoft.com/office/drawing/2014/main" id="{46B86C20-A3AE-AE1F-3D8B-F798EAA3740C}"/>
              </a:ext>
            </a:extLst>
          </p:cNvPr>
          <p:cNvSpPr>
            <a:spLocks noGrp="1"/>
          </p:cNvSpPr>
          <p:nvPr>
            <p:ph type="sldNum" sz="quarter" idx="4294967295"/>
          </p:nvPr>
        </p:nvSpPr>
        <p:spPr>
          <a:xfrm>
            <a:off x="11953875" y="6464300"/>
            <a:ext cx="238125" cy="241300"/>
          </a:xfrm>
        </p:spPr>
        <p:txBody>
          <a:bodyPr/>
          <a:lstStyle/>
          <a:p>
            <a:fld id="{895BD453-6FEB-4461-8A5F-B4A88337F349}" type="slidenum">
              <a:rPr lang="en-US" altLang="pl-PL"/>
              <a:pPr/>
              <a:t>28</a:t>
            </a:fld>
            <a:endParaRPr lang="en-US" altLang="pl-PL"/>
          </a:p>
        </p:txBody>
      </p:sp>
      <p:sp>
        <p:nvSpPr>
          <p:cNvPr id="36867" name="Rectangle 3">
            <a:extLst>
              <a:ext uri="{FF2B5EF4-FFF2-40B4-BE49-F238E27FC236}">
                <a16:creationId xmlns:a16="http://schemas.microsoft.com/office/drawing/2014/main" id="{C8CB70FD-E22A-104D-75D4-518A99D4ACEA}"/>
              </a:ext>
            </a:extLst>
          </p:cNvPr>
          <p:cNvSpPr>
            <a:spLocks noChangeArrowheads="1"/>
          </p:cNvSpPr>
          <p:nvPr/>
        </p:nvSpPr>
        <p:spPr bwMode="auto">
          <a:xfrm>
            <a:off x="1898651" y="1760539"/>
            <a:ext cx="8397875" cy="4645025"/>
          </a:xfrm>
          <a:prstGeom prst="rect">
            <a:avLst/>
          </a:prstGeom>
          <a:noFill/>
          <a:ln w="25400" cap="sq">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868" name="Rectangle 4">
            <a:extLst>
              <a:ext uri="{FF2B5EF4-FFF2-40B4-BE49-F238E27FC236}">
                <a16:creationId xmlns:a16="http://schemas.microsoft.com/office/drawing/2014/main" id="{0960B0BC-A455-7D1A-03FE-27EBD48FCF59}"/>
              </a:ext>
            </a:extLst>
          </p:cNvPr>
          <p:cNvSpPr>
            <a:spLocks noChangeArrowheads="1"/>
          </p:cNvSpPr>
          <p:nvPr/>
        </p:nvSpPr>
        <p:spPr bwMode="auto">
          <a:xfrm>
            <a:off x="5160963" y="1760539"/>
            <a:ext cx="2106612" cy="4645025"/>
          </a:xfrm>
          <a:prstGeom prst="rect">
            <a:avLst/>
          </a:prstGeom>
          <a:noFill/>
          <a:ln w="12700" cap="sq">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869" name="Rectangle 5">
            <a:extLst>
              <a:ext uri="{FF2B5EF4-FFF2-40B4-BE49-F238E27FC236}">
                <a16:creationId xmlns:a16="http://schemas.microsoft.com/office/drawing/2014/main" id="{8C2D1D63-9531-60F1-97D9-F4E0A0FF98F5}"/>
              </a:ext>
            </a:extLst>
          </p:cNvPr>
          <p:cNvSpPr>
            <a:spLocks noChangeArrowheads="1"/>
          </p:cNvSpPr>
          <p:nvPr/>
        </p:nvSpPr>
        <p:spPr bwMode="auto">
          <a:xfrm>
            <a:off x="7267575" y="1760539"/>
            <a:ext cx="1555750" cy="4645025"/>
          </a:xfrm>
          <a:prstGeom prst="rect">
            <a:avLst/>
          </a:prstGeom>
          <a:noFill/>
          <a:ln w="12700" cap="sq">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870" name="Rectangle 6">
            <a:extLst>
              <a:ext uri="{FF2B5EF4-FFF2-40B4-BE49-F238E27FC236}">
                <a16:creationId xmlns:a16="http://schemas.microsoft.com/office/drawing/2014/main" id="{83054A94-4341-B884-FAC1-BDF9AE0A7457}"/>
              </a:ext>
            </a:extLst>
          </p:cNvPr>
          <p:cNvSpPr>
            <a:spLocks noChangeArrowheads="1"/>
          </p:cNvSpPr>
          <p:nvPr/>
        </p:nvSpPr>
        <p:spPr bwMode="auto">
          <a:xfrm>
            <a:off x="8826501" y="1760539"/>
            <a:ext cx="1470025" cy="4645025"/>
          </a:xfrm>
          <a:prstGeom prst="rect">
            <a:avLst/>
          </a:prstGeom>
          <a:noFill/>
          <a:ln w="12700" cap="sq">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871" name="Rectangle 7">
            <a:extLst>
              <a:ext uri="{FF2B5EF4-FFF2-40B4-BE49-F238E27FC236}">
                <a16:creationId xmlns:a16="http://schemas.microsoft.com/office/drawing/2014/main" id="{98F6A91F-BC48-247A-A87F-985EE8DBB7E2}"/>
              </a:ext>
            </a:extLst>
          </p:cNvPr>
          <p:cNvSpPr>
            <a:spLocks noChangeArrowheads="1"/>
          </p:cNvSpPr>
          <p:nvPr/>
        </p:nvSpPr>
        <p:spPr bwMode="auto">
          <a:xfrm>
            <a:off x="3051176" y="1760539"/>
            <a:ext cx="2106613" cy="4645025"/>
          </a:xfrm>
          <a:prstGeom prst="rect">
            <a:avLst/>
          </a:prstGeom>
          <a:noFill/>
          <a:ln w="12700" cap="sq">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872" name="Line 8">
            <a:extLst>
              <a:ext uri="{FF2B5EF4-FFF2-40B4-BE49-F238E27FC236}">
                <a16:creationId xmlns:a16="http://schemas.microsoft.com/office/drawing/2014/main" id="{DC4B4647-479F-CAB1-BBDA-FBAE21C03207}"/>
              </a:ext>
            </a:extLst>
          </p:cNvPr>
          <p:cNvSpPr>
            <a:spLocks noChangeShapeType="1"/>
          </p:cNvSpPr>
          <p:nvPr/>
        </p:nvSpPr>
        <p:spPr bwMode="auto">
          <a:xfrm>
            <a:off x="1898651" y="2365375"/>
            <a:ext cx="5324475"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873" name="Text Box 9">
            <a:extLst>
              <a:ext uri="{FF2B5EF4-FFF2-40B4-BE49-F238E27FC236}">
                <a16:creationId xmlns:a16="http://schemas.microsoft.com/office/drawing/2014/main" id="{A797A6FA-CD6E-0F58-22B7-4029FB7229BE}"/>
              </a:ext>
            </a:extLst>
          </p:cNvPr>
          <p:cNvSpPr txBox="1">
            <a:spLocks noChangeArrowheads="1"/>
          </p:cNvSpPr>
          <p:nvPr/>
        </p:nvSpPr>
        <p:spPr bwMode="auto">
          <a:xfrm>
            <a:off x="5484814" y="1782764"/>
            <a:ext cx="1755609"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3200"/>
              <a:t>Agg. #2</a:t>
            </a:r>
          </a:p>
        </p:txBody>
      </p:sp>
      <p:sp>
        <p:nvSpPr>
          <p:cNvPr id="36874" name="Text Box 10">
            <a:extLst>
              <a:ext uri="{FF2B5EF4-FFF2-40B4-BE49-F238E27FC236}">
                <a16:creationId xmlns:a16="http://schemas.microsoft.com/office/drawing/2014/main" id="{4B694A54-C859-D0A8-3173-D5B1EF164085}"/>
              </a:ext>
            </a:extLst>
          </p:cNvPr>
          <p:cNvSpPr txBox="1">
            <a:spLocks noChangeArrowheads="1"/>
          </p:cNvSpPr>
          <p:nvPr/>
        </p:nvSpPr>
        <p:spPr bwMode="auto">
          <a:xfrm>
            <a:off x="3308350" y="1754189"/>
            <a:ext cx="167065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3200"/>
              <a:t>Agg. #1</a:t>
            </a:r>
          </a:p>
        </p:txBody>
      </p:sp>
      <p:sp>
        <p:nvSpPr>
          <p:cNvPr id="36875" name="Text Box 11">
            <a:extLst>
              <a:ext uri="{FF2B5EF4-FFF2-40B4-BE49-F238E27FC236}">
                <a16:creationId xmlns:a16="http://schemas.microsoft.com/office/drawing/2014/main" id="{5591C085-C20A-DE59-FB13-9118D6B5842A}"/>
              </a:ext>
            </a:extLst>
          </p:cNvPr>
          <p:cNvSpPr txBox="1">
            <a:spLocks noChangeArrowheads="1"/>
          </p:cNvSpPr>
          <p:nvPr/>
        </p:nvSpPr>
        <p:spPr bwMode="auto">
          <a:xfrm>
            <a:off x="7494588" y="2347914"/>
            <a:ext cx="140936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3200"/>
              <a:t>Blend</a:t>
            </a:r>
          </a:p>
        </p:txBody>
      </p:sp>
      <p:sp>
        <p:nvSpPr>
          <p:cNvPr id="36876" name="Text Box 12">
            <a:extLst>
              <a:ext uri="{FF2B5EF4-FFF2-40B4-BE49-F238E27FC236}">
                <a16:creationId xmlns:a16="http://schemas.microsoft.com/office/drawing/2014/main" id="{DA691EF2-BA7F-7B41-0B7D-2B65FD1324D4}"/>
              </a:ext>
            </a:extLst>
          </p:cNvPr>
          <p:cNvSpPr txBox="1">
            <a:spLocks noChangeArrowheads="1"/>
          </p:cNvSpPr>
          <p:nvPr/>
        </p:nvSpPr>
        <p:spPr bwMode="auto">
          <a:xfrm>
            <a:off x="8820150" y="2362201"/>
            <a:ext cx="1524776"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3200"/>
              <a:t>Target</a:t>
            </a:r>
          </a:p>
        </p:txBody>
      </p:sp>
      <p:sp>
        <p:nvSpPr>
          <p:cNvPr id="36877" name="Text Box 13">
            <a:extLst>
              <a:ext uri="{FF2B5EF4-FFF2-40B4-BE49-F238E27FC236}">
                <a16:creationId xmlns:a16="http://schemas.microsoft.com/office/drawing/2014/main" id="{633AB76A-CB09-4F74-A30A-90B63FE47864}"/>
              </a:ext>
            </a:extLst>
          </p:cNvPr>
          <p:cNvSpPr txBox="1">
            <a:spLocks noChangeArrowheads="1"/>
          </p:cNvSpPr>
          <p:nvPr/>
        </p:nvSpPr>
        <p:spPr bwMode="auto">
          <a:xfrm>
            <a:off x="1893888" y="1895475"/>
            <a:ext cx="1441420" cy="424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a:t>Material</a:t>
            </a:r>
          </a:p>
        </p:txBody>
      </p:sp>
      <p:sp>
        <p:nvSpPr>
          <p:cNvPr id="36878" name="Line 14">
            <a:extLst>
              <a:ext uri="{FF2B5EF4-FFF2-40B4-BE49-F238E27FC236}">
                <a16:creationId xmlns:a16="http://schemas.microsoft.com/office/drawing/2014/main" id="{75AB76DD-6107-11CF-C5D5-FA1885F9FC88}"/>
              </a:ext>
            </a:extLst>
          </p:cNvPr>
          <p:cNvSpPr>
            <a:spLocks noChangeShapeType="1"/>
          </p:cNvSpPr>
          <p:nvPr/>
        </p:nvSpPr>
        <p:spPr bwMode="auto">
          <a:xfrm>
            <a:off x="4092575" y="2841625"/>
            <a:ext cx="0" cy="3506788"/>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879" name="Line 15">
            <a:extLst>
              <a:ext uri="{FF2B5EF4-FFF2-40B4-BE49-F238E27FC236}">
                <a16:creationId xmlns:a16="http://schemas.microsoft.com/office/drawing/2014/main" id="{921D1297-86FE-2D00-88E1-B1A13D8C99CF}"/>
              </a:ext>
            </a:extLst>
          </p:cNvPr>
          <p:cNvSpPr>
            <a:spLocks noChangeShapeType="1"/>
          </p:cNvSpPr>
          <p:nvPr/>
        </p:nvSpPr>
        <p:spPr bwMode="auto">
          <a:xfrm>
            <a:off x="6170613" y="2870201"/>
            <a:ext cx="0" cy="3535363"/>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880" name="Line 16">
            <a:extLst>
              <a:ext uri="{FF2B5EF4-FFF2-40B4-BE49-F238E27FC236}">
                <a16:creationId xmlns:a16="http://schemas.microsoft.com/office/drawing/2014/main" id="{460F53BD-D6C7-A7E3-B671-AAEFDF4D2759}"/>
              </a:ext>
            </a:extLst>
          </p:cNvPr>
          <p:cNvSpPr>
            <a:spLocks noChangeShapeType="1"/>
          </p:cNvSpPr>
          <p:nvPr/>
        </p:nvSpPr>
        <p:spPr bwMode="auto">
          <a:xfrm>
            <a:off x="1870075" y="3505200"/>
            <a:ext cx="8428038"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881" name="Text Box 17">
            <a:extLst>
              <a:ext uri="{FF2B5EF4-FFF2-40B4-BE49-F238E27FC236}">
                <a16:creationId xmlns:a16="http://schemas.microsoft.com/office/drawing/2014/main" id="{BD5A2C84-E995-AEED-F60E-36CE9D5A7314}"/>
              </a:ext>
            </a:extLst>
          </p:cNvPr>
          <p:cNvSpPr txBox="1">
            <a:spLocks noChangeArrowheads="1"/>
          </p:cNvSpPr>
          <p:nvPr/>
        </p:nvSpPr>
        <p:spPr bwMode="auto">
          <a:xfrm>
            <a:off x="5086003" y="2827339"/>
            <a:ext cx="1188147" cy="941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a:t>
            </a:r>
          </a:p>
          <a:p>
            <a:pPr algn="ctr"/>
            <a:r>
              <a:rPr lang="en-US" altLang="pl-PL" sz="2000"/>
              <a:t>Passing</a:t>
            </a:r>
          </a:p>
        </p:txBody>
      </p:sp>
      <p:sp>
        <p:nvSpPr>
          <p:cNvPr id="36882" name="Text Box 18">
            <a:extLst>
              <a:ext uri="{FF2B5EF4-FFF2-40B4-BE49-F238E27FC236}">
                <a16:creationId xmlns:a16="http://schemas.microsoft.com/office/drawing/2014/main" id="{58142BD7-FC8B-8F89-82F4-0311E37A0446}"/>
              </a:ext>
            </a:extLst>
          </p:cNvPr>
          <p:cNvSpPr txBox="1">
            <a:spLocks noChangeArrowheads="1"/>
          </p:cNvSpPr>
          <p:nvPr/>
        </p:nvSpPr>
        <p:spPr bwMode="auto">
          <a:xfrm>
            <a:off x="2936528" y="2825751"/>
            <a:ext cx="1188147" cy="941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a:t>
            </a:r>
          </a:p>
          <a:p>
            <a:pPr algn="ctr"/>
            <a:r>
              <a:rPr lang="en-US" altLang="pl-PL" sz="2000"/>
              <a:t>Passing</a:t>
            </a:r>
          </a:p>
        </p:txBody>
      </p:sp>
      <p:sp>
        <p:nvSpPr>
          <p:cNvPr id="36883" name="Line 19">
            <a:extLst>
              <a:ext uri="{FF2B5EF4-FFF2-40B4-BE49-F238E27FC236}">
                <a16:creationId xmlns:a16="http://schemas.microsoft.com/office/drawing/2014/main" id="{AB2F2155-7F96-683C-4729-44AD379F11C1}"/>
              </a:ext>
            </a:extLst>
          </p:cNvPr>
          <p:cNvSpPr>
            <a:spLocks noChangeShapeType="1"/>
          </p:cNvSpPr>
          <p:nvPr/>
        </p:nvSpPr>
        <p:spPr bwMode="auto">
          <a:xfrm>
            <a:off x="1870075" y="2855913"/>
            <a:ext cx="5411788"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884" name="Text Box 20">
            <a:extLst>
              <a:ext uri="{FF2B5EF4-FFF2-40B4-BE49-F238E27FC236}">
                <a16:creationId xmlns:a16="http://schemas.microsoft.com/office/drawing/2014/main" id="{9428D093-1421-4D83-2A25-812CAA275972}"/>
              </a:ext>
            </a:extLst>
          </p:cNvPr>
          <p:cNvSpPr txBox="1">
            <a:spLocks noChangeArrowheads="1"/>
          </p:cNvSpPr>
          <p:nvPr/>
        </p:nvSpPr>
        <p:spPr bwMode="auto">
          <a:xfrm>
            <a:off x="1954640" y="2459038"/>
            <a:ext cx="1027846" cy="34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1800"/>
              <a:t>% Used</a:t>
            </a:r>
          </a:p>
        </p:txBody>
      </p:sp>
      <p:sp>
        <p:nvSpPr>
          <p:cNvPr id="36885" name="Text Box 21">
            <a:extLst>
              <a:ext uri="{FF2B5EF4-FFF2-40B4-BE49-F238E27FC236}">
                <a16:creationId xmlns:a16="http://schemas.microsoft.com/office/drawing/2014/main" id="{8661BAD3-25BD-9A68-FA67-2DDDB3F3563E}"/>
              </a:ext>
            </a:extLst>
          </p:cNvPr>
          <p:cNvSpPr txBox="1">
            <a:spLocks noChangeArrowheads="1"/>
          </p:cNvSpPr>
          <p:nvPr/>
        </p:nvSpPr>
        <p:spPr bwMode="auto">
          <a:xfrm>
            <a:off x="1827218" y="2995613"/>
            <a:ext cx="1279517" cy="34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1800"/>
              <a:t>U.S. Sieve</a:t>
            </a:r>
          </a:p>
        </p:txBody>
      </p:sp>
      <p:sp>
        <p:nvSpPr>
          <p:cNvPr id="36886" name="Text Box 22">
            <a:extLst>
              <a:ext uri="{FF2B5EF4-FFF2-40B4-BE49-F238E27FC236}">
                <a16:creationId xmlns:a16="http://schemas.microsoft.com/office/drawing/2014/main" id="{ECA87A5C-88F1-2B8D-562B-189CFC134A4B}"/>
              </a:ext>
            </a:extLst>
          </p:cNvPr>
          <p:cNvSpPr txBox="1">
            <a:spLocks noChangeArrowheads="1"/>
          </p:cNvSpPr>
          <p:nvPr/>
        </p:nvSpPr>
        <p:spPr bwMode="auto">
          <a:xfrm>
            <a:off x="6245232" y="2841626"/>
            <a:ext cx="950901" cy="941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a:t>
            </a:r>
          </a:p>
          <a:p>
            <a:pPr algn="ctr"/>
            <a:r>
              <a:rPr lang="en-US" altLang="pl-PL" sz="2000"/>
              <a:t>Batch</a:t>
            </a:r>
          </a:p>
        </p:txBody>
      </p:sp>
      <p:sp>
        <p:nvSpPr>
          <p:cNvPr id="36887" name="Text Box 23">
            <a:extLst>
              <a:ext uri="{FF2B5EF4-FFF2-40B4-BE49-F238E27FC236}">
                <a16:creationId xmlns:a16="http://schemas.microsoft.com/office/drawing/2014/main" id="{EC0CC7CE-79F2-4E8D-38FA-D6BC4322DD37}"/>
              </a:ext>
            </a:extLst>
          </p:cNvPr>
          <p:cNvSpPr txBox="1">
            <a:spLocks noChangeArrowheads="1"/>
          </p:cNvSpPr>
          <p:nvPr/>
        </p:nvSpPr>
        <p:spPr bwMode="auto">
          <a:xfrm>
            <a:off x="4095757" y="2841626"/>
            <a:ext cx="950901" cy="941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a:t>
            </a:r>
          </a:p>
          <a:p>
            <a:pPr algn="ctr"/>
            <a:r>
              <a:rPr lang="en-US" altLang="pl-PL" sz="2000"/>
              <a:t>Batch</a:t>
            </a:r>
          </a:p>
        </p:txBody>
      </p:sp>
      <p:sp>
        <p:nvSpPr>
          <p:cNvPr id="36888" name="Text Box 24">
            <a:extLst>
              <a:ext uri="{FF2B5EF4-FFF2-40B4-BE49-F238E27FC236}">
                <a16:creationId xmlns:a16="http://schemas.microsoft.com/office/drawing/2014/main" id="{BC346139-2754-36ED-4BA7-03D4793D221D}"/>
              </a:ext>
            </a:extLst>
          </p:cNvPr>
          <p:cNvSpPr txBox="1">
            <a:spLocks noChangeArrowheads="1"/>
          </p:cNvSpPr>
          <p:nvPr/>
        </p:nvSpPr>
        <p:spPr bwMode="auto">
          <a:xfrm>
            <a:off x="2066650" y="3881438"/>
            <a:ext cx="84510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No. 4</a:t>
            </a:r>
          </a:p>
        </p:txBody>
      </p:sp>
      <p:sp>
        <p:nvSpPr>
          <p:cNvPr id="36889" name="Text Box 25">
            <a:extLst>
              <a:ext uri="{FF2B5EF4-FFF2-40B4-BE49-F238E27FC236}">
                <a16:creationId xmlns:a16="http://schemas.microsoft.com/office/drawing/2014/main" id="{7604C15E-0FD9-6A42-1E02-8A0ECA01F3B3}"/>
              </a:ext>
            </a:extLst>
          </p:cNvPr>
          <p:cNvSpPr txBox="1">
            <a:spLocks noChangeArrowheads="1"/>
          </p:cNvSpPr>
          <p:nvPr/>
        </p:nvSpPr>
        <p:spPr bwMode="auto">
          <a:xfrm>
            <a:off x="2069856" y="4183063"/>
            <a:ext cx="83869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No. 8</a:t>
            </a:r>
          </a:p>
        </p:txBody>
      </p:sp>
      <p:sp>
        <p:nvSpPr>
          <p:cNvPr id="36890" name="Text Box 26">
            <a:extLst>
              <a:ext uri="{FF2B5EF4-FFF2-40B4-BE49-F238E27FC236}">
                <a16:creationId xmlns:a16="http://schemas.microsoft.com/office/drawing/2014/main" id="{87A40235-92F3-2673-E062-B9F5156B0BF3}"/>
              </a:ext>
            </a:extLst>
          </p:cNvPr>
          <p:cNvSpPr txBox="1">
            <a:spLocks noChangeArrowheads="1"/>
          </p:cNvSpPr>
          <p:nvPr/>
        </p:nvSpPr>
        <p:spPr bwMode="auto">
          <a:xfrm>
            <a:off x="2027376" y="4500563"/>
            <a:ext cx="92365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No. 16</a:t>
            </a:r>
          </a:p>
        </p:txBody>
      </p:sp>
      <p:sp>
        <p:nvSpPr>
          <p:cNvPr id="36891" name="Text Box 27">
            <a:extLst>
              <a:ext uri="{FF2B5EF4-FFF2-40B4-BE49-F238E27FC236}">
                <a16:creationId xmlns:a16="http://schemas.microsoft.com/office/drawing/2014/main" id="{29F74E02-15A1-256F-CB8B-1F7DC069EB14}"/>
              </a:ext>
            </a:extLst>
          </p:cNvPr>
          <p:cNvSpPr txBox="1">
            <a:spLocks noChangeArrowheads="1"/>
          </p:cNvSpPr>
          <p:nvPr/>
        </p:nvSpPr>
        <p:spPr bwMode="auto">
          <a:xfrm>
            <a:off x="1994513" y="4832350"/>
            <a:ext cx="98937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No. 30</a:t>
            </a:r>
          </a:p>
        </p:txBody>
      </p:sp>
      <p:sp>
        <p:nvSpPr>
          <p:cNvPr id="36892" name="Text Box 28">
            <a:extLst>
              <a:ext uri="{FF2B5EF4-FFF2-40B4-BE49-F238E27FC236}">
                <a16:creationId xmlns:a16="http://schemas.microsoft.com/office/drawing/2014/main" id="{31988171-375E-0AF6-C264-C1A785890CD9}"/>
              </a:ext>
            </a:extLst>
          </p:cNvPr>
          <p:cNvSpPr txBox="1">
            <a:spLocks noChangeArrowheads="1"/>
          </p:cNvSpPr>
          <p:nvPr/>
        </p:nvSpPr>
        <p:spPr bwMode="auto">
          <a:xfrm>
            <a:off x="1993713" y="5180013"/>
            <a:ext cx="99097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No. 50</a:t>
            </a:r>
          </a:p>
        </p:txBody>
      </p:sp>
      <p:sp>
        <p:nvSpPr>
          <p:cNvPr id="36893" name="Text Box 29">
            <a:extLst>
              <a:ext uri="{FF2B5EF4-FFF2-40B4-BE49-F238E27FC236}">
                <a16:creationId xmlns:a16="http://schemas.microsoft.com/office/drawing/2014/main" id="{FC2F60AD-4BF4-2623-E510-F064C985EC09}"/>
              </a:ext>
            </a:extLst>
          </p:cNvPr>
          <p:cNvSpPr txBox="1">
            <a:spLocks noChangeArrowheads="1"/>
          </p:cNvSpPr>
          <p:nvPr/>
        </p:nvSpPr>
        <p:spPr bwMode="auto">
          <a:xfrm>
            <a:off x="1920915" y="5524500"/>
            <a:ext cx="110799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No. 100</a:t>
            </a:r>
          </a:p>
        </p:txBody>
      </p:sp>
      <p:sp>
        <p:nvSpPr>
          <p:cNvPr id="36894" name="Text Box 30">
            <a:extLst>
              <a:ext uri="{FF2B5EF4-FFF2-40B4-BE49-F238E27FC236}">
                <a16:creationId xmlns:a16="http://schemas.microsoft.com/office/drawing/2014/main" id="{86C0A94E-163F-D133-691C-B6B802642A32}"/>
              </a:ext>
            </a:extLst>
          </p:cNvPr>
          <p:cNvSpPr txBox="1">
            <a:spLocks noChangeArrowheads="1"/>
          </p:cNvSpPr>
          <p:nvPr/>
        </p:nvSpPr>
        <p:spPr bwMode="auto">
          <a:xfrm>
            <a:off x="1908754" y="5929313"/>
            <a:ext cx="116089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No. 200</a:t>
            </a:r>
          </a:p>
        </p:txBody>
      </p:sp>
      <p:sp>
        <p:nvSpPr>
          <p:cNvPr id="36895" name="Text Box 31">
            <a:extLst>
              <a:ext uri="{FF2B5EF4-FFF2-40B4-BE49-F238E27FC236}">
                <a16:creationId xmlns:a16="http://schemas.microsoft.com/office/drawing/2014/main" id="{10728FAB-FCDA-5BB2-CFEB-C14B4A688383}"/>
              </a:ext>
            </a:extLst>
          </p:cNvPr>
          <p:cNvSpPr txBox="1">
            <a:spLocks noChangeArrowheads="1"/>
          </p:cNvSpPr>
          <p:nvPr/>
        </p:nvSpPr>
        <p:spPr bwMode="auto">
          <a:xfrm>
            <a:off x="2117937" y="3548063"/>
            <a:ext cx="74411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3/8 “</a:t>
            </a:r>
          </a:p>
        </p:txBody>
      </p:sp>
      <p:sp>
        <p:nvSpPr>
          <p:cNvPr id="36896" name="Line 32">
            <a:extLst>
              <a:ext uri="{FF2B5EF4-FFF2-40B4-BE49-F238E27FC236}">
                <a16:creationId xmlns:a16="http://schemas.microsoft.com/office/drawing/2014/main" id="{65B61536-2B69-DF27-411F-365B6545C9E1}"/>
              </a:ext>
            </a:extLst>
          </p:cNvPr>
          <p:cNvSpPr>
            <a:spLocks noChangeShapeType="1"/>
          </p:cNvSpPr>
          <p:nvPr/>
        </p:nvSpPr>
        <p:spPr bwMode="auto">
          <a:xfrm>
            <a:off x="1884363" y="5556250"/>
            <a:ext cx="8399462"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897" name="Line 33">
            <a:extLst>
              <a:ext uri="{FF2B5EF4-FFF2-40B4-BE49-F238E27FC236}">
                <a16:creationId xmlns:a16="http://schemas.microsoft.com/office/drawing/2014/main" id="{8F9CCF7C-7922-BA82-3820-B3939035E0B7}"/>
              </a:ext>
            </a:extLst>
          </p:cNvPr>
          <p:cNvSpPr>
            <a:spLocks noChangeShapeType="1"/>
          </p:cNvSpPr>
          <p:nvPr/>
        </p:nvSpPr>
        <p:spPr bwMode="auto">
          <a:xfrm>
            <a:off x="1884363" y="5195888"/>
            <a:ext cx="8399462"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898" name="Line 34">
            <a:extLst>
              <a:ext uri="{FF2B5EF4-FFF2-40B4-BE49-F238E27FC236}">
                <a16:creationId xmlns:a16="http://schemas.microsoft.com/office/drawing/2014/main" id="{AD6BACDE-1D94-264B-697F-B2A2A0F150FC}"/>
              </a:ext>
            </a:extLst>
          </p:cNvPr>
          <p:cNvSpPr>
            <a:spLocks noChangeShapeType="1"/>
          </p:cNvSpPr>
          <p:nvPr/>
        </p:nvSpPr>
        <p:spPr bwMode="auto">
          <a:xfrm>
            <a:off x="1884363" y="4864100"/>
            <a:ext cx="8399462"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899" name="Line 35">
            <a:extLst>
              <a:ext uri="{FF2B5EF4-FFF2-40B4-BE49-F238E27FC236}">
                <a16:creationId xmlns:a16="http://schemas.microsoft.com/office/drawing/2014/main" id="{5F2B4DAC-BDBE-3018-AC82-5D4D9B8032C3}"/>
              </a:ext>
            </a:extLst>
          </p:cNvPr>
          <p:cNvSpPr>
            <a:spLocks noChangeShapeType="1"/>
          </p:cNvSpPr>
          <p:nvPr/>
        </p:nvSpPr>
        <p:spPr bwMode="auto">
          <a:xfrm>
            <a:off x="1884363" y="4532313"/>
            <a:ext cx="8399462"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900" name="Line 36">
            <a:extLst>
              <a:ext uri="{FF2B5EF4-FFF2-40B4-BE49-F238E27FC236}">
                <a16:creationId xmlns:a16="http://schemas.microsoft.com/office/drawing/2014/main" id="{A9B75B0A-3237-F98E-2894-C3D59AF09813}"/>
              </a:ext>
            </a:extLst>
          </p:cNvPr>
          <p:cNvSpPr>
            <a:spLocks noChangeShapeType="1"/>
          </p:cNvSpPr>
          <p:nvPr/>
        </p:nvSpPr>
        <p:spPr bwMode="auto">
          <a:xfrm>
            <a:off x="1884363" y="4229100"/>
            <a:ext cx="8399462"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901" name="Line 37">
            <a:extLst>
              <a:ext uri="{FF2B5EF4-FFF2-40B4-BE49-F238E27FC236}">
                <a16:creationId xmlns:a16="http://schemas.microsoft.com/office/drawing/2014/main" id="{201F6010-CB92-7F73-B547-CE9576A535B8}"/>
              </a:ext>
            </a:extLst>
          </p:cNvPr>
          <p:cNvSpPr>
            <a:spLocks noChangeShapeType="1"/>
          </p:cNvSpPr>
          <p:nvPr/>
        </p:nvSpPr>
        <p:spPr bwMode="auto">
          <a:xfrm>
            <a:off x="1884363" y="3925888"/>
            <a:ext cx="8399462"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902" name="Line 38">
            <a:extLst>
              <a:ext uri="{FF2B5EF4-FFF2-40B4-BE49-F238E27FC236}">
                <a16:creationId xmlns:a16="http://schemas.microsoft.com/office/drawing/2014/main" id="{BDDF0D4A-23B4-035B-2945-6AF34465321D}"/>
              </a:ext>
            </a:extLst>
          </p:cNvPr>
          <p:cNvSpPr>
            <a:spLocks noChangeShapeType="1"/>
          </p:cNvSpPr>
          <p:nvPr/>
        </p:nvSpPr>
        <p:spPr bwMode="auto">
          <a:xfrm>
            <a:off x="1884363" y="5946775"/>
            <a:ext cx="8399462"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903" name="Text Box 39">
            <a:extLst>
              <a:ext uri="{FF2B5EF4-FFF2-40B4-BE49-F238E27FC236}">
                <a16:creationId xmlns:a16="http://schemas.microsoft.com/office/drawing/2014/main" id="{39493E99-86C6-D728-329F-CE10A2B21B64}"/>
              </a:ext>
            </a:extLst>
          </p:cNvPr>
          <p:cNvSpPr txBox="1">
            <a:spLocks noChangeArrowheads="1"/>
          </p:cNvSpPr>
          <p:nvPr/>
        </p:nvSpPr>
        <p:spPr bwMode="auto">
          <a:xfrm>
            <a:off x="8970639" y="3881438"/>
            <a:ext cx="118333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80 - 100</a:t>
            </a:r>
          </a:p>
        </p:txBody>
      </p:sp>
      <p:sp>
        <p:nvSpPr>
          <p:cNvPr id="36904" name="Text Box 40">
            <a:extLst>
              <a:ext uri="{FF2B5EF4-FFF2-40B4-BE49-F238E27FC236}">
                <a16:creationId xmlns:a16="http://schemas.microsoft.com/office/drawing/2014/main" id="{B93AB2D3-F606-B013-636E-982DC8FBAF50}"/>
              </a:ext>
            </a:extLst>
          </p:cNvPr>
          <p:cNvSpPr txBox="1">
            <a:spLocks noChangeArrowheads="1"/>
          </p:cNvSpPr>
          <p:nvPr/>
        </p:nvSpPr>
        <p:spPr bwMode="auto">
          <a:xfrm>
            <a:off x="8986669" y="4183063"/>
            <a:ext cx="115127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65 - 100</a:t>
            </a:r>
          </a:p>
        </p:txBody>
      </p:sp>
      <p:sp>
        <p:nvSpPr>
          <p:cNvPr id="36905" name="Text Box 41">
            <a:extLst>
              <a:ext uri="{FF2B5EF4-FFF2-40B4-BE49-F238E27FC236}">
                <a16:creationId xmlns:a16="http://schemas.microsoft.com/office/drawing/2014/main" id="{A7C2A16D-54D5-E55C-FA99-41C6F471A0FD}"/>
              </a:ext>
            </a:extLst>
          </p:cNvPr>
          <p:cNvSpPr txBox="1">
            <a:spLocks noChangeArrowheads="1"/>
          </p:cNvSpPr>
          <p:nvPr/>
        </p:nvSpPr>
        <p:spPr bwMode="auto">
          <a:xfrm>
            <a:off x="9017126" y="4500563"/>
            <a:ext cx="109036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40 - 80</a:t>
            </a:r>
          </a:p>
        </p:txBody>
      </p:sp>
      <p:sp>
        <p:nvSpPr>
          <p:cNvPr id="36906" name="Text Box 42">
            <a:extLst>
              <a:ext uri="{FF2B5EF4-FFF2-40B4-BE49-F238E27FC236}">
                <a16:creationId xmlns:a16="http://schemas.microsoft.com/office/drawing/2014/main" id="{2E8FDCAD-4098-67CB-A207-6F2B48C4C03E}"/>
              </a:ext>
            </a:extLst>
          </p:cNvPr>
          <p:cNvSpPr txBox="1">
            <a:spLocks noChangeArrowheads="1"/>
          </p:cNvSpPr>
          <p:nvPr/>
        </p:nvSpPr>
        <p:spPr bwMode="auto">
          <a:xfrm>
            <a:off x="9045179" y="4832350"/>
            <a:ext cx="103425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20 - 65</a:t>
            </a:r>
          </a:p>
        </p:txBody>
      </p:sp>
      <p:sp>
        <p:nvSpPr>
          <p:cNvPr id="36907" name="Text Box 43">
            <a:extLst>
              <a:ext uri="{FF2B5EF4-FFF2-40B4-BE49-F238E27FC236}">
                <a16:creationId xmlns:a16="http://schemas.microsoft.com/office/drawing/2014/main" id="{CAA145E6-BE8B-3A91-0A1F-FA0E214ECCC4}"/>
              </a:ext>
            </a:extLst>
          </p:cNvPr>
          <p:cNvSpPr txBox="1">
            <a:spLocks noChangeArrowheads="1"/>
          </p:cNvSpPr>
          <p:nvPr/>
        </p:nvSpPr>
        <p:spPr bwMode="auto">
          <a:xfrm>
            <a:off x="9108497" y="5180013"/>
            <a:ext cx="90762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7 - 40</a:t>
            </a:r>
          </a:p>
        </p:txBody>
      </p:sp>
      <p:sp>
        <p:nvSpPr>
          <p:cNvPr id="36908" name="Text Box 44">
            <a:extLst>
              <a:ext uri="{FF2B5EF4-FFF2-40B4-BE49-F238E27FC236}">
                <a16:creationId xmlns:a16="http://schemas.microsoft.com/office/drawing/2014/main" id="{41AC7743-69F6-7B25-5572-C43B5661CCDF}"/>
              </a:ext>
            </a:extLst>
          </p:cNvPr>
          <p:cNvSpPr txBox="1">
            <a:spLocks noChangeArrowheads="1"/>
          </p:cNvSpPr>
          <p:nvPr/>
        </p:nvSpPr>
        <p:spPr bwMode="auto">
          <a:xfrm>
            <a:off x="9109437" y="5524500"/>
            <a:ext cx="87716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3 - 20</a:t>
            </a:r>
          </a:p>
        </p:txBody>
      </p:sp>
      <p:sp>
        <p:nvSpPr>
          <p:cNvPr id="36909" name="Text Box 45">
            <a:extLst>
              <a:ext uri="{FF2B5EF4-FFF2-40B4-BE49-F238E27FC236}">
                <a16:creationId xmlns:a16="http://schemas.microsoft.com/office/drawing/2014/main" id="{5EC0A652-0205-2E9C-B5BE-933A87E37251}"/>
              </a:ext>
            </a:extLst>
          </p:cNvPr>
          <p:cNvSpPr txBox="1">
            <a:spLocks noChangeArrowheads="1"/>
          </p:cNvSpPr>
          <p:nvPr/>
        </p:nvSpPr>
        <p:spPr bwMode="auto">
          <a:xfrm>
            <a:off x="9149373" y="5929313"/>
            <a:ext cx="8258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2 - 10</a:t>
            </a:r>
          </a:p>
        </p:txBody>
      </p:sp>
      <p:sp>
        <p:nvSpPr>
          <p:cNvPr id="36910" name="Text Box 46">
            <a:extLst>
              <a:ext uri="{FF2B5EF4-FFF2-40B4-BE49-F238E27FC236}">
                <a16:creationId xmlns:a16="http://schemas.microsoft.com/office/drawing/2014/main" id="{FCCB27F9-6C7E-5E8F-E3C3-CBDAB262A0CB}"/>
              </a:ext>
            </a:extLst>
          </p:cNvPr>
          <p:cNvSpPr txBox="1">
            <a:spLocks noChangeArrowheads="1"/>
          </p:cNvSpPr>
          <p:nvPr/>
        </p:nvSpPr>
        <p:spPr bwMode="auto">
          <a:xfrm>
            <a:off x="9252774" y="3548063"/>
            <a:ext cx="61747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100</a:t>
            </a:r>
          </a:p>
        </p:txBody>
      </p:sp>
      <p:sp>
        <p:nvSpPr>
          <p:cNvPr id="36911" name="Text Box 47">
            <a:extLst>
              <a:ext uri="{FF2B5EF4-FFF2-40B4-BE49-F238E27FC236}">
                <a16:creationId xmlns:a16="http://schemas.microsoft.com/office/drawing/2014/main" id="{A2AEB8FA-0D71-859D-479A-631A4CEE8F92}"/>
              </a:ext>
            </a:extLst>
          </p:cNvPr>
          <p:cNvSpPr txBox="1">
            <a:spLocks noChangeArrowheads="1"/>
          </p:cNvSpPr>
          <p:nvPr/>
        </p:nvSpPr>
        <p:spPr bwMode="auto">
          <a:xfrm>
            <a:off x="4328121" y="3881438"/>
            <a:ext cx="50045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45</a:t>
            </a:r>
          </a:p>
        </p:txBody>
      </p:sp>
      <p:sp>
        <p:nvSpPr>
          <p:cNvPr id="36912" name="Text Box 48">
            <a:extLst>
              <a:ext uri="{FF2B5EF4-FFF2-40B4-BE49-F238E27FC236}">
                <a16:creationId xmlns:a16="http://schemas.microsoft.com/office/drawing/2014/main" id="{A574F0E6-1E57-4B41-2FED-FFFF67466934}"/>
              </a:ext>
            </a:extLst>
          </p:cNvPr>
          <p:cNvSpPr txBox="1">
            <a:spLocks noChangeArrowheads="1"/>
          </p:cNvSpPr>
          <p:nvPr/>
        </p:nvSpPr>
        <p:spPr bwMode="auto">
          <a:xfrm>
            <a:off x="4366594" y="4183063"/>
            <a:ext cx="42351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15</a:t>
            </a:r>
          </a:p>
        </p:txBody>
      </p:sp>
      <p:sp>
        <p:nvSpPr>
          <p:cNvPr id="36913" name="Text Box 49">
            <a:extLst>
              <a:ext uri="{FF2B5EF4-FFF2-40B4-BE49-F238E27FC236}">
                <a16:creationId xmlns:a16="http://schemas.microsoft.com/office/drawing/2014/main" id="{775552CD-A6B1-075B-4FFE-9285ED77AAC4}"/>
              </a:ext>
            </a:extLst>
          </p:cNvPr>
          <p:cNvSpPr txBox="1">
            <a:spLocks noChangeArrowheads="1"/>
          </p:cNvSpPr>
          <p:nvPr/>
        </p:nvSpPr>
        <p:spPr bwMode="auto">
          <a:xfrm>
            <a:off x="4313694" y="4500563"/>
            <a:ext cx="52931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3.5</a:t>
            </a:r>
          </a:p>
        </p:txBody>
      </p:sp>
      <p:sp>
        <p:nvSpPr>
          <p:cNvPr id="36914" name="Text Box 50">
            <a:extLst>
              <a:ext uri="{FF2B5EF4-FFF2-40B4-BE49-F238E27FC236}">
                <a16:creationId xmlns:a16="http://schemas.microsoft.com/office/drawing/2014/main" id="{71F9E81C-0C21-9053-ACD2-C5B4833454A7}"/>
              </a:ext>
            </a:extLst>
          </p:cNvPr>
          <p:cNvSpPr txBox="1">
            <a:spLocks noChangeArrowheads="1"/>
          </p:cNvSpPr>
          <p:nvPr/>
        </p:nvSpPr>
        <p:spPr bwMode="auto">
          <a:xfrm>
            <a:off x="4339342" y="4832350"/>
            <a:ext cx="4780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1.5</a:t>
            </a:r>
          </a:p>
        </p:txBody>
      </p:sp>
      <p:sp>
        <p:nvSpPr>
          <p:cNvPr id="36915" name="Text Box 51">
            <a:extLst>
              <a:ext uri="{FF2B5EF4-FFF2-40B4-BE49-F238E27FC236}">
                <a16:creationId xmlns:a16="http://schemas.microsoft.com/office/drawing/2014/main" id="{35B38BAE-C791-C93E-2541-7DA1309617B6}"/>
              </a:ext>
            </a:extLst>
          </p:cNvPr>
          <p:cNvSpPr txBox="1">
            <a:spLocks noChangeArrowheads="1"/>
          </p:cNvSpPr>
          <p:nvPr/>
        </p:nvSpPr>
        <p:spPr bwMode="auto">
          <a:xfrm>
            <a:off x="4300870" y="5180013"/>
            <a:ext cx="55496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0.5</a:t>
            </a:r>
          </a:p>
        </p:txBody>
      </p:sp>
      <p:sp>
        <p:nvSpPr>
          <p:cNvPr id="36916" name="Text Box 52">
            <a:extLst>
              <a:ext uri="{FF2B5EF4-FFF2-40B4-BE49-F238E27FC236}">
                <a16:creationId xmlns:a16="http://schemas.microsoft.com/office/drawing/2014/main" id="{9D89529C-70DD-1B15-CE4C-58E783321592}"/>
              </a:ext>
            </a:extLst>
          </p:cNvPr>
          <p:cNvSpPr txBox="1">
            <a:spLocks noChangeArrowheads="1"/>
          </p:cNvSpPr>
          <p:nvPr/>
        </p:nvSpPr>
        <p:spPr bwMode="auto">
          <a:xfrm>
            <a:off x="4386772" y="5524500"/>
            <a:ext cx="35458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0</a:t>
            </a:r>
          </a:p>
        </p:txBody>
      </p:sp>
      <p:sp>
        <p:nvSpPr>
          <p:cNvPr id="36917" name="Text Box 53">
            <a:extLst>
              <a:ext uri="{FF2B5EF4-FFF2-40B4-BE49-F238E27FC236}">
                <a16:creationId xmlns:a16="http://schemas.microsoft.com/office/drawing/2014/main" id="{6530D04F-DBD6-41BF-08FC-43E01A54F1AE}"/>
              </a:ext>
            </a:extLst>
          </p:cNvPr>
          <p:cNvSpPr txBox="1">
            <a:spLocks noChangeArrowheads="1"/>
          </p:cNvSpPr>
          <p:nvPr/>
        </p:nvSpPr>
        <p:spPr bwMode="auto">
          <a:xfrm>
            <a:off x="4401059" y="5929313"/>
            <a:ext cx="35458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0</a:t>
            </a:r>
          </a:p>
        </p:txBody>
      </p:sp>
      <p:sp>
        <p:nvSpPr>
          <p:cNvPr id="36918" name="Text Box 54">
            <a:extLst>
              <a:ext uri="{FF2B5EF4-FFF2-40B4-BE49-F238E27FC236}">
                <a16:creationId xmlns:a16="http://schemas.microsoft.com/office/drawing/2014/main" id="{C649B106-45C4-F134-CDAA-9F1273D40AF6}"/>
              </a:ext>
            </a:extLst>
          </p:cNvPr>
          <p:cNvSpPr txBox="1">
            <a:spLocks noChangeArrowheads="1"/>
          </p:cNvSpPr>
          <p:nvPr/>
        </p:nvSpPr>
        <p:spPr bwMode="auto">
          <a:xfrm>
            <a:off x="3177411" y="3548063"/>
            <a:ext cx="61747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100</a:t>
            </a:r>
          </a:p>
        </p:txBody>
      </p:sp>
      <p:sp>
        <p:nvSpPr>
          <p:cNvPr id="36919" name="Text Box 55">
            <a:extLst>
              <a:ext uri="{FF2B5EF4-FFF2-40B4-BE49-F238E27FC236}">
                <a16:creationId xmlns:a16="http://schemas.microsoft.com/office/drawing/2014/main" id="{518435BC-23DD-1E5C-F32F-6EDAE507B17A}"/>
              </a:ext>
            </a:extLst>
          </p:cNvPr>
          <p:cNvSpPr txBox="1">
            <a:spLocks noChangeArrowheads="1"/>
          </p:cNvSpPr>
          <p:nvPr/>
        </p:nvSpPr>
        <p:spPr bwMode="auto">
          <a:xfrm>
            <a:off x="6420446" y="3881438"/>
            <a:ext cx="50045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50</a:t>
            </a:r>
          </a:p>
        </p:txBody>
      </p:sp>
      <p:sp>
        <p:nvSpPr>
          <p:cNvPr id="36920" name="Text Box 56">
            <a:extLst>
              <a:ext uri="{FF2B5EF4-FFF2-40B4-BE49-F238E27FC236}">
                <a16:creationId xmlns:a16="http://schemas.microsoft.com/office/drawing/2014/main" id="{8BC5AEFE-58D8-620B-CC75-6ADD5F768E13}"/>
              </a:ext>
            </a:extLst>
          </p:cNvPr>
          <p:cNvSpPr txBox="1">
            <a:spLocks noChangeArrowheads="1"/>
          </p:cNvSpPr>
          <p:nvPr/>
        </p:nvSpPr>
        <p:spPr bwMode="auto">
          <a:xfrm>
            <a:off x="6420446" y="4183063"/>
            <a:ext cx="50045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50</a:t>
            </a:r>
          </a:p>
        </p:txBody>
      </p:sp>
      <p:sp>
        <p:nvSpPr>
          <p:cNvPr id="36921" name="Text Box 57">
            <a:extLst>
              <a:ext uri="{FF2B5EF4-FFF2-40B4-BE49-F238E27FC236}">
                <a16:creationId xmlns:a16="http://schemas.microsoft.com/office/drawing/2014/main" id="{B42B728C-BD02-632E-8AED-980CF646615D}"/>
              </a:ext>
            </a:extLst>
          </p:cNvPr>
          <p:cNvSpPr txBox="1">
            <a:spLocks noChangeArrowheads="1"/>
          </p:cNvSpPr>
          <p:nvPr/>
        </p:nvSpPr>
        <p:spPr bwMode="auto">
          <a:xfrm>
            <a:off x="6408425" y="4500563"/>
            <a:ext cx="52450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44</a:t>
            </a:r>
          </a:p>
        </p:txBody>
      </p:sp>
      <p:sp>
        <p:nvSpPr>
          <p:cNvPr id="36922" name="Text Box 58">
            <a:extLst>
              <a:ext uri="{FF2B5EF4-FFF2-40B4-BE49-F238E27FC236}">
                <a16:creationId xmlns:a16="http://schemas.microsoft.com/office/drawing/2014/main" id="{7C7A4051-7647-1C53-676C-DA9E2C9CF0CA}"/>
              </a:ext>
            </a:extLst>
          </p:cNvPr>
          <p:cNvSpPr txBox="1">
            <a:spLocks noChangeArrowheads="1"/>
          </p:cNvSpPr>
          <p:nvPr/>
        </p:nvSpPr>
        <p:spPr bwMode="auto">
          <a:xfrm>
            <a:off x="6333082" y="4832350"/>
            <a:ext cx="67518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23.5</a:t>
            </a:r>
          </a:p>
        </p:txBody>
      </p:sp>
      <p:sp>
        <p:nvSpPr>
          <p:cNvPr id="36923" name="Text Box 59">
            <a:extLst>
              <a:ext uri="{FF2B5EF4-FFF2-40B4-BE49-F238E27FC236}">
                <a16:creationId xmlns:a16="http://schemas.microsoft.com/office/drawing/2014/main" id="{573C066F-8787-6CE6-FE20-443AF9279E1E}"/>
              </a:ext>
            </a:extLst>
          </p:cNvPr>
          <p:cNvSpPr txBox="1">
            <a:spLocks noChangeArrowheads="1"/>
          </p:cNvSpPr>
          <p:nvPr/>
        </p:nvSpPr>
        <p:spPr bwMode="auto">
          <a:xfrm>
            <a:off x="6454109" y="5180013"/>
            <a:ext cx="43313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16</a:t>
            </a:r>
          </a:p>
        </p:txBody>
      </p:sp>
      <p:sp>
        <p:nvSpPr>
          <p:cNvPr id="36924" name="Text Box 60">
            <a:extLst>
              <a:ext uri="{FF2B5EF4-FFF2-40B4-BE49-F238E27FC236}">
                <a16:creationId xmlns:a16="http://schemas.microsoft.com/office/drawing/2014/main" id="{CCE8FE55-58BF-941D-3E49-A7F376A5565C}"/>
              </a:ext>
            </a:extLst>
          </p:cNvPr>
          <p:cNvSpPr txBox="1">
            <a:spLocks noChangeArrowheads="1"/>
          </p:cNvSpPr>
          <p:nvPr/>
        </p:nvSpPr>
        <p:spPr bwMode="auto">
          <a:xfrm>
            <a:off x="6444632" y="5524500"/>
            <a:ext cx="42351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12</a:t>
            </a:r>
          </a:p>
        </p:txBody>
      </p:sp>
      <p:sp>
        <p:nvSpPr>
          <p:cNvPr id="36925" name="Text Box 61">
            <a:extLst>
              <a:ext uri="{FF2B5EF4-FFF2-40B4-BE49-F238E27FC236}">
                <a16:creationId xmlns:a16="http://schemas.microsoft.com/office/drawing/2014/main" id="{19BE1D7E-1815-A164-4719-1CE6CD48E294}"/>
              </a:ext>
            </a:extLst>
          </p:cNvPr>
          <p:cNvSpPr txBox="1">
            <a:spLocks noChangeArrowheads="1"/>
          </p:cNvSpPr>
          <p:nvPr/>
        </p:nvSpPr>
        <p:spPr bwMode="auto">
          <a:xfrm>
            <a:off x="6505405" y="5929313"/>
            <a:ext cx="33054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5</a:t>
            </a:r>
          </a:p>
        </p:txBody>
      </p:sp>
      <p:sp>
        <p:nvSpPr>
          <p:cNvPr id="36926" name="Text Box 62">
            <a:extLst>
              <a:ext uri="{FF2B5EF4-FFF2-40B4-BE49-F238E27FC236}">
                <a16:creationId xmlns:a16="http://schemas.microsoft.com/office/drawing/2014/main" id="{1A010616-E233-B474-E4F6-31FD4852E87B}"/>
              </a:ext>
            </a:extLst>
          </p:cNvPr>
          <p:cNvSpPr txBox="1">
            <a:spLocks noChangeArrowheads="1"/>
          </p:cNvSpPr>
          <p:nvPr/>
        </p:nvSpPr>
        <p:spPr bwMode="auto">
          <a:xfrm>
            <a:off x="6420446" y="3548063"/>
            <a:ext cx="50045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50</a:t>
            </a:r>
          </a:p>
        </p:txBody>
      </p:sp>
      <p:sp>
        <p:nvSpPr>
          <p:cNvPr id="36927" name="Text Box 63">
            <a:extLst>
              <a:ext uri="{FF2B5EF4-FFF2-40B4-BE49-F238E27FC236}">
                <a16:creationId xmlns:a16="http://schemas.microsoft.com/office/drawing/2014/main" id="{8ED563E2-FE2E-96C5-521F-BB392E4C6746}"/>
              </a:ext>
            </a:extLst>
          </p:cNvPr>
          <p:cNvSpPr txBox="1">
            <a:spLocks noChangeArrowheads="1"/>
          </p:cNvSpPr>
          <p:nvPr/>
        </p:nvSpPr>
        <p:spPr bwMode="auto">
          <a:xfrm>
            <a:off x="5769802" y="2427288"/>
            <a:ext cx="78098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50 %</a:t>
            </a:r>
          </a:p>
        </p:txBody>
      </p:sp>
      <p:sp>
        <p:nvSpPr>
          <p:cNvPr id="36928" name="Text Box 64">
            <a:extLst>
              <a:ext uri="{FF2B5EF4-FFF2-40B4-BE49-F238E27FC236}">
                <a16:creationId xmlns:a16="http://schemas.microsoft.com/office/drawing/2014/main" id="{7B0CAFFA-A88E-5279-92C8-F8661A953498}"/>
              </a:ext>
            </a:extLst>
          </p:cNvPr>
          <p:cNvSpPr txBox="1">
            <a:spLocks noChangeArrowheads="1"/>
          </p:cNvSpPr>
          <p:nvPr/>
        </p:nvSpPr>
        <p:spPr bwMode="auto">
          <a:xfrm>
            <a:off x="3610802" y="2427288"/>
            <a:ext cx="78098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50 %</a:t>
            </a:r>
          </a:p>
        </p:txBody>
      </p:sp>
      <p:sp>
        <p:nvSpPr>
          <p:cNvPr id="36929" name="Text Box 65">
            <a:extLst>
              <a:ext uri="{FF2B5EF4-FFF2-40B4-BE49-F238E27FC236}">
                <a16:creationId xmlns:a16="http://schemas.microsoft.com/office/drawing/2014/main" id="{E484DDA3-0B1C-722B-B758-AFFACFFB6E75}"/>
              </a:ext>
            </a:extLst>
          </p:cNvPr>
          <p:cNvSpPr txBox="1">
            <a:spLocks noChangeArrowheads="1"/>
          </p:cNvSpPr>
          <p:nvPr/>
        </p:nvSpPr>
        <p:spPr bwMode="auto">
          <a:xfrm>
            <a:off x="3231112" y="3881438"/>
            <a:ext cx="51007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90</a:t>
            </a:r>
          </a:p>
        </p:txBody>
      </p:sp>
      <p:sp>
        <p:nvSpPr>
          <p:cNvPr id="36930" name="Text Box 66">
            <a:extLst>
              <a:ext uri="{FF2B5EF4-FFF2-40B4-BE49-F238E27FC236}">
                <a16:creationId xmlns:a16="http://schemas.microsoft.com/office/drawing/2014/main" id="{00479A01-23A9-F039-611A-1E95E3097497}"/>
              </a:ext>
            </a:extLst>
          </p:cNvPr>
          <p:cNvSpPr txBox="1">
            <a:spLocks noChangeArrowheads="1"/>
          </p:cNvSpPr>
          <p:nvPr/>
        </p:nvSpPr>
        <p:spPr bwMode="auto">
          <a:xfrm>
            <a:off x="3236724" y="4183063"/>
            <a:ext cx="49885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30</a:t>
            </a:r>
          </a:p>
        </p:txBody>
      </p:sp>
      <p:sp>
        <p:nvSpPr>
          <p:cNvPr id="36931" name="Text Box 67">
            <a:extLst>
              <a:ext uri="{FF2B5EF4-FFF2-40B4-BE49-F238E27FC236}">
                <a16:creationId xmlns:a16="http://schemas.microsoft.com/office/drawing/2014/main" id="{D0382224-13C0-FCED-766F-B39F811798B9}"/>
              </a:ext>
            </a:extLst>
          </p:cNvPr>
          <p:cNvSpPr txBox="1">
            <a:spLocks noChangeArrowheads="1"/>
          </p:cNvSpPr>
          <p:nvPr/>
        </p:nvSpPr>
        <p:spPr bwMode="auto">
          <a:xfrm>
            <a:off x="3318477" y="4500563"/>
            <a:ext cx="33534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7</a:t>
            </a:r>
          </a:p>
        </p:txBody>
      </p:sp>
      <p:sp>
        <p:nvSpPr>
          <p:cNvPr id="36932" name="Text Box 68">
            <a:extLst>
              <a:ext uri="{FF2B5EF4-FFF2-40B4-BE49-F238E27FC236}">
                <a16:creationId xmlns:a16="http://schemas.microsoft.com/office/drawing/2014/main" id="{72D63BBE-CD91-DF83-7B1F-AA82E6875ADB}"/>
              </a:ext>
            </a:extLst>
          </p:cNvPr>
          <p:cNvSpPr txBox="1">
            <a:spLocks noChangeArrowheads="1"/>
          </p:cNvSpPr>
          <p:nvPr/>
        </p:nvSpPr>
        <p:spPr bwMode="auto">
          <a:xfrm>
            <a:off x="3321683" y="4832350"/>
            <a:ext cx="32893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3</a:t>
            </a:r>
          </a:p>
        </p:txBody>
      </p:sp>
      <p:sp>
        <p:nvSpPr>
          <p:cNvPr id="36933" name="Text Box 69">
            <a:extLst>
              <a:ext uri="{FF2B5EF4-FFF2-40B4-BE49-F238E27FC236}">
                <a16:creationId xmlns:a16="http://schemas.microsoft.com/office/drawing/2014/main" id="{DC06A426-B23F-FC9A-900E-93FF7291CACC}"/>
              </a:ext>
            </a:extLst>
          </p:cNvPr>
          <p:cNvSpPr txBox="1">
            <a:spLocks noChangeArrowheads="1"/>
          </p:cNvSpPr>
          <p:nvPr/>
        </p:nvSpPr>
        <p:spPr bwMode="auto">
          <a:xfrm>
            <a:off x="3347330" y="5180013"/>
            <a:ext cx="27764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a:t>
            </a:r>
          </a:p>
        </p:txBody>
      </p:sp>
      <p:sp>
        <p:nvSpPr>
          <p:cNvPr id="36934" name="Text Box 70">
            <a:extLst>
              <a:ext uri="{FF2B5EF4-FFF2-40B4-BE49-F238E27FC236}">
                <a16:creationId xmlns:a16="http://schemas.microsoft.com/office/drawing/2014/main" id="{7CEF14E7-1BBF-1D3B-A4F5-22BE8439118A}"/>
              </a:ext>
            </a:extLst>
          </p:cNvPr>
          <p:cNvSpPr txBox="1">
            <a:spLocks noChangeArrowheads="1"/>
          </p:cNvSpPr>
          <p:nvPr/>
        </p:nvSpPr>
        <p:spPr bwMode="auto">
          <a:xfrm>
            <a:off x="3294572" y="5524500"/>
            <a:ext cx="35458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0</a:t>
            </a:r>
          </a:p>
        </p:txBody>
      </p:sp>
      <p:sp>
        <p:nvSpPr>
          <p:cNvPr id="36935" name="Text Box 71">
            <a:extLst>
              <a:ext uri="{FF2B5EF4-FFF2-40B4-BE49-F238E27FC236}">
                <a16:creationId xmlns:a16="http://schemas.microsoft.com/office/drawing/2014/main" id="{FE234005-0637-0D2A-41DB-434581BE7EF5}"/>
              </a:ext>
            </a:extLst>
          </p:cNvPr>
          <p:cNvSpPr txBox="1">
            <a:spLocks noChangeArrowheads="1"/>
          </p:cNvSpPr>
          <p:nvPr/>
        </p:nvSpPr>
        <p:spPr bwMode="auto">
          <a:xfrm>
            <a:off x="3308859" y="5929313"/>
            <a:ext cx="35458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0</a:t>
            </a:r>
          </a:p>
        </p:txBody>
      </p:sp>
      <p:sp>
        <p:nvSpPr>
          <p:cNvPr id="36936" name="Text Box 72">
            <a:extLst>
              <a:ext uri="{FF2B5EF4-FFF2-40B4-BE49-F238E27FC236}">
                <a16:creationId xmlns:a16="http://schemas.microsoft.com/office/drawing/2014/main" id="{402D33F2-4B6B-8162-80BA-DFD33B8A4348}"/>
              </a:ext>
            </a:extLst>
          </p:cNvPr>
          <p:cNvSpPr txBox="1">
            <a:spLocks noChangeArrowheads="1"/>
          </p:cNvSpPr>
          <p:nvPr/>
        </p:nvSpPr>
        <p:spPr bwMode="auto">
          <a:xfrm>
            <a:off x="4328121" y="3548063"/>
            <a:ext cx="50045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50</a:t>
            </a:r>
          </a:p>
        </p:txBody>
      </p:sp>
      <p:sp>
        <p:nvSpPr>
          <p:cNvPr id="36937" name="Text Box 73">
            <a:extLst>
              <a:ext uri="{FF2B5EF4-FFF2-40B4-BE49-F238E27FC236}">
                <a16:creationId xmlns:a16="http://schemas.microsoft.com/office/drawing/2014/main" id="{42A130F8-AD42-DF75-2AC8-1D531778D21C}"/>
              </a:ext>
            </a:extLst>
          </p:cNvPr>
          <p:cNvSpPr txBox="1">
            <a:spLocks noChangeArrowheads="1"/>
          </p:cNvSpPr>
          <p:nvPr/>
        </p:nvSpPr>
        <p:spPr bwMode="auto">
          <a:xfrm>
            <a:off x="7786560" y="3881438"/>
            <a:ext cx="48603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95</a:t>
            </a:r>
          </a:p>
        </p:txBody>
      </p:sp>
      <p:sp>
        <p:nvSpPr>
          <p:cNvPr id="36938" name="Text Box 74">
            <a:extLst>
              <a:ext uri="{FF2B5EF4-FFF2-40B4-BE49-F238E27FC236}">
                <a16:creationId xmlns:a16="http://schemas.microsoft.com/office/drawing/2014/main" id="{DD913281-E068-75F4-0F08-0302DBFC87BF}"/>
              </a:ext>
            </a:extLst>
          </p:cNvPr>
          <p:cNvSpPr txBox="1">
            <a:spLocks noChangeArrowheads="1"/>
          </p:cNvSpPr>
          <p:nvPr/>
        </p:nvSpPr>
        <p:spPr bwMode="auto">
          <a:xfrm>
            <a:off x="7786560" y="4183063"/>
            <a:ext cx="48603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65</a:t>
            </a:r>
          </a:p>
        </p:txBody>
      </p:sp>
      <p:sp>
        <p:nvSpPr>
          <p:cNvPr id="36939" name="Text Box 75">
            <a:extLst>
              <a:ext uri="{FF2B5EF4-FFF2-40B4-BE49-F238E27FC236}">
                <a16:creationId xmlns:a16="http://schemas.microsoft.com/office/drawing/2014/main" id="{58432327-96F4-6234-DF02-8E0609C8EC49}"/>
              </a:ext>
            </a:extLst>
          </p:cNvPr>
          <p:cNvSpPr txBox="1">
            <a:spLocks noChangeArrowheads="1"/>
          </p:cNvSpPr>
          <p:nvPr/>
        </p:nvSpPr>
        <p:spPr bwMode="auto">
          <a:xfrm>
            <a:off x="7676754" y="4500563"/>
            <a:ext cx="70564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47.5</a:t>
            </a:r>
          </a:p>
        </p:txBody>
      </p:sp>
      <p:sp>
        <p:nvSpPr>
          <p:cNvPr id="36940" name="Text Box 76">
            <a:extLst>
              <a:ext uri="{FF2B5EF4-FFF2-40B4-BE49-F238E27FC236}">
                <a16:creationId xmlns:a16="http://schemas.microsoft.com/office/drawing/2014/main" id="{655F0E34-811F-6026-DFB1-EF15E9650A4C}"/>
              </a:ext>
            </a:extLst>
          </p:cNvPr>
          <p:cNvSpPr txBox="1">
            <a:spLocks noChangeArrowheads="1"/>
          </p:cNvSpPr>
          <p:nvPr/>
        </p:nvSpPr>
        <p:spPr bwMode="auto">
          <a:xfrm>
            <a:off x="7791370" y="4832350"/>
            <a:ext cx="47641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25</a:t>
            </a:r>
          </a:p>
        </p:txBody>
      </p:sp>
      <p:sp>
        <p:nvSpPr>
          <p:cNvPr id="36941" name="Text Box 77">
            <a:extLst>
              <a:ext uri="{FF2B5EF4-FFF2-40B4-BE49-F238E27FC236}">
                <a16:creationId xmlns:a16="http://schemas.microsoft.com/office/drawing/2014/main" id="{928C5DC5-740D-6A73-E2DA-DB5F1850390F}"/>
              </a:ext>
            </a:extLst>
          </p:cNvPr>
          <p:cNvSpPr txBox="1">
            <a:spLocks noChangeArrowheads="1"/>
          </p:cNvSpPr>
          <p:nvPr/>
        </p:nvSpPr>
        <p:spPr bwMode="auto">
          <a:xfrm>
            <a:off x="7712823" y="5180013"/>
            <a:ext cx="63350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16.5</a:t>
            </a:r>
          </a:p>
        </p:txBody>
      </p:sp>
      <p:sp>
        <p:nvSpPr>
          <p:cNvPr id="36942" name="Text Box 78">
            <a:extLst>
              <a:ext uri="{FF2B5EF4-FFF2-40B4-BE49-F238E27FC236}">
                <a16:creationId xmlns:a16="http://schemas.microsoft.com/office/drawing/2014/main" id="{D6E224F8-DC0A-539E-838C-82CCC6B33113}"/>
              </a:ext>
            </a:extLst>
          </p:cNvPr>
          <p:cNvSpPr txBox="1">
            <a:spLocks noChangeArrowheads="1"/>
          </p:cNvSpPr>
          <p:nvPr/>
        </p:nvSpPr>
        <p:spPr bwMode="auto">
          <a:xfrm>
            <a:off x="7803532" y="5524500"/>
            <a:ext cx="42351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12</a:t>
            </a:r>
          </a:p>
        </p:txBody>
      </p:sp>
      <p:sp>
        <p:nvSpPr>
          <p:cNvPr id="36943" name="Text Box 79">
            <a:extLst>
              <a:ext uri="{FF2B5EF4-FFF2-40B4-BE49-F238E27FC236}">
                <a16:creationId xmlns:a16="http://schemas.microsoft.com/office/drawing/2014/main" id="{A7DE1467-BDD3-5BDC-BA2B-B65E9B4628BA}"/>
              </a:ext>
            </a:extLst>
          </p:cNvPr>
          <p:cNvSpPr txBox="1">
            <a:spLocks noChangeArrowheads="1"/>
          </p:cNvSpPr>
          <p:nvPr/>
        </p:nvSpPr>
        <p:spPr bwMode="auto">
          <a:xfrm>
            <a:off x="7864305" y="5929313"/>
            <a:ext cx="33054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5</a:t>
            </a:r>
          </a:p>
        </p:txBody>
      </p:sp>
      <p:sp>
        <p:nvSpPr>
          <p:cNvPr id="36944" name="Text Box 80">
            <a:extLst>
              <a:ext uri="{FF2B5EF4-FFF2-40B4-BE49-F238E27FC236}">
                <a16:creationId xmlns:a16="http://schemas.microsoft.com/office/drawing/2014/main" id="{BF5E6AA1-8B5C-39B9-A3E3-F761B720967F}"/>
              </a:ext>
            </a:extLst>
          </p:cNvPr>
          <p:cNvSpPr txBox="1">
            <a:spLocks noChangeArrowheads="1"/>
          </p:cNvSpPr>
          <p:nvPr/>
        </p:nvSpPr>
        <p:spPr bwMode="auto">
          <a:xfrm>
            <a:off x="7720836" y="3548063"/>
            <a:ext cx="61747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100</a:t>
            </a:r>
          </a:p>
        </p:txBody>
      </p:sp>
      <p:sp>
        <p:nvSpPr>
          <p:cNvPr id="36945" name="Text Box 81">
            <a:extLst>
              <a:ext uri="{FF2B5EF4-FFF2-40B4-BE49-F238E27FC236}">
                <a16:creationId xmlns:a16="http://schemas.microsoft.com/office/drawing/2014/main" id="{F6FCE51D-6624-FCAE-FA91-6B4C9524ACD0}"/>
              </a:ext>
            </a:extLst>
          </p:cNvPr>
          <p:cNvSpPr txBox="1">
            <a:spLocks noChangeArrowheads="1"/>
          </p:cNvSpPr>
          <p:nvPr/>
        </p:nvSpPr>
        <p:spPr bwMode="auto">
          <a:xfrm>
            <a:off x="5371336" y="3881438"/>
            <a:ext cx="61747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100</a:t>
            </a:r>
          </a:p>
        </p:txBody>
      </p:sp>
      <p:sp>
        <p:nvSpPr>
          <p:cNvPr id="36946" name="Text Box 82">
            <a:extLst>
              <a:ext uri="{FF2B5EF4-FFF2-40B4-BE49-F238E27FC236}">
                <a16:creationId xmlns:a16="http://schemas.microsoft.com/office/drawing/2014/main" id="{EDC454FA-A3C5-6B76-B9FA-E5DF56D1EE5A}"/>
              </a:ext>
            </a:extLst>
          </p:cNvPr>
          <p:cNvSpPr txBox="1">
            <a:spLocks noChangeArrowheads="1"/>
          </p:cNvSpPr>
          <p:nvPr/>
        </p:nvSpPr>
        <p:spPr bwMode="auto">
          <a:xfrm>
            <a:off x="5371336" y="4183063"/>
            <a:ext cx="61747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100</a:t>
            </a:r>
          </a:p>
        </p:txBody>
      </p:sp>
      <p:sp>
        <p:nvSpPr>
          <p:cNvPr id="36947" name="Text Box 83">
            <a:extLst>
              <a:ext uri="{FF2B5EF4-FFF2-40B4-BE49-F238E27FC236}">
                <a16:creationId xmlns:a16="http://schemas.microsoft.com/office/drawing/2014/main" id="{3774BDAD-E33A-384B-910D-4960BD076E73}"/>
              </a:ext>
            </a:extLst>
          </p:cNvPr>
          <p:cNvSpPr txBox="1">
            <a:spLocks noChangeArrowheads="1"/>
          </p:cNvSpPr>
          <p:nvPr/>
        </p:nvSpPr>
        <p:spPr bwMode="auto">
          <a:xfrm>
            <a:off x="5424237" y="4500563"/>
            <a:ext cx="51167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88</a:t>
            </a:r>
          </a:p>
        </p:txBody>
      </p:sp>
      <p:sp>
        <p:nvSpPr>
          <p:cNvPr id="36948" name="Text Box 84">
            <a:extLst>
              <a:ext uri="{FF2B5EF4-FFF2-40B4-BE49-F238E27FC236}">
                <a16:creationId xmlns:a16="http://schemas.microsoft.com/office/drawing/2014/main" id="{93660FDE-0010-77E7-6170-6229F42B2A08}"/>
              </a:ext>
            </a:extLst>
          </p:cNvPr>
          <p:cNvSpPr txBox="1">
            <a:spLocks noChangeArrowheads="1"/>
          </p:cNvSpPr>
          <p:nvPr/>
        </p:nvSpPr>
        <p:spPr bwMode="auto">
          <a:xfrm>
            <a:off x="5427443" y="4832350"/>
            <a:ext cx="50526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47</a:t>
            </a:r>
          </a:p>
        </p:txBody>
      </p:sp>
      <p:sp>
        <p:nvSpPr>
          <p:cNvPr id="36949" name="Text Box 85">
            <a:extLst>
              <a:ext uri="{FF2B5EF4-FFF2-40B4-BE49-F238E27FC236}">
                <a16:creationId xmlns:a16="http://schemas.microsoft.com/office/drawing/2014/main" id="{B1C7A186-42C2-48CA-9748-353C12AF831F}"/>
              </a:ext>
            </a:extLst>
          </p:cNvPr>
          <p:cNvSpPr txBox="1">
            <a:spLocks noChangeArrowheads="1"/>
          </p:cNvSpPr>
          <p:nvPr/>
        </p:nvSpPr>
        <p:spPr bwMode="auto">
          <a:xfrm>
            <a:off x="5442670" y="5180013"/>
            <a:ext cx="47481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32</a:t>
            </a:r>
          </a:p>
        </p:txBody>
      </p:sp>
      <p:sp>
        <p:nvSpPr>
          <p:cNvPr id="36950" name="Text Box 86">
            <a:extLst>
              <a:ext uri="{FF2B5EF4-FFF2-40B4-BE49-F238E27FC236}">
                <a16:creationId xmlns:a16="http://schemas.microsoft.com/office/drawing/2014/main" id="{71E80FF2-4A8E-390B-42A6-24FB0EB3EFE9}"/>
              </a:ext>
            </a:extLst>
          </p:cNvPr>
          <p:cNvSpPr txBox="1">
            <a:spLocks noChangeArrowheads="1"/>
          </p:cNvSpPr>
          <p:nvPr/>
        </p:nvSpPr>
        <p:spPr bwMode="auto">
          <a:xfrm>
            <a:off x="5415559" y="5524500"/>
            <a:ext cx="50045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24</a:t>
            </a:r>
          </a:p>
        </p:txBody>
      </p:sp>
      <p:sp>
        <p:nvSpPr>
          <p:cNvPr id="36951" name="Text Box 87">
            <a:extLst>
              <a:ext uri="{FF2B5EF4-FFF2-40B4-BE49-F238E27FC236}">
                <a16:creationId xmlns:a16="http://schemas.microsoft.com/office/drawing/2014/main" id="{62C759DE-A2BE-F91C-4C79-D2B8BB2E611E}"/>
              </a:ext>
            </a:extLst>
          </p:cNvPr>
          <p:cNvSpPr txBox="1">
            <a:spLocks noChangeArrowheads="1"/>
          </p:cNvSpPr>
          <p:nvPr/>
        </p:nvSpPr>
        <p:spPr bwMode="auto">
          <a:xfrm>
            <a:off x="5456296" y="5929313"/>
            <a:ext cx="44755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10</a:t>
            </a:r>
          </a:p>
        </p:txBody>
      </p:sp>
      <p:sp>
        <p:nvSpPr>
          <p:cNvPr id="36952" name="Text Box 88">
            <a:extLst>
              <a:ext uri="{FF2B5EF4-FFF2-40B4-BE49-F238E27FC236}">
                <a16:creationId xmlns:a16="http://schemas.microsoft.com/office/drawing/2014/main" id="{D1352BC1-DA66-0F20-4A63-A28C810D3C6E}"/>
              </a:ext>
            </a:extLst>
          </p:cNvPr>
          <p:cNvSpPr txBox="1">
            <a:spLocks noChangeArrowheads="1"/>
          </p:cNvSpPr>
          <p:nvPr/>
        </p:nvSpPr>
        <p:spPr bwMode="auto">
          <a:xfrm>
            <a:off x="5371336" y="3548063"/>
            <a:ext cx="61747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100</a:t>
            </a:r>
          </a:p>
        </p:txBody>
      </p:sp>
      <p:sp>
        <p:nvSpPr>
          <p:cNvPr id="36953" name="Freeform 89">
            <a:extLst>
              <a:ext uri="{FF2B5EF4-FFF2-40B4-BE49-F238E27FC236}">
                <a16:creationId xmlns:a16="http://schemas.microsoft.com/office/drawing/2014/main" id="{50C890DE-3F48-A323-87FE-3A1C098B1DFB}"/>
              </a:ext>
            </a:extLst>
          </p:cNvPr>
          <p:cNvSpPr>
            <a:spLocks/>
          </p:cNvSpPr>
          <p:nvPr/>
        </p:nvSpPr>
        <p:spPr bwMode="auto">
          <a:xfrm>
            <a:off x="5159376" y="3365501"/>
            <a:ext cx="2346325" cy="1876425"/>
          </a:xfrm>
          <a:custGeom>
            <a:avLst/>
            <a:gdLst>
              <a:gd name="T0" fmla="*/ 806 w 1478"/>
              <a:gd name="T1" fmla="*/ 0 h 1182"/>
              <a:gd name="T2" fmla="*/ 279 w 1478"/>
              <a:gd name="T3" fmla="*/ 36 h 1182"/>
              <a:gd name="T4" fmla="*/ 134 w 1478"/>
              <a:gd name="T5" fmla="*/ 91 h 1182"/>
              <a:gd name="T6" fmla="*/ 97 w 1478"/>
              <a:gd name="T7" fmla="*/ 127 h 1182"/>
              <a:gd name="T8" fmla="*/ 43 w 1478"/>
              <a:gd name="T9" fmla="*/ 164 h 1182"/>
              <a:gd name="T10" fmla="*/ 152 w 1478"/>
              <a:gd name="T11" fmla="*/ 545 h 1182"/>
              <a:gd name="T12" fmla="*/ 134 w 1478"/>
              <a:gd name="T13" fmla="*/ 709 h 1182"/>
              <a:gd name="T14" fmla="*/ 61 w 1478"/>
              <a:gd name="T15" fmla="*/ 782 h 1182"/>
              <a:gd name="T16" fmla="*/ 6 w 1478"/>
              <a:gd name="T17" fmla="*/ 836 h 1182"/>
              <a:gd name="T18" fmla="*/ 25 w 1478"/>
              <a:gd name="T19" fmla="*/ 1073 h 1182"/>
              <a:gd name="T20" fmla="*/ 206 w 1478"/>
              <a:gd name="T21" fmla="*/ 1127 h 1182"/>
              <a:gd name="T22" fmla="*/ 625 w 1478"/>
              <a:gd name="T23" fmla="*/ 1182 h 1182"/>
              <a:gd name="T24" fmla="*/ 1225 w 1478"/>
              <a:gd name="T25" fmla="*/ 1163 h 1182"/>
              <a:gd name="T26" fmla="*/ 1406 w 1478"/>
              <a:gd name="T27" fmla="*/ 1000 h 1182"/>
              <a:gd name="T28" fmla="*/ 1315 w 1478"/>
              <a:gd name="T29" fmla="*/ 473 h 1182"/>
              <a:gd name="T30" fmla="*/ 1279 w 1478"/>
              <a:gd name="T31" fmla="*/ 418 h 1182"/>
              <a:gd name="T32" fmla="*/ 1261 w 1478"/>
              <a:gd name="T33" fmla="*/ 236 h 1182"/>
              <a:gd name="T34" fmla="*/ 1243 w 1478"/>
              <a:gd name="T35" fmla="*/ 182 h 1182"/>
              <a:gd name="T36" fmla="*/ 1188 w 1478"/>
              <a:gd name="T37" fmla="*/ 164 h 1182"/>
              <a:gd name="T38" fmla="*/ 1043 w 1478"/>
              <a:gd name="T39" fmla="*/ 73 h 1182"/>
              <a:gd name="T40" fmla="*/ 806 w 1478"/>
              <a:gd name="T41" fmla="*/ 0 h 1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78" h="1182">
                <a:moveTo>
                  <a:pt x="806" y="0"/>
                </a:moveTo>
                <a:cubicBezTo>
                  <a:pt x="630" y="13"/>
                  <a:pt x="453" y="10"/>
                  <a:pt x="279" y="36"/>
                </a:cubicBezTo>
                <a:cubicBezTo>
                  <a:pt x="228" y="44"/>
                  <a:pt x="184" y="78"/>
                  <a:pt x="134" y="91"/>
                </a:cubicBezTo>
                <a:cubicBezTo>
                  <a:pt x="122" y="103"/>
                  <a:pt x="110" y="116"/>
                  <a:pt x="97" y="127"/>
                </a:cubicBezTo>
                <a:cubicBezTo>
                  <a:pt x="80" y="141"/>
                  <a:pt x="46" y="142"/>
                  <a:pt x="43" y="164"/>
                </a:cubicBezTo>
                <a:cubicBezTo>
                  <a:pt x="13" y="391"/>
                  <a:pt x="58" y="404"/>
                  <a:pt x="152" y="545"/>
                </a:cubicBezTo>
                <a:cubicBezTo>
                  <a:pt x="146" y="600"/>
                  <a:pt x="154" y="658"/>
                  <a:pt x="134" y="709"/>
                </a:cubicBezTo>
                <a:cubicBezTo>
                  <a:pt x="122" y="741"/>
                  <a:pt x="85" y="758"/>
                  <a:pt x="61" y="782"/>
                </a:cubicBezTo>
                <a:cubicBezTo>
                  <a:pt x="43" y="800"/>
                  <a:pt x="6" y="836"/>
                  <a:pt x="6" y="836"/>
                </a:cubicBezTo>
                <a:cubicBezTo>
                  <a:pt x="12" y="915"/>
                  <a:pt x="0" y="998"/>
                  <a:pt x="25" y="1073"/>
                </a:cubicBezTo>
                <a:cubicBezTo>
                  <a:pt x="38" y="1111"/>
                  <a:pt x="197" y="1125"/>
                  <a:pt x="206" y="1127"/>
                </a:cubicBezTo>
                <a:cubicBezTo>
                  <a:pt x="346" y="1158"/>
                  <a:pt x="480" y="1169"/>
                  <a:pt x="625" y="1182"/>
                </a:cubicBezTo>
                <a:cubicBezTo>
                  <a:pt x="825" y="1176"/>
                  <a:pt x="1025" y="1174"/>
                  <a:pt x="1225" y="1163"/>
                </a:cubicBezTo>
                <a:cubicBezTo>
                  <a:pt x="1336" y="1157"/>
                  <a:pt x="1374" y="1097"/>
                  <a:pt x="1406" y="1000"/>
                </a:cubicBezTo>
                <a:cubicBezTo>
                  <a:pt x="1399" y="825"/>
                  <a:pt x="1478" y="580"/>
                  <a:pt x="1315" y="473"/>
                </a:cubicBezTo>
                <a:cubicBezTo>
                  <a:pt x="1303" y="455"/>
                  <a:pt x="1284" y="439"/>
                  <a:pt x="1279" y="418"/>
                </a:cubicBezTo>
                <a:cubicBezTo>
                  <a:pt x="1265" y="359"/>
                  <a:pt x="1270" y="296"/>
                  <a:pt x="1261" y="236"/>
                </a:cubicBezTo>
                <a:cubicBezTo>
                  <a:pt x="1258" y="217"/>
                  <a:pt x="1257" y="195"/>
                  <a:pt x="1243" y="182"/>
                </a:cubicBezTo>
                <a:cubicBezTo>
                  <a:pt x="1229" y="168"/>
                  <a:pt x="1206" y="170"/>
                  <a:pt x="1188" y="164"/>
                </a:cubicBezTo>
                <a:cubicBezTo>
                  <a:pt x="1098" y="74"/>
                  <a:pt x="1148" y="99"/>
                  <a:pt x="1043" y="73"/>
                </a:cubicBezTo>
                <a:cubicBezTo>
                  <a:pt x="971" y="1"/>
                  <a:pt x="900" y="0"/>
                  <a:pt x="806" y="0"/>
                </a:cubicBezTo>
                <a:close/>
              </a:path>
            </a:pathLst>
          </a:custGeom>
          <a:solidFill>
            <a:schemeClr val="accent1"/>
          </a:solidFill>
          <a:ln w="12700" cap="sq" cmpd="sng">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6954" name="Text Box 90">
            <a:extLst>
              <a:ext uri="{FF2B5EF4-FFF2-40B4-BE49-F238E27FC236}">
                <a16:creationId xmlns:a16="http://schemas.microsoft.com/office/drawing/2014/main" id="{FC2A6469-E38D-1B15-BC93-E28729D69584}"/>
              </a:ext>
            </a:extLst>
          </p:cNvPr>
          <p:cNvSpPr txBox="1">
            <a:spLocks noChangeArrowheads="1"/>
          </p:cNvSpPr>
          <p:nvPr/>
        </p:nvSpPr>
        <p:spPr bwMode="auto">
          <a:xfrm>
            <a:off x="5110243" y="3481388"/>
            <a:ext cx="2412840" cy="2657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Let’s Try</a:t>
            </a:r>
          </a:p>
          <a:p>
            <a:pPr algn="ctr"/>
            <a:r>
              <a:rPr lang="en-US" altLang="pl-PL" sz="2000"/>
              <a:t>and get</a:t>
            </a:r>
          </a:p>
          <a:p>
            <a:pPr algn="ctr"/>
            <a:r>
              <a:rPr lang="en-US" altLang="pl-PL" sz="2000"/>
              <a:t>a little closer</a:t>
            </a:r>
          </a:p>
          <a:p>
            <a:pPr algn="ctr"/>
            <a:r>
              <a:rPr lang="en-US" altLang="pl-PL" sz="2000"/>
              <a:t>to the middle of</a:t>
            </a:r>
          </a:p>
          <a:p>
            <a:pPr algn="ctr"/>
            <a:r>
              <a:rPr lang="en-US" altLang="pl-PL" sz="2000"/>
              <a:t>the target values.</a:t>
            </a:r>
          </a:p>
        </p:txBody>
      </p:sp>
    </p:spTree>
    <p:extLst>
      <p:ext uri="{BB962C8B-B14F-4D97-AF65-F5344CB8AC3E}">
        <p14:creationId xmlns:p14="http://schemas.microsoft.com/office/powerpoint/2010/main" val="3763123141"/>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1026">
            <a:extLst>
              <a:ext uri="{FF2B5EF4-FFF2-40B4-BE49-F238E27FC236}">
                <a16:creationId xmlns:a16="http://schemas.microsoft.com/office/drawing/2014/main" id="{125F0083-2EE7-756C-7D38-DDEDC52289E6}"/>
              </a:ext>
            </a:extLst>
          </p:cNvPr>
          <p:cNvSpPr>
            <a:spLocks noGrp="1" noChangeArrowheads="1"/>
          </p:cNvSpPr>
          <p:nvPr>
            <p:ph type="title"/>
          </p:nvPr>
        </p:nvSpPr>
        <p:spPr/>
        <p:txBody>
          <a:bodyPr/>
          <a:lstStyle/>
          <a:p>
            <a:r>
              <a:rPr lang="en-GB" sz="3200" dirty="0">
                <a:latin typeface="Montserrat Regular"/>
              </a:rPr>
              <a:t>Blending of Aggregates</a:t>
            </a:r>
          </a:p>
        </p:txBody>
      </p:sp>
      <p:sp>
        <p:nvSpPr>
          <p:cNvPr id="2" name="Symbol zastępczy numeru slajdu 5">
            <a:extLst>
              <a:ext uri="{FF2B5EF4-FFF2-40B4-BE49-F238E27FC236}">
                <a16:creationId xmlns:a16="http://schemas.microsoft.com/office/drawing/2014/main" id="{8376D226-279A-49B8-3F95-755CFCA98F13}"/>
              </a:ext>
            </a:extLst>
          </p:cNvPr>
          <p:cNvSpPr>
            <a:spLocks noGrp="1"/>
          </p:cNvSpPr>
          <p:nvPr>
            <p:ph type="sldNum" sz="quarter" idx="4294967295"/>
          </p:nvPr>
        </p:nvSpPr>
        <p:spPr>
          <a:xfrm>
            <a:off x="11957050" y="6464300"/>
            <a:ext cx="234950" cy="241300"/>
          </a:xfrm>
        </p:spPr>
        <p:txBody>
          <a:bodyPr/>
          <a:lstStyle/>
          <a:p>
            <a:fld id="{5C46132C-3B50-40B4-8F84-449B040AFAA3}" type="slidenum">
              <a:rPr lang="en-US" altLang="pl-PL"/>
              <a:pPr/>
              <a:t>29</a:t>
            </a:fld>
            <a:endParaRPr lang="en-US" altLang="pl-PL"/>
          </a:p>
        </p:txBody>
      </p:sp>
      <p:sp>
        <p:nvSpPr>
          <p:cNvPr id="37891" name="Rectangle 1027">
            <a:extLst>
              <a:ext uri="{FF2B5EF4-FFF2-40B4-BE49-F238E27FC236}">
                <a16:creationId xmlns:a16="http://schemas.microsoft.com/office/drawing/2014/main" id="{7A27BB6F-75C8-0C0D-0305-BE8E5EA070FA}"/>
              </a:ext>
            </a:extLst>
          </p:cNvPr>
          <p:cNvSpPr>
            <a:spLocks noChangeArrowheads="1"/>
          </p:cNvSpPr>
          <p:nvPr/>
        </p:nvSpPr>
        <p:spPr bwMode="auto">
          <a:xfrm>
            <a:off x="1898651" y="1760539"/>
            <a:ext cx="8397875" cy="4645025"/>
          </a:xfrm>
          <a:prstGeom prst="rect">
            <a:avLst/>
          </a:prstGeom>
          <a:noFill/>
          <a:ln w="25400" cap="sq">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7892" name="Rectangle 1028">
            <a:extLst>
              <a:ext uri="{FF2B5EF4-FFF2-40B4-BE49-F238E27FC236}">
                <a16:creationId xmlns:a16="http://schemas.microsoft.com/office/drawing/2014/main" id="{B3CF2EF4-DA1A-69E2-842E-7D244648F8F3}"/>
              </a:ext>
            </a:extLst>
          </p:cNvPr>
          <p:cNvSpPr>
            <a:spLocks noChangeArrowheads="1"/>
          </p:cNvSpPr>
          <p:nvPr/>
        </p:nvSpPr>
        <p:spPr bwMode="auto">
          <a:xfrm>
            <a:off x="5160963" y="1760539"/>
            <a:ext cx="2106612" cy="4645025"/>
          </a:xfrm>
          <a:prstGeom prst="rect">
            <a:avLst/>
          </a:prstGeom>
          <a:noFill/>
          <a:ln w="12700" cap="sq">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7893" name="Rectangle 1029">
            <a:extLst>
              <a:ext uri="{FF2B5EF4-FFF2-40B4-BE49-F238E27FC236}">
                <a16:creationId xmlns:a16="http://schemas.microsoft.com/office/drawing/2014/main" id="{33E49C6D-EF09-8F3E-C541-5EA9BB8069AC}"/>
              </a:ext>
            </a:extLst>
          </p:cNvPr>
          <p:cNvSpPr>
            <a:spLocks noChangeArrowheads="1"/>
          </p:cNvSpPr>
          <p:nvPr/>
        </p:nvSpPr>
        <p:spPr bwMode="auto">
          <a:xfrm>
            <a:off x="7267575" y="1760539"/>
            <a:ext cx="1555750" cy="4645025"/>
          </a:xfrm>
          <a:prstGeom prst="rect">
            <a:avLst/>
          </a:prstGeom>
          <a:noFill/>
          <a:ln w="12700" cap="sq">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7894" name="Rectangle 1030">
            <a:extLst>
              <a:ext uri="{FF2B5EF4-FFF2-40B4-BE49-F238E27FC236}">
                <a16:creationId xmlns:a16="http://schemas.microsoft.com/office/drawing/2014/main" id="{2F4FACDC-03C9-2457-A536-621DF43181AE}"/>
              </a:ext>
            </a:extLst>
          </p:cNvPr>
          <p:cNvSpPr>
            <a:spLocks noChangeArrowheads="1"/>
          </p:cNvSpPr>
          <p:nvPr/>
        </p:nvSpPr>
        <p:spPr bwMode="auto">
          <a:xfrm>
            <a:off x="8826501" y="1760539"/>
            <a:ext cx="1470025" cy="4645025"/>
          </a:xfrm>
          <a:prstGeom prst="rect">
            <a:avLst/>
          </a:prstGeom>
          <a:noFill/>
          <a:ln w="12700" cap="sq">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7895" name="Rectangle 1031">
            <a:extLst>
              <a:ext uri="{FF2B5EF4-FFF2-40B4-BE49-F238E27FC236}">
                <a16:creationId xmlns:a16="http://schemas.microsoft.com/office/drawing/2014/main" id="{15EC39F1-BF2E-EFA5-5309-83FE3679B1BF}"/>
              </a:ext>
            </a:extLst>
          </p:cNvPr>
          <p:cNvSpPr>
            <a:spLocks noChangeArrowheads="1"/>
          </p:cNvSpPr>
          <p:nvPr/>
        </p:nvSpPr>
        <p:spPr bwMode="auto">
          <a:xfrm>
            <a:off x="3051176" y="1760539"/>
            <a:ext cx="2106613" cy="4645025"/>
          </a:xfrm>
          <a:prstGeom prst="rect">
            <a:avLst/>
          </a:prstGeom>
          <a:noFill/>
          <a:ln w="12700" cap="sq">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7896" name="Line 1032">
            <a:extLst>
              <a:ext uri="{FF2B5EF4-FFF2-40B4-BE49-F238E27FC236}">
                <a16:creationId xmlns:a16="http://schemas.microsoft.com/office/drawing/2014/main" id="{FE2CC9D2-A5E9-D3D3-6B1F-1B2F0A220BB7}"/>
              </a:ext>
            </a:extLst>
          </p:cNvPr>
          <p:cNvSpPr>
            <a:spLocks noChangeShapeType="1"/>
          </p:cNvSpPr>
          <p:nvPr/>
        </p:nvSpPr>
        <p:spPr bwMode="auto">
          <a:xfrm>
            <a:off x="1898651" y="2365375"/>
            <a:ext cx="5324475"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7897" name="Text Box 1033">
            <a:extLst>
              <a:ext uri="{FF2B5EF4-FFF2-40B4-BE49-F238E27FC236}">
                <a16:creationId xmlns:a16="http://schemas.microsoft.com/office/drawing/2014/main" id="{22159660-2769-FF00-3983-54E3EBE6F519}"/>
              </a:ext>
            </a:extLst>
          </p:cNvPr>
          <p:cNvSpPr txBox="1">
            <a:spLocks noChangeArrowheads="1"/>
          </p:cNvSpPr>
          <p:nvPr/>
        </p:nvSpPr>
        <p:spPr bwMode="auto">
          <a:xfrm>
            <a:off x="5484814" y="1782764"/>
            <a:ext cx="1755609"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3200"/>
              <a:t>Agg. #2</a:t>
            </a:r>
          </a:p>
        </p:txBody>
      </p:sp>
      <p:sp>
        <p:nvSpPr>
          <p:cNvPr id="37898" name="Text Box 1034">
            <a:extLst>
              <a:ext uri="{FF2B5EF4-FFF2-40B4-BE49-F238E27FC236}">
                <a16:creationId xmlns:a16="http://schemas.microsoft.com/office/drawing/2014/main" id="{0556458D-BA7D-F404-FBBD-12FAE298C5A2}"/>
              </a:ext>
            </a:extLst>
          </p:cNvPr>
          <p:cNvSpPr txBox="1">
            <a:spLocks noChangeArrowheads="1"/>
          </p:cNvSpPr>
          <p:nvPr/>
        </p:nvSpPr>
        <p:spPr bwMode="auto">
          <a:xfrm>
            <a:off x="3308350" y="1754189"/>
            <a:ext cx="167065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3200"/>
              <a:t>Agg. #1</a:t>
            </a:r>
          </a:p>
        </p:txBody>
      </p:sp>
      <p:sp>
        <p:nvSpPr>
          <p:cNvPr id="37899" name="Text Box 1035">
            <a:extLst>
              <a:ext uri="{FF2B5EF4-FFF2-40B4-BE49-F238E27FC236}">
                <a16:creationId xmlns:a16="http://schemas.microsoft.com/office/drawing/2014/main" id="{12FE3A62-9AFA-323A-7EE4-8B21EB3657FB}"/>
              </a:ext>
            </a:extLst>
          </p:cNvPr>
          <p:cNvSpPr txBox="1">
            <a:spLocks noChangeArrowheads="1"/>
          </p:cNvSpPr>
          <p:nvPr/>
        </p:nvSpPr>
        <p:spPr bwMode="auto">
          <a:xfrm>
            <a:off x="7494588" y="2347914"/>
            <a:ext cx="140936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3200"/>
              <a:t>Blend</a:t>
            </a:r>
          </a:p>
        </p:txBody>
      </p:sp>
      <p:sp>
        <p:nvSpPr>
          <p:cNvPr id="37900" name="Text Box 1036">
            <a:extLst>
              <a:ext uri="{FF2B5EF4-FFF2-40B4-BE49-F238E27FC236}">
                <a16:creationId xmlns:a16="http://schemas.microsoft.com/office/drawing/2014/main" id="{C0E35181-B387-47D9-5DC6-5DB80694D5FE}"/>
              </a:ext>
            </a:extLst>
          </p:cNvPr>
          <p:cNvSpPr txBox="1">
            <a:spLocks noChangeArrowheads="1"/>
          </p:cNvSpPr>
          <p:nvPr/>
        </p:nvSpPr>
        <p:spPr bwMode="auto">
          <a:xfrm>
            <a:off x="8820150" y="2362201"/>
            <a:ext cx="1524776"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3200"/>
              <a:t>Target</a:t>
            </a:r>
          </a:p>
        </p:txBody>
      </p:sp>
      <p:sp>
        <p:nvSpPr>
          <p:cNvPr id="37901" name="Text Box 1037">
            <a:extLst>
              <a:ext uri="{FF2B5EF4-FFF2-40B4-BE49-F238E27FC236}">
                <a16:creationId xmlns:a16="http://schemas.microsoft.com/office/drawing/2014/main" id="{773F179D-6D0F-94D0-588C-C5F1E31DFFC4}"/>
              </a:ext>
            </a:extLst>
          </p:cNvPr>
          <p:cNvSpPr txBox="1">
            <a:spLocks noChangeArrowheads="1"/>
          </p:cNvSpPr>
          <p:nvPr/>
        </p:nvSpPr>
        <p:spPr bwMode="auto">
          <a:xfrm>
            <a:off x="1893888" y="1895475"/>
            <a:ext cx="1441420" cy="424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a:t>Material</a:t>
            </a:r>
          </a:p>
        </p:txBody>
      </p:sp>
      <p:sp>
        <p:nvSpPr>
          <p:cNvPr id="37902" name="Line 1038">
            <a:extLst>
              <a:ext uri="{FF2B5EF4-FFF2-40B4-BE49-F238E27FC236}">
                <a16:creationId xmlns:a16="http://schemas.microsoft.com/office/drawing/2014/main" id="{778CA0C5-7194-50B1-2497-65D091392F01}"/>
              </a:ext>
            </a:extLst>
          </p:cNvPr>
          <p:cNvSpPr>
            <a:spLocks noChangeShapeType="1"/>
          </p:cNvSpPr>
          <p:nvPr/>
        </p:nvSpPr>
        <p:spPr bwMode="auto">
          <a:xfrm>
            <a:off x="4092575" y="2841625"/>
            <a:ext cx="0" cy="3506788"/>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7903" name="Line 1039">
            <a:extLst>
              <a:ext uri="{FF2B5EF4-FFF2-40B4-BE49-F238E27FC236}">
                <a16:creationId xmlns:a16="http://schemas.microsoft.com/office/drawing/2014/main" id="{EDB46E89-B28F-B223-050F-D6124284F23E}"/>
              </a:ext>
            </a:extLst>
          </p:cNvPr>
          <p:cNvSpPr>
            <a:spLocks noChangeShapeType="1"/>
          </p:cNvSpPr>
          <p:nvPr/>
        </p:nvSpPr>
        <p:spPr bwMode="auto">
          <a:xfrm>
            <a:off x="6170613" y="2870201"/>
            <a:ext cx="0" cy="3535363"/>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7904" name="Line 1040">
            <a:extLst>
              <a:ext uri="{FF2B5EF4-FFF2-40B4-BE49-F238E27FC236}">
                <a16:creationId xmlns:a16="http://schemas.microsoft.com/office/drawing/2014/main" id="{B13735F7-E835-4161-F645-D91A3ADBEBA6}"/>
              </a:ext>
            </a:extLst>
          </p:cNvPr>
          <p:cNvSpPr>
            <a:spLocks noChangeShapeType="1"/>
          </p:cNvSpPr>
          <p:nvPr/>
        </p:nvSpPr>
        <p:spPr bwMode="auto">
          <a:xfrm>
            <a:off x="1870075" y="3505200"/>
            <a:ext cx="8428038"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7905" name="Text Box 1041">
            <a:extLst>
              <a:ext uri="{FF2B5EF4-FFF2-40B4-BE49-F238E27FC236}">
                <a16:creationId xmlns:a16="http://schemas.microsoft.com/office/drawing/2014/main" id="{0A15ED79-1C7C-53E8-A18C-7A084275758F}"/>
              </a:ext>
            </a:extLst>
          </p:cNvPr>
          <p:cNvSpPr txBox="1">
            <a:spLocks noChangeArrowheads="1"/>
          </p:cNvSpPr>
          <p:nvPr/>
        </p:nvSpPr>
        <p:spPr bwMode="auto">
          <a:xfrm>
            <a:off x="5086003" y="2827339"/>
            <a:ext cx="1188147" cy="941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a:t>
            </a:r>
          </a:p>
          <a:p>
            <a:pPr algn="ctr"/>
            <a:r>
              <a:rPr lang="en-US" altLang="pl-PL" sz="2000"/>
              <a:t>Passing</a:t>
            </a:r>
          </a:p>
        </p:txBody>
      </p:sp>
      <p:sp>
        <p:nvSpPr>
          <p:cNvPr id="37906" name="Text Box 1042">
            <a:extLst>
              <a:ext uri="{FF2B5EF4-FFF2-40B4-BE49-F238E27FC236}">
                <a16:creationId xmlns:a16="http://schemas.microsoft.com/office/drawing/2014/main" id="{72AC672C-5383-ADB9-0B12-0517EB7F264D}"/>
              </a:ext>
            </a:extLst>
          </p:cNvPr>
          <p:cNvSpPr txBox="1">
            <a:spLocks noChangeArrowheads="1"/>
          </p:cNvSpPr>
          <p:nvPr/>
        </p:nvSpPr>
        <p:spPr bwMode="auto">
          <a:xfrm>
            <a:off x="2936528" y="2825751"/>
            <a:ext cx="1188147" cy="941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dirty="0"/>
              <a:t>%</a:t>
            </a:r>
          </a:p>
          <a:p>
            <a:pPr algn="ctr"/>
            <a:r>
              <a:rPr lang="en-US" altLang="pl-PL" sz="2000" dirty="0"/>
              <a:t>Passing</a:t>
            </a:r>
          </a:p>
        </p:txBody>
      </p:sp>
      <p:sp>
        <p:nvSpPr>
          <p:cNvPr id="37907" name="Line 1043">
            <a:extLst>
              <a:ext uri="{FF2B5EF4-FFF2-40B4-BE49-F238E27FC236}">
                <a16:creationId xmlns:a16="http://schemas.microsoft.com/office/drawing/2014/main" id="{6B458453-3201-B76A-2A02-A93C4201B3B3}"/>
              </a:ext>
            </a:extLst>
          </p:cNvPr>
          <p:cNvSpPr>
            <a:spLocks noChangeShapeType="1"/>
          </p:cNvSpPr>
          <p:nvPr/>
        </p:nvSpPr>
        <p:spPr bwMode="auto">
          <a:xfrm>
            <a:off x="1870075" y="2855913"/>
            <a:ext cx="5411788"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7908" name="Text Box 1044">
            <a:extLst>
              <a:ext uri="{FF2B5EF4-FFF2-40B4-BE49-F238E27FC236}">
                <a16:creationId xmlns:a16="http://schemas.microsoft.com/office/drawing/2014/main" id="{449B371F-D91A-52CC-85B6-89A4245FA040}"/>
              </a:ext>
            </a:extLst>
          </p:cNvPr>
          <p:cNvSpPr txBox="1">
            <a:spLocks noChangeArrowheads="1"/>
          </p:cNvSpPr>
          <p:nvPr/>
        </p:nvSpPr>
        <p:spPr bwMode="auto">
          <a:xfrm>
            <a:off x="1954640" y="2459038"/>
            <a:ext cx="1027846" cy="34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1800"/>
              <a:t>% Used</a:t>
            </a:r>
          </a:p>
        </p:txBody>
      </p:sp>
      <p:sp>
        <p:nvSpPr>
          <p:cNvPr id="37909" name="Text Box 1045">
            <a:extLst>
              <a:ext uri="{FF2B5EF4-FFF2-40B4-BE49-F238E27FC236}">
                <a16:creationId xmlns:a16="http://schemas.microsoft.com/office/drawing/2014/main" id="{60EAF635-973D-616A-BA3B-98407F306B83}"/>
              </a:ext>
            </a:extLst>
          </p:cNvPr>
          <p:cNvSpPr txBox="1">
            <a:spLocks noChangeArrowheads="1"/>
          </p:cNvSpPr>
          <p:nvPr/>
        </p:nvSpPr>
        <p:spPr bwMode="auto">
          <a:xfrm>
            <a:off x="1827218" y="2995613"/>
            <a:ext cx="1279517" cy="34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1800"/>
              <a:t>U.S. Sieve</a:t>
            </a:r>
          </a:p>
        </p:txBody>
      </p:sp>
      <p:sp>
        <p:nvSpPr>
          <p:cNvPr id="37910" name="Text Box 1046">
            <a:extLst>
              <a:ext uri="{FF2B5EF4-FFF2-40B4-BE49-F238E27FC236}">
                <a16:creationId xmlns:a16="http://schemas.microsoft.com/office/drawing/2014/main" id="{03BD14E2-7EDF-B5DA-052D-783E5C7B5271}"/>
              </a:ext>
            </a:extLst>
          </p:cNvPr>
          <p:cNvSpPr txBox="1">
            <a:spLocks noChangeArrowheads="1"/>
          </p:cNvSpPr>
          <p:nvPr/>
        </p:nvSpPr>
        <p:spPr bwMode="auto">
          <a:xfrm>
            <a:off x="6245232" y="2841626"/>
            <a:ext cx="950901" cy="941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a:t>
            </a:r>
          </a:p>
          <a:p>
            <a:pPr algn="ctr"/>
            <a:r>
              <a:rPr lang="en-US" altLang="pl-PL" sz="2000"/>
              <a:t>Batch</a:t>
            </a:r>
          </a:p>
        </p:txBody>
      </p:sp>
      <p:sp>
        <p:nvSpPr>
          <p:cNvPr id="37911" name="Text Box 1047">
            <a:extLst>
              <a:ext uri="{FF2B5EF4-FFF2-40B4-BE49-F238E27FC236}">
                <a16:creationId xmlns:a16="http://schemas.microsoft.com/office/drawing/2014/main" id="{97D1DBC8-7035-8FE5-0C04-4E648F9FD00A}"/>
              </a:ext>
            </a:extLst>
          </p:cNvPr>
          <p:cNvSpPr txBox="1">
            <a:spLocks noChangeArrowheads="1"/>
          </p:cNvSpPr>
          <p:nvPr/>
        </p:nvSpPr>
        <p:spPr bwMode="auto">
          <a:xfrm>
            <a:off x="4095757" y="2841626"/>
            <a:ext cx="950901" cy="941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a:t>
            </a:r>
          </a:p>
          <a:p>
            <a:pPr algn="ctr"/>
            <a:r>
              <a:rPr lang="en-US" altLang="pl-PL" sz="2000"/>
              <a:t>Batch</a:t>
            </a:r>
          </a:p>
        </p:txBody>
      </p:sp>
      <p:sp>
        <p:nvSpPr>
          <p:cNvPr id="37912" name="Text Box 1048">
            <a:extLst>
              <a:ext uri="{FF2B5EF4-FFF2-40B4-BE49-F238E27FC236}">
                <a16:creationId xmlns:a16="http://schemas.microsoft.com/office/drawing/2014/main" id="{7DD990DF-F6BA-D912-C4FE-8B0E88D2C1E2}"/>
              </a:ext>
            </a:extLst>
          </p:cNvPr>
          <p:cNvSpPr txBox="1">
            <a:spLocks noChangeArrowheads="1"/>
          </p:cNvSpPr>
          <p:nvPr/>
        </p:nvSpPr>
        <p:spPr bwMode="auto">
          <a:xfrm>
            <a:off x="2066650" y="3881438"/>
            <a:ext cx="84510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No. 4</a:t>
            </a:r>
          </a:p>
        </p:txBody>
      </p:sp>
      <p:sp>
        <p:nvSpPr>
          <p:cNvPr id="37913" name="Text Box 1049">
            <a:extLst>
              <a:ext uri="{FF2B5EF4-FFF2-40B4-BE49-F238E27FC236}">
                <a16:creationId xmlns:a16="http://schemas.microsoft.com/office/drawing/2014/main" id="{55130D01-5257-14BC-E2F9-09E5B9144F4F}"/>
              </a:ext>
            </a:extLst>
          </p:cNvPr>
          <p:cNvSpPr txBox="1">
            <a:spLocks noChangeArrowheads="1"/>
          </p:cNvSpPr>
          <p:nvPr/>
        </p:nvSpPr>
        <p:spPr bwMode="auto">
          <a:xfrm>
            <a:off x="2069856" y="4183063"/>
            <a:ext cx="83869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No. 8</a:t>
            </a:r>
          </a:p>
        </p:txBody>
      </p:sp>
      <p:sp>
        <p:nvSpPr>
          <p:cNvPr id="37914" name="Text Box 1050">
            <a:extLst>
              <a:ext uri="{FF2B5EF4-FFF2-40B4-BE49-F238E27FC236}">
                <a16:creationId xmlns:a16="http://schemas.microsoft.com/office/drawing/2014/main" id="{07DE2CA0-4F0D-08BD-C44E-4E5494936CF4}"/>
              </a:ext>
            </a:extLst>
          </p:cNvPr>
          <p:cNvSpPr txBox="1">
            <a:spLocks noChangeArrowheads="1"/>
          </p:cNvSpPr>
          <p:nvPr/>
        </p:nvSpPr>
        <p:spPr bwMode="auto">
          <a:xfrm>
            <a:off x="2027376" y="4500563"/>
            <a:ext cx="92365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No. 16</a:t>
            </a:r>
          </a:p>
        </p:txBody>
      </p:sp>
      <p:sp>
        <p:nvSpPr>
          <p:cNvPr id="37915" name="Text Box 1051">
            <a:extLst>
              <a:ext uri="{FF2B5EF4-FFF2-40B4-BE49-F238E27FC236}">
                <a16:creationId xmlns:a16="http://schemas.microsoft.com/office/drawing/2014/main" id="{FD6B268F-590D-5787-F135-3CA7BC463657}"/>
              </a:ext>
            </a:extLst>
          </p:cNvPr>
          <p:cNvSpPr txBox="1">
            <a:spLocks noChangeArrowheads="1"/>
          </p:cNvSpPr>
          <p:nvPr/>
        </p:nvSpPr>
        <p:spPr bwMode="auto">
          <a:xfrm>
            <a:off x="1994513" y="4832350"/>
            <a:ext cx="98937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No. 30</a:t>
            </a:r>
          </a:p>
        </p:txBody>
      </p:sp>
      <p:sp>
        <p:nvSpPr>
          <p:cNvPr id="37916" name="Text Box 1052">
            <a:extLst>
              <a:ext uri="{FF2B5EF4-FFF2-40B4-BE49-F238E27FC236}">
                <a16:creationId xmlns:a16="http://schemas.microsoft.com/office/drawing/2014/main" id="{E1CB10B9-E8B6-2B06-43C5-D13B1CFB00E4}"/>
              </a:ext>
            </a:extLst>
          </p:cNvPr>
          <p:cNvSpPr txBox="1">
            <a:spLocks noChangeArrowheads="1"/>
          </p:cNvSpPr>
          <p:nvPr/>
        </p:nvSpPr>
        <p:spPr bwMode="auto">
          <a:xfrm>
            <a:off x="1993713" y="5180013"/>
            <a:ext cx="99097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No. 50</a:t>
            </a:r>
          </a:p>
        </p:txBody>
      </p:sp>
      <p:sp>
        <p:nvSpPr>
          <p:cNvPr id="37917" name="Text Box 1053">
            <a:extLst>
              <a:ext uri="{FF2B5EF4-FFF2-40B4-BE49-F238E27FC236}">
                <a16:creationId xmlns:a16="http://schemas.microsoft.com/office/drawing/2014/main" id="{A742AE10-9BF3-EA9C-B0C3-2972CBE952DB}"/>
              </a:ext>
            </a:extLst>
          </p:cNvPr>
          <p:cNvSpPr txBox="1">
            <a:spLocks noChangeArrowheads="1"/>
          </p:cNvSpPr>
          <p:nvPr/>
        </p:nvSpPr>
        <p:spPr bwMode="auto">
          <a:xfrm>
            <a:off x="1920915" y="5524500"/>
            <a:ext cx="110799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No. 100</a:t>
            </a:r>
          </a:p>
        </p:txBody>
      </p:sp>
      <p:sp>
        <p:nvSpPr>
          <p:cNvPr id="37918" name="Text Box 1054">
            <a:extLst>
              <a:ext uri="{FF2B5EF4-FFF2-40B4-BE49-F238E27FC236}">
                <a16:creationId xmlns:a16="http://schemas.microsoft.com/office/drawing/2014/main" id="{29052CA3-E15B-D104-48CD-4F69215F125C}"/>
              </a:ext>
            </a:extLst>
          </p:cNvPr>
          <p:cNvSpPr txBox="1">
            <a:spLocks noChangeArrowheads="1"/>
          </p:cNvSpPr>
          <p:nvPr/>
        </p:nvSpPr>
        <p:spPr bwMode="auto">
          <a:xfrm>
            <a:off x="1908754" y="5929313"/>
            <a:ext cx="116089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No. 200</a:t>
            </a:r>
          </a:p>
        </p:txBody>
      </p:sp>
      <p:sp>
        <p:nvSpPr>
          <p:cNvPr id="37919" name="Text Box 1055">
            <a:extLst>
              <a:ext uri="{FF2B5EF4-FFF2-40B4-BE49-F238E27FC236}">
                <a16:creationId xmlns:a16="http://schemas.microsoft.com/office/drawing/2014/main" id="{8C0E94EA-D4F8-857D-D8B9-A7497A539293}"/>
              </a:ext>
            </a:extLst>
          </p:cNvPr>
          <p:cNvSpPr txBox="1">
            <a:spLocks noChangeArrowheads="1"/>
          </p:cNvSpPr>
          <p:nvPr/>
        </p:nvSpPr>
        <p:spPr bwMode="auto">
          <a:xfrm>
            <a:off x="2117937" y="3548063"/>
            <a:ext cx="74411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3/8 “</a:t>
            </a:r>
          </a:p>
        </p:txBody>
      </p:sp>
      <p:sp>
        <p:nvSpPr>
          <p:cNvPr id="37920" name="Line 1056">
            <a:extLst>
              <a:ext uri="{FF2B5EF4-FFF2-40B4-BE49-F238E27FC236}">
                <a16:creationId xmlns:a16="http://schemas.microsoft.com/office/drawing/2014/main" id="{F13E7662-72AB-55C4-D758-F2BA510B2392}"/>
              </a:ext>
            </a:extLst>
          </p:cNvPr>
          <p:cNvSpPr>
            <a:spLocks noChangeShapeType="1"/>
          </p:cNvSpPr>
          <p:nvPr/>
        </p:nvSpPr>
        <p:spPr bwMode="auto">
          <a:xfrm>
            <a:off x="1884363" y="5556250"/>
            <a:ext cx="8399462"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7921" name="Line 1057">
            <a:extLst>
              <a:ext uri="{FF2B5EF4-FFF2-40B4-BE49-F238E27FC236}">
                <a16:creationId xmlns:a16="http://schemas.microsoft.com/office/drawing/2014/main" id="{F854ED54-1967-F24C-E92D-3D4C17589DAC}"/>
              </a:ext>
            </a:extLst>
          </p:cNvPr>
          <p:cNvSpPr>
            <a:spLocks noChangeShapeType="1"/>
          </p:cNvSpPr>
          <p:nvPr/>
        </p:nvSpPr>
        <p:spPr bwMode="auto">
          <a:xfrm>
            <a:off x="1884363" y="5195888"/>
            <a:ext cx="8399462"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7922" name="Line 1058">
            <a:extLst>
              <a:ext uri="{FF2B5EF4-FFF2-40B4-BE49-F238E27FC236}">
                <a16:creationId xmlns:a16="http://schemas.microsoft.com/office/drawing/2014/main" id="{9AAA7B8E-857C-0ED4-5E18-7231DAA096A1}"/>
              </a:ext>
            </a:extLst>
          </p:cNvPr>
          <p:cNvSpPr>
            <a:spLocks noChangeShapeType="1"/>
          </p:cNvSpPr>
          <p:nvPr/>
        </p:nvSpPr>
        <p:spPr bwMode="auto">
          <a:xfrm>
            <a:off x="1884363" y="4864100"/>
            <a:ext cx="8399462"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7923" name="Line 1059">
            <a:extLst>
              <a:ext uri="{FF2B5EF4-FFF2-40B4-BE49-F238E27FC236}">
                <a16:creationId xmlns:a16="http://schemas.microsoft.com/office/drawing/2014/main" id="{5159767C-4C4A-EB16-9F9E-76D3D2AEC1EA}"/>
              </a:ext>
            </a:extLst>
          </p:cNvPr>
          <p:cNvSpPr>
            <a:spLocks noChangeShapeType="1"/>
          </p:cNvSpPr>
          <p:nvPr/>
        </p:nvSpPr>
        <p:spPr bwMode="auto">
          <a:xfrm>
            <a:off x="1884363" y="4532313"/>
            <a:ext cx="8399462"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7924" name="Line 1060">
            <a:extLst>
              <a:ext uri="{FF2B5EF4-FFF2-40B4-BE49-F238E27FC236}">
                <a16:creationId xmlns:a16="http://schemas.microsoft.com/office/drawing/2014/main" id="{8F06160E-8FE9-AA95-BC39-77C9E898CC41}"/>
              </a:ext>
            </a:extLst>
          </p:cNvPr>
          <p:cNvSpPr>
            <a:spLocks noChangeShapeType="1"/>
          </p:cNvSpPr>
          <p:nvPr/>
        </p:nvSpPr>
        <p:spPr bwMode="auto">
          <a:xfrm>
            <a:off x="1884363" y="4229100"/>
            <a:ext cx="8399462"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7925" name="Line 1061">
            <a:extLst>
              <a:ext uri="{FF2B5EF4-FFF2-40B4-BE49-F238E27FC236}">
                <a16:creationId xmlns:a16="http://schemas.microsoft.com/office/drawing/2014/main" id="{4A3279C8-E738-FC7E-3A93-62B7EAF7E826}"/>
              </a:ext>
            </a:extLst>
          </p:cNvPr>
          <p:cNvSpPr>
            <a:spLocks noChangeShapeType="1"/>
          </p:cNvSpPr>
          <p:nvPr/>
        </p:nvSpPr>
        <p:spPr bwMode="auto">
          <a:xfrm>
            <a:off x="1884363" y="3925888"/>
            <a:ext cx="8399462"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7926" name="Line 1062">
            <a:extLst>
              <a:ext uri="{FF2B5EF4-FFF2-40B4-BE49-F238E27FC236}">
                <a16:creationId xmlns:a16="http://schemas.microsoft.com/office/drawing/2014/main" id="{BFA09ED8-0362-8CAB-9BB9-FB0DD77F25AF}"/>
              </a:ext>
            </a:extLst>
          </p:cNvPr>
          <p:cNvSpPr>
            <a:spLocks noChangeShapeType="1"/>
          </p:cNvSpPr>
          <p:nvPr/>
        </p:nvSpPr>
        <p:spPr bwMode="auto">
          <a:xfrm>
            <a:off x="1884363" y="5946775"/>
            <a:ext cx="8399462"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7927" name="Text Box 1063">
            <a:extLst>
              <a:ext uri="{FF2B5EF4-FFF2-40B4-BE49-F238E27FC236}">
                <a16:creationId xmlns:a16="http://schemas.microsoft.com/office/drawing/2014/main" id="{9D0AA214-93A7-00A2-1E39-A204C472AE7D}"/>
              </a:ext>
            </a:extLst>
          </p:cNvPr>
          <p:cNvSpPr txBox="1">
            <a:spLocks noChangeArrowheads="1"/>
          </p:cNvSpPr>
          <p:nvPr/>
        </p:nvSpPr>
        <p:spPr bwMode="auto">
          <a:xfrm>
            <a:off x="8970639" y="3881438"/>
            <a:ext cx="118333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80 - 100</a:t>
            </a:r>
          </a:p>
        </p:txBody>
      </p:sp>
      <p:sp>
        <p:nvSpPr>
          <p:cNvPr id="37928" name="Text Box 1064">
            <a:extLst>
              <a:ext uri="{FF2B5EF4-FFF2-40B4-BE49-F238E27FC236}">
                <a16:creationId xmlns:a16="http://schemas.microsoft.com/office/drawing/2014/main" id="{B8887CBF-89A1-03A7-410F-2CA71EB0562B}"/>
              </a:ext>
            </a:extLst>
          </p:cNvPr>
          <p:cNvSpPr txBox="1">
            <a:spLocks noChangeArrowheads="1"/>
          </p:cNvSpPr>
          <p:nvPr/>
        </p:nvSpPr>
        <p:spPr bwMode="auto">
          <a:xfrm>
            <a:off x="8986669" y="4183063"/>
            <a:ext cx="115127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65 - 100</a:t>
            </a:r>
          </a:p>
        </p:txBody>
      </p:sp>
      <p:sp>
        <p:nvSpPr>
          <p:cNvPr id="37929" name="Text Box 1065">
            <a:extLst>
              <a:ext uri="{FF2B5EF4-FFF2-40B4-BE49-F238E27FC236}">
                <a16:creationId xmlns:a16="http://schemas.microsoft.com/office/drawing/2014/main" id="{BE61A983-8CDE-4BBA-1803-18CFEB923FAB}"/>
              </a:ext>
            </a:extLst>
          </p:cNvPr>
          <p:cNvSpPr txBox="1">
            <a:spLocks noChangeArrowheads="1"/>
          </p:cNvSpPr>
          <p:nvPr/>
        </p:nvSpPr>
        <p:spPr bwMode="auto">
          <a:xfrm>
            <a:off x="9017126" y="4500563"/>
            <a:ext cx="109036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40 - 80</a:t>
            </a:r>
          </a:p>
        </p:txBody>
      </p:sp>
      <p:sp>
        <p:nvSpPr>
          <p:cNvPr id="37930" name="Text Box 1066">
            <a:extLst>
              <a:ext uri="{FF2B5EF4-FFF2-40B4-BE49-F238E27FC236}">
                <a16:creationId xmlns:a16="http://schemas.microsoft.com/office/drawing/2014/main" id="{30E09474-56FC-F584-F35F-179A01FFCC34}"/>
              </a:ext>
            </a:extLst>
          </p:cNvPr>
          <p:cNvSpPr txBox="1">
            <a:spLocks noChangeArrowheads="1"/>
          </p:cNvSpPr>
          <p:nvPr/>
        </p:nvSpPr>
        <p:spPr bwMode="auto">
          <a:xfrm>
            <a:off x="9045179" y="4832350"/>
            <a:ext cx="103425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20 - 65</a:t>
            </a:r>
          </a:p>
        </p:txBody>
      </p:sp>
      <p:sp>
        <p:nvSpPr>
          <p:cNvPr id="37931" name="Text Box 1067">
            <a:extLst>
              <a:ext uri="{FF2B5EF4-FFF2-40B4-BE49-F238E27FC236}">
                <a16:creationId xmlns:a16="http://schemas.microsoft.com/office/drawing/2014/main" id="{C2785E91-34F2-A55B-C6FE-85A9A8B541BE}"/>
              </a:ext>
            </a:extLst>
          </p:cNvPr>
          <p:cNvSpPr txBox="1">
            <a:spLocks noChangeArrowheads="1"/>
          </p:cNvSpPr>
          <p:nvPr/>
        </p:nvSpPr>
        <p:spPr bwMode="auto">
          <a:xfrm>
            <a:off x="9108497" y="5180013"/>
            <a:ext cx="90762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7 - 40</a:t>
            </a:r>
          </a:p>
        </p:txBody>
      </p:sp>
      <p:sp>
        <p:nvSpPr>
          <p:cNvPr id="37932" name="Text Box 1068">
            <a:extLst>
              <a:ext uri="{FF2B5EF4-FFF2-40B4-BE49-F238E27FC236}">
                <a16:creationId xmlns:a16="http://schemas.microsoft.com/office/drawing/2014/main" id="{3D1FFC80-7894-59D4-5753-752631D01909}"/>
              </a:ext>
            </a:extLst>
          </p:cNvPr>
          <p:cNvSpPr txBox="1">
            <a:spLocks noChangeArrowheads="1"/>
          </p:cNvSpPr>
          <p:nvPr/>
        </p:nvSpPr>
        <p:spPr bwMode="auto">
          <a:xfrm>
            <a:off x="9109437" y="5524500"/>
            <a:ext cx="87716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3 - 20</a:t>
            </a:r>
          </a:p>
        </p:txBody>
      </p:sp>
      <p:sp>
        <p:nvSpPr>
          <p:cNvPr id="37933" name="Text Box 1069">
            <a:extLst>
              <a:ext uri="{FF2B5EF4-FFF2-40B4-BE49-F238E27FC236}">
                <a16:creationId xmlns:a16="http://schemas.microsoft.com/office/drawing/2014/main" id="{49155E21-5908-FD6A-A317-2005EC843539}"/>
              </a:ext>
            </a:extLst>
          </p:cNvPr>
          <p:cNvSpPr txBox="1">
            <a:spLocks noChangeArrowheads="1"/>
          </p:cNvSpPr>
          <p:nvPr/>
        </p:nvSpPr>
        <p:spPr bwMode="auto">
          <a:xfrm>
            <a:off x="9149373" y="5929313"/>
            <a:ext cx="8258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2 - 10</a:t>
            </a:r>
          </a:p>
        </p:txBody>
      </p:sp>
      <p:sp>
        <p:nvSpPr>
          <p:cNvPr id="37934" name="Text Box 1070">
            <a:extLst>
              <a:ext uri="{FF2B5EF4-FFF2-40B4-BE49-F238E27FC236}">
                <a16:creationId xmlns:a16="http://schemas.microsoft.com/office/drawing/2014/main" id="{B179322B-C710-2536-13D0-C6A68FA03A1E}"/>
              </a:ext>
            </a:extLst>
          </p:cNvPr>
          <p:cNvSpPr txBox="1">
            <a:spLocks noChangeArrowheads="1"/>
          </p:cNvSpPr>
          <p:nvPr/>
        </p:nvSpPr>
        <p:spPr bwMode="auto">
          <a:xfrm>
            <a:off x="9252774" y="3548063"/>
            <a:ext cx="61747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100</a:t>
            </a:r>
          </a:p>
        </p:txBody>
      </p:sp>
      <p:sp>
        <p:nvSpPr>
          <p:cNvPr id="37935" name="Text Box 1071">
            <a:extLst>
              <a:ext uri="{FF2B5EF4-FFF2-40B4-BE49-F238E27FC236}">
                <a16:creationId xmlns:a16="http://schemas.microsoft.com/office/drawing/2014/main" id="{E3154745-9338-2516-7510-F46A5042B4CD}"/>
              </a:ext>
            </a:extLst>
          </p:cNvPr>
          <p:cNvSpPr txBox="1">
            <a:spLocks noChangeArrowheads="1"/>
          </p:cNvSpPr>
          <p:nvPr/>
        </p:nvSpPr>
        <p:spPr bwMode="auto">
          <a:xfrm>
            <a:off x="4337739" y="3881438"/>
            <a:ext cx="48122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27</a:t>
            </a:r>
          </a:p>
        </p:txBody>
      </p:sp>
      <p:sp>
        <p:nvSpPr>
          <p:cNvPr id="37936" name="Text Box 1072">
            <a:extLst>
              <a:ext uri="{FF2B5EF4-FFF2-40B4-BE49-F238E27FC236}">
                <a16:creationId xmlns:a16="http://schemas.microsoft.com/office/drawing/2014/main" id="{7AB1EC59-7FFF-51BB-229B-5B7875C280A5}"/>
              </a:ext>
            </a:extLst>
          </p:cNvPr>
          <p:cNvSpPr txBox="1">
            <a:spLocks noChangeArrowheads="1"/>
          </p:cNvSpPr>
          <p:nvPr/>
        </p:nvSpPr>
        <p:spPr bwMode="auto">
          <a:xfrm>
            <a:off x="4408271" y="4183063"/>
            <a:ext cx="34015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9</a:t>
            </a:r>
          </a:p>
        </p:txBody>
      </p:sp>
      <p:sp>
        <p:nvSpPr>
          <p:cNvPr id="37937" name="Text Box 1073">
            <a:extLst>
              <a:ext uri="{FF2B5EF4-FFF2-40B4-BE49-F238E27FC236}">
                <a16:creationId xmlns:a16="http://schemas.microsoft.com/office/drawing/2014/main" id="{6F9683A5-1D6C-EE9A-5C37-0EA49146089F}"/>
              </a:ext>
            </a:extLst>
          </p:cNvPr>
          <p:cNvSpPr txBox="1">
            <a:spLocks noChangeArrowheads="1"/>
          </p:cNvSpPr>
          <p:nvPr/>
        </p:nvSpPr>
        <p:spPr bwMode="auto">
          <a:xfrm>
            <a:off x="4339342" y="4500563"/>
            <a:ext cx="4780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2.1</a:t>
            </a:r>
          </a:p>
        </p:txBody>
      </p:sp>
      <p:sp>
        <p:nvSpPr>
          <p:cNvPr id="37938" name="Text Box 1074">
            <a:extLst>
              <a:ext uri="{FF2B5EF4-FFF2-40B4-BE49-F238E27FC236}">
                <a16:creationId xmlns:a16="http://schemas.microsoft.com/office/drawing/2014/main" id="{3E23AE41-2227-CDEB-75C7-13B8935DBF04}"/>
              </a:ext>
            </a:extLst>
          </p:cNvPr>
          <p:cNvSpPr txBox="1">
            <a:spLocks noChangeArrowheads="1"/>
          </p:cNvSpPr>
          <p:nvPr/>
        </p:nvSpPr>
        <p:spPr bwMode="auto">
          <a:xfrm>
            <a:off x="4296061" y="4832350"/>
            <a:ext cx="56457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0.9</a:t>
            </a:r>
          </a:p>
        </p:txBody>
      </p:sp>
      <p:sp>
        <p:nvSpPr>
          <p:cNvPr id="37939" name="Text Box 1075">
            <a:extLst>
              <a:ext uri="{FF2B5EF4-FFF2-40B4-BE49-F238E27FC236}">
                <a16:creationId xmlns:a16="http://schemas.microsoft.com/office/drawing/2014/main" id="{47CA26F1-9420-1CC5-D1E4-A3C6773B890A}"/>
              </a:ext>
            </a:extLst>
          </p:cNvPr>
          <p:cNvSpPr txBox="1">
            <a:spLocks noChangeArrowheads="1"/>
          </p:cNvSpPr>
          <p:nvPr/>
        </p:nvSpPr>
        <p:spPr bwMode="auto">
          <a:xfrm>
            <a:off x="4301671" y="5180013"/>
            <a:ext cx="55335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0.3</a:t>
            </a:r>
          </a:p>
        </p:txBody>
      </p:sp>
      <p:sp>
        <p:nvSpPr>
          <p:cNvPr id="37940" name="Text Box 1076">
            <a:extLst>
              <a:ext uri="{FF2B5EF4-FFF2-40B4-BE49-F238E27FC236}">
                <a16:creationId xmlns:a16="http://schemas.microsoft.com/office/drawing/2014/main" id="{A58FEDD5-ECEC-CB82-1999-C201D4BB74EC}"/>
              </a:ext>
            </a:extLst>
          </p:cNvPr>
          <p:cNvSpPr txBox="1">
            <a:spLocks noChangeArrowheads="1"/>
          </p:cNvSpPr>
          <p:nvPr/>
        </p:nvSpPr>
        <p:spPr bwMode="auto">
          <a:xfrm>
            <a:off x="4386772" y="5524500"/>
            <a:ext cx="35458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0</a:t>
            </a:r>
          </a:p>
        </p:txBody>
      </p:sp>
      <p:sp>
        <p:nvSpPr>
          <p:cNvPr id="37941" name="Text Box 1077">
            <a:extLst>
              <a:ext uri="{FF2B5EF4-FFF2-40B4-BE49-F238E27FC236}">
                <a16:creationId xmlns:a16="http://schemas.microsoft.com/office/drawing/2014/main" id="{8C2860FE-8406-F921-B5DB-CA79CB633EE3}"/>
              </a:ext>
            </a:extLst>
          </p:cNvPr>
          <p:cNvSpPr txBox="1">
            <a:spLocks noChangeArrowheads="1"/>
          </p:cNvSpPr>
          <p:nvPr/>
        </p:nvSpPr>
        <p:spPr bwMode="auto">
          <a:xfrm>
            <a:off x="4401059" y="5929313"/>
            <a:ext cx="35458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0</a:t>
            </a:r>
          </a:p>
        </p:txBody>
      </p:sp>
      <p:sp>
        <p:nvSpPr>
          <p:cNvPr id="37942" name="Text Box 1078">
            <a:extLst>
              <a:ext uri="{FF2B5EF4-FFF2-40B4-BE49-F238E27FC236}">
                <a16:creationId xmlns:a16="http://schemas.microsoft.com/office/drawing/2014/main" id="{AD2584A4-C964-E845-2301-1B4E474EFEF6}"/>
              </a:ext>
            </a:extLst>
          </p:cNvPr>
          <p:cNvSpPr txBox="1">
            <a:spLocks noChangeArrowheads="1"/>
          </p:cNvSpPr>
          <p:nvPr/>
        </p:nvSpPr>
        <p:spPr bwMode="auto">
          <a:xfrm>
            <a:off x="3177411" y="3548063"/>
            <a:ext cx="61747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100</a:t>
            </a:r>
          </a:p>
        </p:txBody>
      </p:sp>
      <p:sp>
        <p:nvSpPr>
          <p:cNvPr id="37943" name="Text Box 1079">
            <a:extLst>
              <a:ext uri="{FF2B5EF4-FFF2-40B4-BE49-F238E27FC236}">
                <a16:creationId xmlns:a16="http://schemas.microsoft.com/office/drawing/2014/main" id="{FFDE7B4C-4E41-EE5B-DCAB-0478B9FBFAB3}"/>
              </a:ext>
            </a:extLst>
          </p:cNvPr>
          <p:cNvSpPr txBox="1">
            <a:spLocks noChangeArrowheads="1"/>
          </p:cNvSpPr>
          <p:nvPr/>
        </p:nvSpPr>
        <p:spPr bwMode="auto">
          <a:xfrm>
            <a:off x="6418043" y="3881438"/>
            <a:ext cx="50526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70</a:t>
            </a:r>
          </a:p>
        </p:txBody>
      </p:sp>
      <p:sp>
        <p:nvSpPr>
          <p:cNvPr id="37944" name="Text Box 1080">
            <a:extLst>
              <a:ext uri="{FF2B5EF4-FFF2-40B4-BE49-F238E27FC236}">
                <a16:creationId xmlns:a16="http://schemas.microsoft.com/office/drawing/2014/main" id="{53DDB45C-8BA6-7049-CC9E-B081445E8F19}"/>
              </a:ext>
            </a:extLst>
          </p:cNvPr>
          <p:cNvSpPr txBox="1">
            <a:spLocks noChangeArrowheads="1"/>
          </p:cNvSpPr>
          <p:nvPr/>
        </p:nvSpPr>
        <p:spPr bwMode="auto">
          <a:xfrm>
            <a:off x="6418043" y="4183063"/>
            <a:ext cx="50526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70</a:t>
            </a:r>
          </a:p>
        </p:txBody>
      </p:sp>
      <p:sp>
        <p:nvSpPr>
          <p:cNvPr id="37945" name="Text Box 1081">
            <a:extLst>
              <a:ext uri="{FF2B5EF4-FFF2-40B4-BE49-F238E27FC236}">
                <a16:creationId xmlns:a16="http://schemas.microsoft.com/office/drawing/2014/main" id="{45DCD0ED-CBE7-983B-6ED7-E6E3E9AE9BD6}"/>
              </a:ext>
            </a:extLst>
          </p:cNvPr>
          <p:cNvSpPr txBox="1">
            <a:spLocks noChangeArrowheads="1"/>
          </p:cNvSpPr>
          <p:nvPr/>
        </p:nvSpPr>
        <p:spPr bwMode="auto">
          <a:xfrm>
            <a:off x="6349112" y="4500563"/>
            <a:ext cx="64312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61.6</a:t>
            </a:r>
          </a:p>
        </p:txBody>
      </p:sp>
      <p:sp>
        <p:nvSpPr>
          <p:cNvPr id="37946" name="Text Box 1082">
            <a:extLst>
              <a:ext uri="{FF2B5EF4-FFF2-40B4-BE49-F238E27FC236}">
                <a16:creationId xmlns:a16="http://schemas.microsoft.com/office/drawing/2014/main" id="{6E27DE9B-FA38-52BD-CB0A-D92D33996CA0}"/>
              </a:ext>
            </a:extLst>
          </p:cNvPr>
          <p:cNvSpPr txBox="1">
            <a:spLocks noChangeArrowheads="1"/>
          </p:cNvSpPr>
          <p:nvPr/>
        </p:nvSpPr>
        <p:spPr bwMode="auto">
          <a:xfrm>
            <a:off x="6328275" y="4832350"/>
            <a:ext cx="68480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32.9</a:t>
            </a:r>
          </a:p>
        </p:txBody>
      </p:sp>
      <p:sp>
        <p:nvSpPr>
          <p:cNvPr id="37947" name="Text Box 1083">
            <a:extLst>
              <a:ext uri="{FF2B5EF4-FFF2-40B4-BE49-F238E27FC236}">
                <a16:creationId xmlns:a16="http://schemas.microsoft.com/office/drawing/2014/main" id="{A3FB31C3-514C-442D-7439-80FC4F7DFE8A}"/>
              </a:ext>
            </a:extLst>
          </p:cNvPr>
          <p:cNvSpPr txBox="1">
            <a:spLocks noChangeArrowheads="1"/>
          </p:cNvSpPr>
          <p:nvPr/>
        </p:nvSpPr>
        <p:spPr bwMode="auto">
          <a:xfrm>
            <a:off x="6320258" y="5180013"/>
            <a:ext cx="70083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22.4</a:t>
            </a:r>
          </a:p>
        </p:txBody>
      </p:sp>
      <p:sp>
        <p:nvSpPr>
          <p:cNvPr id="37948" name="Text Box 1084">
            <a:extLst>
              <a:ext uri="{FF2B5EF4-FFF2-40B4-BE49-F238E27FC236}">
                <a16:creationId xmlns:a16="http://schemas.microsoft.com/office/drawing/2014/main" id="{22BE4A38-8CB6-B356-FAC5-FB42654AFD02}"/>
              </a:ext>
            </a:extLst>
          </p:cNvPr>
          <p:cNvSpPr txBox="1">
            <a:spLocks noChangeArrowheads="1"/>
          </p:cNvSpPr>
          <p:nvPr/>
        </p:nvSpPr>
        <p:spPr bwMode="auto">
          <a:xfrm>
            <a:off x="6330818" y="5524500"/>
            <a:ext cx="65114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16.8</a:t>
            </a:r>
          </a:p>
        </p:txBody>
      </p:sp>
      <p:sp>
        <p:nvSpPr>
          <p:cNvPr id="37949" name="Text Box 1085">
            <a:extLst>
              <a:ext uri="{FF2B5EF4-FFF2-40B4-BE49-F238E27FC236}">
                <a16:creationId xmlns:a16="http://schemas.microsoft.com/office/drawing/2014/main" id="{D5D6F0BC-9006-DC99-3FE9-BE21079A5844}"/>
              </a:ext>
            </a:extLst>
          </p:cNvPr>
          <p:cNvSpPr txBox="1">
            <a:spLocks noChangeArrowheads="1"/>
          </p:cNvSpPr>
          <p:nvPr/>
        </p:nvSpPr>
        <p:spPr bwMode="auto">
          <a:xfrm>
            <a:off x="6503002" y="5929313"/>
            <a:ext cx="33534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7</a:t>
            </a:r>
          </a:p>
        </p:txBody>
      </p:sp>
      <p:sp>
        <p:nvSpPr>
          <p:cNvPr id="37950" name="Text Box 1086">
            <a:extLst>
              <a:ext uri="{FF2B5EF4-FFF2-40B4-BE49-F238E27FC236}">
                <a16:creationId xmlns:a16="http://schemas.microsoft.com/office/drawing/2014/main" id="{8967C58F-65C5-A751-07E6-4B747FD895D9}"/>
              </a:ext>
            </a:extLst>
          </p:cNvPr>
          <p:cNvSpPr txBox="1">
            <a:spLocks noChangeArrowheads="1"/>
          </p:cNvSpPr>
          <p:nvPr/>
        </p:nvSpPr>
        <p:spPr bwMode="auto">
          <a:xfrm>
            <a:off x="6418043" y="3548063"/>
            <a:ext cx="50526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70</a:t>
            </a:r>
          </a:p>
        </p:txBody>
      </p:sp>
      <p:sp>
        <p:nvSpPr>
          <p:cNvPr id="37951" name="Text Box 1087">
            <a:extLst>
              <a:ext uri="{FF2B5EF4-FFF2-40B4-BE49-F238E27FC236}">
                <a16:creationId xmlns:a16="http://schemas.microsoft.com/office/drawing/2014/main" id="{EC2B11D2-975E-466A-DDB4-C3DDB2C804A5}"/>
              </a:ext>
            </a:extLst>
          </p:cNvPr>
          <p:cNvSpPr txBox="1">
            <a:spLocks noChangeArrowheads="1"/>
          </p:cNvSpPr>
          <p:nvPr/>
        </p:nvSpPr>
        <p:spPr bwMode="auto">
          <a:xfrm>
            <a:off x="5767399" y="2427288"/>
            <a:ext cx="785793" cy="369332"/>
          </a:xfrm>
          <a:prstGeom prst="rect">
            <a:avLst/>
          </a:prstGeom>
          <a:solidFill>
            <a:schemeClr val="accent1"/>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70 %</a:t>
            </a:r>
          </a:p>
        </p:txBody>
      </p:sp>
      <p:sp>
        <p:nvSpPr>
          <p:cNvPr id="37952" name="Text Box 1088">
            <a:extLst>
              <a:ext uri="{FF2B5EF4-FFF2-40B4-BE49-F238E27FC236}">
                <a16:creationId xmlns:a16="http://schemas.microsoft.com/office/drawing/2014/main" id="{64A1E023-BE48-11DF-EA93-7743ED782648}"/>
              </a:ext>
            </a:extLst>
          </p:cNvPr>
          <p:cNvSpPr txBox="1">
            <a:spLocks noChangeArrowheads="1"/>
          </p:cNvSpPr>
          <p:nvPr/>
        </p:nvSpPr>
        <p:spPr bwMode="auto">
          <a:xfrm>
            <a:off x="3611605" y="2427288"/>
            <a:ext cx="779381" cy="369332"/>
          </a:xfrm>
          <a:prstGeom prst="rect">
            <a:avLst/>
          </a:prstGeom>
          <a:solidFill>
            <a:schemeClr val="accent1"/>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30 %</a:t>
            </a:r>
          </a:p>
        </p:txBody>
      </p:sp>
      <p:sp>
        <p:nvSpPr>
          <p:cNvPr id="37953" name="Text Box 1089">
            <a:extLst>
              <a:ext uri="{FF2B5EF4-FFF2-40B4-BE49-F238E27FC236}">
                <a16:creationId xmlns:a16="http://schemas.microsoft.com/office/drawing/2014/main" id="{5CCE51F1-C849-E548-151B-09DF7CE017C4}"/>
              </a:ext>
            </a:extLst>
          </p:cNvPr>
          <p:cNvSpPr txBox="1">
            <a:spLocks noChangeArrowheads="1"/>
          </p:cNvSpPr>
          <p:nvPr/>
        </p:nvSpPr>
        <p:spPr bwMode="auto">
          <a:xfrm>
            <a:off x="3231112" y="3881438"/>
            <a:ext cx="51007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90</a:t>
            </a:r>
          </a:p>
        </p:txBody>
      </p:sp>
      <p:sp>
        <p:nvSpPr>
          <p:cNvPr id="37954" name="Text Box 1090">
            <a:extLst>
              <a:ext uri="{FF2B5EF4-FFF2-40B4-BE49-F238E27FC236}">
                <a16:creationId xmlns:a16="http://schemas.microsoft.com/office/drawing/2014/main" id="{A3585628-1740-3430-7B44-352C5429AEA2}"/>
              </a:ext>
            </a:extLst>
          </p:cNvPr>
          <p:cNvSpPr txBox="1">
            <a:spLocks noChangeArrowheads="1"/>
          </p:cNvSpPr>
          <p:nvPr/>
        </p:nvSpPr>
        <p:spPr bwMode="auto">
          <a:xfrm>
            <a:off x="3236724" y="4183063"/>
            <a:ext cx="49885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b="1" dirty="0"/>
              <a:t>30</a:t>
            </a:r>
          </a:p>
        </p:txBody>
      </p:sp>
      <p:sp>
        <p:nvSpPr>
          <p:cNvPr id="37955" name="Text Box 1091">
            <a:extLst>
              <a:ext uri="{FF2B5EF4-FFF2-40B4-BE49-F238E27FC236}">
                <a16:creationId xmlns:a16="http://schemas.microsoft.com/office/drawing/2014/main" id="{FB28ABD9-B45C-3E00-EFBE-0639D488BA21}"/>
              </a:ext>
            </a:extLst>
          </p:cNvPr>
          <p:cNvSpPr txBox="1">
            <a:spLocks noChangeArrowheads="1"/>
          </p:cNvSpPr>
          <p:nvPr/>
        </p:nvSpPr>
        <p:spPr bwMode="auto">
          <a:xfrm>
            <a:off x="3318477" y="4500563"/>
            <a:ext cx="33534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7</a:t>
            </a:r>
          </a:p>
        </p:txBody>
      </p:sp>
      <p:sp>
        <p:nvSpPr>
          <p:cNvPr id="37956" name="Text Box 1092">
            <a:extLst>
              <a:ext uri="{FF2B5EF4-FFF2-40B4-BE49-F238E27FC236}">
                <a16:creationId xmlns:a16="http://schemas.microsoft.com/office/drawing/2014/main" id="{8643F57C-EA67-6BDD-1CD0-CE1650CCC4FF}"/>
              </a:ext>
            </a:extLst>
          </p:cNvPr>
          <p:cNvSpPr txBox="1">
            <a:spLocks noChangeArrowheads="1"/>
          </p:cNvSpPr>
          <p:nvPr/>
        </p:nvSpPr>
        <p:spPr bwMode="auto">
          <a:xfrm>
            <a:off x="3321683" y="4832350"/>
            <a:ext cx="32893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3</a:t>
            </a:r>
          </a:p>
        </p:txBody>
      </p:sp>
      <p:sp>
        <p:nvSpPr>
          <p:cNvPr id="37957" name="Text Box 1093">
            <a:extLst>
              <a:ext uri="{FF2B5EF4-FFF2-40B4-BE49-F238E27FC236}">
                <a16:creationId xmlns:a16="http://schemas.microsoft.com/office/drawing/2014/main" id="{F49973C1-DADB-5260-33CC-8D67F769781C}"/>
              </a:ext>
            </a:extLst>
          </p:cNvPr>
          <p:cNvSpPr txBox="1">
            <a:spLocks noChangeArrowheads="1"/>
          </p:cNvSpPr>
          <p:nvPr/>
        </p:nvSpPr>
        <p:spPr bwMode="auto">
          <a:xfrm>
            <a:off x="3347330" y="5180013"/>
            <a:ext cx="27764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a:t>
            </a:r>
          </a:p>
        </p:txBody>
      </p:sp>
      <p:sp>
        <p:nvSpPr>
          <p:cNvPr id="37958" name="Text Box 1094">
            <a:extLst>
              <a:ext uri="{FF2B5EF4-FFF2-40B4-BE49-F238E27FC236}">
                <a16:creationId xmlns:a16="http://schemas.microsoft.com/office/drawing/2014/main" id="{337AE26E-E18F-0A8D-F10E-6B098AE2357D}"/>
              </a:ext>
            </a:extLst>
          </p:cNvPr>
          <p:cNvSpPr txBox="1">
            <a:spLocks noChangeArrowheads="1"/>
          </p:cNvSpPr>
          <p:nvPr/>
        </p:nvSpPr>
        <p:spPr bwMode="auto">
          <a:xfrm>
            <a:off x="3294572" y="5524500"/>
            <a:ext cx="35458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0</a:t>
            </a:r>
          </a:p>
        </p:txBody>
      </p:sp>
      <p:sp>
        <p:nvSpPr>
          <p:cNvPr id="37959" name="Text Box 1095">
            <a:extLst>
              <a:ext uri="{FF2B5EF4-FFF2-40B4-BE49-F238E27FC236}">
                <a16:creationId xmlns:a16="http://schemas.microsoft.com/office/drawing/2014/main" id="{963CBC16-BEAE-68F4-3579-5B5AE7B95E75}"/>
              </a:ext>
            </a:extLst>
          </p:cNvPr>
          <p:cNvSpPr txBox="1">
            <a:spLocks noChangeArrowheads="1"/>
          </p:cNvSpPr>
          <p:nvPr/>
        </p:nvSpPr>
        <p:spPr bwMode="auto">
          <a:xfrm>
            <a:off x="3308859" y="5929313"/>
            <a:ext cx="35458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0</a:t>
            </a:r>
          </a:p>
        </p:txBody>
      </p:sp>
      <p:sp>
        <p:nvSpPr>
          <p:cNvPr id="37960" name="Text Box 1096">
            <a:extLst>
              <a:ext uri="{FF2B5EF4-FFF2-40B4-BE49-F238E27FC236}">
                <a16:creationId xmlns:a16="http://schemas.microsoft.com/office/drawing/2014/main" id="{1BDC33F7-2A3F-A0B0-75C7-4374559F5D88}"/>
              </a:ext>
            </a:extLst>
          </p:cNvPr>
          <p:cNvSpPr txBox="1">
            <a:spLocks noChangeArrowheads="1"/>
          </p:cNvSpPr>
          <p:nvPr/>
        </p:nvSpPr>
        <p:spPr bwMode="auto">
          <a:xfrm>
            <a:off x="4328924" y="3548063"/>
            <a:ext cx="49885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30</a:t>
            </a:r>
          </a:p>
        </p:txBody>
      </p:sp>
      <p:sp>
        <p:nvSpPr>
          <p:cNvPr id="37961" name="Text Box 1097">
            <a:extLst>
              <a:ext uri="{FF2B5EF4-FFF2-40B4-BE49-F238E27FC236}">
                <a16:creationId xmlns:a16="http://schemas.microsoft.com/office/drawing/2014/main" id="{A806350F-B638-C106-64CD-96DE48FCF822}"/>
              </a:ext>
            </a:extLst>
          </p:cNvPr>
          <p:cNvSpPr txBox="1">
            <a:spLocks noChangeArrowheads="1"/>
          </p:cNvSpPr>
          <p:nvPr/>
        </p:nvSpPr>
        <p:spPr bwMode="auto">
          <a:xfrm>
            <a:off x="7784155" y="3881438"/>
            <a:ext cx="49084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97</a:t>
            </a:r>
          </a:p>
        </p:txBody>
      </p:sp>
      <p:sp>
        <p:nvSpPr>
          <p:cNvPr id="37962" name="Text Box 1098">
            <a:extLst>
              <a:ext uri="{FF2B5EF4-FFF2-40B4-BE49-F238E27FC236}">
                <a16:creationId xmlns:a16="http://schemas.microsoft.com/office/drawing/2014/main" id="{DD2FFF19-10CA-459D-1123-00CDAC027930}"/>
              </a:ext>
            </a:extLst>
          </p:cNvPr>
          <p:cNvSpPr txBox="1">
            <a:spLocks noChangeArrowheads="1"/>
          </p:cNvSpPr>
          <p:nvPr/>
        </p:nvSpPr>
        <p:spPr bwMode="auto">
          <a:xfrm>
            <a:off x="7784155" y="4183063"/>
            <a:ext cx="49084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79</a:t>
            </a:r>
          </a:p>
        </p:txBody>
      </p:sp>
      <p:sp>
        <p:nvSpPr>
          <p:cNvPr id="37963" name="Text Box 1099">
            <a:extLst>
              <a:ext uri="{FF2B5EF4-FFF2-40B4-BE49-F238E27FC236}">
                <a16:creationId xmlns:a16="http://schemas.microsoft.com/office/drawing/2014/main" id="{34FFCB81-9CE6-9CD1-A49C-B7FBACA6CB6A}"/>
              </a:ext>
            </a:extLst>
          </p:cNvPr>
          <p:cNvSpPr txBox="1">
            <a:spLocks noChangeArrowheads="1"/>
          </p:cNvSpPr>
          <p:nvPr/>
        </p:nvSpPr>
        <p:spPr bwMode="auto">
          <a:xfrm>
            <a:off x="7684769" y="4500563"/>
            <a:ext cx="68961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63.7</a:t>
            </a:r>
          </a:p>
        </p:txBody>
      </p:sp>
      <p:sp>
        <p:nvSpPr>
          <p:cNvPr id="37964" name="Text Box 1100">
            <a:extLst>
              <a:ext uri="{FF2B5EF4-FFF2-40B4-BE49-F238E27FC236}">
                <a16:creationId xmlns:a16="http://schemas.microsoft.com/office/drawing/2014/main" id="{E65AFE0F-05EF-D91F-F6C4-5609B1DAB6BB}"/>
              </a:ext>
            </a:extLst>
          </p:cNvPr>
          <p:cNvSpPr txBox="1">
            <a:spLocks noChangeArrowheads="1"/>
          </p:cNvSpPr>
          <p:nvPr/>
        </p:nvSpPr>
        <p:spPr bwMode="auto">
          <a:xfrm>
            <a:off x="7683969" y="4832350"/>
            <a:ext cx="69121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33.8</a:t>
            </a:r>
          </a:p>
        </p:txBody>
      </p:sp>
      <p:sp>
        <p:nvSpPr>
          <p:cNvPr id="37965" name="Text Box 1101">
            <a:extLst>
              <a:ext uri="{FF2B5EF4-FFF2-40B4-BE49-F238E27FC236}">
                <a16:creationId xmlns:a16="http://schemas.microsoft.com/office/drawing/2014/main" id="{4515EA05-F896-387B-3A01-CF3E4041C0EC}"/>
              </a:ext>
            </a:extLst>
          </p:cNvPr>
          <p:cNvSpPr txBox="1">
            <a:spLocks noChangeArrowheads="1"/>
          </p:cNvSpPr>
          <p:nvPr/>
        </p:nvSpPr>
        <p:spPr bwMode="auto">
          <a:xfrm>
            <a:off x="7688776" y="5180013"/>
            <a:ext cx="68159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22.7</a:t>
            </a:r>
          </a:p>
        </p:txBody>
      </p:sp>
      <p:sp>
        <p:nvSpPr>
          <p:cNvPr id="37966" name="Text Box 1102">
            <a:extLst>
              <a:ext uri="{FF2B5EF4-FFF2-40B4-BE49-F238E27FC236}">
                <a16:creationId xmlns:a16="http://schemas.microsoft.com/office/drawing/2014/main" id="{20953319-2D53-9FA8-2666-9610F7B361C1}"/>
              </a:ext>
            </a:extLst>
          </p:cNvPr>
          <p:cNvSpPr txBox="1">
            <a:spLocks noChangeArrowheads="1"/>
          </p:cNvSpPr>
          <p:nvPr/>
        </p:nvSpPr>
        <p:spPr bwMode="auto">
          <a:xfrm>
            <a:off x="7689718" y="5524500"/>
            <a:ext cx="65114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16.8</a:t>
            </a:r>
          </a:p>
        </p:txBody>
      </p:sp>
      <p:sp>
        <p:nvSpPr>
          <p:cNvPr id="37967" name="Text Box 1103">
            <a:extLst>
              <a:ext uri="{FF2B5EF4-FFF2-40B4-BE49-F238E27FC236}">
                <a16:creationId xmlns:a16="http://schemas.microsoft.com/office/drawing/2014/main" id="{B83D1EED-A3B2-456B-3D92-F3144F17B1DD}"/>
              </a:ext>
            </a:extLst>
          </p:cNvPr>
          <p:cNvSpPr txBox="1">
            <a:spLocks noChangeArrowheads="1"/>
          </p:cNvSpPr>
          <p:nvPr/>
        </p:nvSpPr>
        <p:spPr bwMode="auto">
          <a:xfrm>
            <a:off x="7861902" y="5929313"/>
            <a:ext cx="33534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7</a:t>
            </a:r>
          </a:p>
        </p:txBody>
      </p:sp>
      <p:sp>
        <p:nvSpPr>
          <p:cNvPr id="37968" name="Text Box 1104">
            <a:extLst>
              <a:ext uri="{FF2B5EF4-FFF2-40B4-BE49-F238E27FC236}">
                <a16:creationId xmlns:a16="http://schemas.microsoft.com/office/drawing/2014/main" id="{9DF397ED-DFE2-C8F7-6F68-5C7B79817CE4}"/>
              </a:ext>
            </a:extLst>
          </p:cNvPr>
          <p:cNvSpPr txBox="1">
            <a:spLocks noChangeArrowheads="1"/>
          </p:cNvSpPr>
          <p:nvPr/>
        </p:nvSpPr>
        <p:spPr bwMode="auto">
          <a:xfrm>
            <a:off x="7720836" y="3548063"/>
            <a:ext cx="61747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100</a:t>
            </a:r>
          </a:p>
        </p:txBody>
      </p:sp>
      <p:sp>
        <p:nvSpPr>
          <p:cNvPr id="37969" name="Text Box 1105">
            <a:extLst>
              <a:ext uri="{FF2B5EF4-FFF2-40B4-BE49-F238E27FC236}">
                <a16:creationId xmlns:a16="http://schemas.microsoft.com/office/drawing/2014/main" id="{4F3BF7F9-4BDC-544E-C0E4-516BA2F5E989}"/>
              </a:ext>
            </a:extLst>
          </p:cNvPr>
          <p:cNvSpPr txBox="1">
            <a:spLocks noChangeArrowheads="1"/>
          </p:cNvSpPr>
          <p:nvPr/>
        </p:nvSpPr>
        <p:spPr bwMode="auto">
          <a:xfrm>
            <a:off x="5371336" y="3881438"/>
            <a:ext cx="61747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100</a:t>
            </a:r>
          </a:p>
        </p:txBody>
      </p:sp>
      <p:sp>
        <p:nvSpPr>
          <p:cNvPr id="37970" name="Text Box 1106">
            <a:extLst>
              <a:ext uri="{FF2B5EF4-FFF2-40B4-BE49-F238E27FC236}">
                <a16:creationId xmlns:a16="http://schemas.microsoft.com/office/drawing/2014/main" id="{EEA0E76F-58B3-D050-40E1-A6183DFB5B78}"/>
              </a:ext>
            </a:extLst>
          </p:cNvPr>
          <p:cNvSpPr txBox="1">
            <a:spLocks noChangeArrowheads="1"/>
          </p:cNvSpPr>
          <p:nvPr/>
        </p:nvSpPr>
        <p:spPr bwMode="auto">
          <a:xfrm>
            <a:off x="5371336" y="4183063"/>
            <a:ext cx="61747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100</a:t>
            </a:r>
          </a:p>
        </p:txBody>
      </p:sp>
      <p:sp>
        <p:nvSpPr>
          <p:cNvPr id="37971" name="Text Box 1107">
            <a:extLst>
              <a:ext uri="{FF2B5EF4-FFF2-40B4-BE49-F238E27FC236}">
                <a16:creationId xmlns:a16="http://schemas.microsoft.com/office/drawing/2014/main" id="{179B64E8-7847-37D9-EB28-67BCCEB4FA21}"/>
              </a:ext>
            </a:extLst>
          </p:cNvPr>
          <p:cNvSpPr txBox="1">
            <a:spLocks noChangeArrowheads="1"/>
          </p:cNvSpPr>
          <p:nvPr/>
        </p:nvSpPr>
        <p:spPr bwMode="auto">
          <a:xfrm>
            <a:off x="5424237" y="4500563"/>
            <a:ext cx="51167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88</a:t>
            </a:r>
          </a:p>
        </p:txBody>
      </p:sp>
      <p:sp>
        <p:nvSpPr>
          <p:cNvPr id="37972" name="Text Box 1108">
            <a:extLst>
              <a:ext uri="{FF2B5EF4-FFF2-40B4-BE49-F238E27FC236}">
                <a16:creationId xmlns:a16="http://schemas.microsoft.com/office/drawing/2014/main" id="{28D2D2B1-1018-07FB-3FEE-6E585C6320BD}"/>
              </a:ext>
            </a:extLst>
          </p:cNvPr>
          <p:cNvSpPr txBox="1">
            <a:spLocks noChangeArrowheads="1"/>
          </p:cNvSpPr>
          <p:nvPr/>
        </p:nvSpPr>
        <p:spPr bwMode="auto">
          <a:xfrm>
            <a:off x="5427443" y="4832350"/>
            <a:ext cx="50526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47</a:t>
            </a:r>
          </a:p>
        </p:txBody>
      </p:sp>
      <p:sp>
        <p:nvSpPr>
          <p:cNvPr id="37973" name="Text Box 1109">
            <a:extLst>
              <a:ext uri="{FF2B5EF4-FFF2-40B4-BE49-F238E27FC236}">
                <a16:creationId xmlns:a16="http://schemas.microsoft.com/office/drawing/2014/main" id="{3D3F64FB-3DD9-0A80-DF90-1FC196ED4280}"/>
              </a:ext>
            </a:extLst>
          </p:cNvPr>
          <p:cNvSpPr txBox="1">
            <a:spLocks noChangeArrowheads="1"/>
          </p:cNvSpPr>
          <p:nvPr/>
        </p:nvSpPr>
        <p:spPr bwMode="auto">
          <a:xfrm>
            <a:off x="5442670" y="5180013"/>
            <a:ext cx="47481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32</a:t>
            </a:r>
          </a:p>
        </p:txBody>
      </p:sp>
      <p:sp>
        <p:nvSpPr>
          <p:cNvPr id="37974" name="Text Box 1110">
            <a:extLst>
              <a:ext uri="{FF2B5EF4-FFF2-40B4-BE49-F238E27FC236}">
                <a16:creationId xmlns:a16="http://schemas.microsoft.com/office/drawing/2014/main" id="{556D66DD-6F53-8E2A-2C5F-7512CCEA0D84}"/>
              </a:ext>
            </a:extLst>
          </p:cNvPr>
          <p:cNvSpPr txBox="1">
            <a:spLocks noChangeArrowheads="1"/>
          </p:cNvSpPr>
          <p:nvPr/>
        </p:nvSpPr>
        <p:spPr bwMode="auto">
          <a:xfrm>
            <a:off x="5415559" y="5524500"/>
            <a:ext cx="50045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24</a:t>
            </a:r>
          </a:p>
        </p:txBody>
      </p:sp>
      <p:sp>
        <p:nvSpPr>
          <p:cNvPr id="37975" name="Text Box 1111">
            <a:extLst>
              <a:ext uri="{FF2B5EF4-FFF2-40B4-BE49-F238E27FC236}">
                <a16:creationId xmlns:a16="http://schemas.microsoft.com/office/drawing/2014/main" id="{9D1D2E26-D6BB-AA83-FE63-DA8367CC149C}"/>
              </a:ext>
            </a:extLst>
          </p:cNvPr>
          <p:cNvSpPr txBox="1">
            <a:spLocks noChangeArrowheads="1"/>
          </p:cNvSpPr>
          <p:nvPr/>
        </p:nvSpPr>
        <p:spPr bwMode="auto">
          <a:xfrm>
            <a:off x="5456296" y="5929313"/>
            <a:ext cx="44755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10</a:t>
            </a:r>
          </a:p>
        </p:txBody>
      </p:sp>
      <p:sp>
        <p:nvSpPr>
          <p:cNvPr id="37976" name="Text Box 1112">
            <a:extLst>
              <a:ext uri="{FF2B5EF4-FFF2-40B4-BE49-F238E27FC236}">
                <a16:creationId xmlns:a16="http://schemas.microsoft.com/office/drawing/2014/main" id="{EE0A4F33-E2DC-E1F7-09ED-678575B07D4A}"/>
              </a:ext>
            </a:extLst>
          </p:cNvPr>
          <p:cNvSpPr txBox="1">
            <a:spLocks noChangeArrowheads="1"/>
          </p:cNvSpPr>
          <p:nvPr/>
        </p:nvSpPr>
        <p:spPr bwMode="auto">
          <a:xfrm>
            <a:off x="5371336" y="3548063"/>
            <a:ext cx="61747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pl-PL" sz="2000"/>
              <a:t>100</a:t>
            </a:r>
          </a:p>
        </p:txBody>
      </p:sp>
    </p:spTree>
    <p:extLst>
      <p:ext uri="{BB962C8B-B14F-4D97-AF65-F5344CB8AC3E}">
        <p14:creationId xmlns:p14="http://schemas.microsoft.com/office/powerpoint/2010/main" val="285502460"/>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dirty="0"/>
          </a:p>
        </p:txBody>
      </p:sp>
    </p:spTree>
    <p:extLst>
      <p:ext uri="{BB962C8B-B14F-4D97-AF65-F5344CB8AC3E}">
        <p14:creationId xmlns:p14="http://schemas.microsoft.com/office/powerpoint/2010/main" val="225018307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B53855D-3DF0-428D-BE99-7BD56A4E99EE}"/>
              </a:ext>
            </a:extLst>
          </p:cNvPr>
          <p:cNvSpPr>
            <a:spLocks noGrp="1"/>
          </p:cNvSpPr>
          <p:nvPr>
            <p:ph type="title"/>
          </p:nvPr>
        </p:nvSpPr>
        <p:spPr/>
        <p:txBody>
          <a:bodyPr/>
          <a:lstStyle/>
          <a:p>
            <a:r>
              <a:rPr lang="en-GB" dirty="0"/>
              <a:t>Types of Gradations</a:t>
            </a:r>
            <a:br>
              <a:rPr lang="en-GB" dirty="0"/>
            </a:br>
            <a:endParaRPr lang="en-GB" dirty="0"/>
          </a:p>
        </p:txBody>
      </p:sp>
      <p:sp>
        <p:nvSpPr>
          <p:cNvPr id="4" name="Text Placeholder 3">
            <a:extLst>
              <a:ext uri="{FF2B5EF4-FFF2-40B4-BE49-F238E27FC236}">
                <a16:creationId xmlns:a16="http://schemas.microsoft.com/office/drawing/2014/main" id="{159BD337-BA78-79BE-A0E8-4661CAFC0F29}"/>
              </a:ext>
            </a:extLst>
          </p:cNvPr>
          <p:cNvSpPr>
            <a:spLocks noGrp="1"/>
          </p:cNvSpPr>
          <p:nvPr>
            <p:ph type="body" sz="quarter" idx="11"/>
          </p:nvPr>
        </p:nvSpPr>
        <p:spPr/>
        <p:txBody>
          <a:bodyPr/>
          <a:lstStyle/>
          <a:p>
            <a:endParaRPr lang="en-GB"/>
          </a:p>
        </p:txBody>
      </p:sp>
      <p:sp>
        <p:nvSpPr>
          <p:cNvPr id="2" name="Symbol zastępczy numeru slajdu 3">
            <a:extLst>
              <a:ext uri="{FF2B5EF4-FFF2-40B4-BE49-F238E27FC236}">
                <a16:creationId xmlns:a16="http://schemas.microsoft.com/office/drawing/2014/main" id="{EE99285C-2699-F6F3-4D58-BC0861779EE8}"/>
              </a:ext>
            </a:extLst>
          </p:cNvPr>
          <p:cNvSpPr>
            <a:spLocks noGrp="1"/>
          </p:cNvSpPr>
          <p:nvPr>
            <p:ph type="sldNum" sz="quarter" idx="4294967295"/>
          </p:nvPr>
        </p:nvSpPr>
        <p:spPr>
          <a:xfrm>
            <a:off x="0" y="6486525"/>
            <a:ext cx="168275" cy="241300"/>
          </a:xfrm>
        </p:spPr>
        <p:txBody>
          <a:bodyPr/>
          <a:lstStyle/>
          <a:p>
            <a:fld id="{A849C763-C123-4036-B3A3-9A889A6E1614}" type="slidenum">
              <a:rPr lang="en-US" altLang="pl-PL"/>
              <a:pPr/>
              <a:t>4</a:t>
            </a:fld>
            <a:endParaRPr lang="en-US" altLang="pl-PL" dirty="0"/>
          </a:p>
        </p:txBody>
      </p:sp>
      <p:sp>
        <p:nvSpPr>
          <p:cNvPr id="4100" name="Rectangle 4">
            <a:extLst>
              <a:ext uri="{FF2B5EF4-FFF2-40B4-BE49-F238E27FC236}">
                <a16:creationId xmlns:a16="http://schemas.microsoft.com/office/drawing/2014/main" id="{3B8E14D9-7869-DA4B-E8B3-D10619B70B5B}"/>
              </a:ext>
            </a:extLst>
          </p:cNvPr>
          <p:cNvSpPr>
            <a:spLocks noChangeArrowheads="1"/>
          </p:cNvSpPr>
          <p:nvPr/>
        </p:nvSpPr>
        <p:spPr bwMode="auto">
          <a:xfrm>
            <a:off x="2057400" y="1295400"/>
            <a:ext cx="3313408"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sz="2800" b="1" dirty="0">
                <a:latin typeface="Arial" panose="020B0604020202020204" pitchFamily="34" charset="0"/>
              </a:rPr>
              <a:t>*  Uniformly graded</a:t>
            </a:r>
          </a:p>
        </p:txBody>
      </p:sp>
      <p:sp>
        <p:nvSpPr>
          <p:cNvPr id="4101" name="Rectangle 5">
            <a:extLst>
              <a:ext uri="{FF2B5EF4-FFF2-40B4-BE49-F238E27FC236}">
                <a16:creationId xmlns:a16="http://schemas.microsoft.com/office/drawing/2014/main" id="{D9F65398-F8AF-2192-AB7A-79CA89249B64}"/>
              </a:ext>
            </a:extLst>
          </p:cNvPr>
          <p:cNvSpPr>
            <a:spLocks noChangeArrowheads="1"/>
          </p:cNvSpPr>
          <p:nvPr/>
        </p:nvSpPr>
        <p:spPr bwMode="auto">
          <a:xfrm>
            <a:off x="2971801" y="1752600"/>
            <a:ext cx="4015523"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sz="2800" b="1">
                <a:latin typeface="Arial" panose="020B0604020202020204" pitchFamily="34" charset="0"/>
              </a:rPr>
              <a:t>-  Few points of contact</a:t>
            </a:r>
          </a:p>
        </p:txBody>
      </p:sp>
      <p:sp>
        <p:nvSpPr>
          <p:cNvPr id="4102" name="Rectangle 6">
            <a:extLst>
              <a:ext uri="{FF2B5EF4-FFF2-40B4-BE49-F238E27FC236}">
                <a16:creationId xmlns:a16="http://schemas.microsoft.com/office/drawing/2014/main" id="{D4A5AB4F-6B08-E150-56C9-FC44E0FAE415}"/>
              </a:ext>
            </a:extLst>
          </p:cNvPr>
          <p:cNvSpPr>
            <a:spLocks noChangeArrowheads="1"/>
          </p:cNvSpPr>
          <p:nvPr/>
        </p:nvSpPr>
        <p:spPr bwMode="auto">
          <a:xfrm>
            <a:off x="2940051" y="2166938"/>
            <a:ext cx="6033703"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sz="2800" b="1">
                <a:latin typeface="Arial" panose="020B0604020202020204" pitchFamily="34" charset="0"/>
              </a:rPr>
              <a:t>-  Poor interlock (shape dependent)</a:t>
            </a:r>
          </a:p>
        </p:txBody>
      </p:sp>
      <p:sp>
        <p:nvSpPr>
          <p:cNvPr id="4103" name="Rectangle 7">
            <a:extLst>
              <a:ext uri="{FF2B5EF4-FFF2-40B4-BE49-F238E27FC236}">
                <a16:creationId xmlns:a16="http://schemas.microsoft.com/office/drawing/2014/main" id="{BAD378A4-4B9F-FF13-FF80-7C9DF006EC77}"/>
              </a:ext>
            </a:extLst>
          </p:cNvPr>
          <p:cNvSpPr>
            <a:spLocks noChangeArrowheads="1"/>
          </p:cNvSpPr>
          <p:nvPr/>
        </p:nvSpPr>
        <p:spPr bwMode="auto">
          <a:xfrm>
            <a:off x="2971800" y="2590800"/>
            <a:ext cx="3334246"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sz="2800" b="1">
                <a:latin typeface="Arial" panose="020B0604020202020204" pitchFamily="34" charset="0"/>
              </a:rPr>
              <a:t>-  High permeability</a:t>
            </a:r>
          </a:p>
        </p:txBody>
      </p:sp>
      <p:sp>
        <p:nvSpPr>
          <p:cNvPr id="4104" name="Rectangle 8">
            <a:extLst>
              <a:ext uri="{FF2B5EF4-FFF2-40B4-BE49-F238E27FC236}">
                <a16:creationId xmlns:a16="http://schemas.microsoft.com/office/drawing/2014/main" id="{63D8736E-9E09-727E-C20E-105A7D4E521C}"/>
              </a:ext>
            </a:extLst>
          </p:cNvPr>
          <p:cNvSpPr>
            <a:spLocks noChangeArrowheads="1"/>
          </p:cNvSpPr>
          <p:nvPr/>
        </p:nvSpPr>
        <p:spPr bwMode="auto">
          <a:xfrm>
            <a:off x="2089150" y="3173413"/>
            <a:ext cx="2374048"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sz="2800" b="1">
                <a:latin typeface="Arial" panose="020B0604020202020204" pitchFamily="34" charset="0"/>
              </a:rPr>
              <a:t>*  Well graded</a:t>
            </a:r>
          </a:p>
        </p:txBody>
      </p:sp>
      <p:sp>
        <p:nvSpPr>
          <p:cNvPr id="4105" name="Rectangle 9">
            <a:extLst>
              <a:ext uri="{FF2B5EF4-FFF2-40B4-BE49-F238E27FC236}">
                <a16:creationId xmlns:a16="http://schemas.microsoft.com/office/drawing/2014/main" id="{B0BDA3A4-9564-672D-94ED-D4DF05E140AA}"/>
              </a:ext>
            </a:extLst>
          </p:cNvPr>
          <p:cNvSpPr>
            <a:spLocks noChangeArrowheads="1"/>
          </p:cNvSpPr>
          <p:nvPr/>
        </p:nvSpPr>
        <p:spPr bwMode="auto">
          <a:xfrm>
            <a:off x="2971801" y="3581400"/>
            <a:ext cx="2854949"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sz="2800" b="1">
                <a:latin typeface="Arial" panose="020B0604020202020204" pitchFamily="34" charset="0"/>
              </a:rPr>
              <a:t>-  Good interlock</a:t>
            </a:r>
          </a:p>
        </p:txBody>
      </p:sp>
      <p:sp>
        <p:nvSpPr>
          <p:cNvPr id="4106" name="Rectangle 10">
            <a:extLst>
              <a:ext uri="{FF2B5EF4-FFF2-40B4-BE49-F238E27FC236}">
                <a16:creationId xmlns:a16="http://schemas.microsoft.com/office/drawing/2014/main" id="{51A94243-CDBD-904F-B6CE-9FA51D227BDB}"/>
              </a:ext>
            </a:extLst>
          </p:cNvPr>
          <p:cNvSpPr>
            <a:spLocks noChangeArrowheads="1"/>
          </p:cNvSpPr>
          <p:nvPr/>
        </p:nvSpPr>
        <p:spPr bwMode="auto">
          <a:xfrm>
            <a:off x="2971800" y="4038600"/>
            <a:ext cx="3254096"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sz="2800" b="1">
                <a:latin typeface="Arial" panose="020B0604020202020204" pitchFamily="34" charset="0"/>
              </a:rPr>
              <a:t>-  Low permeability</a:t>
            </a:r>
          </a:p>
        </p:txBody>
      </p:sp>
      <p:sp>
        <p:nvSpPr>
          <p:cNvPr id="4107" name="Rectangle 11">
            <a:extLst>
              <a:ext uri="{FF2B5EF4-FFF2-40B4-BE49-F238E27FC236}">
                <a16:creationId xmlns:a16="http://schemas.microsoft.com/office/drawing/2014/main" id="{446C40F7-7762-E83A-E293-CD0716166A3D}"/>
              </a:ext>
            </a:extLst>
          </p:cNvPr>
          <p:cNvSpPr>
            <a:spLocks noChangeArrowheads="1"/>
          </p:cNvSpPr>
          <p:nvPr/>
        </p:nvSpPr>
        <p:spPr bwMode="auto">
          <a:xfrm>
            <a:off x="2089150" y="4516438"/>
            <a:ext cx="2335576"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sz="2800" b="1">
                <a:latin typeface="Arial" panose="020B0604020202020204" pitchFamily="34" charset="0"/>
              </a:rPr>
              <a:t>*  Gap graded</a:t>
            </a:r>
          </a:p>
        </p:txBody>
      </p:sp>
      <p:sp>
        <p:nvSpPr>
          <p:cNvPr id="4108" name="Rectangle 12">
            <a:extLst>
              <a:ext uri="{FF2B5EF4-FFF2-40B4-BE49-F238E27FC236}">
                <a16:creationId xmlns:a16="http://schemas.microsoft.com/office/drawing/2014/main" id="{6BE7E55F-6250-4ED6-0F7D-703C1FF473D3}"/>
              </a:ext>
            </a:extLst>
          </p:cNvPr>
          <p:cNvSpPr>
            <a:spLocks noChangeArrowheads="1"/>
          </p:cNvSpPr>
          <p:nvPr/>
        </p:nvSpPr>
        <p:spPr bwMode="auto">
          <a:xfrm>
            <a:off x="2971800" y="4953000"/>
            <a:ext cx="3353482"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sz="2800" b="1">
                <a:latin typeface="Arial" panose="020B0604020202020204" pitchFamily="34" charset="0"/>
              </a:rPr>
              <a:t>-  Only limited sizes</a:t>
            </a:r>
          </a:p>
        </p:txBody>
      </p:sp>
      <p:sp>
        <p:nvSpPr>
          <p:cNvPr id="4109" name="Rectangle 13">
            <a:extLst>
              <a:ext uri="{FF2B5EF4-FFF2-40B4-BE49-F238E27FC236}">
                <a16:creationId xmlns:a16="http://schemas.microsoft.com/office/drawing/2014/main" id="{D66420CC-C1F1-7A4E-32FE-D8DDF2061E65}"/>
              </a:ext>
            </a:extLst>
          </p:cNvPr>
          <p:cNvSpPr>
            <a:spLocks noChangeArrowheads="1"/>
          </p:cNvSpPr>
          <p:nvPr/>
        </p:nvSpPr>
        <p:spPr bwMode="auto">
          <a:xfrm>
            <a:off x="2971801" y="5334000"/>
            <a:ext cx="2854949"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sz="2800" b="1">
                <a:latin typeface="Arial" panose="020B0604020202020204" pitchFamily="34" charset="0"/>
              </a:rPr>
              <a:t>-  Good interlock</a:t>
            </a:r>
          </a:p>
        </p:txBody>
      </p:sp>
      <p:sp>
        <p:nvSpPr>
          <p:cNvPr id="4110" name="Rectangle 14">
            <a:extLst>
              <a:ext uri="{FF2B5EF4-FFF2-40B4-BE49-F238E27FC236}">
                <a16:creationId xmlns:a16="http://schemas.microsoft.com/office/drawing/2014/main" id="{86747005-FFC6-FABB-FB16-70C5D15FF89B}"/>
              </a:ext>
            </a:extLst>
          </p:cNvPr>
          <p:cNvSpPr>
            <a:spLocks noChangeArrowheads="1"/>
          </p:cNvSpPr>
          <p:nvPr/>
        </p:nvSpPr>
        <p:spPr bwMode="auto">
          <a:xfrm>
            <a:off x="2971800" y="5715000"/>
            <a:ext cx="3254096"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sz="2800" b="1">
                <a:latin typeface="Arial" panose="020B0604020202020204" pitchFamily="34" charset="0"/>
              </a:rPr>
              <a:t>-  Low permeability</a:t>
            </a:r>
          </a:p>
        </p:txBody>
      </p:sp>
      <p:grpSp>
        <p:nvGrpSpPr>
          <p:cNvPr id="4111" name="Group 15">
            <a:extLst>
              <a:ext uri="{FF2B5EF4-FFF2-40B4-BE49-F238E27FC236}">
                <a16:creationId xmlns:a16="http://schemas.microsoft.com/office/drawing/2014/main" id="{CBDE931F-BAFA-7810-F9B8-46E6A0774F05}"/>
              </a:ext>
            </a:extLst>
          </p:cNvPr>
          <p:cNvGrpSpPr>
            <a:grpSpLocks/>
          </p:cNvGrpSpPr>
          <p:nvPr/>
        </p:nvGrpSpPr>
        <p:grpSpPr bwMode="auto">
          <a:xfrm>
            <a:off x="7981951" y="4897439"/>
            <a:ext cx="2119313" cy="1654175"/>
            <a:chOff x="4068" y="3085"/>
            <a:chExt cx="1335" cy="1042"/>
          </a:xfrm>
        </p:grpSpPr>
        <p:sp>
          <p:nvSpPr>
            <p:cNvPr id="4112" name="Freeform 16">
              <a:extLst>
                <a:ext uri="{FF2B5EF4-FFF2-40B4-BE49-F238E27FC236}">
                  <a16:creationId xmlns:a16="http://schemas.microsoft.com/office/drawing/2014/main" id="{9223B20B-4E75-12D4-1D05-83021CB6A122}"/>
                </a:ext>
              </a:extLst>
            </p:cNvPr>
            <p:cNvSpPr>
              <a:spLocks/>
            </p:cNvSpPr>
            <p:nvPr/>
          </p:nvSpPr>
          <p:spPr bwMode="auto">
            <a:xfrm>
              <a:off x="4142" y="3215"/>
              <a:ext cx="1164" cy="859"/>
            </a:xfrm>
            <a:custGeom>
              <a:avLst/>
              <a:gdLst>
                <a:gd name="T0" fmla="*/ 296 w 3492"/>
                <a:gd name="T1" fmla="*/ 461 h 2575"/>
                <a:gd name="T2" fmla="*/ 77 w 3492"/>
                <a:gd name="T3" fmla="*/ 769 h 2575"/>
                <a:gd name="T4" fmla="*/ 0 w 3492"/>
                <a:gd name="T5" fmla="*/ 1087 h 2575"/>
                <a:gd name="T6" fmla="*/ 59 w 3492"/>
                <a:gd name="T7" fmla="*/ 1445 h 2575"/>
                <a:gd name="T8" fmla="*/ 195 w 3492"/>
                <a:gd name="T9" fmla="*/ 1771 h 2575"/>
                <a:gd name="T10" fmla="*/ 314 w 3492"/>
                <a:gd name="T11" fmla="*/ 1972 h 2575"/>
                <a:gd name="T12" fmla="*/ 442 w 3492"/>
                <a:gd name="T13" fmla="*/ 2126 h 2575"/>
                <a:gd name="T14" fmla="*/ 588 w 3492"/>
                <a:gd name="T15" fmla="*/ 2241 h 2575"/>
                <a:gd name="T16" fmla="*/ 757 w 3492"/>
                <a:gd name="T17" fmla="*/ 2327 h 2575"/>
                <a:gd name="T18" fmla="*/ 1071 w 3492"/>
                <a:gd name="T19" fmla="*/ 2417 h 2575"/>
                <a:gd name="T20" fmla="*/ 1634 w 3492"/>
                <a:gd name="T21" fmla="*/ 2513 h 2575"/>
                <a:gd name="T22" fmla="*/ 2100 w 3492"/>
                <a:gd name="T23" fmla="*/ 2572 h 2575"/>
                <a:gd name="T24" fmla="*/ 2428 w 3492"/>
                <a:gd name="T25" fmla="*/ 2557 h 2575"/>
                <a:gd name="T26" fmla="*/ 2727 w 3492"/>
                <a:gd name="T27" fmla="*/ 2438 h 2575"/>
                <a:gd name="T28" fmla="*/ 3109 w 3492"/>
                <a:gd name="T29" fmla="*/ 2189 h 2575"/>
                <a:gd name="T30" fmla="*/ 3303 w 3492"/>
                <a:gd name="T31" fmla="*/ 2045 h 2575"/>
                <a:gd name="T32" fmla="*/ 3424 w 3492"/>
                <a:gd name="T33" fmla="*/ 1915 h 2575"/>
                <a:gd name="T34" fmla="*/ 3483 w 3492"/>
                <a:gd name="T35" fmla="*/ 1767 h 2575"/>
                <a:gd name="T36" fmla="*/ 3488 w 3492"/>
                <a:gd name="T37" fmla="*/ 1560 h 2575"/>
                <a:gd name="T38" fmla="*/ 3423 w 3492"/>
                <a:gd name="T39" fmla="*/ 1256 h 2575"/>
                <a:gd name="T40" fmla="*/ 3301 w 3492"/>
                <a:gd name="T41" fmla="*/ 1003 h 2575"/>
                <a:gd name="T42" fmla="*/ 3136 w 3492"/>
                <a:gd name="T43" fmla="*/ 795 h 2575"/>
                <a:gd name="T44" fmla="*/ 2940 w 3492"/>
                <a:gd name="T45" fmla="*/ 620 h 2575"/>
                <a:gd name="T46" fmla="*/ 2733 w 3492"/>
                <a:gd name="T47" fmla="*/ 466 h 2575"/>
                <a:gd name="T48" fmla="*/ 2430 w 3492"/>
                <a:gd name="T49" fmla="*/ 254 h 2575"/>
                <a:gd name="T50" fmla="*/ 2255 w 3492"/>
                <a:gd name="T51" fmla="*/ 110 h 2575"/>
                <a:gd name="T52" fmla="*/ 2090 w 3492"/>
                <a:gd name="T53" fmla="*/ 42 h 2575"/>
                <a:gd name="T54" fmla="*/ 1795 w 3492"/>
                <a:gd name="T55" fmla="*/ 33 h 2575"/>
                <a:gd name="T56" fmla="*/ 1361 w 3492"/>
                <a:gd name="T57" fmla="*/ 0 h 2575"/>
                <a:gd name="T58" fmla="*/ 1135 w 3492"/>
                <a:gd name="T59" fmla="*/ 8 h 2575"/>
                <a:gd name="T60" fmla="*/ 908 w 3492"/>
                <a:gd name="T61" fmla="*/ 51 h 2575"/>
                <a:gd name="T62" fmla="*/ 682 w 3492"/>
                <a:gd name="T63" fmla="*/ 144 h 2575"/>
                <a:gd name="T64" fmla="*/ 460 w 3492"/>
                <a:gd name="T65" fmla="*/ 302 h 25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492" h="2575">
                  <a:moveTo>
                    <a:pt x="460" y="302"/>
                  </a:moveTo>
                  <a:lnTo>
                    <a:pt x="296" y="461"/>
                  </a:lnTo>
                  <a:lnTo>
                    <a:pt x="169" y="615"/>
                  </a:lnTo>
                  <a:lnTo>
                    <a:pt x="77" y="769"/>
                  </a:lnTo>
                  <a:lnTo>
                    <a:pt x="21" y="924"/>
                  </a:lnTo>
                  <a:lnTo>
                    <a:pt x="0" y="1087"/>
                  </a:lnTo>
                  <a:lnTo>
                    <a:pt x="13" y="1259"/>
                  </a:lnTo>
                  <a:lnTo>
                    <a:pt x="59" y="1445"/>
                  </a:lnTo>
                  <a:lnTo>
                    <a:pt x="138" y="1650"/>
                  </a:lnTo>
                  <a:lnTo>
                    <a:pt x="195" y="1771"/>
                  </a:lnTo>
                  <a:lnTo>
                    <a:pt x="254" y="1878"/>
                  </a:lnTo>
                  <a:lnTo>
                    <a:pt x="314" y="1972"/>
                  </a:lnTo>
                  <a:lnTo>
                    <a:pt x="376" y="2054"/>
                  </a:lnTo>
                  <a:lnTo>
                    <a:pt x="442" y="2126"/>
                  </a:lnTo>
                  <a:lnTo>
                    <a:pt x="512" y="2188"/>
                  </a:lnTo>
                  <a:lnTo>
                    <a:pt x="588" y="2241"/>
                  </a:lnTo>
                  <a:lnTo>
                    <a:pt x="670" y="2287"/>
                  </a:lnTo>
                  <a:lnTo>
                    <a:pt x="757" y="2327"/>
                  </a:lnTo>
                  <a:lnTo>
                    <a:pt x="853" y="2361"/>
                  </a:lnTo>
                  <a:lnTo>
                    <a:pt x="1071" y="2417"/>
                  </a:lnTo>
                  <a:lnTo>
                    <a:pt x="1327" y="2464"/>
                  </a:lnTo>
                  <a:lnTo>
                    <a:pt x="1634" y="2513"/>
                  </a:lnTo>
                  <a:lnTo>
                    <a:pt x="1891" y="2550"/>
                  </a:lnTo>
                  <a:lnTo>
                    <a:pt x="2100" y="2572"/>
                  </a:lnTo>
                  <a:lnTo>
                    <a:pt x="2274" y="2575"/>
                  </a:lnTo>
                  <a:lnTo>
                    <a:pt x="2428" y="2557"/>
                  </a:lnTo>
                  <a:lnTo>
                    <a:pt x="2573" y="2512"/>
                  </a:lnTo>
                  <a:lnTo>
                    <a:pt x="2727" y="2438"/>
                  </a:lnTo>
                  <a:lnTo>
                    <a:pt x="2900" y="2331"/>
                  </a:lnTo>
                  <a:lnTo>
                    <a:pt x="3109" y="2189"/>
                  </a:lnTo>
                  <a:lnTo>
                    <a:pt x="3215" y="2112"/>
                  </a:lnTo>
                  <a:lnTo>
                    <a:pt x="3303" y="2045"/>
                  </a:lnTo>
                  <a:lnTo>
                    <a:pt x="3371" y="1980"/>
                  </a:lnTo>
                  <a:lnTo>
                    <a:pt x="3424" y="1915"/>
                  </a:lnTo>
                  <a:lnTo>
                    <a:pt x="3461" y="1846"/>
                  </a:lnTo>
                  <a:lnTo>
                    <a:pt x="3483" y="1767"/>
                  </a:lnTo>
                  <a:lnTo>
                    <a:pt x="3492" y="1671"/>
                  </a:lnTo>
                  <a:lnTo>
                    <a:pt x="3488" y="1560"/>
                  </a:lnTo>
                  <a:lnTo>
                    <a:pt x="3463" y="1401"/>
                  </a:lnTo>
                  <a:lnTo>
                    <a:pt x="3423" y="1256"/>
                  </a:lnTo>
                  <a:lnTo>
                    <a:pt x="3368" y="1123"/>
                  </a:lnTo>
                  <a:lnTo>
                    <a:pt x="3301" y="1003"/>
                  </a:lnTo>
                  <a:lnTo>
                    <a:pt x="3222" y="896"/>
                  </a:lnTo>
                  <a:lnTo>
                    <a:pt x="3136" y="795"/>
                  </a:lnTo>
                  <a:lnTo>
                    <a:pt x="3041" y="704"/>
                  </a:lnTo>
                  <a:lnTo>
                    <a:pt x="2940" y="620"/>
                  </a:lnTo>
                  <a:lnTo>
                    <a:pt x="2837" y="540"/>
                  </a:lnTo>
                  <a:lnTo>
                    <a:pt x="2733" y="466"/>
                  </a:lnTo>
                  <a:lnTo>
                    <a:pt x="2527" y="324"/>
                  </a:lnTo>
                  <a:lnTo>
                    <a:pt x="2430" y="254"/>
                  </a:lnTo>
                  <a:lnTo>
                    <a:pt x="2338" y="183"/>
                  </a:lnTo>
                  <a:lnTo>
                    <a:pt x="2255" y="110"/>
                  </a:lnTo>
                  <a:lnTo>
                    <a:pt x="2182" y="33"/>
                  </a:lnTo>
                  <a:lnTo>
                    <a:pt x="2090" y="42"/>
                  </a:lnTo>
                  <a:lnTo>
                    <a:pt x="1995" y="45"/>
                  </a:lnTo>
                  <a:lnTo>
                    <a:pt x="1795" y="33"/>
                  </a:lnTo>
                  <a:lnTo>
                    <a:pt x="1582" y="13"/>
                  </a:lnTo>
                  <a:lnTo>
                    <a:pt x="1361" y="0"/>
                  </a:lnTo>
                  <a:lnTo>
                    <a:pt x="1248" y="0"/>
                  </a:lnTo>
                  <a:lnTo>
                    <a:pt x="1135" y="8"/>
                  </a:lnTo>
                  <a:lnTo>
                    <a:pt x="1021" y="23"/>
                  </a:lnTo>
                  <a:lnTo>
                    <a:pt x="908" y="51"/>
                  </a:lnTo>
                  <a:lnTo>
                    <a:pt x="794" y="90"/>
                  </a:lnTo>
                  <a:lnTo>
                    <a:pt x="682" y="144"/>
                  </a:lnTo>
                  <a:lnTo>
                    <a:pt x="570" y="214"/>
                  </a:lnTo>
                  <a:lnTo>
                    <a:pt x="460" y="302"/>
                  </a:lnTo>
                  <a:close/>
                </a:path>
              </a:pathLst>
            </a:cu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l-PL"/>
            </a:p>
          </p:txBody>
        </p:sp>
        <p:sp>
          <p:nvSpPr>
            <p:cNvPr id="4113" name="Freeform 17">
              <a:extLst>
                <a:ext uri="{FF2B5EF4-FFF2-40B4-BE49-F238E27FC236}">
                  <a16:creationId xmlns:a16="http://schemas.microsoft.com/office/drawing/2014/main" id="{FA6CFFCE-939B-C1C3-D706-C7BF11E6B8B6}"/>
                </a:ext>
              </a:extLst>
            </p:cNvPr>
            <p:cNvSpPr>
              <a:spLocks/>
            </p:cNvSpPr>
            <p:nvPr/>
          </p:nvSpPr>
          <p:spPr bwMode="auto">
            <a:xfrm>
              <a:off x="4223" y="3221"/>
              <a:ext cx="449" cy="321"/>
            </a:xfrm>
            <a:custGeom>
              <a:avLst/>
              <a:gdLst>
                <a:gd name="T0" fmla="*/ 63 w 1348"/>
                <a:gd name="T1" fmla="*/ 489 h 964"/>
                <a:gd name="T2" fmla="*/ 14 w 1348"/>
                <a:gd name="T3" fmla="*/ 589 h 964"/>
                <a:gd name="T4" fmla="*/ 0 w 1348"/>
                <a:gd name="T5" fmla="*/ 674 h 964"/>
                <a:gd name="T6" fmla="*/ 27 w 1348"/>
                <a:gd name="T7" fmla="*/ 748 h 964"/>
                <a:gd name="T8" fmla="*/ 104 w 1348"/>
                <a:gd name="T9" fmla="*/ 816 h 964"/>
                <a:gd name="T10" fmla="*/ 245 w 1348"/>
                <a:gd name="T11" fmla="*/ 886 h 964"/>
                <a:gd name="T12" fmla="*/ 399 w 1348"/>
                <a:gd name="T13" fmla="*/ 935 h 964"/>
                <a:gd name="T14" fmla="*/ 560 w 1348"/>
                <a:gd name="T15" fmla="*/ 960 h 964"/>
                <a:gd name="T16" fmla="*/ 724 w 1348"/>
                <a:gd name="T17" fmla="*/ 964 h 964"/>
                <a:gd name="T18" fmla="*/ 884 w 1348"/>
                <a:gd name="T19" fmla="*/ 944 h 964"/>
                <a:gd name="T20" fmla="*/ 1034 w 1348"/>
                <a:gd name="T21" fmla="*/ 903 h 964"/>
                <a:gd name="T22" fmla="*/ 1170 w 1348"/>
                <a:gd name="T23" fmla="*/ 839 h 964"/>
                <a:gd name="T24" fmla="*/ 1288 w 1348"/>
                <a:gd name="T25" fmla="*/ 756 h 964"/>
                <a:gd name="T26" fmla="*/ 1326 w 1348"/>
                <a:gd name="T27" fmla="*/ 711 h 964"/>
                <a:gd name="T28" fmla="*/ 1345 w 1348"/>
                <a:gd name="T29" fmla="*/ 669 h 964"/>
                <a:gd name="T30" fmla="*/ 1348 w 1348"/>
                <a:gd name="T31" fmla="*/ 627 h 964"/>
                <a:gd name="T32" fmla="*/ 1335 w 1348"/>
                <a:gd name="T33" fmla="*/ 583 h 964"/>
                <a:gd name="T34" fmla="*/ 1279 w 1348"/>
                <a:gd name="T35" fmla="*/ 479 h 964"/>
                <a:gd name="T36" fmla="*/ 1206 w 1348"/>
                <a:gd name="T37" fmla="*/ 340 h 964"/>
                <a:gd name="T38" fmla="*/ 1156 w 1348"/>
                <a:gd name="T39" fmla="*/ 213 h 964"/>
                <a:gd name="T40" fmla="*/ 1119 w 1348"/>
                <a:gd name="T41" fmla="*/ 116 h 964"/>
                <a:gd name="T42" fmla="*/ 1063 w 1348"/>
                <a:gd name="T43" fmla="*/ 50 h 964"/>
                <a:gd name="T44" fmla="*/ 962 w 1348"/>
                <a:gd name="T45" fmla="*/ 13 h 964"/>
                <a:gd name="T46" fmla="*/ 819 w 1348"/>
                <a:gd name="T47" fmla="*/ 0 h 964"/>
                <a:gd name="T48" fmla="*/ 686 w 1348"/>
                <a:gd name="T49" fmla="*/ 10 h 964"/>
                <a:gd name="T50" fmla="*/ 562 w 1348"/>
                <a:gd name="T51" fmla="*/ 42 h 964"/>
                <a:gd name="T52" fmla="*/ 447 w 1348"/>
                <a:gd name="T53" fmla="*/ 94 h 964"/>
                <a:gd name="T54" fmla="*/ 340 w 1348"/>
                <a:gd name="T55" fmla="*/ 166 h 964"/>
                <a:gd name="T56" fmla="*/ 241 w 1348"/>
                <a:gd name="T57" fmla="*/ 256 h 964"/>
                <a:gd name="T58" fmla="*/ 149 w 1348"/>
                <a:gd name="T59" fmla="*/ 364 h 964"/>
                <a:gd name="T60" fmla="*/ 63 w 1348"/>
                <a:gd name="T61" fmla="*/ 489 h 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348" h="964">
                  <a:moveTo>
                    <a:pt x="63" y="489"/>
                  </a:moveTo>
                  <a:lnTo>
                    <a:pt x="14" y="589"/>
                  </a:lnTo>
                  <a:lnTo>
                    <a:pt x="0" y="674"/>
                  </a:lnTo>
                  <a:lnTo>
                    <a:pt x="27" y="748"/>
                  </a:lnTo>
                  <a:lnTo>
                    <a:pt x="104" y="816"/>
                  </a:lnTo>
                  <a:lnTo>
                    <a:pt x="245" y="886"/>
                  </a:lnTo>
                  <a:lnTo>
                    <a:pt x="399" y="935"/>
                  </a:lnTo>
                  <a:lnTo>
                    <a:pt x="560" y="960"/>
                  </a:lnTo>
                  <a:lnTo>
                    <a:pt x="724" y="964"/>
                  </a:lnTo>
                  <a:lnTo>
                    <a:pt x="884" y="944"/>
                  </a:lnTo>
                  <a:lnTo>
                    <a:pt x="1034" y="903"/>
                  </a:lnTo>
                  <a:lnTo>
                    <a:pt x="1170" y="839"/>
                  </a:lnTo>
                  <a:lnTo>
                    <a:pt x="1288" y="756"/>
                  </a:lnTo>
                  <a:lnTo>
                    <a:pt x="1326" y="711"/>
                  </a:lnTo>
                  <a:lnTo>
                    <a:pt x="1345" y="669"/>
                  </a:lnTo>
                  <a:lnTo>
                    <a:pt x="1348" y="627"/>
                  </a:lnTo>
                  <a:lnTo>
                    <a:pt x="1335" y="583"/>
                  </a:lnTo>
                  <a:lnTo>
                    <a:pt x="1279" y="479"/>
                  </a:lnTo>
                  <a:lnTo>
                    <a:pt x="1206" y="340"/>
                  </a:lnTo>
                  <a:lnTo>
                    <a:pt x="1156" y="213"/>
                  </a:lnTo>
                  <a:lnTo>
                    <a:pt x="1119" y="116"/>
                  </a:lnTo>
                  <a:lnTo>
                    <a:pt x="1063" y="50"/>
                  </a:lnTo>
                  <a:lnTo>
                    <a:pt x="962" y="13"/>
                  </a:lnTo>
                  <a:lnTo>
                    <a:pt x="819" y="0"/>
                  </a:lnTo>
                  <a:lnTo>
                    <a:pt x="686" y="10"/>
                  </a:lnTo>
                  <a:lnTo>
                    <a:pt x="562" y="42"/>
                  </a:lnTo>
                  <a:lnTo>
                    <a:pt x="447" y="94"/>
                  </a:lnTo>
                  <a:lnTo>
                    <a:pt x="340" y="166"/>
                  </a:lnTo>
                  <a:lnTo>
                    <a:pt x="241" y="256"/>
                  </a:lnTo>
                  <a:lnTo>
                    <a:pt x="149" y="364"/>
                  </a:lnTo>
                  <a:lnTo>
                    <a:pt x="63" y="48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l-PL"/>
            </a:p>
          </p:txBody>
        </p:sp>
        <p:sp>
          <p:nvSpPr>
            <p:cNvPr id="4114" name="Freeform 18">
              <a:extLst>
                <a:ext uri="{FF2B5EF4-FFF2-40B4-BE49-F238E27FC236}">
                  <a16:creationId xmlns:a16="http://schemas.microsoft.com/office/drawing/2014/main" id="{7BA58D39-3ADA-629C-3BED-16B7C8B5CF61}"/>
                </a:ext>
              </a:extLst>
            </p:cNvPr>
            <p:cNvSpPr>
              <a:spLocks/>
            </p:cNvSpPr>
            <p:nvPr/>
          </p:nvSpPr>
          <p:spPr bwMode="auto">
            <a:xfrm>
              <a:off x="4223" y="3221"/>
              <a:ext cx="449" cy="321"/>
            </a:xfrm>
            <a:custGeom>
              <a:avLst/>
              <a:gdLst>
                <a:gd name="T0" fmla="*/ 63 w 1348"/>
                <a:gd name="T1" fmla="*/ 489 h 964"/>
                <a:gd name="T2" fmla="*/ 14 w 1348"/>
                <a:gd name="T3" fmla="*/ 589 h 964"/>
                <a:gd name="T4" fmla="*/ 0 w 1348"/>
                <a:gd name="T5" fmla="*/ 674 h 964"/>
                <a:gd name="T6" fmla="*/ 27 w 1348"/>
                <a:gd name="T7" fmla="*/ 748 h 964"/>
                <a:gd name="T8" fmla="*/ 104 w 1348"/>
                <a:gd name="T9" fmla="*/ 816 h 964"/>
                <a:gd name="T10" fmla="*/ 245 w 1348"/>
                <a:gd name="T11" fmla="*/ 886 h 964"/>
                <a:gd name="T12" fmla="*/ 399 w 1348"/>
                <a:gd name="T13" fmla="*/ 935 h 964"/>
                <a:gd name="T14" fmla="*/ 560 w 1348"/>
                <a:gd name="T15" fmla="*/ 960 h 964"/>
                <a:gd name="T16" fmla="*/ 724 w 1348"/>
                <a:gd name="T17" fmla="*/ 964 h 964"/>
                <a:gd name="T18" fmla="*/ 884 w 1348"/>
                <a:gd name="T19" fmla="*/ 944 h 964"/>
                <a:gd name="T20" fmla="*/ 1034 w 1348"/>
                <a:gd name="T21" fmla="*/ 903 h 964"/>
                <a:gd name="T22" fmla="*/ 1170 w 1348"/>
                <a:gd name="T23" fmla="*/ 839 h 964"/>
                <a:gd name="T24" fmla="*/ 1288 w 1348"/>
                <a:gd name="T25" fmla="*/ 756 h 964"/>
                <a:gd name="T26" fmla="*/ 1326 w 1348"/>
                <a:gd name="T27" fmla="*/ 711 h 964"/>
                <a:gd name="T28" fmla="*/ 1345 w 1348"/>
                <a:gd name="T29" fmla="*/ 669 h 964"/>
                <a:gd name="T30" fmla="*/ 1348 w 1348"/>
                <a:gd name="T31" fmla="*/ 627 h 964"/>
                <a:gd name="T32" fmla="*/ 1335 w 1348"/>
                <a:gd name="T33" fmla="*/ 583 h 964"/>
                <a:gd name="T34" fmla="*/ 1279 w 1348"/>
                <a:gd name="T35" fmla="*/ 479 h 964"/>
                <a:gd name="T36" fmla="*/ 1206 w 1348"/>
                <a:gd name="T37" fmla="*/ 340 h 964"/>
                <a:gd name="T38" fmla="*/ 1156 w 1348"/>
                <a:gd name="T39" fmla="*/ 213 h 964"/>
                <a:gd name="T40" fmla="*/ 1119 w 1348"/>
                <a:gd name="T41" fmla="*/ 116 h 964"/>
                <a:gd name="T42" fmla="*/ 1063 w 1348"/>
                <a:gd name="T43" fmla="*/ 50 h 964"/>
                <a:gd name="T44" fmla="*/ 962 w 1348"/>
                <a:gd name="T45" fmla="*/ 13 h 964"/>
                <a:gd name="T46" fmla="*/ 819 w 1348"/>
                <a:gd name="T47" fmla="*/ 0 h 964"/>
                <a:gd name="T48" fmla="*/ 686 w 1348"/>
                <a:gd name="T49" fmla="*/ 10 h 964"/>
                <a:gd name="T50" fmla="*/ 562 w 1348"/>
                <a:gd name="T51" fmla="*/ 42 h 964"/>
                <a:gd name="T52" fmla="*/ 447 w 1348"/>
                <a:gd name="T53" fmla="*/ 94 h 964"/>
                <a:gd name="T54" fmla="*/ 340 w 1348"/>
                <a:gd name="T55" fmla="*/ 166 h 964"/>
                <a:gd name="T56" fmla="*/ 241 w 1348"/>
                <a:gd name="T57" fmla="*/ 256 h 964"/>
                <a:gd name="T58" fmla="*/ 149 w 1348"/>
                <a:gd name="T59" fmla="*/ 364 h 964"/>
                <a:gd name="T60" fmla="*/ 63 w 1348"/>
                <a:gd name="T61" fmla="*/ 489 h 964"/>
                <a:gd name="T62" fmla="*/ 63 w 1348"/>
                <a:gd name="T63" fmla="*/ 489 h 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48" h="964">
                  <a:moveTo>
                    <a:pt x="63" y="489"/>
                  </a:moveTo>
                  <a:lnTo>
                    <a:pt x="14" y="589"/>
                  </a:lnTo>
                  <a:lnTo>
                    <a:pt x="0" y="674"/>
                  </a:lnTo>
                  <a:lnTo>
                    <a:pt x="27" y="748"/>
                  </a:lnTo>
                  <a:lnTo>
                    <a:pt x="104" y="816"/>
                  </a:lnTo>
                  <a:lnTo>
                    <a:pt x="245" y="886"/>
                  </a:lnTo>
                  <a:lnTo>
                    <a:pt x="399" y="935"/>
                  </a:lnTo>
                  <a:lnTo>
                    <a:pt x="560" y="960"/>
                  </a:lnTo>
                  <a:lnTo>
                    <a:pt x="724" y="964"/>
                  </a:lnTo>
                  <a:lnTo>
                    <a:pt x="884" y="944"/>
                  </a:lnTo>
                  <a:lnTo>
                    <a:pt x="1034" y="903"/>
                  </a:lnTo>
                  <a:lnTo>
                    <a:pt x="1170" y="839"/>
                  </a:lnTo>
                  <a:lnTo>
                    <a:pt x="1288" y="756"/>
                  </a:lnTo>
                  <a:lnTo>
                    <a:pt x="1326" y="711"/>
                  </a:lnTo>
                  <a:lnTo>
                    <a:pt x="1345" y="669"/>
                  </a:lnTo>
                  <a:lnTo>
                    <a:pt x="1348" y="627"/>
                  </a:lnTo>
                  <a:lnTo>
                    <a:pt x="1335" y="583"/>
                  </a:lnTo>
                  <a:lnTo>
                    <a:pt x="1279" y="479"/>
                  </a:lnTo>
                  <a:lnTo>
                    <a:pt x="1206" y="340"/>
                  </a:lnTo>
                  <a:lnTo>
                    <a:pt x="1156" y="213"/>
                  </a:lnTo>
                  <a:lnTo>
                    <a:pt x="1119" y="116"/>
                  </a:lnTo>
                  <a:lnTo>
                    <a:pt x="1063" y="50"/>
                  </a:lnTo>
                  <a:lnTo>
                    <a:pt x="962" y="13"/>
                  </a:lnTo>
                  <a:lnTo>
                    <a:pt x="819" y="0"/>
                  </a:lnTo>
                  <a:lnTo>
                    <a:pt x="686" y="10"/>
                  </a:lnTo>
                  <a:lnTo>
                    <a:pt x="562" y="42"/>
                  </a:lnTo>
                  <a:lnTo>
                    <a:pt x="447" y="94"/>
                  </a:lnTo>
                  <a:lnTo>
                    <a:pt x="340" y="166"/>
                  </a:lnTo>
                  <a:lnTo>
                    <a:pt x="241" y="256"/>
                  </a:lnTo>
                  <a:lnTo>
                    <a:pt x="149" y="364"/>
                  </a:lnTo>
                  <a:lnTo>
                    <a:pt x="63" y="489"/>
                  </a:lnTo>
                  <a:lnTo>
                    <a:pt x="63" y="489"/>
                  </a:lnTo>
                </a:path>
              </a:pathLst>
            </a:custGeom>
            <a:noFill/>
            <a:ln w="476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l-PL"/>
            </a:p>
          </p:txBody>
        </p:sp>
        <p:sp>
          <p:nvSpPr>
            <p:cNvPr id="4115" name="Freeform 19">
              <a:extLst>
                <a:ext uri="{FF2B5EF4-FFF2-40B4-BE49-F238E27FC236}">
                  <a16:creationId xmlns:a16="http://schemas.microsoft.com/office/drawing/2014/main" id="{CA7DBD07-A25F-47B8-7387-7D6C27F72599}"/>
                </a:ext>
              </a:extLst>
            </p:cNvPr>
            <p:cNvSpPr>
              <a:spLocks/>
            </p:cNvSpPr>
            <p:nvPr/>
          </p:nvSpPr>
          <p:spPr bwMode="auto">
            <a:xfrm>
              <a:off x="4068" y="3519"/>
              <a:ext cx="343" cy="366"/>
            </a:xfrm>
            <a:custGeom>
              <a:avLst/>
              <a:gdLst>
                <a:gd name="T0" fmla="*/ 490 w 1030"/>
                <a:gd name="T1" fmla="*/ 0 h 1099"/>
                <a:gd name="T2" fmla="*/ 551 w 1030"/>
                <a:gd name="T3" fmla="*/ 12 h 1099"/>
                <a:gd name="T4" fmla="*/ 613 w 1030"/>
                <a:gd name="T5" fmla="*/ 42 h 1099"/>
                <a:gd name="T6" fmla="*/ 675 w 1030"/>
                <a:gd name="T7" fmla="*/ 87 h 1099"/>
                <a:gd name="T8" fmla="*/ 735 w 1030"/>
                <a:gd name="T9" fmla="*/ 145 h 1099"/>
                <a:gd name="T10" fmla="*/ 793 w 1030"/>
                <a:gd name="T11" fmla="*/ 215 h 1099"/>
                <a:gd name="T12" fmla="*/ 846 w 1030"/>
                <a:gd name="T13" fmla="*/ 293 h 1099"/>
                <a:gd name="T14" fmla="*/ 896 w 1030"/>
                <a:gd name="T15" fmla="*/ 378 h 1099"/>
                <a:gd name="T16" fmla="*/ 939 w 1030"/>
                <a:gd name="T17" fmla="*/ 468 h 1099"/>
                <a:gd name="T18" fmla="*/ 975 w 1030"/>
                <a:gd name="T19" fmla="*/ 559 h 1099"/>
                <a:gd name="T20" fmla="*/ 1003 w 1030"/>
                <a:gd name="T21" fmla="*/ 649 h 1099"/>
                <a:gd name="T22" fmla="*/ 1022 w 1030"/>
                <a:gd name="T23" fmla="*/ 738 h 1099"/>
                <a:gd name="T24" fmla="*/ 1030 w 1030"/>
                <a:gd name="T25" fmla="*/ 823 h 1099"/>
                <a:gd name="T26" fmla="*/ 1027 w 1030"/>
                <a:gd name="T27" fmla="*/ 900 h 1099"/>
                <a:gd name="T28" fmla="*/ 1011 w 1030"/>
                <a:gd name="T29" fmla="*/ 969 h 1099"/>
                <a:gd name="T30" fmla="*/ 982 w 1030"/>
                <a:gd name="T31" fmla="*/ 1026 h 1099"/>
                <a:gd name="T32" fmla="*/ 939 w 1030"/>
                <a:gd name="T33" fmla="*/ 1070 h 1099"/>
                <a:gd name="T34" fmla="*/ 857 w 1030"/>
                <a:gd name="T35" fmla="*/ 1099 h 1099"/>
                <a:gd name="T36" fmla="*/ 752 w 1030"/>
                <a:gd name="T37" fmla="*/ 1094 h 1099"/>
                <a:gd name="T38" fmla="*/ 631 w 1030"/>
                <a:gd name="T39" fmla="*/ 1067 h 1099"/>
                <a:gd name="T40" fmla="*/ 499 w 1030"/>
                <a:gd name="T41" fmla="*/ 1023 h 1099"/>
                <a:gd name="T42" fmla="*/ 363 w 1030"/>
                <a:gd name="T43" fmla="*/ 970 h 1099"/>
                <a:gd name="T44" fmla="*/ 231 w 1030"/>
                <a:gd name="T45" fmla="*/ 915 h 1099"/>
                <a:gd name="T46" fmla="*/ 107 w 1030"/>
                <a:gd name="T47" fmla="*/ 866 h 1099"/>
                <a:gd name="T48" fmla="*/ 0 w 1030"/>
                <a:gd name="T49" fmla="*/ 832 h 1099"/>
                <a:gd name="T50" fmla="*/ 48 w 1030"/>
                <a:gd name="T51" fmla="*/ 730 h 1099"/>
                <a:gd name="T52" fmla="*/ 96 w 1030"/>
                <a:gd name="T53" fmla="*/ 604 h 1099"/>
                <a:gd name="T54" fmla="*/ 145 w 1030"/>
                <a:gd name="T55" fmla="*/ 466 h 1099"/>
                <a:gd name="T56" fmla="*/ 196 w 1030"/>
                <a:gd name="T57" fmla="*/ 326 h 1099"/>
                <a:gd name="T58" fmla="*/ 256 w 1030"/>
                <a:gd name="T59" fmla="*/ 199 h 1099"/>
                <a:gd name="T60" fmla="*/ 321 w 1030"/>
                <a:gd name="T61" fmla="*/ 93 h 1099"/>
                <a:gd name="T62" fmla="*/ 398 w 1030"/>
                <a:gd name="T63" fmla="*/ 24 h 1099"/>
                <a:gd name="T64" fmla="*/ 490 w 1030"/>
                <a:gd name="T65" fmla="*/ 0 h 10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30" h="1099">
                  <a:moveTo>
                    <a:pt x="490" y="0"/>
                  </a:moveTo>
                  <a:lnTo>
                    <a:pt x="551" y="12"/>
                  </a:lnTo>
                  <a:lnTo>
                    <a:pt x="613" y="42"/>
                  </a:lnTo>
                  <a:lnTo>
                    <a:pt x="675" y="87"/>
                  </a:lnTo>
                  <a:lnTo>
                    <a:pt x="735" y="145"/>
                  </a:lnTo>
                  <a:lnTo>
                    <a:pt x="793" y="215"/>
                  </a:lnTo>
                  <a:lnTo>
                    <a:pt x="846" y="293"/>
                  </a:lnTo>
                  <a:lnTo>
                    <a:pt x="896" y="378"/>
                  </a:lnTo>
                  <a:lnTo>
                    <a:pt x="939" y="468"/>
                  </a:lnTo>
                  <a:lnTo>
                    <a:pt x="975" y="559"/>
                  </a:lnTo>
                  <a:lnTo>
                    <a:pt x="1003" y="649"/>
                  </a:lnTo>
                  <a:lnTo>
                    <a:pt x="1022" y="738"/>
                  </a:lnTo>
                  <a:lnTo>
                    <a:pt x="1030" y="823"/>
                  </a:lnTo>
                  <a:lnTo>
                    <a:pt x="1027" y="900"/>
                  </a:lnTo>
                  <a:lnTo>
                    <a:pt x="1011" y="969"/>
                  </a:lnTo>
                  <a:lnTo>
                    <a:pt x="982" y="1026"/>
                  </a:lnTo>
                  <a:lnTo>
                    <a:pt x="939" y="1070"/>
                  </a:lnTo>
                  <a:lnTo>
                    <a:pt x="857" y="1099"/>
                  </a:lnTo>
                  <a:lnTo>
                    <a:pt x="752" y="1094"/>
                  </a:lnTo>
                  <a:lnTo>
                    <a:pt x="631" y="1067"/>
                  </a:lnTo>
                  <a:lnTo>
                    <a:pt x="499" y="1023"/>
                  </a:lnTo>
                  <a:lnTo>
                    <a:pt x="363" y="970"/>
                  </a:lnTo>
                  <a:lnTo>
                    <a:pt x="231" y="915"/>
                  </a:lnTo>
                  <a:lnTo>
                    <a:pt x="107" y="866"/>
                  </a:lnTo>
                  <a:lnTo>
                    <a:pt x="0" y="832"/>
                  </a:lnTo>
                  <a:lnTo>
                    <a:pt x="48" y="730"/>
                  </a:lnTo>
                  <a:lnTo>
                    <a:pt x="96" y="604"/>
                  </a:lnTo>
                  <a:lnTo>
                    <a:pt x="145" y="466"/>
                  </a:lnTo>
                  <a:lnTo>
                    <a:pt x="196" y="326"/>
                  </a:lnTo>
                  <a:lnTo>
                    <a:pt x="256" y="199"/>
                  </a:lnTo>
                  <a:lnTo>
                    <a:pt x="321" y="93"/>
                  </a:lnTo>
                  <a:lnTo>
                    <a:pt x="398" y="24"/>
                  </a:lnTo>
                  <a:lnTo>
                    <a:pt x="49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l-PL"/>
            </a:p>
          </p:txBody>
        </p:sp>
        <p:sp>
          <p:nvSpPr>
            <p:cNvPr id="4116" name="Freeform 20">
              <a:extLst>
                <a:ext uri="{FF2B5EF4-FFF2-40B4-BE49-F238E27FC236}">
                  <a16:creationId xmlns:a16="http://schemas.microsoft.com/office/drawing/2014/main" id="{BE1167E7-D13E-7102-16C2-9BACD15E7E4A}"/>
                </a:ext>
              </a:extLst>
            </p:cNvPr>
            <p:cNvSpPr>
              <a:spLocks/>
            </p:cNvSpPr>
            <p:nvPr/>
          </p:nvSpPr>
          <p:spPr bwMode="auto">
            <a:xfrm>
              <a:off x="4068" y="3519"/>
              <a:ext cx="343" cy="366"/>
            </a:xfrm>
            <a:custGeom>
              <a:avLst/>
              <a:gdLst>
                <a:gd name="T0" fmla="*/ 490 w 1030"/>
                <a:gd name="T1" fmla="*/ 0 h 1099"/>
                <a:gd name="T2" fmla="*/ 551 w 1030"/>
                <a:gd name="T3" fmla="*/ 12 h 1099"/>
                <a:gd name="T4" fmla="*/ 613 w 1030"/>
                <a:gd name="T5" fmla="*/ 42 h 1099"/>
                <a:gd name="T6" fmla="*/ 675 w 1030"/>
                <a:gd name="T7" fmla="*/ 87 h 1099"/>
                <a:gd name="T8" fmla="*/ 735 w 1030"/>
                <a:gd name="T9" fmla="*/ 145 h 1099"/>
                <a:gd name="T10" fmla="*/ 793 w 1030"/>
                <a:gd name="T11" fmla="*/ 215 h 1099"/>
                <a:gd name="T12" fmla="*/ 846 w 1030"/>
                <a:gd name="T13" fmla="*/ 293 h 1099"/>
                <a:gd name="T14" fmla="*/ 896 w 1030"/>
                <a:gd name="T15" fmla="*/ 378 h 1099"/>
                <a:gd name="T16" fmla="*/ 939 w 1030"/>
                <a:gd name="T17" fmla="*/ 468 h 1099"/>
                <a:gd name="T18" fmla="*/ 975 w 1030"/>
                <a:gd name="T19" fmla="*/ 559 h 1099"/>
                <a:gd name="T20" fmla="*/ 1003 w 1030"/>
                <a:gd name="T21" fmla="*/ 649 h 1099"/>
                <a:gd name="T22" fmla="*/ 1022 w 1030"/>
                <a:gd name="T23" fmla="*/ 738 h 1099"/>
                <a:gd name="T24" fmla="*/ 1030 w 1030"/>
                <a:gd name="T25" fmla="*/ 823 h 1099"/>
                <a:gd name="T26" fmla="*/ 1027 w 1030"/>
                <a:gd name="T27" fmla="*/ 900 h 1099"/>
                <a:gd name="T28" fmla="*/ 1011 w 1030"/>
                <a:gd name="T29" fmla="*/ 969 h 1099"/>
                <a:gd name="T30" fmla="*/ 982 w 1030"/>
                <a:gd name="T31" fmla="*/ 1026 h 1099"/>
                <a:gd name="T32" fmla="*/ 939 w 1030"/>
                <a:gd name="T33" fmla="*/ 1070 h 1099"/>
                <a:gd name="T34" fmla="*/ 857 w 1030"/>
                <a:gd name="T35" fmla="*/ 1099 h 1099"/>
                <a:gd name="T36" fmla="*/ 752 w 1030"/>
                <a:gd name="T37" fmla="*/ 1094 h 1099"/>
                <a:gd name="T38" fmla="*/ 631 w 1030"/>
                <a:gd name="T39" fmla="*/ 1067 h 1099"/>
                <a:gd name="T40" fmla="*/ 499 w 1030"/>
                <a:gd name="T41" fmla="*/ 1023 h 1099"/>
                <a:gd name="T42" fmla="*/ 363 w 1030"/>
                <a:gd name="T43" fmla="*/ 970 h 1099"/>
                <a:gd name="T44" fmla="*/ 231 w 1030"/>
                <a:gd name="T45" fmla="*/ 915 h 1099"/>
                <a:gd name="T46" fmla="*/ 107 w 1030"/>
                <a:gd name="T47" fmla="*/ 866 h 1099"/>
                <a:gd name="T48" fmla="*/ 0 w 1030"/>
                <a:gd name="T49" fmla="*/ 832 h 1099"/>
                <a:gd name="T50" fmla="*/ 48 w 1030"/>
                <a:gd name="T51" fmla="*/ 730 h 1099"/>
                <a:gd name="T52" fmla="*/ 96 w 1030"/>
                <a:gd name="T53" fmla="*/ 604 h 1099"/>
                <a:gd name="T54" fmla="*/ 145 w 1030"/>
                <a:gd name="T55" fmla="*/ 466 h 1099"/>
                <a:gd name="T56" fmla="*/ 196 w 1030"/>
                <a:gd name="T57" fmla="*/ 326 h 1099"/>
                <a:gd name="T58" fmla="*/ 256 w 1030"/>
                <a:gd name="T59" fmla="*/ 199 h 1099"/>
                <a:gd name="T60" fmla="*/ 321 w 1030"/>
                <a:gd name="T61" fmla="*/ 93 h 1099"/>
                <a:gd name="T62" fmla="*/ 398 w 1030"/>
                <a:gd name="T63" fmla="*/ 24 h 1099"/>
                <a:gd name="T64" fmla="*/ 490 w 1030"/>
                <a:gd name="T65" fmla="*/ 0 h 1099"/>
                <a:gd name="T66" fmla="*/ 490 w 1030"/>
                <a:gd name="T67" fmla="*/ 0 h 10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030" h="1099">
                  <a:moveTo>
                    <a:pt x="490" y="0"/>
                  </a:moveTo>
                  <a:lnTo>
                    <a:pt x="551" y="12"/>
                  </a:lnTo>
                  <a:lnTo>
                    <a:pt x="613" y="42"/>
                  </a:lnTo>
                  <a:lnTo>
                    <a:pt x="675" y="87"/>
                  </a:lnTo>
                  <a:lnTo>
                    <a:pt x="735" y="145"/>
                  </a:lnTo>
                  <a:lnTo>
                    <a:pt x="793" y="215"/>
                  </a:lnTo>
                  <a:lnTo>
                    <a:pt x="846" y="293"/>
                  </a:lnTo>
                  <a:lnTo>
                    <a:pt x="896" y="378"/>
                  </a:lnTo>
                  <a:lnTo>
                    <a:pt x="939" y="468"/>
                  </a:lnTo>
                  <a:lnTo>
                    <a:pt x="975" y="559"/>
                  </a:lnTo>
                  <a:lnTo>
                    <a:pt x="1003" y="649"/>
                  </a:lnTo>
                  <a:lnTo>
                    <a:pt x="1022" y="738"/>
                  </a:lnTo>
                  <a:lnTo>
                    <a:pt x="1030" y="823"/>
                  </a:lnTo>
                  <a:lnTo>
                    <a:pt x="1027" y="900"/>
                  </a:lnTo>
                  <a:lnTo>
                    <a:pt x="1011" y="969"/>
                  </a:lnTo>
                  <a:lnTo>
                    <a:pt x="982" y="1026"/>
                  </a:lnTo>
                  <a:lnTo>
                    <a:pt x="939" y="1070"/>
                  </a:lnTo>
                  <a:lnTo>
                    <a:pt x="857" y="1099"/>
                  </a:lnTo>
                  <a:lnTo>
                    <a:pt x="752" y="1094"/>
                  </a:lnTo>
                  <a:lnTo>
                    <a:pt x="631" y="1067"/>
                  </a:lnTo>
                  <a:lnTo>
                    <a:pt x="499" y="1023"/>
                  </a:lnTo>
                  <a:lnTo>
                    <a:pt x="363" y="970"/>
                  </a:lnTo>
                  <a:lnTo>
                    <a:pt x="231" y="915"/>
                  </a:lnTo>
                  <a:lnTo>
                    <a:pt x="107" y="866"/>
                  </a:lnTo>
                  <a:lnTo>
                    <a:pt x="0" y="832"/>
                  </a:lnTo>
                  <a:lnTo>
                    <a:pt x="48" y="730"/>
                  </a:lnTo>
                  <a:lnTo>
                    <a:pt x="96" y="604"/>
                  </a:lnTo>
                  <a:lnTo>
                    <a:pt x="145" y="466"/>
                  </a:lnTo>
                  <a:lnTo>
                    <a:pt x="196" y="326"/>
                  </a:lnTo>
                  <a:lnTo>
                    <a:pt x="256" y="199"/>
                  </a:lnTo>
                  <a:lnTo>
                    <a:pt x="321" y="93"/>
                  </a:lnTo>
                  <a:lnTo>
                    <a:pt x="398" y="24"/>
                  </a:lnTo>
                  <a:lnTo>
                    <a:pt x="490" y="0"/>
                  </a:lnTo>
                  <a:lnTo>
                    <a:pt x="490" y="0"/>
                  </a:lnTo>
                </a:path>
              </a:pathLst>
            </a:custGeom>
            <a:noFill/>
            <a:ln w="476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l-PL"/>
            </a:p>
          </p:txBody>
        </p:sp>
        <p:sp>
          <p:nvSpPr>
            <p:cNvPr id="4117" name="Freeform 21">
              <a:extLst>
                <a:ext uri="{FF2B5EF4-FFF2-40B4-BE49-F238E27FC236}">
                  <a16:creationId xmlns:a16="http://schemas.microsoft.com/office/drawing/2014/main" id="{33768494-624F-FF93-0229-8A8F241B9FF8}"/>
                </a:ext>
              </a:extLst>
            </p:cNvPr>
            <p:cNvSpPr>
              <a:spLocks/>
            </p:cNvSpPr>
            <p:nvPr/>
          </p:nvSpPr>
          <p:spPr bwMode="auto">
            <a:xfrm>
              <a:off x="4474" y="3450"/>
              <a:ext cx="539" cy="322"/>
            </a:xfrm>
            <a:custGeom>
              <a:avLst/>
              <a:gdLst>
                <a:gd name="T0" fmla="*/ 7 w 1618"/>
                <a:gd name="T1" fmla="*/ 682 h 966"/>
                <a:gd name="T2" fmla="*/ 29 w 1618"/>
                <a:gd name="T3" fmla="*/ 722 h 966"/>
                <a:gd name="T4" fmla="*/ 70 w 1618"/>
                <a:gd name="T5" fmla="*/ 761 h 966"/>
                <a:gd name="T6" fmla="*/ 198 w 1618"/>
                <a:gd name="T7" fmla="*/ 833 h 966"/>
                <a:gd name="T8" fmla="*/ 375 w 1618"/>
                <a:gd name="T9" fmla="*/ 895 h 966"/>
                <a:gd name="T10" fmla="*/ 583 w 1618"/>
                <a:gd name="T11" fmla="*/ 940 h 966"/>
                <a:gd name="T12" fmla="*/ 805 w 1618"/>
                <a:gd name="T13" fmla="*/ 964 h 966"/>
                <a:gd name="T14" fmla="*/ 917 w 1618"/>
                <a:gd name="T15" fmla="*/ 966 h 966"/>
                <a:gd name="T16" fmla="*/ 1026 w 1618"/>
                <a:gd name="T17" fmla="*/ 962 h 966"/>
                <a:gd name="T18" fmla="*/ 1130 w 1618"/>
                <a:gd name="T19" fmla="*/ 949 h 966"/>
                <a:gd name="T20" fmla="*/ 1229 w 1618"/>
                <a:gd name="T21" fmla="*/ 929 h 966"/>
                <a:gd name="T22" fmla="*/ 1317 w 1618"/>
                <a:gd name="T23" fmla="*/ 900 h 966"/>
                <a:gd name="T24" fmla="*/ 1396 w 1618"/>
                <a:gd name="T25" fmla="*/ 861 h 966"/>
                <a:gd name="T26" fmla="*/ 1495 w 1618"/>
                <a:gd name="T27" fmla="*/ 784 h 966"/>
                <a:gd name="T28" fmla="*/ 1566 w 1618"/>
                <a:gd name="T29" fmla="*/ 698 h 966"/>
                <a:gd name="T30" fmla="*/ 1606 w 1618"/>
                <a:gd name="T31" fmla="*/ 602 h 966"/>
                <a:gd name="T32" fmla="*/ 1618 w 1618"/>
                <a:gd name="T33" fmla="*/ 498 h 966"/>
                <a:gd name="T34" fmla="*/ 1601 w 1618"/>
                <a:gd name="T35" fmla="*/ 388 h 966"/>
                <a:gd name="T36" fmla="*/ 1557 w 1618"/>
                <a:gd name="T37" fmla="*/ 272 h 966"/>
                <a:gd name="T38" fmla="*/ 1489 w 1618"/>
                <a:gd name="T39" fmla="*/ 152 h 966"/>
                <a:gd name="T40" fmla="*/ 1396 w 1618"/>
                <a:gd name="T41" fmla="*/ 29 h 966"/>
                <a:gd name="T42" fmla="*/ 1314 w 1618"/>
                <a:gd name="T43" fmla="*/ 0 h 966"/>
                <a:gd name="T44" fmla="*/ 1173 w 1618"/>
                <a:gd name="T45" fmla="*/ 12 h 966"/>
                <a:gd name="T46" fmla="*/ 1036 w 1618"/>
                <a:gd name="T47" fmla="*/ 32 h 966"/>
                <a:gd name="T48" fmla="*/ 905 w 1618"/>
                <a:gd name="T49" fmla="*/ 58 h 966"/>
                <a:gd name="T50" fmla="*/ 778 w 1618"/>
                <a:gd name="T51" fmla="*/ 91 h 966"/>
                <a:gd name="T52" fmla="*/ 659 w 1618"/>
                <a:gd name="T53" fmla="*/ 129 h 966"/>
                <a:gd name="T54" fmla="*/ 547 w 1618"/>
                <a:gd name="T55" fmla="*/ 170 h 966"/>
                <a:gd name="T56" fmla="*/ 442 w 1618"/>
                <a:gd name="T57" fmla="*/ 217 h 966"/>
                <a:gd name="T58" fmla="*/ 347 w 1618"/>
                <a:gd name="T59" fmla="*/ 267 h 966"/>
                <a:gd name="T60" fmla="*/ 187 w 1618"/>
                <a:gd name="T61" fmla="*/ 370 h 966"/>
                <a:gd name="T62" fmla="*/ 71 w 1618"/>
                <a:gd name="T63" fmla="*/ 478 h 966"/>
                <a:gd name="T64" fmla="*/ 10 w 1618"/>
                <a:gd name="T65" fmla="*/ 585 h 966"/>
                <a:gd name="T66" fmla="*/ 0 w 1618"/>
                <a:gd name="T67" fmla="*/ 634 h 966"/>
                <a:gd name="T68" fmla="*/ 7 w 1618"/>
                <a:gd name="T69" fmla="*/ 682 h 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618" h="966">
                  <a:moveTo>
                    <a:pt x="7" y="682"/>
                  </a:moveTo>
                  <a:lnTo>
                    <a:pt x="29" y="722"/>
                  </a:lnTo>
                  <a:lnTo>
                    <a:pt x="70" y="761"/>
                  </a:lnTo>
                  <a:lnTo>
                    <a:pt x="198" y="833"/>
                  </a:lnTo>
                  <a:lnTo>
                    <a:pt x="375" y="895"/>
                  </a:lnTo>
                  <a:lnTo>
                    <a:pt x="583" y="940"/>
                  </a:lnTo>
                  <a:lnTo>
                    <a:pt x="805" y="964"/>
                  </a:lnTo>
                  <a:lnTo>
                    <a:pt x="917" y="966"/>
                  </a:lnTo>
                  <a:lnTo>
                    <a:pt x="1026" y="962"/>
                  </a:lnTo>
                  <a:lnTo>
                    <a:pt x="1130" y="949"/>
                  </a:lnTo>
                  <a:lnTo>
                    <a:pt x="1229" y="929"/>
                  </a:lnTo>
                  <a:lnTo>
                    <a:pt x="1317" y="900"/>
                  </a:lnTo>
                  <a:lnTo>
                    <a:pt x="1396" y="861"/>
                  </a:lnTo>
                  <a:lnTo>
                    <a:pt x="1495" y="784"/>
                  </a:lnTo>
                  <a:lnTo>
                    <a:pt x="1566" y="698"/>
                  </a:lnTo>
                  <a:lnTo>
                    <a:pt x="1606" y="602"/>
                  </a:lnTo>
                  <a:lnTo>
                    <a:pt x="1618" y="498"/>
                  </a:lnTo>
                  <a:lnTo>
                    <a:pt x="1601" y="388"/>
                  </a:lnTo>
                  <a:lnTo>
                    <a:pt x="1557" y="272"/>
                  </a:lnTo>
                  <a:lnTo>
                    <a:pt x="1489" y="152"/>
                  </a:lnTo>
                  <a:lnTo>
                    <a:pt x="1396" y="29"/>
                  </a:lnTo>
                  <a:lnTo>
                    <a:pt x="1314" y="0"/>
                  </a:lnTo>
                  <a:lnTo>
                    <a:pt x="1173" y="12"/>
                  </a:lnTo>
                  <a:lnTo>
                    <a:pt x="1036" y="32"/>
                  </a:lnTo>
                  <a:lnTo>
                    <a:pt x="905" y="58"/>
                  </a:lnTo>
                  <a:lnTo>
                    <a:pt x="778" y="91"/>
                  </a:lnTo>
                  <a:lnTo>
                    <a:pt x="659" y="129"/>
                  </a:lnTo>
                  <a:lnTo>
                    <a:pt x="547" y="170"/>
                  </a:lnTo>
                  <a:lnTo>
                    <a:pt x="442" y="217"/>
                  </a:lnTo>
                  <a:lnTo>
                    <a:pt x="347" y="267"/>
                  </a:lnTo>
                  <a:lnTo>
                    <a:pt x="187" y="370"/>
                  </a:lnTo>
                  <a:lnTo>
                    <a:pt x="71" y="478"/>
                  </a:lnTo>
                  <a:lnTo>
                    <a:pt x="10" y="585"/>
                  </a:lnTo>
                  <a:lnTo>
                    <a:pt x="0" y="634"/>
                  </a:lnTo>
                  <a:lnTo>
                    <a:pt x="7" y="6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l-PL"/>
            </a:p>
          </p:txBody>
        </p:sp>
        <p:sp>
          <p:nvSpPr>
            <p:cNvPr id="4118" name="Freeform 22">
              <a:extLst>
                <a:ext uri="{FF2B5EF4-FFF2-40B4-BE49-F238E27FC236}">
                  <a16:creationId xmlns:a16="http://schemas.microsoft.com/office/drawing/2014/main" id="{DCA117ED-A930-B10E-154B-05411EBAF3AD}"/>
                </a:ext>
              </a:extLst>
            </p:cNvPr>
            <p:cNvSpPr>
              <a:spLocks/>
            </p:cNvSpPr>
            <p:nvPr/>
          </p:nvSpPr>
          <p:spPr bwMode="auto">
            <a:xfrm>
              <a:off x="4474" y="3450"/>
              <a:ext cx="539" cy="322"/>
            </a:xfrm>
            <a:custGeom>
              <a:avLst/>
              <a:gdLst>
                <a:gd name="T0" fmla="*/ 7 w 1618"/>
                <a:gd name="T1" fmla="*/ 682 h 966"/>
                <a:gd name="T2" fmla="*/ 29 w 1618"/>
                <a:gd name="T3" fmla="*/ 722 h 966"/>
                <a:gd name="T4" fmla="*/ 70 w 1618"/>
                <a:gd name="T5" fmla="*/ 761 h 966"/>
                <a:gd name="T6" fmla="*/ 198 w 1618"/>
                <a:gd name="T7" fmla="*/ 833 h 966"/>
                <a:gd name="T8" fmla="*/ 375 w 1618"/>
                <a:gd name="T9" fmla="*/ 895 h 966"/>
                <a:gd name="T10" fmla="*/ 583 w 1618"/>
                <a:gd name="T11" fmla="*/ 940 h 966"/>
                <a:gd name="T12" fmla="*/ 805 w 1618"/>
                <a:gd name="T13" fmla="*/ 964 h 966"/>
                <a:gd name="T14" fmla="*/ 917 w 1618"/>
                <a:gd name="T15" fmla="*/ 966 h 966"/>
                <a:gd name="T16" fmla="*/ 1026 w 1618"/>
                <a:gd name="T17" fmla="*/ 962 h 966"/>
                <a:gd name="T18" fmla="*/ 1130 w 1618"/>
                <a:gd name="T19" fmla="*/ 949 h 966"/>
                <a:gd name="T20" fmla="*/ 1229 w 1618"/>
                <a:gd name="T21" fmla="*/ 929 h 966"/>
                <a:gd name="T22" fmla="*/ 1317 w 1618"/>
                <a:gd name="T23" fmla="*/ 900 h 966"/>
                <a:gd name="T24" fmla="*/ 1396 w 1618"/>
                <a:gd name="T25" fmla="*/ 861 h 966"/>
                <a:gd name="T26" fmla="*/ 1495 w 1618"/>
                <a:gd name="T27" fmla="*/ 784 h 966"/>
                <a:gd name="T28" fmla="*/ 1566 w 1618"/>
                <a:gd name="T29" fmla="*/ 698 h 966"/>
                <a:gd name="T30" fmla="*/ 1606 w 1618"/>
                <a:gd name="T31" fmla="*/ 602 h 966"/>
                <a:gd name="T32" fmla="*/ 1618 w 1618"/>
                <a:gd name="T33" fmla="*/ 498 h 966"/>
                <a:gd name="T34" fmla="*/ 1601 w 1618"/>
                <a:gd name="T35" fmla="*/ 388 h 966"/>
                <a:gd name="T36" fmla="*/ 1557 w 1618"/>
                <a:gd name="T37" fmla="*/ 272 h 966"/>
                <a:gd name="T38" fmla="*/ 1489 w 1618"/>
                <a:gd name="T39" fmla="*/ 152 h 966"/>
                <a:gd name="T40" fmla="*/ 1396 w 1618"/>
                <a:gd name="T41" fmla="*/ 29 h 966"/>
                <a:gd name="T42" fmla="*/ 1314 w 1618"/>
                <a:gd name="T43" fmla="*/ 0 h 966"/>
                <a:gd name="T44" fmla="*/ 1173 w 1618"/>
                <a:gd name="T45" fmla="*/ 12 h 966"/>
                <a:gd name="T46" fmla="*/ 1036 w 1618"/>
                <a:gd name="T47" fmla="*/ 32 h 966"/>
                <a:gd name="T48" fmla="*/ 905 w 1618"/>
                <a:gd name="T49" fmla="*/ 58 h 966"/>
                <a:gd name="T50" fmla="*/ 778 w 1618"/>
                <a:gd name="T51" fmla="*/ 91 h 966"/>
                <a:gd name="T52" fmla="*/ 659 w 1618"/>
                <a:gd name="T53" fmla="*/ 129 h 966"/>
                <a:gd name="T54" fmla="*/ 547 w 1618"/>
                <a:gd name="T55" fmla="*/ 170 h 966"/>
                <a:gd name="T56" fmla="*/ 442 w 1618"/>
                <a:gd name="T57" fmla="*/ 217 h 966"/>
                <a:gd name="T58" fmla="*/ 347 w 1618"/>
                <a:gd name="T59" fmla="*/ 267 h 966"/>
                <a:gd name="T60" fmla="*/ 187 w 1618"/>
                <a:gd name="T61" fmla="*/ 370 h 966"/>
                <a:gd name="T62" fmla="*/ 71 w 1618"/>
                <a:gd name="T63" fmla="*/ 478 h 966"/>
                <a:gd name="T64" fmla="*/ 10 w 1618"/>
                <a:gd name="T65" fmla="*/ 585 h 966"/>
                <a:gd name="T66" fmla="*/ 0 w 1618"/>
                <a:gd name="T67" fmla="*/ 634 h 966"/>
                <a:gd name="T68" fmla="*/ 7 w 1618"/>
                <a:gd name="T69" fmla="*/ 682 h 966"/>
                <a:gd name="T70" fmla="*/ 7 w 1618"/>
                <a:gd name="T71" fmla="*/ 682 h 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618" h="966">
                  <a:moveTo>
                    <a:pt x="7" y="682"/>
                  </a:moveTo>
                  <a:lnTo>
                    <a:pt x="29" y="722"/>
                  </a:lnTo>
                  <a:lnTo>
                    <a:pt x="70" y="761"/>
                  </a:lnTo>
                  <a:lnTo>
                    <a:pt x="198" y="833"/>
                  </a:lnTo>
                  <a:lnTo>
                    <a:pt x="375" y="895"/>
                  </a:lnTo>
                  <a:lnTo>
                    <a:pt x="583" y="940"/>
                  </a:lnTo>
                  <a:lnTo>
                    <a:pt x="805" y="964"/>
                  </a:lnTo>
                  <a:lnTo>
                    <a:pt x="917" y="966"/>
                  </a:lnTo>
                  <a:lnTo>
                    <a:pt x="1026" y="962"/>
                  </a:lnTo>
                  <a:lnTo>
                    <a:pt x="1130" y="949"/>
                  </a:lnTo>
                  <a:lnTo>
                    <a:pt x="1229" y="929"/>
                  </a:lnTo>
                  <a:lnTo>
                    <a:pt x="1317" y="900"/>
                  </a:lnTo>
                  <a:lnTo>
                    <a:pt x="1396" y="861"/>
                  </a:lnTo>
                  <a:lnTo>
                    <a:pt x="1495" y="784"/>
                  </a:lnTo>
                  <a:lnTo>
                    <a:pt x="1566" y="698"/>
                  </a:lnTo>
                  <a:lnTo>
                    <a:pt x="1606" y="602"/>
                  </a:lnTo>
                  <a:lnTo>
                    <a:pt x="1618" y="498"/>
                  </a:lnTo>
                  <a:lnTo>
                    <a:pt x="1601" y="388"/>
                  </a:lnTo>
                  <a:lnTo>
                    <a:pt x="1557" y="272"/>
                  </a:lnTo>
                  <a:lnTo>
                    <a:pt x="1489" y="152"/>
                  </a:lnTo>
                  <a:lnTo>
                    <a:pt x="1396" y="29"/>
                  </a:lnTo>
                  <a:lnTo>
                    <a:pt x="1314" y="0"/>
                  </a:lnTo>
                  <a:lnTo>
                    <a:pt x="1173" y="12"/>
                  </a:lnTo>
                  <a:lnTo>
                    <a:pt x="1036" y="32"/>
                  </a:lnTo>
                  <a:lnTo>
                    <a:pt x="905" y="58"/>
                  </a:lnTo>
                  <a:lnTo>
                    <a:pt x="778" y="91"/>
                  </a:lnTo>
                  <a:lnTo>
                    <a:pt x="659" y="129"/>
                  </a:lnTo>
                  <a:lnTo>
                    <a:pt x="547" y="170"/>
                  </a:lnTo>
                  <a:lnTo>
                    <a:pt x="442" y="217"/>
                  </a:lnTo>
                  <a:lnTo>
                    <a:pt x="347" y="267"/>
                  </a:lnTo>
                  <a:lnTo>
                    <a:pt x="187" y="370"/>
                  </a:lnTo>
                  <a:lnTo>
                    <a:pt x="71" y="478"/>
                  </a:lnTo>
                  <a:lnTo>
                    <a:pt x="10" y="585"/>
                  </a:lnTo>
                  <a:lnTo>
                    <a:pt x="0" y="634"/>
                  </a:lnTo>
                  <a:lnTo>
                    <a:pt x="7" y="682"/>
                  </a:lnTo>
                  <a:lnTo>
                    <a:pt x="7" y="682"/>
                  </a:lnTo>
                </a:path>
              </a:pathLst>
            </a:custGeom>
            <a:noFill/>
            <a:ln w="476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l-PL"/>
            </a:p>
          </p:txBody>
        </p:sp>
        <p:sp>
          <p:nvSpPr>
            <p:cNvPr id="4119" name="Freeform 23">
              <a:extLst>
                <a:ext uri="{FF2B5EF4-FFF2-40B4-BE49-F238E27FC236}">
                  <a16:creationId xmlns:a16="http://schemas.microsoft.com/office/drawing/2014/main" id="{636A4F68-7A12-303D-06F3-3B8BFADDAEFD}"/>
                </a:ext>
              </a:extLst>
            </p:cNvPr>
            <p:cNvSpPr>
              <a:spLocks/>
            </p:cNvSpPr>
            <p:nvPr/>
          </p:nvSpPr>
          <p:spPr bwMode="auto">
            <a:xfrm>
              <a:off x="4366" y="3810"/>
              <a:ext cx="325" cy="296"/>
            </a:xfrm>
            <a:custGeom>
              <a:avLst/>
              <a:gdLst>
                <a:gd name="T0" fmla="*/ 5 w 975"/>
                <a:gd name="T1" fmla="*/ 290 h 889"/>
                <a:gd name="T2" fmla="*/ 0 w 975"/>
                <a:gd name="T3" fmla="*/ 340 h 889"/>
                <a:gd name="T4" fmla="*/ 12 w 975"/>
                <a:gd name="T5" fmla="*/ 393 h 889"/>
                <a:gd name="T6" fmla="*/ 71 w 975"/>
                <a:gd name="T7" fmla="*/ 502 h 889"/>
                <a:gd name="T8" fmla="*/ 172 w 975"/>
                <a:gd name="T9" fmla="*/ 609 h 889"/>
                <a:gd name="T10" fmla="*/ 299 w 975"/>
                <a:gd name="T11" fmla="*/ 710 h 889"/>
                <a:gd name="T12" fmla="*/ 441 w 975"/>
                <a:gd name="T13" fmla="*/ 794 h 889"/>
                <a:gd name="T14" fmla="*/ 585 w 975"/>
                <a:gd name="T15" fmla="*/ 857 h 889"/>
                <a:gd name="T16" fmla="*/ 715 w 975"/>
                <a:gd name="T17" fmla="*/ 889 h 889"/>
                <a:gd name="T18" fmla="*/ 821 w 975"/>
                <a:gd name="T19" fmla="*/ 884 h 889"/>
                <a:gd name="T20" fmla="*/ 893 w 975"/>
                <a:gd name="T21" fmla="*/ 848 h 889"/>
                <a:gd name="T22" fmla="*/ 941 w 975"/>
                <a:gd name="T23" fmla="*/ 790 h 889"/>
                <a:gd name="T24" fmla="*/ 967 w 975"/>
                <a:gd name="T25" fmla="*/ 713 h 889"/>
                <a:gd name="T26" fmla="*/ 975 w 975"/>
                <a:gd name="T27" fmla="*/ 617 h 889"/>
                <a:gd name="T28" fmla="*/ 964 w 975"/>
                <a:gd name="T29" fmla="*/ 503 h 889"/>
                <a:gd name="T30" fmla="*/ 941 w 975"/>
                <a:gd name="T31" fmla="*/ 376 h 889"/>
                <a:gd name="T32" fmla="*/ 906 w 975"/>
                <a:gd name="T33" fmla="*/ 235 h 889"/>
                <a:gd name="T34" fmla="*/ 863 w 975"/>
                <a:gd name="T35" fmla="*/ 83 h 889"/>
                <a:gd name="T36" fmla="*/ 850 w 975"/>
                <a:gd name="T37" fmla="*/ 43 h 889"/>
                <a:gd name="T38" fmla="*/ 821 w 975"/>
                <a:gd name="T39" fmla="*/ 24 h 889"/>
                <a:gd name="T40" fmla="*/ 691 w 975"/>
                <a:gd name="T41" fmla="*/ 2 h 889"/>
                <a:gd name="T42" fmla="*/ 558 w 975"/>
                <a:gd name="T43" fmla="*/ 0 h 889"/>
                <a:gd name="T44" fmla="*/ 428 w 975"/>
                <a:gd name="T45" fmla="*/ 16 h 889"/>
                <a:gd name="T46" fmla="*/ 304 w 975"/>
                <a:gd name="T47" fmla="*/ 49 h 889"/>
                <a:gd name="T48" fmla="*/ 197 w 975"/>
                <a:gd name="T49" fmla="*/ 95 h 889"/>
                <a:gd name="T50" fmla="*/ 107 w 975"/>
                <a:gd name="T51" fmla="*/ 152 h 889"/>
                <a:gd name="T52" fmla="*/ 41 w 975"/>
                <a:gd name="T53" fmla="*/ 217 h 889"/>
                <a:gd name="T54" fmla="*/ 5 w 975"/>
                <a:gd name="T55" fmla="*/ 290 h 8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75" h="889">
                  <a:moveTo>
                    <a:pt x="5" y="290"/>
                  </a:moveTo>
                  <a:lnTo>
                    <a:pt x="0" y="340"/>
                  </a:lnTo>
                  <a:lnTo>
                    <a:pt x="12" y="393"/>
                  </a:lnTo>
                  <a:lnTo>
                    <a:pt x="71" y="502"/>
                  </a:lnTo>
                  <a:lnTo>
                    <a:pt x="172" y="609"/>
                  </a:lnTo>
                  <a:lnTo>
                    <a:pt x="299" y="710"/>
                  </a:lnTo>
                  <a:lnTo>
                    <a:pt x="441" y="794"/>
                  </a:lnTo>
                  <a:lnTo>
                    <a:pt x="585" y="857"/>
                  </a:lnTo>
                  <a:lnTo>
                    <a:pt x="715" y="889"/>
                  </a:lnTo>
                  <a:lnTo>
                    <a:pt x="821" y="884"/>
                  </a:lnTo>
                  <a:lnTo>
                    <a:pt x="893" y="848"/>
                  </a:lnTo>
                  <a:lnTo>
                    <a:pt x="941" y="790"/>
                  </a:lnTo>
                  <a:lnTo>
                    <a:pt x="967" y="713"/>
                  </a:lnTo>
                  <a:lnTo>
                    <a:pt x="975" y="617"/>
                  </a:lnTo>
                  <a:lnTo>
                    <a:pt x="964" y="503"/>
                  </a:lnTo>
                  <a:lnTo>
                    <a:pt x="941" y="376"/>
                  </a:lnTo>
                  <a:lnTo>
                    <a:pt x="906" y="235"/>
                  </a:lnTo>
                  <a:lnTo>
                    <a:pt x="863" y="83"/>
                  </a:lnTo>
                  <a:lnTo>
                    <a:pt x="850" y="43"/>
                  </a:lnTo>
                  <a:lnTo>
                    <a:pt x="821" y="24"/>
                  </a:lnTo>
                  <a:lnTo>
                    <a:pt x="691" y="2"/>
                  </a:lnTo>
                  <a:lnTo>
                    <a:pt x="558" y="0"/>
                  </a:lnTo>
                  <a:lnTo>
                    <a:pt x="428" y="16"/>
                  </a:lnTo>
                  <a:lnTo>
                    <a:pt x="304" y="49"/>
                  </a:lnTo>
                  <a:lnTo>
                    <a:pt x="197" y="95"/>
                  </a:lnTo>
                  <a:lnTo>
                    <a:pt x="107" y="152"/>
                  </a:lnTo>
                  <a:lnTo>
                    <a:pt x="41" y="217"/>
                  </a:lnTo>
                  <a:lnTo>
                    <a:pt x="5" y="29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l-PL"/>
            </a:p>
          </p:txBody>
        </p:sp>
        <p:sp>
          <p:nvSpPr>
            <p:cNvPr id="4120" name="Freeform 24">
              <a:extLst>
                <a:ext uri="{FF2B5EF4-FFF2-40B4-BE49-F238E27FC236}">
                  <a16:creationId xmlns:a16="http://schemas.microsoft.com/office/drawing/2014/main" id="{41AE4A96-1C19-1A3A-3F5A-268241A4EC79}"/>
                </a:ext>
              </a:extLst>
            </p:cNvPr>
            <p:cNvSpPr>
              <a:spLocks/>
            </p:cNvSpPr>
            <p:nvPr/>
          </p:nvSpPr>
          <p:spPr bwMode="auto">
            <a:xfrm>
              <a:off x="4366" y="3810"/>
              <a:ext cx="325" cy="296"/>
            </a:xfrm>
            <a:custGeom>
              <a:avLst/>
              <a:gdLst>
                <a:gd name="T0" fmla="*/ 5 w 975"/>
                <a:gd name="T1" fmla="*/ 290 h 889"/>
                <a:gd name="T2" fmla="*/ 0 w 975"/>
                <a:gd name="T3" fmla="*/ 340 h 889"/>
                <a:gd name="T4" fmla="*/ 12 w 975"/>
                <a:gd name="T5" fmla="*/ 393 h 889"/>
                <a:gd name="T6" fmla="*/ 71 w 975"/>
                <a:gd name="T7" fmla="*/ 502 h 889"/>
                <a:gd name="T8" fmla="*/ 172 w 975"/>
                <a:gd name="T9" fmla="*/ 609 h 889"/>
                <a:gd name="T10" fmla="*/ 299 w 975"/>
                <a:gd name="T11" fmla="*/ 710 h 889"/>
                <a:gd name="T12" fmla="*/ 441 w 975"/>
                <a:gd name="T13" fmla="*/ 794 h 889"/>
                <a:gd name="T14" fmla="*/ 585 w 975"/>
                <a:gd name="T15" fmla="*/ 857 h 889"/>
                <a:gd name="T16" fmla="*/ 715 w 975"/>
                <a:gd name="T17" fmla="*/ 889 h 889"/>
                <a:gd name="T18" fmla="*/ 821 w 975"/>
                <a:gd name="T19" fmla="*/ 884 h 889"/>
                <a:gd name="T20" fmla="*/ 893 w 975"/>
                <a:gd name="T21" fmla="*/ 848 h 889"/>
                <a:gd name="T22" fmla="*/ 941 w 975"/>
                <a:gd name="T23" fmla="*/ 790 h 889"/>
                <a:gd name="T24" fmla="*/ 967 w 975"/>
                <a:gd name="T25" fmla="*/ 713 h 889"/>
                <a:gd name="T26" fmla="*/ 975 w 975"/>
                <a:gd name="T27" fmla="*/ 617 h 889"/>
                <a:gd name="T28" fmla="*/ 964 w 975"/>
                <a:gd name="T29" fmla="*/ 503 h 889"/>
                <a:gd name="T30" fmla="*/ 941 w 975"/>
                <a:gd name="T31" fmla="*/ 376 h 889"/>
                <a:gd name="T32" fmla="*/ 906 w 975"/>
                <a:gd name="T33" fmla="*/ 235 h 889"/>
                <a:gd name="T34" fmla="*/ 863 w 975"/>
                <a:gd name="T35" fmla="*/ 83 h 889"/>
                <a:gd name="T36" fmla="*/ 850 w 975"/>
                <a:gd name="T37" fmla="*/ 43 h 889"/>
                <a:gd name="T38" fmla="*/ 821 w 975"/>
                <a:gd name="T39" fmla="*/ 24 h 889"/>
                <a:gd name="T40" fmla="*/ 691 w 975"/>
                <a:gd name="T41" fmla="*/ 2 h 889"/>
                <a:gd name="T42" fmla="*/ 558 w 975"/>
                <a:gd name="T43" fmla="*/ 0 h 889"/>
                <a:gd name="T44" fmla="*/ 428 w 975"/>
                <a:gd name="T45" fmla="*/ 16 h 889"/>
                <a:gd name="T46" fmla="*/ 304 w 975"/>
                <a:gd name="T47" fmla="*/ 49 h 889"/>
                <a:gd name="T48" fmla="*/ 197 w 975"/>
                <a:gd name="T49" fmla="*/ 95 h 889"/>
                <a:gd name="T50" fmla="*/ 107 w 975"/>
                <a:gd name="T51" fmla="*/ 152 h 889"/>
                <a:gd name="T52" fmla="*/ 41 w 975"/>
                <a:gd name="T53" fmla="*/ 217 h 889"/>
                <a:gd name="T54" fmla="*/ 5 w 975"/>
                <a:gd name="T55" fmla="*/ 290 h 889"/>
                <a:gd name="T56" fmla="*/ 5 w 975"/>
                <a:gd name="T57" fmla="*/ 290 h 8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75" h="889">
                  <a:moveTo>
                    <a:pt x="5" y="290"/>
                  </a:moveTo>
                  <a:lnTo>
                    <a:pt x="0" y="340"/>
                  </a:lnTo>
                  <a:lnTo>
                    <a:pt x="12" y="393"/>
                  </a:lnTo>
                  <a:lnTo>
                    <a:pt x="71" y="502"/>
                  </a:lnTo>
                  <a:lnTo>
                    <a:pt x="172" y="609"/>
                  </a:lnTo>
                  <a:lnTo>
                    <a:pt x="299" y="710"/>
                  </a:lnTo>
                  <a:lnTo>
                    <a:pt x="441" y="794"/>
                  </a:lnTo>
                  <a:lnTo>
                    <a:pt x="585" y="857"/>
                  </a:lnTo>
                  <a:lnTo>
                    <a:pt x="715" y="889"/>
                  </a:lnTo>
                  <a:lnTo>
                    <a:pt x="821" y="884"/>
                  </a:lnTo>
                  <a:lnTo>
                    <a:pt x="893" y="848"/>
                  </a:lnTo>
                  <a:lnTo>
                    <a:pt x="941" y="790"/>
                  </a:lnTo>
                  <a:lnTo>
                    <a:pt x="967" y="713"/>
                  </a:lnTo>
                  <a:lnTo>
                    <a:pt x="975" y="617"/>
                  </a:lnTo>
                  <a:lnTo>
                    <a:pt x="964" y="503"/>
                  </a:lnTo>
                  <a:lnTo>
                    <a:pt x="941" y="376"/>
                  </a:lnTo>
                  <a:lnTo>
                    <a:pt x="906" y="235"/>
                  </a:lnTo>
                  <a:lnTo>
                    <a:pt x="863" y="83"/>
                  </a:lnTo>
                  <a:lnTo>
                    <a:pt x="850" y="43"/>
                  </a:lnTo>
                  <a:lnTo>
                    <a:pt x="821" y="24"/>
                  </a:lnTo>
                  <a:lnTo>
                    <a:pt x="691" y="2"/>
                  </a:lnTo>
                  <a:lnTo>
                    <a:pt x="558" y="0"/>
                  </a:lnTo>
                  <a:lnTo>
                    <a:pt x="428" y="16"/>
                  </a:lnTo>
                  <a:lnTo>
                    <a:pt x="304" y="49"/>
                  </a:lnTo>
                  <a:lnTo>
                    <a:pt x="197" y="95"/>
                  </a:lnTo>
                  <a:lnTo>
                    <a:pt x="107" y="152"/>
                  </a:lnTo>
                  <a:lnTo>
                    <a:pt x="41" y="217"/>
                  </a:lnTo>
                  <a:lnTo>
                    <a:pt x="5" y="290"/>
                  </a:lnTo>
                  <a:lnTo>
                    <a:pt x="5" y="290"/>
                  </a:lnTo>
                </a:path>
              </a:pathLst>
            </a:custGeom>
            <a:noFill/>
            <a:ln w="476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l-PL"/>
            </a:p>
          </p:txBody>
        </p:sp>
        <p:sp>
          <p:nvSpPr>
            <p:cNvPr id="4121" name="Freeform 25">
              <a:extLst>
                <a:ext uri="{FF2B5EF4-FFF2-40B4-BE49-F238E27FC236}">
                  <a16:creationId xmlns:a16="http://schemas.microsoft.com/office/drawing/2014/main" id="{0B9FD54B-65E4-E2C2-6439-E8B1433B5767}"/>
                </a:ext>
              </a:extLst>
            </p:cNvPr>
            <p:cNvSpPr>
              <a:spLocks/>
            </p:cNvSpPr>
            <p:nvPr/>
          </p:nvSpPr>
          <p:spPr bwMode="auto">
            <a:xfrm>
              <a:off x="4628" y="3085"/>
              <a:ext cx="472" cy="295"/>
            </a:xfrm>
            <a:custGeom>
              <a:avLst/>
              <a:gdLst>
                <a:gd name="T0" fmla="*/ 0 w 1415"/>
                <a:gd name="T1" fmla="*/ 319 h 887"/>
                <a:gd name="T2" fmla="*/ 11 w 1415"/>
                <a:gd name="T3" fmla="*/ 373 h 887"/>
                <a:gd name="T4" fmla="*/ 45 w 1415"/>
                <a:gd name="T5" fmla="*/ 428 h 887"/>
                <a:gd name="T6" fmla="*/ 100 w 1415"/>
                <a:gd name="T7" fmla="*/ 485 h 887"/>
                <a:gd name="T8" fmla="*/ 173 w 1415"/>
                <a:gd name="T9" fmla="*/ 543 h 887"/>
                <a:gd name="T10" fmla="*/ 259 w 1415"/>
                <a:gd name="T11" fmla="*/ 598 h 887"/>
                <a:gd name="T12" fmla="*/ 359 w 1415"/>
                <a:gd name="T13" fmla="*/ 653 h 887"/>
                <a:gd name="T14" fmla="*/ 581 w 1415"/>
                <a:gd name="T15" fmla="*/ 750 h 887"/>
                <a:gd name="T16" fmla="*/ 696 w 1415"/>
                <a:gd name="T17" fmla="*/ 793 h 887"/>
                <a:gd name="T18" fmla="*/ 813 w 1415"/>
                <a:gd name="T19" fmla="*/ 828 h 887"/>
                <a:gd name="T20" fmla="*/ 927 w 1415"/>
                <a:gd name="T21" fmla="*/ 856 h 887"/>
                <a:gd name="T22" fmla="*/ 1034 w 1415"/>
                <a:gd name="T23" fmla="*/ 876 h 887"/>
                <a:gd name="T24" fmla="*/ 1132 w 1415"/>
                <a:gd name="T25" fmla="*/ 887 h 887"/>
                <a:gd name="T26" fmla="*/ 1220 w 1415"/>
                <a:gd name="T27" fmla="*/ 887 h 887"/>
                <a:gd name="T28" fmla="*/ 1293 w 1415"/>
                <a:gd name="T29" fmla="*/ 876 h 887"/>
                <a:gd name="T30" fmla="*/ 1347 w 1415"/>
                <a:gd name="T31" fmla="*/ 854 h 887"/>
                <a:gd name="T32" fmla="*/ 1400 w 1415"/>
                <a:gd name="T33" fmla="*/ 785 h 887"/>
                <a:gd name="T34" fmla="*/ 1415 w 1415"/>
                <a:gd name="T35" fmla="*/ 687 h 887"/>
                <a:gd name="T36" fmla="*/ 1395 w 1415"/>
                <a:gd name="T37" fmla="*/ 567 h 887"/>
                <a:gd name="T38" fmla="*/ 1341 w 1415"/>
                <a:gd name="T39" fmla="*/ 435 h 887"/>
                <a:gd name="T40" fmla="*/ 1257 w 1415"/>
                <a:gd name="T41" fmla="*/ 304 h 887"/>
                <a:gd name="T42" fmla="*/ 1148 w 1415"/>
                <a:gd name="T43" fmla="*/ 185 h 887"/>
                <a:gd name="T44" fmla="*/ 1084 w 1415"/>
                <a:gd name="T45" fmla="*/ 132 h 887"/>
                <a:gd name="T46" fmla="*/ 1013 w 1415"/>
                <a:gd name="T47" fmla="*/ 88 h 887"/>
                <a:gd name="T48" fmla="*/ 938 w 1415"/>
                <a:gd name="T49" fmla="*/ 50 h 887"/>
                <a:gd name="T50" fmla="*/ 857 w 1415"/>
                <a:gd name="T51" fmla="*/ 22 h 887"/>
                <a:gd name="T52" fmla="*/ 722 w 1415"/>
                <a:gd name="T53" fmla="*/ 0 h 887"/>
                <a:gd name="T54" fmla="*/ 581 w 1415"/>
                <a:gd name="T55" fmla="*/ 4 h 887"/>
                <a:gd name="T56" fmla="*/ 438 w 1415"/>
                <a:gd name="T57" fmla="*/ 30 h 887"/>
                <a:gd name="T58" fmla="*/ 304 w 1415"/>
                <a:gd name="T59" fmla="*/ 71 h 887"/>
                <a:gd name="T60" fmla="*/ 184 w 1415"/>
                <a:gd name="T61" fmla="*/ 124 h 887"/>
                <a:gd name="T62" fmla="*/ 89 w 1415"/>
                <a:gd name="T63" fmla="*/ 186 h 887"/>
                <a:gd name="T64" fmla="*/ 25 w 1415"/>
                <a:gd name="T65" fmla="*/ 253 h 887"/>
                <a:gd name="T66" fmla="*/ 0 w 1415"/>
                <a:gd name="T67" fmla="*/ 319 h 8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415" h="887">
                  <a:moveTo>
                    <a:pt x="0" y="319"/>
                  </a:moveTo>
                  <a:lnTo>
                    <a:pt x="11" y="373"/>
                  </a:lnTo>
                  <a:lnTo>
                    <a:pt x="45" y="428"/>
                  </a:lnTo>
                  <a:lnTo>
                    <a:pt x="100" y="485"/>
                  </a:lnTo>
                  <a:lnTo>
                    <a:pt x="173" y="543"/>
                  </a:lnTo>
                  <a:lnTo>
                    <a:pt x="259" y="598"/>
                  </a:lnTo>
                  <a:lnTo>
                    <a:pt x="359" y="653"/>
                  </a:lnTo>
                  <a:lnTo>
                    <a:pt x="581" y="750"/>
                  </a:lnTo>
                  <a:lnTo>
                    <a:pt x="696" y="793"/>
                  </a:lnTo>
                  <a:lnTo>
                    <a:pt x="813" y="828"/>
                  </a:lnTo>
                  <a:lnTo>
                    <a:pt x="927" y="856"/>
                  </a:lnTo>
                  <a:lnTo>
                    <a:pt x="1034" y="876"/>
                  </a:lnTo>
                  <a:lnTo>
                    <a:pt x="1132" y="887"/>
                  </a:lnTo>
                  <a:lnTo>
                    <a:pt x="1220" y="887"/>
                  </a:lnTo>
                  <a:lnTo>
                    <a:pt x="1293" y="876"/>
                  </a:lnTo>
                  <a:lnTo>
                    <a:pt x="1347" y="854"/>
                  </a:lnTo>
                  <a:lnTo>
                    <a:pt x="1400" y="785"/>
                  </a:lnTo>
                  <a:lnTo>
                    <a:pt x="1415" y="687"/>
                  </a:lnTo>
                  <a:lnTo>
                    <a:pt x="1395" y="567"/>
                  </a:lnTo>
                  <a:lnTo>
                    <a:pt x="1341" y="435"/>
                  </a:lnTo>
                  <a:lnTo>
                    <a:pt x="1257" y="304"/>
                  </a:lnTo>
                  <a:lnTo>
                    <a:pt x="1148" y="185"/>
                  </a:lnTo>
                  <a:lnTo>
                    <a:pt x="1084" y="132"/>
                  </a:lnTo>
                  <a:lnTo>
                    <a:pt x="1013" y="88"/>
                  </a:lnTo>
                  <a:lnTo>
                    <a:pt x="938" y="50"/>
                  </a:lnTo>
                  <a:lnTo>
                    <a:pt x="857" y="22"/>
                  </a:lnTo>
                  <a:lnTo>
                    <a:pt x="722" y="0"/>
                  </a:lnTo>
                  <a:lnTo>
                    <a:pt x="581" y="4"/>
                  </a:lnTo>
                  <a:lnTo>
                    <a:pt x="438" y="30"/>
                  </a:lnTo>
                  <a:lnTo>
                    <a:pt x="304" y="71"/>
                  </a:lnTo>
                  <a:lnTo>
                    <a:pt x="184" y="124"/>
                  </a:lnTo>
                  <a:lnTo>
                    <a:pt x="89" y="186"/>
                  </a:lnTo>
                  <a:lnTo>
                    <a:pt x="25" y="253"/>
                  </a:lnTo>
                  <a:lnTo>
                    <a:pt x="0" y="31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l-PL"/>
            </a:p>
          </p:txBody>
        </p:sp>
        <p:sp>
          <p:nvSpPr>
            <p:cNvPr id="4122" name="Freeform 26">
              <a:extLst>
                <a:ext uri="{FF2B5EF4-FFF2-40B4-BE49-F238E27FC236}">
                  <a16:creationId xmlns:a16="http://schemas.microsoft.com/office/drawing/2014/main" id="{09AC2D46-A5B7-1E8B-4DE2-CDF2DD74891E}"/>
                </a:ext>
              </a:extLst>
            </p:cNvPr>
            <p:cNvSpPr>
              <a:spLocks/>
            </p:cNvSpPr>
            <p:nvPr/>
          </p:nvSpPr>
          <p:spPr bwMode="auto">
            <a:xfrm>
              <a:off x="4628" y="3085"/>
              <a:ext cx="472" cy="295"/>
            </a:xfrm>
            <a:custGeom>
              <a:avLst/>
              <a:gdLst>
                <a:gd name="T0" fmla="*/ 0 w 1415"/>
                <a:gd name="T1" fmla="*/ 319 h 887"/>
                <a:gd name="T2" fmla="*/ 11 w 1415"/>
                <a:gd name="T3" fmla="*/ 373 h 887"/>
                <a:gd name="T4" fmla="*/ 45 w 1415"/>
                <a:gd name="T5" fmla="*/ 428 h 887"/>
                <a:gd name="T6" fmla="*/ 100 w 1415"/>
                <a:gd name="T7" fmla="*/ 485 h 887"/>
                <a:gd name="T8" fmla="*/ 173 w 1415"/>
                <a:gd name="T9" fmla="*/ 543 h 887"/>
                <a:gd name="T10" fmla="*/ 259 w 1415"/>
                <a:gd name="T11" fmla="*/ 598 h 887"/>
                <a:gd name="T12" fmla="*/ 359 w 1415"/>
                <a:gd name="T13" fmla="*/ 653 h 887"/>
                <a:gd name="T14" fmla="*/ 581 w 1415"/>
                <a:gd name="T15" fmla="*/ 750 h 887"/>
                <a:gd name="T16" fmla="*/ 696 w 1415"/>
                <a:gd name="T17" fmla="*/ 793 h 887"/>
                <a:gd name="T18" fmla="*/ 813 w 1415"/>
                <a:gd name="T19" fmla="*/ 828 h 887"/>
                <a:gd name="T20" fmla="*/ 927 w 1415"/>
                <a:gd name="T21" fmla="*/ 856 h 887"/>
                <a:gd name="T22" fmla="*/ 1034 w 1415"/>
                <a:gd name="T23" fmla="*/ 876 h 887"/>
                <a:gd name="T24" fmla="*/ 1132 w 1415"/>
                <a:gd name="T25" fmla="*/ 887 h 887"/>
                <a:gd name="T26" fmla="*/ 1220 w 1415"/>
                <a:gd name="T27" fmla="*/ 887 h 887"/>
                <a:gd name="T28" fmla="*/ 1293 w 1415"/>
                <a:gd name="T29" fmla="*/ 876 h 887"/>
                <a:gd name="T30" fmla="*/ 1347 w 1415"/>
                <a:gd name="T31" fmla="*/ 854 h 887"/>
                <a:gd name="T32" fmla="*/ 1400 w 1415"/>
                <a:gd name="T33" fmla="*/ 785 h 887"/>
                <a:gd name="T34" fmla="*/ 1415 w 1415"/>
                <a:gd name="T35" fmla="*/ 687 h 887"/>
                <a:gd name="T36" fmla="*/ 1395 w 1415"/>
                <a:gd name="T37" fmla="*/ 567 h 887"/>
                <a:gd name="T38" fmla="*/ 1341 w 1415"/>
                <a:gd name="T39" fmla="*/ 435 h 887"/>
                <a:gd name="T40" fmla="*/ 1257 w 1415"/>
                <a:gd name="T41" fmla="*/ 304 h 887"/>
                <a:gd name="T42" fmla="*/ 1148 w 1415"/>
                <a:gd name="T43" fmla="*/ 185 h 887"/>
                <a:gd name="T44" fmla="*/ 1084 w 1415"/>
                <a:gd name="T45" fmla="*/ 132 h 887"/>
                <a:gd name="T46" fmla="*/ 1013 w 1415"/>
                <a:gd name="T47" fmla="*/ 88 h 887"/>
                <a:gd name="T48" fmla="*/ 938 w 1415"/>
                <a:gd name="T49" fmla="*/ 50 h 887"/>
                <a:gd name="T50" fmla="*/ 857 w 1415"/>
                <a:gd name="T51" fmla="*/ 22 h 887"/>
                <a:gd name="T52" fmla="*/ 722 w 1415"/>
                <a:gd name="T53" fmla="*/ 0 h 887"/>
                <a:gd name="T54" fmla="*/ 581 w 1415"/>
                <a:gd name="T55" fmla="*/ 4 h 887"/>
                <a:gd name="T56" fmla="*/ 438 w 1415"/>
                <a:gd name="T57" fmla="*/ 30 h 887"/>
                <a:gd name="T58" fmla="*/ 304 w 1415"/>
                <a:gd name="T59" fmla="*/ 71 h 887"/>
                <a:gd name="T60" fmla="*/ 184 w 1415"/>
                <a:gd name="T61" fmla="*/ 124 h 887"/>
                <a:gd name="T62" fmla="*/ 89 w 1415"/>
                <a:gd name="T63" fmla="*/ 186 h 887"/>
                <a:gd name="T64" fmla="*/ 25 w 1415"/>
                <a:gd name="T65" fmla="*/ 253 h 887"/>
                <a:gd name="T66" fmla="*/ 0 w 1415"/>
                <a:gd name="T67" fmla="*/ 319 h 887"/>
                <a:gd name="T68" fmla="*/ 0 w 1415"/>
                <a:gd name="T69" fmla="*/ 319 h 8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15" h="887">
                  <a:moveTo>
                    <a:pt x="0" y="319"/>
                  </a:moveTo>
                  <a:lnTo>
                    <a:pt x="11" y="373"/>
                  </a:lnTo>
                  <a:lnTo>
                    <a:pt x="45" y="428"/>
                  </a:lnTo>
                  <a:lnTo>
                    <a:pt x="100" y="485"/>
                  </a:lnTo>
                  <a:lnTo>
                    <a:pt x="173" y="543"/>
                  </a:lnTo>
                  <a:lnTo>
                    <a:pt x="259" y="598"/>
                  </a:lnTo>
                  <a:lnTo>
                    <a:pt x="359" y="653"/>
                  </a:lnTo>
                  <a:lnTo>
                    <a:pt x="581" y="750"/>
                  </a:lnTo>
                  <a:lnTo>
                    <a:pt x="696" y="793"/>
                  </a:lnTo>
                  <a:lnTo>
                    <a:pt x="813" y="828"/>
                  </a:lnTo>
                  <a:lnTo>
                    <a:pt x="927" y="856"/>
                  </a:lnTo>
                  <a:lnTo>
                    <a:pt x="1034" y="876"/>
                  </a:lnTo>
                  <a:lnTo>
                    <a:pt x="1132" y="887"/>
                  </a:lnTo>
                  <a:lnTo>
                    <a:pt x="1220" y="887"/>
                  </a:lnTo>
                  <a:lnTo>
                    <a:pt x="1293" y="876"/>
                  </a:lnTo>
                  <a:lnTo>
                    <a:pt x="1347" y="854"/>
                  </a:lnTo>
                  <a:lnTo>
                    <a:pt x="1400" y="785"/>
                  </a:lnTo>
                  <a:lnTo>
                    <a:pt x="1415" y="687"/>
                  </a:lnTo>
                  <a:lnTo>
                    <a:pt x="1395" y="567"/>
                  </a:lnTo>
                  <a:lnTo>
                    <a:pt x="1341" y="435"/>
                  </a:lnTo>
                  <a:lnTo>
                    <a:pt x="1257" y="304"/>
                  </a:lnTo>
                  <a:lnTo>
                    <a:pt x="1148" y="185"/>
                  </a:lnTo>
                  <a:lnTo>
                    <a:pt x="1084" y="132"/>
                  </a:lnTo>
                  <a:lnTo>
                    <a:pt x="1013" y="88"/>
                  </a:lnTo>
                  <a:lnTo>
                    <a:pt x="938" y="50"/>
                  </a:lnTo>
                  <a:lnTo>
                    <a:pt x="857" y="22"/>
                  </a:lnTo>
                  <a:lnTo>
                    <a:pt x="722" y="0"/>
                  </a:lnTo>
                  <a:lnTo>
                    <a:pt x="581" y="4"/>
                  </a:lnTo>
                  <a:lnTo>
                    <a:pt x="438" y="30"/>
                  </a:lnTo>
                  <a:lnTo>
                    <a:pt x="304" y="71"/>
                  </a:lnTo>
                  <a:lnTo>
                    <a:pt x="184" y="124"/>
                  </a:lnTo>
                  <a:lnTo>
                    <a:pt x="89" y="186"/>
                  </a:lnTo>
                  <a:lnTo>
                    <a:pt x="25" y="253"/>
                  </a:lnTo>
                  <a:lnTo>
                    <a:pt x="0" y="319"/>
                  </a:lnTo>
                  <a:lnTo>
                    <a:pt x="0" y="319"/>
                  </a:lnTo>
                </a:path>
              </a:pathLst>
            </a:custGeom>
            <a:noFill/>
            <a:ln w="476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l-PL"/>
            </a:p>
          </p:txBody>
        </p:sp>
        <p:sp>
          <p:nvSpPr>
            <p:cNvPr id="4123" name="Freeform 27">
              <a:extLst>
                <a:ext uri="{FF2B5EF4-FFF2-40B4-BE49-F238E27FC236}">
                  <a16:creationId xmlns:a16="http://schemas.microsoft.com/office/drawing/2014/main" id="{3BBA0A3C-44E8-AE47-0C11-B6F5C5A26603}"/>
                </a:ext>
              </a:extLst>
            </p:cNvPr>
            <p:cNvSpPr>
              <a:spLocks/>
            </p:cNvSpPr>
            <p:nvPr/>
          </p:nvSpPr>
          <p:spPr bwMode="auto">
            <a:xfrm>
              <a:off x="4776" y="3806"/>
              <a:ext cx="426" cy="321"/>
            </a:xfrm>
            <a:custGeom>
              <a:avLst/>
              <a:gdLst>
                <a:gd name="T0" fmla="*/ 894 w 1278"/>
                <a:gd name="T1" fmla="*/ 0 h 962"/>
                <a:gd name="T2" fmla="*/ 976 w 1278"/>
                <a:gd name="T3" fmla="*/ 14 h 962"/>
                <a:gd name="T4" fmla="*/ 1054 w 1278"/>
                <a:gd name="T5" fmla="*/ 49 h 962"/>
                <a:gd name="T6" fmla="*/ 1128 w 1278"/>
                <a:gd name="T7" fmla="*/ 100 h 962"/>
                <a:gd name="T8" fmla="*/ 1190 w 1278"/>
                <a:gd name="T9" fmla="*/ 165 h 962"/>
                <a:gd name="T10" fmla="*/ 1239 w 1278"/>
                <a:gd name="T11" fmla="*/ 239 h 962"/>
                <a:gd name="T12" fmla="*/ 1269 w 1278"/>
                <a:gd name="T13" fmla="*/ 318 h 962"/>
                <a:gd name="T14" fmla="*/ 1278 w 1278"/>
                <a:gd name="T15" fmla="*/ 397 h 962"/>
                <a:gd name="T16" fmla="*/ 1262 w 1278"/>
                <a:gd name="T17" fmla="*/ 475 h 962"/>
                <a:gd name="T18" fmla="*/ 1224 w 1278"/>
                <a:gd name="T19" fmla="*/ 541 h 962"/>
                <a:gd name="T20" fmla="*/ 1172 w 1278"/>
                <a:gd name="T21" fmla="*/ 604 h 962"/>
                <a:gd name="T22" fmla="*/ 1107 w 1278"/>
                <a:gd name="T23" fmla="*/ 663 h 962"/>
                <a:gd name="T24" fmla="*/ 1030 w 1278"/>
                <a:gd name="T25" fmla="*/ 717 h 962"/>
                <a:gd name="T26" fmla="*/ 945 w 1278"/>
                <a:gd name="T27" fmla="*/ 767 h 962"/>
                <a:gd name="T28" fmla="*/ 852 w 1278"/>
                <a:gd name="T29" fmla="*/ 813 h 962"/>
                <a:gd name="T30" fmla="*/ 657 w 1278"/>
                <a:gd name="T31" fmla="*/ 887 h 962"/>
                <a:gd name="T32" fmla="*/ 460 w 1278"/>
                <a:gd name="T33" fmla="*/ 937 h 962"/>
                <a:gd name="T34" fmla="*/ 279 w 1278"/>
                <a:gd name="T35" fmla="*/ 962 h 962"/>
                <a:gd name="T36" fmla="*/ 132 w 1278"/>
                <a:gd name="T37" fmla="*/ 957 h 962"/>
                <a:gd name="T38" fmla="*/ 77 w 1278"/>
                <a:gd name="T39" fmla="*/ 943 h 962"/>
                <a:gd name="T40" fmla="*/ 37 w 1278"/>
                <a:gd name="T41" fmla="*/ 921 h 962"/>
                <a:gd name="T42" fmla="*/ 11 w 1278"/>
                <a:gd name="T43" fmla="*/ 884 h 962"/>
                <a:gd name="T44" fmla="*/ 0 w 1278"/>
                <a:gd name="T45" fmla="*/ 834 h 962"/>
                <a:gd name="T46" fmla="*/ 8 w 1278"/>
                <a:gd name="T47" fmla="*/ 775 h 962"/>
                <a:gd name="T48" fmla="*/ 29 w 1278"/>
                <a:gd name="T49" fmla="*/ 707 h 962"/>
                <a:gd name="T50" fmla="*/ 63 w 1278"/>
                <a:gd name="T51" fmla="*/ 633 h 962"/>
                <a:gd name="T52" fmla="*/ 108 w 1278"/>
                <a:gd name="T53" fmla="*/ 555 h 962"/>
                <a:gd name="T54" fmla="*/ 163 w 1278"/>
                <a:gd name="T55" fmla="*/ 476 h 962"/>
                <a:gd name="T56" fmla="*/ 228 w 1278"/>
                <a:gd name="T57" fmla="*/ 395 h 962"/>
                <a:gd name="T58" fmla="*/ 299 w 1278"/>
                <a:gd name="T59" fmla="*/ 317 h 962"/>
                <a:gd name="T60" fmla="*/ 378 w 1278"/>
                <a:gd name="T61" fmla="*/ 243 h 962"/>
                <a:gd name="T62" fmla="*/ 461 w 1278"/>
                <a:gd name="T63" fmla="*/ 175 h 962"/>
                <a:gd name="T64" fmla="*/ 547 w 1278"/>
                <a:gd name="T65" fmla="*/ 115 h 962"/>
                <a:gd name="T66" fmla="*/ 634 w 1278"/>
                <a:gd name="T67" fmla="*/ 65 h 962"/>
                <a:gd name="T68" fmla="*/ 722 w 1278"/>
                <a:gd name="T69" fmla="*/ 28 h 962"/>
                <a:gd name="T70" fmla="*/ 809 w 1278"/>
                <a:gd name="T71" fmla="*/ 5 h 962"/>
                <a:gd name="T72" fmla="*/ 894 w 1278"/>
                <a:gd name="T73" fmla="*/ 0 h 9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278" h="962">
                  <a:moveTo>
                    <a:pt x="894" y="0"/>
                  </a:moveTo>
                  <a:lnTo>
                    <a:pt x="976" y="14"/>
                  </a:lnTo>
                  <a:lnTo>
                    <a:pt x="1054" y="49"/>
                  </a:lnTo>
                  <a:lnTo>
                    <a:pt x="1128" y="100"/>
                  </a:lnTo>
                  <a:lnTo>
                    <a:pt x="1190" y="165"/>
                  </a:lnTo>
                  <a:lnTo>
                    <a:pt x="1239" y="239"/>
                  </a:lnTo>
                  <a:lnTo>
                    <a:pt x="1269" y="318"/>
                  </a:lnTo>
                  <a:lnTo>
                    <a:pt x="1278" y="397"/>
                  </a:lnTo>
                  <a:lnTo>
                    <a:pt x="1262" y="475"/>
                  </a:lnTo>
                  <a:lnTo>
                    <a:pt x="1224" y="541"/>
                  </a:lnTo>
                  <a:lnTo>
                    <a:pt x="1172" y="604"/>
                  </a:lnTo>
                  <a:lnTo>
                    <a:pt x="1107" y="663"/>
                  </a:lnTo>
                  <a:lnTo>
                    <a:pt x="1030" y="717"/>
                  </a:lnTo>
                  <a:lnTo>
                    <a:pt x="945" y="767"/>
                  </a:lnTo>
                  <a:lnTo>
                    <a:pt x="852" y="813"/>
                  </a:lnTo>
                  <a:lnTo>
                    <a:pt x="657" y="887"/>
                  </a:lnTo>
                  <a:lnTo>
                    <a:pt x="460" y="937"/>
                  </a:lnTo>
                  <a:lnTo>
                    <a:pt x="279" y="962"/>
                  </a:lnTo>
                  <a:lnTo>
                    <a:pt x="132" y="957"/>
                  </a:lnTo>
                  <a:lnTo>
                    <a:pt x="77" y="943"/>
                  </a:lnTo>
                  <a:lnTo>
                    <a:pt x="37" y="921"/>
                  </a:lnTo>
                  <a:lnTo>
                    <a:pt x="11" y="884"/>
                  </a:lnTo>
                  <a:lnTo>
                    <a:pt x="0" y="834"/>
                  </a:lnTo>
                  <a:lnTo>
                    <a:pt x="8" y="775"/>
                  </a:lnTo>
                  <a:lnTo>
                    <a:pt x="29" y="707"/>
                  </a:lnTo>
                  <a:lnTo>
                    <a:pt x="63" y="633"/>
                  </a:lnTo>
                  <a:lnTo>
                    <a:pt x="108" y="555"/>
                  </a:lnTo>
                  <a:lnTo>
                    <a:pt x="163" y="476"/>
                  </a:lnTo>
                  <a:lnTo>
                    <a:pt x="228" y="395"/>
                  </a:lnTo>
                  <a:lnTo>
                    <a:pt x="299" y="317"/>
                  </a:lnTo>
                  <a:lnTo>
                    <a:pt x="378" y="243"/>
                  </a:lnTo>
                  <a:lnTo>
                    <a:pt x="461" y="175"/>
                  </a:lnTo>
                  <a:lnTo>
                    <a:pt x="547" y="115"/>
                  </a:lnTo>
                  <a:lnTo>
                    <a:pt x="634" y="65"/>
                  </a:lnTo>
                  <a:lnTo>
                    <a:pt x="722" y="28"/>
                  </a:lnTo>
                  <a:lnTo>
                    <a:pt x="809" y="5"/>
                  </a:lnTo>
                  <a:lnTo>
                    <a:pt x="89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l-PL"/>
            </a:p>
          </p:txBody>
        </p:sp>
        <p:sp>
          <p:nvSpPr>
            <p:cNvPr id="4124" name="Freeform 28">
              <a:extLst>
                <a:ext uri="{FF2B5EF4-FFF2-40B4-BE49-F238E27FC236}">
                  <a16:creationId xmlns:a16="http://schemas.microsoft.com/office/drawing/2014/main" id="{6074FFF2-F0BD-345E-2F6A-0BA6141346C0}"/>
                </a:ext>
              </a:extLst>
            </p:cNvPr>
            <p:cNvSpPr>
              <a:spLocks/>
            </p:cNvSpPr>
            <p:nvPr/>
          </p:nvSpPr>
          <p:spPr bwMode="auto">
            <a:xfrm>
              <a:off x="4776" y="3806"/>
              <a:ext cx="426" cy="321"/>
            </a:xfrm>
            <a:custGeom>
              <a:avLst/>
              <a:gdLst>
                <a:gd name="T0" fmla="*/ 894 w 1278"/>
                <a:gd name="T1" fmla="*/ 0 h 962"/>
                <a:gd name="T2" fmla="*/ 976 w 1278"/>
                <a:gd name="T3" fmla="*/ 14 h 962"/>
                <a:gd name="T4" fmla="*/ 1054 w 1278"/>
                <a:gd name="T5" fmla="*/ 49 h 962"/>
                <a:gd name="T6" fmla="*/ 1128 w 1278"/>
                <a:gd name="T7" fmla="*/ 100 h 962"/>
                <a:gd name="T8" fmla="*/ 1190 w 1278"/>
                <a:gd name="T9" fmla="*/ 165 h 962"/>
                <a:gd name="T10" fmla="*/ 1239 w 1278"/>
                <a:gd name="T11" fmla="*/ 239 h 962"/>
                <a:gd name="T12" fmla="*/ 1269 w 1278"/>
                <a:gd name="T13" fmla="*/ 318 h 962"/>
                <a:gd name="T14" fmla="*/ 1278 w 1278"/>
                <a:gd name="T15" fmla="*/ 397 h 962"/>
                <a:gd name="T16" fmla="*/ 1262 w 1278"/>
                <a:gd name="T17" fmla="*/ 475 h 962"/>
                <a:gd name="T18" fmla="*/ 1224 w 1278"/>
                <a:gd name="T19" fmla="*/ 541 h 962"/>
                <a:gd name="T20" fmla="*/ 1172 w 1278"/>
                <a:gd name="T21" fmla="*/ 604 h 962"/>
                <a:gd name="T22" fmla="*/ 1107 w 1278"/>
                <a:gd name="T23" fmla="*/ 663 h 962"/>
                <a:gd name="T24" fmla="*/ 1030 w 1278"/>
                <a:gd name="T25" fmla="*/ 717 h 962"/>
                <a:gd name="T26" fmla="*/ 945 w 1278"/>
                <a:gd name="T27" fmla="*/ 767 h 962"/>
                <a:gd name="T28" fmla="*/ 852 w 1278"/>
                <a:gd name="T29" fmla="*/ 813 h 962"/>
                <a:gd name="T30" fmla="*/ 657 w 1278"/>
                <a:gd name="T31" fmla="*/ 887 h 962"/>
                <a:gd name="T32" fmla="*/ 460 w 1278"/>
                <a:gd name="T33" fmla="*/ 937 h 962"/>
                <a:gd name="T34" fmla="*/ 279 w 1278"/>
                <a:gd name="T35" fmla="*/ 962 h 962"/>
                <a:gd name="T36" fmla="*/ 132 w 1278"/>
                <a:gd name="T37" fmla="*/ 957 h 962"/>
                <a:gd name="T38" fmla="*/ 77 w 1278"/>
                <a:gd name="T39" fmla="*/ 943 h 962"/>
                <a:gd name="T40" fmla="*/ 37 w 1278"/>
                <a:gd name="T41" fmla="*/ 921 h 962"/>
                <a:gd name="T42" fmla="*/ 11 w 1278"/>
                <a:gd name="T43" fmla="*/ 884 h 962"/>
                <a:gd name="T44" fmla="*/ 0 w 1278"/>
                <a:gd name="T45" fmla="*/ 834 h 962"/>
                <a:gd name="T46" fmla="*/ 8 w 1278"/>
                <a:gd name="T47" fmla="*/ 775 h 962"/>
                <a:gd name="T48" fmla="*/ 29 w 1278"/>
                <a:gd name="T49" fmla="*/ 707 h 962"/>
                <a:gd name="T50" fmla="*/ 63 w 1278"/>
                <a:gd name="T51" fmla="*/ 633 h 962"/>
                <a:gd name="T52" fmla="*/ 108 w 1278"/>
                <a:gd name="T53" fmla="*/ 555 h 962"/>
                <a:gd name="T54" fmla="*/ 163 w 1278"/>
                <a:gd name="T55" fmla="*/ 476 h 962"/>
                <a:gd name="T56" fmla="*/ 228 w 1278"/>
                <a:gd name="T57" fmla="*/ 395 h 962"/>
                <a:gd name="T58" fmla="*/ 299 w 1278"/>
                <a:gd name="T59" fmla="*/ 317 h 962"/>
                <a:gd name="T60" fmla="*/ 378 w 1278"/>
                <a:gd name="T61" fmla="*/ 243 h 962"/>
                <a:gd name="T62" fmla="*/ 461 w 1278"/>
                <a:gd name="T63" fmla="*/ 175 h 962"/>
                <a:gd name="T64" fmla="*/ 547 w 1278"/>
                <a:gd name="T65" fmla="*/ 115 h 962"/>
                <a:gd name="T66" fmla="*/ 634 w 1278"/>
                <a:gd name="T67" fmla="*/ 65 h 962"/>
                <a:gd name="T68" fmla="*/ 722 w 1278"/>
                <a:gd name="T69" fmla="*/ 28 h 962"/>
                <a:gd name="T70" fmla="*/ 809 w 1278"/>
                <a:gd name="T71" fmla="*/ 5 h 962"/>
                <a:gd name="T72" fmla="*/ 894 w 1278"/>
                <a:gd name="T73" fmla="*/ 0 h 962"/>
                <a:gd name="T74" fmla="*/ 894 w 1278"/>
                <a:gd name="T75" fmla="*/ 0 h 9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78" h="962">
                  <a:moveTo>
                    <a:pt x="894" y="0"/>
                  </a:moveTo>
                  <a:lnTo>
                    <a:pt x="976" y="14"/>
                  </a:lnTo>
                  <a:lnTo>
                    <a:pt x="1054" y="49"/>
                  </a:lnTo>
                  <a:lnTo>
                    <a:pt x="1128" y="100"/>
                  </a:lnTo>
                  <a:lnTo>
                    <a:pt x="1190" y="165"/>
                  </a:lnTo>
                  <a:lnTo>
                    <a:pt x="1239" y="239"/>
                  </a:lnTo>
                  <a:lnTo>
                    <a:pt x="1269" y="318"/>
                  </a:lnTo>
                  <a:lnTo>
                    <a:pt x="1278" y="397"/>
                  </a:lnTo>
                  <a:lnTo>
                    <a:pt x="1262" y="475"/>
                  </a:lnTo>
                  <a:lnTo>
                    <a:pt x="1224" y="541"/>
                  </a:lnTo>
                  <a:lnTo>
                    <a:pt x="1172" y="604"/>
                  </a:lnTo>
                  <a:lnTo>
                    <a:pt x="1107" y="663"/>
                  </a:lnTo>
                  <a:lnTo>
                    <a:pt x="1030" y="717"/>
                  </a:lnTo>
                  <a:lnTo>
                    <a:pt x="945" y="767"/>
                  </a:lnTo>
                  <a:lnTo>
                    <a:pt x="852" y="813"/>
                  </a:lnTo>
                  <a:lnTo>
                    <a:pt x="657" y="887"/>
                  </a:lnTo>
                  <a:lnTo>
                    <a:pt x="460" y="937"/>
                  </a:lnTo>
                  <a:lnTo>
                    <a:pt x="279" y="962"/>
                  </a:lnTo>
                  <a:lnTo>
                    <a:pt x="132" y="957"/>
                  </a:lnTo>
                  <a:lnTo>
                    <a:pt x="77" y="943"/>
                  </a:lnTo>
                  <a:lnTo>
                    <a:pt x="37" y="921"/>
                  </a:lnTo>
                  <a:lnTo>
                    <a:pt x="11" y="884"/>
                  </a:lnTo>
                  <a:lnTo>
                    <a:pt x="0" y="834"/>
                  </a:lnTo>
                  <a:lnTo>
                    <a:pt x="8" y="775"/>
                  </a:lnTo>
                  <a:lnTo>
                    <a:pt x="29" y="707"/>
                  </a:lnTo>
                  <a:lnTo>
                    <a:pt x="63" y="633"/>
                  </a:lnTo>
                  <a:lnTo>
                    <a:pt x="108" y="555"/>
                  </a:lnTo>
                  <a:lnTo>
                    <a:pt x="163" y="476"/>
                  </a:lnTo>
                  <a:lnTo>
                    <a:pt x="228" y="395"/>
                  </a:lnTo>
                  <a:lnTo>
                    <a:pt x="299" y="317"/>
                  </a:lnTo>
                  <a:lnTo>
                    <a:pt x="378" y="243"/>
                  </a:lnTo>
                  <a:lnTo>
                    <a:pt x="461" y="175"/>
                  </a:lnTo>
                  <a:lnTo>
                    <a:pt x="547" y="115"/>
                  </a:lnTo>
                  <a:lnTo>
                    <a:pt x="634" y="65"/>
                  </a:lnTo>
                  <a:lnTo>
                    <a:pt x="722" y="28"/>
                  </a:lnTo>
                  <a:lnTo>
                    <a:pt x="809" y="5"/>
                  </a:lnTo>
                  <a:lnTo>
                    <a:pt x="894" y="0"/>
                  </a:lnTo>
                  <a:lnTo>
                    <a:pt x="894" y="0"/>
                  </a:lnTo>
                </a:path>
              </a:pathLst>
            </a:custGeom>
            <a:noFill/>
            <a:ln w="476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l-PL"/>
            </a:p>
          </p:txBody>
        </p:sp>
        <p:sp>
          <p:nvSpPr>
            <p:cNvPr id="4125" name="Freeform 29">
              <a:extLst>
                <a:ext uri="{FF2B5EF4-FFF2-40B4-BE49-F238E27FC236}">
                  <a16:creationId xmlns:a16="http://schemas.microsoft.com/office/drawing/2014/main" id="{EA2E62FC-C250-D3C9-7A09-E6A6A386D10B}"/>
                </a:ext>
              </a:extLst>
            </p:cNvPr>
            <p:cNvSpPr>
              <a:spLocks/>
            </p:cNvSpPr>
            <p:nvPr/>
          </p:nvSpPr>
          <p:spPr bwMode="auto">
            <a:xfrm>
              <a:off x="5067" y="3414"/>
              <a:ext cx="336" cy="415"/>
            </a:xfrm>
            <a:custGeom>
              <a:avLst/>
              <a:gdLst>
                <a:gd name="T0" fmla="*/ 124 w 1007"/>
                <a:gd name="T1" fmla="*/ 8 h 1246"/>
                <a:gd name="T2" fmla="*/ 177 w 1007"/>
                <a:gd name="T3" fmla="*/ 0 h 1246"/>
                <a:gd name="T4" fmla="*/ 239 w 1007"/>
                <a:gd name="T5" fmla="*/ 16 h 1246"/>
                <a:gd name="T6" fmla="*/ 310 w 1007"/>
                <a:gd name="T7" fmla="*/ 52 h 1246"/>
                <a:gd name="T8" fmla="*/ 386 w 1007"/>
                <a:gd name="T9" fmla="*/ 106 h 1246"/>
                <a:gd name="T10" fmla="*/ 467 w 1007"/>
                <a:gd name="T11" fmla="*/ 176 h 1246"/>
                <a:gd name="T12" fmla="*/ 548 w 1007"/>
                <a:gd name="T13" fmla="*/ 256 h 1246"/>
                <a:gd name="T14" fmla="*/ 709 w 1007"/>
                <a:gd name="T15" fmla="*/ 445 h 1246"/>
                <a:gd name="T16" fmla="*/ 781 w 1007"/>
                <a:gd name="T17" fmla="*/ 547 h 1246"/>
                <a:gd name="T18" fmla="*/ 849 w 1007"/>
                <a:gd name="T19" fmla="*/ 650 h 1246"/>
                <a:gd name="T20" fmla="*/ 954 w 1007"/>
                <a:gd name="T21" fmla="*/ 852 h 1246"/>
                <a:gd name="T22" fmla="*/ 988 w 1007"/>
                <a:gd name="T23" fmla="*/ 944 h 1246"/>
                <a:gd name="T24" fmla="*/ 1006 w 1007"/>
                <a:gd name="T25" fmla="*/ 1029 h 1246"/>
                <a:gd name="T26" fmla="*/ 1007 w 1007"/>
                <a:gd name="T27" fmla="*/ 1101 h 1246"/>
                <a:gd name="T28" fmla="*/ 989 w 1007"/>
                <a:gd name="T29" fmla="*/ 1159 h 1246"/>
                <a:gd name="T30" fmla="*/ 943 w 1007"/>
                <a:gd name="T31" fmla="*/ 1202 h 1246"/>
                <a:gd name="T32" fmla="*/ 874 w 1007"/>
                <a:gd name="T33" fmla="*/ 1231 h 1246"/>
                <a:gd name="T34" fmla="*/ 785 w 1007"/>
                <a:gd name="T35" fmla="*/ 1246 h 1246"/>
                <a:gd name="T36" fmla="*/ 683 w 1007"/>
                <a:gd name="T37" fmla="*/ 1245 h 1246"/>
                <a:gd name="T38" fmla="*/ 574 w 1007"/>
                <a:gd name="T39" fmla="*/ 1227 h 1246"/>
                <a:gd name="T40" fmla="*/ 465 w 1007"/>
                <a:gd name="T41" fmla="*/ 1191 h 1246"/>
                <a:gd name="T42" fmla="*/ 361 w 1007"/>
                <a:gd name="T43" fmla="*/ 1137 h 1246"/>
                <a:gd name="T44" fmla="*/ 269 w 1007"/>
                <a:gd name="T45" fmla="*/ 1063 h 1246"/>
                <a:gd name="T46" fmla="*/ 160 w 1007"/>
                <a:gd name="T47" fmla="*/ 925 h 1246"/>
                <a:gd name="T48" fmla="*/ 80 w 1007"/>
                <a:gd name="T49" fmla="*/ 769 h 1246"/>
                <a:gd name="T50" fmla="*/ 28 w 1007"/>
                <a:gd name="T51" fmla="*/ 603 h 1246"/>
                <a:gd name="T52" fmla="*/ 3 w 1007"/>
                <a:gd name="T53" fmla="*/ 440 h 1246"/>
                <a:gd name="T54" fmla="*/ 0 w 1007"/>
                <a:gd name="T55" fmla="*/ 288 h 1246"/>
                <a:gd name="T56" fmla="*/ 22 w 1007"/>
                <a:gd name="T57" fmla="*/ 158 h 1246"/>
                <a:gd name="T58" fmla="*/ 63 w 1007"/>
                <a:gd name="T59" fmla="*/ 62 h 1246"/>
                <a:gd name="T60" fmla="*/ 124 w 1007"/>
                <a:gd name="T61" fmla="*/ 8 h 1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07" h="1246">
                  <a:moveTo>
                    <a:pt x="124" y="8"/>
                  </a:moveTo>
                  <a:lnTo>
                    <a:pt x="177" y="0"/>
                  </a:lnTo>
                  <a:lnTo>
                    <a:pt x="239" y="16"/>
                  </a:lnTo>
                  <a:lnTo>
                    <a:pt x="310" y="52"/>
                  </a:lnTo>
                  <a:lnTo>
                    <a:pt x="386" y="106"/>
                  </a:lnTo>
                  <a:lnTo>
                    <a:pt x="467" y="176"/>
                  </a:lnTo>
                  <a:lnTo>
                    <a:pt x="548" y="256"/>
                  </a:lnTo>
                  <a:lnTo>
                    <a:pt x="709" y="445"/>
                  </a:lnTo>
                  <a:lnTo>
                    <a:pt x="781" y="547"/>
                  </a:lnTo>
                  <a:lnTo>
                    <a:pt x="849" y="650"/>
                  </a:lnTo>
                  <a:lnTo>
                    <a:pt x="954" y="852"/>
                  </a:lnTo>
                  <a:lnTo>
                    <a:pt x="988" y="944"/>
                  </a:lnTo>
                  <a:lnTo>
                    <a:pt x="1006" y="1029"/>
                  </a:lnTo>
                  <a:lnTo>
                    <a:pt x="1007" y="1101"/>
                  </a:lnTo>
                  <a:lnTo>
                    <a:pt x="989" y="1159"/>
                  </a:lnTo>
                  <a:lnTo>
                    <a:pt x="943" y="1202"/>
                  </a:lnTo>
                  <a:lnTo>
                    <a:pt x="874" y="1231"/>
                  </a:lnTo>
                  <a:lnTo>
                    <a:pt x="785" y="1246"/>
                  </a:lnTo>
                  <a:lnTo>
                    <a:pt x="683" y="1245"/>
                  </a:lnTo>
                  <a:lnTo>
                    <a:pt x="574" y="1227"/>
                  </a:lnTo>
                  <a:lnTo>
                    <a:pt x="465" y="1191"/>
                  </a:lnTo>
                  <a:lnTo>
                    <a:pt x="361" y="1137"/>
                  </a:lnTo>
                  <a:lnTo>
                    <a:pt x="269" y="1063"/>
                  </a:lnTo>
                  <a:lnTo>
                    <a:pt x="160" y="925"/>
                  </a:lnTo>
                  <a:lnTo>
                    <a:pt x="80" y="769"/>
                  </a:lnTo>
                  <a:lnTo>
                    <a:pt x="28" y="603"/>
                  </a:lnTo>
                  <a:lnTo>
                    <a:pt x="3" y="440"/>
                  </a:lnTo>
                  <a:lnTo>
                    <a:pt x="0" y="288"/>
                  </a:lnTo>
                  <a:lnTo>
                    <a:pt x="22" y="158"/>
                  </a:lnTo>
                  <a:lnTo>
                    <a:pt x="63" y="62"/>
                  </a:lnTo>
                  <a:lnTo>
                    <a:pt x="124"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l-PL"/>
            </a:p>
          </p:txBody>
        </p:sp>
        <p:sp>
          <p:nvSpPr>
            <p:cNvPr id="4126" name="Freeform 30">
              <a:extLst>
                <a:ext uri="{FF2B5EF4-FFF2-40B4-BE49-F238E27FC236}">
                  <a16:creationId xmlns:a16="http://schemas.microsoft.com/office/drawing/2014/main" id="{3C4AE034-BC2A-B1FC-B221-55AF766E52F2}"/>
                </a:ext>
              </a:extLst>
            </p:cNvPr>
            <p:cNvSpPr>
              <a:spLocks/>
            </p:cNvSpPr>
            <p:nvPr/>
          </p:nvSpPr>
          <p:spPr bwMode="auto">
            <a:xfrm>
              <a:off x="5067" y="3414"/>
              <a:ext cx="336" cy="415"/>
            </a:xfrm>
            <a:custGeom>
              <a:avLst/>
              <a:gdLst>
                <a:gd name="T0" fmla="*/ 124 w 1007"/>
                <a:gd name="T1" fmla="*/ 8 h 1246"/>
                <a:gd name="T2" fmla="*/ 177 w 1007"/>
                <a:gd name="T3" fmla="*/ 0 h 1246"/>
                <a:gd name="T4" fmla="*/ 239 w 1007"/>
                <a:gd name="T5" fmla="*/ 16 h 1246"/>
                <a:gd name="T6" fmla="*/ 310 w 1007"/>
                <a:gd name="T7" fmla="*/ 52 h 1246"/>
                <a:gd name="T8" fmla="*/ 386 w 1007"/>
                <a:gd name="T9" fmla="*/ 106 h 1246"/>
                <a:gd name="T10" fmla="*/ 467 w 1007"/>
                <a:gd name="T11" fmla="*/ 176 h 1246"/>
                <a:gd name="T12" fmla="*/ 548 w 1007"/>
                <a:gd name="T13" fmla="*/ 256 h 1246"/>
                <a:gd name="T14" fmla="*/ 709 w 1007"/>
                <a:gd name="T15" fmla="*/ 445 h 1246"/>
                <a:gd name="T16" fmla="*/ 781 w 1007"/>
                <a:gd name="T17" fmla="*/ 547 h 1246"/>
                <a:gd name="T18" fmla="*/ 849 w 1007"/>
                <a:gd name="T19" fmla="*/ 650 h 1246"/>
                <a:gd name="T20" fmla="*/ 954 w 1007"/>
                <a:gd name="T21" fmla="*/ 852 h 1246"/>
                <a:gd name="T22" fmla="*/ 988 w 1007"/>
                <a:gd name="T23" fmla="*/ 944 h 1246"/>
                <a:gd name="T24" fmla="*/ 1006 w 1007"/>
                <a:gd name="T25" fmla="*/ 1029 h 1246"/>
                <a:gd name="T26" fmla="*/ 1007 w 1007"/>
                <a:gd name="T27" fmla="*/ 1101 h 1246"/>
                <a:gd name="T28" fmla="*/ 989 w 1007"/>
                <a:gd name="T29" fmla="*/ 1159 h 1246"/>
                <a:gd name="T30" fmla="*/ 943 w 1007"/>
                <a:gd name="T31" fmla="*/ 1202 h 1246"/>
                <a:gd name="T32" fmla="*/ 874 w 1007"/>
                <a:gd name="T33" fmla="*/ 1231 h 1246"/>
                <a:gd name="T34" fmla="*/ 785 w 1007"/>
                <a:gd name="T35" fmla="*/ 1246 h 1246"/>
                <a:gd name="T36" fmla="*/ 683 w 1007"/>
                <a:gd name="T37" fmla="*/ 1245 h 1246"/>
                <a:gd name="T38" fmla="*/ 574 w 1007"/>
                <a:gd name="T39" fmla="*/ 1227 h 1246"/>
                <a:gd name="T40" fmla="*/ 465 w 1007"/>
                <a:gd name="T41" fmla="*/ 1191 h 1246"/>
                <a:gd name="T42" fmla="*/ 361 w 1007"/>
                <a:gd name="T43" fmla="*/ 1137 h 1246"/>
                <a:gd name="T44" fmla="*/ 269 w 1007"/>
                <a:gd name="T45" fmla="*/ 1063 h 1246"/>
                <a:gd name="T46" fmla="*/ 160 w 1007"/>
                <a:gd name="T47" fmla="*/ 925 h 1246"/>
                <a:gd name="T48" fmla="*/ 80 w 1007"/>
                <a:gd name="T49" fmla="*/ 769 h 1246"/>
                <a:gd name="T50" fmla="*/ 28 w 1007"/>
                <a:gd name="T51" fmla="*/ 603 h 1246"/>
                <a:gd name="T52" fmla="*/ 3 w 1007"/>
                <a:gd name="T53" fmla="*/ 440 h 1246"/>
                <a:gd name="T54" fmla="*/ 0 w 1007"/>
                <a:gd name="T55" fmla="*/ 288 h 1246"/>
                <a:gd name="T56" fmla="*/ 22 w 1007"/>
                <a:gd name="T57" fmla="*/ 158 h 1246"/>
                <a:gd name="T58" fmla="*/ 63 w 1007"/>
                <a:gd name="T59" fmla="*/ 62 h 1246"/>
                <a:gd name="T60" fmla="*/ 124 w 1007"/>
                <a:gd name="T61" fmla="*/ 8 h 1246"/>
                <a:gd name="T62" fmla="*/ 124 w 1007"/>
                <a:gd name="T63" fmla="*/ 8 h 1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07" h="1246">
                  <a:moveTo>
                    <a:pt x="124" y="8"/>
                  </a:moveTo>
                  <a:lnTo>
                    <a:pt x="177" y="0"/>
                  </a:lnTo>
                  <a:lnTo>
                    <a:pt x="239" y="16"/>
                  </a:lnTo>
                  <a:lnTo>
                    <a:pt x="310" y="52"/>
                  </a:lnTo>
                  <a:lnTo>
                    <a:pt x="386" y="106"/>
                  </a:lnTo>
                  <a:lnTo>
                    <a:pt x="467" y="176"/>
                  </a:lnTo>
                  <a:lnTo>
                    <a:pt x="548" y="256"/>
                  </a:lnTo>
                  <a:lnTo>
                    <a:pt x="709" y="445"/>
                  </a:lnTo>
                  <a:lnTo>
                    <a:pt x="781" y="547"/>
                  </a:lnTo>
                  <a:lnTo>
                    <a:pt x="849" y="650"/>
                  </a:lnTo>
                  <a:lnTo>
                    <a:pt x="954" y="852"/>
                  </a:lnTo>
                  <a:lnTo>
                    <a:pt x="988" y="944"/>
                  </a:lnTo>
                  <a:lnTo>
                    <a:pt x="1006" y="1029"/>
                  </a:lnTo>
                  <a:lnTo>
                    <a:pt x="1007" y="1101"/>
                  </a:lnTo>
                  <a:lnTo>
                    <a:pt x="989" y="1159"/>
                  </a:lnTo>
                  <a:lnTo>
                    <a:pt x="943" y="1202"/>
                  </a:lnTo>
                  <a:lnTo>
                    <a:pt x="874" y="1231"/>
                  </a:lnTo>
                  <a:lnTo>
                    <a:pt x="785" y="1246"/>
                  </a:lnTo>
                  <a:lnTo>
                    <a:pt x="683" y="1245"/>
                  </a:lnTo>
                  <a:lnTo>
                    <a:pt x="574" y="1227"/>
                  </a:lnTo>
                  <a:lnTo>
                    <a:pt x="465" y="1191"/>
                  </a:lnTo>
                  <a:lnTo>
                    <a:pt x="361" y="1137"/>
                  </a:lnTo>
                  <a:lnTo>
                    <a:pt x="269" y="1063"/>
                  </a:lnTo>
                  <a:lnTo>
                    <a:pt x="160" y="925"/>
                  </a:lnTo>
                  <a:lnTo>
                    <a:pt x="80" y="769"/>
                  </a:lnTo>
                  <a:lnTo>
                    <a:pt x="28" y="603"/>
                  </a:lnTo>
                  <a:lnTo>
                    <a:pt x="3" y="440"/>
                  </a:lnTo>
                  <a:lnTo>
                    <a:pt x="0" y="288"/>
                  </a:lnTo>
                  <a:lnTo>
                    <a:pt x="22" y="158"/>
                  </a:lnTo>
                  <a:lnTo>
                    <a:pt x="63" y="62"/>
                  </a:lnTo>
                  <a:lnTo>
                    <a:pt x="124" y="8"/>
                  </a:lnTo>
                  <a:lnTo>
                    <a:pt x="124" y="8"/>
                  </a:lnTo>
                </a:path>
              </a:pathLst>
            </a:custGeom>
            <a:noFill/>
            <a:ln w="476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l-PL"/>
            </a:p>
          </p:txBody>
        </p:sp>
      </p:grpSp>
      <p:grpSp>
        <p:nvGrpSpPr>
          <p:cNvPr id="4127" name="Group 31">
            <a:extLst>
              <a:ext uri="{FF2B5EF4-FFF2-40B4-BE49-F238E27FC236}">
                <a16:creationId xmlns:a16="http://schemas.microsoft.com/office/drawing/2014/main" id="{AB4E7F66-730E-E24B-8E8C-1205BB4DF851}"/>
              </a:ext>
            </a:extLst>
          </p:cNvPr>
          <p:cNvGrpSpPr>
            <a:grpSpLocks/>
          </p:cNvGrpSpPr>
          <p:nvPr/>
        </p:nvGrpSpPr>
        <p:grpSpPr bwMode="auto">
          <a:xfrm>
            <a:off x="6405564" y="3021014"/>
            <a:ext cx="2295525" cy="1766887"/>
            <a:chOff x="3075" y="1903"/>
            <a:chExt cx="1446" cy="1113"/>
          </a:xfrm>
        </p:grpSpPr>
        <p:sp>
          <p:nvSpPr>
            <p:cNvPr id="4128" name="Freeform 32">
              <a:extLst>
                <a:ext uri="{FF2B5EF4-FFF2-40B4-BE49-F238E27FC236}">
                  <a16:creationId xmlns:a16="http://schemas.microsoft.com/office/drawing/2014/main" id="{8AA7EA0A-7CA8-0241-1789-9ED072B2A7A4}"/>
                </a:ext>
              </a:extLst>
            </p:cNvPr>
            <p:cNvSpPr>
              <a:spLocks/>
            </p:cNvSpPr>
            <p:nvPr/>
          </p:nvSpPr>
          <p:spPr bwMode="auto">
            <a:xfrm>
              <a:off x="3174" y="1906"/>
              <a:ext cx="1260" cy="1099"/>
            </a:xfrm>
            <a:custGeom>
              <a:avLst/>
              <a:gdLst>
                <a:gd name="T0" fmla="*/ 321 w 3782"/>
                <a:gd name="T1" fmla="*/ 591 h 3295"/>
                <a:gd name="T2" fmla="*/ 183 w 3782"/>
                <a:gd name="T3" fmla="*/ 789 h 3295"/>
                <a:gd name="T4" fmla="*/ 84 w 3782"/>
                <a:gd name="T5" fmla="*/ 984 h 3295"/>
                <a:gd name="T6" fmla="*/ 24 w 3782"/>
                <a:gd name="T7" fmla="*/ 1183 h 3295"/>
                <a:gd name="T8" fmla="*/ 0 w 3782"/>
                <a:gd name="T9" fmla="*/ 1391 h 3295"/>
                <a:gd name="T10" fmla="*/ 13 w 3782"/>
                <a:gd name="T11" fmla="*/ 1612 h 3295"/>
                <a:gd name="T12" fmla="*/ 64 w 3782"/>
                <a:gd name="T13" fmla="*/ 1850 h 3295"/>
                <a:gd name="T14" fmla="*/ 149 w 3782"/>
                <a:gd name="T15" fmla="*/ 2111 h 3295"/>
                <a:gd name="T16" fmla="*/ 275 w 3782"/>
                <a:gd name="T17" fmla="*/ 2403 h 3295"/>
                <a:gd name="T18" fmla="*/ 407 w 3782"/>
                <a:gd name="T19" fmla="*/ 2629 h 3295"/>
                <a:gd name="T20" fmla="*/ 555 w 3782"/>
                <a:gd name="T21" fmla="*/ 2800 h 3295"/>
                <a:gd name="T22" fmla="*/ 726 w 3782"/>
                <a:gd name="T23" fmla="*/ 2926 h 3295"/>
                <a:gd name="T24" fmla="*/ 924 w 3782"/>
                <a:gd name="T25" fmla="*/ 3021 h 3295"/>
                <a:gd name="T26" fmla="*/ 1438 w 3782"/>
                <a:gd name="T27" fmla="*/ 3153 h 3295"/>
                <a:gd name="T28" fmla="*/ 2048 w 3782"/>
                <a:gd name="T29" fmla="*/ 3263 h 3295"/>
                <a:gd name="T30" fmla="*/ 2463 w 3782"/>
                <a:gd name="T31" fmla="*/ 3295 h 3295"/>
                <a:gd name="T32" fmla="*/ 2787 w 3782"/>
                <a:gd name="T33" fmla="*/ 3215 h 3295"/>
                <a:gd name="T34" fmla="*/ 3142 w 3782"/>
                <a:gd name="T35" fmla="*/ 2983 h 3295"/>
                <a:gd name="T36" fmla="*/ 3482 w 3782"/>
                <a:gd name="T37" fmla="*/ 2703 h 3295"/>
                <a:gd name="T38" fmla="*/ 3652 w 3782"/>
                <a:gd name="T39" fmla="*/ 2534 h 3295"/>
                <a:gd name="T40" fmla="*/ 3748 w 3782"/>
                <a:gd name="T41" fmla="*/ 2362 h 3295"/>
                <a:gd name="T42" fmla="*/ 3782 w 3782"/>
                <a:gd name="T43" fmla="*/ 2140 h 3295"/>
                <a:gd name="T44" fmla="*/ 3751 w 3782"/>
                <a:gd name="T45" fmla="*/ 1792 h 3295"/>
                <a:gd name="T46" fmla="*/ 3648 w 3782"/>
                <a:gd name="T47" fmla="*/ 1438 h 3295"/>
                <a:gd name="T48" fmla="*/ 3490 w 3782"/>
                <a:gd name="T49" fmla="*/ 1146 h 3295"/>
                <a:gd name="T50" fmla="*/ 3293 w 3782"/>
                <a:gd name="T51" fmla="*/ 902 h 3295"/>
                <a:gd name="T52" fmla="*/ 3073 w 3782"/>
                <a:gd name="T53" fmla="*/ 692 h 3295"/>
                <a:gd name="T54" fmla="*/ 2737 w 3782"/>
                <a:gd name="T55" fmla="*/ 414 h 3295"/>
                <a:gd name="T56" fmla="*/ 2533 w 3782"/>
                <a:gd name="T57" fmla="*/ 235 h 3295"/>
                <a:gd name="T58" fmla="*/ 2364 w 3782"/>
                <a:gd name="T59" fmla="*/ 42 h 3295"/>
                <a:gd name="T60" fmla="*/ 2161 w 3782"/>
                <a:gd name="T61" fmla="*/ 57 h 3295"/>
                <a:gd name="T62" fmla="*/ 1714 w 3782"/>
                <a:gd name="T63" fmla="*/ 17 h 3295"/>
                <a:gd name="T64" fmla="*/ 1352 w 3782"/>
                <a:gd name="T65" fmla="*/ 0 h 3295"/>
                <a:gd name="T66" fmla="*/ 1106 w 3782"/>
                <a:gd name="T67" fmla="*/ 31 h 3295"/>
                <a:gd name="T68" fmla="*/ 860 w 3782"/>
                <a:gd name="T69" fmla="*/ 115 h 3295"/>
                <a:gd name="T70" fmla="*/ 617 w 3782"/>
                <a:gd name="T71" fmla="*/ 274 h 3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782" h="3295">
                  <a:moveTo>
                    <a:pt x="498" y="387"/>
                  </a:moveTo>
                  <a:lnTo>
                    <a:pt x="321" y="591"/>
                  </a:lnTo>
                  <a:lnTo>
                    <a:pt x="247" y="690"/>
                  </a:lnTo>
                  <a:lnTo>
                    <a:pt x="183" y="789"/>
                  </a:lnTo>
                  <a:lnTo>
                    <a:pt x="129" y="887"/>
                  </a:lnTo>
                  <a:lnTo>
                    <a:pt x="84" y="984"/>
                  </a:lnTo>
                  <a:lnTo>
                    <a:pt x="49" y="1083"/>
                  </a:lnTo>
                  <a:lnTo>
                    <a:pt x="24" y="1183"/>
                  </a:lnTo>
                  <a:lnTo>
                    <a:pt x="7" y="1286"/>
                  </a:lnTo>
                  <a:lnTo>
                    <a:pt x="0" y="1391"/>
                  </a:lnTo>
                  <a:lnTo>
                    <a:pt x="3" y="1499"/>
                  </a:lnTo>
                  <a:lnTo>
                    <a:pt x="13" y="1612"/>
                  </a:lnTo>
                  <a:lnTo>
                    <a:pt x="34" y="1728"/>
                  </a:lnTo>
                  <a:lnTo>
                    <a:pt x="64" y="1850"/>
                  </a:lnTo>
                  <a:lnTo>
                    <a:pt x="102" y="1978"/>
                  </a:lnTo>
                  <a:lnTo>
                    <a:pt x="149" y="2111"/>
                  </a:lnTo>
                  <a:lnTo>
                    <a:pt x="212" y="2266"/>
                  </a:lnTo>
                  <a:lnTo>
                    <a:pt x="275" y="2403"/>
                  </a:lnTo>
                  <a:lnTo>
                    <a:pt x="340" y="2523"/>
                  </a:lnTo>
                  <a:lnTo>
                    <a:pt x="407" y="2629"/>
                  </a:lnTo>
                  <a:lnTo>
                    <a:pt x="479" y="2721"/>
                  </a:lnTo>
                  <a:lnTo>
                    <a:pt x="555" y="2800"/>
                  </a:lnTo>
                  <a:lnTo>
                    <a:pt x="637" y="2868"/>
                  </a:lnTo>
                  <a:lnTo>
                    <a:pt x="726" y="2926"/>
                  </a:lnTo>
                  <a:lnTo>
                    <a:pt x="821" y="2977"/>
                  </a:lnTo>
                  <a:lnTo>
                    <a:pt x="924" y="3021"/>
                  </a:lnTo>
                  <a:lnTo>
                    <a:pt x="1159" y="3093"/>
                  </a:lnTo>
                  <a:lnTo>
                    <a:pt x="1438" y="3153"/>
                  </a:lnTo>
                  <a:lnTo>
                    <a:pt x="1769" y="3216"/>
                  </a:lnTo>
                  <a:lnTo>
                    <a:pt x="2048" y="3263"/>
                  </a:lnTo>
                  <a:lnTo>
                    <a:pt x="2274" y="3291"/>
                  </a:lnTo>
                  <a:lnTo>
                    <a:pt x="2463" y="3295"/>
                  </a:lnTo>
                  <a:lnTo>
                    <a:pt x="2629" y="3272"/>
                  </a:lnTo>
                  <a:lnTo>
                    <a:pt x="2787" y="3215"/>
                  </a:lnTo>
                  <a:lnTo>
                    <a:pt x="2952" y="3119"/>
                  </a:lnTo>
                  <a:lnTo>
                    <a:pt x="3142" y="2983"/>
                  </a:lnTo>
                  <a:lnTo>
                    <a:pt x="3368" y="2801"/>
                  </a:lnTo>
                  <a:lnTo>
                    <a:pt x="3482" y="2703"/>
                  </a:lnTo>
                  <a:lnTo>
                    <a:pt x="3577" y="2615"/>
                  </a:lnTo>
                  <a:lnTo>
                    <a:pt x="3652" y="2534"/>
                  </a:lnTo>
                  <a:lnTo>
                    <a:pt x="3709" y="2450"/>
                  </a:lnTo>
                  <a:lnTo>
                    <a:pt x="3748" y="2362"/>
                  </a:lnTo>
                  <a:lnTo>
                    <a:pt x="3773" y="2260"/>
                  </a:lnTo>
                  <a:lnTo>
                    <a:pt x="3782" y="2140"/>
                  </a:lnTo>
                  <a:lnTo>
                    <a:pt x="3778" y="1997"/>
                  </a:lnTo>
                  <a:lnTo>
                    <a:pt x="3751" y="1792"/>
                  </a:lnTo>
                  <a:lnTo>
                    <a:pt x="3708" y="1607"/>
                  </a:lnTo>
                  <a:lnTo>
                    <a:pt x="3648" y="1438"/>
                  </a:lnTo>
                  <a:lnTo>
                    <a:pt x="3575" y="1284"/>
                  </a:lnTo>
                  <a:lnTo>
                    <a:pt x="3490" y="1146"/>
                  </a:lnTo>
                  <a:lnTo>
                    <a:pt x="3395" y="1018"/>
                  </a:lnTo>
                  <a:lnTo>
                    <a:pt x="3293" y="902"/>
                  </a:lnTo>
                  <a:lnTo>
                    <a:pt x="3185" y="793"/>
                  </a:lnTo>
                  <a:lnTo>
                    <a:pt x="3073" y="692"/>
                  </a:lnTo>
                  <a:lnTo>
                    <a:pt x="2960" y="597"/>
                  </a:lnTo>
                  <a:lnTo>
                    <a:pt x="2737" y="414"/>
                  </a:lnTo>
                  <a:lnTo>
                    <a:pt x="2632" y="326"/>
                  </a:lnTo>
                  <a:lnTo>
                    <a:pt x="2533" y="235"/>
                  </a:lnTo>
                  <a:lnTo>
                    <a:pt x="2442" y="141"/>
                  </a:lnTo>
                  <a:lnTo>
                    <a:pt x="2364" y="42"/>
                  </a:lnTo>
                  <a:lnTo>
                    <a:pt x="2264" y="55"/>
                  </a:lnTo>
                  <a:lnTo>
                    <a:pt x="2161" y="57"/>
                  </a:lnTo>
                  <a:lnTo>
                    <a:pt x="1943" y="42"/>
                  </a:lnTo>
                  <a:lnTo>
                    <a:pt x="1714" y="17"/>
                  </a:lnTo>
                  <a:lnTo>
                    <a:pt x="1474" y="0"/>
                  </a:lnTo>
                  <a:lnTo>
                    <a:pt x="1352" y="0"/>
                  </a:lnTo>
                  <a:lnTo>
                    <a:pt x="1230" y="10"/>
                  </a:lnTo>
                  <a:lnTo>
                    <a:pt x="1106" y="31"/>
                  </a:lnTo>
                  <a:lnTo>
                    <a:pt x="983" y="65"/>
                  </a:lnTo>
                  <a:lnTo>
                    <a:pt x="860" y="115"/>
                  </a:lnTo>
                  <a:lnTo>
                    <a:pt x="738" y="185"/>
                  </a:lnTo>
                  <a:lnTo>
                    <a:pt x="617" y="274"/>
                  </a:lnTo>
                  <a:lnTo>
                    <a:pt x="498" y="387"/>
                  </a:lnTo>
                  <a:close/>
                </a:path>
              </a:pathLst>
            </a:cu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l-PL"/>
            </a:p>
          </p:txBody>
        </p:sp>
        <p:sp>
          <p:nvSpPr>
            <p:cNvPr id="4129" name="Freeform 33">
              <a:extLst>
                <a:ext uri="{FF2B5EF4-FFF2-40B4-BE49-F238E27FC236}">
                  <a16:creationId xmlns:a16="http://schemas.microsoft.com/office/drawing/2014/main" id="{FC57BE5E-6ABF-7B16-7C3F-A80D0F54A2CA}"/>
                </a:ext>
              </a:extLst>
            </p:cNvPr>
            <p:cNvSpPr>
              <a:spLocks/>
            </p:cNvSpPr>
            <p:nvPr/>
          </p:nvSpPr>
          <p:spPr bwMode="auto">
            <a:xfrm>
              <a:off x="3198" y="1910"/>
              <a:ext cx="449" cy="321"/>
            </a:xfrm>
            <a:custGeom>
              <a:avLst/>
              <a:gdLst>
                <a:gd name="T0" fmla="*/ 64 w 1348"/>
                <a:gd name="T1" fmla="*/ 490 h 965"/>
                <a:gd name="T2" fmla="*/ 14 w 1348"/>
                <a:gd name="T3" fmla="*/ 589 h 965"/>
                <a:gd name="T4" fmla="*/ 0 w 1348"/>
                <a:gd name="T5" fmla="*/ 675 h 965"/>
                <a:gd name="T6" fmla="*/ 28 w 1348"/>
                <a:gd name="T7" fmla="*/ 749 h 965"/>
                <a:gd name="T8" fmla="*/ 104 w 1348"/>
                <a:gd name="T9" fmla="*/ 817 h 965"/>
                <a:gd name="T10" fmla="*/ 246 w 1348"/>
                <a:gd name="T11" fmla="*/ 886 h 965"/>
                <a:gd name="T12" fmla="*/ 400 w 1348"/>
                <a:gd name="T13" fmla="*/ 935 h 965"/>
                <a:gd name="T14" fmla="*/ 561 w 1348"/>
                <a:gd name="T15" fmla="*/ 960 h 965"/>
                <a:gd name="T16" fmla="*/ 724 w 1348"/>
                <a:gd name="T17" fmla="*/ 965 h 965"/>
                <a:gd name="T18" fmla="*/ 884 w 1348"/>
                <a:gd name="T19" fmla="*/ 944 h 965"/>
                <a:gd name="T20" fmla="*/ 1034 w 1348"/>
                <a:gd name="T21" fmla="*/ 903 h 965"/>
                <a:gd name="T22" fmla="*/ 1170 w 1348"/>
                <a:gd name="T23" fmla="*/ 840 h 965"/>
                <a:gd name="T24" fmla="*/ 1289 w 1348"/>
                <a:gd name="T25" fmla="*/ 756 h 965"/>
                <a:gd name="T26" fmla="*/ 1327 w 1348"/>
                <a:gd name="T27" fmla="*/ 712 h 965"/>
                <a:gd name="T28" fmla="*/ 1346 w 1348"/>
                <a:gd name="T29" fmla="*/ 670 h 965"/>
                <a:gd name="T30" fmla="*/ 1348 w 1348"/>
                <a:gd name="T31" fmla="*/ 627 h 965"/>
                <a:gd name="T32" fmla="*/ 1335 w 1348"/>
                <a:gd name="T33" fmla="*/ 583 h 965"/>
                <a:gd name="T34" fmla="*/ 1279 w 1348"/>
                <a:gd name="T35" fmla="*/ 479 h 965"/>
                <a:gd name="T36" fmla="*/ 1206 w 1348"/>
                <a:gd name="T37" fmla="*/ 341 h 965"/>
                <a:gd name="T38" fmla="*/ 1157 w 1348"/>
                <a:gd name="T39" fmla="*/ 213 h 965"/>
                <a:gd name="T40" fmla="*/ 1120 w 1348"/>
                <a:gd name="T41" fmla="*/ 117 h 965"/>
                <a:gd name="T42" fmla="*/ 1064 w 1348"/>
                <a:gd name="T43" fmla="*/ 50 h 965"/>
                <a:gd name="T44" fmla="*/ 962 w 1348"/>
                <a:gd name="T45" fmla="*/ 13 h 965"/>
                <a:gd name="T46" fmla="*/ 820 w 1348"/>
                <a:gd name="T47" fmla="*/ 0 h 965"/>
                <a:gd name="T48" fmla="*/ 686 w 1348"/>
                <a:gd name="T49" fmla="*/ 10 h 965"/>
                <a:gd name="T50" fmla="*/ 563 w 1348"/>
                <a:gd name="T51" fmla="*/ 43 h 965"/>
                <a:gd name="T52" fmla="*/ 447 w 1348"/>
                <a:gd name="T53" fmla="*/ 95 h 965"/>
                <a:gd name="T54" fmla="*/ 341 w 1348"/>
                <a:gd name="T55" fmla="*/ 166 h 965"/>
                <a:gd name="T56" fmla="*/ 241 w 1348"/>
                <a:gd name="T57" fmla="*/ 256 h 965"/>
                <a:gd name="T58" fmla="*/ 149 w 1348"/>
                <a:gd name="T59" fmla="*/ 364 h 965"/>
                <a:gd name="T60" fmla="*/ 64 w 1348"/>
                <a:gd name="T61" fmla="*/ 490 h 9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348" h="965">
                  <a:moveTo>
                    <a:pt x="64" y="490"/>
                  </a:moveTo>
                  <a:lnTo>
                    <a:pt x="14" y="589"/>
                  </a:lnTo>
                  <a:lnTo>
                    <a:pt x="0" y="675"/>
                  </a:lnTo>
                  <a:lnTo>
                    <a:pt x="28" y="749"/>
                  </a:lnTo>
                  <a:lnTo>
                    <a:pt x="104" y="817"/>
                  </a:lnTo>
                  <a:lnTo>
                    <a:pt x="246" y="886"/>
                  </a:lnTo>
                  <a:lnTo>
                    <a:pt x="400" y="935"/>
                  </a:lnTo>
                  <a:lnTo>
                    <a:pt x="561" y="960"/>
                  </a:lnTo>
                  <a:lnTo>
                    <a:pt x="724" y="965"/>
                  </a:lnTo>
                  <a:lnTo>
                    <a:pt x="884" y="944"/>
                  </a:lnTo>
                  <a:lnTo>
                    <a:pt x="1034" y="903"/>
                  </a:lnTo>
                  <a:lnTo>
                    <a:pt x="1170" y="840"/>
                  </a:lnTo>
                  <a:lnTo>
                    <a:pt x="1289" y="756"/>
                  </a:lnTo>
                  <a:lnTo>
                    <a:pt x="1327" y="712"/>
                  </a:lnTo>
                  <a:lnTo>
                    <a:pt x="1346" y="670"/>
                  </a:lnTo>
                  <a:lnTo>
                    <a:pt x="1348" y="627"/>
                  </a:lnTo>
                  <a:lnTo>
                    <a:pt x="1335" y="583"/>
                  </a:lnTo>
                  <a:lnTo>
                    <a:pt x="1279" y="479"/>
                  </a:lnTo>
                  <a:lnTo>
                    <a:pt x="1206" y="341"/>
                  </a:lnTo>
                  <a:lnTo>
                    <a:pt x="1157" y="213"/>
                  </a:lnTo>
                  <a:lnTo>
                    <a:pt x="1120" y="117"/>
                  </a:lnTo>
                  <a:lnTo>
                    <a:pt x="1064" y="50"/>
                  </a:lnTo>
                  <a:lnTo>
                    <a:pt x="962" y="13"/>
                  </a:lnTo>
                  <a:lnTo>
                    <a:pt x="820" y="0"/>
                  </a:lnTo>
                  <a:lnTo>
                    <a:pt x="686" y="10"/>
                  </a:lnTo>
                  <a:lnTo>
                    <a:pt x="563" y="43"/>
                  </a:lnTo>
                  <a:lnTo>
                    <a:pt x="447" y="95"/>
                  </a:lnTo>
                  <a:lnTo>
                    <a:pt x="341" y="166"/>
                  </a:lnTo>
                  <a:lnTo>
                    <a:pt x="241" y="256"/>
                  </a:lnTo>
                  <a:lnTo>
                    <a:pt x="149" y="364"/>
                  </a:lnTo>
                  <a:lnTo>
                    <a:pt x="64" y="49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l-PL"/>
            </a:p>
          </p:txBody>
        </p:sp>
        <p:sp>
          <p:nvSpPr>
            <p:cNvPr id="4130" name="Freeform 34">
              <a:extLst>
                <a:ext uri="{FF2B5EF4-FFF2-40B4-BE49-F238E27FC236}">
                  <a16:creationId xmlns:a16="http://schemas.microsoft.com/office/drawing/2014/main" id="{A16261F7-BBA4-4D5E-3320-BEF70812F308}"/>
                </a:ext>
              </a:extLst>
            </p:cNvPr>
            <p:cNvSpPr>
              <a:spLocks/>
            </p:cNvSpPr>
            <p:nvPr/>
          </p:nvSpPr>
          <p:spPr bwMode="auto">
            <a:xfrm>
              <a:off x="3198" y="1910"/>
              <a:ext cx="449" cy="321"/>
            </a:xfrm>
            <a:custGeom>
              <a:avLst/>
              <a:gdLst>
                <a:gd name="T0" fmla="*/ 64 w 1348"/>
                <a:gd name="T1" fmla="*/ 490 h 965"/>
                <a:gd name="T2" fmla="*/ 14 w 1348"/>
                <a:gd name="T3" fmla="*/ 589 h 965"/>
                <a:gd name="T4" fmla="*/ 0 w 1348"/>
                <a:gd name="T5" fmla="*/ 675 h 965"/>
                <a:gd name="T6" fmla="*/ 28 w 1348"/>
                <a:gd name="T7" fmla="*/ 749 h 965"/>
                <a:gd name="T8" fmla="*/ 104 w 1348"/>
                <a:gd name="T9" fmla="*/ 817 h 965"/>
                <a:gd name="T10" fmla="*/ 246 w 1348"/>
                <a:gd name="T11" fmla="*/ 886 h 965"/>
                <a:gd name="T12" fmla="*/ 400 w 1348"/>
                <a:gd name="T13" fmla="*/ 935 h 965"/>
                <a:gd name="T14" fmla="*/ 561 w 1348"/>
                <a:gd name="T15" fmla="*/ 960 h 965"/>
                <a:gd name="T16" fmla="*/ 724 w 1348"/>
                <a:gd name="T17" fmla="*/ 965 h 965"/>
                <a:gd name="T18" fmla="*/ 884 w 1348"/>
                <a:gd name="T19" fmla="*/ 944 h 965"/>
                <a:gd name="T20" fmla="*/ 1034 w 1348"/>
                <a:gd name="T21" fmla="*/ 903 h 965"/>
                <a:gd name="T22" fmla="*/ 1170 w 1348"/>
                <a:gd name="T23" fmla="*/ 840 h 965"/>
                <a:gd name="T24" fmla="*/ 1289 w 1348"/>
                <a:gd name="T25" fmla="*/ 756 h 965"/>
                <a:gd name="T26" fmla="*/ 1327 w 1348"/>
                <a:gd name="T27" fmla="*/ 712 h 965"/>
                <a:gd name="T28" fmla="*/ 1346 w 1348"/>
                <a:gd name="T29" fmla="*/ 670 h 965"/>
                <a:gd name="T30" fmla="*/ 1348 w 1348"/>
                <a:gd name="T31" fmla="*/ 627 h 965"/>
                <a:gd name="T32" fmla="*/ 1335 w 1348"/>
                <a:gd name="T33" fmla="*/ 583 h 965"/>
                <a:gd name="T34" fmla="*/ 1279 w 1348"/>
                <a:gd name="T35" fmla="*/ 479 h 965"/>
                <a:gd name="T36" fmla="*/ 1206 w 1348"/>
                <a:gd name="T37" fmla="*/ 341 h 965"/>
                <a:gd name="T38" fmla="*/ 1157 w 1348"/>
                <a:gd name="T39" fmla="*/ 213 h 965"/>
                <a:gd name="T40" fmla="*/ 1120 w 1348"/>
                <a:gd name="T41" fmla="*/ 117 h 965"/>
                <a:gd name="T42" fmla="*/ 1064 w 1348"/>
                <a:gd name="T43" fmla="*/ 50 h 965"/>
                <a:gd name="T44" fmla="*/ 962 w 1348"/>
                <a:gd name="T45" fmla="*/ 13 h 965"/>
                <a:gd name="T46" fmla="*/ 820 w 1348"/>
                <a:gd name="T47" fmla="*/ 0 h 965"/>
                <a:gd name="T48" fmla="*/ 686 w 1348"/>
                <a:gd name="T49" fmla="*/ 10 h 965"/>
                <a:gd name="T50" fmla="*/ 563 w 1348"/>
                <a:gd name="T51" fmla="*/ 43 h 965"/>
                <a:gd name="T52" fmla="*/ 447 w 1348"/>
                <a:gd name="T53" fmla="*/ 95 h 965"/>
                <a:gd name="T54" fmla="*/ 341 w 1348"/>
                <a:gd name="T55" fmla="*/ 166 h 965"/>
                <a:gd name="T56" fmla="*/ 241 w 1348"/>
                <a:gd name="T57" fmla="*/ 256 h 965"/>
                <a:gd name="T58" fmla="*/ 149 w 1348"/>
                <a:gd name="T59" fmla="*/ 364 h 965"/>
                <a:gd name="T60" fmla="*/ 64 w 1348"/>
                <a:gd name="T61" fmla="*/ 490 h 965"/>
                <a:gd name="T62" fmla="*/ 64 w 1348"/>
                <a:gd name="T63" fmla="*/ 490 h 9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48" h="965">
                  <a:moveTo>
                    <a:pt x="64" y="490"/>
                  </a:moveTo>
                  <a:lnTo>
                    <a:pt x="14" y="589"/>
                  </a:lnTo>
                  <a:lnTo>
                    <a:pt x="0" y="675"/>
                  </a:lnTo>
                  <a:lnTo>
                    <a:pt x="28" y="749"/>
                  </a:lnTo>
                  <a:lnTo>
                    <a:pt x="104" y="817"/>
                  </a:lnTo>
                  <a:lnTo>
                    <a:pt x="246" y="886"/>
                  </a:lnTo>
                  <a:lnTo>
                    <a:pt x="400" y="935"/>
                  </a:lnTo>
                  <a:lnTo>
                    <a:pt x="561" y="960"/>
                  </a:lnTo>
                  <a:lnTo>
                    <a:pt x="724" y="965"/>
                  </a:lnTo>
                  <a:lnTo>
                    <a:pt x="884" y="944"/>
                  </a:lnTo>
                  <a:lnTo>
                    <a:pt x="1034" y="903"/>
                  </a:lnTo>
                  <a:lnTo>
                    <a:pt x="1170" y="840"/>
                  </a:lnTo>
                  <a:lnTo>
                    <a:pt x="1289" y="756"/>
                  </a:lnTo>
                  <a:lnTo>
                    <a:pt x="1327" y="712"/>
                  </a:lnTo>
                  <a:lnTo>
                    <a:pt x="1346" y="670"/>
                  </a:lnTo>
                  <a:lnTo>
                    <a:pt x="1348" y="627"/>
                  </a:lnTo>
                  <a:lnTo>
                    <a:pt x="1335" y="583"/>
                  </a:lnTo>
                  <a:lnTo>
                    <a:pt x="1279" y="479"/>
                  </a:lnTo>
                  <a:lnTo>
                    <a:pt x="1206" y="341"/>
                  </a:lnTo>
                  <a:lnTo>
                    <a:pt x="1157" y="213"/>
                  </a:lnTo>
                  <a:lnTo>
                    <a:pt x="1120" y="117"/>
                  </a:lnTo>
                  <a:lnTo>
                    <a:pt x="1064" y="50"/>
                  </a:lnTo>
                  <a:lnTo>
                    <a:pt x="962" y="13"/>
                  </a:lnTo>
                  <a:lnTo>
                    <a:pt x="820" y="0"/>
                  </a:lnTo>
                  <a:lnTo>
                    <a:pt x="686" y="10"/>
                  </a:lnTo>
                  <a:lnTo>
                    <a:pt x="563" y="43"/>
                  </a:lnTo>
                  <a:lnTo>
                    <a:pt x="447" y="95"/>
                  </a:lnTo>
                  <a:lnTo>
                    <a:pt x="341" y="166"/>
                  </a:lnTo>
                  <a:lnTo>
                    <a:pt x="241" y="256"/>
                  </a:lnTo>
                  <a:lnTo>
                    <a:pt x="149" y="364"/>
                  </a:lnTo>
                  <a:lnTo>
                    <a:pt x="64" y="490"/>
                  </a:lnTo>
                  <a:lnTo>
                    <a:pt x="64" y="490"/>
                  </a:lnTo>
                </a:path>
              </a:pathLst>
            </a:custGeom>
            <a:noFill/>
            <a:ln w="476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l-PL"/>
            </a:p>
          </p:txBody>
        </p:sp>
        <p:sp>
          <p:nvSpPr>
            <p:cNvPr id="4131" name="Freeform 35">
              <a:extLst>
                <a:ext uri="{FF2B5EF4-FFF2-40B4-BE49-F238E27FC236}">
                  <a16:creationId xmlns:a16="http://schemas.microsoft.com/office/drawing/2014/main" id="{29B2B66B-A477-E20E-122E-997EEC96CE35}"/>
                </a:ext>
              </a:extLst>
            </p:cNvPr>
            <p:cNvSpPr>
              <a:spLocks/>
            </p:cNvSpPr>
            <p:nvPr/>
          </p:nvSpPr>
          <p:spPr bwMode="auto">
            <a:xfrm>
              <a:off x="3075" y="2304"/>
              <a:ext cx="343" cy="366"/>
            </a:xfrm>
            <a:custGeom>
              <a:avLst/>
              <a:gdLst>
                <a:gd name="T0" fmla="*/ 491 w 1031"/>
                <a:gd name="T1" fmla="*/ 0 h 1099"/>
                <a:gd name="T2" fmla="*/ 551 w 1031"/>
                <a:gd name="T3" fmla="*/ 12 h 1099"/>
                <a:gd name="T4" fmla="*/ 613 w 1031"/>
                <a:gd name="T5" fmla="*/ 42 h 1099"/>
                <a:gd name="T6" fmla="*/ 676 w 1031"/>
                <a:gd name="T7" fmla="*/ 87 h 1099"/>
                <a:gd name="T8" fmla="*/ 736 w 1031"/>
                <a:gd name="T9" fmla="*/ 145 h 1099"/>
                <a:gd name="T10" fmla="*/ 793 w 1031"/>
                <a:gd name="T11" fmla="*/ 215 h 1099"/>
                <a:gd name="T12" fmla="*/ 847 w 1031"/>
                <a:gd name="T13" fmla="*/ 293 h 1099"/>
                <a:gd name="T14" fmla="*/ 897 w 1031"/>
                <a:gd name="T15" fmla="*/ 378 h 1099"/>
                <a:gd name="T16" fmla="*/ 940 w 1031"/>
                <a:gd name="T17" fmla="*/ 468 h 1099"/>
                <a:gd name="T18" fmla="*/ 976 w 1031"/>
                <a:gd name="T19" fmla="*/ 559 h 1099"/>
                <a:gd name="T20" fmla="*/ 1003 w 1031"/>
                <a:gd name="T21" fmla="*/ 649 h 1099"/>
                <a:gd name="T22" fmla="*/ 1023 w 1031"/>
                <a:gd name="T23" fmla="*/ 738 h 1099"/>
                <a:gd name="T24" fmla="*/ 1031 w 1031"/>
                <a:gd name="T25" fmla="*/ 823 h 1099"/>
                <a:gd name="T26" fmla="*/ 1028 w 1031"/>
                <a:gd name="T27" fmla="*/ 900 h 1099"/>
                <a:gd name="T28" fmla="*/ 1012 w 1031"/>
                <a:gd name="T29" fmla="*/ 969 h 1099"/>
                <a:gd name="T30" fmla="*/ 982 w 1031"/>
                <a:gd name="T31" fmla="*/ 1026 h 1099"/>
                <a:gd name="T32" fmla="*/ 940 w 1031"/>
                <a:gd name="T33" fmla="*/ 1070 h 1099"/>
                <a:gd name="T34" fmla="*/ 858 w 1031"/>
                <a:gd name="T35" fmla="*/ 1099 h 1099"/>
                <a:gd name="T36" fmla="*/ 753 w 1031"/>
                <a:gd name="T37" fmla="*/ 1094 h 1099"/>
                <a:gd name="T38" fmla="*/ 631 w 1031"/>
                <a:gd name="T39" fmla="*/ 1067 h 1099"/>
                <a:gd name="T40" fmla="*/ 499 w 1031"/>
                <a:gd name="T41" fmla="*/ 1023 h 1099"/>
                <a:gd name="T42" fmla="*/ 364 w 1031"/>
                <a:gd name="T43" fmla="*/ 970 h 1099"/>
                <a:gd name="T44" fmla="*/ 232 w 1031"/>
                <a:gd name="T45" fmla="*/ 915 h 1099"/>
                <a:gd name="T46" fmla="*/ 107 w 1031"/>
                <a:gd name="T47" fmla="*/ 866 h 1099"/>
                <a:gd name="T48" fmla="*/ 0 w 1031"/>
                <a:gd name="T49" fmla="*/ 832 h 1099"/>
                <a:gd name="T50" fmla="*/ 49 w 1031"/>
                <a:gd name="T51" fmla="*/ 730 h 1099"/>
                <a:gd name="T52" fmla="*/ 97 w 1031"/>
                <a:gd name="T53" fmla="*/ 604 h 1099"/>
                <a:gd name="T54" fmla="*/ 145 w 1031"/>
                <a:gd name="T55" fmla="*/ 465 h 1099"/>
                <a:gd name="T56" fmla="*/ 197 w 1031"/>
                <a:gd name="T57" fmla="*/ 326 h 1099"/>
                <a:gd name="T58" fmla="*/ 256 w 1031"/>
                <a:gd name="T59" fmla="*/ 199 h 1099"/>
                <a:gd name="T60" fmla="*/ 322 w 1031"/>
                <a:gd name="T61" fmla="*/ 93 h 1099"/>
                <a:gd name="T62" fmla="*/ 399 w 1031"/>
                <a:gd name="T63" fmla="*/ 24 h 1099"/>
                <a:gd name="T64" fmla="*/ 491 w 1031"/>
                <a:gd name="T65" fmla="*/ 0 h 10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31" h="1099">
                  <a:moveTo>
                    <a:pt x="491" y="0"/>
                  </a:moveTo>
                  <a:lnTo>
                    <a:pt x="551" y="12"/>
                  </a:lnTo>
                  <a:lnTo>
                    <a:pt x="613" y="42"/>
                  </a:lnTo>
                  <a:lnTo>
                    <a:pt x="676" y="87"/>
                  </a:lnTo>
                  <a:lnTo>
                    <a:pt x="736" y="145"/>
                  </a:lnTo>
                  <a:lnTo>
                    <a:pt x="793" y="215"/>
                  </a:lnTo>
                  <a:lnTo>
                    <a:pt x="847" y="293"/>
                  </a:lnTo>
                  <a:lnTo>
                    <a:pt x="897" y="378"/>
                  </a:lnTo>
                  <a:lnTo>
                    <a:pt x="940" y="468"/>
                  </a:lnTo>
                  <a:lnTo>
                    <a:pt x="976" y="559"/>
                  </a:lnTo>
                  <a:lnTo>
                    <a:pt x="1003" y="649"/>
                  </a:lnTo>
                  <a:lnTo>
                    <a:pt x="1023" y="738"/>
                  </a:lnTo>
                  <a:lnTo>
                    <a:pt x="1031" y="823"/>
                  </a:lnTo>
                  <a:lnTo>
                    <a:pt x="1028" y="900"/>
                  </a:lnTo>
                  <a:lnTo>
                    <a:pt x="1012" y="969"/>
                  </a:lnTo>
                  <a:lnTo>
                    <a:pt x="982" y="1026"/>
                  </a:lnTo>
                  <a:lnTo>
                    <a:pt x="940" y="1070"/>
                  </a:lnTo>
                  <a:lnTo>
                    <a:pt x="858" y="1099"/>
                  </a:lnTo>
                  <a:lnTo>
                    <a:pt x="753" y="1094"/>
                  </a:lnTo>
                  <a:lnTo>
                    <a:pt x="631" y="1067"/>
                  </a:lnTo>
                  <a:lnTo>
                    <a:pt x="499" y="1023"/>
                  </a:lnTo>
                  <a:lnTo>
                    <a:pt x="364" y="970"/>
                  </a:lnTo>
                  <a:lnTo>
                    <a:pt x="232" y="915"/>
                  </a:lnTo>
                  <a:lnTo>
                    <a:pt x="107" y="866"/>
                  </a:lnTo>
                  <a:lnTo>
                    <a:pt x="0" y="832"/>
                  </a:lnTo>
                  <a:lnTo>
                    <a:pt x="49" y="730"/>
                  </a:lnTo>
                  <a:lnTo>
                    <a:pt x="97" y="604"/>
                  </a:lnTo>
                  <a:lnTo>
                    <a:pt x="145" y="465"/>
                  </a:lnTo>
                  <a:lnTo>
                    <a:pt x="197" y="326"/>
                  </a:lnTo>
                  <a:lnTo>
                    <a:pt x="256" y="199"/>
                  </a:lnTo>
                  <a:lnTo>
                    <a:pt x="322" y="93"/>
                  </a:lnTo>
                  <a:lnTo>
                    <a:pt x="399" y="24"/>
                  </a:lnTo>
                  <a:lnTo>
                    <a:pt x="49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l-PL"/>
            </a:p>
          </p:txBody>
        </p:sp>
        <p:sp>
          <p:nvSpPr>
            <p:cNvPr id="4132" name="Freeform 36">
              <a:extLst>
                <a:ext uri="{FF2B5EF4-FFF2-40B4-BE49-F238E27FC236}">
                  <a16:creationId xmlns:a16="http://schemas.microsoft.com/office/drawing/2014/main" id="{F90BFAA9-99D1-3730-6821-93D0C8DADD48}"/>
                </a:ext>
              </a:extLst>
            </p:cNvPr>
            <p:cNvSpPr>
              <a:spLocks/>
            </p:cNvSpPr>
            <p:nvPr/>
          </p:nvSpPr>
          <p:spPr bwMode="auto">
            <a:xfrm>
              <a:off x="3075" y="2304"/>
              <a:ext cx="343" cy="366"/>
            </a:xfrm>
            <a:custGeom>
              <a:avLst/>
              <a:gdLst>
                <a:gd name="T0" fmla="*/ 491 w 1031"/>
                <a:gd name="T1" fmla="*/ 0 h 1099"/>
                <a:gd name="T2" fmla="*/ 551 w 1031"/>
                <a:gd name="T3" fmla="*/ 12 h 1099"/>
                <a:gd name="T4" fmla="*/ 613 w 1031"/>
                <a:gd name="T5" fmla="*/ 42 h 1099"/>
                <a:gd name="T6" fmla="*/ 676 w 1031"/>
                <a:gd name="T7" fmla="*/ 87 h 1099"/>
                <a:gd name="T8" fmla="*/ 736 w 1031"/>
                <a:gd name="T9" fmla="*/ 145 h 1099"/>
                <a:gd name="T10" fmla="*/ 793 w 1031"/>
                <a:gd name="T11" fmla="*/ 215 h 1099"/>
                <a:gd name="T12" fmla="*/ 847 w 1031"/>
                <a:gd name="T13" fmla="*/ 293 h 1099"/>
                <a:gd name="T14" fmla="*/ 897 w 1031"/>
                <a:gd name="T15" fmla="*/ 378 h 1099"/>
                <a:gd name="T16" fmla="*/ 940 w 1031"/>
                <a:gd name="T17" fmla="*/ 468 h 1099"/>
                <a:gd name="T18" fmla="*/ 976 w 1031"/>
                <a:gd name="T19" fmla="*/ 559 h 1099"/>
                <a:gd name="T20" fmla="*/ 1003 w 1031"/>
                <a:gd name="T21" fmla="*/ 649 h 1099"/>
                <a:gd name="T22" fmla="*/ 1023 w 1031"/>
                <a:gd name="T23" fmla="*/ 738 h 1099"/>
                <a:gd name="T24" fmla="*/ 1031 w 1031"/>
                <a:gd name="T25" fmla="*/ 823 h 1099"/>
                <a:gd name="T26" fmla="*/ 1028 w 1031"/>
                <a:gd name="T27" fmla="*/ 900 h 1099"/>
                <a:gd name="T28" fmla="*/ 1012 w 1031"/>
                <a:gd name="T29" fmla="*/ 969 h 1099"/>
                <a:gd name="T30" fmla="*/ 982 w 1031"/>
                <a:gd name="T31" fmla="*/ 1026 h 1099"/>
                <a:gd name="T32" fmla="*/ 940 w 1031"/>
                <a:gd name="T33" fmla="*/ 1070 h 1099"/>
                <a:gd name="T34" fmla="*/ 858 w 1031"/>
                <a:gd name="T35" fmla="*/ 1099 h 1099"/>
                <a:gd name="T36" fmla="*/ 753 w 1031"/>
                <a:gd name="T37" fmla="*/ 1094 h 1099"/>
                <a:gd name="T38" fmla="*/ 631 w 1031"/>
                <a:gd name="T39" fmla="*/ 1067 h 1099"/>
                <a:gd name="T40" fmla="*/ 499 w 1031"/>
                <a:gd name="T41" fmla="*/ 1023 h 1099"/>
                <a:gd name="T42" fmla="*/ 364 w 1031"/>
                <a:gd name="T43" fmla="*/ 970 h 1099"/>
                <a:gd name="T44" fmla="*/ 232 w 1031"/>
                <a:gd name="T45" fmla="*/ 915 h 1099"/>
                <a:gd name="T46" fmla="*/ 107 w 1031"/>
                <a:gd name="T47" fmla="*/ 866 h 1099"/>
                <a:gd name="T48" fmla="*/ 0 w 1031"/>
                <a:gd name="T49" fmla="*/ 832 h 1099"/>
                <a:gd name="T50" fmla="*/ 49 w 1031"/>
                <a:gd name="T51" fmla="*/ 730 h 1099"/>
                <a:gd name="T52" fmla="*/ 97 w 1031"/>
                <a:gd name="T53" fmla="*/ 604 h 1099"/>
                <a:gd name="T54" fmla="*/ 145 w 1031"/>
                <a:gd name="T55" fmla="*/ 465 h 1099"/>
                <a:gd name="T56" fmla="*/ 197 w 1031"/>
                <a:gd name="T57" fmla="*/ 326 h 1099"/>
                <a:gd name="T58" fmla="*/ 256 w 1031"/>
                <a:gd name="T59" fmla="*/ 199 h 1099"/>
                <a:gd name="T60" fmla="*/ 322 w 1031"/>
                <a:gd name="T61" fmla="*/ 93 h 1099"/>
                <a:gd name="T62" fmla="*/ 399 w 1031"/>
                <a:gd name="T63" fmla="*/ 24 h 1099"/>
                <a:gd name="T64" fmla="*/ 491 w 1031"/>
                <a:gd name="T65" fmla="*/ 0 h 1099"/>
                <a:gd name="T66" fmla="*/ 491 w 1031"/>
                <a:gd name="T67" fmla="*/ 0 h 10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031" h="1099">
                  <a:moveTo>
                    <a:pt x="491" y="0"/>
                  </a:moveTo>
                  <a:lnTo>
                    <a:pt x="551" y="12"/>
                  </a:lnTo>
                  <a:lnTo>
                    <a:pt x="613" y="42"/>
                  </a:lnTo>
                  <a:lnTo>
                    <a:pt x="676" y="87"/>
                  </a:lnTo>
                  <a:lnTo>
                    <a:pt x="736" y="145"/>
                  </a:lnTo>
                  <a:lnTo>
                    <a:pt x="793" y="215"/>
                  </a:lnTo>
                  <a:lnTo>
                    <a:pt x="847" y="293"/>
                  </a:lnTo>
                  <a:lnTo>
                    <a:pt x="897" y="378"/>
                  </a:lnTo>
                  <a:lnTo>
                    <a:pt x="940" y="468"/>
                  </a:lnTo>
                  <a:lnTo>
                    <a:pt x="976" y="559"/>
                  </a:lnTo>
                  <a:lnTo>
                    <a:pt x="1003" y="649"/>
                  </a:lnTo>
                  <a:lnTo>
                    <a:pt x="1023" y="738"/>
                  </a:lnTo>
                  <a:lnTo>
                    <a:pt x="1031" y="823"/>
                  </a:lnTo>
                  <a:lnTo>
                    <a:pt x="1028" y="900"/>
                  </a:lnTo>
                  <a:lnTo>
                    <a:pt x="1012" y="969"/>
                  </a:lnTo>
                  <a:lnTo>
                    <a:pt x="982" y="1026"/>
                  </a:lnTo>
                  <a:lnTo>
                    <a:pt x="940" y="1070"/>
                  </a:lnTo>
                  <a:lnTo>
                    <a:pt x="858" y="1099"/>
                  </a:lnTo>
                  <a:lnTo>
                    <a:pt x="753" y="1094"/>
                  </a:lnTo>
                  <a:lnTo>
                    <a:pt x="631" y="1067"/>
                  </a:lnTo>
                  <a:lnTo>
                    <a:pt x="499" y="1023"/>
                  </a:lnTo>
                  <a:lnTo>
                    <a:pt x="364" y="970"/>
                  </a:lnTo>
                  <a:lnTo>
                    <a:pt x="232" y="915"/>
                  </a:lnTo>
                  <a:lnTo>
                    <a:pt x="107" y="866"/>
                  </a:lnTo>
                  <a:lnTo>
                    <a:pt x="0" y="832"/>
                  </a:lnTo>
                  <a:lnTo>
                    <a:pt x="49" y="730"/>
                  </a:lnTo>
                  <a:lnTo>
                    <a:pt x="97" y="604"/>
                  </a:lnTo>
                  <a:lnTo>
                    <a:pt x="145" y="465"/>
                  </a:lnTo>
                  <a:lnTo>
                    <a:pt x="197" y="326"/>
                  </a:lnTo>
                  <a:lnTo>
                    <a:pt x="256" y="199"/>
                  </a:lnTo>
                  <a:lnTo>
                    <a:pt x="322" y="93"/>
                  </a:lnTo>
                  <a:lnTo>
                    <a:pt x="399" y="24"/>
                  </a:lnTo>
                  <a:lnTo>
                    <a:pt x="491" y="0"/>
                  </a:lnTo>
                  <a:lnTo>
                    <a:pt x="491" y="0"/>
                  </a:lnTo>
                </a:path>
              </a:pathLst>
            </a:custGeom>
            <a:noFill/>
            <a:ln w="476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l-PL"/>
            </a:p>
          </p:txBody>
        </p:sp>
        <p:sp>
          <p:nvSpPr>
            <p:cNvPr id="4133" name="Freeform 37">
              <a:extLst>
                <a:ext uri="{FF2B5EF4-FFF2-40B4-BE49-F238E27FC236}">
                  <a16:creationId xmlns:a16="http://schemas.microsoft.com/office/drawing/2014/main" id="{717F39D4-791D-FB14-1BE4-7DCF6038D932}"/>
                </a:ext>
              </a:extLst>
            </p:cNvPr>
            <p:cNvSpPr>
              <a:spLocks/>
            </p:cNvSpPr>
            <p:nvPr/>
          </p:nvSpPr>
          <p:spPr bwMode="auto">
            <a:xfrm>
              <a:off x="3539" y="2301"/>
              <a:ext cx="539" cy="322"/>
            </a:xfrm>
            <a:custGeom>
              <a:avLst/>
              <a:gdLst>
                <a:gd name="T0" fmla="*/ 7 w 1618"/>
                <a:gd name="T1" fmla="*/ 682 h 966"/>
                <a:gd name="T2" fmla="*/ 29 w 1618"/>
                <a:gd name="T3" fmla="*/ 722 h 966"/>
                <a:gd name="T4" fmla="*/ 70 w 1618"/>
                <a:gd name="T5" fmla="*/ 761 h 966"/>
                <a:gd name="T6" fmla="*/ 198 w 1618"/>
                <a:gd name="T7" fmla="*/ 833 h 966"/>
                <a:gd name="T8" fmla="*/ 375 w 1618"/>
                <a:gd name="T9" fmla="*/ 894 h 966"/>
                <a:gd name="T10" fmla="*/ 583 w 1618"/>
                <a:gd name="T11" fmla="*/ 940 h 966"/>
                <a:gd name="T12" fmla="*/ 805 w 1618"/>
                <a:gd name="T13" fmla="*/ 964 h 966"/>
                <a:gd name="T14" fmla="*/ 917 w 1618"/>
                <a:gd name="T15" fmla="*/ 966 h 966"/>
                <a:gd name="T16" fmla="*/ 1026 w 1618"/>
                <a:gd name="T17" fmla="*/ 962 h 966"/>
                <a:gd name="T18" fmla="*/ 1130 w 1618"/>
                <a:gd name="T19" fmla="*/ 949 h 966"/>
                <a:gd name="T20" fmla="*/ 1229 w 1618"/>
                <a:gd name="T21" fmla="*/ 929 h 966"/>
                <a:gd name="T22" fmla="*/ 1317 w 1618"/>
                <a:gd name="T23" fmla="*/ 900 h 966"/>
                <a:gd name="T24" fmla="*/ 1396 w 1618"/>
                <a:gd name="T25" fmla="*/ 860 h 966"/>
                <a:gd name="T26" fmla="*/ 1495 w 1618"/>
                <a:gd name="T27" fmla="*/ 783 h 966"/>
                <a:gd name="T28" fmla="*/ 1566 w 1618"/>
                <a:gd name="T29" fmla="*/ 698 h 966"/>
                <a:gd name="T30" fmla="*/ 1606 w 1618"/>
                <a:gd name="T31" fmla="*/ 601 h 966"/>
                <a:gd name="T32" fmla="*/ 1618 w 1618"/>
                <a:gd name="T33" fmla="*/ 498 h 966"/>
                <a:gd name="T34" fmla="*/ 1601 w 1618"/>
                <a:gd name="T35" fmla="*/ 388 h 966"/>
                <a:gd name="T36" fmla="*/ 1557 w 1618"/>
                <a:gd name="T37" fmla="*/ 272 h 966"/>
                <a:gd name="T38" fmla="*/ 1489 w 1618"/>
                <a:gd name="T39" fmla="*/ 152 h 966"/>
                <a:gd name="T40" fmla="*/ 1396 w 1618"/>
                <a:gd name="T41" fmla="*/ 28 h 966"/>
                <a:gd name="T42" fmla="*/ 1314 w 1618"/>
                <a:gd name="T43" fmla="*/ 0 h 966"/>
                <a:gd name="T44" fmla="*/ 1173 w 1618"/>
                <a:gd name="T45" fmla="*/ 12 h 966"/>
                <a:gd name="T46" fmla="*/ 1036 w 1618"/>
                <a:gd name="T47" fmla="*/ 32 h 966"/>
                <a:gd name="T48" fmla="*/ 905 w 1618"/>
                <a:gd name="T49" fmla="*/ 58 h 966"/>
                <a:gd name="T50" fmla="*/ 778 w 1618"/>
                <a:gd name="T51" fmla="*/ 91 h 966"/>
                <a:gd name="T52" fmla="*/ 659 w 1618"/>
                <a:gd name="T53" fmla="*/ 129 h 966"/>
                <a:gd name="T54" fmla="*/ 547 w 1618"/>
                <a:gd name="T55" fmla="*/ 170 h 966"/>
                <a:gd name="T56" fmla="*/ 442 w 1618"/>
                <a:gd name="T57" fmla="*/ 217 h 966"/>
                <a:gd name="T58" fmla="*/ 347 w 1618"/>
                <a:gd name="T59" fmla="*/ 266 h 966"/>
                <a:gd name="T60" fmla="*/ 186 w 1618"/>
                <a:gd name="T61" fmla="*/ 370 h 966"/>
                <a:gd name="T62" fmla="*/ 71 w 1618"/>
                <a:gd name="T63" fmla="*/ 478 h 966"/>
                <a:gd name="T64" fmla="*/ 10 w 1618"/>
                <a:gd name="T65" fmla="*/ 584 h 966"/>
                <a:gd name="T66" fmla="*/ 0 w 1618"/>
                <a:gd name="T67" fmla="*/ 634 h 966"/>
                <a:gd name="T68" fmla="*/ 7 w 1618"/>
                <a:gd name="T69" fmla="*/ 682 h 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618" h="966">
                  <a:moveTo>
                    <a:pt x="7" y="682"/>
                  </a:moveTo>
                  <a:lnTo>
                    <a:pt x="29" y="722"/>
                  </a:lnTo>
                  <a:lnTo>
                    <a:pt x="70" y="761"/>
                  </a:lnTo>
                  <a:lnTo>
                    <a:pt x="198" y="833"/>
                  </a:lnTo>
                  <a:lnTo>
                    <a:pt x="375" y="894"/>
                  </a:lnTo>
                  <a:lnTo>
                    <a:pt x="583" y="940"/>
                  </a:lnTo>
                  <a:lnTo>
                    <a:pt x="805" y="964"/>
                  </a:lnTo>
                  <a:lnTo>
                    <a:pt x="917" y="966"/>
                  </a:lnTo>
                  <a:lnTo>
                    <a:pt x="1026" y="962"/>
                  </a:lnTo>
                  <a:lnTo>
                    <a:pt x="1130" y="949"/>
                  </a:lnTo>
                  <a:lnTo>
                    <a:pt x="1229" y="929"/>
                  </a:lnTo>
                  <a:lnTo>
                    <a:pt x="1317" y="900"/>
                  </a:lnTo>
                  <a:lnTo>
                    <a:pt x="1396" y="860"/>
                  </a:lnTo>
                  <a:lnTo>
                    <a:pt x="1495" y="783"/>
                  </a:lnTo>
                  <a:lnTo>
                    <a:pt x="1566" y="698"/>
                  </a:lnTo>
                  <a:lnTo>
                    <a:pt x="1606" y="601"/>
                  </a:lnTo>
                  <a:lnTo>
                    <a:pt x="1618" y="498"/>
                  </a:lnTo>
                  <a:lnTo>
                    <a:pt x="1601" y="388"/>
                  </a:lnTo>
                  <a:lnTo>
                    <a:pt x="1557" y="272"/>
                  </a:lnTo>
                  <a:lnTo>
                    <a:pt x="1489" y="152"/>
                  </a:lnTo>
                  <a:lnTo>
                    <a:pt x="1396" y="28"/>
                  </a:lnTo>
                  <a:lnTo>
                    <a:pt x="1314" y="0"/>
                  </a:lnTo>
                  <a:lnTo>
                    <a:pt x="1173" y="12"/>
                  </a:lnTo>
                  <a:lnTo>
                    <a:pt x="1036" y="32"/>
                  </a:lnTo>
                  <a:lnTo>
                    <a:pt x="905" y="58"/>
                  </a:lnTo>
                  <a:lnTo>
                    <a:pt x="778" y="91"/>
                  </a:lnTo>
                  <a:lnTo>
                    <a:pt x="659" y="129"/>
                  </a:lnTo>
                  <a:lnTo>
                    <a:pt x="547" y="170"/>
                  </a:lnTo>
                  <a:lnTo>
                    <a:pt x="442" y="217"/>
                  </a:lnTo>
                  <a:lnTo>
                    <a:pt x="347" y="266"/>
                  </a:lnTo>
                  <a:lnTo>
                    <a:pt x="186" y="370"/>
                  </a:lnTo>
                  <a:lnTo>
                    <a:pt x="71" y="478"/>
                  </a:lnTo>
                  <a:lnTo>
                    <a:pt x="10" y="584"/>
                  </a:lnTo>
                  <a:lnTo>
                    <a:pt x="0" y="634"/>
                  </a:lnTo>
                  <a:lnTo>
                    <a:pt x="7" y="6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l-PL"/>
            </a:p>
          </p:txBody>
        </p:sp>
        <p:sp>
          <p:nvSpPr>
            <p:cNvPr id="4134" name="Freeform 38">
              <a:extLst>
                <a:ext uri="{FF2B5EF4-FFF2-40B4-BE49-F238E27FC236}">
                  <a16:creationId xmlns:a16="http://schemas.microsoft.com/office/drawing/2014/main" id="{FE824557-C127-6E5E-BFF8-BE61FE19A1E2}"/>
                </a:ext>
              </a:extLst>
            </p:cNvPr>
            <p:cNvSpPr>
              <a:spLocks/>
            </p:cNvSpPr>
            <p:nvPr/>
          </p:nvSpPr>
          <p:spPr bwMode="auto">
            <a:xfrm>
              <a:off x="3539" y="2301"/>
              <a:ext cx="539" cy="322"/>
            </a:xfrm>
            <a:custGeom>
              <a:avLst/>
              <a:gdLst>
                <a:gd name="T0" fmla="*/ 7 w 1618"/>
                <a:gd name="T1" fmla="*/ 682 h 966"/>
                <a:gd name="T2" fmla="*/ 29 w 1618"/>
                <a:gd name="T3" fmla="*/ 722 h 966"/>
                <a:gd name="T4" fmla="*/ 70 w 1618"/>
                <a:gd name="T5" fmla="*/ 761 h 966"/>
                <a:gd name="T6" fmla="*/ 198 w 1618"/>
                <a:gd name="T7" fmla="*/ 833 h 966"/>
                <a:gd name="T8" fmla="*/ 375 w 1618"/>
                <a:gd name="T9" fmla="*/ 894 h 966"/>
                <a:gd name="T10" fmla="*/ 583 w 1618"/>
                <a:gd name="T11" fmla="*/ 940 h 966"/>
                <a:gd name="T12" fmla="*/ 805 w 1618"/>
                <a:gd name="T13" fmla="*/ 964 h 966"/>
                <a:gd name="T14" fmla="*/ 917 w 1618"/>
                <a:gd name="T15" fmla="*/ 966 h 966"/>
                <a:gd name="T16" fmla="*/ 1026 w 1618"/>
                <a:gd name="T17" fmla="*/ 962 h 966"/>
                <a:gd name="T18" fmla="*/ 1130 w 1618"/>
                <a:gd name="T19" fmla="*/ 949 h 966"/>
                <a:gd name="T20" fmla="*/ 1229 w 1618"/>
                <a:gd name="T21" fmla="*/ 929 h 966"/>
                <a:gd name="T22" fmla="*/ 1317 w 1618"/>
                <a:gd name="T23" fmla="*/ 900 h 966"/>
                <a:gd name="T24" fmla="*/ 1396 w 1618"/>
                <a:gd name="T25" fmla="*/ 860 h 966"/>
                <a:gd name="T26" fmla="*/ 1495 w 1618"/>
                <a:gd name="T27" fmla="*/ 783 h 966"/>
                <a:gd name="T28" fmla="*/ 1566 w 1618"/>
                <a:gd name="T29" fmla="*/ 698 h 966"/>
                <a:gd name="T30" fmla="*/ 1606 w 1618"/>
                <a:gd name="T31" fmla="*/ 601 h 966"/>
                <a:gd name="T32" fmla="*/ 1618 w 1618"/>
                <a:gd name="T33" fmla="*/ 498 h 966"/>
                <a:gd name="T34" fmla="*/ 1601 w 1618"/>
                <a:gd name="T35" fmla="*/ 388 h 966"/>
                <a:gd name="T36" fmla="*/ 1557 w 1618"/>
                <a:gd name="T37" fmla="*/ 272 h 966"/>
                <a:gd name="T38" fmla="*/ 1489 w 1618"/>
                <a:gd name="T39" fmla="*/ 152 h 966"/>
                <a:gd name="T40" fmla="*/ 1396 w 1618"/>
                <a:gd name="T41" fmla="*/ 28 h 966"/>
                <a:gd name="T42" fmla="*/ 1314 w 1618"/>
                <a:gd name="T43" fmla="*/ 0 h 966"/>
                <a:gd name="T44" fmla="*/ 1173 w 1618"/>
                <a:gd name="T45" fmla="*/ 12 h 966"/>
                <a:gd name="T46" fmla="*/ 1036 w 1618"/>
                <a:gd name="T47" fmla="*/ 32 h 966"/>
                <a:gd name="T48" fmla="*/ 905 w 1618"/>
                <a:gd name="T49" fmla="*/ 58 h 966"/>
                <a:gd name="T50" fmla="*/ 778 w 1618"/>
                <a:gd name="T51" fmla="*/ 91 h 966"/>
                <a:gd name="T52" fmla="*/ 659 w 1618"/>
                <a:gd name="T53" fmla="*/ 129 h 966"/>
                <a:gd name="T54" fmla="*/ 547 w 1618"/>
                <a:gd name="T55" fmla="*/ 170 h 966"/>
                <a:gd name="T56" fmla="*/ 442 w 1618"/>
                <a:gd name="T57" fmla="*/ 217 h 966"/>
                <a:gd name="T58" fmla="*/ 347 w 1618"/>
                <a:gd name="T59" fmla="*/ 266 h 966"/>
                <a:gd name="T60" fmla="*/ 186 w 1618"/>
                <a:gd name="T61" fmla="*/ 370 h 966"/>
                <a:gd name="T62" fmla="*/ 71 w 1618"/>
                <a:gd name="T63" fmla="*/ 478 h 966"/>
                <a:gd name="T64" fmla="*/ 10 w 1618"/>
                <a:gd name="T65" fmla="*/ 584 h 966"/>
                <a:gd name="T66" fmla="*/ 0 w 1618"/>
                <a:gd name="T67" fmla="*/ 634 h 966"/>
                <a:gd name="T68" fmla="*/ 7 w 1618"/>
                <a:gd name="T69" fmla="*/ 682 h 966"/>
                <a:gd name="T70" fmla="*/ 7 w 1618"/>
                <a:gd name="T71" fmla="*/ 682 h 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618" h="966">
                  <a:moveTo>
                    <a:pt x="7" y="682"/>
                  </a:moveTo>
                  <a:lnTo>
                    <a:pt x="29" y="722"/>
                  </a:lnTo>
                  <a:lnTo>
                    <a:pt x="70" y="761"/>
                  </a:lnTo>
                  <a:lnTo>
                    <a:pt x="198" y="833"/>
                  </a:lnTo>
                  <a:lnTo>
                    <a:pt x="375" y="894"/>
                  </a:lnTo>
                  <a:lnTo>
                    <a:pt x="583" y="940"/>
                  </a:lnTo>
                  <a:lnTo>
                    <a:pt x="805" y="964"/>
                  </a:lnTo>
                  <a:lnTo>
                    <a:pt x="917" y="966"/>
                  </a:lnTo>
                  <a:lnTo>
                    <a:pt x="1026" y="962"/>
                  </a:lnTo>
                  <a:lnTo>
                    <a:pt x="1130" y="949"/>
                  </a:lnTo>
                  <a:lnTo>
                    <a:pt x="1229" y="929"/>
                  </a:lnTo>
                  <a:lnTo>
                    <a:pt x="1317" y="900"/>
                  </a:lnTo>
                  <a:lnTo>
                    <a:pt x="1396" y="860"/>
                  </a:lnTo>
                  <a:lnTo>
                    <a:pt x="1495" y="783"/>
                  </a:lnTo>
                  <a:lnTo>
                    <a:pt x="1566" y="698"/>
                  </a:lnTo>
                  <a:lnTo>
                    <a:pt x="1606" y="601"/>
                  </a:lnTo>
                  <a:lnTo>
                    <a:pt x="1618" y="498"/>
                  </a:lnTo>
                  <a:lnTo>
                    <a:pt x="1601" y="388"/>
                  </a:lnTo>
                  <a:lnTo>
                    <a:pt x="1557" y="272"/>
                  </a:lnTo>
                  <a:lnTo>
                    <a:pt x="1489" y="152"/>
                  </a:lnTo>
                  <a:lnTo>
                    <a:pt x="1396" y="28"/>
                  </a:lnTo>
                  <a:lnTo>
                    <a:pt x="1314" y="0"/>
                  </a:lnTo>
                  <a:lnTo>
                    <a:pt x="1173" y="12"/>
                  </a:lnTo>
                  <a:lnTo>
                    <a:pt x="1036" y="32"/>
                  </a:lnTo>
                  <a:lnTo>
                    <a:pt x="905" y="58"/>
                  </a:lnTo>
                  <a:lnTo>
                    <a:pt x="778" y="91"/>
                  </a:lnTo>
                  <a:lnTo>
                    <a:pt x="659" y="129"/>
                  </a:lnTo>
                  <a:lnTo>
                    <a:pt x="547" y="170"/>
                  </a:lnTo>
                  <a:lnTo>
                    <a:pt x="442" y="217"/>
                  </a:lnTo>
                  <a:lnTo>
                    <a:pt x="347" y="266"/>
                  </a:lnTo>
                  <a:lnTo>
                    <a:pt x="186" y="370"/>
                  </a:lnTo>
                  <a:lnTo>
                    <a:pt x="71" y="478"/>
                  </a:lnTo>
                  <a:lnTo>
                    <a:pt x="10" y="584"/>
                  </a:lnTo>
                  <a:lnTo>
                    <a:pt x="0" y="634"/>
                  </a:lnTo>
                  <a:lnTo>
                    <a:pt x="7" y="682"/>
                  </a:lnTo>
                  <a:lnTo>
                    <a:pt x="7" y="682"/>
                  </a:lnTo>
                </a:path>
              </a:pathLst>
            </a:custGeom>
            <a:noFill/>
            <a:ln w="476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l-PL"/>
            </a:p>
          </p:txBody>
        </p:sp>
        <p:sp>
          <p:nvSpPr>
            <p:cNvPr id="4135" name="Freeform 39">
              <a:extLst>
                <a:ext uri="{FF2B5EF4-FFF2-40B4-BE49-F238E27FC236}">
                  <a16:creationId xmlns:a16="http://schemas.microsoft.com/office/drawing/2014/main" id="{0B9B7CD2-70D5-F386-B17D-9BDFAB883637}"/>
                </a:ext>
              </a:extLst>
            </p:cNvPr>
            <p:cNvSpPr>
              <a:spLocks/>
            </p:cNvSpPr>
            <p:nvPr/>
          </p:nvSpPr>
          <p:spPr bwMode="auto">
            <a:xfrm>
              <a:off x="3421" y="2707"/>
              <a:ext cx="325" cy="296"/>
            </a:xfrm>
            <a:custGeom>
              <a:avLst/>
              <a:gdLst>
                <a:gd name="T0" fmla="*/ 6 w 975"/>
                <a:gd name="T1" fmla="*/ 290 h 889"/>
                <a:gd name="T2" fmla="*/ 0 w 975"/>
                <a:gd name="T3" fmla="*/ 340 h 889"/>
                <a:gd name="T4" fmla="*/ 12 w 975"/>
                <a:gd name="T5" fmla="*/ 393 h 889"/>
                <a:gd name="T6" fmla="*/ 71 w 975"/>
                <a:gd name="T7" fmla="*/ 502 h 889"/>
                <a:gd name="T8" fmla="*/ 173 w 975"/>
                <a:gd name="T9" fmla="*/ 610 h 889"/>
                <a:gd name="T10" fmla="*/ 300 w 975"/>
                <a:gd name="T11" fmla="*/ 710 h 889"/>
                <a:gd name="T12" fmla="*/ 441 w 975"/>
                <a:gd name="T13" fmla="*/ 795 h 889"/>
                <a:gd name="T14" fmla="*/ 585 w 975"/>
                <a:gd name="T15" fmla="*/ 857 h 889"/>
                <a:gd name="T16" fmla="*/ 715 w 975"/>
                <a:gd name="T17" fmla="*/ 889 h 889"/>
                <a:gd name="T18" fmla="*/ 822 w 975"/>
                <a:gd name="T19" fmla="*/ 884 h 889"/>
                <a:gd name="T20" fmla="*/ 894 w 975"/>
                <a:gd name="T21" fmla="*/ 849 h 889"/>
                <a:gd name="T22" fmla="*/ 941 w 975"/>
                <a:gd name="T23" fmla="*/ 790 h 889"/>
                <a:gd name="T24" fmla="*/ 968 w 975"/>
                <a:gd name="T25" fmla="*/ 713 h 889"/>
                <a:gd name="T26" fmla="*/ 975 w 975"/>
                <a:gd name="T27" fmla="*/ 617 h 889"/>
                <a:gd name="T28" fmla="*/ 964 w 975"/>
                <a:gd name="T29" fmla="*/ 503 h 889"/>
                <a:gd name="T30" fmla="*/ 941 w 975"/>
                <a:gd name="T31" fmla="*/ 376 h 889"/>
                <a:gd name="T32" fmla="*/ 906 w 975"/>
                <a:gd name="T33" fmla="*/ 235 h 889"/>
                <a:gd name="T34" fmla="*/ 863 w 975"/>
                <a:gd name="T35" fmla="*/ 83 h 889"/>
                <a:gd name="T36" fmla="*/ 850 w 975"/>
                <a:gd name="T37" fmla="*/ 43 h 889"/>
                <a:gd name="T38" fmla="*/ 822 w 975"/>
                <a:gd name="T39" fmla="*/ 24 h 889"/>
                <a:gd name="T40" fmla="*/ 692 w 975"/>
                <a:gd name="T41" fmla="*/ 2 h 889"/>
                <a:gd name="T42" fmla="*/ 559 w 975"/>
                <a:gd name="T43" fmla="*/ 0 h 889"/>
                <a:gd name="T44" fmla="*/ 429 w 975"/>
                <a:gd name="T45" fmla="*/ 17 h 889"/>
                <a:gd name="T46" fmla="*/ 305 w 975"/>
                <a:gd name="T47" fmla="*/ 49 h 889"/>
                <a:gd name="T48" fmla="*/ 197 w 975"/>
                <a:gd name="T49" fmla="*/ 95 h 889"/>
                <a:gd name="T50" fmla="*/ 107 w 975"/>
                <a:gd name="T51" fmla="*/ 152 h 889"/>
                <a:gd name="T52" fmla="*/ 42 w 975"/>
                <a:gd name="T53" fmla="*/ 217 h 889"/>
                <a:gd name="T54" fmla="*/ 6 w 975"/>
                <a:gd name="T55" fmla="*/ 290 h 8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75" h="889">
                  <a:moveTo>
                    <a:pt x="6" y="290"/>
                  </a:moveTo>
                  <a:lnTo>
                    <a:pt x="0" y="340"/>
                  </a:lnTo>
                  <a:lnTo>
                    <a:pt x="12" y="393"/>
                  </a:lnTo>
                  <a:lnTo>
                    <a:pt x="71" y="502"/>
                  </a:lnTo>
                  <a:lnTo>
                    <a:pt x="173" y="610"/>
                  </a:lnTo>
                  <a:lnTo>
                    <a:pt x="300" y="710"/>
                  </a:lnTo>
                  <a:lnTo>
                    <a:pt x="441" y="795"/>
                  </a:lnTo>
                  <a:lnTo>
                    <a:pt x="585" y="857"/>
                  </a:lnTo>
                  <a:lnTo>
                    <a:pt x="715" y="889"/>
                  </a:lnTo>
                  <a:lnTo>
                    <a:pt x="822" y="884"/>
                  </a:lnTo>
                  <a:lnTo>
                    <a:pt x="894" y="849"/>
                  </a:lnTo>
                  <a:lnTo>
                    <a:pt x="941" y="790"/>
                  </a:lnTo>
                  <a:lnTo>
                    <a:pt x="968" y="713"/>
                  </a:lnTo>
                  <a:lnTo>
                    <a:pt x="975" y="617"/>
                  </a:lnTo>
                  <a:lnTo>
                    <a:pt x="964" y="503"/>
                  </a:lnTo>
                  <a:lnTo>
                    <a:pt x="941" y="376"/>
                  </a:lnTo>
                  <a:lnTo>
                    <a:pt x="906" y="235"/>
                  </a:lnTo>
                  <a:lnTo>
                    <a:pt x="863" y="83"/>
                  </a:lnTo>
                  <a:lnTo>
                    <a:pt x="850" y="43"/>
                  </a:lnTo>
                  <a:lnTo>
                    <a:pt x="822" y="24"/>
                  </a:lnTo>
                  <a:lnTo>
                    <a:pt x="692" y="2"/>
                  </a:lnTo>
                  <a:lnTo>
                    <a:pt x="559" y="0"/>
                  </a:lnTo>
                  <a:lnTo>
                    <a:pt x="429" y="17"/>
                  </a:lnTo>
                  <a:lnTo>
                    <a:pt x="305" y="49"/>
                  </a:lnTo>
                  <a:lnTo>
                    <a:pt x="197" y="95"/>
                  </a:lnTo>
                  <a:lnTo>
                    <a:pt x="107" y="152"/>
                  </a:lnTo>
                  <a:lnTo>
                    <a:pt x="42" y="217"/>
                  </a:lnTo>
                  <a:lnTo>
                    <a:pt x="6" y="29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l-PL"/>
            </a:p>
          </p:txBody>
        </p:sp>
        <p:sp>
          <p:nvSpPr>
            <p:cNvPr id="4136" name="Freeform 40">
              <a:extLst>
                <a:ext uri="{FF2B5EF4-FFF2-40B4-BE49-F238E27FC236}">
                  <a16:creationId xmlns:a16="http://schemas.microsoft.com/office/drawing/2014/main" id="{543E1793-8ABC-C329-13F0-C222DF816CAC}"/>
                </a:ext>
              </a:extLst>
            </p:cNvPr>
            <p:cNvSpPr>
              <a:spLocks/>
            </p:cNvSpPr>
            <p:nvPr/>
          </p:nvSpPr>
          <p:spPr bwMode="auto">
            <a:xfrm>
              <a:off x="3421" y="2707"/>
              <a:ext cx="325" cy="296"/>
            </a:xfrm>
            <a:custGeom>
              <a:avLst/>
              <a:gdLst>
                <a:gd name="T0" fmla="*/ 6 w 975"/>
                <a:gd name="T1" fmla="*/ 290 h 889"/>
                <a:gd name="T2" fmla="*/ 0 w 975"/>
                <a:gd name="T3" fmla="*/ 340 h 889"/>
                <a:gd name="T4" fmla="*/ 12 w 975"/>
                <a:gd name="T5" fmla="*/ 393 h 889"/>
                <a:gd name="T6" fmla="*/ 71 w 975"/>
                <a:gd name="T7" fmla="*/ 502 h 889"/>
                <a:gd name="T8" fmla="*/ 173 w 975"/>
                <a:gd name="T9" fmla="*/ 610 h 889"/>
                <a:gd name="T10" fmla="*/ 300 w 975"/>
                <a:gd name="T11" fmla="*/ 710 h 889"/>
                <a:gd name="T12" fmla="*/ 441 w 975"/>
                <a:gd name="T13" fmla="*/ 795 h 889"/>
                <a:gd name="T14" fmla="*/ 585 w 975"/>
                <a:gd name="T15" fmla="*/ 857 h 889"/>
                <a:gd name="T16" fmla="*/ 715 w 975"/>
                <a:gd name="T17" fmla="*/ 889 h 889"/>
                <a:gd name="T18" fmla="*/ 822 w 975"/>
                <a:gd name="T19" fmla="*/ 884 h 889"/>
                <a:gd name="T20" fmla="*/ 894 w 975"/>
                <a:gd name="T21" fmla="*/ 849 h 889"/>
                <a:gd name="T22" fmla="*/ 941 w 975"/>
                <a:gd name="T23" fmla="*/ 790 h 889"/>
                <a:gd name="T24" fmla="*/ 968 w 975"/>
                <a:gd name="T25" fmla="*/ 713 h 889"/>
                <a:gd name="T26" fmla="*/ 975 w 975"/>
                <a:gd name="T27" fmla="*/ 617 h 889"/>
                <a:gd name="T28" fmla="*/ 964 w 975"/>
                <a:gd name="T29" fmla="*/ 503 h 889"/>
                <a:gd name="T30" fmla="*/ 941 w 975"/>
                <a:gd name="T31" fmla="*/ 376 h 889"/>
                <a:gd name="T32" fmla="*/ 906 w 975"/>
                <a:gd name="T33" fmla="*/ 235 h 889"/>
                <a:gd name="T34" fmla="*/ 863 w 975"/>
                <a:gd name="T35" fmla="*/ 83 h 889"/>
                <a:gd name="T36" fmla="*/ 850 w 975"/>
                <a:gd name="T37" fmla="*/ 43 h 889"/>
                <a:gd name="T38" fmla="*/ 822 w 975"/>
                <a:gd name="T39" fmla="*/ 24 h 889"/>
                <a:gd name="T40" fmla="*/ 692 w 975"/>
                <a:gd name="T41" fmla="*/ 2 h 889"/>
                <a:gd name="T42" fmla="*/ 559 w 975"/>
                <a:gd name="T43" fmla="*/ 0 h 889"/>
                <a:gd name="T44" fmla="*/ 429 w 975"/>
                <a:gd name="T45" fmla="*/ 17 h 889"/>
                <a:gd name="T46" fmla="*/ 305 w 975"/>
                <a:gd name="T47" fmla="*/ 49 h 889"/>
                <a:gd name="T48" fmla="*/ 197 w 975"/>
                <a:gd name="T49" fmla="*/ 95 h 889"/>
                <a:gd name="T50" fmla="*/ 107 w 975"/>
                <a:gd name="T51" fmla="*/ 152 h 889"/>
                <a:gd name="T52" fmla="*/ 42 w 975"/>
                <a:gd name="T53" fmla="*/ 217 h 889"/>
                <a:gd name="T54" fmla="*/ 6 w 975"/>
                <a:gd name="T55" fmla="*/ 290 h 889"/>
                <a:gd name="T56" fmla="*/ 6 w 975"/>
                <a:gd name="T57" fmla="*/ 290 h 8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75" h="889">
                  <a:moveTo>
                    <a:pt x="6" y="290"/>
                  </a:moveTo>
                  <a:lnTo>
                    <a:pt x="0" y="340"/>
                  </a:lnTo>
                  <a:lnTo>
                    <a:pt x="12" y="393"/>
                  </a:lnTo>
                  <a:lnTo>
                    <a:pt x="71" y="502"/>
                  </a:lnTo>
                  <a:lnTo>
                    <a:pt x="173" y="610"/>
                  </a:lnTo>
                  <a:lnTo>
                    <a:pt x="300" y="710"/>
                  </a:lnTo>
                  <a:lnTo>
                    <a:pt x="441" y="795"/>
                  </a:lnTo>
                  <a:lnTo>
                    <a:pt x="585" y="857"/>
                  </a:lnTo>
                  <a:lnTo>
                    <a:pt x="715" y="889"/>
                  </a:lnTo>
                  <a:lnTo>
                    <a:pt x="822" y="884"/>
                  </a:lnTo>
                  <a:lnTo>
                    <a:pt x="894" y="849"/>
                  </a:lnTo>
                  <a:lnTo>
                    <a:pt x="941" y="790"/>
                  </a:lnTo>
                  <a:lnTo>
                    <a:pt x="968" y="713"/>
                  </a:lnTo>
                  <a:lnTo>
                    <a:pt x="975" y="617"/>
                  </a:lnTo>
                  <a:lnTo>
                    <a:pt x="964" y="503"/>
                  </a:lnTo>
                  <a:lnTo>
                    <a:pt x="941" y="376"/>
                  </a:lnTo>
                  <a:lnTo>
                    <a:pt x="906" y="235"/>
                  </a:lnTo>
                  <a:lnTo>
                    <a:pt x="863" y="83"/>
                  </a:lnTo>
                  <a:lnTo>
                    <a:pt x="850" y="43"/>
                  </a:lnTo>
                  <a:lnTo>
                    <a:pt x="822" y="24"/>
                  </a:lnTo>
                  <a:lnTo>
                    <a:pt x="692" y="2"/>
                  </a:lnTo>
                  <a:lnTo>
                    <a:pt x="559" y="0"/>
                  </a:lnTo>
                  <a:lnTo>
                    <a:pt x="429" y="17"/>
                  </a:lnTo>
                  <a:lnTo>
                    <a:pt x="305" y="49"/>
                  </a:lnTo>
                  <a:lnTo>
                    <a:pt x="197" y="95"/>
                  </a:lnTo>
                  <a:lnTo>
                    <a:pt x="107" y="152"/>
                  </a:lnTo>
                  <a:lnTo>
                    <a:pt x="42" y="217"/>
                  </a:lnTo>
                  <a:lnTo>
                    <a:pt x="6" y="290"/>
                  </a:lnTo>
                  <a:lnTo>
                    <a:pt x="6" y="290"/>
                  </a:lnTo>
                </a:path>
              </a:pathLst>
            </a:custGeom>
            <a:noFill/>
            <a:ln w="476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l-PL"/>
            </a:p>
          </p:txBody>
        </p:sp>
        <p:sp>
          <p:nvSpPr>
            <p:cNvPr id="4137" name="Freeform 41">
              <a:extLst>
                <a:ext uri="{FF2B5EF4-FFF2-40B4-BE49-F238E27FC236}">
                  <a16:creationId xmlns:a16="http://schemas.microsoft.com/office/drawing/2014/main" id="{A453048B-D8E6-F3C1-0BC1-805AF08C1A0A}"/>
                </a:ext>
              </a:extLst>
            </p:cNvPr>
            <p:cNvSpPr>
              <a:spLocks/>
            </p:cNvSpPr>
            <p:nvPr/>
          </p:nvSpPr>
          <p:spPr bwMode="auto">
            <a:xfrm>
              <a:off x="3711" y="1903"/>
              <a:ext cx="472" cy="296"/>
            </a:xfrm>
            <a:custGeom>
              <a:avLst/>
              <a:gdLst>
                <a:gd name="T0" fmla="*/ 0 w 1414"/>
                <a:gd name="T1" fmla="*/ 320 h 887"/>
                <a:gd name="T2" fmla="*/ 11 w 1414"/>
                <a:gd name="T3" fmla="*/ 374 h 887"/>
                <a:gd name="T4" fmla="*/ 45 w 1414"/>
                <a:gd name="T5" fmla="*/ 429 h 887"/>
                <a:gd name="T6" fmla="*/ 100 w 1414"/>
                <a:gd name="T7" fmla="*/ 486 h 887"/>
                <a:gd name="T8" fmla="*/ 173 w 1414"/>
                <a:gd name="T9" fmla="*/ 544 h 887"/>
                <a:gd name="T10" fmla="*/ 259 w 1414"/>
                <a:gd name="T11" fmla="*/ 599 h 887"/>
                <a:gd name="T12" fmla="*/ 359 w 1414"/>
                <a:gd name="T13" fmla="*/ 654 h 887"/>
                <a:gd name="T14" fmla="*/ 581 w 1414"/>
                <a:gd name="T15" fmla="*/ 751 h 887"/>
                <a:gd name="T16" fmla="*/ 696 w 1414"/>
                <a:gd name="T17" fmla="*/ 793 h 887"/>
                <a:gd name="T18" fmla="*/ 813 w 1414"/>
                <a:gd name="T19" fmla="*/ 828 h 887"/>
                <a:gd name="T20" fmla="*/ 927 w 1414"/>
                <a:gd name="T21" fmla="*/ 857 h 887"/>
                <a:gd name="T22" fmla="*/ 1034 w 1414"/>
                <a:gd name="T23" fmla="*/ 877 h 887"/>
                <a:gd name="T24" fmla="*/ 1132 w 1414"/>
                <a:gd name="T25" fmla="*/ 887 h 887"/>
                <a:gd name="T26" fmla="*/ 1220 w 1414"/>
                <a:gd name="T27" fmla="*/ 887 h 887"/>
                <a:gd name="T28" fmla="*/ 1293 w 1414"/>
                <a:gd name="T29" fmla="*/ 877 h 887"/>
                <a:gd name="T30" fmla="*/ 1347 w 1414"/>
                <a:gd name="T31" fmla="*/ 855 h 887"/>
                <a:gd name="T32" fmla="*/ 1400 w 1414"/>
                <a:gd name="T33" fmla="*/ 786 h 887"/>
                <a:gd name="T34" fmla="*/ 1414 w 1414"/>
                <a:gd name="T35" fmla="*/ 688 h 887"/>
                <a:gd name="T36" fmla="*/ 1394 w 1414"/>
                <a:gd name="T37" fmla="*/ 567 h 887"/>
                <a:gd name="T38" fmla="*/ 1340 w 1414"/>
                <a:gd name="T39" fmla="*/ 436 h 887"/>
                <a:gd name="T40" fmla="*/ 1257 w 1414"/>
                <a:gd name="T41" fmla="*/ 305 h 887"/>
                <a:gd name="T42" fmla="*/ 1148 w 1414"/>
                <a:gd name="T43" fmla="*/ 185 h 887"/>
                <a:gd name="T44" fmla="*/ 1084 w 1414"/>
                <a:gd name="T45" fmla="*/ 133 h 887"/>
                <a:gd name="T46" fmla="*/ 1013 w 1414"/>
                <a:gd name="T47" fmla="*/ 88 h 887"/>
                <a:gd name="T48" fmla="*/ 938 w 1414"/>
                <a:gd name="T49" fmla="*/ 50 h 887"/>
                <a:gd name="T50" fmla="*/ 856 w 1414"/>
                <a:gd name="T51" fmla="*/ 23 h 887"/>
                <a:gd name="T52" fmla="*/ 722 w 1414"/>
                <a:gd name="T53" fmla="*/ 0 h 887"/>
                <a:gd name="T54" fmla="*/ 581 w 1414"/>
                <a:gd name="T55" fmla="*/ 5 h 887"/>
                <a:gd name="T56" fmla="*/ 438 w 1414"/>
                <a:gd name="T57" fmla="*/ 30 h 887"/>
                <a:gd name="T58" fmla="*/ 304 w 1414"/>
                <a:gd name="T59" fmla="*/ 71 h 887"/>
                <a:gd name="T60" fmla="*/ 184 w 1414"/>
                <a:gd name="T61" fmla="*/ 124 h 887"/>
                <a:gd name="T62" fmla="*/ 89 w 1414"/>
                <a:gd name="T63" fmla="*/ 186 h 887"/>
                <a:gd name="T64" fmla="*/ 25 w 1414"/>
                <a:gd name="T65" fmla="*/ 253 h 887"/>
                <a:gd name="T66" fmla="*/ 0 w 1414"/>
                <a:gd name="T67" fmla="*/ 320 h 8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414" h="887">
                  <a:moveTo>
                    <a:pt x="0" y="320"/>
                  </a:moveTo>
                  <a:lnTo>
                    <a:pt x="11" y="374"/>
                  </a:lnTo>
                  <a:lnTo>
                    <a:pt x="45" y="429"/>
                  </a:lnTo>
                  <a:lnTo>
                    <a:pt x="100" y="486"/>
                  </a:lnTo>
                  <a:lnTo>
                    <a:pt x="173" y="544"/>
                  </a:lnTo>
                  <a:lnTo>
                    <a:pt x="259" y="599"/>
                  </a:lnTo>
                  <a:lnTo>
                    <a:pt x="359" y="654"/>
                  </a:lnTo>
                  <a:lnTo>
                    <a:pt x="581" y="751"/>
                  </a:lnTo>
                  <a:lnTo>
                    <a:pt x="696" y="793"/>
                  </a:lnTo>
                  <a:lnTo>
                    <a:pt x="813" y="828"/>
                  </a:lnTo>
                  <a:lnTo>
                    <a:pt x="927" y="857"/>
                  </a:lnTo>
                  <a:lnTo>
                    <a:pt x="1034" y="877"/>
                  </a:lnTo>
                  <a:lnTo>
                    <a:pt x="1132" y="887"/>
                  </a:lnTo>
                  <a:lnTo>
                    <a:pt x="1220" y="887"/>
                  </a:lnTo>
                  <a:lnTo>
                    <a:pt x="1293" y="877"/>
                  </a:lnTo>
                  <a:lnTo>
                    <a:pt x="1347" y="855"/>
                  </a:lnTo>
                  <a:lnTo>
                    <a:pt x="1400" y="786"/>
                  </a:lnTo>
                  <a:lnTo>
                    <a:pt x="1414" y="688"/>
                  </a:lnTo>
                  <a:lnTo>
                    <a:pt x="1394" y="567"/>
                  </a:lnTo>
                  <a:lnTo>
                    <a:pt x="1340" y="436"/>
                  </a:lnTo>
                  <a:lnTo>
                    <a:pt x="1257" y="305"/>
                  </a:lnTo>
                  <a:lnTo>
                    <a:pt x="1148" y="185"/>
                  </a:lnTo>
                  <a:lnTo>
                    <a:pt x="1084" y="133"/>
                  </a:lnTo>
                  <a:lnTo>
                    <a:pt x="1013" y="88"/>
                  </a:lnTo>
                  <a:lnTo>
                    <a:pt x="938" y="50"/>
                  </a:lnTo>
                  <a:lnTo>
                    <a:pt x="856" y="23"/>
                  </a:lnTo>
                  <a:lnTo>
                    <a:pt x="722" y="0"/>
                  </a:lnTo>
                  <a:lnTo>
                    <a:pt x="581" y="5"/>
                  </a:lnTo>
                  <a:lnTo>
                    <a:pt x="438" y="30"/>
                  </a:lnTo>
                  <a:lnTo>
                    <a:pt x="304" y="71"/>
                  </a:lnTo>
                  <a:lnTo>
                    <a:pt x="184" y="124"/>
                  </a:lnTo>
                  <a:lnTo>
                    <a:pt x="89" y="186"/>
                  </a:lnTo>
                  <a:lnTo>
                    <a:pt x="25" y="253"/>
                  </a:lnTo>
                  <a:lnTo>
                    <a:pt x="0" y="32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l-PL"/>
            </a:p>
          </p:txBody>
        </p:sp>
        <p:sp>
          <p:nvSpPr>
            <p:cNvPr id="4138" name="Freeform 42">
              <a:extLst>
                <a:ext uri="{FF2B5EF4-FFF2-40B4-BE49-F238E27FC236}">
                  <a16:creationId xmlns:a16="http://schemas.microsoft.com/office/drawing/2014/main" id="{A4E4B817-056C-37B1-4C23-FBAC17942A96}"/>
                </a:ext>
              </a:extLst>
            </p:cNvPr>
            <p:cNvSpPr>
              <a:spLocks/>
            </p:cNvSpPr>
            <p:nvPr/>
          </p:nvSpPr>
          <p:spPr bwMode="auto">
            <a:xfrm>
              <a:off x="3711" y="1903"/>
              <a:ext cx="472" cy="296"/>
            </a:xfrm>
            <a:custGeom>
              <a:avLst/>
              <a:gdLst>
                <a:gd name="T0" fmla="*/ 0 w 1414"/>
                <a:gd name="T1" fmla="*/ 320 h 887"/>
                <a:gd name="T2" fmla="*/ 11 w 1414"/>
                <a:gd name="T3" fmla="*/ 374 h 887"/>
                <a:gd name="T4" fmla="*/ 45 w 1414"/>
                <a:gd name="T5" fmla="*/ 429 h 887"/>
                <a:gd name="T6" fmla="*/ 100 w 1414"/>
                <a:gd name="T7" fmla="*/ 486 h 887"/>
                <a:gd name="T8" fmla="*/ 173 w 1414"/>
                <a:gd name="T9" fmla="*/ 544 h 887"/>
                <a:gd name="T10" fmla="*/ 259 w 1414"/>
                <a:gd name="T11" fmla="*/ 599 h 887"/>
                <a:gd name="T12" fmla="*/ 359 w 1414"/>
                <a:gd name="T13" fmla="*/ 654 h 887"/>
                <a:gd name="T14" fmla="*/ 581 w 1414"/>
                <a:gd name="T15" fmla="*/ 751 h 887"/>
                <a:gd name="T16" fmla="*/ 696 w 1414"/>
                <a:gd name="T17" fmla="*/ 793 h 887"/>
                <a:gd name="T18" fmla="*/ 813 w 1414"/>
                <a:gd name="T19" fmla="*/ 828 h 887"/>
                <a:gd name="T20" fmla="*/ 927 w 1414"/>
                <a:gd name="T21" fmla="*/ 857 h 887"/>
                <a:gd name="T22" fmla="*/ 1034 w 1414"/>
                <a:gd name="T23" fmla="*/ 877 h 887"/>
                <a:gd name="T24" fmla="*/ 1132 w 1414"/>
                <a:gd name="T25" fmla="*/ 887 h 887"/>
                <a:gd name="T26" fmla="*/ 1220 w 1414"/>
                <a:gd name="T27" fmla="*/ 887 h 887"/>
                <a:gd name="T28" fmla="*/ 1293 w 1414"/>
                <a:gd name="T29" fmla="*/ 877 h 887"/>
                <a:gd name="T30" fmla="*/ 1347 w 1414"/>
                <a:gd name="T31" fmla="*/ 855 h 887"/>
                <a:gd name="T32" fmla="*/ 1400 w 1414"/>
                <a:gd name="T33" fmla="*/ 786 h 887"/>
                <a:gd name="T34" fmla="*/ 1414 w 1414"/>
                <a:gd name="T35" fmla="*/ 688 h 887"/>
                <a:gd name="T36" fmla="*/ 1394 w 1414"/>
                <a:gd name="T37" fmla="*/ 567 h 887"/>
                <a:gd name="T38" fmla="*/ 1340 w 1414"/>
                <a:gd name="T39" fmla="*/ 436 h 887"/>
                <a:gd name="T40" fmla="*/ 1257 w 1414"/>
                <a:gd name="T41" fmla="*/ 305 h 887"/>
                <a:gd name="T42" fmla="*/ 1148 w 1414"/>
                <a:gd name="T43" fmla="*/ 185 h 887"/>
                <a:gd name="T44" fmla="*/ 1084 w 1414"/>
                <a:gd name="T45" fmla="*/ 133 h 887"/>
                <a:gd name="T46" fmla="*/ 1013 w 1414"/>
                <a:gd name="T47" fmla="*/ 88 h 887"/>
                <a:gd name="T48" fmla="*/ 938 w 1414"/>
                <a:gd name="T49" fmla="*/ 50 h 887"/>
                <a:gd name="T50" fmla="*/ 856 w 1414"/>
                <a:gd name="T51" fmla="*/ 23 h 887"/>
                <a:gd name="T52" fmla="*/ 722 w 1414"/>
                <a:gd name="T53" fmla="*/ 0 h 887"/>
                <a:gd name="T54" fmla="*/ 581 w 1414"/>
                <a:gd name="T55" fmla="*/ 5 h 887"/>
                <a:gd name="T56" fmla="*/ 438 w 1414"/>
                <a:gd name="T57" fmla="*/ 30 h 887"/>
                <a:gd name="T58" fmla="*/ 304 w 1414"/>
                <a:gd name="T59" fmla="*/ 71 h 887"/>
                <a:gd name="T60" fmla="*/ 184 w 1414"/>
                <a:gd name="T61" fmla="*/ 124 h 887"/>
                <a:gd name="T62" fmla="*/ 89 w 1414"/>
                <a:gd name="T63" fmla="*/ 186 h 887"/>
                <a:gd name="T64" fmla="*/ 25 w 1414"/>
                <a:gd name="T65" fmla="*/ 253 h 887"/>
                <a:gd name="T66" fmla="*/ 0 w 1414"/>
                <a:gd name="T67" fmla="*/ 320 h 887"/>
                <a:gd name="T68" fmla="*/ 0 w 1414"/>
                <a:gd name="T69" fmla="*/ 320 h 8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14" h="887">
                  <a:moveTo>
                    <a:pt x="0" y="320"/>
                  </a:moveTo>
                  <a:lnTo>
                    <a:pt x="11" y="374"/>
                  </a:lnTo>
                  <a:lnTo>
                    <a:pt x="45" y="429"/>
                  </a:lnTo>
                  <a:lnTo>
                    <a:pt x="100" y="486"/>
                  </a:lnTo>
                  <a:lnTo>
                    <a:pt x="173" y="544"/>
                  </a:lnTo>
                  <a:lnTo>
                    <a:pt x="259" y="599"/>
                  </a:lnTo>
                  <a:lnTo>
                    <a:pt x="359" y="654"/>
                  </a:lnTo>
                  <a:lnTo>
                    <a:pt x="581" y="751"/>
                  </a:lnTo>
                  <a:lnTo>
                    <a:pt x="696" y="793"/>
                  </a:lnTo>
                  <a:lnTo>
                    <a:pt x="813" y="828"/>
                  </a:lnTo>
                  <a:lnTo>
                    <a:pt x="927" y="857"/>
                  </a:lnTo>
                  <a:lnTo>
                    <a:pt x="1034" y="877"/>
                  </a:lnTo>
                  <a:lnTo>
                    <a:pt x="1132" y="887"/>
                  </a:lnTo>
                  <a:lnTo>
                    <a:pt x="1220" y="887"/>
                  </a:lnTo>
                  <a:lnTo>
                    <a:pt x="1293" y="877"/>
                  </a:lnTo>
                  <a:lnTo>
                    <a:pt x="1347" y="855"/>
                  </a:lnTo>
                  <a:lnTo>
                    <a:pt x="1400" y="786"/>
                  </a:lnTo>
                  <a:lnTo>
                    <a:pt x="1414" y="688"/>
                  </a:lnTo>
                  <a:lnTo>
                    <a:pt x="1394" y="567"/>
                  </a:lnTo>
                  <a:lnTo>
                    <a:pt x="1340" y="436"/>
                  </a:lnTo>
                  <a:lnTo>
                    <a:pt x="1257" y="305"/>
                  </a:lnTo>
                  <a:lnTo>
                    <a:pt x="1148" y="185"/>
                  </a:lnTo>
                  <a:lnTo>
                    <a:pt x="1084" y="133"/>
                  </a:lnTo>
                  <a:lnTo>
                    <a:pt x="1013" y="88"/>
                  </a:lnTo>
                  <a:lnTo>
                    <a:pt x="938" y="50"/>
                  </a:lnTo>
                  <a:lnTo>
                    <a:pt x="856" y="23"/>
                  </a:lnTo>
                  <a:lnTo>
                    <a:pt x="722" y="0"/>
                  </a:lnTo>
                  <a:lnTo>
                    <a:pt x="581" y="5"/>
                  </a:lnTo>
                  <a:lnTo>
                    <a:pt x="438" y="30"/>
                  </a:lnTo>
                  <a:lnTo>
                    <a:pt x="304" y="71"/>
                  </a:lnTo>
                  <a:lnTo>
                    <a:pt x="184" y="124"/>
                  </a:lnTo>
                  <a:lnTo>
                    <a:pt x="89" y="186"/>
                  </a:lnTo>
                  <a:lnTo>
                    <a:pt x="25" y="253"/>
                  </a:lnTo>
                  <a:lnTo>
                    <a:pt x="0" y="320"/>
                  </a:lnTo>
                  <a:lnTo>
                    <a:pt x="0" y="320"/>
                  </a:lnTo>
                </a:path>
              </a:pathLst>
            </a:custGeom>
            <a:noFill/>
            <a:ln w="476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l-PL"/>
            </a:p>
          </p:txBody>
        </p:sp>
        <p:sp>
          <p:nvSpPr>
            <p:cNvPr id="4139" name="Freeform 43">
              <a:extLst>
                <a:ext uri="{FF2B5EF4-FFF2-40B4-BE49-F238E27FC236}">
                  <a16:creationId xmlns:a16="http://schemas.microsoft.com/office/drawing/2014/main" id="{8B0688DC-2FD0-A217-A52A-F7D6B2F48164}"/>
                </a:ext>
              </a:extLst>
            </p:cNvPr>
            <p:cNvSpPr>
              <a:spLocks/>
            </p:cNvSpPr>
            <p:nvPr/>
          </p:nvSpPr>
          <p:spPr bwMode="auto">
            <a:xfrm>
              <a:off x="3916" y="2696"/>
              <a:ext cx="426" cy="320"/>
            </a:xfrm>
            <a:custGeom>
              <a:avLst/>
              <a:gdLst>
                <a:gd name="T0" fmla="*/ 895 w 1278"/>
                <a:gd name="T1" fmla="*/ 0 h 962"/>
                <a:gd name="T2" fmla="*/ 976 w 1278"/>
                <a:gd name="T3" fmla="*/ 14 h 962"/>
                <a:gd name="T4" fmla="*/ 1054 w 1278"/>
                <a:gd name="T5" fmla="*/ 49 h 962"/>
                <a:gd name="T6" fmla="*/ 1128 w 1278"/>
                <a:gd name="T7" fmla="*/ 100 h 962"/>
                <a:gd name="T8" fmla="*/ 1190 w 1278"/>
                <a:gd name="T9" fmla="*/ 165 h 962"/>
                <a:gd name="T10" fmla="*/ 1239 w 1278"/>
                <a:gd name="T11" fmla="*/ 239 h 962"/>
                <a:gd name="T12" fmla="*/ 1269 w 1278"/>
                <a:gd name="T13" fmla="*/ 318 h 962"/>
                <a:gd name="T14" fmla="*/ 1278 w 1278"/>
                <a:gd name="T15" fmla="*/ 397 h 962"/>
                <a:gd name="T16" fmla="*/ 1262 w 1278"/>
                <a:gd name="T17" fmla="*/ 475 h 962"/>
                <a:gd name="T18" fmla="*/ 1224 w 1278"/>
                <a:gd name="T19" fmla="*/ 541 h 962"/>
                <a:gd name="T20" fmla="*/ 1173 w 1278"/>
                <a:gd name="T21" fmla="*/ 603 h 962"/>
                <a:gd name="T22" fmla="*/ 1107 w 1278"/>
                <a:gd name="T23" fmla="*/ 663 h 962"/>
                <a:gd name="T24" fmla="*/ 1030 w 1278"/>
                <a:gd name="T25" fmla="*/ 717 h 962"/>
                <a:gd name="T26" fmla="*/ 945 w 1278"/>
                <a:gd name="T27" fmla="*/ 767 h 962"/>
                <a:gd name="T28" fmla="*/ 852 w 1278"/>
                <a:gd name="T29" fmla="*/ 813 h 962"/>
                <a:gd name="T30" fmla="*/ 657 w 1278"/>
                <a:gd name="T31" fmla="*/ 887 h 962"/>
                <a:gd name="T32" fmla="*/ 460 w 1278"/>
                <a:gd name="T33" fmla="*/ 936 h 962"/>
                <a:gd name="T34" fmla="*/ 279 w 1278"/>
                <a:gd name="T35" fmla="*/ 962 h 962"/>
                <a:gd name="T36" fmla="*/ 133 w 1278"/>
                <a:gd name="T37" fmla="*/ 957 h 962"/>
                <a:gd name="T38" fmla="*/ 78 w 1278"/>
                <a:gd name="T39" fmla="*/ 943 h 962"/>
                <a:gd name="T40" fmla="*/ 37 w 1278"/>
                <a:gd name="T41" fmla="*/ 921 h 962"/>
                <a:gd name="T42" fmla="*/ 11 w 1278"/>
                <a:gd name="T43" fmla="*/ 884 h 962"/>
                <a:gd name="T44" fmla="*/ 0 w 1278"/>
                <a:gd name="T45" fmla="*/ 834 h 962"/>
                <a:gd name="T46" fmla="*/ 8 w 1278"/>
                <a:gd name="T47" fmla="*/ 775 h 962"/>
                <a:gd name="T48" fmla="*/ 29 w 1278"/>
                <a:gd name="T49" fmla="*/ 707 h 962"/>
                <a:gd name="T50" fmla="*/ 63 w 1278"/>
                <a:gd name="T51" fmla="*/ 633 h 962"/>
                <a:gd name="T52" fmla="*/ 108 w 1278"/>
                <a:gd name="T53" fmla="*/ 555 h 962"/>
                <a:gd name="T54" fmla="*/ 163 w 1278"/>
                <a:gd name="T55" fmla="*/ 476 h 962"/>
                <a:gd name="T56" fmla="*/ 228 w 1278"/>
                <a:gd name="T57" fmla="*/ 395 h 962"/>
                <a:gd name="T58" fmla="*/ 300 w 1278"/>
                <a:gd name="T59" fmla="*/ 317 h 962"/>
                <a:gd name="T60" fmla="*/ 378 w 1278"/>
                <a:gd name="T61" fmla="*/ 243 h 962"/>
                <a:gd name="T62" fmla="*/ 461 w 1278"/>
                <a:gd name="T63" fmla="*/ 175 h 962"/>
                <a:gd name="T64" fmla="*/ 547 w 1278"/>
                <a:gd name="T65" fmla="*/ 115 h 962"/>
                <a:gd name="T66" fmla="*/ 635 w 1278"/>
                <a:gd name="T67" fmla="*/ 65 h 962"/>
                <a:gd name="T68" fmla="*/ 722 w 1278"/>
                <a:gd name="T69" fmla="*/ 28 h 962"/>
                <a:gd name="T70" fmla="*/ 809 w 1278"/>
                <a:gd name="T71" fmla="*/ 5 h 962"/>
                <a:gd name="T72" fmla="*/ 895 w 1278"/>
                <a:gd name="T73" fmla="*/ 0 h 9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278" h="962">
                  <a:moveTo>
                    <a:pt x="895" y="0"/>
                  </a:moveTo>
                  <a:lnTo>
                    <a:pt x="976" y="14"/>
                  </a:lnTo>
                  <a:lnTo>
                    <a:pt x="1054" y="49"/>
                  </a:lnTo>
                  <a:lnTo>
                    <a:pt x="1128" y="100"/>
                  </a:lnTo>
                  <a:lnTo>
                    <a:pt x="1190" y="165"/>
                  </a:lnTo>
                  <a:lnTo>
                    <a:pt x="1239" y="239"/>
                  </a:lnTo>
                  <a:lnTo>
                    <a:pt x="1269" y="318"/>
                  </a:lnTo>
                  <a:lnTo>
                    <a:pt x="1278" y="397"/>
                  </a:lnTo>
                  <a:lnTo>
                    <a:pt x="1262" y="475"/>
                  </a:lnTo>
                  <a:lnTo>
                    <a:pt x="1224" y="541"/>
                  </a:lnTo>
                  <a:lnTo>
                    <a:pt x="1173" y="603"/>
                  </a:lnTo>
                  <a:lnTo>
                    <a:pt x="1107" y="663"/>
                  </a:lnTo>
                  <a:lnTo>
                    <a:pt x="1030" y="717"/>
                  </a:lnTo>
                  <a:lnTo>
                    <a:pt x="945" y="767"/>
                  </a:lnTo>
                  <a:lnTo>
                    <a:pt x="852" y="813"/>
                  </a:lnTo>
                  <a:lnTo>
                    <a:pt x="657" y="887"/>
                  </a:lnTo>
                  <a:lnTo>
                    <a:pt x="460" y="936"/>
                  </a:lnTo>
                  <a:lnTo>
                    <a:pt x="279" y="962"/>
                  </a:lnTo>
                  <a:lnTo>
                    <a:pt x="133" y="957"/>
                  </a:lnTo>
                  <a:lnTo>
                    <a:pt x="78" y="943"/>
                  </a:lnTo>
                  <a:lnTo>
                    <a:pt x="37" y="921"/>
                  </a:lnTo>
                  <a:lnTo>
                    <a:pt x="11" y="884"/>
                  </a:lnTo>
                  <a:lnTo>
                    <a:pt x="0" y="834"/>
                  </a:lnTo>
                  <a:lnTo>
                    <a:pt x="8" y="775"/>
                  </a:lnTo>
                  <a:lnTo>
                    <a:pt x="29" y="707"/>
                  </a:lnTo>
                  <a:lnTo>
                    <a:pt x="63" y="633"/>
                  </a:lnTo>
                  <a:lnTo>
                    <a:pt x="108" y="555"/>
                  </a:lnTo>
                  <a:lnTo>
                    <a:pt x="163" y="476"/>
                  </a:lnTo>
                  <a:lnTo>
                    <a:pt x="228" y="395"/>
                  </a:lnTo>
                  <a:lnTo>
                    <a:pt x="300" y="317"/>
                  </a:lnTo>
                  <a:lnTo>
                    <a:pt x="378" y="243"/>
                  </a:lnTo>
                  <a:lnTo>
                    <a:pt x="461" y="175"/>
                  </a:lnTo>
                  <a:lnTo>
                    <a:pt x="547" y="115"/>
                  </a:lnTo>
                  <a:lnTo>
                    <a:pt x="635" y="65"/>
                  </a:lnTo>
                  <a:lnTo>
                    <a:pt x="722" y="28"/>
                  </a:lnTo>
                  <a:lnTo>
                    <a:pt x="809" y="5"/>
                  </a:lnTo>
                  <a:lnTo>
                    <a:pt x="89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l-PL"/>
            </a:p>
          </p:txBody>
        </p:sp>
        <p:sp>
          <p:nvSpPr>
            <p:cNvPr id="4140" name="Freeform 44">
              <a:extLst>
                <a:ext uri="{FF2B5EF4-FFF2-40B4-BE49-F238E27FC236}">
                  <a16:creationId xmlns:a16="http://schemas.microsoft.com/office/drawing/2014/main" id="{9AC7194B-108A-0172-C82C-16D240D7AAF7}"/>
                </a:ext>
              </a:extLst>
            </p:cNvPr>
            <p:cNvSpPr>
              <a:spLocks/>
            </p:cNvSpPr>
            <p:nvPr/>
          </p:nvSpPr>
          <p:spPr bwMode="auto">
            <a:xfrm>
              <a:off x="3916" y="2696"/>
              <a:ext cx="426" cy="320"/>
            </a:xfrm>
            <a:custGeom>
              <a:avLst/>
              <a:gdLst>
                <a:gd name="T0" fmla="*/ 895 w 1278"/>
                <a:gd name="T1" fmla="*/ 0 h 962"/>
                <a:gd name="T2" fmla="*/ 976 w 1278"/>
                <a:gd name="T3" fmla="*/ 14 h 962"/>
                <a:gd name="T4" fmla="*/ 1054 w 1278"/>
                <a:gd name="T5" fmla="*/ 49 h 962"/>
                <a:gd name="T6" fmla="*/ 1128 w 1278"/>
                <a:gd name="T7" fmla="*/ 100 h 962"/>
                <a:gd name="T8" fmla="*/ 1190 w 1278"/>
                <a:gd name="T9" fmla="*/ 165 h 962"/>
                <a:gd name="T10" fmla="*/ 1239 w 1278"/>
                <a:gd name="T11" fmla="*/ 239 h 962"/>
                <a:gd name="T12" fmla="*/ 1269 w 1278"/>
                <a:gd name="T13" fmla="*/ 318 h 962"/>
                <a:gd name="T14" fmla="*/ 1278 w 1278"/>
                <a:gd name="T15" fmla="*/ 397 h 962"/>
                <a:gd name="T16" fmla="*/ 1262 w 1278"/>
                <a:gd name="T17" fmla="*/ 475 h 962"/>
                <a:gd name="T18" fmla="*/ 1224 w 1278"/>
                <a:gd name="T19" fmla="*/ 541 h 962"/>
                <a:gd name="T20" fmla="*/ 1173 w 1278"/>
                <a:gd name="T21" fmla="*/ 603 h 962"/>
                <a:gd name="T22" fmla="*/ 1107 w 1278"/>
                <a:gd name="T23" fmla="*/ 663 h 962"/>
                <a:gd name="T24" fmla="*/ 1030 w 1278"/>
                <a:gd name="T25" fmla="*/ 717 h 962"/>
                <a:gd name="T26" fmla="*/ 945 w 1278"/>
                <a:gd name="T27" fmla="*/ 767 h 962"/>
                <a:gd name="T28" fmla="*/ 852 w 1278"/>
                <a:gd name="T29" fmla="*/ 813 h 962"/>
                <a:gd name="T30" fmla="*/ 657 w 1278"/>
                <a:gd name="T31" fmla="*/ 887 h 962"/>
                <a:gd name="T32" fmla="*/ 460 w 1278"/>
                <a:gd name="T33" fmla="*/ 936 h 962"/>
                <a:gd name="T34" fmla="*/ 279 w 1278"/>
                <a:gd name="T35" fmla="*/ 962 h 962"/>
                <a:gd name="T36" fmla="*/ 133 w 1278"/>
                <a:gd name="T37" fmla="*/ 957 h 962"/>
                <a:gd name="T38" fmla="*/ 78 w 1278"/>
                <a:gd name="T39" fmla="*/ 943 h 962"/>
                <a:gd name="T40" fmla="*/ 37 w 1278"/>
                <a:gd name="T41" fmla="*/ 921 h 962"/>
                <a:gd name="T42" fmla="*/ 11 w 1278"/>
                <a:gd name="T43" fmla="*/ 884 h 962"/>
                <a:gd name="T44" fmla="*/ 0 w 1278"/>
                <a:gd name="T45" fmla="*/ 834 h 962"/>
                <a:gd name="T46" fmla="*/ 8 w 1278"/>
                <a:gd name="T47" fmla="*/ 775 h 962"/>
                <a:gd name="T48" fmla="*/ 29 w 1278"/>
                <a:gd name="T49" fmla="*/ 707 h 962"/>
                <a:gd name="T50" fmla="*/ 63 w 1278"/>
                <a:gd name="T51" fmla="*/ 633 h 962"/>
                <a:gd name="T52" fmla="*/ 108 w 1278"/>
                <a:gd name="T53" fmla="*/ 555 h 962"/>
                <a:gd name="T54" fmla="*/ 163 w 1278"/>
                <a:gd name="T55" fmla="*/ 476 h 962"/>
                <a:gd name="T56" fmla="*/ 228 w 1278"/>
                <a:gd name="T57" fmla="*/ 395 h 962"/>
                <a:gd name="T58" fmla="*/ 300 w 1278"/>
                <a:gd name="T59" fmla="*/ 317 h 962"/>
                <a:gd name="T60" fmla="*/ 378 w 1278"/>
                <a:gd name="T61" fmla="*/ 243 h 962"/>
                <a:gd name="T62" fmla="*/ 461 w 1278"/>
                <a:gd name="T63" fmla="*/ 175 h 962"/>
                <a:gd name="T64" fmla="*/ 547 w 1278"/>
                <a:gd name="T65" fmla="*/ 115 h 962"/>
                <a:gd name="T66" fmla="*/ 635 w 1278"/>
                <a:gd name="T67" fmla="*/ 65 h 962"/>
                <a:gd name="T68" fmla="*/ 722 w 1278"/>
                <a:gd name="T69" fmla="*/ 28 h 962"/>
                <a:gd name="T70" fmla="*/ 809 w 1278"/>
                <a:gd name="T71" fmla="*/ 5 h 962"/>
                <a:gd name="T72" fmla="*/ 895 w 1278"/>
                <a:gd name="T73" fmla="*/ 0 h 962"/>
                <a:gd name="T74" fmla="*/ 895 w 1278"/>
                <a:gd name="T75" fmla="*/ 0 h 9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78" h="962">
                  <a:moveTo>
                    <a:pt x="895" y="0"/>
                  </a:moveTo>
                  <a:lnTo>
                    <a:pt x="976" y="14"/>
                  </a:lnTo>
                  <a:lnTo>
                    <a:pt x="1054" y="49"/>
                  </a:lnTo>
                  <a:lnTo>
                    <a:pt x="1128" y="100"/>
                  </a:lnTo>
                  <a:lnTo>
                    <a:pt x="1190" y="165"/>
                  </a:lnTo>
                  <a:lnTo>
                    <a:pt x="1239" y="239"/>
                  </a:lnTo>
                  <a:lnTo>
                    <a:pt x="1269" y="318"/>
                  </a:lnTo>
                  <a:lnTo>
                    <a:pt x="1278" y="397"/>
                  </a:lnTo>
                  <a:lnTo>
                    <a:pt x="1262" y="475"/>
                  </a:lnTo>
                  <a:lnTo>
                    <a:pt x="1224" y="541"/>
                  </a:lnTo>
                  <a:lnTo>
                    <a:pt x="1173" y="603"/>
                  </a:lnTo>
                  <a:lnTo>
                    <a:pt x="1107" y="663"/>
                  </a:lnTo>
                  <a:lnTo>
                    <a:pt x="1030" y="717"/>
                  </a:lnTo>
                  <a:lnTo>
                    <a:pt x="945" y="767"/>
                  </a:lnTo>
                  <a:lnTo>
                    <a:pt x="852" y="813"/>
                  </a:lnTo>
                  <a:lnTo>
                    <a:pt x="657" y="887"/>
                  </a:lnTo>
                  <a:lnTo>
                    <a:pt x="460" y="936"/>
                  </a:lnTo>
                  <a:lnTo>
                    <a:pt x="279" y="962"/>
                  </a:lnTo>
                  <a:lnTo>
                    <a:pt x="133" y="957"/>
                  </a:lnTo>
                  <a:lnTo>
                    <a:pt x="78" y="943"/>
                  </a:lnTo>
                  <a:lnTo>
                    <a:pt x="37" y="921"/>
                  </a:lnTo>
                  <a:lnTo>
                    <a:pt x="11" y="884"/>
                  </a:lnTo>
                  <a:lnTo>
                    <a:pt x="0" y="834"/>
                  </a:lnTo>
                  <a:lnTo>
                    <a:pt x="8" y="775"/>
                  </a:lnTo>
                  <a:lnTo>
                    <a:pt x="29" y="707"/>
                  </a:lnTo>
                  <a:lnTo>
                    <a:pt x="63" y="633"/>
                  </a:lnTo>
                  <a:lnTo>
                    <a:pt x="108" y="555"/>
                  </a:lnTo>
                  <a:lnTo>
                    <a:pt x="163" y="476"/>
                  </a:lnTo>
                  <a:lnTo>
                    <a:pt x="228" y="395"/>
                  </a:lnTo>
                  <a:lnTo>
                    <a:pt x="300" y="317"/>
                  </a:lnTo>
                  <a:lnTo>
                    <a:pt x="378" y="243"/>
                  </a:lnTo>
                  <a:lnTo>
                    <a:pt x="461" y="175"/>
                  </a:lnTo>
                  <a:lnTo>
                    <a:pt x="547" y="115"/>
                  </a:lnTo>
                  <a:lnTo>
                    <a:pt x="635" y="65"/>
                  </a:lnTo>
                  <a:lnTo>
                    <a:pt x="722" y="28"/>
                  </a:lnTo>
                  <a:lnTo>
                    <a:pt x="809" y="5"/>
                  </a:lnTo>
                  <a:lnTo>
                    <a:pt x="895" y="0"/>
                  </a:lnTo>
                  <a:lnTo>
                    <a:pt x="895" y="0"/>
                  </a:lnTo>
                </a:path>
              </a:pathLst>
            </a:custGeom>
            <a:noFill/>
            <a:ln w="476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l-PL"/>
            </a:p>
          </p:txBody>
        </p:sp>
        <p:sp>
          <p:nvSpPr>
            <p:cNvPr id="4141" name="Freeform 45">
              <a:extLst>
                <a:ext uri="{FF2B5EF4-FFF2-40B4-BE49-F238E27FC236}">
                  <a16:creationId xmlns:a16="http://schemas.microsoft.com/office/drawing/2014/main" id="{0EF3792A-41C3-96DE-458B-6AC601B2F833}"/>
                </a:ext>
              </a:extLst>
            </p:cNvPr>
            <p:cNvSpPr>
              <a:spLocks/>
            </p:cNvSpPr>
            <p:nvPr/>
          </p:nvSpPr>
          <p:spPr bwMode="auto">
            <a:xfrm>
              <a:off x="4185" y="2245"/>
              <a:ext cx="336" cy="415"/>
            </a:xfrm>
            <a:custGeom>
              <a:avLst/>
              <a:gdLst>
                <a:gd name="T0" fmla="*/ 124 w 1006"/>
                <a:gd name="T1" fmla="*/ 7 h 1245"/>
                <a:gd name="T2" fmla="*/ 176 w 1006"/>
                <a:gd name="T3" fmla="*/ 0 h 1245"/>
                <a:gd name="T4" fmla="*/ 239 w 1006"/>
                <a:gd name="T5" fmla="*/ 16 h 1245"/>
                <a:gd name="T6" fmla="*/ 310 w 1006"/>
                <a:gd name="T7" fmla="*/ 52 h 1245"/>
                <a:gd name="T8" fmla="*/ 386 w 1006"/>
                <a:gd name="T9" fmla="*/ 105 h 1245"/>
                <a:gd name="T10" fmla="*/ 466 w 1006"/>
                <a:gd name="T11" fmla="*/ 175 h 1245"/>
                <a:gd name="T12" fmla="*/ 547 w 1006"/>
                <a:gd name="T13" fmla="*/ 256 h 1245"/>
                <a:gd name="T14" fmla="*/ 708 w 1006"/>
                <a:gd name="T15" fmla="*/ 445 h 1245"/>
                <a:gd name="T16" fmla="*/ 781 w 1006"/>
                <a:gd name="T17" fmla="*/ 546 h 1245"/>
                <a:gd name="T18" fmla="*/ 849 w 1006"/>
                <a:gd name="T19" fmla="*/ 650 h 1245"/>
                <a:gd name="T20" fmla="*/ 953 w 1006"/>
                <a:gd name="T21" fmla="*/ 852 h 1245"/>
                <a:gd name="T22" fmla="*/ 987 w 1006"/>
                <a:gd name="T23" fmla="*/ 944 h 1245"/>
                <a:gd name="T24" fmla="*/ 1005 w 1006"/>
                <a:gd name="T25" fmla="*/ 1028 h 1245"/>
                <a:gd name="T26" fmla="*/ 1006 w 1006"/>
                <a:gd name="T27" fmla="*/ 1100 h 1245"/>
                <a:gd name="T28" fmla="*/ 988 w 1006"/>
                <a:gd name="T29" fmla="*/ 1158 h 1245"/>
                <a:gd name="T30" fmla="*/ 943 w 1006"/>
                <a:gd name="T31" fmla="*/ 1202 h 1245"/>
                <a:gd name="T32" fmla="*/ 874 w 1006"/>
                <a:gd name="T33" fmla="*/ 1230 h 1245"/>
                <a:gd name="T34" fmla="*/ 784 w 1006"/>
                <a:gd name="T35" fmla="*/ 1245 h 1245"/>
                <a:gd name="T36" fmla="*/ 683 w 1006"/>
                <a:gd name="T37" fmla="*/ 1244 h 1245"/>
                <a:gd name="T38" fmla="*/ 574 w 1006"/>
                <a:gd name="T39" fmla="*/ 1226 h 1245"/>
                <a:gd name="T40" fmla="*/ 465 w 1006"/>
                <a:gd name="T41" fmla="*/ 1190 h 1245"/>
                <a:gd name="T42" fmla="*/ 360 w 1006"/>
                <a:gd name="T43" fmla="*/ 1136 h 1245"/>
                <a:gd name="T44" fmla="*/ 268 w 1006"/>
                <a:gd name="T45" fmla="*/ 1062 h 1245"/>
                <a:gd name="T46" fmla="*/ 159 w 1006"/>
                <a:gd name="T47" fmla="*/ 925 h 1245"/>
                <a:gd name="T48" fmla="*/ 79 w 1006"/>
                <a:gd name="T49" fmla="*/ 768 h 1245"/>
                <a:gd name="T50" fmla="*/ 27 w 1006"/>
                <a:gd name="T51" fmla="*/ 602 h 1245"/>
                <a:gd name="T52" fmla="*/ 2 w 1006"/>
                <a:gd name="T53" fmla="*/ 440 h 1245"/>
                <a:gd name="T54" fmla="*/ 0 w 1006"/>
                <a:gd name="T55" fmla="*/ 287 h 1245"/>
                <a:gd name="T56" fmla="*/ 21 w 1006"/>
                <a:gd name="T57" fmla="*/ 157 h 1245"/>
                <a:gd name="T58" fmla="*/ 62 w 1006"/>
                <a:gd name="T59" fmla="*/ 61 h 1245"/>
                <a:gd name="T60" fmla="*/ 124 w 1006"/>
                <a:gd name="T61" fmla="*/ 7 h 1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06" h="1245">
                  <a:moveTo>
                    <a:pt x="124" y="7"/>
                  </a:moveTo>
                  <a:lnTo>
                    <a:pt x="176" y="0"/>
                  </a:lnTo>
                  <a:lnTo>
                    <a:pt x="239" y="16"/>
                  </a:lnTo>
                  <a:lnTo>
                    <a:pt x="310" y="52"/>
                  </a:lnTo>
                  <a:lnTo>
                    <a:pt x="386" y="105"/>
                  </a:lnTo>
                  <a:lnTo>
                    <a:pt x="466" y="175"/>
                  </a:lnTo>
                  <a:lnTo>
                    <a:pt x="547" y="256"/>
                  </a:lnTo>
                  <a:lnTo>
                    <a:pt x="708" y="445"/>
                  </a:lnTo>
                  <a:lnTo>
                    <a:pt x="781" y="546"/>
                  </a:lnTo>
                  <a:lnTo>
                    <a:pt x="849" y="650"/>
                  </a:lnTo>
                  <a:lnTo>
                    <a:pt x="953" y="852"/>
                  </a:lnTo>
                  <a:lnTo>
                    <a:pt x="987" y="944"/>
                  </a:lnTo>
                  <a:lnTo>
                    <a:pt x="1005" y="1028"/>
                  </a:lnTo>
                  <a:lnTo>
                    <a:pt x="1006" y="1100"/>
                  </a:lnTo>
                  <a:lnTo>
                    <a:pt x="988" y="1158"/>
                  </a:lnTo>
                  <a:lnTo>
                    <a:pt x="943" y="1202"/>
                  </a:lnTo>
                  <a:lnTo>
                    <a:pt x="874" y="1230"/>
                  </a:lnTo>
                  <a:lnTo>
                    <a:pt x="784" y="1245"/>
                  </a:lnTo>
                  <a:lnTo>
                    <a:pt x="683" y="1244"/>
                  </a:lnTo>
                  <a:lnTo>
                    <a:pt x="574" y="1226"/>
                  </a:lnTo>
                  <a:lnTo>
                    <a:pt x="465" y="1190"/>
                  </a:lnTo>
                  <a:lnTo>
                    <a:pt x="360" y="1136"/>
                  </a:lnTo>
                  <a:lnTo>
                    <a:pt x="268" y="1062"/>
                  </a:lnTo>
                  <a:lnTo>
                    <a:pt x="159" y="925"/>
                  </a:lnTo>
                  <a:lnTo>
                    <a:pt x="79" y="768"/>
                  </a:lnTo>
                  <a:lnTo>
                    <a:pt x="27" y="602"/>
                  </a:lnTo>
                  <a:lnTo>
                    <a:pt x="2" y="440"/>
                  </a:lnTo>
                  <a:lnTo>
                    <a:pt x="0" y="287"/>
                  </a:lnTo>
                  <a:lnTo>
                    <a:pt x="21" y="157"/>
                  </a:lnTo>
                  <a:lnTo>
                    <a:pt x="62" y="61"/>
                  </a:lnTo>
                  <a:lnTo>
                    <a:pt x="124"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l-PL"/>
            </a:p>
          </p:txBody>
        </p:sp>
        <p:sp>
          <p:nvSpPr>
            <p:cNvPr id="4142" name="Freeform 46">
              <a:extLst>
                <a:ext uri="{FF2B5EF4-FFF2-40B4-BE49-F238E27FC236}">
                  <a16:creationId xmlns:a16="http://schemas.microsoft.com/office/drawing/2014/main" id="{B8F646A4-9E70-8295-9432-01CA3E946AFC}"/>
                </a:ext>
              </a:extLst>
            </p:cNvPr>
            <p:cNvSpPr>
              <a:spLocks/>
            </p:cNvSpPr>
            <p:nvPr/>
          </p:nvSpPr>
          <p:spPr bwMode="auto">
            <a:xfrm>
              <a:off x="4185" y="2245"/>
              <a:ext cx="336" cy="415"/>
            </a:xfrm>
            <a:custGeom>
              <a:avLst/>
              <a:gdLst>
                <a:gd name="T0" fmla="*/ 124 w 1006"/>
                <a:gd name="T1" fmla="*/ 7 h 1245"/>
                <a:gd name="T2" fmla="*/ 176 w 1006"/>
                <a:gd name="T3" fmla="*/ 0 h 1245"/>
                <a:gd name="T4" fmla="*/ 239 w 1006"/>
                <a:gd name="T5" fmla="*/ 16 h 1245"/>
                <a:gd name="T6" fmla="*/ 310 w 1006"/>
                <a:gd name="T7" fmla="*/ 52 h 1245"/>
                <a:gd name="T8" fmla="*/ 386 w 1006"/>
                <a:gd name="T9" fmla="*/ 105 h 1245"/>
                <a:gd name="T10" fmla="*/ 466 w 1006"/>
                <a:gd name="T11" fmla="*/ 175 h 1245"/>
                <a:gd name="T12" fmla="*/ 547 w 1006"/>
                <a:gd name="T13" fmla="*/ 256 h 1245"/>
                <a:gd name="T14" fmla="*/ 708 w 1006"/>
                <a:gd name="T15" fmla="*/ 445 h 1245"/>
                <a:gd name="T16" fmla="*/ 781 w 1006"/>
                <a:gd name="T17" fmla="*/ 546 h 1245"/>
                <a:gd name="T18" fmla="*/ 849 w 1006"/>
                <a:gd name="T19" fmla="*/ 650 h 1245"/>
                <a:gd name="T20" fmla="*/ 953 w 1006"/>
                <a:gd name="T21" fmla="*/ 852 h 1245"/>
                <a:gd name="T22" fmla="*/ 987 w 1006"/>
                <a:gd name="T23" fmla="*/ 944 h 1245"/>
                <a:gd name="T24" fmla="*/ 1005 w 1006"/>
                <a:gd name="T25" fmla="*/ 1028 h 1245"/>
                <a:gd name="T26" fmla="*/ 1006 w 1006"/>
                <a:gd name="T27" fmla="*/ 1100 h 1245"/>
                <a:gd name="T28" fmla="*/ 988 w 1006"/>
                <a:gd name="T29" fmla="*/ 1158 h 1245"/>
                <a:gd name="T30" fmla="*/ 943 w 1006"/>
                <a:gd name="T31" fmla="*/ 1202 h 1245"/>
                <a:gd name="T32" fmla="*/ 874 w 1006"/>
                <a:gd name="T33" fmla="*/ 1230 h 1245"/>
                <a:gd name="T34" fmla="*/ 784 w 1006"/>
                <a:gd name="T35" fmla="*/ 1245 h 1245"/>
                <a:gd name="T36" fmla="*/ 683 w 1006"/>
                <a:gd name="T37" fmla="*/ 1244 h 1245"/>
                <a:gd name="T38" fmla="*/ 574 w 1006"/>
                <a:gd name="T39" fmla="*/ 1226 h 1245"/>
                <a:gd name="T40" fmla="*/ 465 w 1006"/>
                <a:gd name="T41" fmla="*/ 1190 h 1245"/>
                <a:gd name="T42" fmla="*/ 360 w 1006"/>
                <a:gd name="T43" fmla="*/ 1136 h 1245"/>
                <a:gd name="T44" fmla="*/ 268 w 1006"/>
                <a:gd name="T45" fmla="*/ 1062 h 1245"/>
                <a:gd name="T46" fmla="*/ 159 w 1006"/>
                <a:gd name="T47" fmla="*/ 925 h 1245"/>
                <a:gd name="T48" fmla="*/ 79 w 1006"/>
                <a:gd name="T49" fmla="*/ 768 h 1245"/>
                <a:gd name="T50" fmla="*/ 27 w 1006"/>
                <a:gd name="T51" fmla="*/ 602 h 1245"/>
                <a:gd name="T52" fmla="*/ 2 w 1006"/>
                <a:gd name="T53" fmla="*/ 440 h 1245"/>
                <a:gd name="T54" fmla="*/ 0 w 1006"/>
                <a:gd name="T55" fmla="*/ 287 h 1245"/>
                <a:gd name="T56" fmla="*/ 21 w 1006"/>
                <a:gd name="T57" fmla="*/ 157 h 1245"/>
                <a:gd name="T58" fmla="*/ 62 w 1006"/>
                <a:gd name="T59" fmla="*/ 61 h 1245"/>
                <a:gd name="T60" fmla="*/ 124 w 1006"/>
                <a:gd name="T61" fmla="*/ 7 h 1245"/>
                <a:gd name="T62" fmla="*/ 124 w 1006"/>
                <a:gd name="T63" fmla="*/ 7 h 1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06" h="1245">
                  <a:moveTo>
                    <a:pt x="124" y="7"/>
                  </a:moveTo>
                  <a:lnTo>
                    <a:pt x="176" y="0"/>
                  </a:lnTo>
                  <a:lnTo>
                    <a:pt x="239" y="16"/>
                  </a:lnTo>
                  <a:lnTo>
                    <a:pt x="310" y="52"/>
                  </a:lnTo>
                  <a:lnTo>
                    <a:pt x="386" y="105"/>
                  </a:lnTo>
                  <a:lnTo>
                    <a:pt x="466" y="175"/>
                  </a:lnTo>
                  <a:lnTo>
                    <a:pt x="547" y="256"/>
                  </a:lnTo>
                  <a:lnTo>
                    <a:pt x="708" y="445"/>
                  </a:lnTo>
                  <a:lnTo>
                    <a:pt x="781" y="546"/>
                  </a:lnTo>
                  <a:lnTo>
                    <a:pt x="849" y="650"/>
                  </a:lnTo>
                  <a:lnTo>
                    <a:pt x="953" y="852"/>
                  </a:lnTo>
                  <a:lnTo>
                    <a:pt x="987" y="944"/>
                  </a:lnTo>
                  <a:lnTo>
                    <a:pt x="1005" y="1028"/>
                  </a:lnTo>
                  <a:lnTo>
                    <a:pt x="1006" y="1100"/>
                  </a:lnTo>
                  <a:lnTo>
                    <a:pt x="988" y="1158"/>
                  </a:lnTo>
                  <a:lnTo>
                    <a:pt x="943" y="1202"/>
                  </a:lnTo>
                  <a:lnTo>
                    <a:pt x="874" y="1230"/>
                  </a:lnTo>
                  <a:lnTo>
                    <a:pt x="784" y="1245"/>
                  </a:lnTo>
                  <a:lnTo>
                    <a:pt x="683" y="1244"/>
                  </a:lnTo>
                  <a:lnTo>
                    <a:pt x="574" y="1226"/>
                  </a:lnTo>
                  <a:lnTo>
                    <a:pt x="465" y="1190"/>
                  </a:lnTo>
                  <a:lnTo>
                    <a:pt x="360" y="1136"/>
                  </a:lnTo>
                  <a:lnTo>
                    <a:pt x="268" y="1062"/>
                  </a:lnTo>
                  <a:lnTo>
                    <a:pt x="159" y="925"/>
                  </a:lnTo>
                  <a:lnTo>
                    <a:pt x="79" y="768"/>
                  </a:lnTo>
                  <a:lnTo>
                    <a:pt x="27" y="602"/>
                  </a:lnTo>
                  <a:lnTo>
                    <a:pt x="2" y="440"/>
                  </a:lnTo>
                  <a:lnTo>
                    <a:pt x="0" y="287"/>
                  </a:lnTo>
                  <a:lnTo>
                    <a:pt x="21" y="157"/>
                  </a:lnTo>
                  <a:lnTo>
                    <a:pt x="62" y="61"/>
                  </a:lnTo>
                  <a:lnTo>
                    <a:pt x="124" y="7"/>
                  </a:lnTo>
                  <a:lnTo>
                    <a:pt x="124" y="7"/>
                  </a:lnTo>
                </a:path>
              </a:pathLst>
            </a:custGeom>
            <a:noFill/>
            <a:ln w="476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l-PL"/>
            </a:p>
          </p:txBody>
        </p:sp>
        <p:sp>
          <p:nvSpPr>
            <p:cNvPr id="4143" name="Freeform 47">
              <a:extLst>
                <a:ext uri="{FF2B5EF4-FFF2-40B4-BE49-F238E27FC236}">
                  <a16:creationId xmlns:a16="http://schemas.microsoft.com/office/drawing/2014/main" id="{29D8B8B1-AD10-2609-21CA-92D0369BE804}"/>
                </a:ext>
              </a:extLst>
            </p:cNvPr>
            <p:cNvSpPr>
              <a:spLocks/>
            </p:cNvSpPr>
            <p:nvPr/>
          </p:nvSpPr>
          <p:spPr bwMode="auto">
            <a:xfrm>
              <a:off x="3300" y="2274"/>
              <a:ext cx="144" cy="96"/>
            </a:xfrm>
            <a:custGeom>
              <a:avLst/>
              <a:gdLst>
                <a:gd name="T0" fmla="*/ 431 w 431"/>
                <a:gd name="T1" fmla="*/ 143 h 287"/>
                <a:gd name="T2" fmla="*/ 414 w 431"/>
                <a:gd name="T3" fmla="*/ 87 h 287"/>
                <a:gd name="T4" fmla="*/ 368 w 431"/>
                <a:gd name="T5" fmla="*/ 41 h 287"/>
                <a:gd name="T6" fmla="*/ 299 w 431"/>
                <a:gd name="T7" fmla="*/ 10 h 287"/>
                <a:gd name="T8" fmla="*/ 215 w 431"/>
                <a:gd name="T9" fmla="*/ 0 h 287"/>
                <a:gd name="T10" fmla="*/ 131 w 431"/>
                <a:gd name="T11" fmla="*/ 10 h 287"/>
                <a:gd name="T12" fmla="*/ 62 w 431"/>
                <a:gd name="T13" fmla="*/ 41 h 287"/>
                <a:gd name="T14" fmla="*/ 16 w 431"/>
                <a:gd name="T15" fmla="*/ 87 h 287"/>
                <a:gd name="T16" fmla="*/ 0 w 431"/>
                <a:gd name="T17" fmla="*/ 143 h 287"/>
                <a:gd name="T18" fmla="*/ 16 w 431"/>
                <a:gd name="T19" fmla="*/ 198 h 287"/>
                <a:gd name="T20" fmla="*/ 62 w 431"/>
                <a:gd name="T21" fmla="*/ 245 h 287"/>
                <a:gd name="T22" fmla="*/ 131 w 431"/>
                <a:gd name="T23" fmla="*/ 275 h 287"/>
                <a:gd name="T24" fmla="*/ 215 w 431"/>
                <a:gd name="T25" fmla="*/ 287 h 287"/>
                <a:gd name="T26" fmla="*/ 299 w 431"/>
                <a:gd name="T27" fmla="*/ 275 h 287"/>
                <a:gd name="T28" fmla="*/ 368 w 431"/>
                <a:gd name="T29" fmla="*/ 245 h 287"/>
                <a:gd name="T30" fmla="*/ 414 w 431"/>
                <a:gd name="T31" fmla="*/ 198 h 287"/>
                <a:gd name="T32" fmla="*/ 431 w 431"/>
                <a:gd name="T33" fmla="*/ 143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31" h="287">
                  <a:moveTo>
                    <a:pt x="431" y="143"/>
                  </a:moveTo>
                  <a:lnTo>
                    <a:pt x="414" y="87"/>
                  </a:lnTo>
                  <a:lnTo>
                    <a:pt x="368" y="41"/>
                  </a:lnTo>
                  <a:lnTo>
                    <a:pt x="299" y="10"/>
                  </a:lnTo>
                  <a:lnTo>
                    <a:pt x="215" y="0"/>
                  </a:lnTo>
                  <a:lnTo>
                    <a:pt x="131" y="10"/>
                  </a:lnTo>
                  <a:lnTo>
                    <a:pt x="62" y="41"/>
                  </a:lnTo>
                  <a:lnTo>
                    <a:pt x="16" y="87"/>
                  </a:lnTo>
                  <a:lnTo>
                    <a:pt x="0" y="143"/>
                  </a:lnTo>
                  <a:lnTo>
                    <a:pt x="16" y="198"/>
                  </a:lnTo>
                  <a:lnTo>
                    <a:pt x="62" y="245"/>
                  </a:lnTo>
                  <a:lnTo>
                    <a:pt x="131" y="275"/>
                  </a:lnTo>
                  <a:lnTo>
                    <a:pt x="215" y="287"/>
                  </a:lnTo>
                  <a:lnTo>
                    <a:pt x="299" y="275"/>
                  </a:lnTo>
                  <a:lnTo>
                    <a:pt x="368" y="245"/>
                  </a:lnTo>
                  <a:lnTo>
                    <a:pt x="414" y="198"/>
                  </a:lnTo>
                  <a:lnTo>
                    <a:pt x="431" y="1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l-PL"/>
            </a:p>
          </p:txBody>
        </p:sp>
        <p:sp>
          <p:nvSpPr>
            <p:cNvPr id="4144" name="Freeform 48">
              <a:extLst>
                <a:ext uri="{FF2B5EF4-FFF2-40B4-BE49-F238E27FC236}">
                  <a16:creationId xmlns:a16="http://schemas.microsoft.com/office/drawing/2014/main" id="{041FB9C2-04B4-87A4-CA7C-B62AA77E9262}"/>
                </a:ext>
              </a:extLst>
            </p:cNvPr>
            <p:cNvSpPr>
              <a:spLocks/>
            </p:cNvSpPr>
            <p:nvPr/>
          </p:nvSpPr>
          <p:spPr bwMode="auto">
            <a:xfrm>
              <a:off x="3300" y="2274"/>
              <a:ext cx="144" cy="96"/>
            </a:xfrm>
            <a:custGeom>
              <a:avLst/>
              <a:gdLst>
                <a:gd name="T0" fmla="*/ 431 w 431"/>
                <a:gd name="T1" fmla="*/ 143 h 287"/>
                <a:gd name="T2" fmla="*/ 414 w 431"/>
                <a:gd name="T3" fmla="*/ 87 h 287"/>
                <a:gd name="T4" fmla="*/ 368 w 431"/>
                <a:gd name="T5" fmla="*/ 41 h 287"/>
                <a:gd name="T6" fmla="*/ 299 w 431"/>
                <a:gd name="T7" fmla="*/ 10 h 287"/>
                <a:gd name="T8" fmla="*/ 215 w 431"/>
                <a:gd name="T9" fmla="*/ 0 h 287"/>
                <a:gd name="T10" fmla="*/ 131 w 431"/>
                <a:gd name="T11" fmla="*/ 10 h 287"/>
                <a:gd name="T12" fmla="*/ 62 w 431"/>
                <a:gd name="T13" fmla="*/ 41 h 287"/>
                <a:gd name="T14" fmla="*/ 16 w 431"/>
                <a:gd name="T15" fmla="*/ 87 h 287"/>
                <a:gd name="T16" fmla="*/ 0 w 431"/>
                <a:gd name="T17" fmla="*/ 143 h 287"/>
                <a:gd name="T18" fmla="*/ 16 w 431"/>
                <a:gd name="T19" fmla="*/ 198 h 287"/>
                <a:gd name="T20" fmla="*/ 62 w 431"/>
                <a:gd name="T21" fmla="*/ 245 h 287"/>
                <a:gd name="T22" fmla="*/ 131 w 431"/>
                <a:gd name="T23" fmla="*/ 275 h 287"/>
                <a:gd name="T24" fmla="*/ 215 w 431"/>
                <a:gd name="T25" fmla="*/ 287 h 287"/>
                <a:gd name="T26" fmla="*/ 299 w 431"/>
                <a:gd name="T27" fmla="*/ 275 h 287"/>
                <a:gd name="T28" fmla="*/ 368 w 431"/>
                <a:gd name="T29" fmla="*/ 245 h 287"/>
                <a:gd name="T30" fmla="*/ 414 w 431"/>
                <a:gd name="T31" fmla="*/ 198 h 287"/>
                <a:gd name="T32" fmla="*/ 431 w 431"/>
                <a:gd name="T33" fmla="*/ 143 h 287"/>
                <a:gd name="T34" fmla="*/ 431 w 431"/>
                <a:gd name="T35" fmla="*/ 143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31" h="287">
                  <a:moveTo>
                    <a:pt x="431" y="143"/>
                  </a:moveTo>
                  <a:lnTo>
                    <a:pt x="414" y="87"/>
                  </a:lnTo>
                  <a:lnTo>
                    <a:pt x="368" y="41"/>
                  </a:lnTo>
                  <a:lnTo>
                    <a:pt x="299" y="10"/>
                  </a:lnTo>
                  <a:lnTo>
                    <a:pt x="215" y="0"/>
                  </a:lnTo>
                  <a:lnTo>
                    <a:pt x="131" y="10"/>
                  </a:lnTo>
                  <a:lnTo>
                    <a:pt x="62" y="41"/>
                  </a:lnTo>
                  <a:lnTo>
                    <a:pt x="16" y="87"/>
                  </a:lnTo>
                  <a:lnTo>
                    <a:pt x="0" y="143"/>
                  </a:lnTo>
                  <a:lnTo>
                    <a:pt x="16" y="198"/>
                  </a:lnTo>
                  <a:lnTo>
                    <a:pt x="62" y="245"/>
                  </a:lnTo>
                  <a:lnTo>
                    <a:pt x="131" y="275"/>
                  </a:lnTo>
                  <a:lnTo>
                    <a:pt x="215" y="287"/>
                  </a:lnTo>
                  <a:lnTo>
                    <a:pt x="299" y="275"/>
                  </a:lnTo>
                  <a:lnTo>
                    <a:pt x="368" y="245"/>
                  </a:lnTo>
                  <a:lnTo>
                    <a:pt x="414" y="198"/>
                  </a:lnTo>
                  <a:lnTo>
                    <a:pt x="431" y="143"/>
                  </a:lnTo>
                  <a:lnTo>
                    <a:pt x="431" y="143"/>
                  </a:lnTo>
                </a:path>
              </a:pathLst>
            </a:custGeom>
            <a:noFill/>
            <a:ln w="476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l-PL"/>
            </a:p>
          </p:txBody>
        </p:sp>
        <p:sp>
          <p:nvSpPr>
            <p:cNvPr id="4145" name="Freeform 49">
              <a:extLst>
                <a:ext uri="{FF2B5EF4-FFF2-40B4-BE49-F238E27FC236}">
                  <a16:creationId xmlns:a16="http://schemas.microsoft.com/office/drawing/2014/main" id="{14814460-56AB-0D08-AF61-2007E65CC60E}"/>
                </a:ext>
              </a:extLst>
            </p:cNvPr>
            <p:cNvSpPr>
              <a:spLocks/>
            </p:cNvSpPr>
            <p:nvPr/>
          </p:nvSpPr>
          <p:spPr bwMode="auto">
            <a:xfrm>
              <a:off x="3396" y="2362"/>
              <a:ext cx="104" cy="144"/>
            </a:xfrm>
            <a:custGeom>
              <a:avLst/>
              <a:gdLst>
                <a:gd name="T0" fmla="*/ 313 w 313"/>
                <a:gd name="T1" fmla="*/ 215 h 431"/>
                <a:gd name="T2" fmla="*/ 301 w 313"/>
                <a:gd name="T3" fmla="*/ 131 h 431"/>
                <a:gd name="T4" fmla="*/ 267 w 313"/>
                <a:gd name="T5" fmla="*/ 62 h 431"/>
                <a:gd name="T6" fmla="*/ 217 w 313"/>
                <a:gd name="T7" fmla="*/ 16 h 431"/>
                <a:gd name="T8" fmla="*/ 157 w 313"/>
                <a:gd name="T9" fmla="*/ 0 h 431"/>
                <a:gd name="T10" fmla="*/ 96 w 313"/>
                <a:gd name="T11" fmla="*/ 16 h 431"/>
                <a:gd name="T12" fmla="*/ 46 w 313"/>
                <a:gd name="T13" fmla="*/ 62 h 431"/>
                <a:gd name="T14" fmla="*/ 12 w 313"/>
                <a:gd name="T15" fmla="*/ 131 h 431"/>
                <a:gd name="T16" fmla="*/ 0 w 313"/>
                <a:gd name="T17" fmla="*/ 215 h 431"/>
                <a:gd name="T18" fmla="*/ 12 w 313"/>
                <a:gd name="T19" fmla="*/ 299 h 431"/>
                <a:gd name="T20" fmla="*/ 46 w 313"/>
                <a:gd name="T21" fmla="*/ 368 h 431"/>
                <a:gd name="T22" fmla="*/ 96 w 313"/>
                <a:gd name="T23" fmla="*/ 414 h 431"/>
                <a:gd name="T24" fmla="*/ 157 w 313"/>
                <a:gd name="T25" fmla="*/ 431 h 431"/>
                <a:gd name="T26" fmla="*/ 217 w 313"/>
                <a:gd name="T27" fmla="*/ 414 h 431"/>
                <a:gd name="T28" fmla="*/ 267 w 313"/>
                <a:gd name="T29" fmla="*/ 368 h 431"/>
                <a:gd name="T30" fmla="*/ 301 w 313"/>
                <a:gd name="T31" fmla="*/ 299 h 431"/>
                <a:gd name="T32" fmla="*/ 313 w 313"/>
                <a:gd name="T33" fmla="*/ 215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3" h="431">
                  <a:moveTo>
                    <a:pt x="313" y="215"/>
                  </a:moveTo>
                  <a:lnTo>
                    <a:pt x="301" y="131"/>
                  </a:lnTo>
                  <a:lnTo>
                    <a:pt x="267" y="62"/>
                  </a:lnTo>
                  <a:lnTo>
                    <a:pt x="217" y="16"/>
                  </a:lnTo>
                  <a:lnTo>
                    <a:pt x="157" y="0"/>
                  </a:lnTo>
                  <a:lnTo>
                    <a:pt x="96" y="16"/>
                  </a:lnTo>
                  <a:lnTo>
                    <a:pt x="46" y="62"/>
                  </a:lnTo>
                  <a:lnTo>
                    <a:pt x="12" y="131"/>
                  </a:lnTo>
                  <a:lnTo>
                    <a:pt x="0" y="215"/>
                  </a:lnTo>
                  <a:lnTo>
                    <a:pt x="12" y="299"/>
                  </a:lnTo>
                  <a:lnTo>
                    <a:pt x="46" y="368"/>
                  </a:lnTo>
                  <a:lnTo>
                    <a:pt x="96" y="414"/>
                  </a:lnTo>
                  <a:lnTo>
                    <a:pt x="157" y="431"/>
                  </a:lnTo>
                  <a:lnTo>
                    <a:pt x="217" y="414"/>
                  </a:lnTo>
                  <a:lnTo>
                    <a:pt x="267" y="368"/>
                  </a:lnTo>
                  <a:lnTo>
                    <a:pt x="301" y="299"/>
                  </a:lnTo>
                  <a:lnTo>
                    <a:pt x="313" y="21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l-PL"/>
            </a:p>
          </p:txBody>
        </p:sp>
        <p:sp>
          <p:nvSpPr>
            <p:cNvPr id="4146" name="Freeform 50">
              <a:extLst>
                <a:ext uri="{FF2B5EF4-FFF2-40B4-BE49-F238E27FC236}">
                  <a16:creationId xmlns:a16="http://schemas.microsoft.com/office/drawing/2014/main" id="{B45F7C83-6A2D-053D-B1DE-895017F0F166}"/>
                </a:ext>
              </a:extLst>
            </p:cNvPr>
            <p:cNvSpPr>
              <a:spLocks/>
            </p:cNvSpPr>
            <p:nvPr/>
          </p:nvSpPr>
          <p:spPr bwMode="auto">
            <a:xfrm>
              <a:off x="3396" y="2362"/>
              <a:ext cx="104" cy="144"/>
            </a:xfrm>
            <a:custGeom>
              <a:avLst/>
              <a:gdLst>
                <a:gd name="T0" fmla="*/ 313 w 313"/>
                <a:gd name="T1" fmla="*/ 215 h 431"/>
                <a:gd name="T2" fmla="*/ 301 w 313"/>
                <a:gd name="T3" fmla="*/ 131 h 431"/>
                <a:gd name="T4" fmla="*/ 267 w 313"/>
                <a:gd name="T5" fmla="*/ 62 h 431"/>
                <a:gd name="T6" fmla="*/ 217 w 313"/>
                <a:gd name="T7" fmla="*/ 16 h 431"/>
                <a:gd name="T8" fmla="*/ 157 w 313"/>
                <a:gd name="T9" fmla="*/ 0 h 431"/>
                <a:gd name="T10" fmla="*/ 96 w 313"/>
                <a:gd name="T11" fmla="*/ 16 h 431"/>
                <a:gd name="T12" fmla="*/ 46 w 313"/>
                <a:gd name="T13" fmla="*/ 62 h 431"/>
                <a:gd name="T14" fmla="*/ 12 w 313"/>
                <a:gd name="T15" fmla="*/ 131 h 431"/>
                <a:gd name="T16" fmla="*/ 0 w 313"/>
                <a:gd name="T17" fmla="*/ 215 h 431"/>
                <a:gd name="T18" fmla="*/ 12 w 313"/>
                <a:gd name="T19" fmla="*/ 299 h 431"/>
                <a:gd name="T20" fmla="*/ 46 w 313"/>
                <a:gd name="T21" fmla="*/ 368 h 431"/>
                <a:gd name="T22" fmla="*/ 96 w 313"/>
                <a:gd name="T23" fmla="*/ 414 h 431"/>
                <a:gd name="T24" fmla="*/ 157 w 313"/>
                <a:gd name="T25" fmla="*/ 431 h 431"/>
                <a:gd name="T26" fmla="*/ 217 w 313"/>
                <a:gd name="T27" fmla="*/ 414 h 431"/>
                <a:gd name="T28" fmla="*/ 267 w 313"/>
                <a:gd name="T29" fmla="*/ 368 h 431"/>
                <a:gd name="T30" fmla="*/ 301 w 313"/>
                <a:gd name="T31" fmla="*/ 299 h 431"/>
                <a:gd name="T32" fmla="*/ 313 w 313"/>
                <a:gd name="T33" fmla="*/ 215 h 431"/>
                <a:gd name="T34" fmla="*/ 313 w 313"/>
                <a:gd name="T35" fmla="*/ 215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13" h="431">
                  <a:moveTo>
                    <a:pt x="313" y="215"/>
                  </a:moveTo>
                  <a:lnTo>
                    <a:pt x="301" y="131"/>
                  </a:lnTo>
                  <a:lnTo>
                    <a:pt x="267" y="62"/>
                  </a:lnTo>
                  <a:lnTo>
                    <a:pt x="217" y="16"/>
                  </a:lnTo>
                  <a:lnTo>
                    <a:pt x="157" y="0"/>
                  </a:lnTo>
                  <a:lnTo>
                    <a:pt x="96" y="16"/>
                  </a:lnTo>
                  <a:lnTo>
                    <a:pt x="46" y="62"/>
                  </a:lnTo>
                  <a:lnTo>
                    <a:pt x="12" y="131"/>
                  </a:lnTo>
                  <a:lnTo>
                    <a:pt x="0" y="215"/>
                  </a:lnTo>
                  <a:lnTo>
                    <a:pt x="12" y="299"/>
                  </a:lnTo>
                  <a:lnTo>
                    <a:pt x="46" y="368"/>
                  </a:lnTo>
                  <a:lnTo>
                    <a:pt x="96" y="414"/>
                  </a:lnTo>
                  <a:lnTo>
                    <a:pt x="157" y="431"/>
                  </a:lnTo>
                  <a:lnTo>
                    <a:pt x="217" y="414"/>
                  </a:lnTo>
                  <a:lnTo>
                    <a:pt x="267" y="368"/>
                  </a:lnTo>
                  <a:lnTo>
                    <a:pt x="301" y="299"/>
                  </a:lnTo>
                  <a:lnTo>
                    <a:pt x="313" y="215"/>
                  </a:lnTo>
                  <a:lnTo>
                    <a:pt x="313" y="215"/>
                  </a:lnTo>
                </a:path>
              </a:pathLst>
            </a:custGeom>
            <a:noFill/>
            <a:ln w="476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l-PL"/>
            </a:p>
          </p:txBody>
        </p:sp>
        <p:sp>
          <p:nvSpPr>
            <p:cNvPr id="4147" name="Freeform 51">
              <a:extLst>
                <a:ext uri="{FF2B5EF4-FFF2-40B4-BE49-F238E27FC236}">
                  <a16:creationId xmlns:a16="http://schemas.microsoft.com/office/drawing/2014/main" id="{CE355946-2BFC-DDB3-7890-DFF694AEA2F3}"/>
                </a:ext>
              </a:extLst>
            </p:cNvPr>
            <p:cNvSpPr>
              <a:spLocks/>
            </p:cNvSpPr>
            <p:nvPr/>
          </p:nvSpPr>
          <p:spPr bwMode="auto">
            <a:xfrm>
              <a:off x="3452" y="2258"/>
              <a:ext cx="80" cy="112"/>
            </a:xfrm>
            <a:custGeom>
              <a:avLst/>
              <a:gdLst>
                <a:gd name="T0" fmla="*/ 241 w 241"/>
                <a:gd name="T1" fmla="*/ 167 h 334"/>
                <a:gd name="T2" fmla="*/ 232 w 241"/>
                <a:gd name="T3" fmla="*/ 101 h 334"/>
                <a:gd name="T4" fmla="*/ 205 w 241"/>
                <a:gd name="T5" fmla="*/ 49 h 334"/>
                <a:gd name="T6" fmla="*/ 167 w 241"/>
                <a:gd name="T7" fmla="*/ 13 h 334"/>
                <a:gd name="T8" fmla="*/ 121 w 241"/>
                <a:gd name="T9" fmla="*/ 0 h 334"/>
                <a:gd name="T10" fmla="*/ 73 w 241"/>
                <a:gd name="T11" fmla="*/ 13 h 334"/>
                <a:gd name="T12" fmla="*/ 35 w 241"/>
                <a:gd name="T13" fmla="*/ 49 h 334"/>
                <a:gd name="T14" fmla="*/ 9 w 241"/>
                <a:gd name="T15" fmla="*/ 101 h 334"/>
                <a:gd name="T16" fmla="*/ 0 w 241"/>
                <a:gd name="T17" fmla="*/ 167 h 334"/>
                <a:gd name="T18" fmla="*/ 9 w 241"/>
                <a:gd name="T19" fmla="*/ 231 h 334"/>
                <a:gd name="T20" fmla="*/ 35 w 241"/>
                <a:gd name="T21" fmla="*/ 284 h 334"/>
                <a:gd name="T22" fmla="*/ 73 w 241"/>
                <a:gd name="T23" fmla="*/ 320 h 334"/>
                <a:gd name="T24" fmla="*/ 121 w 241"/>
                <a:gd name="T25" fmla="*/ 334 h 334"/>
                <a:gd name="T26" fmla="*/ 167 w 241"/>
                <a:gd name="T27" fmla="*/ 320 h 334"/>
                <a:gd name="T28" fmla="*/ 205 w 241"/>
                <a:gd name="T29" fmla="*/ 284 h 334"/>
                <a:gd name="T30" fmla="*/ 232 w 241"/>
                <a:gd name="T31" fmla="*/ 231 h 334"/>
                <a:gd name="T32" fmla="*/ 241 w 241"/>
                <a:gd name="T33" fmla="*/ 167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1" h="334">
                  <a:moveTo>
                    <a:pt x="241" y="167"/>
                  </a:moveTo>
                  <a:lnTo>
                    <a:pt x="232" y="101"/>
                  </a:lnTo>
                  <a:lnTo>
                    <a:pt x="205" y="49"/>
                  </a:lnTo>
                  <a:lnTo>
                    <a:pt x="167" y="13"/>
                  </a:lnTo>
                  <a:lnTo>
                    <a:pt x="121" y="0"/>
                  </a:lnTo>
                  <a:lnTo>
                    <a:pt x="73" y="13"/>
                  </a:lnTo>
                  <a:lnTo>
                    <a:pt x="35" y="49"/>
                  </a:lnTo>
                  <a:lnTo>
                    <a:pt x="9" y="101"/>
                  </a:lnTo>
                  <a:lnTo>
                    <a:pt x="0" y="167"/>
                  </a:lnTo>
                  <a:lnTo>
                    <a:pt x="9" y="231"/>
                  </a:lnTo>
                  <a:lnTo>
                    <a:pt x="35" y="284"/>
                  </a:lnTo>
                  <a:lnTo>
                    <a:pt x="73" y="320"/>
                  </a:lnTo>
                  <a:lnTo>
                    <a:pt x="121" y="334"/>
                  </a:lnTo>
                  <a:lnTo>
                    <a:pt x="167" y="320"/>
                  </a:lnTo>
                  <a:lnTo>
                    <a:pt x="205" y="284"/>
                  </a:lnTo>
                  <a:lnTo>
                    <a:pt x="232" y="231"/>
                  </a:lnTo>
                  <a:lnTo>
                    <a:pt x="241" y="16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l-PL"/>
            </a:p>
          </p:txBody>
        </p:sp>
        <p:sp>
          <p:nvSpPr>
            <p:cNvPr id="4148" name="Freeform 52">
              <a:extLst>
                <a:ext uri="{FF2B5EF4-FFF2-40B4-BE49-F238E27FC236}">
                  <a16:creationId xmlns:a16="http://schemas.microsoft.com/office/drawing/2014/main" id="{F66B3DE0-15CE-AD55-8235-6279BF0D67D3}"/>
                </a:ext>
              </a:extLst>
            </p:cNvPr>
            <p:cNvSpPr>
              <a:spLocks/>
            </p:cNvSpPr>
            <p:nvPr/>
          </p:nvSpPr>
          <p:spPr bwMode="auto">
            <a:xfrm>
              <a:off x="3452" y="2258"/>
              <a:ext cx="80" cy="112"/>
            </a:xfrm>
            <a:custGeom>
              <a:avLst/>
              <a:gdLst>
                <a:gd name="T0" fmla="*/ 241 w 241"/>
                <a:gd name="T1" fmla="*/ 167 h 334"/>
                <a:gd name="T2" fmla="*/ 232 w 241"/>
                <a:gd name="T3" fmla="*/ 101 h 334"/>
                <a:gd name="T4" fmla="*/ 205 w 241"/>
                <a:gd name="T5" fmla="*/ 49 h 334"/>
                <a:gd name="T6" fmla="*/ 167 w 241"/>
                <a:gd name="T7" fmla="*/ 13 h 334"/>
                <a:gd name="T8" fmla="*/ 121 w 241"/>
                <a:gd name="T9" fmla="*/ 0 h 334"/>
                <a:gd name="T10" fmla="*/ 73 w 241"/>
                <a:gd name="T11" fmla="*/ 13 h 334"/>
                <a:gd name="T12" fmla="*/ 35 w 241"/>
                <a:gd name="T13" fmla="*/ 49 h 334"/>
                <a:gd name="T14" fmla="*/ 9 w 241"/>
                <a:gd name="T15" fmla="*/ 101 h 334"/>
                <a:gd name="T16" fmla="*/ 0 w 241"/>
                <a:gd name="T17" fmla="*/ 167 h 334"/>
                <a:gd name="T18" fmla="*/ 9 w 241"/>
                <a:gd name="T19" fmla="*/ 231 h 334"/>
                <a:gd name="T20" fmla="*/ 35 w 241"/>
                <a:gd name="T21" fmla="*/ 284 h 334"/>
                <a:gd name="T22" fmla="*/ 73 w 241"/>
                <a:gd name="T23" fmla="*/ 320 h 334"/>
                <a:gd name="T24" fmla="*/ 121 w 241"/>
                <a:gd name="T25" fmla="*/ 334 h 334"/>
                <a:gd name="T26" fmla="*/ 167 w 241"/>
                <a:gd name="T27" fmla="*/ 320 h 334"/>
                <a:gd name="T28" fmla="*/ 205 w 241"/>
                <a:gd name="T29" fmla="*/ 284 h 334"/>
                <a:gd name="T30" fmla="*/ 232 w 241"/>
                <a:gd name="T31" fmla="*/ 231 h 334"/>
                <a:gd name="T32" fmla="*/ 241 w 241"/>
                <a:gd name="T33" fmla="*/ 167 h 334"/>
                <a:gd name="T34" fmla="*/ 241 w 241"/>
                <a:gd name="T35" fmla="*/ 167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41" h="334">
                  <a:moveTo>
                    <a:pt x="241" y="167"/>
                  </a:moveTo>
                  <a:lnTo>
                    <a:pt x="232" y="101"/>
                  </a:lnTo>
                  <a:lnTo>
                    <a:pt x="205" y="49"/>
                  </a:lnTo>
                  <a:lnTo>
                    <a:pt x="167" y="13"/>
                  </a:lnTo>
                  <a:lnTo>
                    <a:pt x="121" y="0"/>
                  </a:lnTo>
                  <a:lnTo>
                    <a:pt x="73" y="13"/>
                  </a:lnTo>
                  <a:lnTo>
                    <a:pt x="35" y="49"/>
                  </a:lnTo>
                  <a:lnTo>
                    <a:pt x="9" y="101"/>
                  </a:lnTo>
                  <a:lnTo>
                    <a:pt x="0" y="167"/>
                  </a:lnTo>
                  <a:lnTo>
                    <a:pt x="9" y="231"/>
                  </a:lnTo>
                  <a:lnTo>
                    <a:pt x="35" y="284"/>
                  </a:lnTo>
                  <a:lnTo>
                    <a:pt x="73" y="320"/>
                  </a:lnTo>
                  <a:lnTo>
                    <a:pt x="121" y="334"/>
                  </a:lnTo>
                  <a:lnTo>
                    <a:pt x="167" y="320"/>
                  </a:lnTo>
                  <a:lnTo>
                    <a:pt x="205" y="284"/>
                  </a:lnTo>
                  <a:lnTo>
                    <a:pt x="232" y="231"/>
                  </a:lnTo>
                  <a:lnTo>
                    <a:pt x="241" y="167"/>
                  </a:lnTo>
                  <a:lnTo>
                    <a:pt x="241" y="167"/>
                  </a:lnTo>
                </a:path>
              </a:pathLst>
            </a:custGeom>
            <a:noFill/>
            <a:ln w="476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l-PL"/>
            </a:p>
          </p:txBody>
        </p:sp>
        <p:sp>
          <p:nvSpPr>
            <p:cNvPr id="4149" name="Freeform 53">
              <a:extLst>
                <a:ext uri="{FF2B5EF4-FFF2-40B4-BE49-F238E27FC236}">
                  <a16:creationId xmlns:a16="http://schemas.microsoft.com/office/drawing/2014/main" id="{74FFF5D3-4ED5-B8CA-091D-77DECA1A80AC}"/>
                </a:ext>
              </a:extLst>
            </p:cNvPr>
            <p:cNvSpPr>
              <a:spLocks/>
            </p:cNvSpPr>
            <p:nvPr/>
          </p:nvSpPr>
          <p:spPr bwMode="auto">
            <a:xfrm>
              <a:off x="3628" y="2098"/>
              <a:ext cx="168" cy="120"/>
            </a:xfrm>
            <a:custGeom>
              <a:avLst/>
              <a:gdLst>
                <a:gd name="T0" fmla="*/ 503 w 503"/>
                <a:gd name="T1" fmla="*/ 180 h 359"/>
                <a:gd name="T2" fmla="*/ 483 w 503"/>
                <a:gd name="T3" fmla="*/ 109 h 359"/>
                <a:gd name="T4" fmla="*/ 429 w 503"/>
                <a:gd name="T5" fmla="*/ 52 h 359"/>
                <a:gd name="T6" fmla="*/ 349 w 503"/>
                <a:gd name="T7" fmla="*/ 14 h 359"/>
                <a:gd name="T8" fmla="*/ 251 w 503"/>
                <a:gd name="T9" fmla="*/ 0 h 359"/>
                <a:gd name="T10" fmla="*/ 153 w 503"/>
                <a:gd name="T11" fmla="*/ 14 h 359"/>
                <a:gd name="T12" fmla="*/ 73 w 503"/>
                <a:gd name="T13" fmla="*/ 52 h 359"/>
                <a:gd name="T14" fmla="*/ 19 w 503"/>
                <a:gd name="T15" fmla="*/ 109 h 359"/>
                <a:gd name="T16" fmla="*/ 0 w 503"/>
                <a:gd name="T17" fmla="*/ 180 h 359"/>
                <a:gd name="T18" fmla="*/ 19 w 503"/>
                <a:gd name="T19" fmla="*/ 250 h 359"/>
                <a:gd name="T20" fmla="*/ 73 w 503"/>
                <a:gd name="T21" fmla="*/ 307 h 359"/>
                <a:gd name="T22" fmla="*/ 153 w 503"/>
                <a:gd name="T23" fmla="*/ 345 h 359"/>
                <a:gd name="T24" fmla="*/ 251 w 503"/>
                <a:gd name="T25" fmla="*/ 359 h 359"/>
                <a:gd name="T26" fmla="*/ 349 w 503"/>
                <a:gd name="T27" fmla="*/ 345 h 359"/>
                <a:gd name="T28" fmla="*/ 429 w 503"/>
                <a:gd name="T29" fmla="*/ 307 h 359"/>
                <a:gd name="T30" fmla="*/ 483 w 503"/>
                <a:gd name="T31" fmla="*/ 250 h 359"/>
                <a:gd name="T32" fmla="*/ 503 w 503"/>
                <a:gd name="T33" fmla="*/ 180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3" h="359">
                  <a:moveTo>
                    <a:pt x="503" y="180"/>
                  </a:moveTo>
                  <a:lnTo>
                    <a:pt x="483" y="109"/>
                  </a:lnTo>
                  <a:lnTo>
                    <a:pt x="429" y="52"/>
                  </a:lnTo>
                  <a:lnTo>
                    <a:pt x="349" y="14"/>
                  </a:lnTo>
                  <a:lnTo>
                    <a:pt x="251" y="0"/>
                  </a:lnTo>
                  <a:lnTo>
                    <a:pt x="153" y="14"/>
                  </a:lnTo>
                  <a:lnTo>
                    <a:pt x="73" y="52"/>
                  </a:lnTo>
                  <a:lnTo>
                    <a:pt x="19" y="109"/>
                  </a:lnTo>
                  <a:lnTo>
                    <a:pt x="0" y="180"/>
                  </a:lnTo>
                  <a:lnTo>
                    <a:pt x="19" y="250"/>
                  </a:lnTo>
                  <a:lnTo>
                    <a:pt x="73" y="307"/>
                  </a:lnTo>
                  <a:lnTo>
                    <a:pt x="153" y="345"/>
                  </a:lnTo>
                  <a:lnTo>
                    <a:pt x="251" y="359"/>
                  </a:lnTo>
                  <a:lnTo>
                    <a:pt x="349" y="345"/>
                  </a:lnTo>
                  <a:lnTo>
                    <a:pt x="429" y="307"/>
                  </a:lnTo>
                  <a:lnTo>
                    <a:pt x="483" y="250"/>
                  </a:lnTo>
                  <a:lnTo>
                    <a:pt x="503" y="18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l-PL"/>
            </a:p>
          </p:txBody>
        </p:sp>
        <p:sp>
          <p:nvSpPr>
            <p:cNvPr id="4150" name="Freeform 54">
              <a:extLst>
                <a:ext uri="{FF2B5EF4-FFF2-40B4-BE49-F238E27FC236}">
                  <a16:creationId xmlns:a16="http://schemas.microsoft.com/office/drawing/2014/main" id="{98991661-97CB-A82A-1531-B14EAA75D0A4}"/>
                </a:ext>
              </a:extLst>
            </p:cNvPr>
            <p:cNvSpPr>
              <a:spLocks/>
            </p:cNvSpPr>
            <p:nvPr/>
          </p:nvSpPr>
          <p:spPr bwMode="auto">
            <a:xfrm>
              <a:off x="3628" y="2098"/>
              <a:ext cx="168" cy="120"/>
            </a:xfrm>
            <a:custGeom>
              <a:avLst/>
              <a:gdLst>
                <a:gd name="T0" fmla="*/ 503 w 503"/>
                <a:gd name="T1" fmla="*/ 180 h 359"/>
                <a:gd name="T2" fmla="*/ 483 w 503"/>
                <a:gd name="T3" fmla="*/ 109 h 359"/>
                <a:gd name="T4" fmla="*/ 429 w 503"/>
                <a:gd name="T5" fmla="*/ 52 h 359"/>
                <a:gd name="T6" fmla="*/ 349 w 503"/>
                <a:gd name="T7" fmla="*/ 14 h 359"/>
                <a:gd name="T8" fmla="*/ 251 w 503"/>
                <a:gd name="T9" fmla="*/ 0 h 359"/>
                <a:gd name="T10" fmla="*/ 153 w 503"/>
                <a:gd name="T11" fmla="*/ 14 h 359"/>
                <a:gd name="T12" fmla="*/ 73 w 503"/>
                <a:gd name="T13" fmla="*/ 52 h 359"/>
                <a:gd name="T14" fmla="*/ 19 w 503"/>
                <a:gd name="T15" fmla="*/ 109 h 359"/>
                <a:gd name="T16" fmla="*/ 0 w 503"/>
                <a:gd name="T17" fmla="*/ 180 h 359"/>
                <a:gd name="T18" fmla="*/ 19 w 503"/>
                <a:gd name="T19" fmla="*/ 250 h 359"/>
                <a:gd name="T20" fmla="*/ 73 w 503"/>
                <a:gd name="T21" fmla="*/ 307 h 359"/>
                <a:gd name="T22" fmla="*/ 153 w 503"/>
                <a:gd name="T23" fmla="*/ 345 h 359"/>
                <a:gd name="T24" fmla="*/ 251 w 503"/>
                <a:gd name="T25" fmla="*/ 359 h 359"/>
                <a:gd name="T26" fmla="*/ 349 w 503"/>
                <a:gd name="T27" fmla="*/ 345 h 359"/>
                <a:gd name="T28" fmla="*/ 429 w 503"/>
                <a:gd name="T29" fmla="*/ 307 h 359"/>
                <a:gd name="T30" fmla="*/ 483 w 503"/>
                <a:gd name="T31" fmla="*/ 250 h 359"/>
                <a:gd name="T32" fmla="*/ 503 w 503"/>
                <a:gd name="T33" fmla="*/ 180 h 359"/>
                <a:gd name="T34" fmla="*/ 503 w 503"/>
                <a:gd name="T35" fmla="*/ 180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03" h="359">
                  <a:moveTo>
                    <a:pt x="503" y="180"/>
                  </a:moveTo>
                  <a:lnTo>
                    <a:pt x="483" y="109"/>
                  </a:lnTo>
                  <a:lnTo>
                    <a:pt x="429" y="52"/>
                  </a:lnTo>
                  <a:lnTo>
                    <a:pt x="349" y="14"/>
                  </a:lnTo>
                  <a:lnTo>
                    <a:pt x="251" y="0"/>
                  </a:lnTo>
                  <a:lnTo>
                    <a:pt x="153" y="14"/>
                  </a:lnTo>
                  <a:lnTo>
                    <a:pt x="73" y="52"/>
                  </a:lnTo>
                  <a:lnTo>
                    <a:pt x="19" y="109"/>
                  </a:lnTo>
                  <a:lnTo>
                    <a:pt x="0" y="180"/>
                  </a:lnTo>
                  <a:lnTo>
                    <a:pt x="19" y="250"/>
                  </a:lnTo>
                  <a:lnTo>
                    <a:pt x="73" y="307"/>
                  </a:lnTo>
                  <a:lnTo>
                    <a:pt x="153" y="345"/>
                  </a:lnTo>
                  <a:lnTo>
                    <a:pt x="251" y="359"/>
                  </a:lnTo>
                  <a:lnTo>
                    <a:pt x="349" y="345"/>
                  </a:lnTo>
                  <a:lnTo>
                    <a:pt x="429" y="307"/>
                  </a:lnTo>
                  <a:lnTo>
                    <a:pt x="483" y="250"/>
                  </a:lnTo>
                  <a:lnTo>
                    <a:pt x="503" y="180"/>
                  </a:lnTo>
                  <a:lnTo>
                    <a:pt x="503" y="180"/>
                  </a:lnTo>
                </a:path>
              </a:pathLst>
            </a:custGeom>
            <a:noFill/>
            <a:ln w="476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l-PL"/>
            </a:p>
          </p:txBody>
        </p:sp>
        <p:sp>
          <p:nvSpPr>
            <p:cNvPr id="4151" name="Freeform 55">
              <a:extLst>
                <a:ext uri="{FF2B5EF4-FFF2-40B4-BE49-F238E27FC236}">
                  <a16:creationId xmlns:a16="http://schemas.microsoft.com/office/drawing/2014/main" id="{0E7BC1DA-FF42-A5BC-4907-9DE139ECA832}"/>
                </a:ext>
              </a:extLst>
            </p:cNvPr>
            <p:cNvSpPr>
              <a:spLocks/>
            </p:cNvSpPr>
            <p:nvPr/>
          </p:nvSpPr>
          <p:spPr bwMode="auto">
            <a:xfrm>
              <a:off x="3564" y="2202"/>
              <a:ext cx="112" cy="120"/>
            </a:xfrm>
            <a:custGeom>
              <a:avLst/>
              <a:gdLst>
                <a:gd name="T0" fmla="*/ 336 w 336"/>
                <a:gd name="T1" fmla="*/ 180 h 359"/>
                <a:gd name="T2" fmla="*/ 322 w 336"/>
                <a:gd name="T3" fmla="*/ 109 h 359"/>
                <a:gd name="T4" fmla="*/ 286 w 336"/>
                <a:gd name="T5" fmla="*/ 52 h 359"/>
                <a:gd name="T6" fmla="*/ 232 w 336"/>
                <a:gd name="T7" fmla="*/ 14 h 359"/>
                <a:gd name="T8" fmla="*/ 168 w 336"/>
                <a:gd name="T9" fmla="*/ 0 h 359"/>
                <a:gd name="T10" fmla="*/ 102 w 336"/>
                <a:gd name="T11" fmla="*/ 14 h 359"/>
                <a:gd name="T12" fmla="*/ 48 w 336"/>
                <a:gd name="T13" fmla="*/ 52 h 359"/>
                <a:gd name="T14" fmla="*/ 12 w 336"/>
                <a:gd name="T15" fmla="*/ 109 h 359"/>
                <a:gd name="T16" fmla="*/ 0 w 336"/>
                <a:gd name="T17" fmla="*/ 180 h 359"/>
                <a:gd name="T18" fmla="*/ 12 w 336"/>
                <a:gd name="T19" fmla="*/ 249 h 359"/>
                <a:gd name="T20" fmla="*/ 48 w 336"/>
                <a:gd name="T21" fmla="*/ 306 h 359"/>
                <a:gd name="T22" fmla="*/ 102 w 336"/>
                <a:gd name="T23" fmla="*/ 345 h 359"/>
                <a:gd name="T24" fmla="*/ 168 w 336"/>
                <a:gd name="T25" fmla="*/ 359 h 359"/>
                <a:gd name="T26" fmla="*/ 232 w 336"/>
                <a:gd name="T27" fmla="*/ 345 h 359"/>
                <a:gd name="T28" fmla="*/ 286 w 336"/>
                <a:gd name="T29" fmla="*/ 306 h 359"/>
                <a:gd name="T30" fmla="*/ 322 w 336"/>
                <a:gd name="T31" fmla="*/ 249 h 359"/>
                <a:gd name="T32" fmla="*/ 336 w 336"/>
                <a:gd name="T33" fmla="*/ 180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6" h="359">
                  <a:moveTo>
                    <a:pt x="336" y="180"/>
                  </a:moveTo>
                  <a:lnTo>
                    <a:pt x="322" y="109"/>
                  </a:lnTo>
                  <a:lnTo>
                    <a:pt x="286" y="52"/>
                  </a:lnTo>
                  <a:lnTo>
                    <a:pt x="232" y="14"/>
                  </a:lnTo>
                  <a:lnTo>
                    <a:pt x="168" y="0"/>
                  </a:lnTo>
                  <a:lnTo>
                    <a:pt x="102" y="14"/>
                  </a:lnTo>
                  <a:lnTo>
                    <a:pt x="48" y="52"/>
                  </a:lnTo>
                  <a:lnTo>
                    <a:pt x="12" y="109"/>
                  </a:lnTo>
                  <a:lnTo>
                    <a:pt x="0" y="180"/>
                  </a:lnTo>
                  <a:lnTo>
                    <a:pt x="12" y="249"/>
                  </a:lnTo>
                  <a:lnTo>
                    <a:pt x="48" y="306"/>
                  </a:lnTo>
                  <a:lnTo>
                    <a:pt x="102" y="345"/>
                  </a:lnTo>
                  <a:lnTo>
                    <a:pt x="168" y="359"/>
                  </a:lnTo>
                  <a:lnTo>
                    <a:pt x="232" y="345"/>
                  </a:lnTo>
                  <a:lnTo>
                    <a:pt x="286" y="306"/>
                  </a:lnTo>
                  <a:lnTo>
                    <a:pt x="322" y="249"/>
                  </a:lnTo>
                  <a:lnTo>
                    <a:pt x="336" y="18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l-PL"/>
            </a:p>
          </p:txBody>
        </p:sp>
        <p:sp>
          <p:nvSpPr>
            <p:cNvPr id="4152" name="Freeform 56">
              <a:extLst>
                <a:ext uri="{FF2B5EF4-FFF2-40B4-BE49-F238E27FC236}">
                  <a16:creationId xmlns:a16="http://schemas.microsoft.com/office/drawing/2014/main" id="{7E8AE413-1298-6735-E688-9EDEB76AABCE}"/>
                </a:ext>
              </a:extLst>
            </p:cNvPr>
            <p:cNvSpPr>
              <a:spLocks/>
            </p:cNvSpPr>
            <p:nvPr/>
          </p:nvSpPr>
          <p:spPr bwMode="auto">
            <a:xfrm>
              <a:off x="3564" y="2202"/>
              <a:ext cx="112" cy="120"/>
            </a:xfrm>
            <a:custGeom>
              <a:avLst/>
              <a:gdLst>
                <a:gd name="T0" fmla="*/ 336 w 336"/>
                <a:gd name="T1" fmla="*/ 180 h 359"/>
                <a:gd name="T2" fmla="*/ 322 w 336"/>
                <a:gd name="T3" fmla="*/ 109 h 359"/>
                <a:gd name="T4" fmla="*/ 286 w 336"/>
                <a:gd name="T5" fmla="*/ 52 h 359"/>
                <a:gd name="T6" fmla="*/ 232 w 336"/>
                <a:gd name="T7" fmla="*/ 14 h 359"/>
                <a:gd name="T8" fmla="*/ 168 w 336"/>
                <a:gd name="T9" fmla="*/ 0 h 359"/>
                <a:gd name="T10" fmla="*/ 102 w 336"/>
                <a:gd name="T11" fmla="*/ 14 h 359"/>
                <a:gd name="T12" fmla="*/ 48 w 336"/>
                <a:gd name="T13" fmla="*/ 52 h 359"/>
                <a:gd name="T14" fmla="*/ 12 w 336"/>
                <a:gd name="T15" fmla="*/ 109 h 359"/>
                <a:gd name="T16" fmla="*/ 0 w 336"/>
                <a:gd name="T17" fmla="*/ 180 h 359"/>
                <a:gd name="T18" fmla="*/ 12 w 336"/>
                <a:gd name="T19" fmla="*/ 249 h 359"/>
                <a:gd name="T20" fmla="*/ 48 w 336"/>
                <a:gd name="T21" fmla="*/ 306 h 359"/>
                <a:gd name="T22" fmla="*/ 102 w 336"/>
                <a:gd name="T23" fmla="*/ 345 h 359"/>
                <a:gd name="T24" fmla="*/ 168 w 336"/>
                <a:gd name="T25" fmla="*/ 359 h 359"/>
                <a:gd name="T26" fmla="*/ 232 w 336"/>
                <a:gd name="T27" fmla="*/ 345 h 359"/>
                <a:gd name="T28" fmla="*/ 286 w 336"/>
                <a:gd name="T29" fmla="*/ 306 h 359"/>
                <a:gd name="T30" fmla="*/ 322 w 336"/>
                <a:gd name="T31" fmla="*/ 249 h 359"/>
                <a:gd name="T32" fmla="*/ 336 w 336"/>
                <a:gd name="T33" fmla="*/ 180 h 359"/>
                <a:gd name="T34" fmla="*/ 336 w 336"/>
                <a:gd name="T35" fmla="*/ 180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36" h="359">
                  <a:moveTo>
                    <a:pt x="336" y="180"/>
                  </a:moveTo>
                  <a:lnTo>
                    <a:pt x="322" y="109"/>
                  </a:lnTo>
                  <a:lnTo>
                    <a:pt x="286" y="52"/>
                  </a:lnTo>
                  <a:lnTo>
                    <a:pt x="232" y="14"/>
                  </a:lnTo>
                  <a:lnTo>
                    <a:pt x="168" y="0"/>
                  </a:lnTo>
                  <a:lnTo>
                    <a:pt x="102" y="14"/>
                  </a:lnTo>
                  <a:lnTo>
                    <a:pt x="48" y="52"/>
                  </a:lnTo>
                  <a:lnTo>
                    <a:pt x="12" y="109"/>
                  </a:lnTo>
                  <a:lnTo>
                    <a:pt x="0" y="180"/>
                  </a:lnTo>
                  <a:lnTo>
                    <a:pt x="12" y="249"/>
                  </a:lnTo>
                  <a:lnTo>
                    <a:pt x="48" y="306"/>
                  </a:lnTo>
                  <a:lnTo>
                    <a:pt x="102" y="345"/>
                  </a:lnTo>
                  <a:lnTo>
                    <a:pt x="168" y="359"/>
                  </a:lnTo>
                  <a:lnTo>
                    <a:pt x="232" y="345"/>
                  </a:lnTo>
                  <a:lnTo>
                    <a:pt x="286" y="306"/>
                  </a:lnTo>
                  <a:lnTo>
                    <a:pt x="322" y="249"/>
                  </a:lnTo>
                  <a:lnTo>
                    <a:pt x="336" y="180"/>
                  </a:lnTo>
                  <a:lnTo>
                    <a:pt x="336" y="180"/>
                  </a:lnTo>
                </a:path>
              </a:pathLst>
            </a:custGeom>
            <a:noFill/>
            <a:ln w="476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l-PL"/>
            </a:p>
          </p:txBody>
        </p:sp>
        <p:sp>
          <p:nvSpPr>
            <p:cNvPr id="4153" name="Freeform 57">
              <a:extLst>
                <a:ext uri="{FF2B5EF4-FFF2-40B4-BE49-F238E27FC236}">
                  <a16:creationId xmlns:a16="http://schemas.microsoft.com/office/drawing/2014/main" id="{8C18A77B-F222-FA20-4788-FCF288FDB48C}"/>
                </a:ext>
              </a:extLst>
            </p:cNvPr>
            <p:cNvSpPr>
              <a:spLocks/>
            </p:cNvSpPr>
            <p:nvPr/>
          </p:nvSpPr>
          <p:spPr bwMode="auto">
            <a:xfrm>
              <a:off x="3548" y="2322"/>
              <a:ext cx="80" cy="96"/>
            </a:xfrm>
            <a:custGeom>
              <a:avLst/>
              <a:gdLst>
                <a:gd name="T0" fmla="*/ 239 w 239"/>
                <a:gd name="T1" fmla="*/ 144 h 288"/>
                <a:gd name="T2" fmla="*/ 229 w 239"/>
                <a:gd name="T3" fmla="*/ 88 h 288"/>
                <a:gd name="T4" fmla="*/ 203 w 239"/>
                <a:gd name="T5" fmla="*/ 42 h 288"/>
                <a:gd name="T6" fmla="*/ 165 w 239"/>
                <a:gd name="T7" fmla="*/ 11 h 288"/>
                <a:gd name="T8" fmla="*/ 119 w 239"/>
                <a:gd name="T9" fmla="*/ 0 h 288"/>
                <a:gd name="T10" fmla="*/ 73 w 239"/>
                <a:gd name="T11" fmla="*/ 11 h 288"/>
                <a:gd name="T12" fmla="*/ 35 w 239"/>
                <a:gd name="T13" fmla="*/ 42 h 288"/>
                <a:gd name="T14" fmla="*/ 8 w 239"/>
                <a:gd name="T15" fmla="*/ 88 h 288"/>
                <a:gd name="T16" fmla="*/ 0 w 239"/>
                <a:gd name="T17" fmla="*/ 144 h 288"/>
                <a:gd name="T18" fmla="*/ 8 w 239"/>
                <a:gd name="T19" fmla="*/ 199 h 288"/>
                <a:gd name="T20" fmla="*/ 35 w 239"/>
                <a:gd name="T21" fmla="*/ 246 h 288"/>
                <a:gd name="T22" fmla="*/ 73 w 239"/>
                <a:gd name="T23" fmla="*/ 276 h 288"/>
                <a:gd name="T24" fmla="*/ 119 w 239"/>
                <a:gd name="T25" fmla="*/ 288 h 288"/>
                <a:gd name="T26" fmla="*/ 165 w 239"/>
                <a:gd name="T27" fmla="*/ 276 h 288"/>
                <a:gd name="T28" fmla="*/ 203 w 239"/>
                <a:gd name="T29" fmla="*/ 246 h 288"/>
                <a:gd name="T30" fmla="*/ 229 w 239"/>
                <a:gd name="T31" fmla="*/ 199 h 288"/>
                <a:gd name="T32" fmla="*/ 239 w 239"/>
                <a:gd name="T33" fmla="*/ 144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9" h="288">
                  <a:moveTo>
                    <a:pt x="239" y="144"/>
                  </a:moveTo>
                  <a:lnTo>
                    <a:pt x="229" y="88"/>
                  </a:lnTo>
                  <a:lnTo>
                    <a:pt x="203" y="42"/>
                  </a:lnTo>
                  <a:lnTo>
                    <a:pt x="165" y="11"/>
                  </a:lnTo>
                  <a:lnTo>
                    <a:pt x="119" y="0"/>
                  </a:lnTo>
                  <a:lnTo>
                    <a:pt x="73" y="11"/>
                  </a:lnTo>
                  <a:lnTo>
                    <a:pt x="35" y="42"/>
                  </a:lnTo>
                  <a:lnTo>
                    <a:pt x="8" y="88"/>
                  </a:lnTo>
                  <a:lnTo>
                    <a:pt x="0" y="144"/>
                  </a:lnTo>
                  <a:lnTo>
                    <a:pt x="8" y="199"/>
                  </a:lnTo>
                  <a:lnTo>
                    <a:pt x="35" y="246"/>
                  </a:lnTo>
                  <a:lnTo>
                    <a:pt x="73" y="276"/>
                  </a:lnTo>
                  <a:lnTo>
                    <a:pt x="119" y="288"/>
                  </a:lnTo>
                  <a:lnTo>
                    <a:pt x="165" y="276"/>
                  </a:lnTo>
                  <a:lnTo>
                    <a:pt x="203" y="246"/>
                  </a:lnTo>
                  <a:lnTo>
                    <a:pt x="229" y="199"/>
                  </a:lnTo>
                  <a:lnTo>
                    <a:pt x="239" y="14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l-PL"/>
            </a:p>
          </p:txBody>
        </p:sp>
        <p:sp>
          <p:nvSpPr>
            <p:cNvPr id="4154" name="Freeform 58">
              <a:extLst>
                <a:ext uri="{FF2B5EF4-FFF2-40B4-BE49-F238E27FC236}">
                  <a16:creationId xmlns:a16="http://schemas.microsoft.com/office/drawing/2014/main" id="{BABA51C7-07E2-D5BD-790A-70BAD019FC6E}"/>
                </a:ext>
              </a:extLst>
            </p:cNvPr>
            <p:cNvSpPr>
              <a:spLocks/>
            </p:cNvSpPr>
            <p:nvPr/>
          </p:nvSpPr>
          <p:spPr bwMode="auto">
            <a:xfrm>
              <a:off x="3548" y="2322"/>
              <a:ext cx="80" cy="96"/>
            </a:xfrm>
            <a:custGeom>
              <a:avLst/>
              <a:gdLst>
                <a:gd name="T0" fmla="*/ 239 w 239"/>
                <a:gd name="T1" fmla="*/ 144 h 288"/>
                <a:gd name="T2" fmla="*/ 229 w 239"/>
                <a:gd name="T3" fmla="*/ 88 h 288"/>
                <a:gd name="T4" fmla="*/ 203 w 239"/>
                <a:gd name="T5" fmla="*/ 42 h 288"/>
                <a:gd name="T6" fmla="*/ 165 w 239"/>
                <a:gd name="T7" fmla="*/ 11 h 288"/>
                <a:gd name="T8" fmla="*/ 119 w 239"/>
                <a:gd name="T9" fmla="*/ 0 h 288"/>
                <a:gd name="T10" fmla="*/ 73 w 239"/>
                <a:gd name="T11" fmla="*/ 11 h 288"/>
                <a:gd name="T12" fmla="*/ 35 w 239"/>
                <a:gd name="T13" fmla="*/ 42 h 288"/>
                <a:gd name="T14" fmla="*/ 8 w 239"/>
                <a:gd name="T15" fmla="*/ 88 h 288"/>
                <a:gd name="T16" fmla="*/ 0 w 239"/>
                <a:gd name="T17" fmla="*/ 144 h 288"/>
                <a:gd name="T18" fmla="*/ 8 w 239"/>
                <a:gd name="T19" fmla="*/ 199 h 288"/>
                <a:gd name="T20" fmla="*/ 35 w 239"/>
                <a:gd name="T21" fmla="*/ 246 h 288"/>
                <a:gd name="T22" fmla="*/ 73 w 239"/>
                <a:gd name="T23" fmla="*/ 276 h 288"/>
                <a:gd name="T24" fmla="*/ 119 w 239"/>
                <a:gd name="T25" fmla="*/ 288 h 288"/>
                <a:gd name="T26" fmla="*/ 165 w 239"/>
                <a:gd name="T27" fmla="*/ 276 h 288"/>
                <a:gd name="T28" fmla="*/ 203 w 239"/>
                <a:gd name="T29" fmla="*/ 246 h 288"/>
                <a:gd name="T30" fmla="*/ 229 w 239"/>
                <a:gd name="T31" fmla="*/ 199 h 288"/>
                <a:gd name="T32" fmla="*/ 239 w 239"/>
                <a:gd name="T33" fmla="*/ 144 h 288"/>
                <a:gd name="T34" fmla="*/ 239 w 239"/>
                <a:gd name="T35" fmla="*/ 144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9" h="288">
                  <a:moveTo>
                    <a:pt x="239" y="144"/>
                  </a:moveTo>
                  <a:lnTo>
                    <a:pt x="229" y="88"/>
                  </a:lnTo>
                  <a:lnTo>
                    <a:pt x="203" y="42"/>
                  </a:lnTo>
                  <a:lnTo>
                    <a:pt x="165" y="11"/>
                  </a:lnTo>
                  <a:lnTo>
                    <a:pt x="119" y="0"/>
                  </a:lnTo>
                  <a:lnTo>
                    <a:pt x="73" y="11"/>
                  </a:lnTo>
                  <a:lnTo>
                    <a:pt x="35" y="42"/>
                  </a:lnTo>
                  <a:lnTo>
                    <a:pt x="8" y="88"/>
                  </a:lnTo>
                  <a:lnTo>
                    <a:pt x="0" y="144"/>
                  </a:lnTo>
                  <a:lnTo>
                    <a:pt x="8" y="199"/>
                  </a:lnTo>
                  <a:lnTo>
                    <a:pt x="35" y="246"/>
                  </a:lnTo>
                  <a:lnTo>
                    <a:pt x="73" y="276"/>
                  </a:lnTo>
                  <a:lnTo>
                    <a:pt x="119" y="288"/>
                  </a:lnTo>
                  <a:lnTo>
                    <a:pt x="165" y="276"/>
                  </a:lnTo>
                  <a:lnTo>
                    <a:pt x="203" y="246"/>
                  </a:lnTo>
                  <a:lnTo>
                    <a:pt x="229" y="199"/>
                  </a:lnTo>
                  <a:lnTo>
                    <a:pt x="239" y="144"/>
                  </a:lnTo>
                  <a:lnTo>
                    <a:pt x="239" y="144"/>
                  </a:lnTo>
                </a:path>
              </a:pathLst>
            </a:custGeom>
            <a:noFill/>
            <a:ln w="476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l-PL"/>
            </a:p>
          </p:txBody>
        </p:sp>
        <p:sp>
          <p:nvSpPr>
            <p:cNvPr id="4155" name="Freeform 59">
              <a:extLst>
                <a:ext uri="{FF2B5EF4-FFF2-40B4-BE49-F238E27FC236}">
                  <a16:creationId xmlns:a16="http://schemas.microsoft.com/office/drawing/2014/main" id="{6B4EB604-E05D-627C-0DD6-6E0883B786B4}"/>
                </a:ext>
              </a:extLst>
            </p:cNvPr>
            <p:cNvSpPr>
              <a:spLocks/>
            </p:cNvSpPr>
            <p:nvPr/>
          </p:nvSpPr>
          <p:spPr bwMode="auto">
            <a:xfrm>
              <a:off x="3668" y="2282"/>
              <a:ext cx="64" cy="64"/>
            </a:xfrm>
            <a:custGeom>
              <a:avLst/>
              <a:gdLst>
                <a:gd name="T0" fmla="*/ 193 w 193"/>
                <a:gd name="T1" fmla="*/ 95 h 190"/>
                <a:gd name="T2" fmla="*/ 164 w 193"/>
                <a:gd name="T3" fmla="*/ 27 h 190"/>
                <a:gd name="T4" fmla="*/ 97 w 193"/>
                <a:gd name="T5" fmla="*/ 0 h 190"/>
                <a:gd name="T6" fmla="*/ 28 w 193"/>
                <a:gd name="T7" fmla="*/ 27 h 190"/>
                <a:gd name="T8" fmla="*/ 0 w 193"/>
                <a:gd name="T9" fmla="*/ 95 h 190"/>
                <a:gd name="T10" fmla="*/ 28 w 193"/>
                <a:gd name="T11" fmla="*/ 162 h 190"/>
                <a:gd name="T12" fmla="*/ 97 w 193"/>
                <a:gd name="T13" fmla="*/ 190 h 190"/>
                <a:gd name="T14" fmla="*/ 164 w 193"/>
                <a:gd name="T15" fmla="*/ 162 h 190"/>
                <a:gd name="T16" fmla="*/ 193 w 193"/>
                <a:gd name="T17" fmla="*/ 95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3" h="190">
                  <a:moveTo>
                    <a:pt x="193" y="95"/>
                  </a:moveTo>
                  <a:lnTo>
                    <a:pt x="164" y="27"/>
                  </a:lnTo>
                  <a:lnTo>
                    <a:pt x="97" y="0"/>
                  </a:lnTo>
                  <a:lnTo>
                    <a:pt x="28" y="27"/>
                  </a:lnTo>
                  <a:lnTo>
                    <a:pt x="0" y="95"/>
                  </a:lnTo>
                  <a:lnTo>
                    <a:pt x="28" y="162"/>
                  </a:lnTo>
                  <a:lnTo>
                    <a:pt x="97" y="190"/>
                  </a:lnTo>
                  <a:lnTo>
                    <a:pt x="164" y="162"/>
                  </a:lnTo>
                  <a:lnTo>
                    <a:pt x="193" y="9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l-PL"/>
            </a:p>
          </p:txBody>
        </p:sp>
        <p:sp>
          <p:nvSpPr>
            <p:cNvPr id="4156" name="Freeform 60">
              <a:extLst>
                <a:ext uri="{FF2B5EF4-FFF2-40B4-BE49-F238E27FC236}">
                  <a16:creationId xmlns:a16="http://schemas.microsoft.com/office/drawing/2014/main" id="{2BA96A12-5B60-F9DE-D526-3C6A60859D2E}"/>
                </a:ext>
              </a:extLst>
            </p:cNvPr>
            <p:cNvSpPr>
              <a:spLocks/>
            </p:cNvSpPr>
            <p:nvPr/>
          </p:nvSpPr>
          <p:spPr bwMode="auto">
            <a:xfrm>
              <a:off x="3668" y="2282"/>
              <a:ext cx="64" cy="64"/>
            </a:xfrm>
            <a:custGeom>
              <a:avLst/>
              <a:gdLst>
                <a:gd name="T0" fmla="*/ 193 w 193"/>
                <a:gd name="T1" fmla="*/ 95 h 190"/>
                <a:gd name="T2" fmla="*/ 164 w 193"/>
                <a:gd name="T3" fmla="*/ 27 h 190"/>
                <a:gd name="T4" fmla="*/ 97 w 193"/>
                <a:gd name="T5" fmla="*/ 0 h 190"/>
                <a:gd name="T6" fmla="*/ 28 w 193"/>
                <a:gd name="T7" fmla="*/ 27 h 190"/>
                <a:gd name="T8" fmla="*/ 0 w 193"/>
                <a:gd name="T9" fmla="*/ 95 h 190"/>
                <a:gd name="T10" fmla="*/ 28 w 193"/>
                <a:gd name="T11" fmla="*/ 162 h 190"/>
                <a:gd name="T12" fmla="*/ 97 w 193"/>
                <a:gd name="T13" fmla="*/ 190 h 190"/>
                <a:gd name="T14" fmla="*/ 164 w 193"/>
                <a:gd name="T15" fmla="*/ 162 h 190"/>
                <a:gd name="T16" fmla="*/ 193 w 193"/>
                <a:gd name="T17" fmla="*/ 95 h 190"/>
                <a:gd name="T18" fmla="*/ 193 w 193"/>
                <a:gd name="T19" fmla="*/ 95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3" h="190">
                  <a:moveTo>
                    <a:pt x="193" y="95"/>
                  </a:moveTo>
                  <a:lnTo>
                    <a:pt x="164" y="27"/>
                  </a:lnTo>
                  <a:lnTo>
                    <a:pt x="97" y="0"/>
                  </a:lnTo>
                  <a:lnTo>
                    <a:pt x="28" y="27"/>
                  </a:lnTo>
                  <a:lnTo>
                    <a:pt x="0" y="95"/>
                  </a:lnTo>
                  <a:lnTo>
                    <a:pt x="28" y="162"/>
                  </a:lnTo>
                  <a:lnTo>
                    <a:pt x="97" y="190"/>
                  </a:lnTo>
                  <a:lnTo>
                    <a:pt x="164" y="162"/>
                  </a:lnTo>
                  <a:lnTo>
                    <a:pt x="193" y="95"/>
                  </a:lnTo>
                  <a:lnTo>
                    <a:pt x="193" y="95"/>
                  </a:lnTo>
                </a:path>
              </a:pathLst>
            </a:custGeom>
            <a:noFill/>
            <a:ln w="476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l-PL"/>
            </a:p>
          </p:txBody>
        </p:sp>
        <p:sp>
          <p:nvSpPr>
            <p:cNvPr id="4157" name="Freeform 61">
              <a:extLst>
                <a:ext uri="{FF2B5EF4-FFF2-40B4-BE49-F238E27FC236}">
                  <a16:creationId xmlns:a16="http://schemas.microsoft.com/office/drawing/2014/main" id="{4988A7B6-147F-91BE-83B9-B2C1B80E0920}"/>
                </a:ext>
              </a:extLst>
            </p:cNvPr>
            <p:cNvSpPr>
              <a:spLocks/>
            </p:cNvSpPr>
            <p:nvPr/>
          </p:nvSpPr>
          <p:spPr bwMode="auto">
            <a:xfrm>
              <a:off x="3516" y="2602"/>
              <a:ext cx="144" cy="96"/>
            </a:xfrm>
            <a:custGeom>
              <a:avLst/>
              <a:gdLst>
                <a:gd name="T0" fmla="*/ 431 w 431"/>
                <a:gd name="T1" fmla="*/ 143 h 287"/>
                <a:gd name="T2" fmla="*/ 414 w 431"/>
                <a:gd name="T3" fmla="*/ 87 h 287"/>
                <a:gd name="T4" fmla="*/ 368 w 431"/>
                <a:gd name="T5" fmla="*/ 41 h 287"/>
                <a:gd name="T6" fmla="*/ 299 w 431"/>
                <a:gd name="T7" fmla="*/ 10 h 287"/>
                <a:gd name="T8" fmla="*/ 215 w 431"/>
                <a:gd name="T9" fmla="*/ 0 h 287"/>
                <a:gd name="T10" fmla="*/ 131 w 431"/>
                <a:gd name="T11" fmla="*/ 10 h 287"/>
                <a:gd name="T12" fmla="*/ 62 w 431"/>
                <a:gd name="T13" fmla="*/ 41 h 287"/>
                <a:gd name="T14" fmla="*/ 16 w 431"/>
                <a:gd name="T15" fmla="*/ 87 h 287"/>
                <a:gd name="T16" fmla="*/ 0 w 431"/>
                <a:gd name="T17" fmla="*/ 143 h 287"/>
                <a:gd name="T18" fmla="*/ 16 w 431"/>
                <a:gd name="T19" fmla="*/ 198 h 287"/>
                <a:gd name="T20" fmla="*/ 62 w 431"/>
                <a:gd name="T21" fmla="*/ 245 h 287"/>
                <a:gd name="T22" fmla="*/ 131 w 431"/>
                <a:gd name="T23" fmla="*/ 276 h 287"/>
                <a:gd name="T24" fmla="*/ 215 w 431"/>
                <a:gd name="T25" fmla="*/ 287 h 287"/>
                <a:gd name="T26" fmla="*/ 299 w 431"/>
                <a:gd name="T27" fmla="*/ 276 h 287"/>
                <a:gd name="T28" fmla="*/ 368 w 431"/>
                <a:gd name="T29" fmla="*/ 245 h 287"/>
                <a:gd name="T30" fmla="*/ 414 w 431"/>
                <a:gd name="T31" fmla="*/ 198 h 287"/>
                <a:gd name="T32" fmla="*/ 431 w 431"/>
                <a:gd name="T33" fmla="*/ 143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31" h="287">
                  <a:moveTo>
                    <a:pt x="431" y="143"/>
                  </a:moveTo>
                  <a:lnTo>
                    <a:pt x="414" y="87"/>
                  </a:lnTo>
                  <a:lnTo>
                    <a:pt x="368" y="41"/>
                  </a:lnTo>
                  <a:lnTo>
                    <a:pt x="299" y="10"/>
                  </a:lnTo>
                  <a:lnTo>
                    <a:pt x="215" y="0"/>
                  </a:lnTo>
                  <a:lnTo>
                    <a:pt x="131" y="10"/>
                  </a:lnTo>
                  <a:lnTo>
                    <a:pt x="62" y="41"/>
                  </a:lnTo>
                  <a:lnTo>
                    <a:pt x="16" y="87"/>
                  </a:lnTo>
                  <a:lnTo>
                    <a:pt x="0" y="143"/>
                  </a:lnTo>
                  <a:lnTo>
                    <a:pt x="16" y="198"/>
                  </a:lnTo>
                  <a:lnTo>
                    <a:pt x="62" y="245"/>
                  </a:lnTo>
                  <a:lnTo>
                    <a:pt x="131" y="276"/>
                  </a:lnTo>
                  <a:lnTo>
                    <a:pt x="215" y="287"/>
                  </a:lnTo>
                  <a:lnTo>
                    <a:pt x="299" y="276"/>
                  </a:lnTo>
                  <a:lnTo>
                    <a:pt x="368" y="245"/>
                  </a:lnTo>
                  <a:lnTo>
                    <a:pt x="414" y="198"/>
                  </a:lnTo>
                  <a:lnTo>
                    <a:pt x="431" y="1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l-PL"/>
            </a:p>
          </p:txBody>
        </p:sp>
        <p:sp>
          <p:nvSpPr>
            <p:cNvPr id="4158" name="Freeform 62">
              <a:extLst>
                <a:ext uri="{FF2B5EF4-FFF2-40B4-BE49-F238E27FC236}">
                  <a16:creationId xmlns:a16="http://schemas.microsoft.com/office/drawing/2014/main" id="{DCDC1A2E-95D5-08E2-4FEB-263E7E45E391}"/>
                </a:ext>
              </a:extLst>
            </p:cNvPr>
            <p:cNvSpPr>
              <a:spLocks/>
            </p:cNvSpPr>
            <p:nvPr/>
          </p:nvSpPr>
          <p:spPr bwMode="auto">
            <a:xfrm>
              <a:off x="3516" y="2602"/>
              <a:ext cx="144" cy="96"/>
            </a:xfrm>
            <a:custGeom>
              <a:avLst/>
              <a:gdLst>
                <a:gd name="T0" fmla="*/ 431 w 431"/>
                <a:gd name="T1" fmla="*/ 143 h 287"/>
                <a:gd name="T2" fmla="*/ 414 w 431"/>
                <a:gd name="T3" fmla="*/ 87 h 287"/>
                <a:gd name="T4" fmla="*/ 368 w 431"/>
                <a:gd name="T5" fmla="*/ 41 h 287"/>
                <a:gd name="T6" fmla="*/ 299 w 431"/>
                <a:gd name="T7" fmla="*/ 10 h 287"/>
                <a:gd name="T8" fmla="*/ 215 w 431"/>
                <a:gd name="T9" fmla="*/ 0 h 287"/>
                <a:gd name="T10" fmla="*/ 131 w 431"/>
                <a:gd name="T11" fmla="*/ 10 h 287"/>
                <a:gd name="T12" fmla="*/ 62 w 431"/>
                <a:gd name="T13" fmla="*/ 41 h 287"/>
                <a:gd name="T14" fmla="*/ 16 w 431"/>
                <a:gd name="T15" fmla="*/ 87 h 287"/>
                <a:gd name="T16" fmla="*/ 0 w 431"/>
                <a:gd name="T17" fmla="*/ 143 h 287"/>
                <a:gd name="T18" fmla="*/ 16 w 431"/>
                <a:gd name="T19" fmla="*/ 198 h 287"/>
                <a:gd name="T20" fmla="*/ 62 w 431"/>
                <a:gd name="T21" fmla="*/ 245 h 287"/>
                <a:gd name="T22" fmla="*/ 131 w 431"/>
                <a:gd name="T23" fmla="*/ 276 h 287"/>
                <a:gd name="T24" fmla="*/ 215 w 431"/>
                <a:gd name="T25" fmla="*/ 287 h 287"/>
                <a:gd name="T26" fmla="*/ 299 w 431"/>
                <a:gd name="T27" fmla="*/ 276 h 287"/>
                <a:gd name="T28" fmla="*/ 368 w 431"/>
                <a:gd name="T29" fmla="*/ 245 h 287"/>
                <a:gd name="T30" fmla="*/ 414 w 431"/>
                <a:gd name="T31" fmla="*/ 198 h 287"/>
                <a:gd name="T32" fmla="*/ 431 w 431"/>
                <a:gd name="T33" fmla="*/ 143 h 287"/>
                <a:gd name="T34" fmla="*/ 431 w 431"/>
                <a:gd name="T35" fmla="*/ 143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31" h="287">
                  <a:moveTo>
                    <a:pt x="431" y="143"/>
                  </a:moveTo>
                  <a:lnTo>
                    <a:pt x="414" y="87"/>
                  </a:lnTo>
                  <a:lnTo>
                    <a:pt x="368" y="41"/>
                  </a:lnTo>
                  <a:lnTo>
                    <a:pt x="299" y="10"/>
                  </a:lnTo>
                  <a:lnTo>
                    <a:pt x="215" y="0"/>
                  </a:lnTo>
                  <a:lnTo>
                    <a:pt x="131" y="10"/>
                  </a:lnTo>
                  <a:lnTo>
                    <a:pt x="62" y="41"/>
                  </a:lnTo>
                  <a:lnTo>
                    <a:pt x="16" y="87"/>
                  </a:lnTo>
                  <a:lnTo>
                    <a:pt x="0" y="143"/>
                  </a:lnTo>
                  <a:lnTo>
                    <a:pt x="16" y="198"/>
                  </a:lnTo>
                  <a:lnTo>
                    <a:pt x="62" y="245"/>
                  </a:lnTo>
                  <a:lnTo>
                    <a:pt x="131" y="276"/>
                  </a:lnTo>
                  <a:lnTo>
                    <a:pt x="215" y="287"/>
                  </a:lnTo>
                  <a:lnTo>
                    <a:pt x="299" y="276"/>
                  </a:lnTo>
                  <a:lnTo>
                    <a:pt x="368" y="245"/>
                  </a:lnTo>
                  <a:lnTo>
                    <a:pt x="414" y="198"/>
                  </a:lnTo>
                  <a:lnTo>
                    <a:pt x="431" y="143"/>
                  </a:lnTo>
                  <a:lnTo>
                    <a:pt x="431" y="143"/>
                  </a:lnTo>
                </a:path>
              </a:pathLst>
            </a:custGeom>
            <a:noFill/>
            <a:ln w="476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l-PL"/>
            </a:p>
          </p:txBody>
        </p:sp>
        <p:sp>
          <p:nvSpPr>
            <p:cNvPr id="4159" name="Freeform 63">
              <a:extLst>
                <a:ext uri="{FF2B5EF4-FFF2-40B4-BE49-F238E27FC236}">
                  <a16:creationId xmlns:a16="http://schemas.microsoft.com/office/drawing/2014/main" id="{24373BDF-49B6-4D06-2652-9A094329A958}"/>
                </a:ext>
              </a:extLst>
            </p:cNvPr>
            <p:cNvSpPr>
              <a:spLocks/>
            </p:cNvSpPr>
            <p:nvPr/>
          </p:nvSpPr>
          <p:spPr bwMode="auto">
            <a:xfrm>
              <a:off x="3388" y="2603"/>
              <a:ext cx="104" cy="143"/>
            </a:xfrm>
            <a:custGeom>
              <a:avLst/>
              <a:gdLst>
                <a:gd name="T0" fmla="*/ 313 w 313"/>
                <a:gd name="T1" fmla="*/ 215 h 431"/>
                <a:gd name="T2" fmla="*/ 300 w 313"/>
                <a:gd name="T3" fmla="*/ 131 h 431"/>
                <a:gd name="T4" fmla="*/ 266 w 313"/>
                <a:gd name="T5" fmla="*/ 62 h 431"/>
                <a:gd name="T6" fmla="*/ 217 w 313"/>
                <a:gd name="T7" fmla="*/ 16 h 431"/>
                <a:gd name="T8" fmla="*/ 156 w 313"/>
                <a:gd name="T9" fmla="*/ 0 h 431"/>
                <a:gd name="T10" fmla="*/ 95 w 313"/>
                <a:gd name="T11" fmla="*/ 16 h 431"/>
                <a:gd name="T12" fmla="*/ 46 w 313"/>
                <a:gd name="T13" fmla="*/ 62 h 431"/>
                <a:gd name="T14" fmla="*/ 12 w 313"/>
                <a:gd name="T15" fmla="*/ 131 h 431"/>
                <a:gd name="T16" fmla="*/ 0 w 313"/>
                <a:gd name="T17" fmla="*/ 215 h 431"/>
                <a:gd name="T18" fmla="*/ 12 w 313"/>
                <a:gd name="T19" fmla="*/ 299 h 431"/>
                <a:gd name="T20" fmla="*/ 46 w 313"/>
                <a:gd name="T21" fmla="*/ 368 h 431"/>
                <a:gd name="T22" fmla="*/ 95 w 313"/>
                <a:gd name="T23" fmla="*/ 414 h 431"/>
                <a:gd name="T24" fmla="*/ 156 w 313"/>
                <a:gd name="T25" fmla="*/ 431 h 431"/>
                <a:gd name="T26" fmla="*/ 217 w 313"/>
                <a:gd name="T27" fmla="*/ 414 h 431"/>
                <a:gd name="T28" fmla="*/ 266 w 313"/>
                <a:gd name="T29" fmla="*/ 368 h 431"/>
                <a:gd name="T30" fmla="*/ 300 w 313"/>
                <a:gd name="T31" fmla="*/ 299 h 431"/>
                <a:gd name="T32" fmla="*/ 313 w 313"/>
                <a:gd name="T33" fmla="*/ 215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3" h="431">
                  <a:moveTo>
                    <a:pt x="313" y="215"/>
                  </a:moveTo>
                  <a:lnTo>
                    <a:pt x="300" y="131"/>
                  </a:lnTo>
                  <a:lnTo>
                    <a:pt x="266" y="62"/>
                  </a:lnTo>
                  <a:lnTo>
                    <a:pt x="217" y="16"/>
                  </a:lnTo>
                  <a:lnTo>
                    <a:pt x="156" y="0"/>
                  </a:lnTo>
                  <a:lnTo>
                    <a:pt x="95" y="16"/>
                  </a:lnTo>
                  <a:lnTo>
                    <a:pt x="46" y="62"/>
                  </a:lnTo>
                  <a:lnTo>
                    <a:pt x="12" y="131"/>
                  </a:lnTo>
                  <a:lnTo>
                    <a:pt x="0" y="215"/>
                  </a:lnTo>
                  <a:lnTo>
                    <a:pt x="12" y="299"/>
                  </a:lnTo>
                  <a:lnTo>
                    <a:pt x="46" y="368"/>
                  </a:lnTo>
                  <a:lnTo>
                    <a:pt x="95" y="414"/>
                  </a:lnTo>
                  <a:lnTo>
                    <a:pt x="156" y="431"/>
                  </a:lnTo>
                  <a:lnTo>
                    <a:pt x="217" y="414"/>
                  </a:lnTo>
                  <a:lnTo>
                    <a:pt x="266" y="368"/>
                  </a:lnTo>
                  <a:lnTo>
                    <a:pt x="300" y="299"/>
                  </a:lnTo>
                  <a:lnTo>
                    <a:pt x="313" y="21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l-PL"/>
            </a:p>
          </p:txBody>
        </p:sp>
        <p:sp>
          <p:nvSpPr>
            <p:cNvPr id="4160" name="Freeform 64">
              <a:extLst>
                <a:ext uri="{FF2B5EF4-FFF2-40B4-BE49-F238E27FC236}">
                  <a16:creationId xmlns:a16="http://schemas.microsoft.com/office/drawing/2014/main" id="{35778CE6-60BF-BD12-27BC-0B18F621AC89}"/>
                </a:ext>
              </a:extLst>
            </p:cNvPr>
            <p:cNvSpPr>
              <a:spLocks/>
            </p:cNvSpPr>
            <p:nvPr/>
          </p:nvSpPr>
          <p:spPr bwMode="auto">
            <a:xfrm>
              <a:off x="3388" y="2603"/>
              <a:ext cx="104" cy="143"/>
            </a:xfrm>
            <a:custGeom>
              <a:avLst/>
              <a:gdLst>
                <a:gd name="T0" fmla="*/ 313 w 313"/>
                <a:gd name="T1" fmla="*/ 215 h 431"/>
                <a:gd name="T2" fmla="*/ 300 w 313"/>
                <a:gd name="T3" fmla="*/ 131 h 431"/>
                <a:gd name="T4" fmla="*/ 266 w 313"/>
                <a:gd name="T5" fmla="*/ 62 h 431"/>
                <a:gd name="T6" fmla="*/ 217 w 313"/>
                <a:gd name="T7" fmla="*/ 16 h 431"/>
                <a:gd name="T8" fmla="*/ 156 w 313"/>
                <a:gd name="T9" fmla="*/ 0 h 431"/>
                <a:gd name="T10" fmla="*/ 95 w 313"/>
                <a:gd name="T11" fmla="*/ 16 h 431"/>
                <a:gd name="T12" fmla="*/ 46 w 313"/>
                <a:gd name="T13" fmla="*/ 62 h 431"/>
                <a:gd name="T14" fmla="*/ 12 w 313"/>
                <a:gd name="T15" fmla="*/ 131 h 431"/>
                <a:gd name="T16" fmla="*/ 0 w 313"/>
                <a:gd name="T17" fmla="*/ 215 h 431"/>
                <a:gd name="T18" fmla="*/ 12 w 313"/>
                <a:gd name="T19" fmla="*/ 299 h 431"/>
                <a:gd name="T20" fmla="*/ 46 w 313"/>
                <a:gd name="T21" fmla="*/ 368 h 431"/>
                <a:gd name="T22" fmla="*/ 95 w 313"/>
                <a:gd name="T23" fmla="*/ 414 h 431"/>
                <a:gd name="T24" fmla="*/ 156 w 313"/>
                <a:gd name="T25" fmla="*/ 431 h 431"/>
                <a:gd name="T26" fmla="*/ 217 w 313"/>
                <a:gd name="T27" fmla="*/ 414 h 431"/>
                <a:gd name="T28" fmla="*/ 266 w 313"/>
                <a:gd name="T29" fmla="*/ 368 h 431"/>
                <a:gd name="T30" fmla="*/ 300 w 313"/>
                <a:gd name="T31" fmla="*/ 299 h 431"/>
                <a:gd name="T32" fmla="*/ 313 w 313"/>
                <a:gd name="T33" fmla="*/ 215 h 431"/>
                <a:gd name="T34" fmla="*/ 313 w 313"/>
                <a:gd name="T35" fmla="*/ 215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13" h="431">
                  <a:moveTo>
                    <a:pt x="313" y="215"/>
                  </a:moveTo>
                  <a:lnTo>
                    <a:pt x="300" y="131"/>
                  </a:lnTo>
                  <a:lnTo>
                    <a:pt x="266" y="62"/>
                  </a:lnTo>
                  <a:lnTo>
                    <a:pt x="217" y="16"/>
                  </a:lnTo>
                  <a:lnTo>
                    <a:pt x="156" y="0"/>
                  </a:lnTo>
                  <a:lnTo>
                    <a:pt x="95" y="16"/>
                  </a:lnTo>
                  <a:lnTo>
                    <a:pt x="46" y="62"/>
                  </a:lnTo>
                  <a:lnTo>
                    <a:pt x="12" y="131"/>
                  </a:lnTo>
                  <a:lnTo>
                    <a:pt x="0" y="215"/>
                  </a:lnTo>
                  <a:lnTo>
                    <a:pt x="12" y="299"/>
                  </a:lnTo>
                  <a:lnTo>
                    <a:pt x="46" y="368"/>
                  </a:lnTo>
                  <a:lnTo>
                    <a:pt x="95" y="414"/>
                  </a:lnTo>
                  <a:lnTo>
                    <a:pt x="156" y="431"/>
                  </a:lnTo>
                  <a:lnTo>
                    <a:pt x="217" y="414"/>
                  </a:lnTo>
                  <a:lnTo>
                    <a:pt x="266" y="368"/>
                  </a:lnTo>
                  <a:lnTo>
                    <a:pt x="300" y="299"/>
                  </a:lnTo>
                  <a:lnTo>
                    <a:pt x="313" y="215"/>
                  </a:lnTo>
                  <a:lnTo>
                    <a:pt x="313" y="215"/>
                  </a:lnTo>
                </a:path>
              </a:pathLst>
            </a:custGeom>
            <a:noFill/>
            <a:ln w="476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l-PL"/>
            </a:p>
          </p:txBody>
        </p:sp>
        <p:sp>
          <p:nvSpPr>
            <p:cNvPr id="4161" name="Freeform 65">
              <a:extLst>
                <a:ext uri="{FF2B5EF4-FFF2-40B4-BE49-F238E27FC236}">
                  <a16:creationId xmlns:a16="http://schemas.microsoft.com/office/drawing/2014/main" id="{B2190982-437E-3163-F3EE-550CDF00F210}"/>
                </a:ext>
              </a:extLst>
            </p:cNvPr>
            <p:cNvSpPr>
              <a:spLocks/>
            </p:cNvSpPr>
            <p:nvPr/>
          </p:nvSpPr>
          <p:spPr bwMode="auto">
            <a:xfrm>
              <a:off x="3476" y="2530"/>
              <a:ext cx="80" cy="112"/>
            </a:xfrm>
            <a:custGeom>
              <a:avLst/>
              <a:gdLst>
                <a:gd name="T0" fmla="*/ 241 w 241"/>
                <a:gd name="T1" fmla="*/ 167 h 334"/>
                <a:gd name="T2" fmla="*/ 232 w 241"/>
                <a:gd name="T3" fmla="*/ 102 h 334"/>
                <a:gd name="T4" fmla="*/ 205 w 241"/>
                <a:gd name="T5" fmla="*/ 49 h 334"/>
                <a:gd name="T6" fmla="*/ 167 w 241"/>
                <a:gd name="T7" fmla="*/ 13 h 334"/>
                <a:gd name="T8" fmla="*/ 121 w 241"/>
                <a:gd name="T9" fmla="*/ 0 h 334"/>
                <a:gd name="T10" fmla="*/ 73 w 241"/>
                <a:gd name="T11" fmla="*/ 13 h 334"/>
                <a:gd name="T12" fmla="*/ 35 w 241"/>
                <a:gd name="T13" fmla="*/ 49 h 334"/>
                <a:gd name="T14" fmla="*/ 9 w 241"/>
                <a:gd name="T15" fmla="*/ 102 h 334"/>
                <a:gd name="T16" fmla="*/ 0 w 241"/>
                <a:gd name="T17" fmla="*/ 167 h 334"/>
                <a:gd name="T18" fmla="*/ 9 w 241"/>
                <a:gd name="T19" fmla="*/ 232 h 334"/>
                <a:gd name="T20" fmla="*/ 35 w 241"/>
                <a:gd name="T21" fmla="*/ 284 h 334"/>
                <a:gd name="T22" fmla="*/ 73 w 241"/>
                <a:gd name="T23" fmla="*/ 320 h 334"/>
                <a:gd name="T24" fmla="*/ 121 w 241"/>
                <a:gd name="T25" fmla="*/ 334 h 334"/>
                <a:gd name="T26" fmla="*/ 167 w 241"/>
                <a:gd name="T27" fmla="*/ 320 h 334"/>
                <a:gd name="T28" fmla="*/ 205 w 241"/>
                <a:gd name="T29" fmla="*/ 284 h 334"/>
                <a:gd name="T30" fmla="*/ 232 w 241"/>
                <a:gd name="T31" fmla="*/ 232 h 334"/>
                <a:gd name="T32" fmla="*/ 241 w 241"/>
                <a:gd name="T33" fmla="*/ 167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1" h="334">
                  <a:moveTo>
                    <a:pt x="241" y="167"/>
                  </a:moveTo>
                  <a:lnTo>
                    <a:pt x="232" y="102"/>
                  </a:lnTo>
                  <a:lnTo>
                    <a:pt x="205" y="49"/>
                  </a:lnTo>
                  <a:lnTo>
                    <a:pt x="167" y="13"/>
                  </a:lnTo>
                  <a:lnTo>
                    <a:pt x="121" y="0"/>
                  </a:lnTo>
                  <a:lnTo>
                    <a:pt x="73" y="13"/>
                  </a:lnTo>
                  <a:lnTo>
                    <a:pt x="35" y="49"/>
                  </a:lnTo>
                  <a:lnTo>
                    <a:pt x="9" y="102"/>
                  </a:lnTo>
                  <a:lnTo>
                    <a:pt x="0" y="167"/>
                  </a:lnTo>
                  <a:lnTo>
                    <a:pt x="9" y="232"/>
                  </a:lnTo>
                  <a:lnTo>
                    <a:pt x="35" y="284"/>
                  </a:lnTo>
                  <a:lnTo>
                    <a:pt x="73" y="320"/>
                  </a:lnTo>
                  <a:lnTo>
                    <a:pt x="121" y="334"/>
                  </a:lnTo>
                  <a:lnTo>
                    <a:pt x="167" y="320"/>
                  </a:lnTo>
                  <a:lnTo>
                    <a:pt x="205" y="284"/>
                  </a:lnTo>
                  <a:lnTo>
                    <a:pt x="232" y="232"/>
                  </a:lnTo>
                  <a:lnTo>
                    <a:pt x="241" y="16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l-PL"/>
            </a:p>
          </p:txBody>
        </p:sp>
        <p:sp>
          <p:nvSpPr>
            <p:cNvPr id="4162" name="Freeform 66">
              <a:extLst>
                <a:ext uri="{FF2B5EF4-FFF2-40B4-BE49-F238E27FC236}">
                  <a16:creationId xmlns:a16="http://schemas.microsoft.com/office/drawing/2014/main" id="{BC957796-D05C-1910-26C8-F38E8C86073A}"/>
                </a:ext>
              </a:extLst>
            </p:cNvPr>
            <p:cNvSpPr>
              <a:spLocks/>
            </p:cNvSpPr>
            <p:nvPr/>
          </p:nvSpPr>
          <p:spPr bwMode="auto">
            <a:xfrm>
              <a:off x="3476" y="2530"/>
              <a:ext cx="80" cy="112"/>
            </a:xfrm>
            <a:custGeom>
              <a:avLst/>
              <a:gdLst>
                <a:gd name="T0" fmla="*/ 241 w 241"/>
                <a:gd name="T1" fmla="*/ 167 h 334"/>
                <a:gd name="T2" fmla="*/ 232 w 241"/>
                <a:gd name="T3" fmla="*/ 102 h 334"/>
                <a:gd name="T4" fmla="*/ 205 w 241"/>
                <a:gd name="T5" fmla="*/ 49 h 334"/>
                <a:gd name="T6" fmla="*/ 167 w 241"/>
                <a:gd name="T7" fmla="*/ 13 h 334"/>
                <a:gd name="T8" fmla="*/ 121 w 241"/>
                <a:gd name="T9" fmla="*/ 0 h 334"/>
                <a:gd name="T10" fmla="*/ 73 w 241"/>
                <a:gd name="T11" fmla="*/ 13 h 334"/>
                <a:gd name="T12" fmla="*/ 35 w 241"/>
                <a:gd name="T13" fmla="*/ 49 h 334"/>
                <a:gd name="T14" fmla="*/ 9 w 241"/>
                <a:gd name="T15" fmla="*/ 102 h 334"/>
                <a:gd name="T16" fmla="*/ 0 w 241"/>
                <a:gd name="T17" fmla="*/ 167 h 334"/>
                <a:gd name="T18" fmla="*/ 9 w 241"/>
                <a:gd name="T19" fmla="*/ 232 h 334"/>
                <a:gd name="T20" fmla="*/ 35 w 241"/>
                <a:gd name="T21" fmla="*/ 284 h 334"/>
                <a:gd name="T22" fmla="*/ 73 w 241"/>
                <a:gd name="T23" fmla="*/ 320 h 334"/>
                <a:gd name="T24" fmla="*/ 121 w 241"/>
                <a:gd name="T25" fmla="*/ 334 h 334"/>
                <a:gd name="T26" fmla="*/ 167 w 241"/>
                <a:gd name="T27" fmla="*/ 320 h 334"/>
                <a:gd name="T28" fmla="*/ 205 w 241"/>
                <a:gd name="T29" fmla="*/ 284 h 334"/>
                <a:gd name="T30" fmla="*/ 232 w 241"/>
                <a:gd name="T31" fmla="*/ 232 h 334"/>
                <a:gd name="T32" fmla="*/ 241 w 241"/>
                <a:gd name="T33" fmla="*/ 167 h 334"/>
                <a:gd name="T34" fmla="*/ 241 w 241"/>
                <a:gd name="T35" fmla="*/ 167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41" h="334">
                  <a:moveTo>
                    <a:pt x="241" y="167"/>
                  </a:moveTo>
                  <a:lnTo>
                    <a:pt x="232" y="102"/>
                  </a:lnTo>
                  <a:lnTo>
                    <a:pt x="205" y="49"/>
                  </a:lnTo>
                  <a:lnTo>
                    <a:pt x="167" y="13"/>
                  </a:lnTo>
                  <a:lnTo>
                    <a:pt x="121" y="0"/>
                  </a:lnTo>
                  <a:lnTo>
                    <a:pt x="73" y="13"/>
                  </a:lnTo>
                  <a:lnTo>
                    <a:pt x="35" y="49"/>
                  </a:lnTo>
                  <a:lnTo>
                    <a:pt x="9" y="102"/>
                  </a:lnTo>
                  <a:lnTo>
                    <a:pt x="0" y="167"/>
                  </a:lnTo>
                  <a:lnTo>
                    <a:pt x="9" y="232"/>
                  </a:lnTo>
                  <a:lnTo>
                    <a:pt x="35" y="284"/>
                  </a:lnTo>
                  <a:lnTo>
                    <a:pt x="73" y="320"/>
                  </a:lnTo>
                  <a:lnTo>
                    <a:pt x="121" y="334"/>
                  </a:lnTo>
                  <a:lnTo>
                    <a:pt x="167" y="320"/>
                  </a:lnTo>
                  <a:lnTo>
                    <a:pt x="205" y="284"/>
                  </a:lnTo>
                  <a:lnTo>
                    <a:pt x="232" y="232"/>
                  </a:lnTo>
                  <a:lnTo>
                    <a:pt x="241" y="167"/>
                  </a:lnTo>
                  <a:lnTo>
                    <a:pt x="241" y="167"/>
                  </a:lnTo>
                </a:path>
              </a:pathLst>
            </a:custGeom>
            <a:noFill/>
            <a:ln w="476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l-PL"/>
            </a:p>
          </p:txBody>
        </p:sp>
        <p:sp>
          <p:nvSpPr>
            <p:cNvPr id="4163" name="Freeform 67">
              <a:extLst>
                <a:ext uri="{FF2B5EF4-FFF2-40B4-BE49-F238E27FC236}">
                  <a16:creationId xmlns:a16="http://schemas.microsoft.com/office/drawing/2014/main" id="{B66CB9EB-F3E8-23FD-CAE9-6F16FFABF04C}"/>
                </a:ext>
              </a:extLst>
            </p:cNvPr>
            <p:cNvSpPr>
              <a:spLocks/>
            </p:cNvSpPr>
            <p:nvPr/>
          </p:nvSpPr>
          <p:spPr bwMode="auto">
            <a:xfrm>
              <a:off x="3980" y="2219"/>
              <a:ext cx="168" cy="119"/>
            </a:xfrm>
            <a:custGeom>
              <a:avLst/>
              <a:gdLst>
                <a:gd name="T0" fmla="*/ 503 w 503"/>
                <a:gd name="T1" fmla="*/ 179 h 359"/>
                <a:gd name="T2" fmla="*/ 483 w 503"/>
                <a:gd name="T3" fmla="*/ 108 h 359"/>
                <a:gd name="T4" fmla="*/ 429 w 503"/>
                <a:gd name="T5" fmla="*/ 51 h 359"/>
                <a:gd name="T6" fmla="*/ 349 w 503"/>
                <a:gd name="T7" fmla="*/ 13 h 359"/>
                <a:gd name="T8" fmla="*/ 251 w 503"/>
                <a:gd name="T9" fmla="*/ 0 h 359"/>
                <a:gd name="T10" fmla="*/ 153 w 503"/>
                <a:gd name="T11" fmla="*/ 13 h 359"/>
                <a:gd name="T12" fmla="*/ 73 w 503"/>
                <a:gd name="T13" fmla="*/ 51 h 359"/>
                <a:gd name="T14" fmla="*/ 19 w 503"/>
                <a:gd name="T15" fmla="*/ 108 h 359"/>
                <a:gd name="T16" fmla="*/ 0 w 503"/>
                <a:gd name="T17" fmla="*/ 179 h 359"/>
                <a:gd name="T18" fmla="*/ 19 w 503"/>
                <a:gd name="T19" fmla="*/ 249 h 359"/>
                <a:gd name="T20" fmla="*/ 73 w 503"/>
                <a:gd name="T21" fmla="*/ 306 h 359"/>
                <a:gd name="T22" fmla="*/ 153 w 503"/>
                <a:gd name="T23" fmla="*/ 344 h 359"/>
                <a:gd name="T24" fmla="*/ 251 w 503"/>
                <a:gd name="T25" fmla="*/ 359 h 359"/>
                <a:gd name="T26" fmla="*/ 349 w 503"/>
                <a:gd name="T27" fmla="*/ 344 h 359"/>
                <a:gd name="T28" fmla="*/ 429 w 503"/>
                <a:gd name="T29" fmla="*/ 306 h 359"/>
                <a:gd name="T30" fmla="*/ 483 w 503"/>
                <a:gd name="T31" fmla="*/ 249 h 359"/>
                <a:gd name="T32" fmla="*/ 503 w 503"/>
                <a:gd name="T33" fmla="*/ 179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3" h="359">
                  <a:moveTo>
                    <a:pt x="503" y="179"/>
                  </a:moveTo>
                  <a:lnTo>
                    <a:pt x="483" y="108"/>
                  </a:lnTo>
                  <a:lnTo>
                    <a:pt x="429" y="51"/>
                  </a:lnTo>
                  <a:lnTo>
                    <a:pt x="349" y="13"/>
                  </a:lnTo>
                  <a:lnTo>
                    <a:pt x="251" y="0"/>
                  </a:lnTo>
                  <a:lnTo>
                    <a:pt x="153" y="13"/>
                  </a:lnTo>
                  <a:lnTo>
                    <a:pt x="73" y="51"/>
                  </a:lnTo>
                  <a:lnTo>
                    <a:pt x="19" y="108"/>
                  </a:lnTo>
                  <a:lnTo>
                    <a:pt x="0" y="179"/>
                  </a:lnTo>
                  <a:lnTo>
                    <a:pt x="19" y="249"/>
                  </a:lnTo>
                  <a:lnTo>
                    <a:pt x="73" y="306"/>
                  </a:lnTo>
                  <a:lnTo>
                    <a:pt x="153" y="344"/>
                  </a:lnTo>
                  <a:lnTo>
                    <a:pt x="251" y="359"/>
                  </a:lnTo>
                  <a:lnTo>
                    <a:pt x="349" y="344"/>
                  </a:lnTo>
                  <a:lnTo>
                    <a:pt x="429" y="306"/>
                  </a:lnTo>
                  <a:lnTo>
                    <a:pt x="483" y="249"/>
                  </a:lnTo>
                  <a:lnTo>
                    <a:pt x="503" y="17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l-PL"/>
            </a:p>
          </p:txBody>
        </p:sp>
        <p:sp>
          <p:nvSpPr>
            <p:cNvPr id="4164" name="Freeform 68">
              <a:extLst>
                <a:ext uri="{FF2B5EF4-FFF2-40B4-BE49-F238E27FC236}">
                  <a16:creationId xmlns:a16="http://schemas.microsoft.com/office/drawing/2014/main" id="{2B3B360B-7362-5476-D81C-7039A818E07B}"/>
                </a:ext>
              </a:extLst>
            </p:cNvPr>
            <p:cNvSpPr>
              <a:spLocks/>
            </p:cNvSpPr>
            <p:nvPr/>
          </p:nvSpPr>
          <p:spPr bwMode="auto">
            <a:xfrm>
              <a:off x="3980" y="2219"/>
              <a:ext cx="168" cy="119"/>
            </a:xfrm>
            <a:custGeom>
              <a:avLst/>
              <a:gdLst>
                <a:gd name="T0" fmla="*/ 503 w 503"/>
                <a:gd name="T1" fmla="*/ 179 h 359"/>
                <a:gd name="T2" fmla="*/ 483 w 503"/>
                <a:gd name="T3" fmla="*/ 108 h 359"/>
                <a:gd name="T4" fmla="*/ 429 w 503"/>
                <a:gd name="T5" fmla="*/ 51 h 359"/>
                <a:gd name="T6" fmla="*/ 349 w 503"/>
                <a:gd name="T7" fmla="*/ 13 h 359"/>
                <a:gd name="T8" fmla="*/ 251 w 503"/>
                <a:gd name="T9" fmla="*/ 0 h 359"/>
                <a:gd name="T10" fmla="*/ 153 w 503"/>
                <a:gd name="T11" fmla="*/ 13 h 359"/>
                <a:gd name="T12" fmla="*/ 73 w 503"/>
                <a:gd name="T13" fmla="*/ 51 h 359"/>
                <a:gd name="T14" fmla="*/ 19 w 503"/>
                <a:gd name="T15" fmla="*/ 108 h 359"/>
                <a:gd name="T16" fmla="*/ 0 w 503"/>
                <a:gd name="T17" fmla="*/ 179 h 359"/>
                <a:gd name="T18" fmla="*/ 19 w 503"/>
                <a:gd name="T19" fmla="*/ 249 h 359"/>
                <a:gd name="T20" fmla="*/ 73 w 503"/>
                <a:gd name="T21" fmla="*/ 306 h 359"/>
                <a:gd name="T22" fmla="*/ 153 w 503"/>
                <a:gd name="T23" fmla="*/ 344 h 359"/>
                <a:gd name="T24" fmla="*/ 251 w 503"/>
                <a:gd name="T25" fmla="*/ 359 h 359"/>
                <a:gd name="T26" fmla="*/ 349 w 503"/>
                <a:gd name="T27" fmla="*/ 344 h 359"/>
                <a:gd name="T28" fmla="*/ 429 w 503"/>
                <a:gd name="T29" fmla="*/ 306 h 359"/>
                <a:gd name="T30" fmla="*/ 483 w 503"/>
                <a:gd name="T31" fmla="*/ 249 h 359"/>
                <a:gd name="T32" fmla="*/ 503 w 503"/>
                <a:gd name="T33" fmla="*/ 179 h 359"/>
                <a:gd name="T34" fmla="*/ 503 w 503"/>
                <a:gd name="T35" fmla="*/ 179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03" h="359">
                  <a:moveTo>
                    <a:pt x="503" y="179"/>
                  </a:moveTo>
                  <a:lnTo>
                    <a:pt x="483" y="108"/>
                  </a:lnTo>
                  <a:lnTo>
                    <a:pt x="429" y="51"/>
                  </a:lnTo>
                  <a:lnTo>
                    <a:pt x="349" y="13"/>
                  </a:lnTo>
                  <a:lnTo>
                    <a:pt x="251" y="0"/>
                  </a:lnTo>
                  <a:lnTo>
                    <a:pt x="153" y="13"/>
                  </a:lnTo>
                  <a:lnTo>
                    <a:pt x="73" y="51"/>
                  </a:lnTo>
                  <a:lnTo>
                    <a:pt x="19" y="108"/>
                  </a:lnTo>
                  <a:lnTo>
                    <a:pt x="0" y="179"/>
                  </a:lnTo>
                  <a:lnTo>
                    <a:pt x="19" y="249"/>
                  </a:lnTo>
                  <a:lnTo>
                    <a:pt x="73" y="306"/>
                  </a:lnTo>
                  <a:lnTo>
                    <a:pt x="153" y="344"/>
                  </a:lnTo>
                  <a:lnTo>
                    <a:pt x="251" y="359"/>
                  </a:lnTo>
                  <a:lnTo>
                    <a:pt x="349" y="344"/>
                  </a:lnTo>
                  <a:lnTo>
                    <a:pt x="429" y="306"/>
                  </a:lnTo>
                  <a:lnTo>
                    <a:pt x="483" y="249"/>
                  </a:lnTo>
                  <a:lnTo>
                    <a:pt x="503" y="179"/>
                  </a:lnTo>
                  <a:lnTo>
                    <a:pt x="503" y="179"/>
                  </a:lnTo>
                </a:path>
              </a:pathLst>
            </a:custGeom>
            <a:noFill/>
            <a:ln w="476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l-PL"/>
            </a:p>
          </p:txBody>
        </p:sp>
        <p:sp>
          <p:nvSpPr>
            <p:cNvPr id="4165" name="Freeform 69">
              <a:extLst>
                <a:ext uri="{FF2B5EF4-FFF2-40B4-BE49-F238E27FC236}">
                  <a16:creationId xmlns:a16="http://schemas.microsoft.com/office/drawing/2014/main" id="{B8DD40E7-8C2C-611A-F2F1-05EA56B55998}"/>
                </a:ext>
              </a:extLst>
            </p:cNvPr>
            <p:cNvSpPr>
              <a:spLocks/>
            </p:cNvSpPr>
            <p:nvPr/>
          </p:nvSpPr>
          <p:spPr bwMode="auto">
            <a:xfrm>
              <a:off x="3740" y="2210"/>
              <a:ext cx="112" cy="120"/>
            </a:xfrm>
            <a:custGeom>
              <a:avLst/>
              <a:gdLst>
                <a:gd name="T0" fmla="*/ 336 w 336"/>
                <a:gd name="T1" fmla="*/ 180 h 360"/>
                <a:gd name="T2" fmla="*/ 322 w 336"/>
                <a:gd name="T3" fmla="*/ 109 h 360"/>
                <a:gd name="T4" fmla="*/ 286 w 336"/>
                <a:gd name="T5" fmla="*/ 52 h 360"/>
                <a:gd name="T6" fmla="*/ 233 w 336"/>
                <a:gd name="T7" fmla="*/ 14 h 360"/>
                <a:gd name="T8" fmla="*/ 168 w 336"/>
                <a:gd name="T9" fmla="*/ 0 h 360"/>
                <a:gd name="T10" fmla="*/ 103 w 336"/>
                <a:gd name="T11" fmla="*/ 14 h 360"/>
                <a:gd name="T12" fmla="*/ 49 w 336"/>
                <a:gd name="T13" fmla="*/ 52 h 360"/>
                <a:gd name="T14" fmla="*/ 13 w 336"/>
                <a:gd name="T15" fmla="*/ 109 h 360"/>
                <a:gd name="T16" fmla="*/ 0 w 336"/>
                <a:gd name="T17" fmla="*/ 180 h 360"/>
                <a:gd name="T18" fmla="*/ 13 w 336"/>
                <a:gd name="T19" fmla="*/ 250 h 360"/>
                <a:gd name="T20" fmla="*/ 49 w 336"/>
                <a:gd name="T21" fmla="*/ 307 h 360"/>
                <a:gd name="T22" fmla="*/ 103 w 336"/>
                <a:gd name="T23" fmla="*/ 345 h 360"/>
                <a:gd name="T24" fmla="*/ 168 w 336"/>
                <a:gd name="T25" fmla="*/ 360 h 360"/>
                <a:gd name="T26" fmla="*/ 233 w 336"/>
                <a:gd name="T27" fmla="*/ 345 h 360"/>
                <a:gd name="T28" fmla="*/ 286 w 336"/>
                <a:gd name="T29" fmla="*/ 307 h 360"/>
                <a:gd name="T30" fmla="*/ 322 w 336"/>
                <a:gd name="T31" fmla="*/ 250 h 360"/>
                <a:gd name="T32" fmla="*/ 336 w 336"/>
                <a:gd name="T33" fmla="*/ 180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6" h="360">
                  <a:moveTo>
                    <a:pt x="336" y="180"/>
                  </a:moveTo>
                  <a:lnTo>
                    <a:pt x="322" y="109"/>
                  </a:lnTo>
                  <a:lnTo>
                    <a:pt x="286" y="52"/>
                  </a:lnTo>
                  <a:lnTo>
                    <a:pt x="233" y="14"/>
                  </a:lnTo>
                  <a:lnTo>
                    <a:pt x="168" y="0"/>
                  </a:lnTo>
                  <a:lnTo>
                    <a:pt x="103" y="14"/>
                  </a:lnTo>
                  <a:lnTo>
                    <a:pt x="49" y="52"/>
                  </a:lnTo>
                  <a:lnTo>
                    <a:pt x="13" y="109"/>
                  </a:lnTo>
                  <a:lnTo>
                    <a:pt x="0" y="180"/>
                  </a:lnTo>
                  <a:lnTo>
                    <a:pt x="13" y="250"/>
                  </a:lnTo>
                  <a:lnTo>
                    <a:pt x="49" y="307"/>
                  </a:lnTo>
                  <a:lnTo>
                    <a:pt x="103" y="345"/>
                  </a:lnTo>
                  <a:lnTo>
                    <a:pt x="168" y="360"/>
                  </a:lnTo>
                  <a:lnTo>
                    <a:pt x="233" y="345"/>
                  </a:lnTo>
                  <a:lnTo>
                    <a:pt x="286" y="307"/>
                  </a:lnTo>
                  <a:lnTo>
                    <a:pt x="322" y="250"/>
                  </a:lnTo>
                  <a:lnTo>
                    <a:pt x="336" y="18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l-PL"/>
            </a:p>
          </p:txBody>
        </p:sp>
        <p:sp>
          <p:nvSpPr>
            <p:cNvPr id="4166" name="Freeform 70">
              <a:extLst>
                <a:ext uri="{FF2B5EF4-FFF2-40B4-BE49-F238E27FC236}">
                  <a16:creationId xmlns:a16="http://schemas.microsoft.com/office/drawing/2014/main" id="{56B534BF-DE6E-7073-2FE2-BFC7F72F3987}"/>
                </a:ext>
              </a:extLst>
            </p:cNvPr>
            <p:cNvSpPr>
              <a:spLocks/>
            </p:cNvSpPr>
            <p:nvPr/>
          </p:nvSpPr>
          <p:spPr bwMode="auto">
            <a:xfrm>
              <a:off x="3740" y="2210"/>
              <a:ext cx="112" cy="120"/>
            </a:xfrm>
            <a:custGeom>
              <a:avLst/>
              <a:gdLst>
                <a:gd name="T0" fmla="*/ 336 w 336"/>
                <a:gd name="T1" fmla="*/ 180 h 360"/>
                <a:gd name="T2" fmla="*/ 322 w 336"/>
                <a:gd name="T3" fmla="*/ 109 h 360"/>
                <a:gd name="T4" fmla="*/ 286 w 336"/>
                <a:gd name="T5" fmla="*/ 52 h 360"/>
                <a:gd name="T6" fmla="*/ 233 w 336"/>
                <a:gd name="T7" fmla="*/ 14 h 360"/>
                <a:gd name="T8" fmla="*/ 168 w 336"/>
                <a:gd name="T9" fmla="*/ 0 h 360"/>
                <a:gd name="T10" fmla="*/ 103 w 336"/>
                <a:gd name="T11" fmla="*/ 14 h 360"/>
                <a:gd name="T12" fmla="*/ 49 w 336"/>
                <a:gd name="T13" fmla="*/ 52 h 360"/>
                <a:gd name="T14" fmla="*/ 13 w 336"/>
                <a:gd name="T15" fmla="*/ 109 h 360"/>
                <a:gd name="T16" fmla="*/ 0 w 336"/>
                <a:gd name="T17" fmla="*/ 180 h 360"/>
                <a:gd name="T18" fmla="*/ 13 w 336"/>
                <a:gd name="T19" fmla="*/ 250 h 360"/>
                <a:gd name="T20" fmla="*/ 49 w 336"/>
                <a:gd name="T21" fmla="*/ 307 h 360"/>
                <a:gd name="T22" fmla="*/ 103 w 336"/>
                <a:gd name="T23" fmla="*/ 345 h 360"/>
                <a:gd name="T24" fmla="*/ 168 w 336"/>
                <a:gd name="T25" fmla="*/ 360 h 360"/>
                <a:gd name="T26" fmla="*/ 233 w 336"/>
                <a:gd name="T27" fmla="*/ 345 h 360"/>
                <a:gd name="T28" fmla="*/ 286 w 336"/>
                <a:gd name="T29" fmla="*/ 307 h 360"/>
                <a:gd name="T30" fmla="*/ 322 w 336"/>
                <a:gd name="T31" fmla="*/ 250 h 360"/>
                <a:gd name="T32" fmla="*/ 336 w 336"/>
                <a:gd name="T33" fmla="*/ 180 h 360"/>
                <a:gd name="T34" fmla="*/ 336 w 336"/>
                <a:gd name="T35" fmla="*/ 180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36" h="360">
                  <a:moveTo>
                    <a:pt x="336" y="180"/>
                  </a:moveTo>
                  <a:lnTo>
                    <a:pt x="322" y="109"/>
                  </a:lnTo>
                  <a:lnTo>
                    <a:pt x="286" y="52"/>
                  </a:lnTo>
                  <a:lnTo>
                    <a:pt x="233" y="14"/>
                  </a:lnTo>
                  <a:lnTo>
                    <a:pt x="168" y="0"/>
                  </a:lnTo>
                  <a:lnTo>
                    <a:pt x="103" y="14"/>
                  </a:lnTo>
                  <a:lnTo>
                    <a:pt x="49" y="52"/>
                  </a:lnTo>
                  <a:lnTo>
                    <a:pt x="13" y="109"/>
                  </a:lnTo>
                  <a:lnTo>
                    <a:pt x="0" y="180"/>
                  </a:lnTo>
                  <a:lnTo>
                    <a:pt x="13" y="250"/>
                  </a:lnTo>
                  <a:lnTo>
                    <a:pt x="49" y="307"/>
                  </a:lnTo>
                  <a:lnTo>
                    <a:pt x="103" y="345"/>
                  </a:lnTo>
                  <a:lnTo>
                    <a:pt x="168" y="360"/>
                  </a:lnTo>
                  <a:lnTo>
                    <a:pt x="233" y="345"/>
                  </a:lnTo>
                  <a:lnTo>
                    <a:pt x="286" y="307"/>
                  </a:lnTo>
                  <a:lnTo>
                    <a:pt x="322" y="250"/>
                  </a:lnTo>
                  <a:lnTo>
                    <a:pt x="336" y="180"/>
                  </a:lnTo>
                  <a:lnTo>
                    <a:pt x="336" y="180"/>
                  </a:lnTo>
                </a:path>
              </a:pathLst>
            </a:custGeom>
            <a:noFill/>
            <a:ln w="476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l-PL"/>
            </a:p>
          </p:txBody>
        </p:sp>
        <p:sp>
          <p:nvSpPr>
            <p:cNvPr id="4167" name="Freeform 71">
              <a:extLst>
                <a:ext uri="{FF2B5EF4-FFF2-40B4-BE49-F238E27FC236}">
                  <a16:creationId xmlns:a16="http://schemas.microsoft.com/office/drawing/2014/main" id="{C54A9D85-363A-D388-74EB-CA864086DE4F}"/>
                </a:ext>
              </a:extLst>
            </p:cNvPr>
            <p:cNvSpPr>
              <a:spLocks/>
            </p:cNvSpPr>
            <p:nvPr/>
          </p:nvSpPr>
          <p:spPr bwMode="auto">
            <a:xfrm>
              <a:off x="3844" y="2154"/>
              <a:ext cx="80" cy="96"/>
            </a:xfrm>
            <a:custGeom>
              <a:avLst/>
              <a:gdLst>
                <a:gd name="T0" fmla="*/ 239 w 239"/>
                <a:gd name="T1" fmla="*/ 144 h 288"/>
                <a:gd name="T2" fmla="*/ 229 w 239"/>
                <a:gd name="T3" fmla="*/ 88 h 288"/>
                <a:gd name="T4" fmla="*/ 203 w 239"/>
                <a:gd name="T5" fmla="*/ 41 h 288"/>
                <a:gd name="T6" fmla="*/ 165 w 239"/>
                <a:gd name="T7" fmla="*/ 11 h 288"/>
                <a:gd name="T8" fmla="*/ 119 w 239"/>
                <a:gd name="T9" fmla="*/ 0 h 288"/>
                <a:gd name="T10" fmla="*/ 73 w 239"/>
                <a:gd name="T11" fmla="*/ 11 h 288"/>
                <a:gd name="T12" fmla="*/ 35 w 239"/>
                <a:gd name="T13" fmla="*/ 41 h 288"/>
                <a:gd name="T14" fmla="*/ 8 w 239"/>
                <a:gd name="T15" fmla="*/ 88 h 288"/>
                <a:gd name="T16" fmla="*/ 0 w 239"/>
                <a:gd name="T17" fmla="*/ 144 h 288"/>
                <a:gd name="T18" fmla="*/ 8 w 239"/>
                <a:gd name="T19" fmla="*/ 199 h 288"/>
                <a:gd name="T20" fmla="*/ 35 w 239"/>
                <a:gd name="T21" fmla="*/ 245 h 288"/>
                <a:gd name="T22" fmla="*/ 73 w 239"/>
                <a:gd name="T23" fmla="*/ 276 h 288"/>
                <a:gd name="T24" fmla="*/ 119 w 239"/>
                <a:gd name="T25" fmla="*/ 288 h 288"/>
                <a:gd name="T26" fmla="*/ 165 w 239"/>
                <a:gd name="T27" fmla="*/ 276 h 288"/>
                <a:gd name="T28" fmla="*/ 203 w 239"/>
                <a:gd name="T29" fmla="*/ 245 h 288"/>
                <a:gd name="T30" fmla="*/ 229 w 239"/>
                <a:gd name="T31" fmla="*/ 199 h 288"/>
                <a:gd name="T32" fmla="*/ 239 w 239"/>
                <a:gd name="T33" fmla="*/ 144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9" h="288">
                  <a:moveTo>
                    <a:pt x="239" y="144"/>
                  </a:moveTo>
                  <a:lnTo>
                    <a:pt x="229" y="88"/>
                  </a:lnTo>
                  <a:lnTo>
                    <a:pt x="203" y="41"/>
                  </a:lnTo>
                  <a:lnTo>
                    <a:pt x="165" y="11"/>
                  </a:lnTo>
                  <a:lnTo>
                    <a:pt x="119" y="0"/>
                  </a:lnTo>
                  <a:lnTo>
                    <a:pt x="73" y="11"/>
                  </a:lnTo>
                  <a:lnTo>
                    <a:pt x="35" y="41"/>
                  </a:lnTo>
                  <a:lnTo>
                    <a:pt x="8" y="88"/>
                  </a:lnTo>
                  <a:lnTo>
                    <a:pt x="0" y="144"/>
                  </a:lnTo>
                  <a:lnTo>
                    <a:pt x="8" y="199"/>
                  </a:lnTo>
                  <a:lnTo>
                    <a:pt x="35" y="245"/>
                  </a:lnTo>
                  <a:lnTo>
                    <a:pt x="73" y="276"/>
                  </a:lnTo>
                  <a:lnTo>
                    <a:pt x="119" y="288"/>
                  </a:lnTo>
                  <a:lnTo>
                    <a:pt x="165" y="276"/>
                  </a:lnTo>
                  <a:lnTo>
                    <a:pt x="203" y="245"/>
                  </a:lnTo>
                  <a:lnTo>
                    <a:pt x="229" y="199"/>
                  </a:lnTo>
                  <a:lnTo>
                    <a:pt x="239" y="14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l-PL"/>
            </a:p>
          </p:txBody>
        </p:sp>
        <p:sp>
          <p:nvSpPr>
            <p:cNvPr id="4168" name="Freeform 72">
              <a:extLst>
                <a:ext uri="{FF2B5EF4-FFF2-40B4-BE49-F238E27FC236}">
                  <a16:creationId xmlns:a16="http://schemas.microsoft.com/office/drawing/2014/main" id="{6FC49EA8-B569-446A-82C9-3FAA93E1C191}"/>
                </a:ext>
              </a:extLst>
            </p:cNvPr>
            <p:cNvSpPr>
              <a:spLocks/>
            </p:cNvSpPr>
            <p:nvPr/>
          </p:nvSpPr>
          <p:spPr bwMode="auto">
            <a:xfrm>
              <a:off x="3844" y="2154"/>
              <a:ext cx="80" cy="96"/>
            </a:xfrm>
            <a:custGeom>
              <a:avLst/>
              <a:gdLst>
                <a:gd name="T0" fmla="*/ 239 w 239"/>
                <a:gd name="T1" fmla="*/ 144 h 288"/>
                <a:gd name="T2" fmla="*/ 229 w 239"/>
                <a:gd name="T3" fmla="*/ 88 h 288"/>
                <a:gd name="T4" fmla="*/ 203 w 239"/>
                <a:gd name="T5" fmla="*/ 41 h 288"/>
                <a:gd name="T6" fmla="*/ 165 w 239"/>
                <a:gd name="T7" fmla="*/ 11 h 288"/>
                <a:gd name="T8" fmla="*/ 119 w 239"/>
                <a:gd name="T9" fmla="*/ 0 h 288"/>
                <a:gd name="T10" fmla="*/ 73 w 239"/>
                <a:gd name="T11" fmla="*/ 11 h 288"/>
                <a:gd name="T12" fmla="*/ 35 w 239"/>
                <a:gd name="T13" fmla="*/ 41 h 288"/>
                <a:gd name="T14" fmla="*/ 8 w 239"/>
                <a:gd name="T15" fmla="*/ 88 h 288"/>
                <a:gd name="T16" fmla="*/ 0 w 239"/>
                <a:gd name="T17" fmla="*/ 144 h 288"/>
                <a:gd name="T18" fmla="*/ 8 w 239"/>
                <a:gd name="T19" fmla="*/ 199 h 288"/>
                <a:gd name="T20" fmla="*/ 35 w 239"/>
                <a:gd name="T21" fmla="*/ 245 h 288"/>
                <a:gd name="T22" fmla="*/ 73 w 239"/>
                <a:gd name="T23" fmla="*/ 276 h 288"/>
                <a:gd name="T24" fmla="*/ 119 w 239"/>
                <a:gd name="T25" fmla="*/ 288 h 288"/>
                <a:gd name="T26" fmla="*/ 165 w 239"/>
                <a:gd name="T27" fmla="*/ 276 h 288"/>
                <a:gd name="T28" fmla="*/ 203 w 239"/>
                <a:gd name="T29" fmla="*/ 245 h 288"/>
                <a:gd name="T30" fmla="*/ 229 w 239"/>
                <a:gd name="T31" fmla="*/ 199 h 288"/>
                <a:gd name="T32" fmla="*/ 239 w 239"/>
                <a:gd name="T33" fmla="*/ 144 h 288"/>
                <a:gd name="T34" fmla="*/ 239 w 239"/>
                <a:gd name="T35" fmla="*/ 144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9" h="288">
                  <a:moveTo>
                    <a:pt x="239" y="144"/>
                  </a:moveTo>
                  <a:lnTo>
                    <a:pt x="229" y="88"/>
                  </a:lnTo>
                  <a:lnTo>
                    <a:pt x="203" y="41"/>
                  </a:lnTo>
                  <a:lnTo>
                    <a:pt x="165" y="11"/>
                  </a:lnTo>
                  <a:lnTo>
                    <a:pt x="119" y="0"/>
                  </a:lnTo>
                  <a:lnTo>
                    <a:pt x="73" y="11"/>
                  </a:lnTo>
                  <a:lnTo>
                    <a:pt x="35" y="41"/>
                  </a:lnTo>
                  <a:lnTo>
                    <a:pt x="8" y="88"/>
                  </a:lnTo>
                  <a:lnTo>
                    <a:pt x="0" y="144"/>
                  </a:lnTo>
                  <a:lnTo>
                    <a:pt x="8" y="199"/>
                  </a:lnTo>
                  <a:lnTo>
                    <a:pt x="35" y="245"/>
                  </a:lnTo>
                  <a:lnTo>
                    <a:pt x="73" y="276"/>
                  </a:lnTo>
                  <a:lnTo>
                    <a:pt x="119" y="288"/>
                  </a:lnTo>
                  <a:lnTo>
                    <a:pt x="165" y="276"/>
                  </a:lnTo>
                  <a:lnTo>
                    <a:pt x="203" y="245"/>
                  </a:lnTo>
                  <a:lnTo>
                    <a:pt x="229" y="199"/>
                  </a:lnTo>
                  <a:lnTo>
                    <a:pt x="239" y="144"/>
                  </a:lnTo>
                  <a:lnTo>
                    <a:pt x="239" y="144"/>
                  </a:lnTo>
                </a:path>
              </a:pathLst>
            </a:custGeom>
            <a:noFill/>
            <a:ln w="476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l-PL"/>
            </a:p>
          </p:txBody>
        </p:sp>
        <p:sp>
          <p:nvSpPr>
            <p:cNvPr id="4169" name="Freeform 73">
              <a:extLst>
                <a:ext uri="{FF2B5EF4-FFF2-40B4-BE49-F238E27FC236}">
                  <a16:creationId xmlns:a16="http://schemas.microsoft.com/office/drawing/2014/main" id="{6540DB03-7B54-B9CC-B24E-E4E74624F799}"/>
                </a:ext>
              </a:extLst>
            </p:cNvPr>
            <p:cNvSpPr>
              <a:spLocks/>
            </p:cNvSpPr>
            <p:nvPr/>
          </p:nvSpPr>
          <p:spPr bwMode="auto">
            <a:xfrm>
              <a:off x="4165" y="2210"/>
              <a:ext cx="64" cy="64"/>
            </a:xfrm>
            <a:custGeom>
              <a:avLst/>
              <a:gdLst>
                <a:gd name="T0" fmla="*/ 192 w 192"/>
                <a:gd name="T1" fmla="*/ 95 h 190"/>
                <a:gd name="T2" fmla="*/ 163 w 192"/>
                <a:gd name="T3" fmla="*/ 28 h 190"/>
                <a:gd name="T4" fmla="*/ 96 w 192"/>
                <a:gd name="T5" fmla="*/ 0 h 190"/>
                <a:gd name="T6" fmla="*/ 27 w 192"/>
                <a:gd name="T7" fmla="*/ 28 h 190"/>
                <a:gd name="T8" fmla="*/ 0 w 192"/>
                <a:gd name="T9" fmla="*/ 95 h 190"/>
                <a:gd name="T10" fmla="*/ 27 w 192"/>
                <a:gd name="T11" fmla="*/ 162 h 190"/>
                <a:gd name="T12" fmla="*/ 96 w 192"/>
                <a:gd name="T13" fmla="*/ 190 h 190"/>
                <a:gd name="T14" fmla="*/ 163 w 192"/>
                <a:gd name="T15" fmla="*/ 162 h 190"/>
                <a:gd name="T16" fmla="*/ 192 w 192"/>
                <a:gd name="T17" fmla="*/ 95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2" h="190">
                  <a:moveTo>
                    <a:pt x="192" y="95"/>
                  </a:moveTo>
                  <a:lnTo>
                    <a:pt x="163" y="28"/>
                  </a:lnTo>
                  <a:lnTo>
                    <a:pt x="96" y="0"/>
                  </a:lnTo>
                  <a:lnTo>
                    <a:pt x="27" y="28"/>
                  </a:lnTo>
                  <a:lnTo>
                    <a:pt x="0" y="95"/>
                  </a:lnTo>
                  <a:lnTo>
                    <a:pt x="27" y="162"/>
                  </a:lnTo>
                  <a:lnTo>
                    <a:pt x="96" y="190"/>
                  </a:lnTo>
                  <a:lnTo>
                    <a:pt x="163" y="162"/>
                  </a:lnTo>
                  <a:lnTo>
                    <a:pt x="192" y="9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l-PL"/>
            </a:p>
          </p:txBody>
        </p:sp>
        <p:sp>
          <p:nvSpPr>
            <p:cNvPr id="4170" name="Freeform 74">
              <a:extLst>
                <a:ext uri="{FF2B5EF4-FFF2-40B4-BE49-F238E27FC236}">
                  <a16:creationId xmlns:a16="http://schemas.microsoft.com/office/drawing/2014/main" id="{AFF91829-8B91-234E-C85E-1855A22BE8A3}"/>
                </a:ext>
              </a:extLst>
            </p:cNvPr>
            <p:cNvSpPr>
              <a:spLocks/>
            </p:cNvSpPr>
            <p:nvPr/>
          </p:nvSpPr>
          <p:spPr bwMode="auto">
            <a:xfrm>
              <a:off x="4165" y="2210"/>
              <a:ext cx="64" cy="64"/>
            </a:xfrm>
            <a:custGeom>
              <a:avLst/>
              <a:gdLst>
                <a:gd name="T0" fmla="*/ 192 w 192"/>
                <a:gd name="T1" fmla="*/ 95 h 190"/>
                <a:gd name="T2" fmla="*/ 163 w 192"/>
                <a:gd name="T3" fmla="*/ 28 h 190"/>
                <a:gd name="T4" fmla="*/ 96 w 192"/>
                <a:gd name="T5" fmla="*/ 0 h 190"/>
                <a:gd name="T6" fmla="*/ 27 w 192"/>
                <a:gd name="T7" fmla="*/ 28 h 190"/>
                <a:gd name="T8" fmla="*/ 0 w 192"/>
                <a:gd name="T9" fmla="*/ 95 h 190"/>
                <a:gd name="T10" fmla="*/ 27 w 192"/>
                <a:gd name="T11" fmla="*/ 162 h 190"/>
                <a:gd name="T12" fmla="*/ 96 w 192"/>
                <a:gd name="T13" fmla="*/ 190 h 190"/>
                <a:gd name="T14" fmla="*/ 163 w 192"/>
                <a:gd name="T15" fmla="*/ 162 h 190"/>
                <a:gd name="T16" fmla="*/ 192 w 192"/>
                <a:gd name="T17" fmla="*/ 95 h 190"/>
                <a:gd name="T18" fmla="*/ 192 w 192"/>
                <a:gd name="T19" fmla="*/ 95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2" h="190">
                  <a:moveTo>
                    <a:pt x="192" y="95"/>
                  </a:moveTo>
                  <a:lnTo>
                    <a:pt x="163" y="28"/>
                  </a:lnTo>
                  <a:lnTo>
                    <a:pt x="96" y="0"/>
                  </a:lnTo>
                  <a:lnTo>
                    <a:pt x="27" y="28"/>
                  </a:lnTo>
                  <a:lnTo>
                    <a:pt x="0" y="95"/>
                  </a:lnTo>
                  <a:lnTo>
                    <a:pt x="27" y="162"/>
                  </a:lnTo>
                  <a:lnTo>
                    <a:pt x="96" y="190"/>
                  </a:lnTo>
                  <a:lnTo>
                    <a:pt x="163" y="162"/>
                  </a:lnTo>
                  <a:lnTo>
                    <a:pt x="192" y="95"/>
                  </a:lnTo>
                  <a:lnTo>
                    <a:pt x="192" y="95"/>
                  </a:lnTo>
                </a:path>
              </a:pathLst>
            </a:custGeom>
            <a:noFill/>
            <a:ln w="476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l-PL"/>
            </a:p>
          </p:txBody>
        </p:sp>
        <p:sp>
          <p:nvSpPr>
            <p:cNvPr id="4171" name="Freeform 75">
              <a:extLst>
                <a:ext uri="{FF2B5EF4-FFF2-40B4-BE49-F238E27FC236}">
                  <a16:creationId xmlns:a16="http://schemas.microsoft.com/office/drawing/2014/main" id="{04FF036B-8D46-2E04-CAD2-4B8182F956E3}"/>
                </a:ext>
              </a:extLst>
            </p:cNvPr>
            <p:cNvSpPr>
              <a:spLocks/>
            </p:cNvSpPr>
            <p:nvPr/>
          </p:nvSpPr>
          <p:spPr bwMode="auto">
            <a:xfrm>
              <a:off x="4061" y="2410"/>
              <a:ext cx="144" cy="96"/>
            </a:xfrm>
            <a:custGeom>
              <a:avLst/>
              <a:gdLst>
                <a:gd name="T0" fmla="*/ 431 w 431"/>
                <a:gd name="T1" fmla="*/ 143 h 287"/>
                <a:gd name="T2" fmla="*/ 414 w 431"/>
                <a:gd name="T3" fmla="*/ 87 h 287"/>
                <a:gd name="T4" fmla="*/ 368 w 431"/>
                <a:gd name="T5" fmla="*/ 41 h 287"/>
                <a:gd name="T6" fmla="*/ 299 w 431"/>
                <a:gd name="T7" fmla="*/ 10 h 287"/>
                <a:gd name="T8" fmla="*/ 215 w 431"/>
                <a:gd name="T9" fmla="*/ 0 h 287"/>
                <a:gd name="T10" fmla="*/ 131 w 431"/>
                <a:gd name="T11" fmla="*/ 10 h 287"/>
                <a:gd name="T12" fmla="*/ 62 w 431"/>
                <a:gd name="T13" fmla="*/ 41 h 287"/>
                <a:gd name="T14" fmla="*/ 16 w 431"/>
                <a:gd name="T15" fmla="*/ 87 h 287"/>
                <a:gd name="T16" fmla="*/ 0 w 431"/>
                <a:gd name="T17" fmla="*/ 143 h 287"/>
                <a:gd name="T18" fmla="*/ 16 w 431"/>
                <a:gd name="T19" fmla="*/ 198 h 287"/>
                <a:gd name="T20" fmla="*/ 62 w 431"/>
                <a:gd name="T21" fmla="*/ 245 h 287"/>
                <a:gd name="T22" fmla="*/ 131 w 431"/>
                <a:gd name="T23" fmla="*/ 276 h 287"/>
                <a:gd name="T24" fmla="*/ 215 w 431"/>
                <a:gd name="T25" fmla="*/ 287 h 287"/>
                <a:gd name="T26" fmla="*/ 299 w 431"/>
                <a:gd name="T27" fmla="*/ 276 h 287"/>
                <a:gd name="T28" fmla="*/ 368 w 431"/>
                <a:gd name="T29" fmla="*/ 245 h 287"/>
                <a:gd name="T30" fmla="*/ 414 w 431"/>
                <a:gd name="T31" fmla="*/ 198 h 287"/>
                <a:gd name="T32" fmla="*/ 431 w 431"/>
                <a:gd name="T33" fmla="*/ 143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31" h="287">
                  <a:moveTo>
                    <a:pt x="431" y="143"/>
                  </a:moveTo>
                  <a:lnTo>
                    <a:pt x="414" y="87"/>
                  </a:lnTo>
                  <a:lnTo>
                    <a:pt x="368" y="41"/>
                  </a:lnTo>
                  <a:lnTo>
                    <a:pt x="299" y="10"/>
                  </a:lnTo>
                  <a:lnTo>
                    <a:pt x="215" y="0"/>
                  </a:lnTo>
                  <a:lnTo>
                    <a:pt x="131" y="10"/>
                  </a:lnTo>
                  <a:lnTo>
                    <a:pt x="62" y="41"/>
                  </a:lnTo>
                  <a:lnTo>
                    <a:pt x="16" y="87"/>
                  </a:lnTo>
                  <a:lnTo>
                    <a:pt x="0" y="143"/>
                  </a:lnTo>
                  <a:lnTo>
                    <a:pt x="16" y="198"/>
                  </a:lnTo>
                  <a:lnTo>
                    <a:pt x="62" y="245"/>
                  </a:lnTo>
                  <a:lnTo>
                    <a:pt x="131" y="276"/>
                  </a:lnTo>
                  <a:lnTo>
                    <a:pt x="215" y="287"/>
                  </a:lnTo>
                  <a:lnTo>
                    <a:pt x="299" y="276"/>
                  </a:lnTo>
                  <a:lnTo>
                    <a:pt x="368" y="245"/>
                  </a:lnTo>
                  <a:lnTo>
                    <a:pt x="414" y="198"/>
                  </a:lnTo>
                  <a:lnTo>
                    <a:pt x="431" y="1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l-PL"/>
            </a:p>
          </p:txBody>
        </p:sp>
        <p:sp>
          <p:nvSpPr>
            <p:cNvPr id="4172" name="Freeform 76">
              <a:extLst>
                <a:ext uri="{FF2B5EF4-FFF2-40B4-BE49-F238E27FC236}">
                  <a16:creationId xmlns:a16="http://schemas.microsoft.com/office/drawing/2014/main" id="{5A44B61F-6B83-605D-B1FA-606B2A824A68}"/>
                </a:ext>
              </a:extLst>
            </p:cNvPr>
            <p:cNvSpPr>
              <a:spLocks/>
            </p:cNvSpPr>
            <p:nvPr/>
          </p:nvSpPr>
          <p:spPr bwMode="auto">
            <a:xfrm>
              <a:off x="4061" y="2410"/>
              <a:ext cx="144" cy="96"/>
            </a:xfrm>
            <a:custGeom>
              <a:avLst/>
              <a:gdLst>
                <a:gd name="T0" fmla="*/ 431 w 431"/>
                <a:gd name="T1" fmla="*/ 143 h 287"/>
                <a:gd name="T2" fmla="*/ 414 w 431"/>
                <a:gd name="T3" fmla="*/ 87 h 287"/>
                <a:gd name="T4" fmla="*/ 368 w 431"/>
                <a:gd name="T5" fmla="*/ 41 h 287"/>
                <a:gd name="T6" fmla="*/ 299 w 431"/>
                <a:gd name="T7" fmla="*/ 10 h 287"/>
                <a:gd name="T8" fmla="*/ 215 w 431"/>
                <a:gd name="T9" fmla="*/ 0 h 287"/>
                <a:gd name="T10" fmla="*/ 131 w 431"/>
                <a:gd name="T11" fmla="*/ 10 h 287"/>
                <a:gd name="T12" fmla="*/ 62 w 431"/>
                <a:gd name="T13" fmla="*/ 41 h 287"/>
                <a:gd name="T14" fmla="*/ 16 w 431"/>
                <a:gd name="T15" fmla="*/ 87 h 287"/>
                <a:gd name="T16" fmla="*/ 0 w 431"/>
                <a:gd name="T17" fmla="*/ 143 h 287"/>
                <a:gd name="T18" fmla="*/ 16 w 431"/>
                <a:gd name="T19" fmla="*/ 198 h 287"/>
                <a:gd name="T20" fmla="*/ 62 w 431"/>
                <a:gd name="T21" fmla="*/ 245 h 287"/>
                <a:gd name="T22" fmla="*/ 131 w 431"/>
                <a:gd name="T23" fmla="*/ 276 h 287"/>
                <a:gd name="T24" fmla="*/ 215 w 431"/>
                <a:gd name="T25" fmla="*/ 287 h 287"/>
                <a:gd name="T26" fmla="*/ 299 w 431"/>
                <a:gd name="T27" fmla="*/ 276 h 287"/>
                <a:gd name="T28" fmla="*/ 368 w 431"/>
                <a:gd name="T29" fmla="*/ 245 h 287"/>
                <a:gd name="T30" fmla="*/ 414 w 431"/>
                <a:gd name="T31" fmla="*/ 198 h 287"/>
                <a:gd name="T32" fmla="*/ 431 w 431"/>
                <a:gd name="T33" fmla="*/ 143 h 287"/>
                <a:gd name="T34" fmla="*/ 431 w 431"/>
                <a:gd name="T35" fmla="*/ 143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31" h="287">
                  <a:moveTo>
                    <a:pt x="431" y="143"/>
                  </a:moveTo>
                  <a:lnTo>
                    <a:pt x="414" y="87"/>
                  </a:lnTo>
                  <a:lnTo>
                    <a:pt x="368" y="41"/>
                  </a:lnTo>
                  <a:lnTo>
                    <a:pt x="299" y="10"/>
                  </a:lnTo>
                  <a:lnTo>
                    <a:pt x="215" y="0"/>
                  </a:lnTo>
                  <a:lnTo>
                    <a:pt x="131" y="10"/>
                  </a:lnTo>
                  <a:lnTo>
                    <a:pt x="62" y="41"/>
                  </a:lnTo>
                  <a:lnTo>
                    <a:pt x="16" y="87"/>
                  </a:lnTo>
                  <a:lnTo>
                    <a:pt x="0" y="143"/>
                  </a:lnTo>
                  <a:lnTo>
                    <a:pt x="16" y="198"/>
                  </a:lnTo>
                  <a:lnTo>
                    <a:pt x="62" y="245"/>
                  </a:lnTo>
                  <a:lnTo>
                    <a:pt x="131" y="276"/>
                  </a:lnTo>
                  <a:lnTo>
                    <a:pt x="215" y="287"/>
                  </a:lnTo>
                  <a:lnTo>
                    <a:pt x="299" y="276"/>
                  </a:lnTo>
                  <a:lnTo>
                    <a:pt x="368" y="245"/>
                  </a:lnTo>
                  <a:lnTo>
                    <a:pt x="414" y="198"/>
                  </a:lnTo>
                  <a:lnTo>
                    <a:pt x="431" y="143"/>
                  </a:lnTo>
                  <a:lnTo>
                    <a:pt x="431" y="143"/>
                  </a:lnTo>
                </a:path>
              </a:pathLst>
            </a:custGeom>
            <a:noFill/>
            <a:ln w="476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l-PL"/>
            </a:p>
          </p:txBody>
        </p:sp>
        <p:sp>
          <p:nvSpPr>
            <p:cNvPr id="4173" name="Freeform 77">
              <a:extLst>
                <a:ext uri="{FF2B5EF4-FFF2-40B4-BE49-F238E27FC236}">
                  <a16:creationId xmlns:a16="http://schemas.microsoft.com/office/drawing/2014/main" id="{D63C4319-9E5C-5CE3-C8BF-F887D8945A8D}"/>
                </a:ext>
              </a:extLst>
            </p:cNvPr>
            <p:cNvSpPr>
              <a:spLocks/>
            </p:cNvSpPr>
            <p:nvPr/>
          </p:nvSpPr>
          <p:spPr bwMode="auto">
            <a:xfrm>
              <a:off x="3949" y="2618"/>
              <a:ext cx="104" cy="144"/>
            </a:xfrm>
            <a:custGeom>
              <a:avLst/>
              <a:gdLst>
                <a:gd name="T0" fmla="*/ 313 w 313"/>
                <a:gd name="T1" fmla="*/ 216 h 432"/>
                <a:gd name="T2" fmla="*/ 300 w 313"/>
                <a:gd name="T3" fmla="*/ 131 h 432"/>
                <a:gd name="T4" fmla="*/ 266 w 313"/>
                <a:gd name="T5" fmla="*/ 63 h 432"/>
                <a:gd name="T6" fmla="*/ 216 w 313"/>
                <a:gd name="T7" fmla="*/ 16 h 432"/>
                <a:gd name="T8" fmla="*/ 156 w 313"/>
                <a:gd name="T9" fmla="*/ 0 h 432"/>
                <a:gd name="T10" fmla="*/ 95 w 313"/>
                <a:gd name="T11" fmla="*/ 16 h 432"/>
                <a:gd name="T12" fmla="*/ 45 w 313"/>
                <a:gd name="T13" fmla="*/ 63 h 432"/>
                <a:gd name="T14" fmla="*/ 11 w 313"/>
                <a:gd name="T15" fmla="*/ 131 h 432"/>
                <a:gd name="T16" fmla="*/ 0 w 313"/>
                <a:gd name="T17" fmla="*/ 216 h 432"/>
                <a:gd name="T18" fmla="*/ 11 w 313"/>
                <a:gd name="T19" fmla="*/ 300 h 432"/>
                <a:gd name="T20" fmla="*/ 45 w 313"/>
                <a:gd name="T21" fmla="*/ 368 h 432"/>
                <a:gd name="T22" fmla="*/ 95 w 313"/>
                <a:gd name="T23" fmla="*/ 415 h 432"/>
                <a:gd name="T24" fmla="*/ 156 w 313"/>
                <a:gd name="T25" fmla="*/ 432 h 432"/>
                <a:gd name="T26" fmla="*/ 216 w 313"/>
                <a:gd name="T27" fmla="*/ 415 h 432"/>
                <a:gd name="T28" fmla="*/ 266 w 313"/>
                <a:gd name="T29" fmla="*/ 368 h 432"/>
                <a:gd name="T30" fmla="*/ 300 w 313"/>
                <a:gd name="T31" fmla="*/ 300 h 432"/>
                <a:gd name="T32" fmla="*/ 313 w 313"/>
                <a:gd name="T33" fmla="*/ 216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3" h="432">
                  <a:moveTo>
                    <a:pt x="313" y="216"/>
                  </a:moveTo>
                  <a:lnTo>
                    <a:pt x="300" y="131"/>
                  </a:lnTo>
                  <a:lnTo>
                    <a:pt x="266" y="63"/>
                  </a:lnTo>
                  <a:lnTo>
                    <a:pt x="216" y="16"/>
                  </a:lnTo>
                  <a:lnTo>
                    <a:pt x="156" y="0"/>
                  </a:lnTo>
                  <a:lnTo>
                    <a:pt x="95" y="16"/>
                  </a:lnTo>
                  <a:lnTo>
                    <a:pt x="45" y="63"/>
                  </a:lnTo>
                  <a:lnTo>
                    <a:pt x="11" y="131"/>
                  </a:lnTo>
                  <a:lnTo>
                    <a:pt x="0" y="216"/>
                  </a:lnTo>
                  <a:lnTo>
                    <a:pt x="11" y="300"/>
                  </a:lnTo>
                  <a:lnTo>
                    <a:pt x="45" y="368"/>
                  </a:lnTo>
                  <a:lnTo>
                    <a:pt x="95" y="415"/>
                  </a:lnTo>
                  <a:lnTo>
                    <a:pt x="156" y="432"/>
                  </a:lnTo>
                  <a:lnTo>
                    <a:pt x="216" y="415"/>
                  </a:lnTo>
                  <a:lnTo>
                    <a:pt x="266" y="368"/>
                  </a:lnTo>
                  <a:lnTo>
                    <a:pt x="300" y="300"/>
                  </a:lnTo>
                  <a:lnTo>
                    <a:pt x="313" y="21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l-PL"/>
            </a:p>
          </p:txBody>
        </p:sp>
        <p:sp>
          <p:nvSpPr>
            <p:cNvPr id="4174" name="Freeform 78">
              <a:extLst>
                <a:ext uri="{FF2B5EF4-FFF2-40B4-BE49-F238E27FC236}">
                  <a16:creationId xmlns:a16="http://schemas.microsoft.com/office/drawing/2014/main" id="{F96C744B-0D24-5671-71F7-1EE0EE2301A7}"/>
                </a:ext>
              </a:extLst>
            </p:cNvPr>
            <p:cNvSpPr>
              <a:spLocks/>
            </p:cNvSpPr>
            <p:nvPr/>
          </p:nvSpPr>
          <p:spPr bwMode="auto">
            <a:xfrm>
              <a:off x="3949" y="2618"/>
              <a:ext cx="104" cy="144"/>
            </a:xfrm>
            <a:custGeom>
              <a:avLst/>
              <a:gdLst>
                <a:gd name="T0" fmla="*/ 313 w 313"/>
                <a:gd name="T1" fmla="*/ 216 h 432"/>
                <a:gd name="T2" fmla="*/ 300 w 313"/>
                <a:gd name="T3" fmla="*/ 131 h 432"/>
                <a:gd name="T4" fmla="*/ 266 w 313"/>
                <a:gd name="T5" fmla="*/ 63 h 432"/>
                <a:gd name="T6" fmla="*/ 216 w 313"/>
                <a:gd name="T7" fmla="*/ 16 h 432"/>
                <a:gd name="T8" fmla="*/ 156 w 313"/>
                <a:gd name="T9" fmla="*/ 0 h 432"/>
                <a:gd name="T10" fmla="*/ 95 w 313"/>
                <a:gd name="T11" fmla="*/ 16 h 432"/>
                <a:gd name="T12" fmla="*/ 45 w 313"/>
                <a:gd name="T13" fmla="*/ 63 h 432"/>
                <a:gd name="T14" fmla="*/ 11 w 313"/>
                <a:gd name="T15" fmla="*/ 131 h 432"/>
                <a:gd name="T16" fmla="*/ 0 w 313"/>
                <a:gd name="T17" fmla="*/ 216 h 432"/>
                <a:gd name="T18" fmla="*/ 11 w 313"/>
                <a:gd name="T19" fmla="*/ 300 h 432"/>
                <a:gd name="T20" fmla="*/ 45 w 313"/>
                <a:gd name="T21" fmla="*/ 368 h 432"/>
                <a:gd name="T22" fmla="*/ 95 w 313"/>
                <a:gd name="T23" fmla="*/ 415 h 432"/>
                <a:gd name="T24" fmla="*/ 156 w 313"/>
                <a:gd name="T25" fmla="*/ 432 h 432"/>
                <a:gd name="T26" fmla="*/ 216 w 313"/>
                <a:gd name="T27" fmla="*/ 415 h 432"/>
                <a:gd name="T28" fmla="*/ 266 w 313"/>
                <a:gd name="T29" fmla="*/ 368 h 432"/>
                <a:gd name="T30" fmla="*/ 300 w 313"/>
                <a:gd name="T31" fmla="*/ 300 h 432"/>
                <a:gd name="T32" fmla="*/ 313 w 313"/>
                <a:gd name="T33" fmla="*/ 216 h 432"/>
                <a:gd name="T34" fmla="*/ 313 w 313"/>
                <a:gd name="T35" fmla="*/ 216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13" h="432">
                  <a:moveTo>
                    <a:pt x="313" y="216"/>
                  </a:moveTo>
                  <a:lnTo>
                    <a:pt x="300" y="131"/>
                  </a:lnTo>
                  <a:lnTo>
                    <a:pt x="266" y="63"/>
                  </a:lnTo>
                  <a:lnTo>
                    <a:pt x="216" y="16"/>
                  </a:lnTo>
                  <a:lnTo>
                    <a:pt x="156" y="0"/>
                  </a:lnTo>
                  <a:lnTo>
                    <a:pt x="95" y="16"/>
                  </a:lnTo>
                  <a:lnTo>
                    <a:pt x="45" y="63"/>
                  </a:lnTo>
                  <a:lnTo>
                    <a:pt x="11" y="131"/>
                  </a:lnTo>
                  <a:lnTo>
                    <a:pt x="0" y="216"/>
                  </a:lnTo>
                  <a:lnTo>
                    <a:pt x="11" y="300"/>
                  </a:lnTo>
                  <a:lnTo>
                    <a:pt x="45" y="368"/>
                  </a:lnTo>
                  <a:lnTo>
                    <a:pt x="95" y="415"/>
                  </a:lnTo>
                  <a:lnTo>
                    <a:pt x="156" y="432"/>
                  </a:lnTo>
                  <a:lnTo>
                    <a:pt x="216" y="415"/>
                  </a:lnTo>
                  <a:lnTo>
                    <a:pt x="266" y="368"/>
                  </a:lnTo>
                  <a:lnTo>
                    <a:pt x="300" y="300"/>
                  </a:lnTo>
                  <a:lnTo>
                    <a:pt x="313" y="216"/>
                  </a:lnTo>
                  <a:lnTo>
                    <a:pt x="313" y="216"/>
                  </a:lnTo>
                </a:path>
              </a:pathLst>
            </a:custGeom>
            <a:noFill/>
            <a:ln w="476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l-PL"/>
            </a:p>
          </p:txBody>
        </p:sp>
        <p:sp>
          <p:nvSpPr>
            <p:cNvPr id="4175" name="Freeform 79">
              <a:extLst>
                <a:ext uri="{FF2B5EF4-FFF2-40B4-BE49-F238E27FC236}">
                  <a16:creationId xmlns:a16="http://schemas.microsoft.com/office/drawing/2014/main" id="{16CF7CD7-F926-F0CE-2AE3-F6278412F1E6}"/>
                </a:ext>
              </a:extLst>
            </p:cNvPr>
            <p:cNvSpPr>
              <a:spLocks/>
            </p:cNvSpPr>
            <p:nvPr/>
          </p:nvSpPr>
          <p:spPr bwMode="auto">
            <a:xfrm>
              <a:off x="4052" y="2530"/>
              <a:ext cx="81" cy="112"/>
            </a:xfrm>
            <a:custGeom>
              <a:avLst/>
              <a:gdLst>
                <a:gd name="T0" fmla="*/ 241 w 241"/>
                <a:gd name="T1" fmla="*/ 167 h 334"/>
                <a:gd name="T2" fmla="*/ 232 w 241"/>
                <a:gd name="T3" fmla="*/ 102 h 334"/>
                <a:gd name="T4" fmla="*/ 205 w 241"/>
                <a:gd name="T5" fmla="*/ 49 h 334"/>
                <a:gd name="T6" fmla="*/ 167 w 241"/>
                <a:gd name="T7" fmla="*/ 13 h 334"/>
                <a:gd name="T8" fmla="*/ 121 w 241"/>
                <a:gd name="T9" fmla="*/ 0 h 334"/>
                <a:gd name="T10" fmla="*/ 73 w 241"/>
                <a:gd name="T11" fmla="*/ 13 h 334"/>
                <a:gd name="T12" fmla="*/ 35 w 241"/>
                <a:gd name="T13" fmla="*/ 49 h 334"/>
                <a:gd name="T14" fmla="*/ 9 w 241"/>
                <a:gd name="T15" fmla="*/ 102 h 334"/>
                <a:gd name="T16" fmla="*/ 0 w 241"/>
                <a:gd name="T17" fmla="*/ 167 h 334"/>
                <a:gd name="T18" fmla="*/ 9 w 241"/>
                <a:gd name="T19" fmla="*/ 232 h 334"/>
                <a:gd name="T20" fmla="*/ 35 w 241"/>
                <a:gd name="T21" fmla="*/ 284 h 334"/>
                <a:gd name="T22" fmla="*/ 73 w 241"/>
                <a:gd name="T23" fmla="*/ 320 h 334"/>
                <a:gd name="T24" fmla="*/ 121 w 241"/>
                <a:gd name="T25" fmla="*/ 334 h 334"/>
                <a:gd name="T26" fmla="*/ 167 w 241"/>
                <a:gd name="T27" fmla="*/ 320 h 334"/>
                <a:gd name="T28" fmla="*/ 205 w 241"/>
                <a:gd name="T29" fmla="*/ 284 h 334"/>
                <a:gd name="T30" fmla="*/ 232 w 241"/>
                <a:gd name="T31" fmla="*/ 232 h 334"/>
                <a:gd name="T32" fmla="*/ 241 w 241"/>
                <a:gd name="T33" fmla="*/ 167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1" h="334">
                  <a:moveTo>
                    <a:pt x="241" y="167"/>
                  </a:moveTo>
                  <a:lnTo>
                    <a:pt x="232" y="102"/>
                  </a:lnTo>
                  <a:lnTo>
                    <a:pt x="205" y="49"/>
                  </a:lnTo>
                  <a:lnTo>
                    <a:pt x="167" y="13"/>
                  </a:lnTo>
                  <a:lnTo>
                    <a:pt x="121" y="0"/>
                  </a:lnTo>
                  <a:lnTo>
                    <a:pt x="73" y="13"/>
                  </a:lnTo>
                  <a:lnTo>
                    <a:pt x="35" y="49"/>
                  </a:lnTo>
                  <a:lnTo>
                    <a:pt x="9" y="102"/>
                  </a:lnTo>
                  <a:lnTo>
                    <a:pt x="0" y="167"/>
                  </a:lnTo>
                  <a:lnTo>
                    <a:pt x="9" y="232"/>
                  </a:lnTo>
                  <a:lnTo>
                    <a:pt x="35" y="284"/>
                  </a:lnTo>
                  <a:lnTo>
                    <a:pt x="73" y="320"/>
                  </a:lnTo>
                  <a:lnTo>
                    <a:pt x="121" y="334"/>
                  </a:lnTo>
                  <a:lnTo>
                    <a:pt x="167" y="320"/>
                  </a:lnTo>
                  <a:lnTo>
                    <a:pt x="205" y="284"/>
                  </a:lnTo>
                  <a:lnTo>
                    <a:pt x="232" y="232"/>
                  </a:lnTo>
                  <a:lnTo>
                    <a:pt x="241" y="16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l-PL"/>
            </a:p>
          </p:txBody>
        </p:sp>
        <p:sp>
          <p:nvSpPr>
            <p:cNvPr id="4176" name="Freeform 80">
              <a:extLst>
                <a:ext uri="{FF2B5EF4-FFF2-40B4-BE49-F238E27FC236}">
                  <a16:creationId xmlns:a16="http://schemas.microsoft.com/office/drawing/2014/main" id="{548A6DA9-C5DA-80CF-E250-3CBA4C7F39C3}"/>
                </a:ext>
              </a:extLst>
            </p:cNvPr>
            <p:cNvSpPr>
              <a:spLocks/>
            </p:cNvSpPr>
            <p:nvPr/>
          </p:nvSpPr>
          <p:spPr bwMode="auto">
            <a:xfrm>
              <a:off x="4052" y="2530"/>
              <a:ext cx="81" cy="112"/>
            </a:xfrm>
            <a:custGeom>
              <a:avLst/>
              <a:gdLst>
                <a:gd name="T0" fmla="*/ 241 w 241"/>
                <a:gd name="T1" fmla="*/ 167 h 334"/>
                <a:gd name="T2" fmla="*/ 232 w 241"/>
                <a:gd name="T3" fmla="*/ 102 h 334"/>
                <a:gd name="T4" fmla="*/ 205 w 241"/>
                <a:gd name="T5" fmla="*/ 49 h 334"/>
                <a:gd name="T6" fmla="*/ 167 w 241"/>
                <a:gd name="T7" fmla="*/ 13 h 334"/>
                <a:gd name="T8" fmla="*/ 121 w 241"/>
                <a:gd name="T9" fmla="*/ 0 h 334"/>
                <a:gd name="T10" fmla="*/ 73 w 241"/>
                <a:gd name="T11" fmla="*/ 13 h 334"/>
                <a:gd name="T12" fmla="*/ 35 w 241"/>
                <a:gd name="T13" fmla="*/ 49 h 334"/>
                <a:gd name="T14" fmla="*/ 9 w 241"/>
                <a:gd name="T15" fmla="*/ 102 h 334"/>
                <a:gd name="T16" fmla="*/ 0 w 241"/>
                <a:gd name="T17" fmla="*/ 167 h 334"/>
                <a:gd name="T18" fmla="*/ 9 w 241"/>
                <a:gd name="T19" fmla="*/ 232 h 334"/>
                <a:gd name="T20" fmla="*/ 35 w 241"/>
                <a:gd name="T21" fmla="*/ 284 h 334"/>
                <a:gd name="T22" fmla="*/ 73 w 241"/>
                <a:gd name="T23" fmla="*/ 320 h 334"/>
                <a:gd name="T24" fmla="*/ 121 w 241"/>
                <a:gd name="T25" fmla="*/ 334 h 334"/>
                <a:gd name="T26" fmla="*/ 167 w 241"/>
                <a:gd name="T27" fmla="*/ 320 h 334"/>
                <a:gd name="T28" fmla="*/ 205 w 241"/>
                <a:gd name="T29" fmla="*/ 284 h 334"/>
                <a:gd name="T30" fmla="*/ 232 w 241"/>
                <a:gd name="T31" fmla="*/ 232 h 334"/>
                <a:gd name="T32" fmla="*/ 241 w 241"/>
                <a:gd name="T33" fmla="*/ 167 h 334"/>
                <a:gd name="T34" fmla="*/ 241 w 241"/>
                <a:gd name="T35" fmla="*/ 167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41" h="334">
                  <a:moveTo>
                    <a:pt x="241" y="167"/>
                  </a:moveTo>
                  <a:lnTo>
                    <a:pt x="232" y="102"/>
                  </a:lnTo>
                  <a:lnTo>
                    <a:pt x="205" y="49"/>
                  </a:lnTo>
                  <a:lnTo>
                    <a:pt x="167" y="13"/>
                  </a:lnTo>
                  <a:lnTo>
                    <a:pt x="121" y="0"/>
                  </a:lnTo>
                  <a:lnTo>
                    <a:pt x="73" y="13"/>
                  </a:lnTo>
                  <a:lnTo>
                    <a:pt x="35" y="49"/>
                  </a:lnTo>
                  <a:lnTo>
                    <a:pt x="9" y="102"/>
                  </a:lnTo>
                  <a:lnTo>
                    <a:pt x="0" y="167"/>
                  </a:lnTo>
                  <a:lnTo>
                    <a:pt x="9" y="232"/>
                  </a:lnTo>
                  <a:lnTo>
                    <a:pt x="35" y="284"/>
                  </a:lnTo>
                  <a:lnTo>
                    <a:pt x="73" y="320"/>
                  </a:lnTo>
                  <a:lnTo>
                    <a:pt x="121" y="334"/>
                  </a:lnTo>
                  <a:lnTo>
                    <a:pt x="167" y="320"/>
                  </a:lnTo>
                  <a:lnTo>
                    <a:pt x="205" y="284"/>
                  </a:lnTo>
                  <a:lnTo>
                    <a:pt x="232" y="232"/>
                  </a:lnTo>
                  <a:lnTo>
                    <a:pt x="241" y="167"/>
                  </a:lnTo>
                  <a:lnTo>
                    <a:pt x="241" y="167"/>
                  </a:lnTo>
                </a:path>
              </a:pathLst>
            </a:custGeom>
            <a:noFill/>
            <a:ln w="476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l-PL"/>
            </a:p>
          </p:txBody>
        </p:sp>
        <p:sp>
          <p:nvSpPr>
            <p:cNvPr id="4177" name="Freeform 81">
              <a:extLst>
                <a:ext uri="{FF2B5EF4-FFF2-40B4-BE49-F238E27FC236}">
                  <a16:creationId xmlns:a16="http://schemas.microsoft.com/office/drawing/2014/main" id="{0D2C6CB4-58AF-21CD-8A3B-8F3DA98A9C8D}"/>
                </a:ext>
              </a:extLst>
            </p:cNvPr>
            <p:cNvSpPr>
              <a:spLocks/>
            </p:cNvSpPr>
            <p:nvPr/>
          </p:nvSpPr>
          <p:spPr bwMode="auto">
            <a:xfrm>
              <a:off x="3725" y="2642"/>
              <a:ext cx="168" cy="120"/>
            </a:xfrm>
            <a:custGeom>
              <a:avLst/>
              <a:gdLst>
                <a:gd name="T0" fmla="*/ 504 w 504"/>
                <a:gd name="T1" fmla="*/ 180 h 360"/>
                <a:gd name="T2" fmla="*/ 483 w 504"/>
                <a:gd name="T3" fmla="*/ 109 h 360"/>
                <a:gd name="T4" fmla="*/ 430 w 504"/>
                <a:gd name="T5" fmla="*/ 52 h 360"/>
                <a:gd name="T6" fmla="*/ 349 w 504"/>
                <a:gd name="T7" fmla="*/ 14 h 360"/>
                <a:gd name="T8" fmla="*/ 252 w 504"/>
                <a:gd name="T9" fmla="*/ 0 h 360"/>
                <a:gd name="T10" fmla="*/ 154 w 504"/>
                <a:gd name="T11" fmla="*/ 14 h 360"/>
                <a:gd name="T12" fmla="*/ 73 w 504"/>
                <a:gd name="T13" fmla="*/ 52 h 360"/>
                <a:gd name="T14" fmla="*/ 20 w 504"/>
                <a:gd name="T15" fmla="*/ 109 h 360"/>
                <a:gd name="T16" fmla="*/ 0 w 504"/>
                <a:gd name="T17" fmla="*/ 180 h 360"/>
                <a:gd name="T18" fmla="*/ 20 w 504"/>
                <a:gd name="T19" fmla="*/ 250 h 360"/>
                <a:gd name="T20" fmla="*/ 73 w 504"/>
                <a:gd name="T21" fmla="*/ 307 h 360"/>
                <a:gd name="T22" fmla="*/ 154 w 504"/>
                <a:gd name="T23" fmla="*/ 345 h 360"/>
                <a:gd name="T24" fmla="*/ 252 w 504"/>
                <a:gd name="T25" fmla="*/ 360 h 360"/>
                <a:gd name="T26" fmla="*/ 349 w 504"/>
                <a:gd name="T27" fmla="*/ 345 h 360"/>
                <a:gd name="T28" fmla="*/ 430 w 504"/>
                <a:gd name="T29" fmla="*/ 307 h 360"/>
                <a:gd name="T30" fmla="*/ 483 w 504"/>
                <a:gd name="T31" fmla="*/ 250 h 360"/>
                <a:gd name="T32" fmla="*/ 504 w 504"/>
                <a:gd name="T33" fmla="*/ 180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4" h="360">
                  <a:moveTo>
                    <a:pt x="504" y="180"/>
                  </a:moveTo>
                  <a:lnTo>
                    <a:pt x="483" y="109"/>
                  </a:lnTo>
                  <a:lnTo>
                    <a:pt x="430" y="52"/>
                  </a:lnTo>
                  <a:lnTo>
                    <a:pt x="349" y="14"/>
                  </a:lnTo>
                  <a:lnTo>
                    <a:pt x="252" y="0"/>
                  </a:lnTo>
                  <a:lnTo>
                    <a:pt x="154" y="14"/>
                  </a:lnTo>
                  <a:lnTo>
                    <a:pt x="73" y="52"/>
                  </a:lnTo>
                  <a:lnTo>
                    <a:pt x="20" y="109"/>
                  </a:lnTo>
                  <a:lnTo>
                    <a:pt x="0" y="180"/>
                  </a:lnTo>
                  <a:lnTo>
                    <a:pt x="20" y="250"/>
                  </a:lnTo>
                  <a:lnTo>
                    <a:pt x="73" y="307"/>
                  </a:lnTo>
                  <a:lnTo>
                    <a:pt x="154" y="345"/>
                  </a:lnTo>
                  <a:lnTo>
                    <a:pt x="252" y="360"/>
                  </a:lnTo>
                  <a:lnTo>
                    <a:pt x="349" y="345"/>
                  </a:lnTo>
                  <a:lnTo>
                    <a:pt x="430" y="307"/>
                  </a:lnTo>
                  <a:lnTo>
                    <a:pt x="483" y="250"/>
                  </a:lnTo>
                  <a:lnTo>
                    <a:pt x="504" y="18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l-PL"/>
            </a:p>
          </p:txBody>
        </p:sp>
        <p:sp>
          <p:nvSpPr>
            <p:cNvPr id="4178" name="Freeform 82">
              <a:extLst>
                <a:ext uri="{FF2B5EF4-FFF2-40B4-BE49-F238E27FC236}">
                  <a16:creationId xmlns:a16="http://schemas.microsoft.com/office/drawing/2014/main" id="{525B4880-8493-8E44-6A44-3BAB4E98F171}"/>
                </a:ext>
              </a:extLst>
            </p:cNvPr>
            <p:cNvSpPr>
              <a:spLocks/>
            </p:cNvSpPr>
            <p:nvPr/>
          </p:nvSpPr>
          <p:spPr bwMode="auto">
            <a:xfrm>
              <a:off x="3725" y="2642"/>
              <a:ext cx="168" cy="120"/>
            </a:xfrm>
            <a:custGeom>
              <a:avLst/>
              <a:gdLst>
                <a:gd name="T0" fmla="*/ 504 w 504"/>
                <a:gd name="T1" fmla="*/ 180 h 360"/>
                <a:gd name="T2" fmla="*/ 483 w 504"/>
                <a:gd name="T3" fmla="*/ 109 h 360"/>
                <a:gd name="T4" fmla="*/ 430 w 504"/>
                <a:gd name="T5" fmla="*/ 52 h 360"/>
                <a:gd name="T6" fmla="*/ 349 w 504"/>
                <a:gd name="T7" fmla="*/ 14 h 360"/>
                <a:gd name="T8" fmla="*/ 252 w 504"/>
                <a:gd name="T9" fmla="*/ 0 h 360"/>
                <a:gd name="T10" fmla="*/ 154 w 504"/>
                <a:gd name="T11" fmla="*/ 14 h 360"/>
                <a:gd name="T12" fmla="*/ 73 w 504"/>
                <a:gd name="T13" fmla="*/ 52 h 360"/>
                <a:gd name="T14" fmla="*/ 20 w 504"/>
                <a:gd name="T15" fmla="*/ 109 h 360"/>
                <a:gd name="T16" fmla="*/ 0 w 504"/>
                <a:gd name="T17" fmla="*/ 180 h 360"/>
                <a:gd name="T18" fmla="*/ 20 w 504"/>
                <a:gd name="T19" fmla="*/ 250 h 360"/>
                <a:gd name="T20" fmla="*/ 73 w 504"/>
                <a:gd name="T21" fmla="*/ 307 h 360"/>
                <a:gd name="T22" fmla="*/ 154 w 504"/>
                <a:gd name="T23" fmla="*/ 345 h 360"/>
                <a:gd name="T24" fmla="*/ 252 w 504"/>
                <a:gd name="T25" fmla="*/ 360 h 360"/>
                <a:gd name="T26" fmla="*/ 349 w 504"/>
                <a:gd name="T27" fmla="*/ 345 h 360"/>
                <a:gd name="T28" fmla="*/ 430 w 504"/>
                <a:gd name="T29" fmla="*/ 307 h 360"/>
                <a:gd name="T30" fmla="*/ 483 w 504"/>
                <a:gd name="T31" fmla="*/ 250 h 360"/>
                <a:gd name="T32" fmla="*/ 504 w 504"/>
                <a:gd name="T33" fmla="*/ 180 h 360"/>
                <a:gd name="T34" fmla="*/ 504 w 504"/>
                <a:gd name="T35" fmla="*/ 180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04" h="360">
                  <a:moveTo>
                    <a:pt x="504" y="180"/>
                  </a:moveTo>
                  <a:lnTo>
                    <a:pt x="483" y="109"/>
                  </a:lnTo>
                  <a:lnTo>
                    <a:pt x="430" y="52"/>
                  </a:lnTo>
                  <a:lnTo>
                    <a:pt x="349" y="14"/>
                  </a:lnTo>
                  <a:lnTo>
                    <a:pt x="252" y="0"/>
                  </a:lnTo>
                  <a:lnTo>
                    <a:pt x="154" y="14"/>
                  </a:lnTo>
                  <a:lnTo>
                    <a:pt x="73" y="52"/>
                  </a:lnTo>
                  <a:lnTo>
                    <a:pt x="20" y="109"/>
                  </a:lnTo>
                  <a:lnTo>
                    <a:pt x="0" y="180"/>
                  </a:lnTo>
                  <a:lnTo>
                    <a:pt x="20" y="250"/>
                  </a:lnTo>
                  <a:lnTo>
                    <a:pt x="73" y="307"/>
                  </a:lnTo>
                  <a:lnTo>
                    <a:pt x="154" y="345"/>
                  </a:lnTo>
                  <a:lnTo>
                    <a:pt x="252" y="360"/>
                  </a:lnTo>
                  <a:lnTo>
                    <a:pt x="349" y="345"/>
                  </a:lnTo>
                  <a:lnTo>
                    <a:pt x="430" y="307"/>
                  </a:lnTo>
                  <a:lnTo>
                    <a:pt x="483" y="250"/>
                  </a:lnTo>
                  <a:lnTo>
                    <a:pt x="504" y="180"/>
                  </a:lnTo>
                  <a:lnTo>
                    <a:pt x="504" y="180"/>
                  </a:lnTo>
                </a:path>
              </a:pathLst>
            </a:custGeom>
            <a:noFill/>
            <a:ln w="476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l-PL"/>
            </a:p>
          </p:txBody>
        </p:sp>
        <p:sp>
          <p:nvSpPr>
            <p:cNvPr id="4179" name="Freeform 83">
              <a:extLst>
                <a:ext uri="{FF2B5EF4-FFF2-40B4-BE49-F238E27FC236}">
                  <a16:creationId xmlns:a16="http://schemas.microsoft.com/office/drawing/2014/main" id="{7BEC9ECA-10D5-2D9A-5FC4-C4731C8AD4EA}"/>
                </a:ext>
              </a:extLst>
            </p:cNvPr>
            <p:cNvSpPr>
              <a:spLocks/>
            </p:cNvSpPr>
            <p:nvPr/>
          </p:nvSpPr>
          <p:spPr bwMode="auto">
            <a:xfrm>
              <a:off x="3789" y="2826"/>
              <a:ext cx="112" cy="120"/>
            </a:xfrm>
            <a:custGeom>
              <a:avLst/>
              <a:gdLst>
                <a:gd name="T0" fmla="*/ 336 w 336"/>
                <a:gd name="T1" fmla="*/ 180 h 359"/>
                <a:gd name="T2" fmla="*/ 322 w 336"/>
                <a:gd name="T3" fmla="*/ 109 h 359"/>
                <a:gd name="T4" fmla="*/ 286 w 336"/>
                <a:gd name="T5" fmla="*/ 52 h 359"/>
                <a:gd name="T6" fmla="*/ 232 w 336"/>
                <a:gd name="T7" fmla="*/ 14 h 359"/>
                <a:gd name="T8" fmla="*/ 168 w 336"/>
                <a:gd name="T9" fmla="*/ 0 h 359"/>
                <a:gd name="T10" fmla="*/ 102 w 336"/>
                <a:gd name="T11" fmla="*/ 14 h 359"/>
                <a:gd name="T12" fmla="*/ 48 w 336"/>
                <a:gd name="T13" fmla="*/ 52 h 359"/>
                <a:gd name="T14" fmla="*/ 13 w 336"/>
                <a:gd name="T15" fmla="*/ 109 h 359"/>
                <a:gd name="T16" fmla="*/ 0 w 336"/>
                <a:gd name="T17" fmla="*/ 180 h 359"/>
                <a:gd name="T18" fmla="*/ 13 w 336"/>
                <a:gd name="T19" fmla="*/ 249 h 359"/>
                <a:gd name="T20" fmla="*/ 48 w 336"/>
                <a:gd name="T21" fmla="*/ 307 h 359"/>
                <a:gd name="T22" fmla="*/ 102 w 336"/>
                <a:gd name="T23" fmla="*/ 345 h 359"/>
                <a:gd name="T24" fmla="*/ 168 w 336"/>
                <a:gd name="T25" fmla="*/ 359 h 359"/>
                <a:gd name="T26" fmla="*/ 232 w 336"/>
                <a:gd name="T27" fmla="*/ 345 h 359"/>
                <a:gd name="T28" fmla="*/ 286 w 336"/>
                <a:gd name="T29" fmla="*/ 307 h 359"/>
                <a:gd name="T30" fmla="*/ 322 w 336"/>
                <a:gd name="T31" fmla="*/ 249 h 359"/>
                <a:gd name="T32" fmla="*/ 336 w 336"/>
                <a:gd name="T33" fmla="*/ 180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6" h="359">
                  <a:moveTo>
                    <a:pt x="336" y="180"/>
                  </a:moveTo>
                  <a:lnTo>
                    <a:pt x="322" y="109"/>
                  </a:lnTo>
                  <a:lnTo>
                    <a:pt x="286" y="52"/>
                  </a:lnTo>
                  <a:lnTo>
                    <a:pt x="232" y="14"/>
                  </a:lnTo>
                  <a:lnTo>
                    <a:pt x="168" y="0"/>
                  </a:lnTo>
                  <a:lnTo>
                    <a:pt x="102" y="14"/>
                  </a:lnTo>
                  <a:lnTo>
                    <a:pt x="48" y="52"/>
                  </a:lnTo>
                  <a:lnTo>
                    <a:pt x="13" y="109"/>
                  </a:lnTo>
                  <a:lnTo>
                    <a:pt x="0" y="180"/>
                  </a:lnTo>
                  <a:lnTo>
                    <a:pt x="13" y="249"/>
                  </a:lnTo>
                  <a:lnTo>
                    <a:pt x="48" y="307"/>
                  </a:lnTo>
                  <a:lnTo>
                    <a:pt x="102" y="345"/>
                  </a:lnTo>
                  <a:lnTo>
                    <a:pt x="168" y="359"/>
                  </a:lnTo>
                  <a:lnTo>
                    <a:pt x="232" y="345"/>
                  </a:lnTo>
                  <a:lnTo>
                    <a:pt x="286" y="307"/>
                  </a:lnTo>
                  <a:lnTo>
                    <a:pt x="322" y="249"/>
                  </a:lnTo>
                  <a:lnTo>
                    <a:pt x="336" y="18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l-PL"/>
            </a:p>
          </p:txBody>
        </p:sp>
        <p:sp>
          <p:nvSpPr>
            <p:cNvPr id="4180" name="Freeform 84">
              <a:extLst>
                <a:ext uri="{FF2B5EF4-FFF2-40B4-BE49-F238E27FC236}">
                  <a16:creationId xmlns:a16="http://schemas.microsoft.com/office/drawing/2014/main" id="{43366467-6B41-BA0F-1457-82A56BCBBE6C}"/>
                </a:ext>
              </a:extLst>
            </p:cNvPr>
            <p:cNvSpPr>
              <a:spLocks/>
            </p:cNvSpPr>
            <p:nvPr/>
          </p:nvSpPr>
          <p:spPr bwMode="auto">
            <a:xfrm>
              <a:off x="3789" y="2826"/>
              <a:ext cx="112" cy="120"/>
            </a:xfrm>
            <a:custGeom>
              <a:avLst/>
              <a:gdLst>
                <a:gd name="T0" fmla="*/ 336 w 336"/>
                <a:gd name="T1" fmla="*/ 180 h 359"/>
                <a:gd name="T2" fmla="*/ 322 w 336"/>
                <a:gd name="T3" fmla="*/ 109 h 359"/>
                <a:gd name="T4" fmla="*/ 286 w 336"/>
                <a:gd name="T5" fmla="*/ 52 h 359"/>
                <a:gd name="T6" fmla="*/ 232 w 336"/>
                <a:gd name="T7" fmla="*/ 14 h 359"/>
                <a:gd name="T8" fmla="*/ 168 w 336"/>
                <a:gd name="T9" fmla="*/ 0 h 359"/>
                <a:gd name="T10" fmla="*/ 102 w 336"/>
                <a:gd name="T11" fmla="*/ 14 h 359"/>
                <a:gd name="T12" fmla="*/ 48 w 336"/>
                <a:gd name="T13" fmla="*/ 52 h 359"/>
                <a:gd name="T14" fmla="*/ 13 w 336"/>
                <a:gd name="T15" fmla="*/ 109 h 359"/>
                <a:gd name="T16" fmla="*/ 0 w 336"/>
                <a:gd name="T17" fmla="*/ 180 h 359"/>
                <a:gd name="T18" fmla="*/ 13 w 336"/>
                <a:gd name="T19" fmla="*/ 249 h 359"/>
                <a:gd name="T20" fmla="*/ 48 w 336"/>
                <a:gd name="T21" fmla="*/ 307 h 359"/>
                <a:gd name="T22" fmla="*/ 102 w 336"/>
                <a:gd name="T23" fmla="*/ 345 h 359"/>
                <a:gd name="T24" fmla="*/ 168 w 336"/>
                <a:gd name="T25" fmla="*/ 359 h 359"/>
                <a:gd name="T26" fmla="*/ 232 w 336"/>
                <a:gd name="T27" fmla="*/ 345 h 359"/>
                <a:gd name="T28" fmla="*/ 286 w 336"/>
                <a:gd name="T29" fmla="*/ 307 h 359"/>
                <a:gd name="T30" fmla="*/ 322 w 336"/>
                <a:gd name="T31" fmla="*/ 249 h 359"/>
                <a:gd name="T32" fmla="*/ 336 w 336"/>
                <a:gd name="T33" fmla="*/ 180 h 359"/>
                <a:gd name="T34" fmla="*/ 336 w 336"/>
                <a:gd name="T35" fmla="*/ 180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36" h="359">
                  <a:moveTo>
                    <a:pt x="336" y="180"/>
                  </a:moveTo>
                  <a:lnTo>
                    <a:pt x="322" y="109"/>
                  </a:lnTo>
                  <a:lnTo>
                    <a:pt x="286" y="52"/>
                  </a:lnTo>
                  <a:lnTo>
                    <a:pt x="232" y="14"/>
                  </a:lnTo>
                  <a:lnTo>
                    <a:pt x="168" y="0"/>
                  </a:lnTo>
                  <a:lnTo>
                    <a:pt x="102" y="14"/>
                  </a:lnTo>
                  <a:lnTo>
                    <a:pt x="48" y="52"/>
                  </a:lnTo>
                  <a:lnTo>
                    <a:pt x="13" y="109"/>
                  </a:lnTo>
                  <a:lnTo>
                    <a:pt x="0" y="180"/>
                  </a:lnTo>
                  <a:lnTo>
                    <a:pt x="13" y="249"/>
                  </a:lnTo>
                  <a:lnTo>
                    <a:pt x="48" y="307"/>
                  </a:lnTo>
                  <a:lnTo>
                    <a:pt x="102" y="345"/>
                  </a:lnTo>
                  <a:lnTo>
                    <a:pt x="168" y="359"/>
                  </a:lnTo>
                  <a:lnTo>
                    <a:pt x="232" y="345"/>
                  </a:lnTo>
                  <a:lnTo>
                    <a:pt x="286" y="307"/>
                  </a:lnTo>
                  <a:lnTo>
                    <a:pt x="322" y="249"/>
                  </a:lnTo>
                  <a:lnTo>
                    <a:pt x="336" y="180"/>
                  </a:lnTo>
                  <a:lnTo>
                    <a:pt x="336" y="180"/>
                  </a:lnTo>
                </a:path>
              </a:pathLst>
            </a:custGeom>
            <a:noFill/>
            <a:ln w="476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l-PL"/>
            </a:p>
          </p:txBody>
        </p:sp>
        <p:sp>
          <p:nvSpPr>
            <p:cNvPr id="4181" name="Freeform 85">
              <a:extLst>
                <a:ext uri="{FF2B5EF4-FFF2-40B4-BE49-F238E27FC236}">
                  <a16:creationId xmlns:a16="http://schemas.microsoft.com/office/drawing/2014/main" id="{48648B8F-8A61-3E32-7A8D-4A80413BE6C6}"/>
                </a:ext>
              </a:extLst>
            </p:cNvPr>
            <p:cNvSpPr>
              <a:spLocks/>
            </p:cNvSpPr>
            <p:nvPr/>
          </p:nvSpPr>
          <p:spPr bwMode="auto">
            <a:xfrm>
              <a:off x="3748" y="2770"/>
              <a:ext cx="80" cy="96"/>
            </a:xfrm>
            <a:custGeom>
              <a:avLst/>
              <a:gdLst>
                <a:gd name="T0" fmla="*/ 239 w 239"/>
                <a:gd name="T1" fmla="*/ 144 h 287"/>
                <a:gd name="T2" fmla="*/ 230 w 239"/>
                <a:gd name="T3" fmla="*/ 88 h 287"/>
                <a:gd name="T4" fmla="*/ 203 w 239"/>
                <a:gd name="T5" fmla="*/ 41 h 287"/>
                <a:gd name="T6" fmla="*/ 165 w 239"/>
                <a:gd name="T7" fmla="*/ 10 h 287"/>
                <a:gd name="T8" fmla="*/ 120 w 239"/>
                <a:gd name="T9" fmla="*/ 0 h 287"/>
                <a:gd name="T10" fmla="*/ 73 w 239"/>
                <a:gd name="T11" fmla="*/ 10 h 287"/>
                <a:gd name="T12" fmla="*/ 35 w 239"/>
                <a:gd name="T13" fmla="*/ 41 h 287"/>
                <a:gd name="T14" fmla="*/ 9 w 239"/>
                <a:gd name="T15" fmla="*/ 88 h 287"/>
                <a:gd name="T16" fmla="*/ 0 w 239"/>
                <a:gd name="T17" fmla="*/ 144 h 287"/>
                <a:gd name="T18" fmla="*/ 9 w 239"/>
                <a:gd name="T19" fmla="*/ 199 h 287"/>
                <a:gd name="T20" fmla="*/ 35 w 239"/>
                <a:gd name="T21" fmla="*/ 245 h 287"/>
                <a:gd name="T22" fmla="*/ 73 w 239"/>
                <a:gd name="T23" fmla="*/ 276 h 287"/>
                <a:gd name="T24" fmla="*/ 120 w 239"/>
                <a:gd name="T25" fmla="*/ 287 h 287"/>
                <a:gd name="T26" fmla="*/ 165 w 239"/>
                <a:gd name="T27" fmla="*/ 276 h 287"/>
                <a:gd name="T28" fmla="*/ 203 w 239"/>
                <a:gd name="T29" fmla="*/ 245 h 287"/>
                <a:gd name="T30" fmla="*/ 230 w 239"/>
                <a:gd name="T31" fmla="*/ 199 h 287"/>
                <a:gd name="T32" fmla="*/ 239 w 239"/>
                <a:gd name="T33" fmla="*/ 144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9" h="287">
                  <a:moveTo>
                    <a:pt x="239" y="144"/>
                  </a:moveTo>
                  <a:lnTo>
                    <a:pt x="230" y="88"/>
                  </a:lnTo>
                  <a:lnTo>
                    <a:pt x="203" y="41"/>
                  </a:lnTo>
                  <a:lnTo>
                    <a:pt x="165" y="10"/>
                  </a:lnTo>
                  <a:lnTo>
                    <a:pt x="120" y="0"/>
                  </a:lnTo>
                  <a:lnTo>
                    <a:pt x="73" y="10"/>
                  </a:lnTo>
                  <a:lnTo>
                    <a:pt x="35" y="41"/>
                  </a:lnTo>
                  <a:lnTo>
                    <a:pt x="9" y="88"/>
                  </a:lnTo>
                  <a:lnTo>
                    <a:pt x="0" y="144"/>
                  </a:lnTo>
                  <a:lnTo>
                    <a:pt x="9" y="199"/>
                  </a:lnTo>
                  <a:lnTo>
                    <a:pt x="35" y="245"/>
                  </a:lnTo>
                  <a:lnTo>
                    <a:pt x="73" y="276"/>
                  </a:lnTo>
                  <a:lnTo>
                    <a:pt x="120" y="287"/>
                  </a:lnTo>
                  <a:lnTo>
                    <a:pt x="165" y="276"/>
                  </a:lnTo>
                  <a:lnTo>
                    <a:pt x="203" y="245"/>
                  </a:lnTo>
                  <a:lnTo>
                    <a:pt x="230" y="199"/>
                  </a:lnTo>
                  <a:lnTo>
                    <a:pt x="239" y="14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l-PL"/>
            </a:p>
          </p:txBody>
        </p:sp>
        <p:sp>
          <p:nvSpPr>
            <p:cNvPr id="4182" name="Freeform 86">
              <a:extLst>
                <a:ext uri="{FF2B5EF4-FFF2-40B4-BE49-F238E27FC236}">
                  <a16:creationId xmlns:a16="http://schemas.microsoft.com/office/drawing/2014/main" id="{BE673D15-AAC0-DA65-E8EA-85EC090C46A3}"/>
                </a:ext>
              </a:extLst>
            </p:cNvPr>
            <p:cNvSpPr>
              <a:spLocks/>
            </p:cNvSpPr>
            <p:nvPr/>
          </p:nvSpPr>
          <p:spPr bwMode="auto">
            <a:xfrm>
              <a:off x="3748" y="2770"/>
              <a:ext cx="80" cy="96"/>
            </a:xfrm>
            <a:custGeom>
              <a:avLst/>
              <a:gdLst>
                <a:gd name="T0" fmla="*/ 239 w 239"/>
                <a:gd name="T1" fmla="*/ 144 h 287"/>
                <a:gd name="T2" fmla="*/ 230 w 239"/>
                <a:gd name="T3" fmla="*/ 88 h 287"/>
                <a:gd name="T4" fmla="*/ 203 w 239"/>
                <a:gd name="T5" fmla="*/ 41 h 287"/>
                <a:gd name="T6" fmla="*/ 165 w 239"/>
                <a:gd name="T7" fmla="*/ 10 h 287"/>
                <a:gd name="T8" fmla="*/ 120 w 239"/>
                <a:gd name="T9" fmla="*/ 0 h 287"/>
                <a:gd name="T10" fmla="*/ 73 w 239"/>
                <a:gd name="T11" fmla="*/ 10 h 287"/>
                <a:gd name="T12" fmla="*/ 35 w 239"/>
                <a:gd name="T13" fmla="*/ 41 h 287"/>
                <a:gd name="T14" fmla="*/ 9 w 239"/>
                <a:gd name="T15" fmla="*/ 88 h 287"/>
                <a:gd name="T16" fmla="*/ 0 w 239"/>
                <a:gd name="T17" fmla="*/ 144 h 287"/>
                <a:gd name="T18" fmla="*/ 9 w 239"/>
                <a:gd name="T19" fmla="*/ 199 h 287"/>
                <a:gd name="T20" fmla="*/ 35 w 239"/>
                <a:gd name="T21" fmla="*/ 245 h 287"/>
                <a:gd name="T22" fmla="*/ 73 w 239"/>
                <a:gd name="T23" fmla="*/ 276 h 287"/>
                <a:gd name="T24" fmla="*/ 120 w 239"/>
                <a:gd name="T25" fmla="*/ 287 h 287"/>
                <a:gd name="T26" fmla="*/ 165 w 239"/>
                <a:gd name="T27" fmla="*/ 276 h 287"/>
                <a:gd name="T28" fmla="*/ 203 w 239"/>
                <a:gd name="T29" fmla="*/ 245 h 287"/>
                <a:gd name="T30" fmla="*/ 230 w 239"/>
                <a:gd name="T31" fmla="*/ 199 h 287"/>
                <a:gd name="T32" fmla="*/ 239 w 239"/>
                <a:gd name="T33" fmla="*/ 144 h 287"/>
                <a:gd name="T34" fmla="*/ 239 w 239"/>
                <a:gd name="T35" fmla="*/ 144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9" h="287">
                  <a:moveTo>
                    <a:pt x="239" y="144"/>
                  </a:moveTo>
                  <a:lnTo>
                    <a:pt x="230" y="88"/>
                  </a:lnTo>
                  <a:lnTo>
                    <a:pt x="203" y="41"/>
                  </a:lnTo>
                  <a:lnTo>
                    <a:pt x="165" y="10"/>
                  </a:lnTo>
                  <a:lnTo>
                    <a:pt x="120" y="0"/>
                  </a:lnTo>
                  <a:lnTo>
                    <a:pt x="73" y="10"/>
                  </a:lnTo>
                  <a:lnTo>
                    <a:pt x="35" y="41"/>
                  </a:lnTo>
                  <a:lnTo>
                    <a:pt x="9" y="88"/>
                  </a:lnTo>
                  <a:lnTo>
                    <a:pt x="0" y="144"/>
                  </a:lnTo>
                  <a:lnTo>
                    <a:pt x="9" y="199"/>
                  </a:lnTo>
                  <a:lnTo>
                    <a:pt x="35" y="245"/>
                  </a:lnTo>
                  <a:lnTo>
                    <a:pt x="73" y="276"/>
                  </a:lnTo>
                  <a:lnTo>
                    <a:pt x="120" y="287"/>
                  </a:lnTo>
                  <a:lnTo>
                    <a:pt x="165" y="276"/>
                  </a:lnTo>
                  <a:lnTo>
                    <a:pt x="203" y="245"/>
                  </a:lnTo>
                  <a:lnTo>
                    <a:pt x="230" y="199"/>
                  </a:lnTo>
                  <a:lnTo>
                    <a:pt x="239" y="144"/>
                  </a:lnTo>
                  <a:lnTo>
                    <a:pt x="239" y="144"/>
                  </a:lnTo>
                </a:path>
              </a:pathLst>
            </a:custGeom>
            <a:noFill/>
            <a:ln w="476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l-PL"/>
            </a:p>
          </p:txBody>
        </p:sp>
        <p:sp>
          <p:nvSpPr>
            <p:cNvPr id="4183" name="Freeform 87">
              <a:extLst>
                <a:ext uri="{FF2B5EF4-FFF2-40B4-BE49-F238E27FC236}">
                  <a16:creationId xmlns:a16="http://schemas.microsoft.com/office/drawing/2014/main" id="{11890DC4-DF77-D9BE-4EC3-258803FB5BCD}"/>
                </a:ext>
              </a:extLst>
            </p:cNvPr>
            <p:cNvSpPr>
              <a:spLocks/>
            </p:cNvSpPr>
            <p:nvPr/>
          </p:nvSpPr>
          <p:spPr bwMode="auto">
            <a:xfrm>
              <a:off x="3869" y="2762"/>
              <a:ext cx="64" cy="64"/>
            </a:xfrm>
            <a:custGeom>
              <a:avLst/>
              <a:gdLst>
                <a:gd name="T0" fmla="*/ 192 w 192"/>
                <a:gd name="T1" fmla="*/ 95 h 190"/>
                <a:gd name="T2" fmla="*/ 164 w 192"/>
                <a:gd name="T3" fmla="*/ 27 h 190"/>
                <a:gd name="T4" fmla="*/ 96 w 192"/>
                <a:gd name="T5" fmla="*/ 0 h 190"/>
                <a:gd name="T6" fmla="*/ 27 w 192"/>
                <a:gd name="T7" fmla="*/ 27 h 190"/>
                <a:gd name="T8" fmla="*/ 0 w 192"/>
                <a:gd name="T9" fmla="*/ 95 h 190"/>
                <a:gd name="T10" fmla="*/ 27 w 192"/>
                <a:gd name="T11" fmla="*/ 161 h 190"/>
                <a:gd name="T12" fmla="*/ 96 w 192"/>
                <a:gd name="T13" fmla="*/ 190 h 190"/>
                <a:gd name="T14" fmla="*/ 164 w 192"/>
                <a:gd name="T15" fmla="*/ 161 h 190"/>
                <a:gd name="T16" fmla="*/ 192 w 192"/>
                <a:gd name="T17" fmla="*/ 95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2" h="190">
                  <a:moveTo>
                    <a:pt x="192" y="95"/>
                  </a:moveTo>
                  <a:lnTo>
                    <a:pt x="164" y="27"/>
                  </a:lnTo>
                  <a:lnTo>
                    <a:pt x="96" y="0"/>
                  </a:lnTo>
                  <a:lnTo>
                    <a:pt x="27" y="27"/>
                  </a:lnTo>
                  <a:lnTo>
                    <a:pt x="0" y="95"/>
                  </a:lnTo>
                  <a:lnTo>
                    <a:pt x="27" y="161"/>
                  </a:lnTo>
                  <a:lnTo>
                    <a:pt x="96" y="190"/>
                  </a:lnTo>
                  <a:lnTo>
                    <a:pt x="164" y="161"/>
                  </a:lnTo>
                  <a:lnTo>
                    <a:pt x="192" y="9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l-PL"/>
            </a:p>
          </p:txBody>
        </p:sp>
        <p:sp>
          <p:nvSpPr>
            <p:cNvPr id="4184" name="Freeform 88">
              <a:extLst>
                <a:ext uri="{FF2B5EF4-FFF2-40B4-BE49-F238E27FC236}">
                  <a16:creationId xmlns:a16="http://schemas.microsoft.com/office/drawing/2014/main" id="{4ACB98EF-DABB-5E18-FE17-5FAB8A14BFA2}"/>
                </a:ext>
              </a:extLst>
            </p:cNvPr>
            <p:cNvSpPr>
              <a:spLocks/>
            </p:cNvSpPr>
            <p:nvPr/>
          </p:nvSpPr>
          <p:spPr bwMode="auto">
            <a:xfrm>
              <a:off x="3869" y="2762"/>
              <a:ext cx="64" cy="64"/>
            </a:xfrm>
            <a:custGeom>
              <a:avLst/>
              <a:gdLst>
                <a:gd name="T0" fmla="*/ 192 w 192"/>
                <a:gd name="T1" fmla="*/ 95 h 190"/>
                <a:gd name="T2" fmla="*/ 164 w 192"/>
                <a:gd name="T3" fmla="*/ 27 h 190"/>
                <a:gd name="T4" fmla="*/ 96 w 192"/>
                <a:gd name="T5" fmla="*/ 0 h 190"/>
                <a:gd name="T6" fmla="*/ 27 w 192"/>
                <a:gd name="T7" fmla="*/ 27 h 190"/>
                <a:gd name="T8" fmla="*/ 0 w 192"/>
                <a:gd name="T9" fmla="*/ 95 h 190"/>
                <a:gd name="T10" fmla="*/ 27 w 192"/>
                <a:gd name="T11" fmla="*/ 161 h 190"/>
                <a:gd name="T12" fmla="*/ 96 w 192"/>
                <a:gd name="T13" fmla="*/ 190 h 190"/>
                <a:gd name="T14" fmla="*/ 164 w 192"/>
                <a:gd name="T15" fmla="*/ 161 h 190"/>
                <a:gd name="T16" fmla="*/ 192 w 192"/>
                <a:gd name="T17" fmla="*/ 95 h 190"/>
                <a:gd name="T18" fmla="*/ 192 w 192"/>
                <a:gd name="T19" fmla="*/ 95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2" h="190">
                  <a:moveTo>
                    <a:pt x="192" y="95"/>
                  </a:moveTo>
                  <a:lnTo>
                    <a:pt x="164" y="27"/>
                  </a:lnTo>
                  <a:lnTo>
                    <a:pt x="96" y="0"/>
                  </a:lnTo>
                  <a:lnTo>
                    <a:pt x="27" y="27"/>
                  </a:lnTo>
                  <a:lnTo>
                    <a:pt x="0" y="95"/>
                  </a:lnTo>
                  <a:lnTo>
                    <a:pt x="27" y="161"/>
                  </a:lnTo>
                  <a:lnTo>
                    <a:pt x="96" y="190"/>
                  </a:lnTo>
                  <a:lnTo>
                    <a:pt x="164" y="161"/>
                  </a:lnTo>
                  <a:lnTo>
                    <a:pt x="192" y="95"/>
                  </a:lnTo>
                  <a:lnTo>
                    <a:pt x="192" y="95"/>
                  </a:lnTo>
                </a:path>
              </a:pathLst>
            </a:custGeom>
            <a:noFill/>
            <a:ln w="476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l-PL"/>
            </a:p>
          </p:txBody>
        </p:sp>
        <p:sp>
          <p:nvSpPr>
            <p:cNvPr id="4185" name="Freeform 89">
              <a:extLst>
                <a:ext uri="{FF2B5EF4-FFF2-40B4-BE49-F238E27FC236}">
                  <a16:creationId xmlns:a16="http://schemas.microsoft.com/office/drawing/2014/main" id="{E9CD49CD-603F-FEF4-23C2-93791409C903}"/>
                </a:ext>
              </a:extLst>
            </p:cNvPr>
            <p:cNvSpPr>
              <a:spLocks/>
            </p:cNvSpPr>
            <p:nvPr/>
          </p:nvSpPr>
          <p:spPr bwMode="auto">
            <a:xfrm>
              <a:off x="3156" y="2154"/>
              <a:ext cx="104" cy="144"/>
            </a:xfrm>
            <a:custGeom>
              <a:avLst/>
              <a:gdLst>
                <a:gd name="T0" fmla="*/ 312 w 312"/>
                <a:gd name="T1" fmla="*/ 216 h 431"/>
                <a:gd name="T2" fmla="*/ 300 w 312"/>
                <a:gd name="T3" fmla="*/ 131 h 431"/>
                <a:gd name="T4" fmla="*/ 266 w 312"/>
                <a:gd name="T5" fmla="*/ 62 h 431"/>
                <a:gd name="T6" fmla="*/ 216 w 312"/>
                <a:gd name="T7" fmla="*/ 16 h 431"/>
                <a:gd name="T8" fmla="*/ 156 w 312"/>
                <a:gd name="T9" fmla="*/ 0 h 431"/>
                <a:gd name="T10" fmla="*/ 95 w 312"/>
                <a:gd name="T11" fmla="*/ 16 h 431"/>
                <a:gd name="T12" fmla="*/ 45 w 312"/>
                <a:gd name="T13" fmla="*/ 62 h 431"/>
                <a:gd name="T14" fmla="*/ 11 w 312"/>
                <a:gd name="T15" fmla="*/ 131 h 431"/>
                <a:gd name="T16" fmla="*/ 0 w 312"/>
                <a:gd name="T17" fmla="*/ 216 h 431"/>
                <a:gd name="T18" fmla="*/ 11 w 312"/>
                <a:gd name="T19" fmla="*/ 299 h 431"/>
                <a:gd name="T20" fmla="*/ 45 w 312"/>
                <a:gd name="T21" fmla="*/ 368 h 431"/>
                <a:gd name="T22" fmla="*/ 95 w 312"/>
                <a:gd name="T23" fmla="*/ 415 h 431"/>
                <a:gd name="T24" fmla="*/ 156 w 312"/>
                <a:gd name="T25" fmla="*/ 431 h 431"/>
                <a:gd name="T26" fmla="*/ 216 w 312"/>
                <a:gd name="T27" fmla="*/ 415 h 431"/>
                <a:gd name="T28" fmla="*/ 266 w 312"/>
                <a:gd name="T29" fmla="*/ 368 h 431"/>
                <a:gd name="T30" fmla="*/ 300 w 312"/>
                <a:gd name="T31" fmla="*/ 299 h 431"/>
                <a:gd name="T32" fmla="*/ 312 w 312"/>
                <a:gd name="T33" fmla="*/ 216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2" h="431">
                  <a:moveTo>
                    <a:pt x="312" y="216"/>
                  </a:moveTo>
                  <a:lnTo>
                    <a:pt x="300" y="131"/>
                  </a:lnTo>
                  <a:lnTo>
                    <a:pt x="266" y="62"/>
                  </a:lnTo>
                  <a:lnTo>
                    <a:pt x="216" y="16"/>
                  </a:lnTo>
                  <a:lnTo>
                    <a:pt x="156" y="0"/>
                  </a:lnTo>
                  <a:lnTo>
                    <a:pt x="95" y="16"/>
                  </a:lnTo>
                  <a:lnTo>
                    <a:pt x="45" y="62"/>
                  </a:lnTo>
                  <a:lnTo>
                    <a:pt x="11" y="131"/>
                  </a:lnTo>
                  <a:lnTo>
                    <a:pt x="0" y="216"/>
                  </a:lnTo>
                  <a:lnTo>
                    <a:pt x="11" y="299"/>
                  </a:lnTo>
                  <a:lnTo>
                    <a:pt x="45" y="368"/>
                  </a:lnTo>
                  <a:lnTo>
                    <a:pt x="95" y="415"/>
                  </a:lnTo>
                  <a:lnTo>
                    <a:pt x="156" y="431"/>
                  </a:lnTo>
                  <a:lnTo>
                    <a:pt x="216" y="415"/>
                  </a:lnTo>
                  <a:lnTo>
                    <a:pt x="266" y="368"/>
                  </a:lnTo>
                  <a:lnTo>
                    <a:pt x="300" y="299"/>
                  </a:lnTo>
                  <a:lnTo>
                    <a:pt x="312" y="21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l-PL"/>
            </a:p>
          </p:txBody>
        </p:sp>
        <p:sp>
          <p:nvSpPr>
            <p:cNvPr id="4186" name="Freeform 90">
              <a:extLst>
                <a:ext uri="{FF2B5EF4-FFF2-40B4-BE49-F238E27FC236}">
                  <a16:creationId xmlns:a16="http://schemas.microsoft.com/office/drawing/2014/main" id="{38508D7E-D688-A83F-FAB5-211C24A235CD}"/>
                </a:ext>
              </a:extLst>
            </p:cNvPr>
            <p:cNvSpPr>
              <a:spLocks/>
            </p:cNvSpPr>
            <p:nvPr/>
          </p:nvSpPr>
          <p:spPr bwMode="auto">
            <a:xfrm>
              <a:off x="3156" y="2154"/>
              <a:ext cx="104" cy="144"/>
            </a:xfrm>
            <a:custGeom>
              <a:avLst/>
              <a:gdLst>
                <a:gd name="T0" fmla="*/ 312 w 312"/>
                <a:gd name="T1" fmla="*/ 216 h 431"/>
                <a:gd name="T2" fmla="*/ 300 w 312"/>
                <a:gd name="T3" fmla="*/ 131 h 431"/>
                <a:gd name="T4" fmla="*/ 266 w 312"/>
                <a:gd name="T5" fmla="*/ 62 h 431"/>
                <a:gd name="T6" fmla="*/ 216 w 312"/>
                <a:gd name="T7" fmla="*/ 16 h 431"/>
                <a:gd name="T8" fmla="*/ 156 w 312"/>
                <a:gd name="T9" fmla="*/ 0 h 431"/>
                <a:gd name="T10" fmla="*/ 95 w 312"/>
                <a:gd name="T11" fmla="*/ 16 h 431"/>
                <a:gd name="T12" fmla="*/ 45 w 312"/>
                <a:gd name="T13" fmla="*/ 62 h 431"/>
                <a:gd name="T14" fmla="*/ 11 w 312"/>
                <a:gd name="T15" fmla="*/ 131 h 431"/>
                <a:gd name="T16" fmla="*/ 0 w 312"/>
                <a:gd name="T17" fmla="*/ 216 h 431"/>
                <a:gd name="T18" fmla="*/ 11 w 312"/>
                <a:gd name="T19" fmla="*/ 299 h 431"/>
                <a:gd name="T20" fmla="*/ 45 w 312"/>
                <a:gd name="T21" fmla="*/ 368 h 431"/>
                <a:gd name="T22" fmla="*/ 95 w 312"/>
                <a:gd name="T23" fmla="*/ 415 h 431"/>
                <a:gd name="T24" fmla="*/ 156 w 312"/>
                <a:gd name="T25" fmla="*/ 431 h 431"/>
                <a:gd name="T26" fmla="*/ 216 w 312"/>
                <a:gd name="T27" fmla="*/ 415 h 431"/>
                <a:gd name="T28" fmla="*/ 266 w 312"/>
                <a:gd name="T29" fmla="*/ 368 h 431"/>
                <a:gd name="T30" fmla="*/ 300 w 312"/>
                <a:gd name="T31" fmla="*/ 299 h 431"/>
                <a:gd name="T32" fmla="*/ 312 w 312"/>
                <a:gd name="T33" fmla="*/ 216 h 431"/>
                <a:gd name="T34" fmla="*/ 312 w 312"/>
                <a:gd name="T35" fmla="*/ 216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12" h="431">
                  <a:moveTo>
                    <a:pt x="312" y="216"/>
                  </a:moveTo>
                  <a:lnTo>
                    <a:pt x="300" y="131"/>
                  </a:lnTo>
                  <a:lnTo>
                    <a:pt x="266" y="62"/>
                  </a:lnTo>
                  <a:lnTo>
                    <a:pt x="216" y="16"/>
                  </a:lnTo>
                  <a:lnTo>
                    <a:pt x="156" y="0"/>
                  </a:lnTo>
                  <a:lnTo>
                    <a:pt x="95" y="16"/>
                  </a:lnTo>
                  <a:lnTo>
                    <a:pt x="45" y="62"/>
                  </a:lnTo>
                  <a:lnTo>
                    <a:pt x="11" y="131"/>
                  </a:lnTo>
                  <a:lnTo>
                    <a:pt x="0" y="216"/>
                  </a:lnTo>
                  <a:lnTo>
                    <a:pt x="11" y="299"/>
                  </a:lnTo>
                  <a:lnTo>
                    <a:pt x="45" y="368"/>
                  </a:lnTo>
                  <a:lnTo>
                    <a:pt x="95" y="415"/>
                  </a:lnTo>
                  <a:lnTo>
                    <a:pt x="156" y="431"/>
                  </a:lnTo>
                  <a:lnTo>
                    <a:pt x="216" y="415"/>
                  </a:lnTo>
                  <a:lnTo>
                    <a:pt x="266" y="368"/>
                  </a:lnTo>
                  <a:lnTo>
                    <a:pt x="300" y="299"/>
                  </a:lnTo>
                  <a:lnTo>
                    <a:pt x="312" y="216"/>
                  </a:lnTo>
                  <a:lnTo>
                    <a:pt x="312" y="216"/>
                  </a:lnTo>
                </a:path>
              </a:pathLst>
            </a:custGeom>
            <a:noFill/>
            <a:ln w="476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l-PL"/>
            </a:p>
          </p:txBody>
        </p:sp>
        <p:sp>
          <p:nvSpPr>
            <p:cNvPr id="4187" name="Freeform 91">
              <a:extLst>
                <a:ext uri="{FF2B5EF4-FFF2-40B4-BE49-F238E27FC236}">
                  <a16:creationId xmlns:a16="http://schemas.microsoft.com/office/drawing/2014/main" id="{310A784D-48B3-77AF-A46E-1390EEF64CE6}"/>
                </a:ext>
              </a:extLst>
            </p:cNvPr>
            <p:cNvSpPr>
              <a:spLocks/>
            </p:cNvSpPr>
            <p:nvPr/>
          </p:nvSpPr>
          <p:spPr bwMode="auto">
            <a:xfrm>
              <a:off x="4117" y="2562"/>
              <a:ext cx="167" cy="120"/>
            </a:xfrm>
            <a:custGeom>
              <a:avLst/>
              <a:gdLst>
                <a:gd name="T0" fmla="*/ 503 w 503"/>
                <a:gd name="T1" fmla="*/ 180 h 360"/>
                <a:gd name="T2" fmla="*/ 483 w 503"/>
                <a:gd name="T3" fmla="*/ 109 h 360"/>
                <a:gd name="T4" fmla="*/ 429 w 503"/>
                <a:gd name="T5" fmla="*/ 52 h 360"/>
                <a:gd name="T6" fmla="*/ 349 w 503"/>
                <a:gd name="T7" fmla="*/ 14 h 360"/>
                <a:gd name="T8" fmla="*/ 251 w 503"/>
                <a:gd name="T9" fmla="*/ 0 h 360"/>
                <a:gd name="T10" fmla="*/ 153 w 503"/>
                <a:gd name="T11" fmla="*/ 14 h 360"/>
                <a:gd name="T12" fmla="*/ 73 w 503"/>
                <a:gd name="T13" fmla="*/ 52 h 360"/>
                <a:gd name="T14" fmla="*/ 19 w 503"/>
                <a:gd name="T15" fmla="*/ 109 h 360"/>
                <a:gd name="T16" fmla="*/ 0 w 503"/>
                <a:gd name="T17" fmla="*/ 180 h 360"/>
                <a:gd name="T18" fmla="*/ 19 w 503"/>
                <a:gd name="T19" fmla="*/ 250 h 360"/>
                <a:gd name="T20" fmla="*/ 73 w 503"/>
                <a:gd name="T21" fmla="*/ 307 h 360"/>
                <a:gd name="T22" fmla="*/ 153 w 503"/>
                <a:gd name="T23" fmla="*/ 345 h 360"/>
                <a:gd name="T24" fmla="*/ 251 w 503"/>
                <a:gd name="T25" fmla="*/ 360 h 360"/>
                <a:gd name="T26" fmla="*/ 349 w 503"/>
                <a:gd name="T27" fmla="*/ 345 h 360"/>
                <a:gd name="T28" fmla="*/ 429 w 503"/>
                <a:gd name="T29" fmla="*/ 307 h 360"/>
                <a:gd name="T30" fmla="*/ 483 w 503"/>
                <a:gd name="T31" fmla="*/ 250 h 360"/>
                <a:gd name="T32" fmla="*/ 503 w 503"/>
                <a:gd name="T33" fmla="*/ 180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3" h="360">
                  <a:moveTo>
                    <a:pt x="503" y="180"/>
                  </a:moveTo>
                  <a:lnTo>
                    <a:pt x="483" y="109"/>
                  </a:lnTo>
                  <a:lnTo>
                    <a:pt x="429" y="52"/>
                  </a:lnTo>
                  <a:lnTo>
                    <a:pt x="349" y="14"/>
                  </a:lnTo>
                  <a:lnTo>
                    <a:pt x="251" y="0"/>
                  </a:lnTo>
                  <a:lnTo>
                    <a:pt x="153" y="14"/>
                  </a:lnTo>
                  <a:lnTo>
                    <a:pt x="73" y="52"/>
                  </a:lnTo>
                  <a:lnTo>
                    <a:pt x="19" y="109"/>
                  </a:lnTo>
                  <a:lnTo>
                    <a:pt x="0" y="180"/>
                  </a:lnTo>
                  <a:lnTo>
                    <a:pt x="19" y="250"/>
                  </a:lnTo>
                  <a:lnTo>
                    <a:pt x="73" y="307"/>
                  </a:lnTo>
                  <a:lnTo>
                    <a:pt x="153" y="345"/>
                  </a:lnTo>
                  <a:lnTo>
                    <a:pt x="251" y="360"/>
                  </a:lnTo>
                  <a:lnTo>
                    <a:pt x="349" y="345"/>
                  </a:lnTo>
                  <a:lnTo>
                    <a:pt x="429" y="307"/>
                  </a:lnTo>
                  <a:lnTo>
                    <a:pt x="483" y="250"/>
                  </a:lnTo>
                  <a:lnTo>
                    <a:pt x="503" y="18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l-PL"/>
            </a:p>
          </p:txBody>
        </p:sp>
        <p:sp>
          <p:nvSpPr>
            <p:cNvPr id="4188" name="Freeform 92">
              <a:extLst>
                <a:ext uri="{FF2B5EF4-FFF2-40B4-BE49-F238E27FC236}">
                  <a16:creationId xmlns:a16="http://schemas.microsoft.com/office/drawing/2014/main" id="{1B6194C1-A26D-2136-7B07-AE5CF2A44633}"/>
                </a:ext>
              </a:extLst>
            </p:cNvPr>
            <p:cNvSpPr>
              <a:spLocks/>
            </p:cNvSpPr>
            <p:nvPr/>
          </p:nvSpPr>
          <p:spPr bwMode="auto">
            <a:xfrm>
              <a:off x="4117" y="2562"/>
              <a:ext cx="167" cy="120"/>
            </a:xfrm>
            <a:custGeom>
              <a:avLst/>
              <a:gdLst>
                <a:gd name="T0" fmla="*/ 503 w 503"/>
                <a:gd name="T1" fmla="*/ 180 h 360"/>
                <a:gd name="T2" fmla="*/ 483 w 503"/>
                <a:gd name="T3" fmla="*/ 109 h 360"/>
                <a:gd name="T4" fmla="*/ 429 w 503"/>
                <a:gd name="T5" fmla="*/ 52 h 360"/>
                <a:gd name="T6" fmla="*/ 349 w 503"/>
                <a:gd name="T7" fmla="*/ 14 h 360"/>
                <a:gd name="T8" fmla="*/ 251 w 503"/>
                <a:gd name="T9" fmla="*/ 0 h 360"/>
                <a:gd name="T10" fmla="*/ 153 w 503"/>
                <a:gd name="T11" fmla="*/ 14 h 360"/>
                <a:gd name="T12" fmla="*/ 73 w 503"/>
                <a:gd name="T13" fmla="*/ 52 h 360"/>
                <a:gd name="T14" fmla="*/ 19 w 503"/>
                <a:gd name="T15" fmla="*/ 109 h 360"/>
                <a:gd name="T16" fmla="*/ 0 w 503"/>
                <a:gd name="T17" fmla="*/ 180 h 360"/>
                <a:gd name="T18" fmla="*/ 19 w 503"/>
                <a:gd name="T19" fmla="*/ 250 h 360"/>
                <a:gd name="T20" fmla="*/ 73 w 503"/>
                <a:gd name="T21" fmla="*/ 307 h 360"/>
                <a:gd name="T22" fmla="*/ 153 w 503"/>
                <a:gd name="T23" fmla="*/ 345 h 360"/>
                <a:gd name="T24" fmla="*/ 251 w 503"/>
                <a:gd name="T25" fmla="*/ 360 h 360"/>
                <a:gd name="T26" fmla="*/ 349 w 503"/>
                <a:gd name="T27" fmla="*/ 345 h 360"/>
                <a:gd name="T28" fmla="*/ 429 w 503"/>
                <a:gd name="T29" fmla="*/ 307 h 360"/>
                <a:gd name="T30" fmla="*/ 483 w 503"/>
                <a:gd name="T31" fmla="*/ 250 h 360"/>
                <a:gd name="T32" fmla="*/ 503 w 503"/>
                <a:gd name="T33" fmla="*/ 180 h 360"/>
                <a:gd name="T34" fmla="*/ 503 w 503"/>
                <a:gd name="T35" fmla="*/ 180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03" h="360">
                  <a:moveTo>
                    <a:pt x="503" y="180"/>
                  </a:moveTo>
                  <a:lnTo>
                    <a:pt x="483" y="109"/>
                  </a:lnTo>
                  <a:lnTo>
                    <a:pt x="429" y="52"/>
                  </a:lnTo>
                  <a:lnTo>
                    <a:pt x="349" y="14"/>
                  </a:lnTo>
                  <a:lnTo>
                    <a:pt x="251" y="0"/>
                  </a:lnTo>
                  <a:lnTo>
                    <a:pt x="153" y="14"/>
                  </a:lnTo>
                  <a:lnTo>
                    <a:pt x="73" y="52"/>
                  </a:lnTo>
                  <a:lnTo>
                    <a:pt x="19" y="109"/>
                  </a:lnTo>
                  <a:lnTo>
                    <a:pt x="0" y="180"/>
                  </a:lnTo>
                  <a:lnTo>
                    <a:pt x="19" y="250"/>
                  </a:lnTo>
                  <a:lnTo>
                    <a:pt x="73" y="307"/>
                  </a:lnTo>
                  <a:lnTo>
                    <a:pt x="153" y="345"/>
                  </a:lnTo>
                  <a:lnTo>
                    <a:pt x="251" y="360"/>
                  </a:lnTo>
                  <a:lnTo>
                    <a:pt x="349" y="345"/>
                  </a:lnTo>
                  <a:lnTo>
                    <a:pt x="429" y="307"/>
                  </a:lnTo>
                  <a:lnTo>
                    <a:pt x="483" y="250"/>
                  </a:lnTo>
                  <a:lnTo>
                    <a:pt x="503" y="180"/>
                  </a:lnTo>
                  <a:lnTo>
                    <a:pt x="503" y="180"/>
                  </a:lnTo>
                </a:path>
              </a:pathLst>
            </a:custGeom>
            <a:noFill/>
            <a:ln w="476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l-PL"/>
            </a:p>
          </p:txBody>
        </p:sp>
        <p:sp>
          <p:nvSpPr>
            <p:cNvPr id="4189" name="Freeform 93">
              <a:extLst>
                <a:ext uri="{FF2B5EF4-FFF2-40B4-BE49-F238E27FC236}">
                  <a16:creationId xmlns:a16="http://schemas.microsoft.com/office/drawing/2014/main" id="{8777F35B-0F9E-191C-F68B-0B96B3FA8997}"/>
                </a:ext>
              </a:extLst>
            </p:cNvPr>
            <p:cNvSpPr>
              <a:spLocks/>
            </p:cNvSpPr>
            <p:nvPr/>
          </p:nvSpPr>
          <p:spPr bwMode="auto">
            <a:xfrm>
              <a:off x="3597" y="1923"/>
              <a:ext cx="112" cy="120"/>
            </a:xfrm>
            <a:custGeom>
              <a:avLst/>
              <a:gdLst>
                <a:gd name="T0" fmla="*/ 336 w 336"/>
                <a:gd name="T1" fmla="*/ 179 h 359"/>
                <a:gd name="T2" fmla="*/ 322 w 336"/>
                <a:gd name="T3" fmla="*/ 108 h 359"/>
                <a:gd name="T4" fmla="*/ 286 w 336"/>
                <a:gd name="T5" fmla="*/ 51 h 359"/>
                <a:gd name="T6" fmla="*/ 232 w 336"/>
                <a:gd name="T7" fmla="*/ 13 h 359"/>
                <a:gd name="T8" fmla="*/ 168 w 336"/>
                <a:gd name="T9" fmla="*/ 0 h 359"/>
                <a:gd name="T10" fmla="*/ 102 w 336"/>
                <a:gd name="T11" fmla="*/ 13 h 359"/>
                <a:gd name="T12" fmla="*/ 48 w 336"/>
                <a:gd name="T13" fmla="*/ 51 h 359"/>
                <a:gd name="T14" fmla="*/ 12 w 336"/>
                <a:gd name="T15" fmla="*/ 108 h 359"/>
                <a:gd name="T16" fmla="*/ 0 w 336"/>
                <a:gd name="T17" fmla="*/ 179 h 359"/>
                <a:gd name="T18" fmla="*/ 12 w 336"/>
                <a:gd name="T19" fmla="*/ 249 h 359"/>
                <a:gd name="T20" fmla="*/ 48 w 336"/>
                <a:gd name="T21" fmla="*/ 306 h 359"/>
                <a:gd name="T22" fmla="*/ 102 w 336"/>
                <a:gd name="T23" fmla="*/ 344 h 359"/>
                <a:gd name="T24" fmla="*/ 168 w 336"/>
                <a:gd name="T25" fmla="*/ 359 h 359"/>
                <a:gd name="T26" fmla="*/ 232 w 336"/>
                <a:gd name="T27" fmla="*/ 344 h 359"/>
                <a:gd name="T28" fmla="*/ 286 w 336"/>
                <a:gd name="T29" fmla="*/ 306 h 359"/>
                <a:gd name="T30" fmla="*/ 322 w 336"/>
                <a:gd name="T31" fmla="*/ 249 h 359"/>
                <a:gd name="T32" fmla="*/ 336 w 336"/>
                <a:gd name="T33" fmla="*/ 179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6" h="359">
                  <a:moveTo>
                    <a:pt x="336" y="179"/>
                  </a:moveTo>
                  <a:lnTo>
                    <a:pt x="322" y="108"/>
                  </a:lnTo>
                  <a:lnTo>
                    <a:pt x="286" y="51"/>
                  </a:lnTo>
                  <a:lnTo>
                    <a:pt x="232" y="13"/>
                  </a:lnTo>
                  <a:lnTo>
                    <a:pt x="168" y="0"/>
                  </a:lnTo>
                  <a:lnTo>
                    <a:pt x="102" y="13"/>
                  </a:lnTo>
                  <a:lnTo>
                    <a:pt x="48" y="51"/>
                  </a:lnTo>
                  <a:lnTo>
                    <a:pt x="12" y="108"/>
                  </a:lnTo>
                  <a:lnTo>
                    <a:pt x="0" y="179"/>
                  </a:lnTo>
                  <a:lnTo>
                    <a:pt x="12" y="249"/>
                  </a:lnTo>
                  <a:lnTo>
                    <a:pt x="48" y="306"/>
                  </a:lnTo>
                  <a:lnTo>
                    <a:pt x="102" y="344"/>
                  </a:lnTo>
                  <a:lnTo>
                    <a:pt x="168" y="359"/>
                  </a:lnTo>
                  <a:lnTo>
                    <a:pt x="232" y="344"/>
                  </a:lnTo>
                  <a:lnTo>
                    <a:pt x="286" y="306"/>
                  </a:lnTo>
                  <a:lnTo>
                    <a:pt x="322" y="249"/>
                  </a:lnTo>
                  <a:lnTo>
                    <a:pt x="336" y="17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l-PL"/>
            </a:p>
          </p:txBody>
        </p:sp>
        <p:sp>
          <p:nvSpPr>
            <p:cNvPr id="4190" name="Freeform 94">
              <a:extLst>
                <a:ext uri="{FF2B5EF4-FFF2-40B4-BE49-F238E27FC236}">
                  <a16:creationId xmlns:a16="http://schemas.microsoft.com/office/drawing/2014/main" id="{4FA2E555-82FE-1707-8B58-BA5ABA364EB6}"/>
                </a:ext>
              </a:extLst>
            </p:cNvPr>
            <p:cNvSpPr>
              <a:spLocks/>
            </p:cNvSpPr>
            <p:nvPr/>
          </p:nvSpPr>
          <p:spPr bwMode="auto">
            <a:xfrm>
              <a:off x="3597" y="1923"/>
              <a:ext cx="112" cy="120"/>
            </a:xfrm>
            <a:custGeom>
              <a:avLst/>
              <a:gdLst>
                <a:gd name="T0" fmla="*/ 336 w 336"/>
                <a:gd name="T1" fmla="*/ 179 h 359"/>
                <a:gd name="T2" fmla="*/ 322 w 336"/>
                <a:gd name="T3" fmla="*/ 108 h 359"/>
                <a:gd name="T4" fmla="*/ 286 w 336"/>
                <a:gd name="T5" fmla="*/ 51 h 359"/>
                <a:gd name="T6" fmla="*/ 232 w 336"/>
                <a:gd name="T7" fmla="*/ 13 h 359"/>
                <a:gd name="T8" fmla="*/ 168 w 336"/>
                <a:gd name="T9" fmla="*/ 0 h 359"/>
                <a:gd name="T10" fmla="*/ 102 w 336"/>
                <a:gd name="T11" fmla="*/ 13 h 359"/>
                <a:gd name="T12" fmla="*/ 48 w 336"/>
                <a:gd name="T13" fmla="*/ 51 h 359"/>
                <a:gd name="T14" fmla="*/ 12 w 336"/>
                <a:gd name="T15" fmla="*/ 108 h 359"/>
                <a:gd name="T16" fmla="*/ 0 w 336"/>
                <a:gd name="T17" fmla="*/ 179 h 359"/>
                <a:gd name="T18" fmla="*/ 12 w 336"/>
                <a:gd name="T19" fmla="*/ 249 h 359"/>
                <a:gd name="T20" fmla="*/ 48 w 336"/>
                <a:gd name="T21" fmla="*/ 306 h 359"/>
                <a:gd name="T22" fmla="*/ 102 w 336"/>
                <a:gd name="T23" fmla="*/ 344 h 359"/>
                <a:gd name="T24" fmla="*/ 168 w 336"/>
                <a:gd name="T25" fmla="*/ 359 h 359"/>
                <a:gd name="T26" fmla="*/ 232 w 336"/>
                <a:gd name="T27" fmla="*/ 344 h 359"/>
                <a:gd name="T28" fmla="*/ 286 w 336"/>
                <a:gd name="T29" fmla="*/ 306 h 359"/>
                <a:gd name="T30" fmla="*/ 322 w 336"/>
                <a:gd name="T31" fmla="*/ 249 h 359"/>
                <a:gd name="T32" fmla="*/ 336 w 336"/>
                <a:gd name="T33" fmla="*/ 179 h 359"/>
                <a:gd name="T34" fmla="*/ 336 w 336"/>
                <a:gd name="T35" fmla="*/ 179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36" h="359">
                  <a:moveTo>
                    <a:pt x="336" y="179"/>
                  </a:moveTo>
                  <a:lnTo>
                    <a:pt x="322" y="108"/>
                  </a:lnTo>
                  <a:lnTo>
                    <a:pt x="286" y="51"/>
                  </a:lnTo>
                  <a:lnTo>
                    <a:pt x="232" y="13"/>
                  </a:lnTo>
                  <a:lnTo>
                    <a:pt x="168" y="0"/>
                  </a:lnTo>
                  <a:lnTo>
                    <a:pt x="102" y="13"/>
                  </a:lnTo>
                  <a:lnTo>
                    <a:pt x="48" y="51"/>
                  </a:lnTo>
                  <a:lnTo>
                    <a:pt x="12" y="108"/>
                  </a:lnTo>
                  <a:lnTo>
                    <a:pt x="0" y="179"/>
                  </a:lnTo>
                  <a:lnTo>
                    <a:pt x="12" y="249"/>
                  </a:lnTo>
                  <a:lnTo>
                    <a:pt x="48" y="306"/>
                  </a:lnTo>
                  <a:lnTo>
                    <a:pt x="102" y="344"/>
                  </a:lnTo>
                  <a:lnTo>
                    <a:pt x="168" y="359"/>
                  </a:lnTo>
                  <a:lnTo>
                    <a:pt x="232" y="344"/>
                  </a:lnTo>
                  <a:lnTo>
                    <a:pt x="286" y="306"/>
                  </a:lnTo>
                  <a:lnTo>
                    <a:pt x="322" y="249"/>
                  </a:lnTo>
                  <a:lnTo>
                    <a:pt x="336" y="179"/>
                  </a:lnTo>
                  <a:lnTo>
                    <a:pt x="336" y="179"/>
                  </a:lnTo>
                </a:path>
              </a:pathLst>
            </a:custGeom>
            <a:noFill/>
            <a:ln w="476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l-PL"/>
            </a:p>
          </p:txBody>
        </p:sp>
        <p:sp>
          <p:nvSpPr>
            <p:cNvPr id="4191" name="Freeform 95">
              <a:extLst>
                <a:ext uri="{FF2B5EF4-FFF2-40B4-BE49-F238E27FC236}">
                  <a16:creationId xmlns:a16="http://schemas.microsoft.com/office/drawing/2014/main" id="{5AF272EA-D432-4C1B-1345-BE2919BDB465}"/>
                </a:ext>
              </a:extLst>
            </p:cNvPr>
            <p:cNvSpPr>
              <a:spLocks/>
            </p:cNvSpPr>
            <p:nvPr/>
          </p:nvSpPr>
          <p:spPr bwMode="auto">
            <a:xfrm>
              <a:off x="4301" y="2674"/>
              <a:ext cx="64" cy="64"/>
            </a:xfrm>
            <a:custGeom>
              <a:avLst/>
              <a:gdLst>
                <a:gd name="T0" fmla="*/ 192 w 192"/>
                <a:gd name="T1" fmla="*/ 96 h 191"/>
                <a:gd name="T2" fmla="*/ 163 w 192"/>
                <a:gd name="T3" fmla="*/ 28 h 191"/>
                <a:gd name="T4" fmla="*/ 96 w 192"/>
                <a:gd name="T5" fmla="*/ 0 h 191"/>
                <a:gd name="T6" fmla="*/ 27 w 192"/>
                <a:gd name="T7" fmla="*/ 28 h 191"/>
                <a:gd name="T8" fmla="*/ 0 w 192"/>
                <a:gd name="T9" fmla="*/ 96 h 191"/>
                <a:gd name="T10" fmla="*/ 27 w 192"/>
                <a:gd name="T11" fmla="*/ 162 h 191"/>
                <a:gd name="T12" fmla="*/ 96 w 192"/>
                <a:gd name="T13" fmla="*/ 191 h 191"/>
                <a:gd name="T14" fmla="*/ 163 w 192"/>
                <a:gd name="T15" fmla="*/ 162 h 191"/>
                <a:gd name="T16" fmla="*/ 192 w 192"/>
                <a:gd name="T17" fmla="*/ 96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2" h="191">
                  <a:moveTo>
                    <a:pt x="192" y="96"/>
                  </a:moveTo>
                  <a:lnTo>
                    <a:pt x="163" y="28"/>
                  </a:lnTo>
                  <a:lnTo>
                    <a:pt x="96" y="0"/>
                  </a:lnTo>
                  <a:lnTo>
                    <a:pt x="27" y="28"/>
                  </a:lnTo>
                  <a:lnTo>
                    <a:pt x="0" y="96"/>
                  </a:lnTo>
                  <a:lnTo>
                    <a:pt x="27" y="162"/>
                  </a:lnTo>
                  <a:lnTo>
                    <a:pt x="96" y="191"/>
                  </a:lnTo>
                  <a:lnTo>
                    <a:pt x="163" y="162"/>
                  </a:lnTo>
                  <a:lnTo>
                    <a:pt x="192" y="9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l-PL"/>
            </a:p>
          </p:txBody>
        </p:sp>
        <p:sp>
          <p:nvSpPr>
            <p:cNvPr id="4192" name="Freeform 96">
              <a:extLst>
                <a:ext uri="{FF2B5EF4-FFF2-40B4-BE49-F238E27FC236}">
                  <a16:creationId xmlns:a16="http://schemas.microsoft.com/office/drawing/2014/main" id="{AA58EE96-6CB7-8248-A140-820FA5FC7502}"/>
                </a:ext>
              </a:extLst>
            </p:cNvPr>
            <p:cNvSpPr>
              <a:spLocks/>
            </p:cNvSpPr>
            <p:nvPr/>
          </p:nvSpPr>
          <p:spPr bwMode="auto">
            <a:xfrm>
              <a:off x="4301" y="2674"/>
              <a:ext cx="64" cy="64"/>
            </a:xfrm>
            <a:custGeom>
              <a:avLst/>
              <a:gdLst>
                <a:gd name="T0" fmla="*/ 192 w 192"/>
                <a:gd name="T1" fmla="*/ 96 h 191"/>
                <a:gd name="T2" fmla="*/ 163 w 192"/>
                <a:gd name="T3" fmla="*/ 28 h 191"/>
                <a:gd name="T4" fmla="*/ 96 w 192"/>
                <a:gd name="T5" fmla="*/ 0 h 191"/>
                <a:gd name="T6" fmla="*/ 27 w 192"/>
                <a:gd name="T7" fmla="*/ 28 h 191"/>
                <a:gd name="T8" fmla="*/ 0 w 192"/>
                <a:gd name="T9" fmla="*/ 96 h 191"/>
                <a:gd name="T10" fmla="*/ 27 w 192"/>
                <a:gd name="T11" fmla="*/ 162 h 191"/>
                <a:gd name="T12" fmla="*/ 96 w 192"/>
                <a:gd name="T13" fmla="*/ 191 h 191"/>
                <a:gd name="T14" fmla="*/ 163 w 192"/>
                <a:gd name="T15" fmla="*/ 162 h 191"/>
                <a:gd name="T16" fmla="*/ 192 w 192"/>
                <a:gd name="T17" fmla="*/ 96 h 191"/>
                <a:gd name="T18" fmla="*/ 192 w 192"/>
                <a:gd name="T19" fmla="*/ 96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2" h="191">
                  <a:moveTo>
                    <a:pt x="192" y="96"/>
                  </a:moveTo>
                  <a:lnTo>
                    <a:pt x="163" y="28"/>
                  </a:lnTo>
                  <a:lnTo>
                    <a:pt x="96" y="0"/>
                  </a:lnTo>
                  <a:lnTo>
                    <a:pt x="27" y="28"/>
                  </a:lnTo>
                  <a:lnTo>
                    <a:pt x="0" y="96"/>
                  </a:lnTo>
                  <a:lnTo>
                    <a:pt x="27" y="162"/>
                  </a:lnTo>
                  <a:lnTo>
                    <a:pt x="96" y="191"/>
                  </a:lnTo>
                  <a:lnTo>
                    <a:pt x="163" y="162"/>
                  </a:lnTo>
                  <a:lnTo>
                    <a:pt x="192" y="96"/>
                  </a:lnTo>
                  <a:lnTo>
                    <a:pt x="192" y="96"/>
                  </a:lnTo>
                </a:path>
              </a:pathLst>
            </a:custGeom>
            <a:noFill/>
            <a:ln w="476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pl-PL"/>
            </a:p>
          </p:txBody>
        </p:sp>
      </p:grpSp>
      <p:grpSp>
        <p:nvGrpSpPr>
          <p:cNvPr id="4193" name="Group 97">
            <a:extLst>
              <a:ext uri="{FF2B5EF4-FFF2-40B4-BE49-F238E27FC236}">
                <a16:creationId xmlns:a16="http://schemas.microsoft.com/office/drawing/2014/main" id="{964A9617-F275-1935-1D33-55F96CD807CB}"/>
              </a:ext>
            </a:extLst>
          </p:cNvPr>
          <p:cNvGrpSpPr>
            <a:grpSpLocks/>
          </p:cNvGrpSpPr>
          <p:nvPr/>
        </p:nvGrpSpPr>
        <p:grpSpPr bwMode="auto">
          <a:xfrm>
            <a:off x="7848600" y="609601"/>
            <a:ext cx="2046288" cy="1457325"/>
            <a:chOff x="4020" y="844"/>
            <a:chExt cx="1289" cy="918"/>
          </a:xfrm>
        </p:grpSpPr>
        <p:sp>
          <p:nvSpPr>
            <p:cNvPr id="4194" name="Freeform 98">
              <a:extLst>
                <a:ext uri="{FF2B5EF4-FFF2-40B4-BE49-F238E27FC236}">
                  <a16:creationId xmlns:a16="http://schemas.microsoft.com/office/drawing/2014/main" id="{08C45692-C76C-A31E-B878-3C3864884CA2}"/>
                </a:ext>
              </a:extLst>
            </p:cNvPr>
            <p:cNvSpPr>
              <a:spLocks/>
            </p:cNvSpPr>
            <p:nvPr/>
          </p:nvSpPr>
          <p:spPr bwMode="auto">
            <a:xfrm>
              <a:off x="4160" y="960"/>
              <a:ext cx="449" cy="321"/>
            </a:xfrm>
            <a:custGeom>
              <a:avLst/>
              <a:gdLst>
                <a:gd name="T0" fmla="*/ 63 w 1347"/>
                <a:gd name="T1" fmla="*/ 490 h 965"/>
                <a:gd name="T2" fmla="*/ 14 w 1347"/>
                <a:gd name="T3" fmla="*/ 589 h 965"/>
                <a:gd name="T4" fmla="*/ 0 w 1347"/>
                <a:gd name="T5" fmla="*/ 675 h 965"/>
                <a:gd name="T6" fmla="*/ 27 w 1347"/>
                <a:gd name="T7" fmla="*/ 749 h 965"/>
                <a:gd name="T8" fmla="*/ 103 w 1347"/>
                <a:gd name="T9" fmla="*/ 817 h 965"/>
                <a:gd name="T10" fmla="*/ 245 w 1347"/>
                <a:gd name="T11" fmla="*/ 886 h 965"/>
                <a:gd name="T12" fmla="*/ 399 w 1347"/>
                <a:gd name="T13" fmla="*/ 935 h 965"/>
                <a:gd name="T14" fmla="*/ 560 w 1347"/>
                <a:gd name="T15" fmla="*/ 960 h 965"/>
                <a:gd name="T16" fmla="*/ 724 w 1347"/>
                <a:gd name="T17" fmla="*/ 965 h 965"/>
                <a:gd name="T18" fmla="*/ 883 w 1347"/>
                <a:gd name="T19" fmla="*/ 944 h 965"/>
                <a:gd name="T20" fmla="*/ 1033 w 1347"/>
                <a:gd name="T21" fmla="*/ 903 h 965"/>
                <a:gd name="T22" fmla="*/ 1170 w 1347"/>
                <a:gd name="T23" fmla="*/ 840 h 965"/>
                <a:gd name="T24" fmla="*/ 1288 w 1347"/>
                <a:gd name="T25" fmla="*/ 756 h 965"/>
                <a:gd name="T26" fmla="*/ 1326 w 1347"/>
                <a:gd name="T27" fmla="*/ 712 h 965"/>
                <a:gd name="T28" fmla="*/ 1345 w 1347"/>
                <a:gd name="T29" fmla="*/ 670 h 965"/>
                <a:gd name="T30" fmla="*/ 1347 w 1347"/>
                <a:gd name="T31" fmla="*/ 627 h 965"/>
                <a:gd name="T32" fmla="*/ 1335 w 1347"/>
                <a:gd name="T33" fmla="*/ 583 h 965"/>
                <a:gd name="T34" fmla="*/ 1279 w 1347"/>
                <a:gd name="T35" fmla="*/ 479 h 965"/>
                <a:gd name="T36" fmla="*/ 1206 w 1347"/>
                <a:gd name="T37" fmla="*/ 341 h 965"/>
                <a:gd name="T38" fmla="*/ 1156 w 1347"/>
                <a:gd name="T39" fmla="*/ 213 h 965"/>
                <a:gd name="T40" fmla="*/ 1119 w 1347"/>
                <a:gd name="T41" fmla="*/ 117 h 965"/>
                <a:gd name="T42" fmla="*/ 1063 w 1347"/>
                <a:gd name="T43" fmla="*/ 50 h 965"/>
                <a:gd name="T44" fmla="*/ 962 w 1347"/>
                <a:gd name="T45" fmla="*/ 13 h 965"/>
                <a:gd name="T46" fmla="*/ 819 w 1347"/>
                <a:gd name="T47" fmla="*/ 0 h 965"/>
                <a:gd name="T48" fmla="*/ 686 w 1347"/>
                <a:gd name="T49" fmla="*/ 10 h 965"/>
                <a:gd name="T50" fmla="*/ 562 w 1347"/>
                <a:gd name="T51" fmla="*/ 43 h 965"/>
                <a:gd name="T52" fmla="*/ 447 w 1347"/>
                <a:gd name="T53" fmla="*/ 95 h 965"/>
                <a:gd name="T54" fmla="*/ 340 w 1347"/>
                <a:gd name="T55" fmla="*/ 166 h 965"/>
                <a:gd name="T56" fmla="*/ 241 w 1347"/>
                <a:gd name="T57" fmla="*/ 256 h 965"/>
                <a:gd name="T58" fmla="*/ 149 w 1347"/>
                <a:gd name="T59" fmla="*/ 364 h 965"/>
                <a:gd name="T60" fmla="*/ 63 w 1347"/>
                <a:gd name="T61" fmla="*/ 490 h 965"/>
                <a:gd name="T62" fmla="*/ 63 w 1347"/>
                <a:gd name="T63" fmla="*/ 490 h 9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47" h="965">
                  <a:moveTo>
                    <a:pt x="63" y="490"/>
                  </a:moveTo>
                  <a:lnTo>
                    <a:pt x="14" y="589"/>
                  </a:lnTo>
                  <a:lnTo>
                    <a:pt x="0" y="675"/>
                  </a:lnTo>
                  <a:lnTo>
                    <a:pt x="27" y="749"/>
                  </a:lnTo>
                  <a:lnTo>
                    <a:pt x="103" y="817"/>
                  </a:lnTo>
                  <a:lnTo>
                    <a:pt x="245" y="886"/>
                  </a:lnTo>
                  <a:lnTo>
                    <a:pt x="399" y="935"/>
                  </a:lnTo>
                  <a:lnTo>
                    <a:pt x="560" y="960"/>
                  </a:lnTo>
                  <a:lnTo>
                    <a:pt x="724" y="965"/>
                  </a:lnTo>
                  <a:lnTo>
                    <a:pt x="883" y="944"/>
                  </a:lnTo>
                  <a:lnTo>
                    <a:pt x="1033" y="903"/>
                  </a:lnTo>
                  <a:lnTo>
                    <a:pt x="1170" y="840"/>
                  </a:lnTo>
                  <a:lnTo>
                    <a:pt x="1288" y="756"/>
                  </a:lnTo>
                  <a:lnTo>
                    <a:pt x="1326" y="712"/>
                  </a:lnTo>
                  <a:lnTo>
                    <a:pt x="1345" y="670"/>
                  </a:lnTo>
                  <a:lnTo>
                    <a:pt x="1347" y="627"/>
                  </a:lnTo>
                  <a:lnTo>
                    <a:pt x="1335" y="583"/>
                  </a:lnTo>
                  <a:lnTo>
                    <a:pt x="1279" y="479"/>
                  </a:lnTo>
                  <a:lnTo>
                    <a:pt x="1206" y="341"/>
                  </a:lnTo>
                  <a:lnTo>
                    <a:pt x="1156" y="213"/>
                  </a:lnTo>
                  <a:lnTo>
                    <a:pt x="1119" y="117"/>
                  </a:lnTo>
                  <a:lnTo>
                    <a:pt x="1063" y="50"/>
                  </a:lnTo>
                  <a:lnTo>
                    <a:pt x="962" y="13"/>
                  </a:lnTo>
                  <a:lnTo>
                    <a:pt x="819" y="0"/>
                  </a:lnTo>
                  <a:lnTo>
                    <a:pt x="686" y="10"/>
                  </a:lnTo>
                  <a:lnTo>
                    <a:pt x="562" y="43"/>
                  </a:lnTo>
                  <a:lnTo>
                    <a:pt x="447" y="95"/>
                  </a:lnTo>
                  <a:lnTo>
                    <a:pt x="340" y="166"/>
                  </a:lnTo>
                  <a:lnTo>
                    <a:pt x="241" y="256"/>
                  </a:lnTo>
                  <a:lnTo>
                    <a:pt x="149" y="364"/>
                  </a:lnTo>
                  <a:lnTo>
                    <a:pt x="63" y="490"/>
                  </a:lnTo>
                  <a:lnTo>
                    <a:pt x="63" y="490"/>
                  </a:lnTo>
                </a:path>
              </a:pathLst>
            </a:custGeom>
            <a:solidFill>
              <a:schemeClr val="tx1"/>
            </a:solidFill>
            <a:ln w="47625">
              <a:solidFill>
                <a:srgbClr val="000000"/>
              </a:solidFill>
              <a:prstDash val="solid"/>
              <a:round/>
              <a:headEnd/>
              <a:tailEnd/>
            </a:ln>
          </p:spPr>
          <p:txBody>
            <a:bodyPr/>
            <a:lstStyle/>
            <a:p>
              <a:endParaRPr lang="pl-PL"/>
            </a:p>
          </p:txBody>
        </p:sp>
        <p:sp>
          <p:nvSpPr>
            <p:cNvPr id="4195" name="Freeform 99">
              <a:extLst>
                <a:ext uri="{FF2B5EF4-FFF2-40B4-BE49-F238E27FC236}">
                  <a16:creationId xmlns:a16="http://schemas.microsoft.com/office/drawing/2014/main" id="{632B8F94-D1A3-6FA4-49F6-BD5C72286281}"/>
                </a:ext>
              </a:extLst>
            </p:cNvPr>
            <p:cNvSpPr>
              <a:spLocks/>
            </p:cNvSpPr>
            <p:nvPr/>
          </p:nvSpPr>
          <p:spPr bwMode="auto">
            <a:xfrm>
              <a:off x="4020" y="1216"/>
              <a:ext cx="343" cy="366"/>
            </a:xfrm>
            <a:custGeom>
              <a:avLst/>
              <a:gdLst>
                <a:gd name="T0" fmla="*/ 491 w 1031"/>
                <a:gd name="T1" fmla="*/ 0 h 1098"/>
                <a:gd name="T2" fmla="*/ 551 w 1031"/>
                <a:gd name="T3" fmla="*/ 12 h 1098"/>
                <a:gd name="T4" fmla="*/ 613 w 1031"/>
                <a:gd name="T5" fmla="*/ 41 h 1098"/>
                <a:gd name="T6" fmla="*/ 675 w 1031"/>
                <a:gd name="T7" fmla="*/ 87 h 1098"/>
                <a:gd name="T8" fmla="*/ 736 w 1031"/>
                <a:gd name="T9" fmla="*/ 145 h 1098"/>
                <a:gd name="T10" fmla="*/ 793 w 1031"/>
                <a:gd name="T11" fmla="*/ 215 h 1098"/>
                <a:gd name="T12" fmla="*/ 847 w 1031"/>
                <a:gd name="T13" fmla="*/ 293 h 1098"/>
                <a:gd name="T14" fmla="*/ 896 w 1031"/>
                <a:gd name="T15" fmla="*/ 377 h 1098"/>
                <a:gd name="T16" fmla="*/ 940 w 1031"/>
                <a:gd name="T17" fmla="*/ 467 h 1098"/>
                <a:gd name="T18" fmla="*/ 976 w 1031"/>
                <a:gd name="T19" fmla="*/ 558 h 1098"/>
                <a:gd name="T20" fmla="*/ 1003 w 1031"/>
                <a:gd name="T21" fmla="*/ 649 h 1098"/>
                <a:gd name="T22" fmla="*/ 1022 w 1031"/>
                <a:gd name="T23" fmla="*/ 738 h 1098"/>
                <a:gd name="T24" fmla="*/ 1031 w 1031"/>
                <a:gd name="T25" fmla="*/ 823 h 1098"/>
                <a:gd name="T26" fmla="*/ 1027 w 1031"/>
                <a:gd name="T27" fmla="*/ 900 h 1098"/>
                <a:gd name="T28" fmla="*/ 1012 w 1031"/>
                <a:gd name="T29" fmla="*/ 968 h 1098"/>
                <a:gd name="T30" fmla="*/ 982 w 1031"/>
                <a:gd name="T31" fmla="*/ 1025 h 1098"/>
                <a:gd name="T32" fmla="*/ 940 w 1031"/>
                <a:gd name="T33" fmla="*/ 1070 h 1098"/>
                <a:gd name="T34" fmla="*/ 857 w 1031"/>
                <a:gd name="T35" fmla="*/ 1098 h 1098"/>
                <a:gd name="T36" fmla="*/ 753 w 1031"/>
                <a:gd name="T37" fmla="*/ 1094 h 1098"/>
                <a:gd name="T38" fmla="*/ 631 w 1031"/>
                <a:gd name="T39" fmla="*/ 1067 h 1098"/>
                <a:gd name="T40" fmla="*/ 499 w 1031"/>
                <a:gd name="T41" fmla="*/ 1022 h 1098"/>
                <a:gd name="T42" fmla="*/ 364 w 1031"/>
                <a:gd name="T43" fmla="*/ 969 h 1098"/>
                <a:gd name="T44" fmla="*/ 232 w 1031"/>
                <a:gd name="T45" fmla="*/ 914 h 1098"/>
                <a:gd name="T46" fmla="*/ 107 w 1031"/>
                <a:gd name="T47" fmla="*/ 866 h 1098"/>
                <a:gd name="T48" fmla="*/ 0 w 1031"/>
                <a:gd name="T49" fmla="*/ 832 h 1098"/>
                <a:gd name="T50" fmla="*/ 49 w 1031"/>
                <a:gd name="T51" fmla="*/ 729 h 1098"/>
                <a:gd name="T52" fmla="*/ 96 w 1031"/>
                <a:gd name="T53" fmla="*/ 604 h 1098"/>
                <a:gd name="T54" fmla="*/ 145 w 1031"/>
                <a:gd name="T55" fmla="*/ 465 h 1098"/>
                <a:gd name="T56" fmla="*/ 197 w 1031"/>
                <a:gd name="T57" fmla="*/ 326 h 1098"/>
                <a:gd name="T58" fmla="*/ 256 w 1031"/>
                <a:gd name="T59" fmla="*/ 199 h 1098"/>
                <a:gd name="T60" fmla="*/ 321 w 1031"/>
                <a:gd name="T61" fmla="*/ 93 h 1098"/>
                <a:gd name="T62" fmla="*/ 399 w 1031"/>
                <a:gd name="T63" fmla="*/ 23 h 1098"/>
                <a:gd name="T64" fmla="*/ 491 w 1031"/>
                <a:gd name="T65" fmla="*/ 0 h 1098"/>
                <a:gd name="T66" fmla="*/ 491 w 1031"/>
                <a:gd name="T67" fmla="*/ 0 h 10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031" h="1098">
                  <a:moveTo>
                    <a:pt x="491" y="0"/>
                  </a:moveTo>
                  <a:lnTo>
                    <a:pt x="551" y="12"/>
                  </a:lnTo>
                  <a:lnTo>
                    <a:pt x="613" y="41"/>
                  </a:lnTo>
                  <a:lnTo>
                    <a:pt x="675" y="87"/>
                  </a:lnTo>
                  <a:lnTo>
                    <a:pt x="736" y="145"/>
                  </a:lnTo>
                  <a:lnTo>
                    <a:pt x="793" y="215"/>
                  </a:lnTo>
                  <a:lnTo>
                    <a:pt x="847" y="293"/>
                  </a:lnTo>
                  <a:lnTo>
                    <a:pt x="896" y="377"/>
                  </a:lnTo>
                  <a:lnTo>
                    <a:pt x="940" y="467"/>
                  </a:lnTo>
                  <a:lnTo>
                    <a:pt x="976" y="558"/>
                  </a:lnTo>
                  <a:lnTo>
                    <a:pt x="1003" y="649"/>
                  </a:lnTo>
                  <a:lnTo>
                    <a:pt x="1022" y="738"/>
                  </a:lnTo>
                  <a:lnTo>
                    <a:pt x="1031" y="823"/>
                  </a:lnTo>
                  <a:lnTo>
                    <a:pt x="1027" y="900"/>
                  </a:lnTo>
                  <a:lnTo>
                    <a:pt x="1012" y="968"/>
                  </a:lnTo>
                  <a:lnTo>
                    <a:pt x="982" y="1025"/>
                  </a:lnTo>
                  <a:lnTo>
                    <a:pt x="940" y="1070"/>
                  </a:lnTo>
                  <a:lnTo>
                    <a:pt x="857" y="1098"/>
                  </a:lnTo>
                  <a:lnTo>
                    <a:pt x="753" y="1094"/>
                  </a:lnTo>
                  <a:lnTo>
                    <a:pt x="631" y="1067"/>
                  </a:lnTo>
                  <a:lnTo>
                    <a:pt x="499" y="1022"/>
                  </a:lnTo>
                  <a:lnTo>
                    <a:pt x="364" y="969"/>
                  </a:lnTo>
                  <a:lnTo>
                    <a:pt x="232" y="914"/>
                  </a:lnTo>
                  <a:lnTo>
                    <a:pt x="107" y="866"/>
                  </a:lnTo>
                  <a:lnTo>
                    <a:pt x="0" y="832"/>
                  </a:lnTo>
                  <a:lnTo>
                    <a:pt x="49" y="729"/>
                  </a:lnTo>
                  <a:lnTo>
                    <a:pt x="96" y="604"/>
                  </a:lnTo>
                  <a:lnTo>
                    <a:pt x="145" y="465"/>
                  </a:lnTo>
                  <a:lnTo>
                    <a:pt x="197" y="326"/>
                  </a:lnTo>
                  <a:lnTo>
                    <a:pt x="256" y="199"/>
                  </a:lnTo>
                  <a:lnTo>
                    <a:pt x="321" y="93"/>
                  </a:lnTo>
                  <a:lnTo>
                    <a:pt x="399" y="23"/>
                  </a:lnTo>
                  <a:lnTo>
                    <a:pt x="491" y="0"/>
                  </a:lnTo>
                  <a:lnTo>
                    <a:pt x="491" y="0"/>
                  </a:lnTo>
                </a:path>
              </a:pathLst>
            </a:custGeom>
            <a:solidFill>
              <a:schemeClr val="tx1"/>
            </a:solidFill>
            <a:ln w="47625">
              <a:solidFill>
                <a:srgbClr val="000000"/>
              </a:solidFill>
              <a:prstDash val="solid"/>
              <a:round/>
              <a:headEnd/>
              <a:tailEnd/>
            </a:ln>
          </p:spPr>
          <p:txBody>
            <a:bodyPr/>
            <a:lstStyle/>
            <a:p>
              <a:endParaRPr lang="pl-PL"/>
            </a:p>
          </p:txBody>
        </p:sp>
        <p:sp>
          <p:nvSpPr>
            <p:cNvPr id="4196" name="Freeform 100">
              <a:extLst>
                <a:ext uri="{FF2B5EF4-FFF2-40B4-BE49-F238E27FC236}">
                  <a16:creationId xmlns:a16="http://schemas.microsoft.com/office/drawing/2014/main" id="{14148E39-DDF6-168B-DC7F-39425FC14DBE}"/>
                </a:ext>
              </a:extLst>
            </p:cNvPr>
            <p:cNvSpPr>
              <a:spLocks/>
            </p:cNvSpPr>
            <p:nvPr/>
          </p:nvSpPr>
          <p:spPr bwMode="auto">
            <a:xfrm>
              <a:off x="4426" y="1147"/>
              <a:ext cx="539" cy="322"/>
            </a:xfrm>
            <a:custGeom>
              <a:avLst/>
              <a:gdLst>
                <a:gd name="T0" fmla="*/ 6 w 1617"/>
                <a:gd name="T1" fmla="*/ 682 h 966"/>
                <a:gd name="T2" fmla="*/ 28 w 1617"/>
                <a:gd name="T3" fmla="*/ 722 h 966"/>
                <a:gd name="T4" fmla="*/ 70 w 1617"/>
                <a:gd name="T5" fmla="*/ 761 h 966"/>
                <a:gd name="T6" fmla="*/ 197 w 1617"/>
                <a:gd name="T7" fmla="*/ 833 h 966"/>
                <a:gd name="T8" fmla="*/ 374 w 1617"/>
                <a:gd name="T9" fmla="*/ 894 h 966"/>
                <a:gd name="T10" fmla="*/ 582 w 1617"/>
                <a:gd name="T11" fmla="*/ 940 h 966"/>
                <a:gd name="T12" fmla="*/ 804 w 1617"/>
                <a:gd name="T13" fmla="*/ 964 h 966"/>
                <a:gd name="T14" fmla="*/ 916 w 1617"/>
                <a:gd name="T15" fmla="*/ 966 h 966"/>
                <a:gd name="T16" fmla="*/ 1025 w 1617"/>
                <a:gd name="T17" fmla="*/ 962 h 966"/>
                <a:gd name="T18" fmla="*/ 1130 w 1617"/>
                <a:gd name="T19" fmla="*/ 949 h 966"/>
                <a:gd name="T20" fmla="*/ 1228 w 1617"/>
                <a:gd name="T21" fmla="*/ 929 h 966"/>
                <a:gd name="T22" fmla="*/ 1317 w 1617"/>
                <a:gd name="T23" fmla="*/ 899 h 966"/>
                <a:gd name="T24" fmla="*/ 1395 w 1617"/>
                <a:gd name="T25" fmla="*/ 860 h 966"/>
                <a:gd name="T26" fmla="*/ 1494 w 1617"/>
                <a:gd name="T27" fmla="*/ 783 h 966"/>
                <a:gd name="T28" fmla="*/ 1565 w 1617"/>
                <a:gd name="T29" fmla="*/ 698 h 966"/>
                <a:gd name="T30" fmla="*/ 1605 w 1617"/>
                <a:gd name="T31" fmla="*/ 601 h 966"/>
                <a:gd name="T32" fmla="*/ 1617 w 1617"/>
                <a:gd name="T33" fmla="*/ 498 h 966"/>
                <a:gd name="T34" fmla="*/ 1600 w 1617"/>
                <a:gd name="T35" fmla="*/ 388 h 966"/>
                <a:gd name="T36" fmla="*/ 1557 w 1617"/>
                <a:gd name="T37" fmla="*/ 272 h 966"/>
                <a:gd name="T38" fmla="*/ 1488 w 1617"/>
                <a:gd name="T39" fmla="*/ 152 h 966"/>
                <a:gd name="T40" fmla="*/ 1395 w 1617"/>
                <a:gd name="T41" fmla="*/ 28 h 966"/>
                <a:gd name="T42" fmla="*/ 1314 w 1617"/>
                <a:gd name="T43" fmla="*/ 0 h 966"/>
                <a:gd name="T44" fmla="*/ 1172 w 1617"/>
                <a:gd name="T45" fmla="*/ 11 h 966"/>
                <a:gd name="T46" fmla="*/ 1036 w 1617"/>
                <a:gd name="T47" fmla="*/ 32 h 966"/>
                <a:gd name="T48" fmla="*/ 904 w 1617"/>
                <a:gd name="T49" fmla="*/ 58 h 966"/>
                <a:gd name="T50" fmla="*/ 778 w 1617"/>
                <a:gd name="T51" fmla="*/ 91 h 966"/>
                <a:gd name="T52" fmla="*/ 658 w 1617"/>
                <a:gd name="T53" fmla="*/ 129 h 966"/>
                <a:gd name="T54" fmla="*/ 546 w 1617"/>
                <a:gd name="T55" fmla="*/ 170 h 966"/>
                <a:gd name="T56" fmla="*/ 442 w 1617"/>
                <a:gd name="T57" fmla="*/ 217 h 966"/>
                <a:gd name="T58" fmla="*/ 346 w 1617"/>
                <a:gd name="T59" fmla="*/ 266 h 966"/>
                <a:gd name="T60" fmla="*/ 186 w 1617"/>
                <a:gd name="T61" fmla="*/ 370 h 966"/>
                <a:gd name="T62" fmla="*/ 71 w 1617"/>
                <a:gd name="T63" fmla="*/ 478 h 966"/>
                <a:gd name="T64" fmla="*/ 9 w 1617"/>
                <a:gd name="T65" fmla="*/ 584 h 966"/>
                <a:gd name="T66" fmla="*/ 0 w 1617"/>
                <a:gd name="T67" fmla="*/ 634 h 966"/>
                <a:gd name="T68" fmla="*/ 6 w 1617"/>
                <a:gd name="T69" fmla="*/ 682 h 966"/>
                <a:gd name="T70" fmla="*/ 6 w 1617"/>
                <a:gd name="T71" fmla="*/ 682 h 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617" h="966">
                  <a:moveTo>
                    <a:pt x="6" y="682"/>
                  </a:moveTo>
                  <a:lnTo>
                    <a:pt x="28" y="722"/>
                  </a:lnTo>
                  <a:lnTo>
                    <a:pt x="70" y="761"/>
                  </a:lnTo>
                  <a:lnTo>
                    <a:pt x="197" y="833"/>
                  </a:lnTo>
                  <a:lnTo>
                    <a:pt x="374" y="894"/>
                  </a:lnTo>
                  <a:lnTo>
                    <a:pt x="582" y="940"/>
                  </a:lnTo>
                  <a:lnTo>
                    <a:pt x="804" y="964"/>
                  </a:lnTo>
                  <a:lnTo>
                    <a:pt x="916" y="966"/>
                  </a:lnTo>
                  <a:lnTo>
                    <a:pt x="1025" y="962"/>
                  </a:lnTo>
                  <a:lnTo>
                    <a:pt x="1130" y="949"/>
                  </a:lnTo>
                  <a:lnTo>
                    <a:pt x="1228" y="929"/>
                  </a:lnTo>
                  <a:lnTo>
                    <a:pt x="1317" y="899"/>
                  </a:lnTo>
                  <a:lnTo>
                    <a:pt x="1395" y="860"/>
                  </a:lnTo>
                  <a:lnTo>
                    <a:pt x="1494" y="783"/>
                  </a:lnTo>
                  <a:lnTo>
                    <a:pt x="1565" y="698"/>
                  </a:lnTo>
                  <a:lnTo>
                    <a:pt x="1605" y="601"/>
                  </a:lnTo>
                  <a:lnTo>
                    <a:pt x="1617" y="498"/>
                  </a:lnTo>
                  <a:lnTo>
                    <a:pt x="1600" y="388"/>
                  </a:lnTo>
                  <a:lnTo>
                    <a:pt x="1557" y="272"/>
                  </a:lnTo>
                  <a:lnTo>
                    <a:pt x="1488" y="152"/>
                  </a:lnTo>
                  <a:lnTo>
                    <a:pt x="1395" y="28"/>
                  </a:lnTo>
                  <a:lnTo>
                    <a:pt x="1314" y="0"/>
                  </a:lnTo>
                  <a:lnTo>
                    <a:pt x="1172" y="11"/>
                  </a:lnTo>
                  <a:lnTo>
                    <a:pt x="1036" y="32"/>
                  </a:lnTo>
                  <a:lnTo>
                    <a:pt x="904" y="58"/>
                  </a:lnTo>
                  <a:lnTo>
                    <a:pt x="778" y="91"/>
                  </a:lnTo>
                  <a:lnTo>
                    <a:pt x="658" y="129"/>
                  </a:lnTo>
                  <a:lnTo>
                    <a:pt x="546" y="170"/>
                  </a:lnTo>
                  <a:lnTo>
                    <a:pt x="442" y="217"/>
                  </a:lnTo>
                  <a:lnTo>
                    <a:pt x="346" y="266"/>
                  </a:lnTo>
                  <a:lnTo>
                    <a:pt x="186" y="370"/>
                  </a:lnTo>
                  <a:lnTo>
                    <a:pt x="71" y="478"/>
                  </a:lnTo>
                  <a:lnTo>
                    <a:pt x="9" y="584"/>
                  </a:lnTo>
                  <a:lnTo>
                    <a:pt x="0" y="634"/>
                  </a:lnTo>
                  <a:lnTo>
                    <a:pt x="6" y="682"/>
                  </a:lnTo>
                  <a:lnTo>
                    <a:pt x="6" y="682"/>
                  </a:lnTo>
                </a:path>
              </a:pathLst>
            </a:custGeom>
            <a:solidFill>
              <a:schemeClr val="tx1"/>
            </a:solidFill>
            <a:ln w="47625">
              <a:solidFill>
                <a:srgbClr val="000000"/>
              </a:solidFill>
              <a:prstDash val="solid"/>
              <a:round/>
              <a:headEnd/>
              <a:tailEnd/>
            </a:ln>
          </p:spPr>
          <p:txBody>
            <a:bodyPr/>
            <a:lstStyle/>
            <a:p>
              <a:endParaRPr lang="pl-PL"/>
            </a:p>
          </p:txBody>
        </p:sp>
        <p:sp>
          <p:nvSpPr>
            <p:cNvPr id="4197" name="Freeform 101">
              <a:extLst>
                <a:ext uri="{FF2B5EF4-FFF2-40B4-BE49-F238E27FC236}">
                  <a16:creationId xmlns:a16="http://schemas.microsoft.com/office/drawing/2014/main" id="{F5195E26-8718-B8F9-14D6-0C28DD0AB76F}"/>
                </a:ext>
              </a:extLst>
            </p:cNvPr>
            <p:cNvSpPr>
              <a:spLocks/>
            </p:cNvSpPr>
            <p:nvPr/>
          </p:nvSpPr>
          <p:spPr bwMode="auto">
            <a:xfrm>
              <a:off x="4364" y="1463"/>
              <a:ext cx="324" cy="296"/>
            </a:xfrm>
            <a:custGeom>
              <a:avLst/>
              <a:gdLst>
                <a:gd name="T0" fmla="*/ 5 w 974"/>
                <a:gd name="T1" fmla="*/ 291 h 889"/>
                <a:gd name="T2" fmla="*/ 0 w 974"/>
                <a:gd name="T3" fmla="*/ 340 h 889"/>
                <a:gd name="T4" fmla="*/ 11 w 974"/>
                <a:gd name="T5" fmla="*/ 393 h 889"/>
                <a:gd name="T6" fmla="*/ 70 w 974"/>
                <a:gd name="T7" fmla="*/ 502 h 889"/>
                <a:gd name="T8" fmla="*/ 172 w 974"/>
                <a:gd name="T9" fmla="*/ 610 h 889"/>
                <a:gd name="T10" fmla="*/ 299 w 974"/>
                <a:gd name="T11" fmla="*/ 710 h 889"/>
                <a:gd name="T12" fmla="*/ 440 w 974"/>
                <a:gd name="T13" fmla="*/ 795 h 889"/>
                <a:gd name="T14" fmla="*/ 584 w 974"/>
                <a:gd name="T15" fmla="*/ 857 h 889"/>
                <a:gd name="T16" fmla="*/ 714 w 974"/>
                <a:gd name="T17" fmla="*/ 889 h 889"/>
                <a:gd name="T18" fmla="*/ 821 w 974"/>
                <a:gd name="T19" fmla="*/ 885 h 889"/>
                <a:gd name="T20" fmla="*/ 893 w 974"/>
                <a:gd name="T21" fmla="*/ 849 h 889"/>
                <a:gd name="T22" fmla="*/ 940 w 974"/>
                <a:gd name="T23" fmla="*/ 791 h 889"/>
                <a:gd name="T24" fmla="*/ 967 w 974"/>
                <a:gd name="T25" fmla="*/ 714 h 889"/>
                <a:gd name="T26" fmla="*/ 974 w 974"/>
                <a:gd name="T27" fmla="*/ 617 h 889"/>
                <a:gd name="T28" fmla="*/ 964 w 974"/>
                <a:gd name="T29" fmla="*/ 503 h 889"/>
                <a:gd name="T30" fmla="*/ 940 w 974"/>
                <a:gd name="T31" fmla="*/ 376 h 889"/>
                <a:gd name="T32" fmla="*/ 905 w 974"/>
                <a:gd name="T33" fmla="*/ 236 h 889"/>
                <a:gd name="T34" fmla="*/ 862 w 974"/>
                <a:gd name="T35" fmla="*/ 84 h 889"/>
                <a:gd name="T36" fmla="*/ 849 w 974"/>
                <a:gd name="T37" fmla="*/ 43 h 889"/>
                <a:gd name="T38" fmla="*/ 821 w 974"/>
                <a:gd name="T39" fmla="*/ 24 h 889"/>
                <a:gd name="T40" fmla="*/ 691 w 974"/>
                <a:gd name="T41" fmla="*/ 2 h 889"/>
                <a:gd name="T42" fmla="*/ 558 w 974"/>
                <a:gd name="T43" fmla="*/ 0 h 889"/>
                <a:gd name="T44" fmla="*/ 428 w 974"/>
                <a:gd name="T45" fmla="*/ 17 h 889"/>
                <a:gd name="T46" fmla="*/ 304 w 974"/>
                <a:gd name="T47" fmla="*/ 50 h 889"/>
                <a:gd name="T48" fmla="*/ 196 w 974"/>
                <a:gd name="T49" fmla="*/ 95 h 889"/>
                <a:gd name="T50" fmla="*/ 106 w 974"/>
                <a:gd name="T51" fmla="*/ 152 h 889"/>
                <a:gd name="T52" fmla="*/ 41 w 974"/>
                <a:gd name="T53" fmla="*/ 218 h 889"/>
                <a:gd name="T54" fmla="*/ 5 w 974"/>
                <a:gd name="T55" fmla="*/ 291 h 889"/>
                <a:gd name="T56" fmla="*/ 5 w 974"/>
                <a:gd name="T57" fmla="*/ 291 h 8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74" h="889">
                  <a:moveTo>
                    <a:pt x="5" y="291"/>
                  </a:moveTo>
                  <a:lnTo>
                    <a:pt x="0" y="340"/>
                  </a:lnTo>
                  <a:lnTo>
                    <a:pt x="11" y="393"/>
                  </a:lnTo>
                  <a:lnTo>
                    <a:pt x="70" y="502"/>
                  </a:lnTo>
                  <a:lnTo>
                    <a:pt x="172" y="610"/>
                  </a:lnTo>
                  <a:lnTo>
                    <a:pt x="299" y="710"/>
                  </a:lnTo>
                  <a:lnTo>
                    <a:pt x="440" y="795"/>
                  </a:lnTo>
                  <a:lnTo>
                    <a:pt x="584" y="857"/>
                  </a:lnTo>
                  <a:lnTo>
                    <a:pt x="714" y="889"/>
                  </a:lnTo>
                  <a:lnTo>
                    <a:pt x="821" y="885"/>
                  </a:lnTo>
                  <a:lnTo>
                    <a:pt x="893" y="849"/>
                  </a:lnTo>
                  <a:lnTo>
                    <a:pt x="940" y="791"/>
                  </a:lnTo>
                  <a:lnTo>
                    <a:pt x="967" y="714"/>
                  </a:lnTo>
                  <a:lnTo>
                    <a:pt x="974" y="617"/>
                  </a:lnTo>
                  <a:lnTo>
                    <a:pt x="964" y="503"/>
                  </a:lnTo>
                  <a:lnTo>
                    <a:pt x="940" y="376"/>
                  </a:lnTo>
                  <a:lnTo>
                    <a:pt x="905" y="236"/>
                  </a:lnTo>
                  <a:lnTo>
                    <a:pt x="862" y="84"/>
                  </a:lnTo>
                  <a:lnTo>
                    <a:pt x="849" y="43"/>
                  </a:lnTo>
                  <a:lnTo>
                    <a:pt x="821" y="24"/>
                  </a:lnTo>
                  <a:lnTo>
                    <a:pt x="691" y="2"/>
                  </a:lnTo>
                  <a:lnTo>
                    <a:pt x="558" y="0"/>
                  </a:lnTo>
                  <a:lnTo>
                    <a:pt x="428" y="17"/>
                  </a:lnTo>
                  <a:lnTo>
                    <a:pt x="304" y="50"/>
                  </a:lnTo>
                  <a:lnTo>
                    <a:pt x="196" y="95"/>
                  </a:lnTo>
                  <a:lnTo>
                    <a:pt x="106" y="152"/>
                  </a:lnTo>
                  <a:lnTo>
                    <a:pt x="41" y="218"/>
                  </a:lnTo>
                  <a:lnTo>
                    <a:pt x="5" y="291"/>
                  </a:lnTo>
                  <a:lnTo>
                    <a:pt x="5" y="291"/>
                  </a:lnTo>
                </a:path>
              </a:pathLst>
            </a:custGeom>
            <a:solidFill>
              <a:schemeClr val="tx1"/>
            </a:solidFill>
            <a:ln w="47625">
              <a:solidFill>
                <a:srgbClr val="000000"/>
              </a:solidFill>
              <a:prstDash val="solid"/>
              <a:round/>
              <a:headEnd/>
              <a:tailEnd/>
            </a:ln>
          </p:spPr>
          <p:txBody>
            <a:bodyPr/>
            <a:lstStyle/>
            <a:p>
              <a:endParaRPr lang="pl-PL"/>
            </a:p>
          </p:txBody>
        </p:sp>
        <p:sp>
          <p:nvSpPr>
            <p:cNvPr id="4198" name="Freeform 102">
              <a:extLst>
                <a:ext uri="{FF2B5EF4-FFF2-40B4-BE49-F238E27FC236}">
                  <a16:creationId xmlns:a16="http://schemas.microsoft.com/office/drawing/2014/main" id="{722A39F9-FB50-AC82-7D06-33F11905CCE7}"/>
                </a:ext>
              </a:extLst>
            </p:cNvPr>
            <p:cNvSpPr>
              <a:spLocks/>
            </p:cNvSpPr>
            <p:nvPr/>
          </p:nvSpPr>
          <p:spPr bwMode="auto">
            <a:xfrm>
              <a:off x="4521" y="844"/>
              <a:ext cx="472" cy="296"/>
            </a:xfrm>
            <a:custGeom>
              <a:avLst/>
              <a:gdLst>
                <a:gd name="T0" fmla="*/ 0 w 1414"/>
                <a:gd name="T1" fmla="*/ 319 h 887"/>
                <a:gd name="T2" fmla="*/ 11 w 1414"/>
                <a:gd name="T3" fmla="*/ 373 h 887"/>
                <a:gd name="T4" fmla="*/ 45 w 1414"/>
                <a:gd name="T5" fmla="*/ 428 h 887"/>
                <a:gd name="T6" fmla="*/ 100 w 1414"/>
                <a:gd name="T7" fmla="*/ 485 h 887"/>
                <a:gd name="T8" fmla="*/ 172 w 1414"/>
                <a:gd name="T9" fmla="*/ 543 h 887"/>
                <a:gd name="T10" fmla="*/ 259 w 1414"/>
                <a:gd name="T11" fmla="*/ 598 h 887"/>
                <a:gd name="T12" fmla="*/ 358 w 1414"/>
                <a:gd name="T13" fmla="*/ 653 h 887"/>
                <a:gd name="T14" fmla="*/ 580 w 1414"/>
                <a:gd name="T15" fmla="*/ 750 h 887"/>
                <a:gd name="T16" fmla="*/ 696 w 1414"/>
                <a:gd name="T17" fmla="*/ 793 h 887"/>
                <a:gd name="T18" fmla="*/ 813 w 1414"/>
                <a:gd name="T19" fmla="*/ 827 h 887"/>
                <a:gd name="T20" fmla="*/ 927 w 1414"/>
                <a:gd name="T21" fmla="*/ 856 h 887"/>
                <a:gd name="T22" fmla="*/ 1034 w 1414"/>
                <a:gd name="T23" fmla="*/ 876 h 887"/>
                <a:gd name="T24" fmla="*/ 1132 w 1414"/>
                <a:gd name="T25" fmla="*/ 887 h 887"/>
                <a:gd name="T26" fmla="*/ 1220 w 1414"/>
                <a:gd name="T27" fmla="*/ 887 h 887"/>
                <a:gd name="T28" fmla="*/ 1293 w 1414"/>
                <a:gd name="T29" fmla="*/ 876 h 887"/>
                <a:gd name="T30" fmla="*/ 1347 w 1414"/>
                <a:gd name="T31" fmla="*/ 854 h 887"/>
                <a:gd name="T32" fmla="*/ 1400 w 1414"/>
                <a:gd name="T33" fmla="*/ 785 h 887"/>
                <a:gd name="T34" fmla="*/ 1414 w 1414"/>
                <a:gd name="T35" fmla="*/ 687 h 887"/>
                <a:gd name="T36" fmla="*/ 1394 w 1414"/>
                <a:gd name="T37" fmla="*/ 566 h 887"/>
                <a:gd name="T38" fmla="*/ 1340 w 1414"/>
                <a:gd name="T39" fmla="*/ 435 h 887"/>
                <a:gd name="T40" fmla="*/ 1257 w 1414"/>
                <a:gd name="T41" fmla="*/ 304 h 887"/>
                <a:gd name="T42" fmla="*/ 1148 w 1414"/>
                <a:gd name="T43" fmla="*/ 185 h 887"/>
                <a:gd name="T44" fmla="*/ 1084 w 1414"/>
                <a:gd name="T45" fmla="*/ 132 h 887"/>
                <a:gd name="T46" fmla="*/ 1013 w 1414"/>
                <a:gd name="T47" fmla="*/ 87 h 887"/>
                <a:gd name="T48" fmla="*/ 938 w 1414"/>
                <a:gd name="T49" fmla="*/ 49 h 887"/>
                <a:gd name="T50" fmla="*/ 856 w 1414"/>
                <a:gd name="T51" fmla="*/ 22 h 887"/>
                <a:gd name="T52" fmla="*/ 722 w 1414"/>
                <a:gd name="T53" fmla="*/ 0 h 887"/>
                <a:gd name="T54" fmla="*/ 580 w 1414"/>
                <a:gd name="T55" fmla="*/ 4 h 887"/>
                <a:gd name="T56" fmla="*/ 438 w 1414"/>
                <a:gd name="T57" fmla="*/ 29 h 887"/>
                <a:gd name="T58" fmla="*/ 304 w 1414"/>
                <a:gd name="T59" fmla="*/ 71 h 887"/>
                <a:gd name="T60" fmla="*/ 184 w 1414"/>
                <a:gd name="T61" fmla="*/ 123 h 887"/>
                <a:gd name="T62" fmla="*/ 89 w 1414"/>
                <a:gd name="T63" fmla="*/ 186 h 887"/>
                <a:gd name="T64" fmla="*/ 24 w 1414"/>
                <a:gd name="T65" fmla="*/ 252 h 887"/>
                <a:gd name="T66" fmla="*/ 0 w 1414"/>
                <a:gd name="T67" fmla="*/ 319 h 887"/>
                <a:gd name="T68" fmla="*/ 0 w 1414"/>
                <a:gd name="T69" fmla="*/ 319 h 8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14" h="887">
                  <a:moveTo>
                    <a:pt x="0" y="319"/>
                  </a:moveTo>
                  <a:lnTo>
                    <a:pt x="11" y="373"/>
                  </a:lnTo>
                  <a:lnTo>
                    <a:pt x="45" y="428"/>
                  </a:lnTo>
                  <a:lnTo>
                    <a:pt x="100" y="485"/>
                  </a:lnTo>
                  <a:lnTo>
                    <a:pt x="172" y="543"/>
                  </a:lnTo>
                  <a:lnTo>
                    <a:pt x="259" y="598"/>
                  </a:lnTo>
                  <a:lnTo>
                    <a:pt x="358" y="653"/>
                  </a:lnTo>
                  <a:lnTo>
                    <a:pt x="580" y="750"/>
                  </a:lnTo>
                  <a:lnTo>
                    <a:pt x="696" y="793"/>
                  </a:lnTo>
                  <a:lnTo>
                    <a:pt x="813" y="827"/>
                  </a:lnTo>
                  <a:lnTo>
                    <a:pt x="927" y="856"/>
                  </a:lnTo>
                  <a:lnTo>
                    <a:pt x="1034" y="876"/>
                  </a:lnTo>
                  <a:lnTo>
                    <a:pt x="1132" y="887"/>
                  </a:lnTo>
                  <a:lnTo>
                    <a:pt x="1220" y="887"/>
                  </a:lnTo>
                  <a:lnTo>
                    <a:pt x="1293" y="876"/>
                  </a:lnTo>
                  <a:lnTo>
                    <a:pt x="1347" y="854"/>
                  </a:lnTo>
                  <a:lnTo>
                    <a:pt x="1400" y="785"/>
                  </a:lnTo>
                  <a:lnTo>
                    <a:pt x="1414" y="687"/>
                  </a:lnTo>
                  <a:lnTo>
                    <a:pt x="1394" y="566"/>
                  </a:lnTo>
                  <a:lnTo>
                    <a:pt x="1340" y="435"/>
                  </a:lnTo>
                  <a:lnTo>
                    <a:pt x="1257" y="304"/>
                  </a:lnTo>
                  <a:lnTo>
                    <a:pt x="1148" y="185"/>
                  </a:lnTo>
                  <a:lnTo>
                    <a:pt x="1084" y="132"/>
                  </a:lnTo>
                  <a:lnTo>
                    <a:pt x="1013" y="87"/>
                  </a:lnTo>
                  <a:lnTo>
                    <a:pt x="938" y="49"/>
                  </a:lnTo>
                  <a:lnTo>
                    <a:pt x="856" y="22"/>
                  </a:lnTo>
                  <a:lnTo>
                    <a:pt x="722" y="0"/>
                  </a:lnTo>
                  <a:lnTo>
                    <a:pt x="580" y="4"/>
                  </a:lnTo>
                  <a:lnTo>
                    <a:pt x="438" y="29"/>
                  </a:lnTo>
                  <a:lnTo>
                    <a:pt x="304" y="71"/>
                  </a:lnTo>
                  <a:lnTo>
                    <a:pt x="184" y="123"/>
                  </a:lnTo>
                  <a:lnTo>
                    <a:pt x="89" y="186"/>
                  </a:lnTo>
                  <a:lnTo>
                    <a:pt x="24" y="252"/>
                  </a:lnTo>
                  <a:lnTo>
                    <a:pt x="0" y="319"/>
                  </a:lnTo>
                  <a:lnTo>
                    <a:pt x="0" y="319"/>
                  </a:lnTo>
                </a:path>
              </a:pathLst>
            </a:custGeom>
            <a:solidFill>
              <a:schemeClr val="tx1"/>
            </a:solidFill>
            <a:ln w="47625">
              <a:solidFill>
                <a:srgbClr val="000000"/>
              </a:solidFill>
              <a:prstDash val="solid"/>
              <a:round/>
              <a:headEnd/>
              <a:tailEnd/>
            </a:ln>
          </p:spPr>
          <p:txBody>
            <a:bodyPr/>
            <a:lstStyle/>
            <a:p>
              <a:endParaRPr lang="pl-PL"/>
            </a:p>
          </p:txBody>
        </p:sp>
        <p:sp>
          <p:nvSpPr>
            <p:cNvPr id="4199" name="Freeform 103">
              <a:extLst>
                <a:ext uri="{FF2B5EF4-FFF2-40B4-BE49-F238E27FC236}">
                  <a16:creationId xmlns:a16="http://schemas.microsoft.com/office/drawing/2014/main" id="{71AC023D-5611-ABAC-C8A4-C5E9E762290D}"/>
                </a:ext>
              </a:extLst>
            </p:cNvPr>
            <p:cNvSpPr>
              <a:spLocks/>
            </p:cNvSpPr>
            <p:nvPr/>
          </p:nvSpPr>
          <p:spPr bwMode="auto">
            <a:xfrm>
              <a:off x="4658" y="1441"/>
              <a:ext cx="426" cy="321"/>
            </a:xfrm>
            <a:custGeom>
              <a:avLst/>
              <a:gdLst>
                <a:gd name="T0" fmla="*/ 894 w 1278"/>
                <a:gd name="T1" fmla="*/ 0 h 961"/>
                <a:gd name="T2" fmla="*/ 976 w 1278"/>
                <a:gd name="T3" fmla="*/ 13 h 961"/>
                <a:gd name="T4" fmla="*/ 1054 w 1278"/>
                <a:gd name="T5" fmla="*/ 48 h 961"/>
                <a:gd name="T6" fmla="*/ 1128 w 1278"/>
                <a:gd name="T7" fmla="*/ 100 h 961"/>
                <a:gd name="T8" fmla="*/ 1190 w 1278"/>
                <a:gd name="T9" fmla="*/ 164 h 961"/>
                <a:gd name="T10" fmla="*/ 1239 w 1278"/>
                <a:gd name="T11" fmla="*/ 238 h 961"/>
                <a:gd name="T12" fmla="*/ 1269 w 1278"/>
                <a:gd name="T13" fmla="*/ 318 h 961"/>
                <a:gd name="T14" fmla="*/ 1278 w 1278"/>
                <a:gd name="T15" fmla="*/ 397 h 961"/>
                <a:gd name="T16" fmla="*/ 1262 w 1278"/>
                <a:gd name="T17" fmla="*/ 474 h 961"/>
                <a:gd name="T18" fmla="*/ 1224 w 1278"/>
                <a:gd name="T19" fmla="*/ 541 h 961"/>
                <a:gd name="T20" fmla="*/ 1172 w 1278"/>
                <a:gd name="T21" fmla="*/ 603 h 961"/>
                <a:gd name="T22" fmla="*/ 1107 w 1278"/>
                <a:gd name="T23" fmla="*/ 662 h 961"/>
                <a:gd name="T24" fmla="*/ 1030 w 1278"/>
                <a:gd name="T25" fmla="*/ 716 h 961"/>
                <a:gd name="T26" fmla="*/ 945 w 1278"/>
                <a:gd name="T27" fmla="*/ 767 h 961"/>
                <a:gd name="T28" fmla="*/ 852 w 1278"/>
                <a:gd name="T29" fmla="*/ 812 h 961"/>
                <a:gd name="T30" fmla="*/ 657 w 1278"/>
                <a:gd name="T31" fmla="*/ 886 h 961"/>
                <a:gd name="T32" fmla="*/ 460 w 1278"/>
                <a:gd name="T33" fmla="*/ 936 h 961"/>
                <a:gd name="T34" fmla="*/ 279 w 1278"/>
                <a:gd name="T35" fmla="*/ 961 h 961"/>
                <a:gd name="T36" fmla="*/ 132 w 1278"/>
                <a:gd name="T37" fmla="*/ 956 h 961"/>
                <a:gd name="T38" fmla="*/ 77 w 1278"/>
                <a:gd name="T39" fmla="*/ 942 h 961"/>
                <a:gd name="T40" fmla="*/ 37 w 1278"/>
                <a:gd name="T41" fmla="*/ 920 h 961"/>
                <a:gd name="T42" fmla="*/ 11 w 1278"/>
                <a:gd name="T43" fmla="*/ 883 h 961"/>
                <a:gd name="T44" fmla="*/ 0 w 1278"/>
                <a:gd name="T45" fmla="*/ 834 h 961"/>
                <a:gd name="T46" fmla="*/ 8 w 1278"/>
                <a:gd name="T47" fmla="*/ 774 h 961"/>
                <a:gd name="T48" fmla="*/ 29 w 1278"/>
                <a:gd name="T49" fmla="*/ 707 h 961"/>
                <a:gd name="T50" fmla="*/ 63 w 1278"/>
                <a:gd name="T51" fmla="*/ 633 h 961"/>
                <a:gd name="T52" fmla="*/ 108 w 1278"/>
                <a:gd name="T53" fmla="*/ 554 h 961"/>
                <a:gd name="T54" fmla="*/ 163 w 1278"/>
                <a:gd name="T55" fmla="*/ 475 h 961"/>
                <a:gd name="T56" fmla="*/ 227 w 1278"/>
                <a:gd name="T57" fmla="*/ 395 h 961"/>
                <a:gd name="T58" fmla="*/ 299 w 1278"/>
                <a:gd name="T59" fmla="*/ 317 h 961"/>
                <a:gd name="T60" fmla="*/ 378 w 1278"/>
                <a:gd name="T61" fmla="*/ 243 h 961"/>
                <a:gd name="T62" fmla="*/ 461 w 1278"/>
                <a:gd name="T63" fmla="*/ 175 h 961"/>
                <a:gd name="T64" fmla="*/ 547 w 1278"/>
                <a:gd name="T65" fmla="*/ 115 h 961"/>
                <a:gd name="T66" fmla="*/ 634 w 1278"/>
                <a:gd name="T67" fmla="*/ 65 h 961"/>
                <a:gd name="T68" fmla="*/ 722 w 1278"/>
                <a:gd name="T69" fmla="*/ 28 h 961"/>
                <a:gd name="T70" fmla="*/ 809 w 1278"/>
                <a:gd name="T71" fmla="*/ 5 h 961"/>
                <a:gd name="T72" fmla="*/ 894 w 1278"/>
                <a:gd name="T73" fmla="*/ 0 h 961"/>
                <a:gd name="T74" fmla="*/ 894 w 1278"/>
                <a:gd name="T75" fmla="*/ 0 h 9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78" h="961">
                  <a:moveTo>
                    <a:pt x="894" y="0"/>
                  </a:moveTo>
                  <a:lnTo>
                    <a:pt x="976" y="13"/>
                  </a:lnTo>
                  <a:lnTo>
                    <a:pt x="1054" y="48"/>
                  </a:lnTo>
                  <a:lnTo>
                    <a:pt x="1128" y="100"/>
                  </a:lnTo>
                  <a:lnTo>
                    <a:pt x="1190" y="164"/>
                  </a:lnTo>
                  <a:lnTo>
                    <a:pt x="1239" y="238"/>
                  </a:lnTo>
                  <a:lnTo>
                    <a:pt x="1269" y="318"/>
                  </a:lnTo>
                  <a:lnTo>
                    <a:pt x="1278" y="397"/>
                  </a:lnTo>
                  <a:lnTo>
                    <a:pt x="1262" y="474"/>
                  </a:lnTo>
                  <a:lnTo>
                    <a:pt x="1224" y="541"/>
                  </a:lnTo>
                  <a:lnTo>
                    <a:pt x="1172" y="603"/>
                  </a:lnTo>
                  <a:lnTo>
                    <a:pt x="1107" y="662"/>
                  </a:lnTo>
                  <a:lnTo>
                    <a:pt x="1030" y="716"/>
                  </a:lnTo>
                  <a:lnTo>
                    <a:pt x="945" y="767"/>
                  </a:lnTo>
                  <a:lnTo>
                    <a:pt x="852" y="812"/>
                  </a:lnTo>
                  <a:lnTo>
                    <a:pt x="657" y="886"/>
                  </a:lnTo>
                  <a:lnTo>
                    <a:pt x="460" y="936"/>
                  </a:lnTo>
                  <a:lnTo>
                    <a:pt x="279" y="961"/>
                  </a:lnTo>
                  <a:lnTo>
                    <a:pt x="132" y="956"/>
                  </a:lnTo>
                  <a:lnTo>
                    <a:pt x="77" y="942"/>
                  </a:lnTo>
                  <a:lnTo>
                    <a:pt x="37" y="920"/>
                  </a:lnTo>
                  <a:lnTo>
                    <a:pt x="11" y="883"/>
                  </a:lnTo>
                  <a:lnTo>
                    <a:pt x="0" y="834"/>
                  </a:lnTo>
                  <a:lnTo>
                    <a:pt x="8" y="774"/>
                  </a:lnTo>
                  <a:lnTo>
                    <a:pt x="29" y="707"/>
                  </a:lnTo>
                  <a:lnTo>
                    <a:pt x="63" y="633"/>
                  </a:lnTo>
                  <a:lnTo>
                    <a:pt x="108" y="554"/>
                  </a:lnTo>
                  <a:lnTo>
                    <a:pt x="163" y="475"/>
                  </a:lnTo>
                  <a:lnTo>
                    <a:pt x="227" y="395"/>
                  </a:lnTo>
                  <a:lnTo>
                    <a:pt x="299" y="317"/>
                  </a:lnTo>
                  <a:lnTo>
                    <a:pt x="378" y="243"/>
                  </a:lnTo>
                  <a:lnTo>
                    <a:pt x="461" y="175"/>
                  </a:lnTo>
                  <a:lnTo>
                    <a:pt x="547" y="115"/>
                  </a:lnTo>
                  <a:lnTo>
                    <a:pt x="634" y="65"/>
                  </a:lnTo>
                  <a:lnTo>
                    <a:pt x="722" y="28"/>
                  </a:lnTo>
                  <a:lnTo>
                    <a:pt x="809" y="5"/>
                  </a:lnTo>
                  <a:lnTo>
                    <a:pt x="894" y="0"/>
                  </a:lnTo>
                  <a:lnTo>
                    <a:pt x="894" y="0"/>
                  </a:lnTo>
                </a:path>
              </a:pathLst>
            </a:custGeom>
            <a:solidFill>
              <a:schemeClr val="tx1"/>
            </a:solidFill>
            <a:ln w="47625">
              <a:solidFill>
                <a:srgbClr val="000000"/>
              </a:solidFill>
              <a:prstDash val="solid"/>
              <a:round/>
              <a:headEnd/>
              <a:tailEnd/>
            </a:ln>
          </p:spPr>
          <p:txBody>
            <a:bodyPr/>
            <a:lstStyle/>
            <a:p>
              <a:endParaRPr lang="pl-PL"/>
            </a:p>
          </p:txBody>
        </p:sp>
        <p:sp>
          <p:nvSpPr>
            <p:cNvPr id="4200" name="Freeform 104">
              <a:extLst>
                <a:ext uri="{FF2B5EF4-FFF2-40B4-BE49-F238E27FC236}">
                  <a16:creationId xmlns:a16="http://schemas.microsoft.com/office/drawing/2014/main" id="{E13EBC8D-A1E3-1CC2-064A-7E44751ED882}"/>
                </a:ext>
              </a:extLst>
            </p:cNvPr>
            <p:cNvSpPr>
              <a:spLocks/>
            </p:cNvSpPr>
            <p:nvPr/>
          </p:nvSpPr>
          <p:spPr bwMode="auto">
            <a:xfrm>
              <a:off x="4973" y="1129"/>
              <a:ext cx="336" cy="415"/>
            </a:xfrm>
            <a:custGeom>
              <a:avLst/>
              <a:gdLst>
                <a:gd name="T0" fmla="*/ 124 w 1006"/>
                <a:gd name="T1" fmla="*/ 7 h 1245"/>
                <a:gd name="T2" fmla="*/ 177 w 1006"/>
                <a:gd name="T3" fmla="*/ 0 h 1245"/>
                <a:gd name="T4" fmla="*/ 239 w 1006"/>
                <a:gd name="T5" fmla="*/ 16 h 1245"/>
                <a:gd name="T6" fmla="*/ 310 w 1006"/>
                <a:gd name="T7" fmla="*/ 52 h 1245"/>
                <a:gd name="T8" fmla="*/ 386 w 1006"/>
                <a:gd name="T9" fmla="*/ 106 h 1245"/>
                <a:gd name="T10" fmla="*/ 466 w 1006"/>
                <a:gd name="T11" fmla="*/ 175 h 1245"/>
                <a:gd name="T12" fmla="*/ 548 w 1006"/>
                <a:gd name="T13" fmla="*/ 256 h 1245"/>
                <a:gd name="T14" fmla="*/ 708 w 1006"/>
                <a:gd name="T15" fmla="*/ 445 h 1245"/>
                <a:gd name="T16" fmla="*/ 781 w 1006"/>
                <a:gd name="T17" fmla="*/ 546 h 1245"/>
                <a:gd name="T18" fmla="*/ 849 w 1006"/>
                <a:gd name="T19" fmla="*/ 650 h 1245"/>
                <a:gd name="T20" fmla="*/ 954 w 1006"/>
                <a:gd name="T21" fmla="*/ 852 h 1245"/>
                <a:gd name="T22" fmla="*/ 987 w 1006"/>
                <a:gd name="T23" fmla="*/ 944 h 1245"/>
                <a:gd name="T24" fmla="*/ 1005 w 1006"/>
                <a:gd name="T25" fmla="*/ 1028 h 1245"/>
                <a:gd name="T26" fmla="*/ 1006 w 1006"/>
                <a:gd name="T27" fmla="*/ 1100 h 1245"/>
                <a:gd name="T28" fmla="*/ 988 w 1006"/>
                <a:gd name="T29" fmla="*/ 1158 h 1245"/>
                <a:gd name="T30" fmla="*/ 943 w 1006"/>
                <a:gd name="T31" fmla="*/ 1202 h 1245"/>
                <a:gd name="T32" fmla="*/ 874 w 1006"/>
                <a:gd name="T33" fmla="*/ 1230 h 1245"/>
                <a:gd name="T34" fmla="*/ 784 w 1006"/>
                <a:gd name="T35" fmla="*/ 1245 h 1245"/>
                <a:gd name="T36" fmla="*/ 683 w 1006"/>
                <a:gd name="T37" fmla="*/ 1244 h 1245"/>
                <a:gd name="T38" fmla="*/ 574 w 1006"/>
                <a:gd name="T39" fmla="*/ 1226 h 1245"/>
                <a:gd name="T40" fmla="*/ 465 w 1006"/>
                <a:gd name="T41" fmla="*/ 1190 h 1245"/>
                <a:gd name="T42" fmla="*/ 361 w 1006"/>
                <a:gd name="T43" fmla="*/ 1136 h 1245"/>
                <a:gd name="T44" fmla="*/ 269 w 1006"/>
                <a:gd name="T45" fmla="*/ 1062 h 1245"/>
                <a:gd name="T46" fmla="*/ 160 w 1006"/>
                <a:gd name="T47" fmla="*/ 925 h 1245"/>
                <a:gd name="T48" fmla="*/ 79 w 1006"/>
                <a:gd name="T49" fmla="*/ 768 h 1245"/>
                <a:gd name="T50" fmla="*/ 28 w 1006"/>
                <a:gd name="T51" fmla="*/ 602 h 1245"/>
                <a:gd name="T52" fmla="*/ 2 w 1006"/>
                <a:gd name="T53" fmla="*/ 440 h 1245"/>
                <a:gd name="T54" fmla="*/ 0 w 1006"/>
                <a:gd name="T55" fmla="*/ 287 h 1245"/>
                <a:gd name="T56" fmla="*/ 21 w 1006"/>
                <a:gd name="T57" fmla="*/ 157 h 1245"/>
                <a:gd name="T58" fmla="*/ 63 w 1006"/>
                <a:gd name="T59" fmla="*/ 61 h 1245"/>
                <a:gd name="T60" fmla="*/ 124 w 1006"/>
                <a:gd name="T61" fmla="*/ 7 h 1245"/>
                <a:gd name="T62" fmla="*/ 124 w 1006"/>
                <a:gd name="T63" fmla="*/ 7 h 1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06" h="1245">
                  <a:moveTo>
                    <a:pt x="124" y="7"/>
                  </a:moveTo>
                  <a:lnTo>
                    <a:pt x="177" y="0"/>
                  </a:lnTo>
                  <a:lnTo>
                    <a:pt x="239" y="16"/>
                  </a:lnTo>
                  <a:lnTo>
                    <a:pt x="310" y="52"/>
                  </a:lnTo>
                  <a:lnTo>
                    <a:pt x="386" y="106"/>
                  </a:lnTo>
                  <a:lnTo>
                    <a:pt x="466" y="175"/>
                  </a:lnTo>
                  <a:lnTo>
                    <a:pt x="548" y="256"/>
                  </a:lnTo>
                  <a:lnTo>
                    <a:pt x="708" y="445"/>
                  </a:lnTo>
                  <a:lnTo>
                    <a:pt x="781" y="546"/>
                  </a:lnTo>
                  <a:lnTo>
                    <a:pt x="849" y="650"/>
                  </a:lnTo>
                  <a:lnTo>
                    <a:pt x="954" y="852"/>
                  </a:lnTo>
                  <a:lnTo>
                    <a:pt x="987" y="944"/>
                  </a:lnTo>
                  <a:lnTo>
                    <a:pt x="1005" y="1028"/>
                  </a:lnTo>
                  <a:lnTo>
                    <a:pt x="1006" y="1100"/>
                  </a:lnTo>
                  <a:lnTo>
                    <a:pt x="988" y="1158"/>
                  </a:lnTo>
                  <a:lnTo>
                    <a:pt x="943" y="1202"/>
                  </a:lnTo>
                  <a:lnTo>
                    <a:pt x="874" y="1230"/>
                  </a:lnTo>
                  <a:lnTo>
                    <a:pt x="784" y="1245"/>
                  </a:lnTo>
                  <a:lnTo>
                    <a:pt x="683" y="1244"/>
                  </a:lnTo>
                  <a:lnTo>
                    <a:pt x="574" y="1226"/>
                  </a:lnTo>
                  <a:lnTo>
                    <a:pt x="465" y="1190"/>
                  </a:lnTo>
                  <a:lnTo>
                    <a:pt x="361" y="1136"/>
                  </a:lnTo>
                  <a:lnTo>
                    <a:pt x="269" y="1062"/>
                  </a:lnTo>
                  <a:lnTo>
                    <a:pt x="160" y="925"/>
                  </a:lnTo>
                  <a:lnTo>
                    <a:pt x="79" y="768"/>
                  </a:lnTo>
                  <a:lnTo>
                    <a:pt x="28" y="602"/>
                  </a:lnTo>
                  <a:lnTo>
                    <a:pt x="2" y="440"/>
                  </a:lnTo>
                  <a:lnTo>
                    <a:pt x="0" y="287"/>
                  </a:lnTo>
                  <a:lnTo>
                    <a:pt x="21" y="157"/>
                  </a:lnTo>
                  <a:lnTo>
                    <a:pt x="63" y="61"/>
                  </a:lnTo>
                  <a:lnTo>
                    <a:pt x="124" y="7"/>
                  </a:lnTo>
                  <a:lnTo>
                    <a:pt x="124" y="7"/>
                  </a:lnTo>
                </a:path>
              </a:pathLst>
            </a:custGeom>
            <a:solidFill>
              <a:schemeClr val="tx1"/>
            </a:solidFill>
            <a:ln w="47625">
              <a:solidFill>
                <a:srgbClr val="000000"/>
              </a:solidFill>
              <a:prstDash val="solid"/>
              <a:round/>
              <a:headEnd/>
              <a:tailEnd/>
            </a:ln>
          </p:spPr>
          <p:txBody>
            <a:bodyPr/>
            <a:lstStyle/>
            <a:p>
              <a:endParaRPr lang="pl-PL"/>
            </a:p>
          </p:txBody>
        </p:sp>
      </p:grpSp>
      <p:sp>
        <p:nvSpPr>
          <p:cNvPr id="4201" name="Text Box 105">
            <a:extLst>
              <a:ext uri="{FF2B5EF4-FFF2-40B4-BE49-F238E27FC236}">
                <a16:creationId xmlns:a16="http://schemas.microsoft.com/office/drawing/2014/main" id="{F7F6436B-D2AA-DD5F-0BAF-D85ABC31712E}"/>
              </a:ext>
            </a:extLst>
          </p:cNvPr>
          <p:cNvSpPr txBox="1">
            <a:spLocks noChangeArrowheads="1"/>
          </p:cNvSpPr>
          <p:nvPr/>
        </p:nvSpPr>
        <p:spPr bwMode="auto">
          <a:xfrm>
            <a:off x="2057400" y="304801"/>
            <a:ext cx="51816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pl-PL" sz="4000" b="1" dirty="0">
              <a:latin typeface="Arial" panose="020B0604020202020204" pitchFamily="34" charset="0"/>
            </a:endParaRPr>
          </a:p>
        </p:txBody>
      </p:sp>
    </p:spTree>
    <p:extLst>
      <p:ext uri="{BB962C8B-B14F-4D97-AF65-F5344CB8AC3E}">
        <p14:creationId xmlns:p14="http://schemas.microsoft.com/office/powerpoint/2010/main" val="2090070449"/>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B73D94EE-BC21-223F-8972-DF078825FF48}"/>
              </a:ext>
            </a:extLst>
          </p:cNvPr>
          <p:cNvSpPr>
            <a:spLocks noGrp="1" noChangeArrowheads="1"/>
          </p:cNvSpPr>
          <p:nvPr>
            <p:ph type="title"/>
          </p:nvPr>
        </p:nvSpPr>
        <p:spPr>
          <a:noFill/>
          <a:ln/>
          <a:extLst>
            <a:ext uri="{91240B29-F687-4F45-9708-019B960494DF}">
              <a14:hiddenLine xmlns:a14="http://schemas.microsoft.com/office/drawing/2010/main" w="12700">
                <a:solidFill>
                  <a:schemeClr val="tx1"/>
                </a:solidFill>
                <a:miter lim="800000"/>
                <a:headEnd/>
                <a:tailEnd/>
              </a14:hiddenLine>
            </a:ext>
          </a:extLst>
        </p:spPr>
        <p:txBody>
          <a:bodyPr lIns="85191" tIns="42595" rIns="85191" bIns="42595">
            <a:normAutofit/>
          </a:bodyPr>
          <a:lstStyle/>
          <a:p>
            <a:r>
              <a:rPr lang="en-GB" sz="3200" dirty="0">
                <a:latin typeface="Montserrat Regular"/>
              </a:rPr>
              <a:t>Aggregate Gradation</a:t>
            </a:r>
          </a:p>
        </p:txBody>
      </p:sp>
      <p:sp>
        <p:nvSpPr>
          <p:cNvPr id="6147" name="Rectangle 3">
            <a:extLst>
              <a:ext uri="{FF2B5EF4-FFF2-40B4-BE49-F238E27FC236}">
                <a16:creationId xmlns:a16="http://schemas.microsoft.com/office/drawing/2014/main" id="{85B1B742-AF48-B776-9C84-5398FE1050AA}"/>
              </a:ext>
            </a:extLst>
          </p:cNvPr>
          <p:cNvSpPr>
            <a:spLocks noGrp="1" noChangeArrowheads="1"/>
          </p:cNvSpPr>
          <p:nvPr>
            <p:ph type="body" sz="quarter" idx="11"/>
          </p:nvPr>
        </p:nvSpPr>
        <p:spPr>
          <a:noFill/>
          <a:ln/>
          <a:extLst>
            <a:ext uri="{91240B29-F687-4F45-9708-019B960494DF}">
              <a14:hiddenLine xmlns:a14="http://schemas.microsoft.com/office/drawing/2010/main" w="12700">
                <a:solidFill>
                  <a:schemeClr val="tx1"/>
                </a:solidFill>
                <a:miter lim="800000"/>
                <a:headEnd/>
                <a:tailEnd/>
              </a14:hiddenLine>
            </a:ext>
          </a:extLst>
        </p:spPr>
        <p:txBody>
          <a:bodyPr lIns="85191" tIns="42595" rIns="85191" bIns="42595">
            <a:normAutofit fontScale="92500" lnSpcReduction="10000"/>
          </a:bodyPr>
          <a:lstStyle/>
          <a:p>
            <a:pPr marL="228600" indent="-228600">
              <a:buClr>
                <a:srgbClr val="F26211"/>
              </a:buClr>
              <a:buChar char="•"/>
            </a:pPr>
            <a:r>
              <a:rPr lang="en-GB" sz="2400" dirty="0"/>
              <a:t>Use 0.45 Power Gradation Chart</a:t>
            </a:r>
          </a:p>
          <a:p>
            <a:pPr marL="228600" indent="-228600">
              <a:buClr>
                <a:srgbClr val="F26211"/>
              </a:buClr>
              <a:buChar char="•"/>
            </a:pPr>
            <a:r>
              <a:rPr lang="en-GB" sz="2400" dirty="0"/>
              <a:t>Blend Size Definitions</a:t>
            </a:r>
          </a:p>
          <a:p>
            <a:pPr marL="457200" lvl="1" indent="-228600">
              <a:buClr>
                <a:srgbClr val="F26211"/>
              </a:buClr>
              <a:buChar char="–"/>
            </a:pPr>
            <a:r>
              <a:rPr lang="en-GB" sz="2200" dirty="0"/>
              <a:t>maximum size</a:t>
            </a:r>
          </a:p>
          <a:p>
            <a:pPr marL="457200" lvl="1" indent="-228600">
              <a:buClr>
                <a:srgbClr val="F26211"/>
              </a:buClr>
              <a:buChar char="–"/>
            </a:pPr>
            <a:r>
              <a:rPr lang="en-GB" sz="2200" dirty="0"/>
              <a:t>nominal maximum size</a:t>
            </a:r>
          </a:p>
          <a:p>
            <a:pPr marL="228600" indent="-228600">
              <a:buClr>
                <a:srgbClr val="F26211"/>
              </a:buClr>
              <a:buChar char="•"/>
            </a:pPr>
            <a:r>
              <a:rPr lang="en-GB" sz="2400" dirty="0"/>
              <a:t>Gradation Limits</a:t>
            </a:r>
          </a:p>
          <a:p>
            <a:pPr marL="457200" lvl="1" indent="-228600">
              <a:buClr>
                <a:srgbClr val="F26211"/>
              </a:buClr>
              <a:buChar char="–"/>
            </a:pPr>
            <a:r>
              <a:rPr lang="en-GB" sz="2200" dirty="0"/>
              <a:t>control points</a:t>
            </a:r>
          </a:p>
          <a:p>
            <a:pPr marL="457200" lvl="1" indent="-228600">
              <a:buClr>
                <a:srgbClr val="F26211"/>
              </a:buClr>
              <a:buChar char="–"/>
            </a:pPr>
            <a:r>
              <a:rPr lang="en-GB" sz="2200" dirty="0"/>
              <a:t>restricted zone</a:t>
            </a:r>
          </a:p>
        </p:txBody>
      </p:sp>
      <p:sp>
        <p:nvSpPr>
          <p:cNvPr id="2" name="Symbol zastępczy numeru slajdu 5">
            <a:extLst>
              <a:ext uri="{FF2B5EF4-FFF2-40B4-BE49-F238E27FC236}">
                <a16:creationId xmlns:a16="http://schemas.microsoft.com/office/drawing/2014/main" id="{EEB45765-7051-5F12-0B4F-95E2AA6E171B}"/>
              </a:ext>
            </a:extLst>
          </p:cNvPr>
          <p:cNvSpPr>
            <a:spLocks noGrp="1"/>
          </p:cNvSpPr>
          <p:nvPr>
            <p:ph type="sldNum" sz="quarter" idx="4294967295"/>
          </p:nvPr>
        </p:nvSpPr>
        <p:spPr>
          <a:xfrm>
            <a:off x="0" y="6486525"/>
            <a:ext cx="168275" cy="241300"/>
          </a:xfrm>
        </p:spPr>
        <p:txBody>
          <a:bodyPr/>
          <a:lstStyle/>
          <a:p>
            <a:fld id="{AB5578BD-CAB7-49D7-943C-81D9868E0E7F}" type="slidenum">
              <a:rPr lang="en-US" altLang="pl-PL"/>
              <a:pPr/>
              <a:t>5</a:t>
            </a:fld>
            <a:endParaRPr lang="en-US" altLang="pl-PL" dirty="0"/>
          </a:p>
        </p:txBody>
      </p:sp>
      <p:grpSp>
        <p:nvGrpSpPr>
          <p:cNvPr id="6148" name="Group 4">
            <a:extLst>
              <a:ext uri="{FF2B5EF4-FFF2-40B4-BE49-F238E27FC236}">
                <a16:creationId xmlns:a16="http://schemas.microsoft.com/office/drawing/2014/main" id="{0B4F1614-0279-90CA-F1BE-AA73DE6ECEF6}"/>
              </a:ext>
            </a:extLst>
          </p:cNvPr>
          <p:cNvGrpSpPr>
            <a:grpSpLocks/>
          </p:cNvGrpSpPr>
          <p:nvPr/>
        </p:nvGrpSpPr>
        <p:grpSpPr bwMode="auto">
          <a:xfrm>
            <a:off x="9026525" y="1268413"/>
            <a:ext cx="509588" cy="558800"/>
            <a:chOff x="4253" y="639"/>
            <a:chExt cx="289" cy="282"/>
          </a:xfrm>
        </p:grpSpPr>
        <p:sp>
          <p:nvSpPr>
            <p:cNvPr id="6149" name="Freeform 5">
              <a:extLst>
                <a:ext uri="{FF2B5EF4-FFF2-40B4-BE49-F238E27FC236}">
                  <a16:creationId xmlns:a16="http://schemas.microsoft.com/office/drawing/2014/main" id="{FAA6E24B-0E46-B22A-C713-BA2BAD703C94}"/>
                </a:ext>
              </a:extLst>
            </p:cNvPr>
            <p:cNvSpPr>
              <a:spLocks/>
            </p:cNvSpPr>
            <p:nvPr/>
          </p:nvSpPr>
          <p:spPr bwMode="auto">
            <a:xfrm>
              <a:off x="4253" y="639"/>
              <a:ext cx="275" cy="274"/>
            </a:xfrm>
            <a:custGeom>
              <a:avLst/>
              <a:gdLst>
                <a:gd name="T0" fmla="*/ 166 w 275"/>
                <a:gd name="T1" fmla="*/ 273 h 274"/>
                <a:gd name="T2" fmla="*/ 274 w 275"/>
                <a:gd name="T3" fmla="*/ 164 h 274"/>
                <a:gd name="T4" fmla="*/ 162 w 275"/>
                <a:gd name="T5" fmla="*/ 51 h 274"/>
                <a:gd name="T6" fmla="*/ 19 w 275"/>
                <a:gd name="T7" fmla="*/ 0 h 274"/>
                <a:gd name="T8" fmla="*/ 0 w 275"/>
                <a:gd name="T9" fmla="*/ 148 h 274"/>
                <a:gd name="T10" fmla="*/ 85 w 275"/>
                <a:gd name="T11" fmla="*/ 249 h 274"/>
                <a:gd name="T12" fmla="*/ 156 w 275"/>
                <a:gd name="T13" fmla="*/ 272 h 274"/>
                <a:gd name="T14" fmla="*/ 166 w 275"/>
                <a:gd name="T15" fmla="*/ 273 h 2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5" h="274">
                  <a:moveTo>
                    <a:pt x="166" y="273"/>
                  </a:moveTo>
                  <a:lnTo>
                    <a:pt x="274" y="164"/>
                  </a:lnTo>
                  <a:lnTo>
                    <a:pt x="162" y="51"/>
                  </a:lnTo>
                  <a:lnTo>
                    <a:pt x="19" y="0"/>
                  </a:lnTo>
                  <a:lnTo>
                    <a:pt x="0" y="148"/>
                  </a:lnTo>
                  <a:lnTo>
                    <a:pt x="85" y="249"/>
                  </a:lnTo>
                  <a:lnTo>
                    <a:pt x="156" y="272"/>
                  </a:lnTo>
                  <a:lnTo>
                    <a:pt x="166" y="273"/>
                  </a:lnTo>
                </a:path>
              </a:pathLst>
            </a:custGeom>
            <a:solidFill>
              <a:srgbClr val="CECECE"/>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6150" name="Freeform 6">
              <a:extLst>
                <a:ext uri="{FF2B5EF4-FFF2-40B4-BE49-F238E27FC236}">
                  <a16:creationId xmlns:a16="http://schemas.microsoft.com/office/drawing/2014/main" id="{29609A1D-7034-1254-BA02-B82F061ACEC9}"/>
                </a:ext>
              </a:extLst>
            </p:cNvPr>
            <p:cNvSpPr>
              <a:spLocks/>
            </p:cNvSpPr>
            <p:nvPr/>
          </p:nvSpPr>
          <p:spPr bwMode="auto">
            <a:xfrm>
              <a:off x="4253" y="639"/>
              <a:ext cx="289" cy="282"/>
            </a:xfrm>
            <a:custGeom>
              <a:avLst/>
              <a:gdLst>
                <a:gd name="T0" fmla="*/ 174 w 289"/>
                <a:gd name="T1" fmla="*/ 281 h 282"/>
                <a:gd name="T2" fmla="*/ 288 w 289"/>
                <a:gd name="T3" fmla="*/ 169 h 282"/>
                <a:gd name="T4" fmla="*/ 170 w 289"/>
                <a:gd name="T5" fmla="*/ 53 h 282"/>
                <a:gd name="T6" fmla="*/ 20 w 289"/>
                <a:gd name="T7" fmla="*/ 0 h 282"/>
                <a:gd name="T8" fmla="*/ 0 w 289"/>
                <a:gd name="T9" fmla="*/ 153 h 282"/>
                <a:gd name="T10" fmla="*/ 89 w 289"/>
                <a:gd name="T11" fmla="*/ 256 h 282"/>
                <a:gd name="T12" fmla="*/ 164 w 289"/>
                <a:gd name="T13" fmla="*/ 280 h 282"/>
              </a:gdLst>
              <a:ahLst/>
              <a:cxnLst>
                <a:cxn ang="0">
                  <a:pos x="T0" y="T1"/>
                </a:cxn>
                <a:cxn ang="0">
                  <a:pos x="T2" y="T3"/>
                </a:cxn>
                <a:cxn ang="0">
                  <a:pos x="T4" y="T5"/>
                </a:cxn>
                <a:cxn ang="0">
                  <a:pos x="T6" y="T7"/>
                </a:cxn>
                <a:cxn ang="0">
                  <a:pos x="T8" y="T9"/>
                </a:cxn>
                <a:cxn ang="0">
                  <a:pos x="T10" y="T11"/>
                </a:cxn>
                <a:cxn ang="0">
                  <a:pos x="T12" y="T13"/>
                </a:cxn>
              </a:cxnLst>
              <a:rect l="0" t="0" r="r" b="b"/>
              <a:pathLst>
                <a:path w="289" h="282">
                  <a:moveTo>
                    <a:pt x="174" y="281"/>
                  </a:moveTo>
                  <a:lnTo>
                    <a:pt x="288" y="169"/>
                  </a:lnTo>
                  <a:lnTo>
                    <a:pt x="170" y="53"/>
                  </a:lnTo>
                  <a:lnTo>
                    <a:pt x="20" y="0"/>
                  </a:lnTo>
                  <a:lnTo>
                    <a:pt x="0" y="153"/>
                  </a:lnTo>
                  <a:lnTo>
                    <a:pt x="89" y="256"/>
                  </a:lnTo>
                  <a:lnTo>
                    <a:pt x="164" y="280"/>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grpSp>
      <p:grpSp>
        <p:nvGrpSpPr>
          <p:cNvPr id="6151" name="Group 7">
            <a:extLst>
              <a:ext uri="{FF2B5EF4-FFF2-40B4-BE49-F238E27FC236}">
                <a16:creationId xmlns:a16="http://schemas.microsoft.com/office/drawing/2014/main" id="{C8B6724D-C614-306A-DED5-69044D7F90C8}"/>
              </a:ext>
            </a:extLst>
          </p:cNvPr>
          <p:cNvGrpSpPr>
            <a:grpSpLocks/>
          </p:cNvGrpSpPr>
          <p:nvPr/>
        </p:nvGrpSpPr>
        <p:grpSpPr bwMode="auto">
          <a:xfrm>
            <a:off x="9196389" y="4513263"/>
            <a:ext cx="117475" cy="87312"/>
            <a:chOff x="4350" y="2274"/>
            <a:chExt cx="66" cy="44"/>
          </a:xfrm>
        </p:grpSpPr>
        <p:sp>
          <p:nvSpPr>
            <p:cNvPr id="6152" name="Freeform 8">
              <a:extLst>
                <a:ext uri="{FF2B5EF4-FFF2-40B4-BE49-F238E27FC236}">
                  <a16:creationId xmlns:a16="http://schemas.microsoft.com/office/drawing/2014/main" id="{BCBE3266-4F9D-4964-B6E8-FD01BD10F61F}"/>
                </a:ext>
              </a:extLst>
            </p:cNvPr>
            <p:cNvSpPr>
              <a:spLocks/>
            </p:cNvSpPr>
            <p:nvPr/>
          </p:nvSpPr>
          <p:spPr bwMode="auto">
            <a:xfrm>
              <a:off x="4350" y="2274"/>
              <a:ext cx="63" cy="43"/>
            </a:xfrm>
            <a:custGeom>
              <a:avLst/>
              <a:gdLst>
                <a:gd name="T0" fmla="*/ 38 w 63"/>
                <a:gd name="T1" fmla="*/ 42 h 43"/>
                <a:gd name="T2" fmla="*/ 62 w 63"/>
                <a:gd name="T3" fmla="*/ 25 h 43"/>
                <a:gd name="T4" fmla="*/ 37 w 63"/>
                <a:gd name="T5" fmla="*/ 8 h 43"/>
                <a:gd name="T6" fmla="*/ 4 w 63"/>
                <a:gd name="T7" fmla="*/ 0 h 43"/>
                <a:gd name="T8" fmla="*/ 0 w 63"/>
                <a:gd name="T9" fmla="*/ 23 h 43"/>
                <a:gd name="T10" fmla="*/ 19 w 63"/>
                <a:gd name="T11" fmla="*/ 38 h 43"/>
                <a:gd name="T12" fmla="*/ 35 w 63"/>
                <a:gd name="T13" fmla="*/ 42 h 43"/>
                <a:gd name="T14" fmla="*/ 38 w 63"/>
                <a:gd name="T15" fmla="*/ 42 h 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3" h="43">
                  <a:moveTo>
                    <a:pt x="38" y="42"/>
                  </a:moveTo>
                  <a:lnTo>
                    <a:pt x="62" y="25"/>
                  </a:lnTo>
                  <a:lnTo>
                    <a:pt x="37" y="8"/>
                  </a:lnTo>
                  <a:lnTo>
                    <a:pt x="4" y="0"/>
                  </a:lnTo>
                  <a:lnTo>
                    <a:pt x="0" y="23"/>
                  </a:lnTo>
                  <a:lnTo>
                    <a:pt x="19" y="38"/>
                  </a:lnTo>
                  <a:lnTo>
                    <a:pt x="35" y="42"/>
                  </a:lnTo>
                  <a:lnTo>
                    <a:pt x="38" y="42"/>
                  </a:lnTo>
                </a:path>
              </a:pathLst>
            </a:custGeom>
            <a:solidFill>
              <a:srgbClr val="CECECE"/>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6153" name="Freeform 9">
              <a:extLst>
                <a:ext uri="{FF2B5EF4-FFF2-40B4-BE49-F238E27FC236}">
                  <a16:creationId xmlns:a16="http://schemas.microsoft.com/office/drawing/2014/main" id="{6DAEC79C-3C88-E5E5-4A4E-7240156ADC3A}"/>
                </a:ext>
              </a:extLst>
            </p:cNvPr>
            <p:cNvSpPr>
              <a:spLocks/>
            </p:cNvSpPr>
            <p:nvPr/>
          </p:nvSpPr>
          <p:spPr bwMode="auto">
            <a:xfrm>
              <a:off x="4350" y="2274"/>
              <a:ext cx="66" cy="44"/>
            </a:xfrm>
            <a:custGeom>
              <a:avLst/>
              <a:gdLst>
                <a:gd name="T0" fmla="*/ 39 w 66"/>
                <a:gd name="T1" fmla="*/ 43 h 44"/>
                <a:gd name="T2" fmla="*/ 65 w 66"/>
                <a:gd name="T3" fmla="*/ 26 h 44"/>
                <a:gd name="T4" fmla="*/ 38 w 66"/>
                <a:gd name="T5" fmla="*/ 8 h 44"/>
                <a:gd name="T6" fmla="*/ 5 w 66"/>
                <a:gd name="T7" fmla="*/ 0 h 44"/>
                <a:gd name="T8" fmla="*/ 0 w 66"/>
                <a:gd name="T9" fmla="*/ 23 h 44"/>
                <a:gd name="T10" fmla="*/ 20 w 66"/>
                <a:gd name="T11" fmla="*/ 39 h 44"/>
                <a:gd name="T12" fmla="*/ 37 w 66"/>
                <a:gd name="T13" fmla="*/ 43 h 44"/>
              </a:gdLst>
              <a:ahLst/>
              <a:cxnLst>
                <a:cxn ang="0">
                  <a:pos x="T0" y="T1"/>
                </a:cxn>
                <a:cxn ang="0">
                  <a:pos x="T2" y="T3"/>
                </a:cxn>
                <a:cxn ang="0">
                  <a:pos x="T4" y="T5"/>
                </a:cxn>
                <a:cxn ang="0">
                  <a:pos x="T6" y="T7"/>
                </a:cxn>
                <a:cxn ang="0">
                  <a:pos x="T8" y="T9"/>
                </a:cxn>
                <a:cxn ang="0">
                  <a:pos x="T10" y="T11"/>
                </a:cxn>
                <a:cxn ang="0">
                  <a:pos x="T12" y="T13"/>
                </a:cxn>
              </a:cxnLst>
              <a:rect l="0" t="0" r="r" b="b"/>
              <a:pathLst>
                <a:path w="66" h="44">
                  <a:moveTo>
                    <a:pt x="39" y="43"/>
                  </a:moveTo>
                  <a:lnTo>
                    <a:pt x="65" y="26"/>
                  </a:lnTo>
                  <a:lnTo>
                    <a:pt x="38" y="8"/>
                  </a:lnTo>
                  <a:lnTo>
                    <a:pt x="5" y="0"/>
                  </a:lnTo>
                  <a:lnTo>
                    <a:pt x="0" y="23"/>
                  </a:lnTo>
                  <a:lnTo>
                    <a:pt x="20" y="39"/>
                  </a:lnTo>
                  <a:lnTo>
                    <a:pt x="37" y="43"/>
                  </a:lnTo>
                </a:path>
              </a:pathLst>
            </a:custGeom>
            <a:solidFill>
              <a:srgbClr val="CECECE"/>
            </a:solidFill>
            <a:ln w="12700" cap="rnd" cmpd="sng">
              <a:solidFill>
                <a:srgbClr val="CECECE"/>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grpSp>
      <p:grpSp>
        <p:nvGrpSpPr>
          <p:cNvPr id="6154" name="Group 10">
            <a:extLst>
              <a:ext uri="{FF2B5EF4-FFF2-40B4-BE49-F238E27FC236}">
                <a16:creationId xmlns:a16="http://schemas.microsoft.com/office/drawing/2014/main" id="{9453EE1F-96DE-3DAB-51E6-084814C4CA5A}"/>
              </a:ext>
            </a:extLst>
          </p:cNvPr>
          <p:cNvGrpSpPr>
            <a:grpSpLocks/>
          </p:cNvGrpSpPr>
          <p:nvPr/>
        </p:nvGrpSpPr>
        <p:grpSpPr bwMode="auto">
          <a:xfrm>
            <a:off x="9158288" y="3603626"/>
            <a:ext cx="165100" cy="174625"/>
            <a:chOff x="4328" y="1816"/>
            <a:chExt cx="94" cy="88"/>
          </a:xfrm>
        </p:grpSpPr>
        <p:sp>
          <p:nvSpPr>
            <p:cNvPr id="6155" name="Freeform 11">
              <a:extLst>
                <a:ext uri="{FF2B5EF4-FFF2-40B4-BE49-F238E27FC236}">
                  <a16:creationId xmlns:a16="http://schemas.microsoft.com/office/drawing/2014/main" id="{1CE1369B-B65A-E4B3-7149-86655AA76D8E}"/>
                </a:ext>
              </a:extLst>
            </p:cNvPr>
            <p:cNvSpPr>
              <a:spLocks/>
            </p:cNvSpPr>
            <p:nvPr/>
          </p:nvSpPr>
          <p:spPr bwMode="auto">
            <a:xfrm>
              <a:off x="4328" y="1816"/>
              <a:ext cx="91" cy="86"/>
            </a:xfrm>
            <a:custGeom>
              <a:avLst/>
              <a:gdLst>
                <a:gd name="T0" fmla="*/ 55 w 91"/>
                <a:gd name="T1" fmla="*/ 85 h 86"/>
                <a:gd name="T2" fmla="*/ 90 w 91"/>
                <a:gd name="T3" fmla="*/ 51 h 86"/>
                <a:gd name="T4" fmla="*/ 53 w 91"/>
                <a:gd name="T5" fmla="*/ 16 h 86"/>
                <a:gd name="T6" fmla="*/ 6 w 91"/>
                <a:gd name="T7" fmla="*/ 0 h 86"/>
                <a:gd name="T8" fmla="*/ 0 w 91"/>
                <a:gd name="T9" fmla="*/ 46 h 86"/>
                <a:gd name="T10" fmla="*/ 28 w 91"/>
                <a:gd name="T11" fmla="*/ 78 h 86"/>
                <a:gd name="T12" fmla="*/ 51 w 91"/>
                <a:gd name="T13" fmla="*/ 85 h 86"/>
                <a:gd name="T14" fmla="*/ 55 w 91"/>
                <a:gd name="T15" fmla="*/ 85 h 8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1" h="86">
                  <a:moveTo>
                    <a:pt x="55" y="85"/>
                  </a:moveTo>
                  <a:lnTo>
                    <a:pt x="90" y="51"/>
                  </a:lnTo>
                  <a:lnTo>
                    <a:pt x="53" y="16"/>
                  </a:lnTo>
                  <a:lnTo>
                    <a:pt x="6" y="0"/>
                  </a:lnTo>
                  <a:lnTo>
                    <a:pt x="0" y="46"/>
                  </a:lnTo>
                  <a:lnTo>
                    <a:pt x="28" y="78"/>
                  </a:lnTo>
                  <a:lnTo>
                    <a:pt x="51" y="85"/>
                  </a:lnTo>
                  <a:lnTo>
                    <a:pt x="55" y="85"/>
                  </a:lnTo>
                </a:path>
              </a:pathLst>
            </a:custGeom>
            <a:solidFill>
              <a:srgbClr val="CECECE"/>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6156" name="Freeform 12">
              <a:extLst>
                <a:ext uri="{FF2B5EF4-FFF2-40B4-BE49-F238E27FC236}">
                  <a16:creationId xmlns:a16="http://schemas.microsoft.com/office/drawing/2014/main" id="{99A15395-B5A1-E390-0050-808535DBDD61}"/>
                </a:ext>
              </a:extLst>
            </p:cNvPr>
            <p:cNvSpPr>
              <a:spLocks/>
            </p:cNvSpPr>
            <p:nvPr/>
          </p:nvSpPr>
          <p:spPr bwMode="auto">
            <a:xfrm>
              <a:off x="4328" y="1816"/>
              <a:ext cx="94" cy="88"/>
            </a:xfrm>
            <a:custGeom>
              <a:avLst/>
              <a:gdLst>
                <a:gd name="T0" fmla="*/ 56 w 94"/>
                <a:gd name="T1" fmla="*/ 87 h 88"/>
                <a:gd name="T2" fmla="*/ 93 w 94"/>
                <a:gd name="T3" fmla="*/ 52 h 88"/>
                <a:gd name="T4" fmla="*/ 55 w 94"/>
                <a:gd name="T5" fmla="*/ 16 h 88"/>
                <a:gd name="T6" fmla="*/ 7 w 94"/>
                <a:gd name="T7" fmla="*/ 0 h 88"/>
                <a:gd name="T8" fmla="*/ 0 w 94"/>
                <a:gd name="T9" fmla="*/ 47 h 88"/>
                <a:gd name="T10" fmla="*/ 29 w 94"/>
                <a:gd name="T11" fmla="*/ 79 h 88"/>
                <a:gd name="T12" fmla="*/ 53 w 94"/>
                <a:gd name="T13" fmla="*/ 87 h 88"/>
              </a:gdLst>
              <a:ahLst/>
              <a:cxnLst>
                <a:cxn ang="0">
                  <a:pos x="T0" y="T1"/>
                </a:cxn>
                <a:cxn ang="0">
                  <a:pos x="T2" y="T3"/>
                </a:cxn>
                <a:cxn ang="0">
                  <a:pos x="T4" y="T5"/>
                </a:cxn>
                <a:cxn ang="0">
                  <a:pos x="T6" y="T7"/>
                </a:cxn>
                <a:cxn ang="0">
                  <a:pos x="T8" y="T9"/>
                </a:cxn>
                <a:cxn ang="0">
                  <a:pos x="T10" y="T11"/>
                </a:cxn>
                <a:cxn ang="0">
                  <a:pos x="T12" y="T13"/>
                </a:cxn>
              </a:cxnLst>
              <a:rect l="0" t="0" r="r" b="b"/>
              <a:pathLst>
                <a:path w="94" h="88">
                  <a:moveTo>
                    <a:pt x="56" y="87"/>
                  </a:moveTo>
                  <a:lnTo>
                    <a:pt x="93" y="52"/>
                  </a:lnTo>
                  <a:lnTo>
                    <a:pt x="55" y="16"/>
                  </a:lnTo>
                  <a:lnTo>
                    <a:pt x="7" y="0"/>
                  </a:lnTo>
                  <a:lnTo>
                    <a:pt x="0" y="47"/>
                  </a:lnTo>
                  <a:lnTo>
                    <a:pt x="29" y="79"/>
                  </a:lnTo>
                  <a:lnTo>
                    <a:pt x="53" y="87"/>
                  </a:lnTo>
                </a:path>
              </a:pathLst>
            </a:custGeom>
            <a:solidFill>
              <a:srgbClr val="CECECE"/>
            </a:solidFill>
            <a:ln w="12700" cap="rnd" cmpd="sng">
              <a:solidFill>
                <a:srgbClr val="CECECE"/>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grpSp>
      <p:grpSp>
        <p:nvGrpSpPr>
          <p:cNvPr id="6157" name="Group 13">
            <a:extLst>
              <a:ext uri="{FF2B5EF4-FFF2-40B4-BE49-F238E27FC236}">
                <a16:creationId xmlns:a16="http://schemas.microsoft.com/office/drawing/2014/main" id="{72462830-6D07-1753-2EE6-05068B3485A7}"/>
              </a:ext>
            </a:extLst>
          </p:cNvPr>
          <p:cNvGrpSpPr>
            <a:grpSpLocks/>
          </p:cNvGrpSpPr>
          <p:nvPr/>
        </p:nvGrpSpPr>
        <p:grpSpPr bwMode="auto">
          <a:xfrm>
            <a:off x="8729663" y="1909764"/>
            <a:ext cx="1065212" cy="631825"/>
            <a:chOff x="4085" y="962"/>
            <a:chExt cx="604" cy="319"/>
          </a:xfrm>
        </p:grpSpPr>
        <p:sp>
          <p:nvSpPr>
            <p:cNvPr id="6158" name="Oval 14">
              <a:extLst>
                <a:ext uri="{FF2B5EF4-FFF2-40B4-BE49-F238E27FC236}">
                  <a16:creationId xmlns:a16="http://schemas.microsoft.com/office/drawing/2014/main" id="{5602D4D5-CBB5-B60F-D248-51D2A1DB3F80}"/>
                </a:ext>
              </a:extLst>
            </p:cNvPr>
            <p:cNvSpPr>
              <a:spLocks noChangeArrowheads="1"/>
            </p:cNvSpPr>
            <p:nvPr/>
          </p:nvSpPr>
          <p:spPr bwMode="auto">
            <a:xfrm>
              <a:off x="4088" y="1086"/>
              <a:ext cx="597" cy="195"/>
            </a:xfrm>
            <a:prstGeom prst="ellipse">
              <a:avLst/>
            </a:prstGeom>
            <a:noFill/>
            <a:ln w="12700">
              <a:solidFill>
                <a:srgbClr val="0000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159" name="Oval 15">
              <a:extLst>
                <a:ext uri="{FF2B5EF4-FFF2-40B4-BE49-F238E27FC236}">
                  <a16:creationId xmlns:a16="http://schemas.microsoft.com/office/drawing/2014/main" id="{ACB3AAC8-E12D-DF3C-32EE-044BC1E1FA01}"/>
                </a:ext>
              </a:extLst>
            </p:cNvPr>
            <p:cNvSpPr>
              <a:spLocks noChangeArrowheads="1"/>
            </p:cNvSpPr>
            <p:nvPr/>
          </p:nvSpPr>
          <p:spPr bwMode="auto">
            <a:xfrm>
              <a:off x="4094" y="1100"/>
              <a:ext cx="591" cy="165"/>
            </a:xfrm>
            <a:prstGeom prst="ellipse">
              <a:avLst/>
            </a:prstGeom>
            <a:pattFill prst="smConfetti">
              <a:fgClr>
                <a:schemeClr val="tx2"/>
              </a:fgClr>
              <a:bgClr>
                <a:schemeClr val="bg1"/>
              </a:bgClr>
            </a:pattFill>
            <a:ln w="12700">
              <a:solidFill>
                <a:srgbClr val="EF91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160" name="Oval 16">
              <a:extLst>
                <a:ext uri="{FF2B5EF4-FFF2-40B4-BE49-F238E27FC236}">
                  <a16:creationId xmlns:a16="http://schemas.microsoft.com/office/drawing/2014/main" id="{B25A220C-FD88-66A8-CE0B-E308740A5BCF}"/>
                </a:ext>
              </a:extLst>
            </p:cNvPr>
            <p:cNvSpPr>
              <a:spLocks noChangeArrowheads="1"/>
            </p:cNvSpPr>
            <p:nvPr/>
          </p:nvSpPr>
          <p:spPr bwMode="auto">
            <a:xfrm>
              <a:off x="4088" y="967"/>
              <a:ext cx="597" cy="202"/>
            </a:xfrm>
            <a:prstGeom prst="ellipse">
              <a:avLst/>
            </a:prstGeom>
            <a:pattFill prst="dotDmnd">
              <a:fgClr>
                <a:schemeClr val="tx2"/>
              </a:fgClr>
              <a:bgClr>
                <a:schemeClr val="bg1"/>
              </a:bgClr>
            </a:pattFill>
            <a:ln w="12700">
              <a:solidFill>
                <a:srgbClr val="FE9B03"/>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161" name="Oval 17">
              <a:extLst>
                <a:ext uri="{FF2B5EF4-FFF2-40B4-BE49-F238E27FC236}">
                  <a16:creationId xmlns:a16="http://schemas.microsoft.com/office/drawing/2014/main" id="{5E88215C-3724-7BC2-9CF0-C034B5CD37EE}"/>
                </a:ext>
              </a:extLst>
            </p:cNvPr>
            <p:cNvSpPr>
              <a:spLocks noChangeArrowheads="1"/>
            </p:cNvSpPr>
            <p:nvPr/>
          </p:nvSpPr>
          <p:spPr bwMode="auto">
            <a:xfrm>
              <a:off x="4088" y="973"/>
              <a:ext cx="597" cy="203"/>
            </a:xfrm>
            <a:prstGeom prst="ellipse">
              <a:avLst/>
            </a:prstGeom>
            <a:noFill/>
            <a:ln w="127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162" name="Oval 18">
              <a:extLst>
                <a:ext uri="{FF2B5EF4-FFF2-40B4-BE49-F238E27FC236}">
                  <a16:creationId xmlns:a16="http://schemas.microsoft.com/office/drawing/2014/main" id="{CE654AAB-F440-6C55-C90E-8E3B9211ECBD}"/>
                </a:ext>
              </a:extLst>
            </p:cNvPr>
            <p:cNvSpPr>
              <a:spLocks noChangeArrowheads="1"/>
            </p:cNvSpPr>
            <p:nvPr/>
          </p:nvSpPr>
          <p:spPr bwMode="auto">
            <a:xfrm>
              <a:off x="4088" y="981"/>
              <a:ext cx="597" cy="202"/>
            </a:xfrm>
            <a:prstGeom prst="ellipse">
              <a:avLst/>
            </a:prstGeom>
            <a:noFill/>
            <a:ln w="127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163" name="Oval 19">
              <a:extLst>
                <a:ext uri="{FF2B5EF4-FFF2-40B4-BE49-F238E27FC236}">
                  <a16:creationId xmlns:a16="http://schemas.microsoft.com/office/drawing/2014/main" id="{763E5A6B-97BC-99DD-E2F4-35693B415247}"/>
                </a:ext>
              </a:extLst>
            </p:cNvPr>
            <p:cNvSpPr>
              <a:spLocks noChangeArrowheads="1"/>
            </p:cNvSpPr>
            <p:nvPr/>
          </p:nvSpPr>
          <p:spPr bwMode="auto">
            <a:xfrm>
              <a:off x="4101" y="1008"/>
              <a:ext cx="572" cy="178"/>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164" name="Oval 20">
              <a:extLst>
                <a:ext uri="{FF2B5EF4-FFF2-40B4-BE49-F238E27FC236}">
                  <a16:creationId xmlns:a16="http://schemas.microsoft.com/office/drawing/2014/main" id="{D75F7AAA-38FF-6FF8-D3B3-1B46B69CB66E}"/>
                </a:ext>
              </a:extLst>
            </p:cNvPr>
            <p:cNvSpPr>
              <a:spLocks noChangeArrowheads="1"/>
            </p:cNvSpPr>
            <p:nvPr/>
          </p:nvSpPr>
          <p:spPr bwMode="auto">
            <a:xfrm>
              <a:off x="4100" y="1031"/>
              <a:ext cx="573" cy="183"/>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165" name="Oval 21">
              <a:extLst>
                <a:ext uri="{FF2B5EF4-FFF2-40B4-BE49-F238E27FC236}">
                  <a16:creationId xmlns:a16="http://schemas.microsoft.com/office/drawing/2014/main" id="{9D042C98-A522-B1BD-66D4-BC64CA9AED24}"/>
                </a:ext>
              </a:extLst>
            </p:cNvPr>
            <p:cNvSpPr>
              <a:spLocks noChangeArrowheads="1"/>
            </p:cNvSpPr>
            <p:nvPr/>
          </p:nvSpPr>
          <p:spPr bwMode="auto">
            <a:xfrm>
              <a:off x="4101" y="1058"/>
              <a:ext cx="570" cy="178"/>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166" name="Oval 22">
              <a:extLst>
                <a:ext uri="{FF2B5EF4-FFF2-40B4-BE49-F238E27FC236}">
                  <a16:creationId xmlns:a16="http://schemas.microsoft.com/office/drawing/2014/main" id="{7EFBA0DB-C8FC-D6FC-FEAD-357D26BCAE7B}"/>
                </a:ext>
              </a:extLst>
            </p:cNvPr>
            <p:cNvSpPr>
              <a:spLocks noChangeArrowheads="1"/>
            </p:cNvSpPr>
            <p:nvPr/>
          </p:nvSpPr>
          <p:spPr bwMode="auto">
            <a:xfrm>
              <a:off x="4100" y="1073"/>
              <a:ext cx="570" cy="192"/>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167" name="Oval 23">
              <a:extLst>
                <a:ext uri="{FF2B5EF4-FFF2-40B4-BE49-F238E27FC236}">
                  <a16:creationId xmlns:a16="http://schemas.microsoft.com/office/drawing/2014/main" id="{364E8FE8-5704-1DF7-3D13-BA9869E4F832}"/>
                </a:ext>
              </a:extLst>
            </p:cNvPr>
            <p:cNvSpPr>
              <a:spLocks noChangeArrowheads="1"/>
            </p:cNvSpPr>
            <p:nvPr/>
          </p:nvSpPr>
          <p:spPr bwMode="auto">
            <a:xfrm>
              <a:off x="4102" y="990"/>
              <a:ext cx="571" cy="178"/>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168" name="Oval 24">
              <a:extLst>
                <a:ext uri="{FF2B5EF4-FFF2-40B4-BE49-F238E27FC236}">
                  <a16:creationId xmlns:a16="http://schemas.microsoft.com/office/drawing/2014/main" id="{5C732BC3-2343-85EF-1948-D2F1D32B91CC}"/>
                </a:ext>
              </a:extLst>
            </p:cNvPr>
            <p:cNvSpPr>
              <a:spLocks noChangeArrowheads="1"/>
            </p:cNvSpPr>
            <p:nvPr/>
          </p:nvSpPr>
          <p:spPr bwMode="auto">
            <a:xfrm>
              <a:off x="4088" y="962"/>
              <a:ext cx="597" cy="187"/>
            </a:xfrm>
            <a:prstGeom prst="ellipse">
              <a:avLst/>
            </a:prstGeom>
            <a:noFill/>
            <a:ln w="12700">
              <a:solidFill>
                <a:srgbClr val="0000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169" name="Line 25">
              <a:extLst>
                <a:ext uri="{FF2B5EF4-FFF2-40B4-BE49-F238E27FC236}">
                  <a16:creationId xmlns:a16="http://schemas.microsoft.com/office/drawing/2014/main" id="{94646C64-5098-FC9F-D690-13CD632EFCDB}"/>
                </a:ext>
              </a:extLst>
            </p:cNvPr>
            <p:cNvSpPr>
              <a:spLocks noChangeShapeType="1"/>
            </p:cNvSpPr>
            <p:nvPr/>
          </p:nvSpPr>
          <p:spPr bwMode="auto">
            <a:xfrm>
              <a:off x="4689" y="1062"/>
              <a:ext cx="0" cy="134"/>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170" name="Line 26">
              <a:extLst>
                <a:ext uri="{FF2B5EF4-FFF2-40B4-BE49-F238E27FC236}">
                  <a16:creationId xmlns:a16="http://schemas.microsoft.com/office/drawing/2014/main" id="{F80CFD5B-DEA5-21D3-A513-C3D80F2B3211}"/>
                </a:ext>
              </a:extLst>
            </p:cNvPr>
            <p:cNvSpPr>
              <a:spLocks noChangeShapeType="1"/>
            </p:cNvSpPr>
            <p:nvPr/>
          </p:nvSpPr>
          <p:spPr bwMode="auto">
            <a:xfrm>
              <a:off x="4085" y="1065"/>
              <a:ext cx="1" cy="127"/>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grpSp>
      <p:grpSp>
        <p:nvGrpSpPr>
          <p:cNvPr id="6171" name="Group 27">
            <a:extLst>
              <a:ext uri="{FF2B5EF4-FFF2-40B4-BE49-F238E27FC236}">
                <a16:creationId xmlns:a16="http://schemas.microsoft.com/office/drawing/2014/main" id="{A7C3F267-68AD-574E-A891-D7827C72060A}"/>
              </a:ext>
            </a:extLst>
          </p:cNvPr>
          <p:cNvGrpSpPr>
            <a:grpSpLocks/>
          </p:cNvGrpSpPr>
          <p:nvPr/>
        </p:nvGrpSpPr>
        <p:grpSpPr bwMode="auto">
          <a:xfrm>
            <a:off x="8729663" y="2894014"/>
            <a:ext cx="1065212" cy="631825"/>
            <a:chOff x="4085" y="1458"/>
            <a:chExt cx="604" cy="319"/>
          </a:xfrm>
        </p:grpSpPr>
        <p:sp>
          <p:nvSpPr>
            <p:cNvPr id="6172" name="Oval 28">
              <a:extLst>
                <a:ext uri="{FF2B5EF4-FFF2-40B4-BE49-F238E27FC236}">
                  <a16:creationId xmlns:a16="http://schemas.microsoft.com/office/drawing/2014/main" id="{230971AC-0856-44DF-0984-74BD1B4A7E68}"/>
                </a:ext>
              </a:extLst>
            </p:cNvPr>
            <p:cNvSpPr>
              <a:spLocks noChangeArrowheads="1"/>
            </p:cNvSpPr>
            <p:nvPr/>
          </p:nvSpPr>
          <p:spPr bwMode="auto">
            <a:xfrm>
              <a:off x="4088" y="1582"/>
              <a:ext cx="597" cy="195"/>
            </a:xfrm>
            <a:prstGeom prst="ellipse">
              <a:avLst/>
            </a:prstGeom>
            <a:noFill/>
            <a:ln w="12700">
              <a:solidFill>
                <a:srgbClr val="0000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173" name="Oval 29">
              <a:extLst>
                <a:ext uri="{FF2B5EF4-FFF2-40B4-BE49-F238E27FC236}">
                  <a16:creationId xmlns:a16="http://schemas.microsoft.com/office/drawing/2014/main" id="{77C8B1C6-2C47-37FE-3793-E6D1D8F820F5}"/>
                </a:ext>
              </a:extLst>
            </p:cNvPr>
            <p:cNvSpPr>
              <a:spLocks noChangeArrowheads="1"/>
            </p:cNvSpPr>
            <p:nvPr/>
          </p:nvSpPr>
          <p:spPr bwMode="auto">
            <a:xfrm>
              <a:off x="4094" y="1596"/>
              <a:ext cx="591" cy="165"/>
            </a:xfrm>
            <a:prstGeom prst="ellipse">
              <a:avLst/>
            </a:prstGeom>
            <a:pattFill prst="smConfetti">
              <a:fgClr>
                <a:schemeClr val="tx2"/>
              </a:fgClr>
              <a:bgClr>
                <a:schemeClr val="bg1"/>
              </a:bgClr>
            </a:pattFill>
            <a:ln w="12700">
              <a:solidFill>
                <a:srgbClr val="EF91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174" name="Oval 30">
              <a:extLst>
                <a:ext uri="{FF2B5EF4-FFF2-40B4-BE49-F238E27FC236}">
                  <a16:creationId xmlns:a16="http://schemas.microsoft.com/office/drawing/2014/main" id="{51744BE3-C7E6-F20B-56EE-920E16D17DFC}"/>
                </a:ext>
              </a:extLst>
            </p:cNvPr>
            <p:cNvSpPr>
              <a:spLocks noChangeArrowheads="1"/>
            </p:cNvSpPr>
            <p:nvPr/>
          </p:nvSpPr>
          <p:spPr bwMode="auto">
            <a:xfrm>
              <a:off x="4088" y="1463"/>
              <a:ext cx="597" cy="202"/>
            </a:xfrm>
            <a:prstGeom prst="ellipse">
              <a:avLst/>
            </a:prstGeom>
            <a:pattFill prst="dotDmnd">
              <a:fgClr>
                <a:schemeClr val="tx2"/>
              </a:fgClr>
              <a:bgClr>
                <a:schemeClr val="bg1"/>
              </a:bgClr>
            </a:pattFill>
            <a:ln w="12700">
              <a:solidFill>
                <a:srgbClr val="FE9B03"/>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175" name="Oval 31">
              <a:extLst>
                <a:ext uri="{FF2B5EF4-FFF2-40B4-BE49-F238E27FC236}">
                  <a16:creationId xmlns:a16="http://schemas.microsoft.com/office/drawing/2014/main" id="{E31E1BD8-5C2E-2DC8-A794-FF589D35E6F0}"/>
                </a:ext>
              </a:extLst>
            </p:cNvPr>
            <p:cNvSpPr>
              <a:spLocks noChangeArrowheads="1"/>
            </p:cNvSpPr>
            <p:nvPr/>
          </p:nvSpPr>
          <p:spPr bwMode="auto">
            <a:xfrm>
              <a:off x="4088" y="1469"/>
              <a:ext cx="597" cy="203"/>
            </a:xfrm>
            <a:prstGeom prst="ellipse">
              <a:avLst/>
            </a:prstGeom>
            <a:noFill/>
            <a:ln w="127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176" name="Oval 32">
              <a:extLst>
                <a:ext uri="{FF2B5EF4-FFF2-40B4-BE49-F238E27FC236}">
                  <a16:creationId xmlns:a16="http://schemas.microsoft.com/office/drawing/2014/main" id="{F902F6A5-CF0E-4889-40CD-50483DE09BA5}"/>
                </a:ext>
              </a:extLst>
            </p:cNvPr>
            <p:cNvSpPr>
              <a:spLocks noChangeArrowheads="1"/>
            </p:cNvSpPr>
            <p:nvPr/>
          </p:nvSpPr>
          <p:spPr bwMode="auto">
            <a:xfrm>
              <a:off x="4088" y="1477"/>
              <a:ext cx="597" cy="202"/>
            </a:xfrm>
            <a:prstGeom prst="ellipse">
              <a:avLst/>
            </a:prstGeom>
            <a:noFill/>
            <a:ln w="127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177" name="Oval 33">
              <a:extLst>
                <a:ext uri="{FF2B5EF4-FFF2-40B4-BE49-F238E27FC236}">
                  <a16:creationId xmlns:a16="http://schemas.microsoft.com/office/drawing/2014/main" id="{51F818DC-B01C-7CAD-28C7-E8F548F98B99}"/>
                </a:ext>
              </a:extLst>
            </p:cNvPr>
            <p:cNvSpPr>
              <a:spLocks noChangeArrowheads="1"/>
            </p:cNvSpPr>
            <p:nvPr/>
          </p:nvSpPr>
          <p:spPr bwMode="auto">
            <a:xfrm>
              <a:off x="4101" y="1504"/>
              <a:ext cx="572" cy="178"/>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178" name="Oval 34">
              <a:extLst>
                <a:ext uri="{FF2B5EF4-FFF2-40B4-BE49-F238E27FC236}">
                  <a16:creationId xmlns:a16="http://schemas.microsoft.com/office/drawing/2014/main" id="{5DC55593-8003-B4CA-EE24-6CE35A5EC784}"/>
                </a:ext>
              </a:extLst>
            </p:cNvPr>
            <p:cNvSpPr>
              <a:spLocks noChangeArrowheads="1"/>
            </p:cNvSpPr>
            <p:nvPr/>
          </p:nvSpPr>
          <p:spPr bwMode="auto">
            <a:xfrm>
              <a:off x="4100" y="1527"/>
              <a:ext cx="573" cy="183"/>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179" name="Oval 35">
              <a:extLst>
                <a:ext uri="{FF2B5EF4-FFF2-40B4-BE49-F238E27FC236}">
                  <a16:creationId xmlns:a16="http://schemas.microsoft.com/office/drawing/2014/main" id="{85FD3BCA-6B45-5366-9089-4243359C3AF8}"/>
                </a:ext>
              </a:extLst>
            </p:cNvPr>
            <p:cNvSpPr>
              <a:spLocks noChangeArrowheads="1"/>
            </p:cNvSpPr>
            <p:nvPr/>
          </p:nvSpPr>
          <p:spPr bwMode="auto">
            <a:xfrm>
              <a:off x="4101" y="1554"/>
              <a:ext cx="570" cy="178"/>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180" name="Oval 36">
              <a:extLst>
                <a:ext uri="{FF2B5EF4-FFF2-40B4-BE49-F238E27FC236}">
                  <a16:creationId xmlns:a16="http://schemas.microsoft.com/office/drawing/2014/main" id="{A0C3B3C6-E297-830D-E2E1-7B2E2C3493CD}"/>
                </a:ext>
              </a:extLst>
            </p:cNvPr>
            <p:cNvSpPr>
              <a:spLocks noChangeArrowheads="1"/>
            </p:cNvSpPr>
            <p:nvPr/>
          </p:nvSpPr>
          <p:spPr bwMode="auto">
            <a:xfrm>
              <a:off x="4100" y="1569"/>
              <a:ext cx="570" cy="192"/>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181" name="Oval 37">
              <a:extLst>
                <a:ext uri="{FF2B5EF4-FFF2-40B4-BE49-F238E27FC236}">
                  <a16:creationId xmlns:a16="http://schemas.microsoft.com/office/drawing/2014/main" id="{B284C912-CB12-950B-EEA8-0F3CEEFC0BA3}"/>
                </a:ext>
              </a:extLst>
            </p:cNvPr>
            <p:cNvSpPr>
              <a:spLocks noChangeArrowheads="1"/>
            </p:cNvSpPr>
            <p:nvPr/>
          </p:nvSpPr>
          <p:spPr bwMode="auto">
            <a:xfrm>
              <a:off x="4102" y="1486"/>
              <a:ext cx="571" cy="178"/>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182" name="Oval 38">
              <a:extLst>
                <a:ext uri="{FF2B5EF4-FFF2-40B4-BE49-F238E27FC236}">
                  <a16:creationId xmlns:a16="http://schemas.microsoft.com/office/drawing/2014/main" id="{4DEBF6DD-5C85-FE4E-C540-FC946B67EAF1}"/>
                </a:ext>
              </a:extLst>
            </p:cNvPr>
            <p:cNvSpPr>
              <a:spLocks noChangeArrowheads="1"/>
            </p:cNvSpPr>
            <p:nvPr/>
          </p:nvSpPr>
          <p:spPr bwMode="auto">
            <a:xfrm>
              <a:off x="4088" y="1458"/>
              <a:ext cx="597" cy="187"/>
            </a:xfrm>
            <a:prstGeom prst="ellipse">
              <a:avLst/>
            </a:prstGeom>
            <a:noFill/>
            <a:ln w="12700">
              <a:solidFill>
                <a:srgbClr val="0000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183" name="Line 39">
              <a:extLst>
                <a:ext uri="{FF2B5EF4-FFF2-40B4-BE49-F238E27FC236}">
                  <a16:creationId xmlns:a16="http://schemas.microsoft.com/office/drawing/2014/main" id="{C2605C47-23D4-C737-DADF-4BBF421EB3DE}"/>
                </a:ext>
              </a:extLst>
            </p:cNvPr>
            <p:cNvSpPr>
              <a:spLocks noChangeShapeType="1"/>
            </p:cNvSpPr>
            <p:nvPr/>
          </p:nvSpPr>
          <p:spPr bwMode="auto">
            <a:xfrm>
              <a:off x="4689" y="1558"/>
              <a:ext cx="0" cy="134"/>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184" name="Line 40">
              <a:extLst>
                <a:ext uri="{FF2B5EF4-FFF2-40B4-BE49-F238E27FC236}">
                  <a16:creationId xmlns:a16="http://schemas.microsoft.com/office/drawing/2014/main" id="{490D7C5A-B26B-E389-E1A3-F4650B633A16}"/>
                </a:ext>
              </a:extLst>
            </p:cNvPr>
            <p:cNvSpPr>
              <a:spLocks noChangeShapeType="1"/>
            </p:cNvSpPr>
            <p:nvPr/>
          </p:nvSpPr>
          <p:spPr bwMode="auto">
            <a:xfrm>
              <a:off x="4085" y="1561"/>
              <a:ext cx="1" cy="127"/>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grpSp>
      <p:grpSp>
        <p:nvGrpSpPr>
          <p:cNvPr id="6185" name="Group 41">
            <a:extLst>
              <a:ext uri="{FF2B5EF4-FFF2-40B4-BE49-F238E27FC236}">
                <a16:creationId xmlns:a16="http://schemas.microsoft.com/office/drawing/2014/main" id="{31CD7D84-4C44-70BA-D610-2628200C56E6}"/>
              </a:ext>
            </a:extLst>
          </p:cNvPr>
          <p:cNvGrpSpPr>
            <a:grpSpLocks/>
          </p:cNvGrpSpPr>
          <p:nvPr/>
        </p:nvGrpSpPr>
        <p:grpSpPr bwMode="auto">
          <a:xfrm>
            <a:off x="8729663" y="3814764"/>
            <a:ext cx="1065212" cy="631825"/>
            <a:chOff x="4085" y="1922"/>
            <a:chExt cx="604" cy="319"/>
          </a:xfrm>
        </p:grpSpPr>
        <p:sp>
          <p:nvSpPr>
            <p:cNvPr id="6186" name="Oval 42">
              <a:extLst>
                <a:ext uri="{FF2B5EF4-FFF2-40B4-BE49-F238E27FC236}">
                  <a16:creationId xmlns:a16="http://schemas.microsoft.com/office/drawing/2014/main" id="{1850CB2F-541D-A143-A7EC-8F495E74F0E9}"/>
                </a:ext>
              </a:extLst>
            </p:cNvPr>
            <p:cNvSpPr>
              <a:spLocks noChangeArrowheads="1"/>
            </p:cNvSpPr>
            <p:nvPr/>
          </p:nvSpPr>
          <p:spPr bwMode="auto">
            <a:xfrm>
              <a:off x="4088" y="2046"/>
              <a:ext cx="597" cy="195"/>
            </a:xfrm>
            <a:prstGeom prst="ellipse">
              <a:avLst/>
            </a:prstGeom>
            <a:noFill/>
            <a:ln w="12700">
              <a:solidFill>
                <a:srgbClr val="0000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187" name="Oval 43">
              <a:extLst>
                <a:ext uri="{FF2B5EF4-FFF2-40B4-BE49-F238E27FC236}">
                  <a16:creationId xmlns:a16="http://schemas.microsoft.com/office/drawing/2014/main" id="{93A6E327-74F6-B5FD-6A3A-4FEC403A742C}"/>
                </a:ext>
              </a:extLst>
            </p:cNvPr>
            <p:cNvSpPr>
              <a:spLocks noChangeArrowheads="1"/>
            </p:cNvSpPr>
            <p:nvPr/>
          </p:nvSpPr>
          <p:spPr bwMode="auto">
            <a:xfrm>
              <a:off x="4094" y="2060"/>
              <a:ext cx="591" cy="165"/>
            </a:xfrm>
            <a:prstGeom prst="ellipse">
              <a:avLst/>
            </a:prstGeom>
            <a:pattFill prst="smConfetti">
              <a:fgClr>
                <a:schemeClr val="tx2"/>
              </a:fgClr>
              <a:bgClr>
                <a:schemeClr val="bg1"/>
              </a:bgClr>
            </a:pattFill>
            <a:ln w="12700">
              <a:solidFill>
                <a:srgbClr val="EF91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188" name="Oval 44">
              <a:extLst>
                <a:ext uri="{FF2B5EF4-FFF2-40B4-BE49-F238E27FC236}">
                  <a16:creationId xmlns:a16="http://schemas.microsoft.com/office/drawing/2014/main" id="{CE69B715-75A9-AFC9-E78F-E6A198CC4841}"/>
                </a:ext>
              </a:extLst>
            </p:cNvPr>
            <p:cNvSpPr>
              <a:spLocks noChangeArrowheads="1"/>
            </p:cNvSpPr>
            <p:nvPr/>
          </p:nvSpPr>
          <p:spPr bwMode="auto">
            <a:xfrm>
              <a:off x="4088" y="1927"/>
              <a:ext cx="597" cy="202"/>
            </a:xfrm>
            <a:prstGeom prst="ellipse">
              <a:avLst/>
            </a:prstGeom>
            <a:pattFill prst="dotDmnd">
              <a:fgClr>
                <a:schemeClr val="tx2"/>
              </a:fgClr>
              <a:bgClr>
                <a:schemeClr val="bg1"/>
              </a:bgClr>
            </a:pattFill>
            <a:ln w="12700">
              <a:solidFill>
                <a:srgbClr val="FE9B03"/>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189" name="Oval 45">
              <a:extLst>
                <a:ext uri="{FF2B5EF4-FFF2-40B4-BE49-F238E27FC236}">
                  <a16:creationId xmlns:a16="http://schemas.microsoft.com/office/drawing/2014/main" id="{F7B0C887-E340-CE14-A88D-A5728BED546D}"/>
                </a:ext>
              </a:extLst>
            </p:cNvPr>
            <p:cNvSpPr>
              <a:spLocks noChangeArrowheads="1"/>
            </p:cNvSpPr>
            <p:nvPr/>
          </p:nvSpPr>
          <p:spPr bwMode="auto">
            <a:xfrm>
              <a:off x="4088" y="1933"/>
              <a:ext cx="597" cy="203"/>
            </a:xfrm>
            <a:prstGeom prst="ellipse">
              <a:avLst/>
            </a:prstGeom>
            <a:noFill/>
            <a:ln w="127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190" name="Oval 46">
              <a:extLst>
                <a:ext uri="{FF2B5EF4-FFF2-40B4-BE49-F238E27FC236}">
                  <a16:creationId xmlns:a16="http://schemas.microsoft.com/office/drawing/2014/main" id="{8CE7352B-18D6-6DBA-74F5-277A895A1467}"/>
                </a:ext>
              </a:extLst>
            </p:cNvPr>
            <p:cNvSpPr>
              <a:spLocks noChangeArrowheads="1"/>
            </p:cNvSpPr>
            <p:nvPr/>
          </p:nvSpPr>
          <p:spPr bwMode="auto">
            <a:xfrm>
              <a:off x="4088" y="1941"/>
              <a:ext cx="597" cy="202"/>
            </a:xfrm>
            <a:prstGeom prst="ellipse">
              <a:avLst/>
            </a:prstGeom>
            <a:noFill/>
            <a:ln w="127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191" name="Oval 47">
              <a:extLst>
                <a:ext uri="{FF2B5EF4-FFF2-40B4-BE49-F238E27FC236}">
                  <a16:creationId xmlns:a16="http://schemas.microsoft.com/office/drawing/2014/main" id="{30DB8EE9-13C5-056A-FE2E-3E12BE8F930A}"/>
                </a:ext>
              </a:extLst>
            </p:cNvPr>
            <p:cNvSpPr>
              <a:spLocks noChangeArrowheads="1"/>
            </p:cNvSpPr>
            <p:nvPr/>
          </p:nvSpPr>
          <p:spPr bwMode="auto">
            <a:xfrm>
              <a:off x="4101" y="1968"/>
              <a:ext cx="572" cy="178"/>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192" name="Oval 48">
              <a:extLst>
                <a:ext uri="{FF2B5EF4-FFF2-40B4-BE49-F238E27FC236}">
                  <a16:creationId xmlns:a16="http://schemas.microsoft.com/office/drawing/2014/main" id="{0225C2AC-9964-CBEC-9216-2215BD3FBF05}"/>
                </a:ext>
              </a:extLst>
            </p:cNvPr>
            <p:cNvSpPr>
              <a:spLocks noChangeArrowheads="1"/>
            </p:cNvSpPr>
            <p:nvPr/>
          </p:nvSpPr>
          <p:spPr bwMode="auto">
            <a:xfrm>
              <a:off x="4100" y="1991"/>
              <a:ext cx="573" cy="183"/>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193" name="Oval 49">
              <a:extLst>
                <a:ext uri="{FF2B5EF4-FFF2-40B4-BE49-F238E27FC236}">
                  <a16:creationId xmlns:a16="http://schemas.microsoft.com/office/drawing/2014/main" id="{5D741CDA-E8B5-AA4A-7D95-CCB7C63D584F}"/>
                </a:ext>
              </a:extLst>
            </p:cNvPr>
            <p:cNvSpPr>
              <a:spLocks noChangeArrowheads="1"/>
            </p:cNvSpPr>
            <p:nvPr/>
          </p:nvSpPr>
          <p:spPr bwMode="auto">
            <a:xfrm>
              <a:off x="4101" y="2018"/>
              <a:ext cx="570" cy="178"/>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194" name="Oval 50">
              <a:extLst>
                <a:ext uri="{FF2B5EF4-FFF2-40B4-BE49-F238E27FC236}">
                  <a16:creationId xmlns:a16="http://schemas.microsoft.com/office/drawing/2014/main" id="{EF9D119B-9DE3-AD7A-5FDA-BED822B90B34}"/>
                </a:ext>
              </a:extLst>
            </p:cNvPr>
            <p:cNvSpPr>
              <a:spLocks noChangeArrowheads="1"/>
            </p:cNvSpPr>
            <p:nvPr/>
          </p:nvSpPr>
          <p:spPr bwMode="auto">
            <a:xfrm>
              <a:off x="4100" y="2033"/>
              <a:ext cx="570" cy="192"/>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195" name="Oval 51">
              <a:extLst>
                <a:ext uri="{FF2B5EF4-FFF2-40B4-BE49-F238E27FC236}">
                  <a16:creationId xmlns:a16="http://schemas.microsoft.com/office/drawing/2014/main" id="{66BF3E60-6E0F-68D9-3D05-9CE34B49408B}"/>
                </a:ext>
              </a:extLst>
            </p:cNvPr>
            <p:cNvSpPr>
              <a:spLocks noChangeArrowheads="1"/>
            </p:cNvSpPr>
            <p:nvPr/>
          </p:nvSpPr>
          <p:spPr bwMode="auto">
            <a:xfrm>
              <a:off x="4102" y="1950"/>
              <a:ext cx="571" cy="178"/>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196" name="Oval 52">
              <a:extLst>
                <a:ext uri="{FF2B5EF4-FFF2-40B4-BE49-F238E27FC236}">
                  <a16:creationId xmlns:a16="http://schemas.microsoft.com/office/drawing/2014/main" id="{5BA65162-4989-F227-01CE-88FC7A68478F}"/>
                </a:ext>
              </a:extLst>
            </p:cNvPr>
            <p:cNvSpPr>
              <a:spLocks noChangeArrowheads="1"/>
            </p:cNvSpPr>
            <p:nvPr/>
          </p:nvSpPr>
          <p:spPr bwMode="auto">
            <a:xfrm>
              <a:off x="4088" y="1922"/>
              <a:ext cx="597" cy="187"/>
            </a:xfrm>
            <a:prstGeom prst="ellipse">
              <a:avLst/>
            </a:prstGeom>
            <a:noFill/>
            <a:ln w="12700">
              <a:solidFill>
                <a:srgbClr val="0000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197" name="Line 53">
              <a:extLst>
                <a:ext uri="{FF2B5EF4-FFF2-40B4-BE49-F238E27FC236}">
                  <a16:creationId xmlns:a16="http://schemas.microsoft.com/office/drawing/2014/main" id="{AF3AD424-E1D2-7B1F-09CE-120668E7C288}"/>
                </a:ext>
              </a:extLst>
            </p:cNvPr>
            <p:cNvSpPr>
              <a:spLocks noChangeShapeType="1"/>
            </p:cNvSpPr>
            <p:nvPr/>
          </p:nvSpPr>
          <p:spPr bwMode="auto">
            <a:xfrm>
              <a:off x="4689" y="2022"/>
              <a:ext cx="0" cy="134"/>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198" name="Line 54">
              <a:extLst>
                <a:ext uri="{FF2B5EF4-FFF2-40B4-BE49-F238E27FC236}">
                  <a16:creationId xmlns:a16="http://schemas.microsoft.com/office/drawing/2014/main" id="{3DFD1207-5586-43DF-C923-7E40A5AAC61A}"/>
                </a:ext>
              </a:extLst>
            </p:cNvPr>
            <p:cNvSpPr>
              <a:spLocks noChangeShapeType="1"/>
            </p:cNvSpPr>
            <p:nvPr/>
          </p:nvSpPr>
          <p:spPr bwMode="auto">
            <a:xfrm>
              <a:off x="4085" y="2025"/>
              <a:ext cx="1" cy="127"/>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grpSp>
      <p:grpSp>
        <p:nvGrpSpPr>
          <p:cNvPr id="6199" name="Group 55">
            <a:extLst>
              <a:ext uri="{FF2B5EF4-FFF2-40B4-BE49-F238E27FC236}">
                <a16:creationId xmlns:a16="http://schemas.microsoft.com/office/drawing/2014/main" id="{AFE538AD-99C7-E92F-36DE-7A2D2B18BC46}"/>
              </a:ext>
            </a:extLst>
          </p:cNvPr>
          <p:cNvGrpSpPr>
            <a:grpSpLocks/>
          </p:cNvGrpSpPr>
          <p:nvPr/>
        </p:nvGrpSpPr>
        <p:grpSpPr bwMode="auto">
          <a:xfrm>
            <a:off x="8729663" y="4656139"/>
            <a:ext cx="1065212" cy="631825"/>
            <a:chOff x="4085" y="2346"/>
            <a:chExt cx="604" cy="319"/>
          </a:xfrm>
        </p:grpSpPr>
        <p:sp>
          <p:nvSpPr>
            <p:cNvPr id="6200" name="Oval 56">
              <a:extLst>
                <a:ext uri="{FF2B5EF4-FFF2-40B4-BE49-F238E27FC236}">
                  <a16:creationId xmlns:a16="http://schemas.microsoft.com/office/drawing/2014/main" id="{990467A0-0853-D20A-647D-2DD9F55B24A4}"/>
                </a:ext>
              </a:extLst>
            </p:cNvPr>
            <p:cNvSpPr>
              <a:spLocks noChangeArrowheads="1"/>
            </p:cNvSpPr>
            <p:nvPr/>
          </p:nvSpPr>
          <p:spPr bwMode="auto">
            <a:xfrm>
              <a:off x="4088" y="2470"/>
              <a:ext cx="597" cy="195"/>
            </a:xfrm>
            <a:prstGeom prst="ellipse">
              <a:avLst/>
            </a:prstGeom>
            <a:noFill/>
            <a:ln w="12700">
              <a:solidFill>
                <a:srgbClr val="0000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201" name="Oval 57">
              <a:extLst>
                <a:ext uri="{FF2B5EF4-FFF2-40B4-BE49-F238E27FC236}">
                  <a16:creationId xmlns:a16="http://schemas.microsoft.com/office/drawing/2014/main" id="{73CD1B57-9C77-B79C-BA88-291BE0627EE4}"/>
                </a:ext>
              </a:extLst>
            </p:cNvPr>
            <p:cNvSpPr>
              <a:spLocks noChangeArrowheads="1"/>
            </p:cNvSpPr>
            <p:nvPr/>
          </p:nvSpPr>
          <p:spPr bwMode="auto">
            <a:xfrm>
              <a:off x="4094" y="2484"/>
              <a:ext cx="591" cy="165"/>
            </a:xfrm>
            <a:prstGeom prst="ellipse">
              <a:avLst/>
            </a:prstGeom>
            <a:pattFill prst="smConfetti">
              <a:fgClr>
                <a:schemeClr val="tx2"/>
              </a:fgClr>
              <a:bgClr>
                <a:schemeClr val="bg1"/>
              </a:bgClr>
            </a:pattFill>
            <a:ln w="12700">
              <a:solidFill>
                <a:srgbClr val="EF91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202" name="Oval 58">
              <a:extLst>
                <a:ext uri="{FF2B5EF4-FFF2-40B4-BE49-F238E27FC236}">
                  <a16:creationId xmlns:a16="http://schemas.microsoft.com/office/drawing/2014/main" id="{1B7CF2CB-0669-8EFC-20EC-262D8A15172B}"/>
                </a:ext>
              </a:extLst>
            </p:cNvPr>
            <p:cNvSpPr>
              <a:spLocks noChangeArrowheads="1"/>
            </p:cNvSpPr>
            <p:nvPr/>
          </p:nvSpPr>
          <p:spPr bwMode="auto">
            <a:xfrm>
              <a:off x="4088" y="2351"/>
              <a:ext cx="597" cy="202"/>
            </a:xfrm>
            <a:prstGeom prst="ellipse">
              <a:avLst/>
            </a:prstGeom>
            <a:pattFill prst="dotDmnd">
              <a:fgClr>
                <a:schemeClr val="tx2"/>
              </a:fgClr>
              <a:bgClr>
                <a:schemeClr val="bg1"/>
              </a:bgClr>
            </a:pattFill>
            <a:ln w="12700">
              <a:solidFill>
                <a:srgbClr val="FE9B03"/>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203" name="Oval 59">
              <a:extLst>
                <a:ext uri="{FF2B5EF4-FFF2-40B4-BE49-F238E27FC236}">
                  <a16:creationId xmlns:a16="http://schemas.microsoft.com/office/drawing/2014/main" id="{B611C4BA-9F52-96AB-3B99-459AB7C6417B}"/>
                </a:ext>
              </a:extLst>
            </p:cNvPr>
            <p:cNvSpPr>
              <a:spLocks noChangeArrowheads="1"/>
            </p:cNvSpPr>
            <p:nvPr/>
          </p:nvSpPr>
          <p:spPr bwMode="auto">
            <a:xfrm>
              <a:off x="4088" y="2357"/>
              <a:ext cx="597" cy="203"/>
            </a:xfrm>
            <a:prstGeom prst="ellipse">
              <a:avLst/>
            </a:prstGeom>
            <a:noFill/>
            <a:ln w="127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204" name="Oval 60">
              <a:extLst>
                <a:ext uri="{FF2B5EF4-FFF2-40B4-BE49-F238E27FC236}">
                  <a16:creationId xmlns:a16="http://schemas.microsoft.com/office/drawing/2014/main" id="{70577176-B3CC-870F-39E5-1A3457EA0A80}"/>
                </a:ext>
              </a:extLst>
            </p:cNvPr>
            <p:cNvSpPr>
              <a:spLocks noChangeArrowheads="1"/>
            </p:cNvSpPr>
            <p:nvPr/>
          </p:nvSpPr>
          <p:spPr bwMode="auto">
            <a:xfrm>
              <a:off x="4088" y="2365"/>
              <a:ext cx="597" cy="202"/>
            </a:xfrm>
            <a:prstGeom prst="ellipse">
              <a:avLst/>
            </a:prstGeom>
            <a:noFill/>
            <a:ln w="127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205" name="Oval 61">
              <a:extLst>
                <a:ext uri="{FF2B5EF4-FFF2-40B4-BE49-F238E27FC236}">
                  <a16:creationId xmlns:a16="http://schemas.microsoft.com/office/drawing/2014/main" id="{EA5CC9D7-CEA2-6EE1-D9AB-390E5A73F16D}"/>
                </a:ext>
              </a:extLst>
            </p:cNvPr>
            <p:cNvSpPr>
              <a:spLocks noChangeArrowheads="1"/>
            </p:cNvSpPr>
            <p:nvPr/>
          </p:nvSpPr>
          <p:spPr bwMode="auto">
            <a:xfrm>
              <a:off x="4101" y="2392"/>
              <a:ext cx="572" cy="178"/>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206" name="Oval 62">
              <a:extLst>
                <a:ext uri="{FF2B5EF4-FFF2-40B4-BE49-F238E27FC236}">
                  <a16:creationId xmlns:a16="http://schemas.microsoft.com/office/drawing/2014/main" id="{1DDC0A19-D8A3-3931-FDAB-4ABBC8BB2D31}"/>
                </a:ext>
              </a:extLst>
            </p:cNvPr>
            <p:cNvSpPr>
              <a:spLocks noChangeArrowheads="1"/>
            </p:cNvSpPr>
            <p:nvPr/>
          </p:nvSpPr>
          <p:spPr bwMode="auto">
            <a:xfrm>
              <a:off x="4100" y="2415"/>
              <a:ext cx="573" cy="183"/>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207" name="Oval 63">
              <a:extLst>
                <a:ext uri="{FF2B5EF4-FFF2-40B4-BE49-F238E27FC236}">
                  <a16:creationId xmlns:a16="http://schemas.microsoft.com/office/drawing/2014/main" id="{CEC05B29-B7E1-DB49-AB9C-EB05BC778836}"/>
                </a:ext>
              </a:extLst>
            </p:cNvPr>
            <p:cNvSpPr>
              <a:spLocks noChangeArrowheads="1"/>
            </p:cNvSpPr>
            <p:nvPr/>
          </p:nvSpPr>
          <p:spPr bwMode="auto">
            <a:xfrm>
              <a:off x="4101" y="2442"/>
              <a:ext cx="570" cy="178"/>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208" name="Oval 64">
              <a:extLst>
                <a:ext uri="{FF2B5EF4-FFF2-40B4-BE49-F238E27FC236}">
                  <a16:creationId xmlns:a16="http://schemas.microsoft.com/office/drawing/2014/main" id="{68145F83-3CFE-616D-CAD0-1F0E0BAA103C}"/>
                </a:ext>
              </a:extLst>
            </p:cNvPr>
            <p:cNvSpPr>
              <a:spLocks noChangeArrowheads="1"/>
            </p:cNvSpPr>
            <p:nvPr/>
          </p:nvSpPr>
          <p:spPr bwMode="auto">
            <a:xfrm>
              <a:off x="4100" y="2457"/>
              <a:ext cx="570" cy="192"/>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209" name="Oval 65">
              <a:extLst>
                <a:ext uri="{FF2B5EF4-FFF2-40B4-BE49-F238E27FC236}">
                  <a16:creationId xmlns:a16="http://schemas.microsoft.com/office/drawing/2014/main" id="{63D5029E-0A03-68D6-E5C5-69F14602BA1A}"/>
                </a:ext>
              </a:extLst>
            </p:cNvPr>
            <p:cNvSpPr>
              <a:spLocks noChangeArrowheads="1"/>
            </p:cNvSpPr>
            <p:nvPr/>
          </p:nvSpPr>
          <p:spPr bwMode="auto">
            <a:xfrm>
              <a:off x="4102" y="2374"/>
              <a:ext cx="571" cy="178"/>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210" name="Oval 66">
              <a:extLst>
                <a:ext uri="{FF2B5EF4-FFF2-40B4-BE49-F238E27FC236}">
                  <a16:creationId xmlns:a16="http://schemas.microsoft.com/office/drawing/2014/main" id="{748C8E92-8E16-FD23-B960-ED3A7B063674}"/>
                </a:ext>
              </a:extLst>
            </p:cNvPr>
            <p:cNvSpPr>
              <a:spLocks noChangeArrowheads="1"/>
            </p:cNvSpPr>
            <p:nvPr/>
          </p:nvSpPr>
          <p:spPr bwMode="auto">
            <a:xfrm>
              <a:off x="4088" y="2346"/>
              <a:ext cx="597" cy="187"/>
            </a:xfrm>
            <a:prstGeom prst="ellipse">
              <a:avLst/>
            </a:prstGeom>
            <a:noFill/>
            <a:ln w="12700">
              <a:solidFill>
                <a:srgbClr val="0000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211" name="Line 67">
              <a:extLst>
                <a:ext uri="{FF2B5EF4-FFF2-40B4-BE49-F238E27FC236}">
                  <a16:creationId xmlns:a16="http://schemas.microsoft.com/office/drawing/2014/main" id="{2B61BC7F-3690-6E40-170F-1A1A8255C6BF}"/>
                </a:ext>
              </a:extLst>
            </p:cNvPr>
            <p:cNvSpPr>
              <a:spLocks noChangeShapeType="1"/>
            </p:cNvSpPr>
            <p:nvPr/>
          </p:nvSpPr>
          <p:spPr bwMode="auto">
            <a:xfrm>
              <a:off x="4689" y="2446"/>
              <a:ext cx="0" cy="134"/>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212" name="Line 68">
              <a:extLst>
                <a:ext uri="{FF2B5EF4-FFF2-40B4-BE49-F238E27FC236}">
                  <a16:creationId xmlns:a16="http://schemas.microsoft.com/office/drawing/2014/main" id="{5E923144-5A9C-090C-E724-761766BDBB0F}"/>
                </a:ext>
              </a:extLst>
            </p:cNvPr>
            <p:cNvSpPr>
              <a:spLocks noChangeShapeType="1"/>
            </p:cNvSpPr>
            <p:nvPr/>
          </p:nvSpPr>
          <p:spPr bwMode="auto">
            <a:xfrm>
              <a:off x="4085" y="2449"/>
              <a:ext cx="1" cy="127"/>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grpSp>
      <p:sp>
        <p:nvSpPr>
          <p:cNvPr id="6213" name="Oval 69">
            <a:extLst>
              <a:ext uri="{FF2B5EF4-FFF2-40B4-BE49-F238E27FC236}">
                <a16:creationId xmlns:a16="http://schemas.microsoft.com/office/drawing/2014/main" id="{F0D5858D-AF20-6B74-E6CD-F09D3725B98C}"/>
              </a:ext>
            </a:extLst>
          </p:cNvPr>
          <p:cNvSpPr>
            <a:spLocks noChangeArrowheads="1"/>
          </p:cNvSpPr>
          <p:nvPr/>
        </p:nvSpPr>
        <p:spPr bwMode="auto">
          <a:xfrm>
            <a:off x="8734425" y="5680076"/>
            <a:ext cx="1054100" cy="385763"/>
          </a:xfrm>
          <a:prstGeom prst="ellipse">
            <a:avLst/>
          </a:prstGeom>
          <a:noFill/>
          <a:ln w="12700">
            <a:solidFill>
              <a:srgbClr val="0000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214" name="Oval 70">
            <a:extLst>
              <a:ext uri="{FF2B5EF4-FFF2-40B4-BE49-F238E27FC236}">
                <a16:creationId xmlns:a16="http://schemas.microsoft.com/office/drawing/2014/main" id="{8A02231E-D8FE-53FB-03FA-F43E6520A25C}"/>
              </a:ext>
            </a:extLst>
          </p:cNvPr>
          <p:cNvSpPr>
            <a:spLocks noChangeArrowheads="1"/>
          </p:cNvSpPr>
          <p:nvPr/>
        </p:nvSpPr>
        <p:spPr bwMode="auto">
          <a:xfrm>
            <a:off x="8745539" y="5707064"/>
            <a:ext cx="1042987" cy="327025"/>
          </a:xfrm>
          <a:prstGeom prst="ellipse">
            <a:avLst/>
          </a:prstGeom>
          <a:pattFill prst="smConfetti">
            <a:fgClr>
              <a:schemeClr val="tx2"/>
            </a:fgClr>
            <a:bgClr>
              <a:schemeClr val="bg1"/>
            </a:bgClr>
          </a:pattFill>
          <a:ln w="12700">
            <a:solidFill>
              <a:srgbClr val="EF91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215" name="Oval 71">
            <a:extLst>
              <a:ext uri="{FF2B5EF4-FFF2-40B4-BE49-F238E27FC236}">
                <a16:creationId xmlns:a16="http://schemas.microsoft.com/office/drawing/2014/main" id="{0C481BC4-024D-B468-EBA8-392B5AB2B950}"/>
              </a:ext>
            </a:extLst>
          </p:cNvPr>
          <p:cNvSpPr>
            <a:spLocks noChangeArrowheads="1"/>
          </p:cNvSpPr>
          <p:nvPr/>
        </p:nvSpPr>
        <p:spPr bwMode="auto">
          <a:xfrm>
            <a:off x="8734425" y="5443538"/>
            <a:ext cx="1054100" cy="400050"/>
          </a:xfrm>
          <a:prstGeom prst="ellipse">
            <a:avLst/>
          </a:prstGeom>
          <a:solidFill>
            <a:schemeClr val="bg2"/>
          </a:solidFill>
          <a:ln w="12700">
            <a:solidFill>
              <a:srgbClr val="FE9B03"/>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216" name="Oval 72">
            <a:extLst>
              <a:ext uri="{FF2B5EF4-FFF2-40B4-BE49-F238E27FC236}">
                <a16:creationId xmlns:a16="http://schemas.microsoft.com/office/drawing/2014/main" id="{731FEB17-FD17-217A-F2BF-52C0712022EF}"/>
              </a:ext>
            </a:extLst>
          </p:cNvPr>
          <p:cNvSpPr>
            <a:spLocks noChangeArrowheads="1"/>
          </p:cNvSpPr>
          <p:nvPr/>
        </p:nvSpPr>
        <p:spPr bwMode="auto">
          <a:xfrm>
            <a:off x="8734425" y="5454651"/>
            <a:ext cx="1054100" cy="403225"/>
          </a:xfrm>
          <a:prstGeom prst="ellipse">
            <a:avLst/>
          </a:prstGeom>
          <a:noFill/>
          <a:ln w="127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217" name="Oval 73">
            <a:extLst>
              <a:ext uri="{FF2B5EF4-FFF2-40B4-BE49-F238E27FC236}">
                <a16:creationId xmlns:a16="http://schemas.microsoft.com/office/drawing/2014/main" id="{6B79A6DA-EB42-DFCE-2A3E-AA88C58EC3C4}"/>
              </a:ext>
            </a:extLst>
          </p:cNvPr>
          <p:cNvSpPr>
            <a:spLocks noChangeArrowheads="1"/>
          </p:cNvSpPr>
          <p:nvPr/>
        </p:nvSpPr>
        <p:spPr bwMode="auto">
          <a:xfrm>
            <a:off x="8734425" y="5470525"/>
            <a:ext cx="1054100" cy="401638"/>
          </a:xfrm>
          <a:prstGeom prst="ellipse">
            <a:avLst/>
          </a:prstGeom>
          <a:noFill/>
          <a:ln w="127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218" name="Oval 74">
            <a:extLst>
              <a:ext uri="{FF2B5EF4-FFF2-40B4-BE49-F238E27FC236}">
                <a16:creationId xmlns:a16="http://schemas.microsoft.com/office/drawing/2014/main" id="{73ACD625-47EB-5984-4268-98067AA20424}"/>
              </a:ext>
            </a:extLst>
          </p:cNvPr>
          <p:cNvSpPr>
            <a:spLocks noChangeArrowheads="1"/>
          </p:cNvSpPr>
          <p:nvPr/>
        </p:nvSpPr>
        <p:spPr bwMode="auto">
          <a:xfrm>
            <a:off x="8758238" y="5524501"/>
            <a:ext cx="1008062" cy="354013"/>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219" name="Oval 75">
            <a:extLst>
              <a:ext uri="{FF2B5EF4-FFF2-40B4-BE49-F238E27FC236}">
                <a16:creationId xmlns:a16="http://schemas.microsoft.com/office/drawing/2014/main" id="{FC9345E9-288E-6EA4-8BF4-FA5E94EAA787}"/>
              </a:ext>
            </a:extLst>
          </p:cNvPr>
          <p:cNvSpPr>
            <a:spLocks noChangeArrowheads="1"/>
          </p:cNvSpPr>
          <p:nvPr/>
        </p:nvSpPr>
        <p:spPr bwMode="auto">
          <a:xfrm>
            <a:off x="8756650" y="5570539"/>
            <a:ext cx="1009650" cy="363537"/>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220" name="Oval 76">
            <a:extLst>
              <a:ext uri="{FF2B5EF4-FFF2-40B4-BE49-F238E27FC236}">
                <a16:creationId xmlns:a16="http://schemas.microsoft.com/office/drawing/2014/main" id="{8FE362C6-C0D1-1792-B8A8-D865055C60A4}"/>
              </a:ext>
            </a:extLst>
          </p:cNvPr>
          <p:cNvSpPr>
            <a:spLocks noChangeArrowheads="1"/>
          </p:cNvSpPr>
          <p:nvPr/>
        </p:nvSpPr>
        <p:spPr bwMode="auto">
          <a:xfrm>
            <a:off x="8758239" y="5624514"/>
            <a:ext cx="1004887" cy="352425"/>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221" name="Oval 77">
            <a:extLst>
              <a:ext uri="{FF2B5EF4-FFF2-40B4-BE49-F238E27FC236}">
                <a16:creationId xmlns:a16="http://schemas.microsoft.com/office/drawing/2014/main" id="{059C033D-1FC4-1B92-AF58-BB861A24C8D6}"/>
              </a:ext>
            </a:extLst>
          </p:cNvPr>
          <p:cNvSpPr>
            <a:spLocks noChangeArrowheads="1"/>
          </p:cNvSpPr>
          <p:nvPr/>
        </p:nvSpPr>
        <p:spPr bwMode="auto">
          <a:xfrm>
            <a:off x="8756650" y="5653088"/>
            <a:ext cx="1004888" cy="381000"/>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222" name="Oval 78">
            <a:extLst>
              <a:ext uri="{FF2B5EF4-FFF2-40B4-BE49-F238E27FC236}">
                <a16:creationId xmlns:a16="http://schemas.microsoft.com/office/drawing/2014/main" id="{1F1C5310-D193-34A9-9657-0CBA43793830}"/>
              </a:ext>
            </a:extLst>
          </p:cNvPr>
          <p:cNvSpPr>
            <a:spLocks noChangeArrowheads="1"/>
          </p:cNvSpPr>
          <p:nvPr/>
        </p:nvSpPr>
        <p:spPr bwMode="auto">
          <a:xfrm>
            <a:off x="8759826" y="5489576"/>
            <a:ext cx="1006475" cy="352425"/>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223" name="Oval 79">
            <a:extLst>
              <a:ext uri="{FF2B5EF4-FFF2-40B4-BE49-F238E27FC236}">
                <a16:creationId xmlns:a16="http://schemas.microsoft.com/office/drawing/2014/main" id="{ECA70619-4D7D-8C9F-B8C9-5B125FCA220B}"/>
              </a:ext>
            </a:extLst>
          </p:cNvPr>
          <p:cNvSpPr>
            <a:spLocks noChangeArrowheads="1"/>
          </p:cNvSpPr>
          <p:nvPr/>
        </p:nvSpPr>
        <p:spPr bwMode="auto">
          <a:xfrm>
            <a:off x="8734425" y="5434014"/>
            <a:ext cx="1054100" cy="369887"/>
          </a:xfrm>
          <a:prstGeom prst="ellipse">
            <a:avLst/>
          </a:prstGeom>
          <a:noFill/>
          <a:ln w="12700">
            <a:solidFill>
              <a:srgbClr val="0000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224" name="Line 80">
            <a:extLst>
              <a:ext uri="{FF2B5EF4-FFF2-40B4-BE49-F238E27FC236}">
                <a16:creationId xmlns:a16="http://schemas.microsoft.com/office/drawing/2014/main" id="{D03E7942-6F70-BFC4-E824-0A5165A2B191}"/>
              </a:ext>
            </a:extLst>
          </p:cNvPr>
          <p:cNvSpPr>
            <a:spLocks noChangeShapeType="1"/>
          </p:cNvSpPr>
          <p:nvPr/>
        </p:nvSpPr>
        <p:spPr bwMode="auto">
          <a:xfrm>
            <a:off x="9794875" y="5632451"/>
            <a:ext cx="0" cy="265113"/>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6225" name="Line 81">
            <a:extLst>
              <a:ext uri="{FF2B5EF4-FFF2-40B4-BE49-F238E27FC236}">
                <a16:creationId xmlns:a16="http://schemas.microsoft.com/office/drawing/2014/main" id="{88A14EF2-E801-5934-63C3-B891BD40623E}"/>
              </a:ext>
            </a:extLst>
          </p:cNvPr>
          <p:cNvSpPr>
            <a:spLocks noChangeShapeType="1"/>
          </p:cNvSpPr>
          <p:nvPr/>
        </p:nvSpPr>
        <p:spPr bwMode="auto">
          <a:xfrm>
            <a:off x="8729664" y="5637213"/>
            <a:ext cx="1587" cy="252412"/>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grpSp>
        <p:nvGrpSpPr>
          <p:cNvPr id="6226" name="Group 82">
            <a:extLst>
              <a:ext uri="{FF2B5EF4-FFF2-40B4-BE49-F238E27FC236}">
                <a16:creationId xmlns:a16="http://schemas.microsoft.com/office/drawing/2014/main" id="{766D1419-B6AE-4DF5-4DD3-D2BA3B321EB9}"/>
              </a:ext>
            </a:extLst>
          </p:cNvPr>
          <p:cNvGrpSpPr>
            <a:grpSpLocks/>
          </p:cNvGrpSpPr>
          <p:nvPr/>
        </p:nvGrpSpPr>
        <p:grpSpPr bwMode="auto">
          <a:xfrm>
            <a:off x="9085263" y="2573338"/>
            <a:ext cx="392112" cy="330200"/>
            <a:chOff x="4287" y="1297"/>
            <a:chExt cx="222" cy="166"/>
          </a:xfrm>
        </p:grpSpPr>
        <p:sp>
          <p:nvSpPr>
            <p:cNvPr id="6227" name="Freeform 83">
              <a:extLst>
                <a:ext uri="{FF2B5EF4-FFF2-40B4-BE49-F238E27FC236}">
                  <a16:creationId xmlns:a16="http://schemas.microsoft.com/office/drawing/2014/main" id="{9074EB83-8252-D2F2-6745-D7FFF9291C3E}"/>
                </a:ext>
              </a:extLst>
            </p:cNvPr>
            <p:cNvSpPr>
              <a:spLocks/>
            </p:cNvSpPr>
            <p:nvPr/>
          </p:nvSpPr>
          <p:spPr bwMode="auto">
            <a:xfrm>
              <a:off x="4287" y="1297"/>
              <a:ext cx="211" cy="162"/>
            </a:xfrm>
            <a:custGeom>
              <a:avLst/>
              <a:gdLst>
                <a:gd name="T0" fmla="*/ 127 w 211"/>
                <a:gd name="T1" fmla="*/ 161 h 162"/>
                <a:gd name="T2" fmla="*/ 210 w 211"/>
                <a:gd name="T3" fmla="*/ 97 h 162"/>
                <a:gd name="T4" fmla="*/ 124 w 211"/>
                <a:gd name="T5" fmla="*/ 30 h 162"/>
                <a:gd name="T6" fmla="*/ 15 w 211"/>
                <a:gd name="T7" fmla="*/ 0 h 162"/>
                <a:gd name="T8" fmla="*/ 0 w 211"/>
                <a:gd name="T9" fmla="*/ 87 h 162"/>
                <a:gd name="T10" fmla="*/ 65 w 211"/>
                <a:gd name="T11" fmla="*/ 147 h 162"/>
                <a:gd name="T12" fmla="*/ 119 w 211"/>
                <a:gd name="T13" fmla="*/ 160 h 162"/>
                <a:gd name="T14" fmla="*/ 127 w 211"/>
                <a:gd name="T15" fmla="*/ 161 h 16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1" h="162">
                  <a:moveTo>
                    <a:pt x="127" y="161"/>
                  </a:moveTo>
                  <a:lnTo>
                    <a:pt x="210" y="97"/>
                  </a:lnTo>
                  <a:lnTo>
                    <a:pt x="124" y="30"/>
                  </a:lnTo>
                  <a:lnTo>
                    <a:pt x="15" y="0"/>
                  </a:lnTo>
                  <a:lnTo>
                    <a:pt x="0" y="87"/>
                  </a:lnTo>
                  <a:lnTo>
                    <a:pt x="65" y="147"/>
                  </a:lnTo>
                  <a:lnTo>
                    <a:pt x="119" y="160"/>
                  </a:lnTo>
                  <a:lnTo>
                    <a:pt x="127" y="161"/>
                  </a:lnTo>
                </a:path>
              </a:pathLst>
            </a:custGeom>
            <a:solidFill>
              <a:srgbClr val="CECECE"/>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6228" name="Freeform 84">
              <a:extLst>
                <a:ext uri="{FF2B5EF4-FFF2-40B4-BE49-F238E27FC236}">
                  <a16:creationId xmlns:a16="http://schemas.microsoft.com/office/drawing/2014/main" id="{4237446F-67B2-812A-CB09-FD11E31DDF6F}"/>
                </a:ext>
              </a:extLst>
            </p:cNvPr>
            <p:cNvSpPr>
              <a:spLocks/>
            </p:cNvSpPr>
            <p:nvPr/>
          </p:nvSpPr>
          <p:spPr bwMode="auto">
            <a:xfrm>
              <a:off x="4287" y="1297"/>
              <a:ext cx="222" cy="166"/>
            </a:xfrm>
            <a:custGeom>
              <a:avLst/>
              <a:gdLst>
                <a:gd name="T0" fmla="*/ 134 w 222"/>
                <a:gd name="T1" fmla="*/ 165 h 166"/>
                <a:gd name="T2" fmla="*/ 221 w 222"/>
                <a:gd name="T3" fmla="*/ 99 h 166"/>
                <a:gd name="T4" fmla="*/ 131 w 222"/>
                <a:gd name="T5" fmla="*/ 31 h 166"/>
                <a:gd name="T6" fmla="*/ 16 w 222"/>
                <a:gd name="T7" fmla="*/ 0 h 166"/>
                <a:gd name="T8" fmla="*/ 0 w 222"/>
                <a:gd name="T9" fmla="*/ 90 h 166"/>
                <a:gd name="T10" fmla="*/ 68 w 222"/>
                <a:gd name="T11" fmla="*/ 150 h 166"/>
                <a:gd name="T12" fmla="*/ 126 w 222"/>
                <a:gd name="T13" fmla="*/ 164 h 166"/>
              </a:gdLst>
              <a:ahLst/>
              <a:cxnLst>
                <a:cxn ang="0">
                  <a:pos x="T0" y="T1"/>
                </a:cxn>
                <a:cxn ang="0">
                  <a:pos x="T2" y="T3"/>
                </a:cxn>
                <a:cxn ang="0">
                  <a:pos x="T4" y="T5"/>
                </a:cxn>
                <a:cxn ang="0">
                  <a:pos x="T6" y="T7"/>
                </a:cxn>
                <a:cxn ang="0">
                  <a:pos x="T8" y="T9"/>
                </a:cxn>
                <a:cxn ang="0">
                  <a:pos x="T10" y="T11"/>
                </a:cxn>
                <a:cxn ang="0">
                  <a:pos x="T12" y="T13"/>
                </a:cxn>
              </a:cxnLst>
              <a:rect l="0" t="0" r="r" b="b"/>
              <a:pathLst>
                <a:path w="222" h="166">
                  <a:moveTo>
                    <a:pt x="134" y="165"/>
                  </a:moveTo>
                  <a:lnTo>
                    <a:pt x="221" y="99"/>
                  </a:lnTo>
                  <a:lnTo>
                    <a:pt x="131" y="31"/>
                  </a:lnTo>
                  <a:lnTo>
                    <a:pt x="16" y="0"/>
                  </a:lnTo>
                  <a:lnTo>
                    <a:pt x="0" y="90"/>
                  </a:lnTo>
                  <a:lnTo>
                    <a:pt x="68" y="150"/>
                  </a:lnTo>
                  <a:lnTo>
                    <a:pt x="126" y="164"/>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grpSp>
      <p:grpSp>
        <p:nvGrpSpPr>
          <p:cNvPr id="6229" name="Group 85">
            <a:extLst>
              <a:ext uri="{FF2B5EF4-FFF2-40B4-BE49-F238E27FC236}">
                <a16:creationId xmlns:a16="http://schemas.microsoft.com/office/drawing/2014/main" id="{1B8F38B5-C751-1628-157C-82C831BE4164}"/>
              </a:ext>
            </a:extLst>
          </p:cNvPr>
          <p:cNvGrpSpPr>
            <a:grpSpLocks/>
          </p:cNvGrpSpPr>
          <p:nvPr/>
        </p:nvGrpSpPr>
        <p:grpSpPr bwMode="auto">
          <a:xfrm>
            <a:off x="9255125" y="5453063"/>
            <a:ext cx="38100" cy="55562"/>
            <a:chOff x="4383" y="2748"/>
            <a:chExt cx="22" cy="28"/>
          </a:xfrm>
        </p:grpSpPr>
        <p:sp>
          <p:nvSpPr>
            <p:cNvPr id="6230" name="Freeform 86">
              <a:extLst>
                <a:ext uri="{FF2B5EF4-FFF2-40B4-BE49-F238E27FC236}">
                  <a16:creationId xmlns:a16="http://schemas.microsoft.com/office/drawing/2014/main" id="{50228874-C5EC-8BF4-042C-70A15559C33B}"/>
                </a:ext>
              </a:extLst>
            </p:cNvPr>
            <p:cNvSpPr>
              <a:spLocks/>
            </p:cNvSpPr>
            <p:nvPr/>
          </p:nvSpPr>
          <p:spPr bwMode="auto">
            <a:xfrm>
              <a:off x="4383" y="2748"/>
              <a:ext cx="21" cy="27"/>
            </a:xfrm>
            <a:custGeom>
              <a:avLst/>
              <a:gdLst>
                <a:gd name="T0" fmla="*/ 12 w 21"/>
                <a:gd name="T1" fmla="*/ 26 h 27"/>
                <a:gd name="T2" fmla="*/ 20 w 21"/>
                <a:gd name="T3" fmla="*/ 16 h 27"/>
                <a:gd name="T4" fmla="*/ 12 w 21"/>
                <a:gd name="T5" fmla="*/ 5 h 27"/>
                <a:gd name="T6" fmla="*/ 1 w 21"/>
                <a:gd name="T7" fmla="*/ 0 h 27"/>
                <a:gd name="T8" fmla="*/ 0 w 21"/>
                <a:gd name="T9" fmla="*/ 14 h 27"/>
                <a:gd name="T10" fmla="*/ 6 w 21"/>
                <a:gd name="T11" fmla="*/ 24 h 27"/>
                <a:gd name="T12" fmla="*/ 11 w 21"/>
                <a:gd name="T13" fmla="*/ 26 h 27"/>
                <a:gd name="T14" fmla="*/ 12 w 21"/>
                <a:gd name="T15" fmla="*/ 26 h 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7">
                  <a:moveTo>
                    <a:pt x="12" y="26"/>
                  </a:moveTo>
                  <a:lnTo>
                    <a:pt x="20" y="16"/>
                  </a:lnTo>
                  <a:lnTo>
                    <a:pt x="12" y="5"/>
                  </a:lnTo>
                  <a:lnTo>
                    <a:pt x="1" y="0"/>
                  </a:lnTo>
                  <a:lnTo>
                    <a:pt x="0" y="14"/>
                  </a:lnTo>
                  <a:lnTo>
                    <a:pt x="6" y="24"/>
                  </a:lnTo>
                  <a:lnTo>
                    <a:pt x="11" y="26"/>
                  </a:lnTo>
                  <a:lnTo>
                    <a:pt x="12" y="26"/>
                  </a:lnTo>
                </a:path>
              </a:pathLst>
            </a:custGeom>
            <a:solidFill>
              <a:srgbClr val="CECECE"/>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6231" name="Freeform 87">
              <a:extLst>
                <a:ext uri="{FF2B5EF4-FFF2-40B4-BE49-F238E27FC236}">
                  <a16:creationId xmlns:a16="http://schemas.microsoft.com/office/drawing/2014/main" id="{9CD6CC24-F5EA-0805-8389-7F0A769BF13C}"/>
                </a:ext>
              </a:extLst>
            </p:cNvPr>
            <p:cNvSpPr>
              <a:spLocks/>
            </p:cNvSpPr>
            <p:nvPr/>
          </p:nvSpPr>
          <p:spPr bwMode="auto">
            <a:xfrm>
              <a:off x="4383" y="2748"/>
              <a:ext cx="22" cy="28"/>
            </a:xfrm>
            <a:custGeom>
              <a:avLst/>
              <a:gdLst>
                <a:gd name="T0" fmla="*/ 13 w 22"/>
                <a:gd name="T1" fmla="*/ 27 h 28"/>
                <a:gd name="T2" fmla="*/ 21 w 22"/>
                <a:gd name="T3" fmla="*/ 16 h 28"/>
                <a:gd name="T4" fmla="*/ 12 w 22"/>
                <a:gd name="T5" fmla="*/ 5 h 28"/>
                <a:gd name="T6" fmla="*/ 1 w 22"/>
                <a:gd name="T7" fmla="*/ 0 h 28"/>
                <a:gd name="T8" fmla="*/ 0 w 22"/>
                <a:gd name="T9" fmla="*/ 15 h 28"/>
                <a:gd name="T10" fmla="*/ 7 w 22"/>
                <a:gd name="T11" fmla="*/ 25 h 28"/>
                <a:gd name="T12" fmla="*/ 12 w 22"/>
                <a:gd name="T13" fmla="*/ 27 h 28"/>
              </a:gdLst>
              <a:ahLst/>
              <a:cxnLst>
                <a:cxn ang="0">
                  <a:pos x="T0" y="T1"/>
                </a:cxn>
                <a:cxn ang="0">
                  <a:pos x="T2" y="T3"/>
                </a:cxn>
                <a:cxn ang="0">
                  <a:pos x="T4" y="T5"/>
                </a:cxn>
                <a:cxn ang="0">
                  <a:pos x="T6" y="T7"/>
                </a:cxn>
                <a:cxn ang="0">
                  <a:pos x="T8" y="T9"/>
                </a:cxn>
                <a:cxn ang="0">
                  <a:pos x="T10" y="T11"/>
                </a:cxn>
                <a:cxn ang="0">
                  <a:pos x="T12" y="T13"/>
                </a:cxn>
              </a:cxnLst>
              <a:rect l="0" t="0" r="r" b="b"/>
              <a:pathLst>
                <a:path w="22" h="28">
                  <a:moveTo>
                    <a:pt x="13" y="27"/>
                  </a:moveTo>
                  <a:lnTo>
                    <a:pt x="21" y="16"/>
                  </a:lnTo>
                  <a:lnTo>
                    <a:pt x="12" y="5"/>
                  </a:lnTo>
                  <a:lnTo>
                    <a:pt x="1" y="0"/>
                  </a:lnTo>
                  <a:lnTo>
                    <a:pt x="0" y="15"/>
                  </a:lnTo>
                  <a:lnTo>
                    <a:pt x="7" y="25"/>
                  </a:lnTo>
                  <a:lnTo>
                    <a:pt x="12" y="27"/>
                  </a:lnTo>
                </a:path>
              </a:pathLst>
            </a:custGeom>
            <a:solidFill>
              <a:srgbClr val="CECECE"/>
            </a:solidFill>
            <a:ln w="12700" cap="rnd" cmpd="sng">
              <a:solidFill>
                <a:srgbClr val="CECECE"/>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grpSp>
    </p:spTree>
    <p:extLst>
      <p:ext uri="{BB962C8B-B14F-4D97-AF65-F5344CB8AC3E}">
        <p14:creationId xmlns:p14="http://schemas.microsoft.com/office/powerpoint/2010/main" val="1112352030"/>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0DC7D4D-CEC3-49E7-FB1C-9D8FF21D2403}"/>
              </a:ext>
            </a:extLst>
          </p:cNvPr>
          <p:cNvSpPr>
            <a:spLocks noGrp="1"/>
          </p:cNvSpPr>
          <p:nvPr>
            <p:ph type="title"/>
          </p:nvPr>
        </p:nvSpPr>
        <p:spPr/>
        <p:txBody>
          <a:bodyPr/>
          <a:lstStyle/>
          <a:p>
            <a:r>
              <a:rPr lang="en-GB" sz="3200" dirty="0">
                <a:latin typeface="Montserrat Regular"/>
              </a:rPr>
              <a:t>0.45 Power Grading Chart</a:t>
            </a:r>
          </a:p>
        </p:txBody>
      </p:sp>
      <p:sp>
        <p:nvSpPr>
          <p:cNvPr id="7170" name="Line 2">
            <a:extLst>
              <a:ext uri="{FF2B5EF4-FFF2-40B4-BE49-F238E27FC236}">
                <a16:creationId xmlns:a16="http://schemas.microsoft.com/office/drawing/2014/main" id="{C0C85040-7BA5-7DCB-2403-979C1E39ADF1}"/>
              </a:ext>
            </a:extLst>
          </p:cNvPr>
          <p:cNvSpPr>
            <a:spLocks noChangeShapeType="1"/>
          </p:cNvSpPr>
          <p:nvPr/>
        </p:nvSpPr>
        <p:spPr bwMode="auto">
          <a:xfrm>
            <a:off x="6530975" y="4478338"/>
            <a:ext cx="152400" cy="976312"/>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7171" name="Rectangle 3">
            <a:extLst>
              <a:ext uri="{FF2B5EF4-FFF2-40B4-BE49-F238E27FC236}">
                <a16:creationId xmlns:a16="http://schemas.microsoft.com/office/drawing/2014/main" id="{22E1CCE5-59C4-7109-6C9C-7693FAE86394}"/>
              </a:ext>
            </a:extLst>
          </p:cNvPr>
          <p:cNvSpPr>
            <a:spLocks noChangeArrowheads="1"/>
          </p:cNvSpPr>
          <p:nvPr/>
        </p:nvSpPr>
        <p:spPr bwMode="auto">
          <a:xfrm>
            <a:off x="4584701" y="2959100"/>
            <a:ext cx="5833851" cy="1684344"/>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6303" tIns="48151" rIns="96303" bIns="48151">
            <a:spAutoFit/>
          </a:bodyPr>
          <a:lstStyle>
            <a:lvl1pPr defTabSz="958850">
              <a:defRPr sz="2400">
                <a:latin typeface="Times New Roman" panose="02020603050405020304" pitchFamily="18" charset="0"/>
              </a:defRPr>
            </a:lvl1pPr>
            <a:lvl2pPr marL="479425" defTabSz="958850">
              <a:defRPr sz="2400">
                <a:latin typeface="Times New Roman" panose="02020603050405020304" pitchFamily="18" charset="0"/>
              </a:defRPr>
            </a:lvl2pPr>
            <a:lvl3pPr marL="958850" defTabSz="958850">
              <a:defRPr sz="2400">
                <a:latin typeface="Times New Roman" panose="02020603050405020304" pitchFamily="18" charset="0"/>
              </a:defRPr>
            </a:lvl3pPr>
            <a:lvl4pPr marL="1441450" defTabSz="958850">
              <a:defRPr sz="2400">
                <a:latin typeface="Times New Roman" panose="02020603050405020304" pitchFamily="18" charset="0"/>
              </a:defRPr>
            </a:lvl4pPr>
            <a:lvl5pPr marL="1920875" defTabSz="958850">
              <a:defRPr sz="2400">
                <a:latin typeface="Times New Roman" panose="02020603050405020304" pitchFamily="18" charset="0"/>
              </a:defRPr>
            </a:lvl5pPr>
            <a:lvl6pPr marL="2378075" defTabSz="958850" eaLnBrk="0" fontAlgn="base" hangingPunct="0">
              <a:spcBef>
                <a:spcPct val="0"/>
              </a:spcBef>
              <a:spcAft>
                <a:spcPct val="0"/>
              </a:spcAft>
              <a:defRPr sz="2400">
                <a:latin typeface="Times New Roman" panose="02020603050405020304" pitchFamily="18" charset="0"/>
              </a:defRPr>
            </a:lvl6pPr>
            <a:lvl7pPr marL="2835275" defTabSz="958850" eaLnBrk="0" fontAlgn="base" hangingPunct="0">
              <a:spcBef>
                <a:spcPct val="0"/>
              </a:spcBef>
              <a:spcAft>
                <a:spcPct val="0"/>
              </a:spcAft>
              <a:defRPr sz="2400">
                <a:latin typeface="Times New Roman" panose="02020603050405020304" pitchFamily="18" charset="0"/>
              </a:defRPr>
            </a:lvl7pPr>
            <a:lvl8pPr marL="3292475" defTabSz="958850" eaLnBrk="0" fontAlgn="base" hangingPunct="0">
              <a:spcBef>
                <a:spcPct val="0"/>
              </a:spcBef>
              <a:spcAft>
                <a:spcPct val="0"/>
              </a:spcAft>
              <a:defRPr sz="2400">
                <a:latin typeface="Times New Roman" panose="02020603050405020304" pitchFamily="18" charset="0"/>
              </a:defRPr>
            </a:lvl8pPr>
            <a:lvl9pPr marL="3749675" defTabSz="958850" eaLnBrk="0" fontAlgn="base" hangingPunct="0">
              <a:spcBef>
                <a:spcPct val="0"/>
              </a:spcBef>
              <a:spcAft>
                <a:spcPct val="0"/>
              </a:spcAft>
              <a:defRPr sz="2400">
                <a:latin typeface="Times New Roman" panose="02020603050405020304" pitchFamily="18" charset="0"/>
              </a:defRPr>
            </a:lvl9pPr>
          </a:lstStyle>
          <a:p>
            <a:r>
              <a:rPr lang="en-US" altLang="pl-PL" b="1" dirty="0">
                <a:latin typeface="+mn-lt"/>
              </a:rPr>
              <a:t>Example:  </a:t>
            </a:r>
          </a:p>
          <a:p>
            <a:endParaRPr lang="en-US" altLang="pl-PL" b="1" dirty="0">
              <a:latin typeface="+mn-lt"/>
            </a:endParaRPr>
          </a:p>
          <a:p>
            <a:r>
              <a:rPr lang="en-US" altLang="pl-PL" b="1" dirty="0">
                <a:latin typeface="+mn-lt"/>
              </a:rPr>
              <a:t>4.75 mm sieve plots at (4.75)</a:t>
            </a:r>
            <a:r>
              <a:rPr lang="en-US" altLang="pl-PL" b="1" baseline="30000" dirty="0">
                <a:latin typeface="+mn-lt"/>
              </a:rPr>
              <a:t>0.45</a:t>
            </a:r>
            <a:r>
              <a:rPr lang="en-US" altLang="pl-PL" b="1" dirty="0">
                <a:latin typeface="+mn-lt"/>
              </a:rPr>
              <a:t> = 2.02</a:t>
            </a:r>
          </a:p>
        </p:txBody>
      </p:sp>
      <p:sp>
        <p:nvSpPr>
          <p:cNvPr id="7172" name="Line 4">
            <a:extLst>
              <a:ext uri="{FF2B5EF4-FFF2-40B4-BE49-F238E27FC236}">
                <a16:creationId xmlns:a16="http://schemas.microsoft.com/office/drawing/2014/main" id="{EA3E346F-C7DD-1B6C-D9D4-636ADB3B191A}"/>
              </a:ext>
            </a:extLst>
          </p:cNvPr>
          <p:cNvSpPr>
            <a:spLocks noChangeShapeType="1"/>
          </p:cNvSpPr>
          <p:nvPr/>
        </p:nvSpPr>
        <p:spPr bwMode="auto">
          <a:xfrm flipV="1">
            <a:off x="3825875" y="2044700"/>
            <a:ext cx="0" cy="3436938"/>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7173" name="Line 5">
            <a:extLst>
              <a:ext uri="{FF2B5EF4-FFF2-40B4-BE49-F238E27FC236}">
                <a16:creationId xmlns:a16="http://schemas.microsoft.com/office/drawing/2014/main" id="{8B43EF54-B3DB-B8B2-A0FC-C742C6F11F9E}"/>
              </a:ext>
            </a:extLst>
          </p:cNvPr>
          <p:cNvSpPr>
            <a:spLocks noChangeShapeType="1"/>
          </p:cNvSpPr>
          <p:nvPr/>
        </p:nvSpPr>
        <p:spPr bwMode="auto">
          <a:xfrm>
            <a:off x="3790950" y="5473700"/>
            <a:ext cx="7143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7174" name="Line 6">
            <a:extLst>
              <a:ext uri="{FF2B5EF4-FFF2-40B4-BE49-F238E27FC236}">
                <a16:creationId xmlns:a16="http://schemas.microsoft.com/office/drawing/2014/main" id="{DCD0DB74-633E-2C22-2974-DE688421B12C}"/>
              </a:ext>
            </a:extLst>
          </p:cNvPr>
          <p:cNvSpPr>
            <a:spLocks noChangeShapeType="1"/>
          </p:cNvSpPr>
          <p:nvPr/>
        </p:nvSpPr>
        <p:spPr bwMode="auto">
          <a:xfrm>
            <a:off x="3790950" y="5133975"/>
            <a:ext cx="7143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7175" name="Line 7">
            <a:extLst>
              <a:ext uri="{FF2B5EF4-FFF2-40B4-BE49-F238E27FC236}">
                <a16:creationId xmlns:a16="http://schemas.microsoft.com/office/drawing/2014/main" id="{4478DE62-92FE-0C25-2EC0-A9D053DFD770}"/>
              </a:ext>
            </a:extLst>
          </p:cNvPr>
          <p:cNvSpPr>
            <a:spLocks noChangeShapeType="1"/>
          </p:cNvSpPr>
          <p:nvPr/>
        </p:nvSpPr>
        <p:spPr bwMode="auto">
          <a:xfrm>
            <a:off x="3790950" y="4791075"/>
            <a:ext cx="7143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7176" name="Line 8">
            <a:extLst>
              <a:ext uri="{FF2B5EF4-FFF2-40B4-BE49-F238E27FC236}">
                <a16:creationId xmlns:a16="http://schemas.microsoft.com/office/drawing/2014/main" id="{F42B7609-C21D-3B4D-4BA1-1BCAC9B720AF}"/>
              </a:ext>
            </a:extLst>
          </p:cNvPr>
          <p:cNvSpPr>
            <a:spLocks noChangeShapeType="1"/>
          </p:cNvSpPr>
          <p:nvPr/>
        </p:nvSpPr>
        <p:spPr bwMode="auto">
          <a:xfrm>
            <a:off x="3790950" y="4449763"/>
            <a:ext cx="7143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7177" name="Line 9">
            <a:extLst>
              <a:ext uri="{FF2B5EF4-FFF2-40B4-BE49-F238E27FC236}">
                <a16:creationId xmlns:a16="http://schemas.microsoft.com/office/drawing/2014/main" id="{FC45377D-0D4F-1122-B999-07F2EB08F973}"/>
              </a:ext>
            </a:extLst>
          </p:cNvPr>
          <p:cNvSpPr>
            <a:spLocks noChangeShapeType="1"/>
          </p:cNvSpPr>
          <p:nvPr/>
        </p:nvSpPr>
        <p:spPr bwMode="auto">
          <a:xfrm>
            <a:off x="3790950" y="4105275"/>
            <a:ext cx="7143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7178" name="Line 10">
            <a:extLst>
              <a:ext uri="{FF2B5EF4-FFF2-40B4-BE49-F238E27FC236}">
                <a16:creationId xmlns:a16="http://schemas.microsoft.com/office/drawing/2014/main" id="{D540905B-C8E0-6B4F-AAD5-1129CFD293FC}"/>
              </a:ext>
            </a:extLst>
          </p:cNvPr>
          <p:cNvSpPr>
            <a:spLocks noChangeShapeType="1"/>
          </p:cNvSpPr>
          <p:nvPr/>
        </p:nvSpPr>
        <p:spPr bwMode="auto">
          <a:xfrm>
            <a:off x="3790950" y="3763963"/>
            <a:ext cx="7143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7179" name="Line 11">
            <a:extLst>
              <a:ext uri="{FF2B5EF4-FFF2-40B4-BE49-F238E27FC236}">
                <a16:creationId xmlns:a16="http://schemas.microsoft.com/office/drawing/2014/main" id="{FEA73EC0-1E16-5F63-06C0-B77430E8D763}"/>
              </a:ext>
            </a:extLst>
          </p:cNvPr>
          <p:cNvSpPr>
            <a:spLocks noChangeShapeType="1"/>
          </p:cNvSpPr>
          <p:nvPr/>
        </p:nvSpPr>
        <p:spPr bwMode="auto">
          <a:xfrm>
            <a:off x="3790950" y="3421063"/>
            <a:ext cx="7143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7180" name="Line 12">
            <a:extLst>
              <a:ext uri="{FF2B5EF4-FFF2-40B4-BE49-F238E27FC236}">
                <a16:creationId xmlns:a16="http://schemas.microsoft.com/office/drawing/2014/main" id="{E1018A9F-8532-E805-1E6B-1269A1891E93}"/>
              </a:ext>
            </a:extLst>
          </p:cNvPr>
          <p:cNvSpPr>
            <a:spLocks noChangeShapeType="1"/>
          </p:cNvSpPr>
          <p:nvPr/>
        </p:nvSpPr>
        <p:spPr bwMode="auto">
          <a:xfrm>
            <a:off x="3790950" y="3079750"/>
            <a:ext cx="7143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7181" name="Line 13">
            <a:extLst>
              <a:ext uri="{FF2B5EF4-FFF2-40B4-BE49-F238E27FC236}">
                <a16:creationId xmlns:a16="http://schemas.microsoft.com/office/drawing/2014/main" id="{80B4F5E2-7312-78EE-D34C-84AA69EA1935}"/>
              </a:ext>
            </a:extLst>
          </p:cNvPr>
          <p:cNvSpPr>
            <a:spLocks noChangeShapeType="1"/>
          </p:cNvSpPr>
          <p:nvPr/>
        </p:nvSpPr>
        <p:spPr bwMode="auto">
          <a:xfrm>
            <a:off x="3790950" y="2738438"/>
            <a:ext cx="7143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7182" name="Line 14">
            <a:extLst>
              <a:ext uri="{FF2B5EF4-FFF2-40B4-BE49-F238E27FC236}">
                <a16:creationId xmlns:a16="http://schemas.microsoft.com/office/drawing/2014/main" id="{62EED156-58A0-F469-9873-86405F4E1671}"/>
              </a:ext>
            </a:extLst>
          </p:cNvPr>
          <p:cNvSpPr>
            <a:spLocks noChangeShapeType="1"/>
          </p:cNvSpPr>
          <p:nvPr/>
        </p:nvSpPr>
        <p:spPr bwMode="auto">
          <a:xfrm>
            <a:off x="3790950" y="2395538"/>
            <a:ext cx="7143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7183" name="Line 15">
            <a:extLst>
              <a:ext uri="{FF2B5EF4-FFF2-40B4-BE49-F238E27FC236}">
                <a16:creationId xmlns:a16="http://schemas.microsoft.com/office/drawing/2014/main" id="{025705A9-7A1E-F4C3-F95E-7E32597E4DFE}"/>
              </a:ext>
            </a:extLst>
          </p:cNvPr>
          <p:cNvSpPr>
            <a:spLocks noChangeShapeType="1"/>
          </p:cNvSpPr>
          <p:nvPr/>
        </p:nvSpPr>
        <p:spPr bwMode="auto">
          <a:xfrm>
            <a:off x="3790950" y="2052638"/>
            <a:ext cx="7143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7184" name="Line 16">
            <a:extLst>
              <a:ext uri="{FF2B5EF4-FFF2-40B4-BE49-F238E27FC236}">
                <a16:creationId xmlns:a16="http://schemas.microsoft.com/office/drawing/2014/main" id="{83D2A1CE-BE89-0156-1CA0-6C0E78977003}"/>
              </a:ext>
            </a:extLst>
          </p:cNvPr>
          <p:cNvSpPr>
            <a:spLocks noChangeShapeType="1"/>
          </p:cNvSpPr>
          <p:nvPr/>
        </p:nvSpPr>
        <p:spPr bwMode="auto">
          <a:xfrm>
            <a:off x="3832225" y="5473700"/>
            <a:ext cx="560228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7185" name="Line 17">
            <a:extLst>
              <a:ext uri="{FF2B5EF4-FFF2-40B4-BE49-F238E27FC236}">
                <a16:creationId xmlns:a16="http://schemas.microsoft.com/office/drawing/2014/main" id="{85AE3AE0-9C21-13DF-6CB5-C503D64D7E25}"/>
              </a:ext>
            </a:extLst>
          </p:cNvPr>
          <p:cNvSpPr>
            <a:spLocks noChangeShapeType="1"/>
          </p:cNvSpPr>
          <p:nvPr/>
        </p:nvSpPr>
        <p:spPr bwMode="auto">
          <a:xfrm flipV="1">
            <a:off x="3825875" y="5418138"/>
            <a:ext cx="0" cy="1143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7186" name="Line 18">
            <a:extLst>
              <a:ext uri="{FF2B5EF4-FFF2-40B4-BE49-F238E27FC236}">
                <a16:creationId xmlns:a16="http://schemas.microsoft.com/office/drawing/2014/main" id="{4B1E6960-D2C7-4618-C49C-BC09D9432AF1}"/>
              </a:ext>
            </a:extLst>
          </p:cNvPr>
          <p:cNvSpPr>
            <a:spLocks noChangeShapeType="1"/>
          </p:cNvSpPr>
          <p:nvPr/>
        </p:nvSpPr>
        <p:spPr bwMode="auto">
          <a:xfrm flipV="1">
            <a:off x="5232400" y="5418138"/>
            <a:ext cx="0" cy="1143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7187" name="Line 19">
            <a:extLst>
              <a:ext uri="{FF2B5EF4-FFF2-40B4-BE49-F238E27FC236}">
                <a16:creationId xmlns:a16="http://schemas.microsoft.com/office/drawing/2014/main" id="{B7136886-C4D6-1BE3-4E09-E7A25AA99D12}"/>
              </a:ext>
            </a:extLst>
          </p:cNvPr>
          <p:cNvSpPr>
            <a:spLocks noChangeShapeType="1"/>
          </p:cNvSpPr>
          <p:nvPr/>
        </p:nvSpPr>
        <p:spPr bwMode="auto">
          <a:xfrm flipV="1">
            <a:off x="6634163" y="5418138"/>
            <a:ext cx="0" cy="1143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7188" name="Line 20">
            <a:extLst>
              <a:ext uri="{FF2B5EF4-FFF2-40B4-BE49-F238E27FC236}">
                <a16:creationId xmlns:a16="http://schemas.microsoft.com/office/drawing/2014/main" id="{0DD1B42B-35AA-FA0A-6C52-2BAD522412AA}"/>
              </a:ext>
            </a:extLst>
          </p:cNvPr>
          <p:cNvSpPr>
            <a:spLocks noChangeShapeType="1"/>
          </p:cNvSpPr>
          <p:nvPr/>
        </p:nvSpPr>
        <p:spPr bwMode="auto">
          <a:xfrm flipV="1">
            <a:off x="8037513" y="5418138"/>
            <a:ext cx="0" cy="1143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7189" name="Line 21">
            <a:extLst>
              <a:ext uri="{FF2B5EF4-FFF2-40B4-BE49-F238E27FC236}">
                <a16:creationId xmlns:a16="http://schemas.microsoft.com/office/drawing/2014/main" id="{CEBAE72B-CFEC-4A48-41A9-DE3525846449}"/>
              </a:ext>
            </a:extLst>
          </p:cNvPr>
          <p:cNvSpPr>
            <a:spLocks noChangeShapeType="1"/>
          </p:cNvSpPr>
          <p:nvPr/>
        </p:nvSpPr>
        <p:spPr bwMode="auto">
          <a:xfrm flipV="1">
            <a:off x="9442450" y="5418138"/>
            <a:ext cx="0" cy="1143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7190" name="Rectangle 22">
            <a:extLst>
              <a:ext uri="{FF2B5EF4-FFF2-40B4-BE49-F238E27FC236}">
                <a16:creationId xmlns:a16="http://schemas.microsoft.com/office/drawing/2014/main" id="{5EE42078-4DB4-6B44-B41B-B7DCE9F0B3B9}"/>
              </a:ext>
            </a:extLst>
          </p:cNvPr>
          <p:cNvSpPr>
            <a:spLocks noChangeArrowheads="1"/>
          </p:cNvSpPr>
          <p:nvPr/>
        </p:nvSpPr>
        <p:spPr bwMode="auto">
          <a:xfrm>
            <a:off x="2819400" y="6019801"/>
            <a:ext cx="4912125" cy="374241"/>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6303" tIns="48151" rIns="96303" bIns="48151">
            <a:spAutoFit/>
          </a:bodyPr>
          <a:lstStyle>
            <a:lvl1pPr defTabSz="958850">
              <a:defRPr sz="2400">
                <a:latin typeface="Times New Roman" panose="02020603050405020304" pitchFamily="18" charset="0"/>
              </a:defRPr>
            </a:lvl1pPr>
            <a:lvl2pPr marL="479425" defTabSz="958850">
              <a:defRPr sz="2400">
                <a:latin typeface="Times New Roman" panose="02020603050405020304" pitchFamily="18" charset="0"/>
              </a:defRPr>
            </a:lvl2pPr>
            <a:lvl3pPr marL="958850" defTabSz="958850">
              <a:defRPr sz="2400">
                <a:latin typeface="Times New Roman" panose="02020603050405020304" pitchFamily="18" charset="0"/>
              </a:defRPr>
            </a:lvl3pPr>
            <a:lvl4pPr marL="1441450" defTabSz="958850">
              <a:defRPr sz="2400">
                <a:latin typeface="Times New Roman" panose="02020603050405020304" pitchFamily="18" charset="0"/>
              </a:defRPr>
            </a:lvl4pPr>
            <a:lvl5pPr marL="1920875" defTabSz="958850">
              <a:defRPr sz="2400">
                <a:latin typeface="Times New Roman" panose="02020603050405020304" pitchFamily="18" charset="0"/>
              </a:defRPr>
            </a:lvl5pPr>
            <a:lvl6pPr marL="2378075" defTabSz="958850" eaLnBrk="0" fontAlgn="base" hangingPunct="0">
              <a:spcBef>
                <a:spcPct val="0"/>
              </a:spcBef>
              <a:spcAft>
                <a:spcPct val="0"/>
              </a:spcAft>
              <a:defRPr sz="2400">
                <a:latin typeface="Times New Roman" panose="02020603050405020304" pitchFamily="18" charset="0"/>
              </a:defRPr>
            </a:lvl6pPr>
            <a:lvl7pPr marL="2835275" defTabSz="958850" eaLnBrk="0" fontAlgn="base" hangingPunct="0">
              <a:spcBef>
                <a:spcPct val="0"/>
              </a:spcBef>
              <a:spcAft>
                <a:spcPct val="0"/>
              </a:spcAft>
              <a:defRPr sz="2400">
                <a:latin typeface="Times New Roman" panose="02020603050405020304" pitchFamily="18" charset="0"/>
              </a:defRPr>
            </a:lvl7pPr>
            <a:lvl8pPr marL="3292475" defTabSz="958850" eaLnBrk="0" fontAlgn="base" hangingPunct="0">
              <a:spcBef>
                <a:spcPct val="0"/>
              </a:spcBef>
              <a:spcAft>
                <a:spcPct val="0"/>
              </a:spcAft>
              <a:defRPr sz="2400">
                <a:latin typeface="Times New Roman" panose="02020603050405020304" pitchFamily="18" charset="0"/>
              </a:defRPr>
            </a:lvl8pPr>
            <a:lvl9pPr marL="3749675" defTabSz="958850" eaLnBrk="0" fontAlgn="base" hangingPunct="0">
              <a:spcBef>
                <a:spcPct val="0"/>
              </a:spcBef>
              <a:spcAft>
                <a:spcPct val="0"/>
              </a:spcAft>
              <a:defRPr sz="2400">
                <a:latin typeface="Times New Roman" panose="02020603050405020304" pitchFamily="18" charset="0"/>
              </a:defRPr>
            </a:lvl9pPr>
          </a:lstStyle>
          <a:p>
            <a:r>
              <a:rPr lang="en-US" altLang="pl-PL" sz="2000" dirty="0">
                <a:latin typeface="+mn-lt"/>
              </a:rPr>
              <a:t>Sieve Size (mm) raised to 0.45 Power</a:t>
            </a:r>
          </a:p>
        </p:txBody>
      </p:sp>
      <p:sp>
        <p:nvSpPr>
          <p:cNvPr id="7191" name="Rectangle 23">
            <a:extLst>
              <a:ext uri="{FF2B5EF4-FFF2-40B4-BE49-F238E27FC236}">
                <a16:creationId xmlns:a16="http://schemas.microsoft.com/office/drawing/2014/main" id="{8C2E91BB-B11E-FD17-7429-D28A18C50CEB}"/>
              </a:ext>
            </a:extLst>
          </p:cNvPr>
          <p:cNvSpPr>
            <a:spLocks noChangeArrowheads="1"/>
          </p:cNvSpPr>
          <p:nvPr/>
        </p:nvSpPr>
        <p:spPr bwMode="auto">
          <a:xfrm>
            <a:off x="3433764" y="5216526"/>
            <a:ext cx="346773" cy="346541"/>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6303" tIns="48151" rIns="96303" bIns="48151">
            <a:spAutoFit/>
          </a:bodyPr>
          <a:lstStyle>
            <a:lvl1pPr defTabSz="958850">
              <a:defRPr sz="2400">
                <a:latin typeface="Times New Roman" panose="02020603050405020304" pitchFamily="18" charset="0"/>
              </a:defRPr>
            </a:lvl1pPr>
            <a:lvl2pPr marL="479425" defTabSz="958850">
              <a:defRPr sz="2400">
                <a:latin typeface="Times New Roman" panose="02020603050405020304" pitchFamily="18" charset="0"/>
              </a:defRPr>
            </a:lvl2pPr>
            <a:lvl3pPr marL="958850" defTabSz="958850">
              <a:defRPr sz="2400">
                <a:latin typeface="Times New Roman" panose="02020603050405020304" pitchFamily="18" charset="0"/>
              </a:defRPr>
            </a:lvl3pPr>
            <a:lvl4pPr marL="1441450" defTabSz="958850">
              <a:defRPr sz="2400">
                <a:latin typeface="Times New Roman" panose="02020603050405020304" pitchFamily="18" charset="0"/>
              </a:defRPr>
            </a:lvl4pPr>
            <a:lvl5pPr marL="1920875" defTabSz="958850">
              <a:defRPr sz="2400">
                <a:latin typeface="Times New Roman" panose="02020603050405020304" pitchFamily="18" charset="0"/>
              </a:defRPr>
            </a:lvl5pPr>
            <a:lvl6pPr marL="2378075" defTabSz="958850" eaLnBrk="0" fontAlgn="base" hangingPunct="0">
              <a:spcBef>
                <a:spcPct val="0"/>
              </a:spcBef>
              <a:spcAft>
                <a:spcPct val="0"/>
              </a:spcAft>
              <a:defRPr sz="2400">
                <a:latin typeface="Times New Roman" panose="02020603050405020304" pitchFamily="18" charset="0"/>
              </a:defRPr>
            </a:lvl6pPr>
            <a:lvl7pPr marL="2835275" defTabSz="958850" eaLnBrk="0" fontAlgn="base" hangingPunct="0">
              <a:spcBef>
                <a:spcPct val="0"/>
              </a:spcBef>
              <a:spcAft>
                <a:spcPct val="0"/>
              </a:spcAft>
              <a:defRPr sz="2400">
                <a:latin typeface="Times New Roman" panose="02020603050405020304" pitchFamily="18" charset="0"/>
              </a:defRPr>
            </a:lvl7pPr>
            <a:lvl8pPr marL="3292475" defTabSz="958850" eaLnBrk="0" fontAlgn="base" hangingPunct="0">
              <a:spcBef>
                <a:spcPct val="0"/>
              </a:spcBef>
              <a:spcAft>
                <a:spcPct val="0"/>
              </a:spcAft>
              <a:defRPr sz="2400">
                <a:latin typeface="Times New Roman" panose="02020603050405020304" pitchFamily="18" charset="0"/>
              </a:defRPr>
            </a:lvl8pPr>
            <a:lvl9pPr marL="3749675" defTabSz="958850" eaLnBrk="0" fontAlgn="base" hangingPunct="0">
              <a:spcBef>
                <a:spcPct val="0"/>
              </a:spcBef>
              <a:spcAft>
                <a:spcPct val="0"/>
              </a:spcAft>
              <a:defRPr sz="2400">
                <a:latin typeface="Times New Roman" panose="02020603050405020304" pitchFamily="18" charset="0"/>
              </a:defRPr>
            </a:lvl9pPr>
          </a:lstStyle>
          <a:p>
            <a:r>
              <a:rPr lang="en-US" altLang="pl-PL" sz="1800">
                <a:effectLst>
                  <a:outerShdw blurRad="38100" dist="38100" dir="2700000" algn="tl">
                    <a:srgbClr val="000000"/>
                  </a:outerShdw>
                </a:effectLst>
                <a:latin typeface="+mn-lt"/>
              </a:rPr>
              <a:t>0</a:t>
            </a:r>
          </a:p>
        </p:txBody>
      </p:sp>
      <p:sp>
        <p:nvSpPr>
          <p:cNvPr id="7192" name="Rectangle 24">
            <a:extLst>
              <a:ext uri="{FF2B5EF4-FFF2-40B4-BE49-F238E27FC236}">
                <a16:creationId xmlns:a16="http://schemas.microsoft.com/office/drawing/2014/main" id="{D2DB6A96-F04A-AB76-C7A2-F12588DE3F44}"/>
              </a:ext>
            </a:extLst>
          </p:cNvPr>
          <p:cNvSpPr>
            <a:spLocks noChangeArrowheads="1"/>
          </p:cNvSpPr>
          <p:nvPr/>
        </p:nvSpPr>
        <p:spPr bwMode="auto">
          <a:xfrm>
            <a:off x="3359151" y="4532314"/>
            <a:ext cx="478219" cy="346541"/>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6303" tIns="48151" rIns="96303" bIns="48151">
            <a:spAutoFit/>
          </a:bodyPr>
          <a:lstStyle>
            <a:lvl1pPr defTabSz="958850">
              <a:defRPr sz="2400">
                <a:latin typeface="Times New Roman" panose="02020603050405020304" pitchFamily="18" charset="0"/>
              </a:defRPr>
            </a:lvl1pPr>
            <a:lvl2pPr marL="479425" defTabSz="958850">
              <a:defRPr sz="2400">
                <a:latin typeface="Times New Roman" panose="02020603050405020304" pitchFamily="18" charset="0"/>
              </a:defRPr>
            </a:lvl2pPr>
            <a:lvl3pPr marL="958850" defTabSz="958850">
              <a:defRPr sz="2400">
                <a:latin typeface="Times New Roman" panose="02020603050405020304" pitchFamily="18" charset="0"/>
              </a:defRPr>
            </a:lvl3pPr>
            <a:lvl4pPr marL="1441450" defTabSz="958850">
              <a:defRPr sz="2400">
                <a:latin typeface="Times New Roman" panose="02020603050405020304" pitchFamily="18" charset="0"/>
              </a:defRPr>
            </a:lvl4pPr>
            <a:lvl5pPr marL="1920875" defTabSz="958850">
              <a:defRPr sz="2400">
                <a:latin typeface="Times New Roman" panose="02020603050405020304" pitchFamily="18" charset="0"/>
              </a:defRPr>
            </a:lvl5pPr>
            <a:lvl6pPr marL="2378075" defTabSz="958850" eaLnBrk="0" fontAlgn="base" hangingPunct="0">
              <a:spcBef>
                <a:spcPct val="0"/>
              </a:spcBef>
              <a:spcAft>
                <a:spcPct val="0"/>
              </a:spcAft>
              <a:defRPr sz="2400">
                <a:latin typeface="Times New Roman" panose="02020603050405020304" pitchFamily="18" charset="0"/>
              </a:defRPr>
            </a:lvl6pPr>
            <a:lvl7pPr marL="2835275" defTabSz="958850" eaLnBrk="0" fontAlgn="base" hangingPunct="0">
              <a:spcBef>
                <a:spcPct val="0"/>
              </a:spcBef>
              <a:spcAft>
                <a:spcPct val="0"/>
              </a:spcAft>
              <a:defRPr sz="2400">
                <a:latin typeface="Times New Roman" panose="02020603050405020304" pitchFamily="18" charset="0"/>
              </a:defRPr>
            </a:lvl7pPr>
            <a:lvl8pPr marL="3292475" defTabSz="958850" eaLnBrk="0" fontAlgn="base" hangingPunct="0">
              <a:spcBef>
                <a:spcPct val="0"/>
              </a:spcBef>
              <a:spcAft>
                <a:spcPct val="0"/>
              </a:spcAft>
              <a:defRPr sz="2400">
                <a:latin typeface="Times New Roman" panose="02020603050405020304" pitchFamily="18" charset="0"/>
              </a:defRPr>
            </a:lvl8pPr>
            <a:lvl9pPr marL="3749675" defTabSz="958850" eaLnBrk="0" fontAlgn="base" hangingPunct="0">
              <a:spcBef>
                <a:spcPct val="0"/>
              </a:spcBef>
              <a:spcAft>
                <a:spcPct val="0"/>
              </a:spcAft>
              <a:defRPr sz="2400">
                <a:latin typeface="Times New Roman" panose="02020603050405020304" pitchFamily="18" charset="0"/>
              </a:defRPr>
            </a:lvl9pPr>
          </a:lstStyle>
          <a:p>
            <a:r>
              <a:rPr lang="en-US" altLang="pl-PL" sz="1800">
                <a:effectLst>
                  <a:outerShdw blurRad="38100" dist="38100" dir="2700000" algn="tl">
                    <a:srgbClr val="000000"/>
                  </a:outerShdw>
                </a:effectLst>
                <a:latin typeface="+mn-lt"/>
              </a:rPr>
              <a:t>20</a:t>
            </a:r>
          </a:p>
        </p:txBody>
      </p:sp>
      <p:sp>
        <p:nvSpPr>
          <p:cNvPr id="7193" name="Rectangle 25">
            <a:extLst>
              <a:ext uri="{FF2B5EF4-FFF2-40B4-BE49-F238E27FC236}">
                <a16:creationId xmlns:a16="http://schemas.microsoft.com/office/drawing/2014/main" id="{A8AFFA00-7CEB-0ED2-FE44-8535D70BFF29}"/>
              </a:ext>
            </a:extLst>
          </p:cNvPr>
          <p:cNvSpPr>
            <a:spLocks noChangeArrowheads="1"/>
          </p:cNvSpPr>
          <p:nvPr/>
        </p:nvSpPr>
        <p:spPr bwMode="auto">
          <a:xfrm>
            <a:off x="3359151" y="3848101"/>
            <a:ext cx="499057" cy="346541"/>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6303" tIns="48151" rIns="96303" bIns="48151">
            <a:spAutoFit/>
          </a:bodyPr>
          <a:lstStyle>
            <a:lvl1pPr defTabSz="958850">
              <a:defRPr sz="2400">
                <a:latin typeface="Times New Roman" panose="02020603050405020304" pitchFamily="18" charset="0"/>
              </a:defRPr>
            </a:lvl1pPr>
            <a:lvl2pPr marL="479425" defTabSz="958850">
              <a:defRPr sz="2400">
                <a:latin typeface="Times New Roman" panose="02020603050405020304" pitchFamily="18" charset="0"/>
              </a:defRPr>
            </a:lvl2pPr>
            <a:lvl3pPr marL="958850" defTabSz="958850">
              <a:defRPr sz="2400">
                <a:latin typeface="Times New Roman" panose="02020603050405020304" pitchFamily="18" charset="0"/>
              </a:defRPr>
            </a:lvl3pPr>
            <a:lvl4pPr marL="1441450" defTabSz="958850">
              <a:defRPr sz="2400">
                <a:latin typeface="Times New Roman" panose="02020603050405020304" pitchFamily="18" charset="0"/>
              </a:defRPr>
            </a:lvl4pPr>
            <a:lvl5pPr marL="1920875" defTabSz="958850">
              <a:defRPr sz="2400">
                <a:latin typeface="Times New Roman" panose="02020603050405020304" pitchFamily="18" charset="0"/>
              </a:defRPr>
            </a:lvl5pPr>
            <a:lvl6pPr marL="2378075" defTabSz="958850" eaLnBrk="0" fontAlgn="base" hangingPunct="0">
              <a:spcBef>
                <a:spcPct val="0"/>
              </a:spcBef>
              <a:spcAft>
                <a:spcPct val="0"/>
              </a:spcAft>
              <a:defRPr sz="2400">
                <a:latin typeface="Times New Roman" panose="02020603050405020304" pitchFamily="18" charset="0"/>
              </a:defRPr>
            </a:lvl6pPr>
            <a:lvl7pPr marL="2835275" defTabSz="958850" eaLnBrk="0" fontAlgn="base" hangingPunct="0">
              <a:spcBef>
                <a:spcPct val="0"/>
              </a:spcBef>
              <a:spcAft>
                <a:spcPct val="0"/>
              </a:spcAft>
              <a:defRPr sz="2400">
                <a:latin typeface="Times New Roman" panose="02020603050405020304" pitchFamily="18" charset="0"/>
              </a:defRPr>
            </a:lvl7pPr>
            <a:lvl8pPr marL="3292475" defTabSz="958850" eaLnBrk="0" fontAlgn="base" hangingPunct="0">
              <a:spcBef>
                <a:spcPct val="0"/>
              </a:spcBef>
              <a:spcAft>
                <a:spcPct val="0"/>
              </a:spcAft>
              <a:defRPr sz="2400">
                <a:latin typeface="Times New Roman" panose="02020603050405020304" pitchFamily="18" charset="0"/>
              </a:defRPr>
            </a:lvl8pPr>
            <a:lvl9pPr marL="3749675" defTabSz="958850" eaLnBrk="0" fontAlgn="base" hangingPunct="0">
              <a:spcBef>
                <a:spcPct val="0"/>
              </a:spcBef>
              <a:spcAft>
                <a:spcPct val="0"/>
              </a:spcAft>
              <a:defRPr sz="2400">
                <a:latin typeface="Times New Roman" panose="02020603050405020304" pitchFamily="18" charset="0"/>
              </a:defRPr>
            </a:lvl9pPr>
          </a:lstStyle>
          <a:p>
            <a:r>
              <a:rPr lang="en-US" altLang="pl-PL" sz="1800">
                <a:effectLst>
                  <a:outerShdw blurRad="38100" dist="38100" dir="2700000" algn="tl">
                    <a:srgbClr val="000000"/>
                  </a:outerShdw>
                </a:effectLst>
                <a:latin typeface="+mn-lt"/>
              </a:rPr>
              <a:t>40</a:t>
            </a:r>
          </a:p>
        </p:txBody>
      </p:sp>
      <p:sp>
        <p:nvSpPr>
          <p:cNvPr id="7194" name="Rectangle 26">
            <a:extLst>
              <a:ext uri="{FF2B5EF4-FFF2-40B4-BE49-F238E27FC236}">
                <a16:creationId xmlns:a16="http://schemas.microsoft.com/office/drawing/2014/main" id="{4FA8218B-49AE-568E-4DFD-3CCD81E43C79}"/>
              </a:ext>
            </a:extLst>
          </p:cNvPr>
          <p:cNvSpPr>
            <a:spLocks noChangeArrowheads="1"/>
          </p:cNvSpPr>
          <p:nvPr/>
        </p:nvSpPr>
        <p:spPr bwMode="auto">
          <a:xfrm>
            <a:off x="3359151" y="3165476"/>
            <a:ext cx="487837" cy="346541"/>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6303" tIns="48151" rIns="96303" bIns="48151">
            <a:spAutoFit/>
          </a:bodyPr>
          <a:lstStyle>
            <a:lvl1pPr defTabSz="958850">
              <a:defRPr sz="2400">
                <a:latin typeface="Times New Roman" panose="02020603050405020304" pitchFamily="18" charset="0"/>
              </a:defRPr>
            </a:lvl1pPr>
            <a:lvl2pPr marL="479425" defTabSz="958850">
              <a:defRPr sz="2400">
                <a:latin typeface="Times New Roman" panose="02020603050405020304" pitchFamily="18" charset="0"/>
              </a:defRPr>
            </a:lvl2pPr>
            <a:lvl3pPr marL="958850" defTabSz="958850">
              <a:defRPr sz="2400">
                <a:latin typeface="Times New Roman" panose="02020603050405020304" pitchFamily="18" charset="0"/>
              </a:defRPr>
            </a:lvl3pPr>
            <a:lvl4pPr marL="1441450" defTabSz="958850">
              <a:defRPr sz="2400">
                <a:latin typeface="Times New Roman" panose="02020603050405020304" pitchFamily="18" charset="0"/>
              </a:defRPr>
            </a:lvl4pPr>
            <a:lvl5pPr marL="1920875" defTabSz="958850">
              <a:defRPr sz="2400">
                <a:latin typeface="Times New Roman" panose="02020603050405020304" pitchFamily="18" charset="0"/>
              </a:defRPr>
            </a:lvl5pPr>
            <a:lvl6pPr marL="2378075" defTabSz="958850" eaLnBrk="0" fontAlgn="base" hangingPunct="0">
              <a:spcBef>
                <a:spcPct val="0"/>
              </a:spcBef>
              <a:spcAft>
                <a:spcPct val="0"/>
              </a:spcAft>
              <a:defRPr sz="2400">
                <a:latin typeface="Times New Roman" panose="02020603050405020304" pitchFamily="18" charset="0"/>
              </a:defRPr>
            </a:lvl6pPr>
            <a:lvl7pPr marL="2835275" defTabSz="958850" eaLnBrk="0" fontAlgn="base" hangingPunct="0">
              <a:spcBef>
                <a:spcPct val="0"/>
              </a:spcBef>
              <a:spcAft>
                <a:spcPct val="0"/>
              </a:spcAft>
              <a:defRPr sz="2400">
                <a:latin typeface="Times New Roman" panose="02020603050405020304" pitchFamily="18" charset="0"/>
              </a:defRPr>
            </a:lvl7pPr>
            <a:lvl8pPr marL="3292475" defTabSz="958850" eaLnBrk="0" fontAlgn="base" hangingPunct="0">
              <a:spcBef>
                <a:spcPct val="0"/>
              </a:spcBef>
              <a:spcAft>
                <a:spcPct val="0"/>
              </a:spcAft>
              <a:defRPr sz="2400">
                <a:latin typeface="Times New Roman" panose="02020603050405020304" pitchFamily="18" charset="0"/>
              </a:defRPr>
            </a:lvl8pPr>
            <a:lvl9pPr marL="3749675" defTabSz="958850" eaLnBrk="0" fontAlgn="base" hangingPunct="0">
              <a:spcBef>
                <a:spcPct val="0"/>
              </a:spcBef>
              <a:spcAft>
                <a:spcPct val="0"/>
              </a:spcAft>
              <a:defRPr sz="2400">
                <a:latin typeface="Times New Roman" panose="02020603050405020304" pitchFamily="18" charset="0"/>
              </a:defRPr>
            </a:lvl9pPr>
          </a:lstStyle>
          <a:p>
            <a:r>
              <a:rPr lang="en-US" altLang="pl-PL" sz="1800">
                <a:effectLst>
                  <a:outerShdw blurRad="38100" dist="38100" dir="2700000" algn="tl">
                    <a:srgbClr val="000000"/>
                  </a:outerShdw>
                </a:effectLst>
                <a:latin typeface="+mn-lt"/>
              </a:rPr>
              <a:t>60</a:t>
            </a:r>
          </a:p>
        </p:txBody>
      </p:sp>
      <p:sp>
        <p:nvSpPr>
          <p:cNvPr id="7195" name="Rectangle 27">
            <a:extLst>
              <a:ext uri="{FF2B5EF4-FFF2-40B4-BE49-F238E27FC236}">
                <a16:creationId xmlns:a16="http://schemas.microsoft.com/office/drawing/2014/main" id="{B7C5F618-0598-2D2A-043E-93EFCB7EC68B}"/>
              </a:ext>
            </a:extLst>
          </p:cNvPr>
          <p:cNvSpPr>
            <a:spLocks noChangeArrowheads="1"/>
          </p:cNvSpPr>
          <p:nvPr/>
        </p:nvSpPr>
        <p:spPr bwMode="auto">
          <a:xfrm>
            <a:off x="3359151" y="2481264"/>
            <a:ext cx="494249" cy="346541"/>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6303" tIns="48151" rIns="96303" bIns="48151">
            <a:spAutoFit/>
          </a:bodyPr>
          <a:lstStyle>
            <a:lvl1pPr defTabSz="958850">
              <a:defRPr sz="2400">
                <a:latin typeface="Times New Roman" panose="02020603050405020304" pitchFamily="18" charset="0"/>
              </a:defRPr>
            </a:lvl1pPr>
            <a:lvl2pPr marL="479425" defTabSz="958850">
              <a:defRPr sz="2400">
                <a:latin typeface="Times New Roman" panose="02020603050405020304" pitchFamily="18" charset="0"/>
              </a:defRPr>
            </a:lvl2pPr>
            <a:lvl3pPr marL="958850" defTabSz="958850">
              <a:defRPr sz="2400">
                <a:latin typeface="Times New Roman" panose="02020603050405020304" pitchFamily="18" charset="0"/>
              </a:defRPr>
            </a:lvl3pPr>
            <a:lvl4pPr marL="1441450" defTabSz="958850">
              <a:defRPr sz="2400">
                <a:latin typeface="Times New Roman" panose="02020603050405020304" pitchFamily="18" charset="0"/>
              </a:defRPr>
            </a:lvl4pPr>
            <a:lvl5pPr marL="1920875" defTabSz="958850">
              <a:defRPr sz="2400">
                <a:latin typeface="Times New Roman" panose="02020603050405020304" pitchFamily="18" charset="0"/>
              </a:defRPr>
            </a:lvl5pPr>
            <a:lvl6pPr marL="2378075" defTabSz="958850" eaLnBrk="0" fontAlgn="base" hangingPunct="0">
              <a:spcBef>
                <a:spcPct val="0"/>
              </a:spcBef>
              <a:spcAft>
                <a:spcPct val="0"/>
              </a:spcAft>
              <a:defRPr sz="2400">
                <a:latin typeface="Times New Roman" panose="02020603050405020304" pitchFamily="18" charset="0"/>
              </a:defRPr>
            </a:lvl6pPr>
            <a:lvl7pPr marL="2835275" defTabSz="958850" eaLnBrk="0" fontAlgn="base" hangingPunct="0">
              <a:spcBef>
                <a:spcPct val="0"/>
              </a:spcBef>
              <a:spcAft>
                <a:spcPct val="0"/>
              </a:spcAft>
              <a:defRPr sz="2400">
                <a:latin typeface="Times New Roman" panose="02020603050405020304" pitchFamily="18" charset="0"/>
              </a:defRPr>
            </a:lvl7pPr>
            <a:lvl8pPr marL="3292475" defTabSz="958850" eaLnBrk="0" fontAlgn="base" hangingPunct="0">
              <a:spcBef>
                <a:spcPct val="0"/>
              </a:spcBef>
              <a:spcAft>
                <a:spcPct val="0"/>
              </a:spcAft>
              <a:defRPr sz="2400">
                <a:latin typeface="Times New Roman" panose="02020603050405020304" pitchFamily="18" charset="0"/>
              </a:defRPr>
            </a:lvl8pPr>
            <a:lvl9pPr marL="3749675" defTabSz="958850" eaLnBrk="0" fontAlgn="base" hangingPunct="0">
              <a:spcBef>
                <a:spcPct val="0"/>
              </a:spcBef>
              <a:spcAft>
                <a:spcPct val="0"/>
              </a:spcAft>
              <a:defRPr sz="2400">
                <a:latin typeface="Times New Roman" panose="02020603050405020304" pitchFamily="18" charset="0"/>
              </a:defRPr>
            </a:lvl9pPr>
          </a:lstStyle>
          <a:p>
            <a:r>
              <a:rPr lang="en-US" altLang="pl-PL" sz="1800">
                <a:effectLst>
                  <a:outerShdw blurRad="38100" dist="38100" dir="2700000" algn="tl">
                    <a:srgbClr val="000000"/>
                  </a:outerShdw>
                </a:effectLst>
                <a:latin typeface="+mn-lt"/>
              </a:rPr>
              <a:t>80</a:t>
            </a:r>
          </a:p>
        </p:txBody>
      </p:sp>
      <p:sp>
        <p:nvSpPr>
          <p:cNvPr id="7196" name="Rectangle 28">
            <a:extLst>
              <a:ext uri="{FF2B5EF4-FFF2-40B4-BE49-F238E27FC236}">
                <a16:creationId xmlns:a16="http://schemas.microsoft.com/office/drawing/2014/main" id="{9F033EB1-5182-8C28-6774-B3F34C350FE0}"/>
              </a:ext>
            </a:extLst>
          </p:cNvPr>
          <p:cNvSpPr>
            <a:spLocks noChangeArrowheads="1"/>
          </p:cNvSpPr>
          <p:nvPr/>
        </p:nvSpPr>
        <p:spPr bwMode="auto">
          <a:xfrm>
            <a:off x="3282951" y="1793876"/>
            <a:ext cx="582414" cy="346541"/>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6303" tIns="48151" rIns="96303" bIns="48151">
            <a:spAutoFit/>
          </a:bodyPr>
          <a:lstStyle/>
          <a:p>
            <a:pPr defTabSz="958850"/>
            <a:r>
              <a:rPr lang="en-US" altLang="pl-PL" sz="1800" b="1" dirty="0"/>
              <a:t>100</a:t>
            </a:r>
          </a:p>
        </p:txBody>
      </p:sp>
      <p:sp>
        <p:nvSpPr>
          <p:cNvPr id="7197" name="Rectangle 29">
            <a:extLst>
              <a:ext uri="{FF2B5EF4-FFF2-40B4-BE49-F238E27FC236}">
                <a16:creationId xmlns:a16="http://schemas.microsoft.com/office/drawing/2014/main" id="{FB168506-E704-E1DD-C7CC-5F290EFCFF1C}"/>
              </a:ext>
            </a:extLst>
          </p:cNvPr>
          <p:cNvSpPr>
            <a:spLocks noChangeArrowheads="1"/>
          </p:cNvSpPr>
          <p:nvPr/>
        </p:nvSpPr>
        <p:spPr bwMode="auto">
          <a:xfrm>
            <a:off x="3697289" y="5545139"/>
            <a:ext cx="346773" cy="346541"/>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6303" tIns="48151" rIns="96303" bIns="48151">
            <a:spAutoFit/>
          </a:bodyPr>
          <a:lstStyle>
            <a:lvl1pPr defTabSz="958850">
              <a:defRPr sz="2400">
                <a:latin typeface="Times New Roman" panose="02020603050405020304" pitchFamily="18" charset="0"/>
              </a:defRPr>
            </a:lvl1pPr>
            <a:lvl2pPr marL="479425" defTabSz="958850">
              <a:defRPr sz="2400">
                <a:latin typeface="Times New Roman" panose="02020603050405020304" pitchFamily="18" charset="0"/>
              </a:defRPr>
            </a:lvl2pPr>
            <a:lvl3pPr marL="958850" defTabSz="958850">
              <a:defRPr sz="2400">
                <a:latin typeface="Times New Roman" panose="02020603050405020304" pitchFamily="18" charset="0"/>
              </a:defRPr>
            </a:lvl3pPr>
            <a:lvl4pPr marL="1441450" defTabSz="958850">
              <a:defRPr sz="2400">
                <a:latin typeface="Times New Roman" panose="02020603050405020304" pitchFamily="18" charset="0"/>
              </a:defRPr>
            </a:lvl4pPr>
            <a:lvl5pPr marL="1920875" defTabSz="958850">
              <a:defRPr sz="2400">
                <a:latin typeface="Times New Roman" panose="02020603050405020304" pitchFamily="18" charset="0"/>
              </a:defRPr>
            </a:lvl5pPr>
            <a:lvl6pPr marL="2378075" defTabSz="958850" eaLnBrk="0" fontAlgn="base" hangingPunct="0">
              <a:spcBef>
                <a:spcPct val="0"/>
              </a:spcBef>
              <a:spcAft>
                <a:spcPct val="0"/>
              </a:spcAft>
              <a:defRPr sz="2400">
                <a:latin typeface="Times New Roman" panose="02020603050405020304" pitchFamily="18" charset="0"/>
              </a:defRPr>
            </a:lvl6pPr>
            <a:lvl7pPr marL="2835275" defTabSz="958850" eaLnBrk="0" fontAlgn="base" hangingPunct="0">
              <a:spcBef>
                <a:spcPct val="0"/>
              </a:spcBef>
              <a:spcAft>
                <a:spcPct val="0"/>
              </a:spcAft>
              <a:defRPr sz="2400">
                <a:latin typeface="Times New Roman" panose="02020603050405020304" pitchFamily="18" charset="0"/>
              </a:defRPr>
            </a:lvl7pPr>
            <a:lvl8pPr marL="3292475" defTabSz="958850" eaLnBrk="0" fontAlgn="base" hangingPunct="0">
              <a:spcBef>
                <a:spcPct val="0"/>
              </a:spcBef>
              <a:spcAft>
                <a:spcPct val="0"/>
              </a:spcAft>
              <a:defRPr sz="2400">
                <a:latin typeface="Times New Roman" panose="02020603050405020304" pitchFamily="18" charset="0"/>
              </a:defRPr>
            </a:lvl8pPr>
            <a:lvl9pPr marL="3749675" defTabSz="958850" eaLnBrk="0" fontAlgn="base" hangingPunct="0">
              <a:spcBef>
                <a:spcPct val="0"/>
              </a:spcBef>
              <a:spcAft>
                <a:spcPct val="0"/>
              </a:spcAft>
              <a:defRPr sz="2400">
                <a:latin typeface="Times New Roman" panose="02020603050405020304" pitchFamily="18" charset="0"/>
              </a:defRPr>
            </a:lvl9pPr>
          </a:lstStyle>
          <a:p>
            <a:r>
              <a:rPr lang="en-US" altLang="pl-PL" sz="1800">
                <a:effectLst>
                  <a:outerShdw blurRad="38100" dist="38100" dir="2700000" algn="tl">
                    <a:srgbClr val="000000"/>
                  </a:outerShdw>
                </a:effectLst>
                <a:latin typeface="+mn-lt"/>
              </a:rPr>
              <a:t>0</a:t>
            </a:r>
          </a:p>
        </p:txBody>
      </p:sp>
      <p:sp>
        <p:nvSpPr>
          <p:cNvPr id="7198" name="Rectangle 30">
            <a:extLst>
              <a:ext uri="{FF2B5EF4-FFF2-40B4-BE49-F238E27FC236}">
                <a16:creationId xmlns:a16="http://schemas.microsoft.com/office/drawing/2014/main" id="{F937B6C4-F67E-09C6-5822-5B84927E1C78}"/>
              </a:ext>
            </a:extLst>
          </p:cNvPr>
          <p:cNvSpPr>
            <a:spLocks noChangeArrowheads="1"/>
          </p:cNvSpPr>
          <p:nvPr/>
        </p:nvSpPr>
        <p:spPr bwMode="auto">
          <a:xfrm>
            <a:off x="5100639" y="5545139"/>
            <a:ext cx="277843" cy="346541"/>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6303" tIns="48151" rIns="96303" bIns="48151">
            <a:spAutoFit/>
          </a:bodyPr>
          <a:lstStyle>
            <a:lvl1pPr defTabSz="958850">
              <a:defRPr sz="2400">
                <a:latin typeface="Times New Roman" panose="02020603050405020304" pitchFamily="18" charset="0"/>
              </a:defRPr>
            </a:lvl1pPr>
            <a:lvl2pPr marL="479425" defTabSz="958850">
              <a:defRPr sz="2400">
                <a:latin typeface="Times New Roman" panose="02020603050405020304" pitchFamily="18" charset="0"/>
              </a:defRPr>
            </a:lvl2pPr>
            <a:lvl3pPr marL="958850" defTabSz="958850">
              <a:defRPr sz="2400">
                <a:latin typeface="Times New Roman" panose="02020603050405020304" pitchFamily="18" charset="0"/>
              </a:defRPr>
            </a:lvl3pPr>
            <a:lvl4pPr marL="1441450" defTabSz="958850">
              <a:defRPr sz="2400">
                <a:latin typeface="Times New Roman" panose="02020603050405020304" pitchFamily="18" charset="0"/>
              </a:defRPr>
            </a:lvl4pPr>
            <a:lvl5pPr marL="1920875" defTabSz="958850">
              <a:defRPr sz="2400">
                <a:latin typeface="Times New Roman" panose="02020603050405020304" pitchFamily="18" charset="0"/>
              </a:defRPr>
            </a:lvl5pPr>
            <a:lvl6pPr marL="2378075" defTabSz="958850" eaLnBrk="0" fontAlgn="base" hangingPunct="0">
              <a:spcBef>
                <a:spcPct val="0"/>
              </a:spcBef>
              <a:spcAft>
                <a:spcPct val="0"/>
              </a:spcAft>
              <a:defRPr sz="2400">
                <a:latin typeface="Times New Roman" panose="02020603050405020304" pitchFamily="18" charset="0"/>
              </a:defRPr>
            </a:lvl6pPr>
            <a:lvl7pPr marL="2835275" defTabSz="958850" eaLnBrk="0" fontAlgn="base" hangingPunct="0">
              <a:spcBef>
                <a:spcPct val="0"/>
              </a:spcBef>
              <a:spcAft>
                <a:spcPct val="0"/>
              </a:spcAft>
              <a:defRPr sz="2400">
                <a:latin typeface="Times New Roman" panose="02020603050405020304" pitchFamily="18" charset="0"/>
              </a:defRPr>
            </a:lvl7pPr>
            <a:lvl8pPr marL="3292475" defTabSz="958850" eaLnBrk="0" fontAlgn="base" hangingPunct="0">
              <a:spcBef>
                <a:spcPct val="0"/>
              </a:spcBef>
              <a:spcAft>
                <a:spcPct val="0"/>
              </a:spcAft>
              <a:defRPr sz="2400">
                <a:latin typeface="Times New Roman" panose="02020603050405020304" pitchFamily="18" charset="0"/>
              </a:defRPr>
            </a:lvl8pPr>
            <a:lvl9pPr marL="3749675" defTabSz="958850" eaLnBrk="0" fontAlgn="base" hangingPunct="0">
              <a:spcBef>
                <a:spcPct val="0"/>
              </a:spcBef>
              <a:spcAft>
                <a:spcPct val="0"/>
              </a:spcAft>
              <a:defRPr sz="2400">
                <a:latin typeface="Times New Roman" panose="02020603050405020304" pitchFamily="18" charset="0"/>
              </a:defRPr>
            </a:lvl9pPr>
          </a:lstStyle>
          <a:p>
            <a:r>
              <a:rPr lang="en-US" altLang="pl-PL" sz="1800">
                <a:effectLst>
                  <a:outerShdw blurRad="38100" dist="38100" dir="2700000" algn="tl">
                    <a:srgbClr val="000000"/>
                  </a:outerShdw>
                </a:effectLst>
                <a:latin typeface="+mn-lt"/>
              </a:rPr>
              <a:t>1</a:t>
            </a:r>
          </a:p>
        </p:txBody>
      </p:sp>
      <p:sp>
        <p:nvSpPr>
          <p:cNvPr id="7199" name="Rectangle 31">
            <a:extLst>
              <a:ext uri="{FF2B5EF4-FFF2-40B4-BE49-F238E27FC236}">
                <a16:creationId xmlns:a16="http://schemas.microsoft.com/office/drawing/2014/main" id="{69F64B43-8DE6-E8FD-52F3-69088847787F}"/>
              </a:ext>
            </a:extLst>
          </p:cNvPr>
          <p:cNvSpPr>
            <a:spLocks noChangeArrowheads="1"/>
          </p:cNvSpPr>
          <p:nvPr/>
        </p:nvSpPr>
        <p:spPr bwMode="auto">
          <a:xfrm>
            <a:off x="6505576" y="5545139"/>
            <a:ext cx="325933" cy="346541"/>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6303" tIns="48151" rIns="96303" bIns="48151">
            <a:spAutoFit/>
          </a:bodyPr>
          <a:lstStyle>
            <a:lvl1pPr defTabSz="958850">
              <a:defRPr sz="2400">
                <a:latin typeface="Times New Roman" panose="02020603050405020304" pitchFamily="18" charset="0"/>
              </a:defRPr>
            </a:lvl1pPr>
            <a:lvl2pPr marL="479425" defTabSz="958850">
              <a:defRPr sz="2400">
                <a:latin typeface="Times New Roman" panose="02020603050405020304" pitchFamily="18" charset="0"/>
              </a:defRPr>
            </a:lvl2pPr>
            <a:lvl3pPr marL="958850" defTabSz="958850">
              <a:defRPr sz="2400">
                <a:latin typeface="Times New Roman" panose="02020603050405020304" pitchFamily="18" charset="0"/>
              </a:defRPr>
            </a:lvl3pPr>
            <a:lvl4pPr marL="1441450" defTabSz="958850">
              <a:defRPr sz="2400">
                <a:latin typeface="Times New Roman" panose="02020603050405020304" pitchFamily="18" charset="0"/>
              </a:defRPr>
            </a:lvl4pPr>
            <a:lvl5pPr marL="1920875" defTabSz="958850">
              <a:defRPr sz="2400">
                <a:latin typeface="Times New Roman" panose="02020603050405020304" pitchFamily="18" charset="0"/>
              </a:defRPr>
            </a:lvl5pPr>
            <a:lvl6pPr marL="2378075" defTabSz="958850" eaLnBrk="0" fontAlgn="base" hangingPunct="0">
              <a:spcBef>
                <a:spcPct val="0"/>
              </a:spcBef>
              <a:spcAft>
                <a:spcPct val="0"/>
              </a:spcAft>
              <a:defRPr sz="2400">
                <a:latin typeface="Times New Roman" panose="02020603050405020304" pitchFamily="18" charset="0"/>
              </a:defRPr>
            </a:lvl6pPr>
            <a:lvl7pPr marL="2835275" defTabSz="958850" eaLnBrk="0" fontAlgn="base" hangingPunct="0">
              <a:spcBef>
                <a:spcPct val="0"/>
              </a:spcBef>
              <a:spcAft>
                <a:spcPct val="0"/>
              </a:spcAft>
              <a:defRPr sz="2400">
                <a:latin typeface="Times New Roman" panose="02020603050405020304" pitchFamily="18" charset="0"/>
              </a:defRPr>
            </a:lvl7pPr>
            <a:lvl8pPr marL="3292475" defTabSz="958850" eaLnBrk="0" fontAlgn="base" hangingPunct="0">
              <a:spcBef>
                <a:spcPct val="0"/>
              </a:spcBef>
              <a:spcAft>
                <a:spcPct val="0"/>
              </a:spcAft>
              <a:defRPr sz="2400">
                <a:latin typeface="Times New Roman" panose="02020603050405020304" pitchFamily="18" charset="0"/>
              </a:defRPr>
            </a:lvl8pPr>
            <a:lvl9pPr marL="3749675" defTabSz="958850" eaLnBrk="0" fontAlgn="base" hangingPunct="0">
              <a:spcBef>
                <a:spcPct val="0"/>
              </a:spcBef>
              <a:spcAft>
                <a:spcPct val="0"/>
              </a:spcAft>
              <a:defRPr sz="2400">
                <a:latin typeface="Times New Roman" panose="02020603050405020304" pitchFamily="18" charset="0"/>
              </a:defRPr>
            </a:lvl9pPr>
          </a:lstStyle>
          <a:p>
            <a:r>
              <a:rPr lang="en-US" altLang="pl-PL" sz="1800">
                <a:effectLst>
                  <a:outerShdw blurRad="38100" dist="38100" dir="2700000" algn="tl">
                    <a:srgbClr val="000000"/>
                  </a:outerShdw>
                </a:effectLst>
                <a:latin typeface="+mn-lt"/>
              </a:rPr>
              <a:t>2</a:t>
            </a:r>
          </a:p>
        </p:txBody>
      </p:sp>
      <p:sp>
        <p:nvSpPr>
          <p:cNvPr id="7200" name="Rectangle 32">
            <a:extLst>
              <a:ext uri="{FF2B5EF4-FFF2-40B4-BE49-F238E27FC236}">
                <a16:creationId xmlns:a16="http://schemas.microsoft.com/office/drawing/2014/main" id="{E0B3344A-EBCD-F5D2-A217-233FCAA5E9BA}"/>
              </a:ext>
            </a:extLst>
          </p:cNvPr>
          <p:cNvSpPr>
            <a:spLocks noChangeArrowheads="1"/>
          </p:cNvSpPr>
          <p:nvPr/>
        </p:nvSpPr>
        <p:spPr bwMode="auto">
          <a:xfrm>
            <a:off x="7907339" y="5545139"/>
            <a:ext cx="324331" cy="346541"/>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6303" tIns="48151" rIns="96303" bIns="48151">
            <a:spAutoFit/>
          </a:bodyPr>
          <a:lstStyle>
            <a:lvl1pPr defTabSz="958850">
              <a:defRPr sz="2400">
                <a:latin typeface="Times New Roman" panose="02020603050405020304" pitchFamily="18" charset="0"/>
              </a:defRPr>
            </a:lvl1pPr>
            <a:lvl2pPr marL="479425" defTabSz="958850">
              <a:defRPr sz="2400">
                <a:latin typeface="Times New Roman" panose="02020603050405020304" pitchFamily="18" charset="0"/>
              </a:defRPr>
            </a:lvl2pPr>
            <a:lvl3pPr marL="958850" defTabSz="958850">
              <a:defRPr sz="2400">
                <a:latin typeface="Times New Roman" panose="02020603050405020304" pitchFamily="18" charset="0"/>
              </a:defRPr>
            </a:lvl3pPr>
            <a:lvl4pPr marL="1441450" defTabSz="958850">
              <a:defRPr sz="2400">
                <a:latin typeface="Times New Roman" panose="02020603050405020304" pitchFamily="18" charset="0"/>
              </a:defRPr>
            </a:lvl4pPr>
            <a:lvl5pPr marL="1920875" defTabSz="958850">
              <a:defRPr sz="2400">
                <a:latin typeface="Times New Roman" panose="02020603050405020304" pitchFamily="18" charset="0"/>
              </a:defRPr>
            </a:lvl5pPr>
            <a:lvl6pPr marL="2378075" defTabSz="958850" eaLnBrk="0" fontAlgn="base" hangingPunct="0">
              <a:spcBef>
                <a:spcPct val="0"/>
              </a:spcBef>
              <a:spcAft>
                <a:spcPct val="0"/>
              </a:spcAft>
              <a:defRPr sz="2400">
                <a:latin typeface="Times New Roman" panose="02020603050405020304" pitchFamily="18" charset="0"/>
              </a:defRPr>
            </a:lvl6pPr>
            <a:lvl7pPr marL="2835275" defTabSz="958850" eaLnBrk="0" fontAlgn="base" hangingPunct="0">
              <a:spcBef>
                <a:spcPct val="0"/>
              </a:spcBef>
              <a:spcAft>
                <a:spcPct val="0"/>
              </a:spcAft>
              <a:defRPr sz="2400">
                <a:latin typeface="Times New Roman" panose="02020603050405020304" pitchFamily="18" charset="0"/>
              </a:defRPr>
            </a:lvl7pPr>
            <a:lvl8pPr marL="3292475" defTabSz="958850" eaLnBrk="0" fontAlgn="base" hangingPunct="0">
              <a:spcBef>
                <a:spcPct val="0"/>
              </a:spcBef>
              <a:spcAft>
                <a:spcPct val="0"/>
              </a:spcAft>
              <a:defRPr sz="2400">
                <a:latin typeface="Times New Roman" panose="02020603050405020304" pitchFamily="18" charset="0"/>
              </a:defRPr>
            </a:lvl8pPr>
            <a:lvl9pPr marL="3749675" defTabSz="958850" eaLnBrk="0" fontAlgn="base" hangingPunct="0">
              <a:spcBef>
                <a:spcPct val="0"/>
              </a:spcBef>
              <a:spcAft>
                <a:spcPct val="0"/>
              </a:spcAft>
              <a:defRPr sz="2400">
                <a:latin typeface="Times New Roman" panose="02020603050405020304" pitchFamily="18" charset="0"/>
              </a:defRPr>
            </a:lvl9pPr>
          </a:lstStyle>
          <a:p>
            <a:r>
              <a:rPr lang="en-US" altLang="pl-PL" sz="1800">
                <a:effectLst>
                  <a:outerShdw blurRad="38100" dist="38100" dir="2700000" algn="tl">
                    <a:srgbClr val="000000"/>
                  </a:outerShdw>
                </a:effectLst>
                <a:latin typeface="+mn-lt"/>
              </a:rPr>
              <a:t>3</a:t>
            </a:r>
          </a:p>
        </p:txBody>
      </p:sp>
      <p:sp>
        <p:nvSpPr>
          <p:cNvPr id="7201" name="Rectangle 33">
            <a:extLst>
              <a:ext uri="{FF2B5EF4-FFF2-40B4-BE49-F238E27FC236}">
                <a16:creationId xmlns:a16="http://schemas.microsoft.com/office/drawing/2014/main" id="{420CA35A-F337-486D-04B7-3EAC411DE196}"/>
              </a:ext>
            </a:extLst>
          </p:cNvPr>
          <p:cNvSpPr>
            <a:spLocks noChangeArrowheads="1"/>
          </p:cNvSpPr>
          <p:nvPr/>
        </p:nvSpPr>
        <p:spPr bwMode="auto">
          <a:xfrm>
            <a:off x="9312276" y="5545139"/>
            <a:ext cx="346773" cy="346541"/>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6303" tIns="48151" rIns="96303" bIns="48151">
            <a:spAutoFit/>
          </a:bodyPr>
          <a:lstStyle>
            <a:lvl1pPr defTabSz="958850">
              <a:defRPr sz="2400">
                <a:latin typeface="Times New Roman" panose="02020603050405020304" pitchFamily="18" charset="0"/>
              </a:defRPr>
            </a:lvl1pPr>
            <a:lvl2pPr marL="479425" defTabSz="958850">
              <a:defRPr sz="2400">
                <a:latin typeface="Times New Roman" panose="02020603050405020304" pitchFamily="18" charset="0"/>
              </a:defRPr>
            </a:lvl2pPr>
            <a:lvl3pPr marL="958850" defTabSz="958850">
              <a:defRPr sz="2400">
                <a:latin typeface="Times New Roman" panose="02020603050405020304" pitchFamily="18" charset="0"/>
              </a:defRPr>
            </a:lvl3pPr>
            <a:lvl4pPr marL="1441450" defTabSz="958850">
              <a:defRPr sz="2400">
                <a:latin typeface="Times New Roman" panose="02020603050405020304" pitchFamily="18" charset="0"/>
              </a:defRPr>
            </a:lvl4pPr>
            <a:lvl5pPr marL="1920875" defTabSz="958850">
              <a:defRPr sz="2400">
                <a:latin typeface="Times New Roman" panose="02020603050405020304" pitchFamily="18" charset="0"/>
              </a:defRPr>
            </a:lvl5pPr>
            <a:lvl6pPr marL="2378075" defTabSz="958850" eaLnBrk="0" fontAlgn="base" hangingPunct="0">
              <a:spcBef>
                <a:spcPct val="0"/>
              </a:spcBef>
              <a:spcAft>
                <a:spcPct val="0"/>
              </a:spcAft>
              <a:defRPr sz="2400">
                <a:latin typeface="Times New Roman" panose="02020603050405020304" pitchFamily="18" charset="0"/>
              </a:defRPr>
            </a:lvl6pPr>
            <a:lvl7pPr marL="2835275" defTabSz="958850" eaLnBrk="0" fontAlgn="base" hangingPunct="0">
              <a:spcBef>
                <a:spcPct val="0"/>
              </a:spcBef>
              <a:spcAft>
                <a:spcPct val="0"/>
              </a:spcAft>
              <a:defRPr sz="2400">
                <a:latin typeface="Times New Roman" panose="02020603050405020304" pitchFamily="18" charset="0"/>
              </a:defRPr>
            </a:lvl7pPr>
            <a:lvl8pPr marL="3292475" defTabSz="958850" eaLnBrk="0" fontAlgn="base" hangingPunct="0">
              <a:spcBef>
                <a:spcPct val="0"/>
              </a:spcBef>
              <a:spcAft>
                <a:spcPct val="0"/>
              </a:spcAft>
              <a:defRPr sz="2400">
                <a:latin typeface="Times New Roman" panose="02020603050405020304" pitchFamily="18" charset="0"/>
              </a:defRPr>
            </a:lvl8pPr>
            <a:lvl9pPr marL="3749675" defTabSz="958850" eaLnBrk="0" fontAlgn="base" hangingPunct="0">
              <a:spcBef>
                <a:spcPct val="0"/>
              </a:spcBef>
              <a:spcAft>
                <a:spcPct val="0"/>
              </a:spcAft>
              <a:defRPr sz="2400">
                <a:latin typeface="Times New Roman" panose="02020603050405020304" pitchFamily="18" charset="0"/>
              </a:defRPr>
            </a:lvl9pPr>
          </a:lstStyle>
          <a:p>
            <a:r>
              <a:rPr lang="en-US" altLang="pl-PL" sz="1800">
                <a:effectLst>
                  <a:outerShdw blurRad="38100" dist="38100" dir="2700000" algn="tl">
                    <a:srgbClr val="000000"/>
                  </a:outerShdw>
                </a:effectLst>
                <a:latin typeface="+mn-lt"/>
              </a:rPr>
              <a:t>4</a:t>
            </a:r>
          </a:p>
        </p:txBody>
      </p:sp>
      <p:sp>
        <p:nvSpPr>
          <p:cNvPr id="7202" name="Rectangle 34">
            <a:extLst>
              <a:ext uri="{FF2B5EF4-FFF2-40B4-BE49-F238E27FC236}">
                <a16:creationId xmlns:a16="http://schemas.microsoft.com/office/drawing/2014/main" id="{67EE2572-6120-7965-44E2-4F0751C5A170}"/>
              </a:ext>
            </a:extLst>
          </p:cNvPr>
          <p:cNvSpPr>
            <a:spLocks noChangeArrowheads="1"/>
          </p:cNvSpPr>
          <p:nvPr/>
        </p:nvSpPr>
        <p:spPr bwMode="auto">
          <a:xfrm>
            <a:off x="2482850" y="1169194"/>
            <a:ext cx="2284803" cy="374241"/>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6303" tIns="48151" rIns="96303" bIns="48151">
            <a:spAutoFit/>
          </a:bodyPr>
          <a:lstStyle/>
          <a:p>
            <a:pPr defTabSz="958850"/>
            <a:r>
              <a:rPr lang="en-US" altLang="pl-PL" sz="2000" dirty="0"/>
              <a:t>Percent Passing</a:t>
            </a:r>
          </a:p>
        </p:txBody>
      </p:sp>
      <p:grpSp>
        <p:nvGrpSpPr>
          <p:cNvPr id="7204" name="Group 36">
            <a:extLst>
              <a:ext uri="{FF2B5EF4-FFF2-40B4-BE49-F238E27FC236}">
                <a16:creationId xmlns:a16="http://schemas.microsoft.com/office/drawing/2014/main" id="{A186C48D-A8CB-40B3-12E1-C612F0A61A90}"/>
              </a:ext>
            </a:extLst>
          </p:cNvPr>
          <p:cNvGrpSpPr>
            <a:grpSpLocks/>
          </p:cNvGrpSpPr>
          <p:nvPr/>
        </p:nvGrpSpPr>
        <p:grpSpPr bwMode="auto">
          <a:xfrm>
            <a:off x="2482850" y="2827339"/>
            <a:ext cx="166688" cy="174625"/>
            <a:chOff x="544" y="1425"/>
            <a:chExt cx="94" cy="88"/>
          </a:xfrm>
        </p:grpSpPr>
        <p:sp>
          <p:nvSpPr>
            <p:cNvPr id="7205" name="Freeform 37">
              <a:extLst>
                <a:ext uri="{FF2B5EF4-FFF2-40B4-BE49-F238E27FC236}">
                  <a16:creationId xmlns:a16="http://schemas.microsoft.com/office/drawing/2014/main" id="{4066B965-4E7F-59E4-DC0E-ACA0B63A83A7}"/>
                </a:ext>
              </a:extLst>
            </p:cNvPr>
            <p:cNvSpPr>
              <a:spLocks/>
            </p:cNvSpPr>
            <p:nvPr/>
          </p:nvSpPr>
          <p:spPr bwMode="auto">
            <a:xfrm>
              <a:off x="544" y="1425"/>
              <a:ext cx="91" cy="86"/>
            </a:xfrm>
            <a:custGeom>
              <a:avLst/>
              <a:gdLst>
                <a:gd name="T0" fmla="*/ 55 w 91"/>
                <a:gd name="T1" fmla="*/ 85 h 86"/>
                <a:gd name="T2" fmla="*/ 90 w 91"/>
                <a:gd name="T3" fmla="*/ 51 h 86"/>
                <a:gd name="T4" fmla="*/ 53 w 91"/>
                <a:gd name="T5" fmla="*/ 16 h 86"/>
                <a:gd name="T6" fmla="*/ 6 w 91"/>
                <a:gd name="T7" fmla="*/ 0 h 86"/>
                <a:gd name="T8" fmla="*/ 0 w 91"/>
                <a:gd name="T9" fmla="*/ 46 h 86"/>
                <a:gd name="T10" fmla="*/ 28 w 91"/>
                <a:gd name="T11" fmla="*/ 78 h 86"/>
                <a:gd name="T12" fmla="*/ 51 w 91"/>
                <a:gd name="T13" fmla="*/ 85 h 86"/>
                <a:gd name="T14" fmla="*/ 55 w 91"/>
                <a:gd name="T15" fmla="*/ 85 h 8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1" h="86">
                  <a:moveTo>
                    <a:pt x="55" y="85"/>
                  </a:moveTo>
                  <a:lnTo>
                    <a:pt x="90" y="51"/>
                  </a:lnTo>
                  <a:lnTo>
                    <a:pt x="53" y="16"/>
                  </a:lnTo>
                  <a:lnTo>
                    <a:pt x="6" y="0"/>
                  </a:lnTo>
                  <a:lnTo>
                    <a:pt x="0" y="46"/>
                  </a:lnTo>
                  <a:lnTo>
                    <a:pt x="28" y="78"/>
                  </a:lnTo>
                  <a:lnTo>
                    <a:pt x="51" y="85"/>
                  </a:lnTo>
                  <a:lnTo>
                    <a:pt x="55" y="85"/>
                  </a:lnTo>
                </a:path>
              </a:pathLst>
            </a:custGeom>
            <a:solidFill>
              <a:srgbClr val="CECECE"/>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7206" name="Freeform 38">
              <a:extLst>
                <a:ext uri="{FF2B5EF4-FFF2-40B4-BE49-F238E27FC236}">
                  <a16:creationId xmlns:a16="http://schemas.microsoft.com/office/drawing/2014/main" id="{7C3B195A-AD86-67CC-620E-7C8E3D08FE77}"/>
                </a:ext>
              </a:extLst>
            </p:cNvPr>
            <p:cNvSpPr>
              <a:spLocks/>
            </p:cNvSpPr>
            <p:nvPr/>
          </p:nvSpPr>
          <p:spPr bwMode="auto">
            <a:xfrm>
              <a:off x="544" y="1425"/>
              <a:ext cx="94" cy="88"/>
            </a:xfrm>
            <a:custGeom>
              <a:avLst/>
              <a:gdLst>
                <a:gd name="T0" fmla="*/ 56 w 94"/>
                <a:gd name="T1" fmla="*/ 87 h 88"/>
                <a:gd name="T2" fmla="*/ 93 w 94"/>
                <a:gd name="T3" fmla="*/ 52 h 88"/>
                <a:gd name="T4" fmla="*/ 55 w 94"/>
                <a:gd name="T5" fmla="*/ 16 h 88"/>
                <a:gd name="T6" fmla="*/ 7 w 94"/>
                <a:gd name="T7" fmla="*/ 0 h 88"/>
                <a:gd name="T8" fmla="*/ 0 w 94"/>
                <a:gd name="T9" fmla="*/ 47 h 88"/>
                <a:gd name="T10" fmla="*/ 29 w 94"/>
                <a:gd name="T11" fmla="*/ 79 h 88"/>
                <a:gd name="T12" fmla="*/ 53 w 94"/>
                <a:gd name="T13" fmla="*/ 87 h 88"/>
              </a:gdLst>
              <a:ahLst/>
              <a:cxnLst>
                <a:cxn ang="0">
                  <a:pos x="T0" y="T1"/>
                </a:cxn>
                <a:cxn ang="0">
                  <a:pos x="T2" y="T3"/>
                </a:cxn>
                <a:cxn ang="0">
                  <a:pos x="T4" y="T5"/>
                </a:cxn>
                <a:cxn ang="0">
                  <a:pos x="T6" y="T7"/>
                </a:cxn>
                <a:cxn ang="0">
                  <a:pos x="T8" y="T9"/>
                </a:cxn>
                <a:cxn ang="0">
                  <a:pos x="T10" y="T11"/>
                </a:cxn>
                <a:cxn ang="0">
                  <a:pos x="T12" y="T13"/>
                </a:cxn>
              </a:cxnLst>
              <a:rect l="0" t="0" r="r" b="b"/>
              <a:pathLst>
                <a:path w="94" h="88">
                  <a:moveTo>
                    <a:pt x="56" y="87"/>
                  </a:moveTo>
                  <a:lnTo>
                    <a:pt x="93" y="52"/>
                  </a:lnTo>
                  <a:lnTo>
                    <a:pt x="55" y="16"/>
                  </a:lnTo>
                  <a:lnTo>
                    <a:pt x="7" y="0"/>
                  </a:lnTo>
                  <a:lnTo>
                    <a:pt x="0" y="47"/>
                  </a:lnTo>
                  <a:lnTo>
                    <a:pt x="29" y="79"/>
                  </a:lnTo>
                  <a:lnTo>
                    <a:pt x="53" y="87"/>
                  </a:lnTo>
                </a:path>
              </a:pathLst>
            </a:custGeom>
            <a:solidFill>
              <a:srgbClr val="CECECE"/>
            </a:solidFill>
            <a:ln w="12700" cap="rnd" cmpd="sng">
              <a:solidFill>
                <a:srgbClr val="CECECE"/>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grpSp>
      <p:grpSp>
        <p:nvGrpSpPr>
          <p:cNvPr id="7207" name="Group 39">
            <a:extLst>
              <a:ext uri="{FF2B5EF4-FFF2-40B4-BE49-F238E27FC236}">
                <a16:creationId xmlns:a16="http://schemas.microsoft.com/office/drawing/2014/main" id="{8F804FFE-410D-3CB6-F29F-0B4ED91B6511}"/>
              </a:ext>
            </a:extLst>
          </p:cNvPr>
          <p:cNvGrpSpPr>
            <a:grpSpLocks/>
          </p:cNvGrpSpPr>
          <p:nvPr/>
        </p:nvGrpSpPr>
        <p:grpSpPr bwMode="auto">
          <a:xfrm>
            <a:off x="2652714" y="3017839"/>
            <a:ext cx="166687" cy="174625"/>
            <a:chOff x="640" y="1521"/>
            <a:chExt cx="94" cy="88"/>
          </a:xfrm>
        </p:grpSpPr>
        <p:sp>
          <p:nvSpPr>
            <p:cNvPr id="7208" name="Freeform 40">
              <a:extLst>
                <a:ext uri="{FF2B5EF4-FFF2-40B4-BE49-F238E27FC236}">
                  <a16:creationId xmlns:a16="http://schemas.microsoft.com/office/drawing/2014/main" id="{37BA802C-127F-708D-7109-3BFD1AB03749}"/>
                </a:ext>
              </a:extLst>
            </p:cNvPr>
            <p:cNvSpPr>
              <a:spLocks/>
            </p:cNvSpPr>
            <p:nvPr/>
          </p:nvSpPr>
          <p:spPr bwMode="auto">
            <a:xfrm>
              <a:off x="640" y="1521"/>
              <a:ext cx="91" cy="86"/>
            </a:xfrm>
            <a:custGeom>
              <a:avLst/>
              <a:gdLst>
                <a:gd name="T0" fmla="*/ 55 w 91"/>
                <a:gd name="T1" fmla="*/ 85 h 86"/>
                <a:gd name="T2" fmla="*/ 90 w 91"/>
                <a:gd name="T3" fmla="*/ 51 h 86"/>
                <a:gd name="T4" fmla="*/ 53 w 91"/>
                <a:gd name="T5" fmla="*/ 16 h 86"/>
                <a:gd name="T6" fmla="*/ 6 w 91"/>
                <a:gd name="T7" fmla="*/ 0 h 86"/>
                <a:gd name="T8" fmla="*/ 0 w 91"/>
                <a:gd name="T9" fmla="*/ 46 h 86"/>
                <a:gd name="T10" fmla="*/ 28 w 91"/>
                <a:gd name="T11" fmla="*/ 78 h 86"/>
                <a:gd name="T12" fmla="*/ 51 w 91"/>
                <a:gd name="T13" fmla="*/ 85 h 86"/>
                <a:gd name="T14" fmla="*/ 55 w 91"/>
                <a:gd name="T15" fmla="*/ 85 h 8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1" h="86">
                  <a:moveTo>
                    <a:pt x="55" y="85"/>
                  </a:moveTo>
                  <a:lnTo>
                    <a:pt x="90" y="51"/>
                  </a:lnTo>
                  <a:lnTo>
                    <a:pt x="53" y="16"/>
                  </a:lnTo>
                  <a:lnTo>
                    <a:pt x="6" y="0"/>
                  </a:lnTo>
                  <a:lnTo>
                    <a:pt x="0" y="46"/>
                  </a:lnTo>
                  <a:lnTo>
                    <a:pt x="28" y="78"/>
                  </a:lnTo>
                  <a:lnTo>
                    <a:pt x="51" y="85"/>
                  </a:lnTo>
                  <a:lnTo>
                    <a:pt x="55" y="85"/>
                  </a:lnTo>
                </a:path>
              </a:pathLst>
            </a:custGeom>
            <a:solidFill>
              <a:srgbClr val="CECECE"/>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7209" name="Freeform 41">
              <a:extLst>
                <a:ext uri="{FF2B5EF4-FFF2-40B4-BE49-F238E27FC236}">
                  <a16:creationId xmlns:a16="http://schemas.microsoft.com/office/drawing/2014/main" id="{18CBFA08-AC42-CD85-FE5B-27C932F0DF69}"/>
                </a:ext>
              </a:extLst>
            </p:cNvPr>
            <p:cNvSpPr>
              <a:spLocks/>
            </p:cNvSpPr>
            <p:nvPr/>
          </p:nvSpPr>
          <p:spPr bwMode="auto">
            <a:xfrm>
              <a:off x="640" y="1521"/>
              <a:ext cx="94" cy="88"/>
            </a:xfrm>
            <a:custGeom>
              <a:avLst/>
              <a:gdLst>
                <a:gd name="T0" fmla="*/ 56 w 94"/>
                <a:gd name="T1" fmla="*/ 87 h 88"/>
                <a:gd name="T2" fmla="*/ 93 w 94"/>
                <a:gd name="T3" fmla="*/ 52 h 88"/>
                <a:gd name="T4" fmla="*/ 55 w 94"/>
                <a:gd name="T5" fmla="*/ 16 h 88"/>
                <a:gd name="T6" fmla="*/ 7 w 94"/>
                <a:gd name="T7" fmla="*/ 0 h 88"/>
                <a:gd name="T8" fmla="*/ 0 w 94"/>
                <a:gd name="T9" fmla="*/ 47 h 88"/>
                <a:gd name="T10" fmla="*/ 29 w 94"/>
                <a:gd name="T11" fmla="*/ 79 h 88"/>
                <a:gd name="T12" fmla="*/ 53 w 94"/>
                <a:gd name="T13" fmla="*/ 87 h 88"/>
              </a:gdLst>
              <a:ahLst/>
              <a:cxnLst>
                <a:cxn ang="0">
                  <a:pos x="T0" y="T1"/>
                </a:cxn>
                <a:cxn ang="0">
                  <a:pos x="T2" y="T3"/>
                </a:cxn>
                <a:cxn ang="0">
                  <a:pos x="T4" y="T5"/>
                </a:cxn>
                <a:cxn ang="0">
                  <a:pos x="T6" y="T7"/>
                </a:cxn>
                <a:cxn ang="0">
                  <a:pos x="T8" y="T9"/>
                </a:cxn>
                <a:cxn ang="0">
                  <a:pos x="T10" y="T11"/>
                </a:cxn>
                <a:cxn ang="0">
                  <a:pos x="T12" y="T13"/>
                </a:cxn>
              </a:cxnLst>
              <a:rect l="0" t="0" r="r" b="b"/>
              <a:pathLst>
                <a:path w="94" h="88">
                  <a:moveTo>
                    <a:pt x="56" y="87"/>
                  </a:moveTo>
                  <a:lnTo>
                    <a:pt x="93" y="52"/>
                  </a:lnTo>
                  <a:lnTo>
                    <a:pt x="55" y="16"/>
                  </a:lnTo>
                  <a:lnTo>
                    <a:pt x="7" y="0"/>
                  </a:lnTo>
                  <a:lnTo>
                    <a:pt x="0" y="47"/>
                  </a:lnTo>
                  <a:lnTo>
                    <a:pt x="29" y="79"/>
                  </a:lnTo>
                  <a:lnTo>
                    <a:pt x="53" y="87"/>
                  </a:lnTo>
                </a:path>
              </a:pathLst>
            </a:custGeom>
            <a:solidFill>
              <a:srgbClr val="CECECE"/>
            </a:solidFill>
            <a:ln w="12700" cap="rnd" cmpd="sng">
              <a:solidFill>
                <a:srgbClr val="CECECE"/>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grpSp>
      <p:grpSp>
        <p:nvGrpSpPr>
          <p:cNvPr id="7210" name="Group 42">
            <a:extLst>
              <a:ext uri="{FF2B5EF4-FFF2-40B4-BE49-F238E27FC236}">
                <a16:creationId xmlns:a16="http://schemas.microsoft.com/office/drawing/2014/main" id="{186E39E6-B012-010D-7EC6-56BD6421A9AF}"/>
              </a:ext>
            </a:extLst>
          </p:cNvPr>
          <p:cNvGrpSpPr>
            <a:grpSpLocks/>
          </p:cNvGrpSpPr>
          <p:nvPr/>
        </p:nvGrpSpPr>
        <p:grpSpPr bwMode="auto">
          <a:xfrm>
            <a:off x="2505075" y="3195639"/>
            <a:ext cx="165100" cy="174625"/>
            <a:chOff x="556" y="1610"/>
            <a:chExt cx="94" cy="88"/>
          </a:xfrm>
        </p:grpSpPr>
        <p:sp>
          <p:nvSpPr>
            <p:cNvPr id="7211" name="Freeform 43">
              <a:extLst>
                <a:ext uri="{FF2B5EF4-FFF2-40B4-BE49-F238E27FC236}">
                  <a16:creationId xmlns:a16="http://schemas.microsoft.com/office/drawing/2014/main" id="{517CC715-587A-941E-C005-1A563DA1274E}"/>
                </a:ext>
              </a:extLst>
            </p:cNvPr>
            <p:cNvSpPr>
              <a:spLocks/>
            </p:cNvSpPr>
            <p:nvPr/>
          </p:nvSpPr>
          <p:spPr bwMode="auto">
            <a:xfrm>
              <a:off x="556" y="1610"/>
              <a:ext cx="91" cy="86"/>
            </a:xfrm>
            <a:custGeom>
              <a:avLst/>
              <a:gdLst>
                <a:gd name="T0" fmla="*/ 55 w 91"/>
                <a:gd name="T1" fmla="*/ 85 h 86"/>
                <a:gd name="T2" fmla="*/ 90 w 91"/>
                <a:gd name="T3" fmla="*/ 51 h 86"/>
                <a:gd name="T4" fmla="*/ 53 w 91"/>
                <a:gd name="T5" fmla="*/ 16 h 86"/>
                <a:gd name="T6" fmla="*/ 6 w 91"/>
                <a:gd name="T7" fmla="*/ 0 h 86"/>
                <a:gd name="T8" fmla="*/ 0 w 91"/>
                <a:gd name="T9" fmla="*/ 46 h 86"/>
                <a:gd name="T10" fmla="*/ 28 w 91"/>
                <a:gd name="T11" fmla="*/ 78 h 86"/>
                <a:gd name="T12" fmla="*/ 51 w 91"/>
                <a:gd name="T13" fmla="*/ 85 h 86"/>
                <a:gd name="T14" fmla="*/ 55 w 91"/>
                <a:gd name="T15" fmla="*/ 85 h 8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1" h="86">
                  <a:moveTo>
                    <a:pt x="55" y="85"/>
                  </a:moveTo>
                  <a:lnTo>
                    <a:pt x="90" y="51"/>
                  </a:lnTo>
                  <a:lnTo>
                    <a:pt x="53" y="16"/>
                  </a:lnTo>
                  <a:lnTo>
                    <a:pt x="6" y="0"/>
                  </a:lnTo>
                  <a:lnTo>
                    <a:pt x="0" y="46"/>
                  </a:lnTo>
                  <a:lnTo>
                    <a:pt x="28" y="78"/>
                  </a:lnTo>
                  <a:lnTo>
                    <a:pt x="51" y="85"/>
                  </a:lnTo>
                  <a:lnTo>
                    <a:pt x="55" y="85"/>
                  </a:lnTo>
                </a:path>
              </a:pathLst>
            </a:custGeom>
            <a:solidFill>
              <a:srgbClr val="CECECE"/>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7212" name="Freeform 44">
              <a:extLst>
                <a:ext uri="{FF2B5EF4-FFF2-40B4-BE49-F238E27FC236}">
                  <a16:creationId xmlns:a16="http://schemas.microsoft.com/office/drawing/2014/main" id="{772B12ED-04E9-652C-60B9-FA1C20C15A71}"/>
                </a:ext>
              </a:extLst>
            </p:cNvPr>
            <p:cNvSpPr>
              <a:spLocks/>
            </p:cNvSpPr>
            <p:nvPr/>
          </p:nvSpPr>
          <p:spPr bwMode="auto">
            <a:xfrm>
              <a:off x="556" y="1610"/>
              <a:ext cx="94" cy="88"/>
            </a:xfrm>
            <a:custGeom>
              <a:avLst/>
              <a:gdLst>
                <a:gd name="T0" fmla="*/ 56 w 94"/>
                <a:gd name="T1" fmla="*/ 87 h 88"/>
                <a:gd name="T2" fmla="*/ 93 w 94"/>
                <a:gd name="T3" fmla="*/ 52 h 88"/>
                <a:gd name="T4" fmla="*/ 55 w 94"/>
                <a:gd name="T5" fmla="*/ 16 h 88"/>
                <a:gd name="T6" fmla="*/ 7 w 94"/>
                <a:gd name="T7" fmla="*/ 0 h 88"/>
                <a:gd name="T8" fmla="*/ 0 w 94"/>
                <a:gd name="T9" fmla="*/ 47 h 88"/>
                <a:gd name="T10" fmla="*/ 29 w 94"/>
                <a:gd name="T11" fmla="*/ 79 h 88"/>
                <a:gd name="T12" fmla="*/ 53 w 94"/>
                <a:gd name="T13" fmla="*/ 87 h 88"/>
              </a:gdLst>
              <a:ahLst/>
              <a:cxnLst>
                <a:cxn ang="0">
                  <a:pos x="T0" y="T1"/>
                </a:cxn>
                <a:cxn ang="0">
                  <a:pos x="T2" y="T3"/>
                </a:cxn>
                <a:cxn ang="0">
                  <a:pos x="T4" y="T5"/>
                </a:cxn>
                <a:cxn ang="0">
                  <a:pos x="T6" y="T7"/>
                </a:cxn>
                <a:cxn ang="0">
                  <a:pos x="T8" y="T9"/>
                </a:cxn>
                <a:cxn ang="0">
                  <a:pos x="T10" y="T11"/>
                </a:cxn>
                <a:cxn ang="0">
                  <a:pos x="T12" y="T13"/>
                </a:cxn>
              </a:cxnLst>
              <a:rect l="0" t="0" r="r" b="b"/>
              <a:pathLst>
                <a:path w="94" h="88">
                  <a:moveTo>
                    <a:pt x="56" y="87"/>
                  </a:moveTo>
                  <a:lnTo>
                    <a:pt x="93" y="52"/>
                  </a:lnTo>
                  <a:lnTo>
                    <a:pt x="55" y="16"/>
                  </a:lnTo>
                  <a:lnTo>
                    <a:pt x="7" y="0"/>
                  </a:lnTo>
                  <a:lnTo>
                    <a:pt x="0" y="47"/>
                  </a:lnTo>
                  <a:lnTo>
                    <a:pt x="29" y="79"/>
                  </a:lnTo>
                  <a:lnTo>
                    <a:pt x="53" y="87"/>
                  </a:lnTo>
                </a:path>
              </a:pathLst>
            </a:custGeom>
            <a:solidFill>
              <a:srgbClr val="CECECE"/>
            </a:solidFill>
            <a:ln w="12700" cap="rnd" cmpd="sng">
              <a:solidFill>
                <a:srgbClr val="CECECE"/>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grpSp>
      <p:grpSp>
        <p:nvGrpSpPr>
          <p:cNvPr id="7213" name="Group 45">
            <a:extLst>
              <a:ext uri="{FF2B5EF4-FFF2-40B4-BE49-F238E27FC236}">
                <a16:creationId xmlns:a16="http://schemas.microsoft.com/office/drawing/2014/main" id="{6945BC81-105C-CF7A-24B2-951E424ACAB3}"/>
              </a:ext>
            </a:extLst>
          </p:cNvPr>
          <p:cNvGrpSpPr>
            <a:grpSpLocks/>
          </p:cNvGrpSpPr>
          <p:nvPr/>
        </p:nvGrpSpPr>
        <p:grpSpPr bwMode="auto">
          <a:xfrm>
            <a:off x="2687639" y="3398839"/>
            <a:ext cx="166687" cy="174625"/>
            <a:chOff x="660" y="1713"/>
            <a:chExt cx="94" cy="88"/>
          </a:xfrm>
        </p:grpSpPr>
        <p:sp>
          <p:nvSpPr>
            <p:cNvPr id="7214" name="Freeform 46">
              <a:extLst>
                <a:ext uri="{FF2B5EF4-FFF2-40B4-BE49-F238E27FC236}">
                  <a16:creationId xmlns:a16="http://schemas.microsoft.com/office/drawing/2014/main" id="{A03F642F-D300-EB2D-94AB-77F94B598C50}"/>
                </a:ext>
              </a:extLst>
            </p:cNvPr>
            <p:cNvSpPr>
              <a:spLocks/>
            </p:cNvSpPr>
            <p:nvPr/>
          </p:nvSpPr>
          <p:spPr bwMode="auto">
            <a:xfrm>
              <a:off x="660" y="1713"/>
              <a:ext cx="91" cy="86"/>
            </a:xfrm>
            <a:custGeom>
              <a:avLst/>
              <a:gdLst>
                <a:gd name="T0" fmla="*/ 55 w 91"/>
                <a:gd name="T1" fmla="*/ 85 h 86"/>
                <a:gd name="T2" fmla="*/ 90 w 91"/>
                <a:gd name="T3" fmla="*/ 51 h 86"/>
                <a:gd name="T4" fmla="*/ 53 w 91"/>
                <a:gd name="T5" fmla="*/ 16 h 86"/>
                <a:gd name="T6" fmla="*/ 6 w 91"/>
                <a:gd name="T7" fmla="*/ 0 h 86"/>
                <a:gd name="T8" fmla="*/ 0 w 91"/>
                <a:gd name="T9" fmla="*/ 46 h 86"/>
                <a:gd name="T10" fmla="*/ 28 w 91"/>
                <a:gd name="T11" fmla="*/ 78 h 86"/>
                <a:gd name="T12" fmla="*/ 51 w 91"/>
                <a:gd name="T13" fmla="*/ 85 h 86"/>
                <a:gd name="T14" fmla="*/ 55 w 91"/>
                <a:gd name="T15" fmla="*/ 85 h 8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1" h="86">
                  <a:moveTo>
                    <a:pt x="55" y="85"/>
                  </a:moveTo>
                  <a:lnTo>
                    <a:pt x="90" y="51"/>
                  </a:lnTo>
                  <a:lnTo>
                    <a:pt x="53" y="16"/>
                  </a:lnTo>
                  <a:lnTo>
                    <a:pt x="6" y="0"/>
                  </a:lnTo>
                  <a:lnTo>
                    <a:pt x="0" y="46"/>
                  </a:lnTo>
                  <a:lnTo>
                    <a:pt x="28" y="78"/>
                  </a:lnTo>
                  <a:lnTo>
                    <a:pt x="51" y="85"/>
                  </a:lnTo>
                  <a:lnTo>
                    <a:pt x="55" y="85"/>
                  </a:lnTo>
                </a:path>
              </a:pathLst>
            </a:custGeom>
            <a:solidFill>
              <a:srgbClr val="CECECE"/>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7215" name="Freeform 47">
              <a:extLst>
                <a:ext uri="{FF2B5EF4-FFF2-40B4-BE49-F238E27FC236}">
                  <a16:creationId xmlns:a16="http://schemas.microsoft.com/office/drawing/2014/main" id="{999B32A0-847B-6413-0ABC-18E6789FBE92}"/>
                </a:ext>
              </a:extLst>
            </p:cNvPr>
            <p:cNvSpPr>
              <a:spLocks/>
            </p:cNvSpPr>
            <p:nvPr/>
          </p:nvSpPr>
          <p:spPr bwMode="auto">
            <a:xfrm>
              <a:off x="660" y="1713"/>
              <a:ext cx="94" cy="88"/>
            </a:xfrm>
            <a:custGeom>
              <a:avLst/>
              <a:gdLst>
                <a:gd name="T0" fmla="*/ 56 w 94"/>
                <a:gd name="T1" fmla="*/ 87 h 88"/>
                <a:gd name="T2" fmla="*/ 93 w 94"/>
                <a:gd name="T3" fmla="*/ 52 h 88"/>
                <a:gd name="T4" fmla="*/ 55 w 94"/>
                <a:gd name="T5" fmla="*/ 16 h 88"/>
                <a:gd name="T6" fmla="*/ 7 w 94"/>
                <a:gd name="T7" fmla="*/ 0 h 88"/>
                <a:gd name="T8" fmla="*/ 0 w 94"/>
                <a:gd name="T9" fmla="*/ 47 h 88"/>
                <a:gd name="T10" fmla="*/ 29 w 94"/>
                <a:gd name="T11" fmla="*/ 79 h 88"/>
                <a:gd name="T12" fmla="*/ 53 w 94"/>
                <a:gd name="T13" fmla="*/ 87 h 88"/>
              </a:gdLst>
              <a:ahLst/>
              <a:cxnLst>
                <a:cxn ang="0">
                  <a:pos x="T0" y="T1"/>
                </a:cxn>
                <a:cxn ang="0">
                  <a:pos x="T2" y="T3"/>
                </a:cxn>
                <a:cxn ang="0">
                  <a:pos x="T4" y="T5"/>
                </a:cxn>
                <a:cxn ang="0">
                  <a:pos x="T6" y="T7"/>
                </a:cxn>
                <a:cxn ang="0">
                  <a:pos x="T8" y="T9"/>
                </a:cxn>
                <a:cxn ang="0">
                  <a:pos x="T10" y="T11"/>
                </a:cxn>
                <a:cxn ang="0">
                  <a:pos x="T12" y="T13"/>
                </a:cxn>
              </a:cxnLst>
              <a:rect l="0" t="0" r="r" b="b"/>
              <a:pathLst>
                <a:path w="94" h="88">
                  <a:moveTo>
                    <a:pt x="56" y="87"/>
                  </a:moveTo>
                  <a:lnTo>
                    <a:pt x="93" y="52"/>
                  </a:lnTo>
                  <a:lnTo>
                    <a:pt x="55" y="16"/>
                  </a:lnTo>
                  <a:lnTo>
                    <a:pt x="7" y="0"/>
                  </a:lnTo>
                  <a:lnTo>
                    <a:pt x="0" y="47"/>
                  </a:lnTo>
                  <a:lnTo>
                    <a:pt x="29" y="79"/>
                  </a:lnTo>
                  <a:lnTo>
                    <a:pt x="53" y="87"/>
                  </a:lnTo>
                </a:path>
              </a:pathLst>
            </a:custGeom>
            <a:solidFill>
              <a:srgbClr val="CECECE"/>
            </a:solidFill>
            <a:ln w="12700" cap="rnd" cmpd="sng">
              <a:solidFill>
                <a:srgbClr val="CECECE"/>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grpSp>
      <p:grpSp>
        <p:nvGrpSpPr>
          <p:cNvPr id="7216" name="Group 48">
            <a:extLst>
              <a:ext uri="{FF2B5EF4-FFF2-40B4-BE49-F238E27FC236}">
                <a16:creationId xmlns:a16="http://schemas.microsoft.com/office/drawing/2014/main" id="{117FF5C0-5D2C-6AF4-B1EA-8B4DDD88BD87}"/>
              </a:ext>
            </a:extLst>
          </p:cNvPr>
          <p:cNvGrpSpPr>
            <a:grpSpLocks/>
          </p:cNvGrpSpPr>
          <p:nvPr/>
        </p:nvGrpSpPr>
        <p:grpSpPr bwMode="auto">
          <a:xfrm>
            <a:off x="2208214" y="3046414"/>
            <a:ext cx="166687" cy="174625"/>
            <a:chOff x="388" y="1535"/>
            <a:chExt cx="94" cy="88"/>
          </a:xfrm>
        </p:grpSpPr>
        <p:sp>
          <p:nvSpPr>
            <p:cNvPr id="7217" name="Freeform 49">
              <a:extLst>
                <a:ext uri="{FF2B5EF4-FFF2-40B4-BE49-F238E27FC236}">
                  <a16:creationId xmlns:a16="http://schemas.microsoft.com/office/drawing/2014/main" id="{D0BB1D96-D4EF-6FEA-9B8C-64EB58746676}"/>
                </a:ext>
              </a:extLst>
            </p:cNvPr>
            <p:cNvSpPr>
              <a:spLocks/>
            </p:cNvSpPr>
            <p:nvPr/>
          </p:nvSpPr>
          <p:spPr bwMode="auto">
            <a:xfrm>
              <a:off x="388" y="1535"/>
              <a:ext cx="91" cy="86"/>
            </a:xfrm>
            <a:custGeom>
              <a:avLst/>
              <a:gdLst>
                <a:gd name="T0" fmla="*/ 55 w 91"/>
                <a:gd name="T1" fmla="*/ 85 h 86"/>
                <a:gd name="T2" fmla="*/ 90 w 91"/>
                <a:gd name="T3" fmla="*/ 51 h 86"/>
                <a:gd name="T4" fmla="*/ 53 w 91"/>
                <a:gd name="T5" fmla="*/ 16 h 86"/>
                <a:gd name="T6" fmla="*/ 6 w 91"/>
                <a:gd name="T7" fmla="*/ 0 h 86"/>
                <a:gd name="T8" fmla="*/ 0 w 91"/>
                <a:gd name="T9" fmla="*/ 46 h 86"/>
                <a:gd name="T10" fmla="*/ 28 w 91"/>
                <a:gd name="T11" fmla="*/ 78 h 86"/>
                <a:gd name="T12" fmla="*/ 51 w 91"/>
                <a:gd name="T13" fmla="*/ 85 h 86"/>
                <a:gd name="T14" fmla="*/ 55 w 91"/>
                <a:gd name="T15" fmla="*/ 85 h 8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1" h="86">
                  <a:moveTo>
                    <a:pt x="55" y="85"/>
                  </a:moveTo>
                  <a:lnTo>
                    <a:pt x="90" y="51"/>
                  </a:lnTo>
                  <a:lnTo>
                    <a:pt x="53" y="16"/>
                  </a:lnTo>
                  <a:lnTo>
                    <a:pt x="6" y="0"/>
                  </a:lnTo>
                  <a:lnTo>
                    <a:pt x="0" y="46"/>
                  </a:lnTo>
                  <a:lnTo>
                    <a:pt x="28" y="78"/>
                  </a:lnTo>
                  <a:lnTo>
                    <a:pt x="51" y="85"/>
                  </a:lnTo>
                  <a:lnTo>
                    <a:pt x="55" y="85"/>
                  </a:lnTo>
                </a:path>
              </a:pathLst>
            </a:custGeom>
            <a:solidFill>
              <a:srgbClr val="CECECE"/>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7218" name="Freeform 50">
              <a:extLst>
                <a:ext uri="{FF2B5EF4-FFF2-40B4-BE49-F238E27FC236}">
                  <a16:creationId xmlns:a16="http://schemas.microsoft.com/office/drawing/2014/main" id="{E15D22C3-17DC-AF90-CE25-02988B3FE3A2}"/>
                </a:ext>
              </a:extLst>
            </p:cNvPr>
            <p:cNvSpPr>
              <a:spLocks/>
            </p:cNvSpPr>
            <p:nvPr/>
          </p:nvSpPr>
          <p:spPr bwMode="auto">
            <a:xfrm>
              <a:off x="388" y="1535"/>
              <a:ext cx="94" cy="88"/>
            </a:xfrm>
            <a:custGeom>
              <a:avLst/>
              <a:gdLst>
                <a:gd name="T0" fmla="*/ 56 w 94"/>
                <a:gd name="T1" fmla="*/ 87 h 88"/>
                <a:gd name="T2" fmla="*/ 93 w 94"/>
                <a:gd name="T3" fmla="*/ 52 h 88"/>
                <a:gd name="T4" fmla="*/ 55 w 94"/>
                <a:gd name="T5" fmla="*/ 16 h 88"/>
                <a:gd name="T6" fmla="*/ 7 w 94"/>
                <a:gd name="T7" fmla="*/ 0 h 88"/>
                <a:gd name="T8" fmla="*/ 0 w 94"/>
                <a:gd name="T9" fmla="*/ 47 h 88"/>
                <a:gd name="T10" fmla="*/ 29 w 94"/>
                <a:gd name="T11" fmla="*/ 79 h 88"/>
                <a:gd name="T12" fmla="*/ 53 w 94"/>
                <a:gd name="T13" fmla="*/ 87 h 88"/>
              </a:gdLst>
              <a:ahLst/>
              <a:cxnLst>
                <a:cxn ang="0">
                  <a:pos x="T0" y="T1"/>
                </a:cxn>
                <a:cxn ang="0">
                  <a:pos x="T2" y="T3"/>
                </a:cxn>
                <a:cxn ang="0">
                  <a:pos x="T4" y="T5"/>
                </a:cxn>
                <a:cxn ang="0">
                  <a:pos x="T6" y="T7"/>
                </a:cxn>
                <a:cxn ang="0">
                  <a:pos x="T8" y="T9"/>
                </a:cxn>
                <a:cxn ang="0">
                  <a:pos x="T10" y="T11"/>
                </a:cxn>
                <a:cxn ang="0">
                  <a:pos x="T12" y="T13"/>
                </a:cxn>
              </a:cxnLst>
              <a:rect l="0" t="0" r="r" b="b"/>
              <a:pathLst>
                <a:path w="94" h="88">
                  <a:moveTo>
                    <a:pt x="56" y="87"/>
                  </a:moveTo>
                  <a:lnTo>
                    <a:pt x="93" y="52"/>
                  </a:lnTo>
                  <a:lnTo>
                    <a:pt x="55" y="16"/>
                  </a:lnTo>
                  <a:lnTo>
                    <a:pt x="7" y="0"/>
                  </a:lnTo>
                  <a:lnTo>
                    <a:pt x="0" y="47"/>
                  </a:lnTo>
                  <a:lnTo>
                    <a:pt x="29" y="79"/>
                  </a:lnTo>
                  <a:lnTo>
                    <a:pt x="53" y="87"/>
                  </a:lnTo>
                </a:path>
              </a:pathLst>
            </a:custGeom>
            <a:solidFill>
              <a:srgbClr val="CECECE"/>
            </a:solidFill>
            <a:ln w="12700" cap="rnd" cmpd="sng">
              <a:solidFill>
                <a:srgbClr val="CECECE"/>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grpSp>
      <p:grpSp>
        <p:nvGrpSpPr>
          <p:cNvPr id="7219" name="Group 51">
            <a:extLst>
              <a:ext uri="{FF2B5EF4-FFF2-40B4-BE49-F238E27FC236}">
                <a16:creationId xmlns:a16="http://schemas.microsoft.com/office/drawing/2014/main" id="{585F1381-BDAA-73E3-E108-12C2B6F12979}"/>
              </a:ext>
            </a:extLst>
          </p:cNvPr>
          <p:cNvGrpSpPr>
            <a:grpSpLocks/>
          </p:cNvGrpSpPr>
          <p:nvPr/>
        </p:nvGrpSpPr>
        <p:grpSpPr bwMode="auto">
          <a:xfrm>
            <a:off x="2757488" y="2779714"/>
            <a:ext cx="165100" cy="174625"/>
            <a:chOff x="699" y="1401"/>
            <a:chExt cx="94" cy="88"/>
          </a:xfrm>
        </p:grpSpPr>
        <p:sp>
          <p:nvSpPr>
            <p:cNvPr id="7220" name="Freeform 52">
              <a:extLst>
                <a:ext uri="{FF2B5EF4-FFF2-40B4-BE49-F238E27FC236}">
                  <a16:creationId xmlns:a16="http://schemas.microsoft.com/office/drawing/2014/main" id="{FB21B579-74E3-590A-02AB-91F38A1DDEA8}"/>
                </a:ext>
              </a:extLst>
            </p:cNvPr>
            <p:cNvSpPr>
              <a:spLocks/>
            </p:cNvSpPr>
            <p:nvPr/>
          </p:nvSpPr>
          <p:spPr bwMode="auto">
            <a:xfrm>
              <a:off x="699" y="1401"/>
              <a:ext cx="91" cy="86"/>
            </a:xfrm>
            <a:custGeom>
              <a:avLst/>
              <a:gdLst>
                <a:gd name="T0" fmla="*/ 55 w 91"/>
                <a:gd name="T1" fmla="*/ 85 h 86"/>
                <a:gd name="T2" fmla="*/ 90 w 91"/>
                <a:gd name="T3" fmla="*/ 51 h 86"/>
                <a:gd name="T4" fmla="*/ 53 w 91"/>
                <a:gd name="T5" fmla="*/ 16 h 86"/>
                <a:gd name="T6" fmla="*/ 6 w 91"/>
                <a:gd name="T7" fmla="*/ 0 h 86"/>
                <a:gd name="T8" fmla="*/ 0 w 91"/>
                <a:gd name="T9" fmla="*/ 46 h 86"/>
                <a:gd name="T10" fmla="*/ 28 w 91"/>
                <a:gd name="T11" fmla="*/ 78 h 86"/>
                <a:gd name="T12" fmla="*/ 51 w 91"/>
                <a:gd name="T13" fmla="*/ 85 h 86"/>
                <a:gd name="T14" fmla="*/ 55 w 91"/>
                <a:gd name="T15" fmla="*/ 85 h 8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1" h="86">
                  <a:moveTo>
                    <a:pt x="55" y="85"/>
                  </a:moveTo>
                  <a:lnTo>
                    <a:pt x="90" y="51"/>
                  </a:lnTo>
                  <a:lnTo>
                    <a:pt x="53" y="16"/>
                  </a:lnTo>
                  <a:lnTo>
                    <a:pt x="6" y="0"/>
                  </a:lnTo>
                  <a:lnTo>
                    <a:pt x="0" y="46"/>
                  </a:lnTo>
                  <a:lnTo>
                    <a:pt x="28" y="78"/>
                  </a:lnTo>
                  <a:lnTo>
                    <a:pt x="51" y="85"/>
                  </a:lnTo>
                  <a:lnTo>
                    <a:pt x="55" y="85"/>
                  </a:lnTo>
                </a:path>
              </a:pathLst>
            </a:custGeom>
            <a:solidFill>
              <a:srgbClr val="CECECE"/>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7221" name="Freeform 53">
              <a:extLst>
                <a:ext uri="{FF2B5EF4-FFF2-40B4-BE49-F238E27FC236}">
                  <a16:creationId xmlns:a16="http://schemas.microsoft.com/office/drawing/2014/main" id="{36084D5B-0F4F-C68E-75BD-10D22C04A7FB}"/>
                </a:ext>
              </a:extLst>
            </p:cNvPr>
            <p:cNvSpPr>
              <a:spLocks/>
            </p:cNvSpPr>
            <p:nvPr/>
          </p:nvSpPr>
          <p:spPr bwMode="auto">
            <a:xfrm>
              <a:off x="699" y="1401"/>
              <a:ext cx="94" cy="88"/>
            </a:xfrm>
            <a:custGeom>
              <a:avLst/>
              <a:gdLst>
                <a:gd name="T0" fmla="*/ 56 w 94"/>
                <a:gd name="T1" fmla="*/ 87 h 88"/>
                <a:gd name="T2" fmla="*/ 93 w 94"/>
                <a:gd name="T3" fmla="*/ 52 h 88"/>
                <a:gd name="T4" fmla="*/ 55 w 94"/>
                <a:gd name="T5" fmla="*/ 16 h 88"/>
                <a:gd name="T6" fmla="*/ 7 w 94"/>
                <a:gd name="T7" fmla="*/ 0 h 88"/>
                <a:gd name="T8" fmla="*/ 0 w 94"/>
                <a:gd name="T9" fmla="*/ 47 h 88"/>
                <a:gd name="T10" fmla="*/ 29 w 94"/>
                <a:gd name="T11" fmla="*/ 79 h 88"/>
                <a:gd name="T12" fmla="*/ 53 w 94"/>
                <a:gd name="T13" fmla="*/ 87 h 88"/>
              </a:gdLst>
              <a:ahLst/>
              <a:cxnLst>
                <a:cxn ang="0">
                  <a:pos x="T0" y="T1"/>
                </a:cxn>
                <a:cxn ang="0">
                  <a:pos x="T2" y="T3"/>
                </a:cxn>
                <a:cxn ang="0">
                  <a:pos x="T4" y="T5"/>
                </a:cxn>
                <a:cxn ang="0">
                  <a:pos x="T6" y="T7"/>
                </a:cxn>
                <a:cxn ang="0">
                  <a:pos x="T8" y="T9"/>
                </a:cxn>
                <a:cxn ang="0">
                  <a:pos x="T10" y="T11"/>
                </a:cxn>
                <a:cxn ang="0">
                  <a:pos x="T12" y="T13"/>
                </a:cxn>
              </a:cxnLst>
              <a:rect l="0" t="0" r="r" b="b"/>
              <a:pathLst>
                <a:path w="94" h="88">
                  <a:moveTo>
                    <a:pt x="56" y="87"/>
                  </a:moveTo>
                  <a:lnTo>
                    <a:pt x="93" y="52"/>
                  </a:lnTo>
                  <a:lnTo>
                    <a:pt x="55" y="16"/>
                  </a:lnTo>
                  <a:lnTo>
                    <a:pt x="7" y="0"/>
                  </a:lnTo>
                  <a:lnTo>
                    <a:pt x="0" y="47"/>
                  </a:lnTo>
                  <a:lnTo>
                    <a:pt x="29" y="79"/>
                  </a:lnTo>
                  <a:lnTo>
                    <a:pt x="53" y="87"/>
                  </a:lnTo>
                </a:path>
              </a:pathLst>
            </a:custGeom>
            <a:solidFill>
              <a:srgbClr val="CECECE"/>
            </a:solidFill>
            <a:ln w="12700" cap="rnd" cmpd="sng">
              <a:solidFill>
                <a:srgbClr val="CECECE"/>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grpSp>
      <p:grpSp>
        <p:nvGrpSpPr>
          <p:cNvPr id="7222" name="Group 54">
            <a:extLst>
              <a:ext uri="{FF2B5EF4-FFF2-40B4-BE49-F238E27FC236}">
                <a16:creationId xmlns:a16="http://schemas.microsoft.com/office/drawing/2014/main" id="{C2EAB699-F788-7D22-D6AB-9805C9D11794}"/>
              </a:ext>
            </a:extLst>
          </p:cNvPr>
          <p:cNvGrpSpPr>
            <a:grpSpLocks/>
          </p:cNvGrpSpPr>
          <p:nvPr/>
        </p:nvGrpSpPr>
        <p:grpSpPr bwMode="auto">
          <a:xfrm>
            <a:off x="2178050" y="2754314"/>
            <a:ext cx="166688" cy="174625"/>
            <a:chOff x="371" y="1388"/>
            <a:chExt cx="94" cy="88"/>
          </a:xfrm>
        </p:grpSpPr>
        <p:sp>
          <p:nvSpPr>
            <p:cNvPr id="7223" name="Freeform 55">
              <a:extLst>
                <a:ext uri="{FF2B5EF4-FFF2-40B4-BE49-F238E27FC236}">
                  <a16:creationId xmlns:a16="http://schemas.microsoft.com/office/drawing/2014/main" id="{E08D7528-DB28-4AFB-97F1-E97EC0EC1B41}"/>
                </a:ext>
              </a:extLst>
            </p:cNvPr>
            <p:cNvSpPr>
              <a:spLocks/>
            </p:cNvSpPr>
            <p:nvPr/>
          </p:nvSpPr>
          <p:spPr bwMode="auto">
            <a:xfrm>
              <a:off x="371" y="1388"/>
              <a:ext cx="91" cy="86"/>
            </a:xfrm>
            <a:custGeom>
              <a:avLst/>
              <a:gdLst>
                <a:gd name="T0" fmla="*/ 55 w 91"/>
                <a:gd name="T1" fmla="*/ 85 h 86"/>
                <a:gd name="T2" fmla="*/ 90 w 91"/>
                <a:gd name="T3" fmla="*/ 51 h 86"/>
                <a:gd name="T4" fmla="*/ 53 w 91"/>
                <a:gd name="T5" fmla="*/ 16 h 86"/>
                <a:gd name="T6" fmla="*/ 6 w 91"/>
                <a:gd name="T7" fmla="*/ 0 h 86"/>
                <a:gd name="T8" fmla="*/ 0 w 91"/>
                <a:gd name="T9" fmla="*/ 46 h 86"/>
                <a:gd name="T10" fmla="*/ 28 w 91"/>
                <a:gd name="T11" fmla="*/ 78 h 86"/>
                <a:gd name="T12" fmla="*/ 51 w 91"/>
                <a:gd name="T13" fmla="*/ 85 h 86"/>
                <a:gd name="T14" fmla="*/ 55 w 91"/>
                <a:gd name="T15" fmla="*/ 85 h 8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1" h="86">
                  <a:moveTo>
                    <a:pt x="55" y="85"/>
                  </a:moveTo>
                  <a:lnTo>
                    <a:pt x="90" y="51"/>
                  </a:lnTo>
                  <a:lnTo>
                    <a:pt x="53" y="16"/>
                  </a:lnTo>
                  <a:lnTo>
                    <a:pt x="6" y="0"/>
                  </a:lnTo>
                  <a:lnTo>
                    <a:pt x="0" y="46"/>
                  </a:lnTo>
                  <a:lnTo>
                    <a:pt x="28" y="78"/>
                  </a:lnTo>
                  <a:lnTo>
                    <a:pt x="51" y="85"/>
                  </a:lnTo>
                  <a:lnTo>
                    <a:pt x="55" y="85"/>
                  </a:lnTo>
                </a:path>
              </a:pathLst>
            </a:custGeom>
            <a:solidFill>
              <a:srgbClr val="CECECE"/>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7224" name="Freeform 56">
              <a:extLst>
                <a:ext uri="{FF2B5EF4-FFF2-40B4-BE49-F238E27FC236}">
                  <a16:creationId xmlns:a16="http://schemas.microsoft.com/office/drawing/2014/main" id="{9E1DE747-19B7-1810-872E-C6EEFC4B70BB}"/>
                </a:ext>
              </a:extLst>
            </p:cNvPr>
            <p:cNvSpPr>
              <a:spLocks/>
            </p:cNvSpPr>
            <p:nvPr/>
          </p:nvSpPr>
          <p:spPr bwMode="auto">
            <a:xfrm>
              <a:off x="371" y="1388"/>
              <a:ext cx="94" cy="88"/>
            </a:xfrm>
            <a:custGeom>
              <a:avLst/>
              <a:gdLst>
                <a:gd name="T0" fmla="*/ 56 w 94"/>
                <a:gd name="T1" fmla="*/ 87 h 88"/>
                <a:gd name="T2" fmla="*/ 93 w 94"/>
                <a:gd name="T3" fmla="*/ 52 h 88"/>
                <a:gd name="T4" fmla="*/ 55 w 94"/>
                <a:gd name="T5" fmla="*/ 16 h 88"/>
                <a:gd name="T6" fmla="*/ 7 w 94"/>
                <a:gd name="T7" fmla="*/ 0 h 88"/>
                <a:gd name="T8" fmla="*/ 0 w 94"/>
                <a:gd name="T9" fmla="*/ 47 h 88"/>
                <a:gd name="T10" fmla="*/ 29 w 94"/>
                <a:gd name="T11" fmla="*/ 79 h 88"/>
                <a:gd name="T12" fmla="*/ 53 w 94"/>
                <a:gd name="T13" fmla="*/ 87 h 88"/>
              </a:gdLst>
              <a:ahLst/>
              <a:cxnLst>
                <a:cxn ang="0">
                  <a:pos x="T0" y="T1"/>
                </a:cxn>
                <a:cxn ang="0">
                  <a:pos x="T2" y="T3"/>
                </a:cxn>
                <a:cxn ang="0">
                  <a:pos x="T4" y="T5"/>
                </a:cxn>
                <a:cxn ang="0">
                  <a:pos x="T6" y="T7"/>
                </a:cxn>
                <a:cxn ang="0">
                  <a:pos x="T8" y="T9"/>
                </a:cxn>
                <a:cxn ang="0">
                  <a:pos x="T10" y="T11"/>
                </a:cxn>
                <a:cxn ang="0">
                  <a:pos x="T12" y="T13"/>
                </a:cxn>
              </a:cxnLst>
              <a:rect l="0" t="0" r="r" b="b"/>
              <a:pathLst>
                <a:path w="94" h="88">
                  <a:moveTo>
                    <a:pt x="56" y="87"/>
                  </a:moveTo>
                  <a:lnTo>
                    <a:pt x="93" y="52"/>
                  </a:lnTo>
                  <a:lnTo>
                    <a:pt x="55" y="16"/>
                  </a:lnTo>
                  <a:lnTo>
                    <a:pt x="7" y="0"/>
                  </a:lnTo>
                  <a:lnTo>
                    <a:pt x="0" y="47"/>
                  </a:lnTo>
                  <a:lnTo>
                    <a:pt x="29" y="79"/>
                  </a:lnTo>
                  <a:lnTo>
                    <a:pt x="53" y="87"/>
                  </a:lnTo>
                </a:path>
              </a:pathLst>
            </a:custGeom>
            <a:solidFill>
              <a:srgbClr val="CECECE"/>
            </a:solidFill>
            <a:ln w="12700" cap="rnd" cmpd="sng">
              <a:solidFill>
                <a:srgbClr val="CECECE"/>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grpSp>
      <p:grpSp>
        <p:nvGrpSpPr>
          <p:cNvPr id="7225" name="Group 57">
            <a:extLst>
              <a:ext uri="{FF2B5EF4-FFF2-40B4-BE49-F238E27FC236}">
                <a16:creationId xmlns:a16="http://schemas.microsoft.com/office/drawing/2014/main" id="{8D3BB450-4868-96C8-7B6E-EE97C6857DBA}"/>
              </a:ext>
            </a:extLst>
          </p:cNvPr>
          <p:cNvGrpSpPr>
            <a:grpSpLocks/>
          </p:cNvGrpSpPr>
          <p:nvPr/>
        </p:nvGrpSpPr>
        <p:grpSpPr bwMode="auto">
          <a:xfrm>
            <a:off x="2019301" y="2020889"/>
            <a:ext cx="1071563" cy="636587"/>
            <a:chOff x="281" y="1018"/>
            <a:chExt cx="607" cy="321"/>
          </a:xfrm>
        </p:grpSpPr>
        <p:sp>
          <p:nvSpPr>
            <p:cNvPr id="7226" name="Oval 58">
              <a:extLst>
                <a:ext uri="{FF2B5EF4-FFF2-40B4-BE49-F238E27FC236}">
                  <a16:creationId xmlns:a16="http://schemas.microsoft.com/office/drawing/2014/main" id="{57139C33-118D-CA80-2D88-733D9836D14B}"/>
                </a:ext>
              </a:extLst>
            </p:cNvPr>
            <p:cNvSpPr>
              <a:spLocks noChangeArrowheads="1"/>
            </p:cNvSpPr>
            <p:nvPr/>
          </p:nvSpPr>
          <p:spPr bwMode="auto">
            <a:xfrm>
              <a:off x="290" y="1156"/>
              <a:ext cx="591" cy="165"/>
            </a:xfrm>
            <a:prstGeom prst="ellipse">
              <a:avLst/>
            </a:prstGeom>
            <a:pattFill prst="smConfetti">
              <a:fgClr>
                <a:schemeClr val="tx2"/>
              </a:fgClr>
              <a:bgClr>
                <a:schemeClr val="bg1"/>
              </a:bgClr>
            </a:pattFill>
            <a:ln w="12700">
              <a:solidFill>
                <a:srgbClr val="EF91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7227" name="Oval 59">
              <a:extLst>
                <a:ext uri="{FF2B5EF4-FFF2-40B4-BE49-F238E27FC236}">
                  <a16:creationId xmlns:a16="http://schemas.microsoft.com/office/drawing/2014/main" id="{68A19798-7CB4-0730-BE06-BAE143E070D8}"/>
                </a:ext>
              </a:extLst>
            </p:cNvPr>
            <p:cNvSpPr>
              <a:spLocks noChangeArrowheads="1"/>
            </p:cNvSpPr>
            <p:nvPr/>
          </p:nvSpPr>
          <p:spPr bwMode="auto">
            <a:xfrm>
              <a:off x="282" y="1144"/>
              <a:ext cx="597" cy="195"/>
            </a:xfrm>
            <a:prstGeom prst="ellipse">
              <a:avLst/>
            </a:prstGeom>
            <a:noFill/>
            <a:ln w="12700">
              <a:solidFill>
                <a:srgbClr val="0000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7228" name="Oval 60">
              <a:extLst>
                <a:ext uri="{FF2B5EF4-FFF2-40B4-BE49-F238E27FC236}">
                  <a16:creationId xmlns:a16="http://schemas.microsoft.com/office/drawing/2014/main" id="{B754ADC2-FA42-802E-48BF-F919795C0A75}"/>
                </a:ext>
              </a:extLst>
            </p:cNvPr>
            <p:cNvSpPr>
              <a:spLocks noChangeArrowheads="1"/>
            </p:cNvSpPr>
            <p:nvPr/>
          </p:nvSpPr>
          <p:spPr bwMode="auto">
            <a:xfrm>
              <a:off x="284" y="1023"/>
              <a:ext cx="597" cy="202"/>
            </a:xfrm>
            <a:prstGeom prst="ellipse">
              <a:avLst/>
            </a:prstGeom>
            <a:pattFill prst="dotDmnd">
              <a:fgClr>
                <a:schemeClr val="tx2"/>
              </a:fgClr>
              <a:bgClr>
                <a:schemeClr val="bg1"/>
              </a:bgClr>
            </a:pattFill>
            <a:ln w="12700">
              <a:solidFill>
                <a:srgbClr val="FE9B03"/>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7229" name="Oval 61">
              <a:extLst>
                <a:ext uri="{FF2B5EF4-FFF2-40B4-BE49-F238E27FC236}">
                  <a16:creationId xmlns:a16="http://schemas.microsoft.com/office/drawing/2014/main" id="{932A3A5A-FABC-724F-EFB7-91AF1BE2B54E}"/>
                </a:ext>
              </a:extLst>
            </p:cNvPr>
            <p:cNvSpPr>
              <a:spLocks noChangeArrowheads="1"/>
            </p:cNvSpPr>
            <p:nvPr/>
          </p:nvSpPr>
          <p:spPr bwMode="auto">
            <a:xfrm>
              <a:off x="284" y="1029"/>
              <a:ext cx="597" cy="203"/>
            </a:xfrm>
            <a:prstGeom prst="ellipse">
              <a:avLst/>
            </a:prstGeom>
            <a:noFill/>
            <a:ln w="127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7230" name="Oval 62">
              <a:extLst>
                <a:ext uri="{FF2B5EF4-FFF2-40B4-BE49-F238E27FC236}">
                  <a16:creationId xmlns:a16="http://schemas.microsoft.com/office/drawing/2014/main" id="{929150D2-7781-AA80-3428-8F35D9D8FE8D}"/>
                </a:ext>
              </a:extLst>
            </p:cNvPr>
            <p:cNvSpPr>
              <a:spLocks noChangeArrowheads="1"/>
            </p:cNvSpPr>
            <p:nvPr/>
          </p:nvSpPr>
          <p:spPr bwMode="auto">
            <a:xfrm>
              <a:off x="284" y="1037"/>
              <a:ext cx="597" cy="202"/>
            </a:xfrm>
            <a:prstGeom prst="ellipse">
              <a:avLst/>
            </a:prstGeom>
            <a:noFill/>
            <a:ln w="127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7231" name="Oval 63">
              <a:extLst>
                <a:ext uri="{FF2B5EF4-FFF2-40B4-BE49-F238E27FC236}">
                  <a16:creationId xmlns:a16="http://schemas.microsoft.com/office/drawing/2014/main" id="{9F593C76-CB61-B85A-7DBD-9884BB1E0A3C}"/>
                </a:ext>
              </a:extLst>
            </p:cNvPr>
            <p:cNvSpPr>
              <a:spLocks noChangeArrowheads="1"/>
            </p:cNvSpPr>
            <p:nvPr/>
          </p:nvSpPr>
          <p:spPr bwMode="auto">
            <a:xfrm>
              <a:off x="297" y="1064"/>
              <a:ext cx="572" cy="178"/>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7232" name="Oval 64">
              <a:extLst>
                <a:ext uri="{FF2B5EF4-FFF2-40B4-BE49-F238E27FC236}">
                  <a16:creationId xmlns:a16="http://schemas.microsoft.com/office/drawing/2014/main" id="{FB6B3A13-115A-2162-3829-793D2A990C0D}"/>
                </a:ext>
              </a:extLst>
            </p:cNvPr>
            <p:cNvSpPr>
              <a:spLocks noChangeArrowheads="1"/>
            </p:cNvSpPr>
            <p:nvPr/>
          </p:nvSpPr>
          <p:spPr bwMode="auto">
            <a:xfrm>
              <a:off x="296" y="1087"/>
              <a:ext cx="573" cy="183"/>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7233" name="Oval 65">
              <a:extLst>
                <a:ext uri="{FF2B5EF4-FFF2-40B4-BE49-F238E27FC236}">
                  <a16:creationId xmlns:a16="http://schemas.microsoft.com/office/drawing/2014/main" id="{83995B73-933E-B749-4205-0662145A0865}"/>
                </a:ext>
              </a:extLst>
            </p:cNvPr>
            <p:cNvSpPr>
              <a:spLocks noChangeArrowheads="1"/>
            </p:cNvSpPr>
            <p:nvPr/>
          </p:nvSpPr>
          <p:spPr bwMode="auto">
            <a:xfrm>
              <a:off x="297" y="1114"/>
              <a:ext cx="570" cy="178"/>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7234" name="Oval 66">
              <a:extLst>
                <a:ext uri="{FF2B5EF4-FFF2-40B4-BE49-F238E27FC236}">
                  <a16:creationId xmlns:a16="http://schemas.microsoft.com/office/drawing/2014/main" id="{9ACE4C14-3E54-5F6C-5F7B-0999551E4426}"/>
                </a:ext>
              </a:extLst>
            </p:cNvPr>
            <p:cNvSpPr>
              <a:spLocks noChangeArrowheads="1"/>
            </p:cNvSpPr>
            <p:nvPr/>
          </p:nvSpPr>
          <p:spPr bwMode="auto">
            <a:xfrm>
              <a:off x="296" y="1129"/>
              <a:ext cx="570" cy="192"/>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7235" name="Oval 67">
              <a:extLst>
                <a:ext uri="{FF2B5EF4-FFF2-40B4-BE49-F238E27FC236}">
                  <a16:creationId xmlns:a16="http://schemas.microsoft.com/office/drawing/2014/main" id="{4E940FDB-A998-287D-55C4-2FB025B0DF27}"/>
                </a:ext>
              </a:extLst>
            </p:cNvPr>
            <p:cNvSpPr>
              <a:spLocks noChangeArrowheads="1"/>
            </p:cNvSpPr>
            <p:nvPr/>
          </p:nvSpPr>
          <p:spPr bwMode="auto">
            <a:xfrm>
              <a:off x="298" y="1046"/>
              <a:ext cx="571" cy="178"/>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7236" name="Oval 68">
              <a:extLst>
                <a:ext uri="{FF2B5EF4-FFF2-40B4-BE49-F238E27FC236}">
                  <a16:creationId xmlns:a16="http://schemas.microsoft.com/office/drawing/2014/main" id="{1B324F0A-178D-9539-B166-4F69BD7450B2}"/>
                </a:ext>
              </a:extLst>
            </p:cNvPr>
            <p:cNvSpPr>
              <a:spLocks noChangeArrowheads="1"/>
            </p:cNvSpPr>
            <p:nvPr/>
          </p:nvSpPr>
          <p:spPr bwMode="auto">
            <a:xfrm>
              <a:off x="284" y="1018"/>
              <a:ext cx="597" cy="187"/>
            </a:xfrm>
            <a:prstGeom prst="ellipse">
              <a:avLst/>
            </a:prstGeom>
            <a:noFill/>
            <a:ln w="12700">
              <a:solidFill>
                <a:srgbClr val="0000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7237" name="Line 69">
              <a:extLst>
                <a:ext uri="{FF2B5EF4-FFF2-40B4-BE49-F238E27FC236}">
                  <a16:creationId xmlns:a16="http://schemas.microsoft.com/office/drawing/2014/main" id="{73D25AD2-10B3-565A-9418-A000B944035E}"/>
                </a:ext>
              </a:extLst>
            </p:cNvPr>
            <p:cNvSpPr>
              <a:spLocks noChangeShapeType="1"/>
            </p:cNvSpPr>
            <p:nvPr/>
          </p:nvSpPr>
          <p:spPr bwMode="auto">
            <a:xfrm>
              <a:off x="888" y="1117"/>
              <a:ext cx="0" cy="134"/>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7238" name="Line 70">
              <a:extLst>
                <a:ext uri="{FF2B5EF4-FFF2-40B4-BE49-F238E27FC236}">
                  <a16:creationId xmlns:a16="http://schemas.microsoft.com/office/drawing/2014/main" id="{B6A28F55-3B88-1F90-72A8-0D0BBE2591B8}"/>
                </a:ext>
              </a:extLst>
            </p:cNvPr>
            <p:cNvSpPr>
              <a:spLocks noChangeShapeType="1"/>
            </p:cNvSpPr>
            <p:nvPr/>
          </p:nvSpPr>
          <p:spPr bwMode="auto">
            <a:xfrm>
              <a:off x="281" y="1121"/>
              <a:ext cx="1" cy="127"/>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grpSp>
    </p:spTree>
    <p:extLst>
      <p:ext uri="{BB962C8B-B14F-4D97-AF65-F5344CB8AC3E}">
        <p14:creationId xmlns:p14="http://schemas.microsoft.com/office/powerpoint/2010/main" val="2037546379"/>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225FC28D-630C-8199-5776-D77449C7E25C}"/>
              </a:ext>
            </a:extLst>
          </p:cNvPr>
          <p:cNvSpPr>
            <a:spLocks noGrp="1" noChangeArrowheads="1"/>
          </p:cNvSpPr>
          <p:nvPr>
            <p:ph type="title"/>
          </p:nvPr>
        </p:nvSpPr>
        <p:spPr>
          <a:noFill/>
          <a:ln/>
          <a:extLst>
            <a:ext uri="{91240B29-F687-4F45-9708-019B960494DF}">
              <a14:hiddenLine xmlns:a14="http://schemas.microsoft.com/office/drawing/2010/main" w="12700">
                <a:solidFill>
                  <a:schemeClr val="tx1"/>
                </a:solidFill>
                <a:miter lim="800000"/>
                <a:headEnd/>
                <a:tailEnd/>
              </a14:hiddenLine>
            </a:ext>
          </a:extLst>
        </p:spPr>
        <p:txBody>
          <a:bodyPr lIns="85191" tIns="42595" rIns="85191" bIns="42595">
            <a:normAutofit/>
          </a:bodyPr>
          <a:lstStyle/>
          <a:p>
            <a:r>
              <a:rPr lang="en-GB" sz="3200" dirty="0">
                <a:latin typeface="Montserrat Regular"/>
              </a:rPr>
              <a:t>0.45 Power Grading Chart</a:t>
            </a:r>
          </a:p>
        </p:txBody>
      </p:sp>
      <p:sp>
        <p:nvSpPr>
          <p:cNvPr id="9219" name="Rectangle 3">
            <a:extLst>
              <a:ext uri="{FF2B5EF4-FFF2-40B4-BE49-F238E27FC236}">
                <a16:creationId xmlns:a16="http://schemas.microsoft.com/office/drawing/2014/main" id="{6C2DDA52-0D78-33D1-30C4-CFBF616317F5}"/>
              </a:ext>
            </a:extLst>
          </p:cNvPr>
          <p:cNvSpPr>
            <a:spLocks noChangeArrowheads="1"/>
          </p:cNvSpPr>
          <p:nvPr/>
        </p:nvSpPr>
        <p:spPr bwMode="auto">
          <a:xfrm>
            <a:off x="2576514" y="5522914"/>
            <a:ext cx="5619049" cy="346541"/>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6303" tIns="48151" rIns="96303" bIns="48151">
            <a:spAutoFit/>
          </a:bodyPr>
          <a:lstStyle>
            <a:lvl1pPr defTabSz="958850">
              <a:defRPr sz="2400">
                <a:latin typeface="Times New Roman" panose="02020603050405020304" pitchFamily="18" charset="0"/>
              </a:defRPr>
            </a:lvl1pPr>
            <a:lvl2pPr marL="479425" defTabSz="958850">
              <a:defRPr sz="2400">
                <a:latin typeface="Times New Roman" panose="02020603050405020304" pitchFamily="18" charset="0"/>
              </a:defRPr>
            </a:lvl2pPr>
            <a:lvl3pPr marL="958850" defTabSz="958850">
              <a:defRPr sz="2400">
                <a:latin typeface="Times New Roman" panose="02020603050405020304" pitchFamily="18" charset="0"/>
              </a:defRPr>
            </a:lvl3pPr>
            <a:lvl4pPr marL="1441450" defTabSz="958850">
              <a:defRPr sz="2400">
                <a:latin typeface="Times New Roman" panose="02020603050405020304" pitchFamily="18" charset="0"/>
              </a:defRPr>
            </a:lvl4pPr>
            <a:lvl5pPr marL="1920875" defTabSz="958850">
              <a:defRPr sz="2400">
                <a:latin typeface="Times New Roman" panose="02020603050405020304" pitchFamily="18" charset="0"/>
              </a:defRPr>
            </a:lvl5pPr>
            <a:lvl6pPr marL="2378075" defTabSz="958850" eaLnBrk="0" fontAlgn="base" hangingPunct="0">
              <a:spcBef>
                <a:spcPct val="0"/>
              </a:spcBef>
              <a:spcAft>
                <a:spcPct val="0"/>
              </a:spcAft>
              <a:defRPr sz="2400">
                <a:latin typeface="Times New Roman" panose="02020603050405020304" pitchFamily="18" charset="0"/>
              </a:defRPr>
            </a:lvl6pPr>
            <a:lvl7pPr marL="2835275" defTabSz="958850" eaLnBrk="0" fontAlgn="base" hangingPunct="0">
              <a:spcBef>
                <a:spcPct val="0"/>
              </a:spcBef>
              <a:spcAft>
                <a:spcPct val="0"/>
              </a:spcAft>
              <a:defRPr sz="2400">
                <a:latin typeface="Times New Roman" panose="02020603050405020304" pitchFamily="18" charset="0"/>
              </a:defRPr>
            </a:lvl7pPr>
            <a:lvl8pPr marL="3292475" defTabSz="958850" eaLnBrk="0" fontAlgn="base" hangingPunct="0">
              <a:spcBef>
                <a:spcPct val="0"/>
              </a:spcBef>
              <a:spcAft>
                <a:spcPct val="0"/>
              </a:spcAft>
              <a:defRPr sz="2400">
                <a:latin typeface="Times New Roman" panose="02020603050405020304" pitchFamily="18" charset="0"/>
              </a:defRPr>
            </a:lvl8pPr>
            <a:lvl9pPr marL="3749675" defTabSz="958850" eaLnBrk="0" fontAlgn="base" hangingPunct="0">
              <a:spcBef>
                <a:spcPct val="0"/>
              </a:spcBef>
              <a:spcAft>
                <a:spcPct val="0"/>
              </a:spcAft>
              <a:defRPr sz="2400">
                <a:latin typeface="Times New Roman" panose="02020603050405020304" pitchFamily="18" charset="0"/>
              </a:defRPr>
            </a:lvl9pPr>
          </a:lstStyle>
          <a:p>
            <a:r>
              <a:rPr lang="en-US" altLang="pl-PL" sz="1800" b="1" dirty="0">
                <a:latin typeface="+mn-lt"/>
              </a:rPr>
              <a:t> 0  .075 .3  .6   1.18  2.36      4.75        9.5    12.5      19.0</a:t>
            </a:r>
          </a:p>
        </p:txBody>
      </p:sp>
      <p:sp>
        <p:nvSpPr>
          <p:cNvPr id="9220" name="Line 4">
            <a:extLst>
              <a:ext uri="{FF2B5EF4-FFF2-40B4-BE49-F238E27FC236}">
                <a16:creationId xmlns:a16="http://schemas.microsoft.com/office/drawing/2014/main" id="{F07667DD-6E52-E138-A570-21857F33AA71}"/>
              </a:ext>
            </a:extLst>
          </p:cNvPr>
          <p:cNvSpPr>
            <a:spLocks noChangeShapeType="1"/>
          </p:cNvSpPr>
          <p:nvPr/>
        </p:nvSpPr>
        <p:spPr bwMode="auto">
          <a:xfrm flipV="1">
            <a:off x="2789238" y="1833564"/>
            <a:ext cx="0" cy="3641725"/>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9221" name="Line 5">
            <a:extLst>
              <a:ext uri="{FF2B5EF4-FFF2-40B4-BE49-F238E27FC236}">
                <a16:creationId xmlns:a16="http://schemas.microsoft.com/office/drawing/2014/main" id="{E251BC93-3E4D-AD29-4229-C7BF26E00F7B}"/>
              </a:ext>
            </a:extLst>
          </p:cNvPr>
          <p:cNvSpPr>
            <a:spLocks noChangeShapeType="1"/>
          </p:cNvSpPr>
          <p:nvPr/>
        </p:nvSpPr>
        <p:spPr bwMode="auto">
          <a:xfrm>
            <a:off x="2751139" y="5467350"/>
            <a:ext cx="77787"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9222" name="Line 6">
            <a:extLst>
              <a:ext uri="{FF2B5EF4-FFF2-40B4-BE49-F238E27FC236}">
                <a16:creationId xmlns:a16="http://schemas.microsoft.com/office/drawing/2014/main" id="{D7AF647F-6A24-5632-BFDB-5219AD6F6459}"/>
              </a:ext>
            </a:extLst>
          </p:cNvPr>
          <p:cNvSpPr>
            <a:spLocks noChangeShapeType="1"/>
          </p:cNvSpPr>
          <p:nvPr/>
        </p:nvSpPr>
        <p:spPr bwMode="auto">
          <a:xfrm>
            <a:off x="2751139" y="5105400"/>
            <a:ext cx="77787"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9223" name="Line 7">
            <a:extLst>
              <a:ext uri="{FF2B5EF4-FFF2-40B4-BE49-F238E27FC236}">
                <a16:creationId xmlns:a16="http://schemas.microsoft.com/office/drawing/2014/main" id="{3FDBA046-4BB4-6216-4C9E-148404A6A08B}"/>
              </a:ext>
            </a:extLst>
          </p:cNvPr>
          <p:cNvSpPr>
            <a:spLocks noChangeShapeType="1"/>
          </p:cNvSpPr>
          <p:nvPr/>
        </p:nvSpPr>
        <p:spPr bwMode="auto">
          <a:xfrm>
            <a:off x="2751139" y="4743450"/>
            <a:ext cx="77787"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9224" name="Line 8">
            <a:extLst>
              <a:ext uri="{FF2B5EF4-FFF2-40B4-BE49-F238E27FC236}">
                <a16:creationId xmlns:a16="http://schemas.microsoft.com/office/drawing/2014/main" id="{DE3F2D23-7435-29C7-B35E-0EC732DBA460}"/>
              </a:ext>
            </a:extLst>
          </p:cNvPr>
          <p:cNvSpPr>
            <a:spLocks noChangeShapeType="1"/>
          </p:cNvSpPr>
          <p:nvPr/>
        </p:nvSpPr>
        <p:spPr bwMode="auto">
          <a:xfrm>
            <a:off x="2751139" y="4379913"/>
            <a:ext cx="77787"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9225" name="Line 9">
            <a:extLst>
              <a:ext uri="{FF2B5EF4-FFF2-40B4-BE49-F238E27FC236}">
                <a16:creationId xmlns:a16="http://schemas.microsoft.com/office/drawing/2014/main" id="{CA611B69-F3FE-9D49-C505-AA7E88C584B7}"/>
              </a:ext>
            </a:extLst>
          </p:cNvPr>
          <p:cNvSpPr>
            <a:spLocks noChangeShapeType="1"/>
          </p:cNvSpPr>
          <p:nvPr/>
        </p:nvSpPr>
        <p:spPr bwMode="auto">
          <a:xfrm>
            <a:off x="2751139" y="4016375"/>
            <a:ext cx="77787"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9226" name="Line 10">
            <a:extLst>
              <a:ext uri="{FF2B5EF4-FFF2-40B4-BE49-F238E27FC236}">
                <a16:creationId xmlns:a16="http://schemas.microsoft.com/office/drawing/2014/main" id="{60726935-330B-FCFF-AF2A-261B41CEF627}"/>
              </a:ext>
            </a:extLst>
          </p:cNvPr>
          <p:cNvSpPr>
            <a:spLocks noChangeShapeType="1"/>
          </p:cNvSpPr>
          <p:nvPr/>
        </p:nvSpPr>
        <p:spPr bwMode="auto">
          <a:xfrm>
            <a:off x="2751139" y="3656013"/>
            <a:ext cx="77787"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9227" name="Line 11">
            <a:extLst>
              <a:ext uri="{FF2B5EF4-FFF2-40B4-BE49-F238E27FC236}">
                <a16:creationId xmlns:a16="http://schemas.microsoft.com/office/drawing/2014/main" id="{A0758BC0-8A31-6115-A57D-B9053AC97FB4}"/>
              </a:ext>
            </a:extLst>
          </p:cNvPr>
          <p:cNvSpPr>
            <a:spLocks noChangeShapeType="1"/>
          </p:cNvSpPr>
          <p:nvPr/>
        </p:nvSpPr>
        <p:spPr bwMode="auto">
          <a:xfrm>
            <a:off x="2751139" y="3292475"/>
            <a:ext cx="77787"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9228" name="Line 12">
            <a:extLst>
              <a:ext uri="{FF2B5EF4-FFF2-40B4-BE49-F238E27FC236}">
                <a16:creationId xmlns:a16="http://schemas.microsoft.com/office/drawing/2014/main" id="{AF5AA5FD-D022-EE64-0598-C71E0D79509A}"/>
              </a:ext>
            </a:extLst>
          </p:cNvPr>
          <p:cNvSpPr>
            <a:spLocks noChangeShapeType="1"/>
          </p:cNvSpPr>
          <p:nvPr/>
        </p:nvSpPr>
        <p:spPr bwMode="auto">
          <a:xfrm>
            <a:off x="2751139" y="2928938"/>
            <a:ext cx="77787"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9229" name="Line 13">
            <a:extLst>
              <a:ext uri="{FF2B5EF4-FFF2-40B4-BE49-F238E27FC236}">
                <a16:creationId xmlns:a16="http://schemas.microsoft.com/office/drawing/2014/main" id="{FF0F8301-9315-64C1-6A28-5892219FB388}"/>
              </a:ext>
            </a:extLst>
          </p:cNvPr>
          <p:cNvSpPr>
            <a:spLocks noChangeShapeType="1"/>
          </p:cNvSpPr>
          <p:nvPr/>
        </p:nvSpPr>
        <p:spPr bwMode="auto">
          <a:xfrm>
            <a:off x="2751139" y="2568575"/>
            <a:ext cx="77787"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9230" name="Line 14">
            <a:extLst>
              <a:ext uri="{FF2B5EF4-FFF2-40B4-BE49-F238E27FC236}">
                <a16:creationId xmlns:a16="http://schemas.microsoft.com/office/drawing/2014/main" id="{97B6661D-D8BC-0BA0-C7B9-23B217BB07FE}"/>
              </a:ext>
            </a:extLst>
          </p:cNvPr>
          <p:cNvSpPr>
            <a:spLocks noChangeShapeType="1"/>
          </p:cNvSpPr>
          <p:nvPr/>
        </p:nvSpPr>
        <p:spPr bwMode="auto">
          <a:xfrm>
            <a:off x="2751139" y="2205038"/>
            <a:ext cx="77787"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9231" name="Line 15">
            <a:extLst>
              <a:ext uri="{FF2B5EF4-FFF2-40B4-BE49-F238E27FC236}">
                <a16:creationId xmlns:a16="http://schemas.microsoft.com/office/drawing/2014/main" id="{17867EB3-8A20-B929-BA80-4B20634A7448}"/>
              </a:ext>
            </a:extLst>
          </p:cNvPr>
          <p:cNvSpPr>
            <a:spLocks noChangeShapeType="1"/>
          </p:cNvSpPr>
          <p:nvPr/>
        </p:nvSpPr>
        <p:spPr bwMode="auto">
          <a:xfrm>
            <a:off x="2751139" y="1841500"/>
            <a:ext cx="77787"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9232" name="Line 16">
            <a:extLst>
              <a:ext uri="{FF2B5EF4-FFF2-40B4-BE49-F238E27FC236}">
                <a16:creationId xmlns:a16="http://schemas.microsoft.com/office/drawing/2014/main" id="{FB2D739B-6891-938A-5C00-80F47FC39A26}"/>
              </a:ext>
            </a:extLst>
          </p:cNvPr>
          <p:cNvSpPr>
            <a:spLocks noChangeShapeType="1"/>
          </p:cNvSpPr>
          <p:nvPr/>
        </p:nvSpPr>
        <p:spPr bwMode="auto">
          <a:xfrm>
            <a:off x="2797176" y="5467350"/>
            <a:ext cx="5719763"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9233" name="Rectangle 17">
            <a:extLst>
              <a:ext uri="{FF2B5EF4-FFF2-40B4-BE49-F238E27FC236}">
                <a16:creationId xmlns:a16="http://schemas.microsoft.com/office/drawing/2014/main" id="{1AA1CB49-9B6A-8BFC-020F-3AFAE9EB04A0}"/>
              </a:ext>
            </a:extLst>
          </p:cNvPr>
          <p:cNvSpPr>
            <a:spLocks noChangeArrowheads="1"/>
          </p:cNvSpPr>
          <p:nvPr/>
        </p:nvSpPr>
        <p:spPr bwMode="auto">
          <a:xfrm>
            <a:off x="2827338" y="5949951"/>
            <a:ext cx="4440842" cy="346541"/>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6303" tIns="48151" rIns="96303" bIns="48151">
            <a:spAutoFit/>
          </a:bodyPr>
          <a:lstStyle>
            <a:lvl1pPr defTabSz="958850">
              <a:defRPr sz="2400">
                <a:latin typeface="Times New Roman" panose="02020603050405020304" pitchFamily="18" charset="0"/>
              </a:defRPr>
            </a:lvl1pPr>
            <a:lvl2pPr marL="479425" defTabSz="958850">
              <a:defRPr sz="2400">
                <a:latin typeface="Times New Roman" panose="02020603050405020304" pitchFamily="18" charset="0"/>
              </a:defRPr>
            </a:lvl2pPr>
            <a:lvl3pPr marL="958850" defTabSz="958850">
              <a:defRPr sz="2400">
                <a:latin typeface="Times New Roman" panose="02020603050405020304" pitchFamily="18" charset="0"/>
              </a:defRPr>
            </a:lvl3pPr>
            <a:lvl4pPr marL="1441450" defTabSz="958850">
              <a:defRPr sz="2400">
                <a:latin typeface="Times New Roman" panose="02020603050405020304" pitchFamily="18" charset="0"/>
              </a:defRPr>
            </a:lvl4pPr>
            <a:lvl5pPr marL="1920875" defTabSz="958850">
              <a:defRPr sz="2400">
                <a:latin typeface="Times New Roman" panose="02020603050405020304" pitchFamily="18" charset="0"/>
              </a:defRPr>
            </a:lvl5pPr>
            <a:lvl6pPr marL="2378075" defTabSz="958850" eaLnBrk="0" fontAlgn="base" hangingPunct="0">
              <a:spcBef>
                <a:spcPct val="0"/>
              </a:spcBef>
              <a:spcAft>
                <a:spcPct val="0"/>
              </a:spcAft>
              <a:defRPr sz="2400">
                <a:latin typeface="Times New Roman" panose="02020603050405020304" pitchFamily="18" charset="0"/>
              </a:defRPr>
            </a:lvl6pPr>
            <a:lvl7pPr marL="2835275" defTabSz="958850" eaLnBrk="0" fontAlgn="base" hangingPunct="0">
              <a:spcBef>
                <a:spcPct val="0"/>
              </a:spcBef>
              <a:spcAft>
                <a:spcPct val="0"/>
              </a:spcAft>
              <a:defRPr sz="2400">
                <a:latin typeface="Times New Roman" panose="02020603050405020304" pitchFamily="18" charset="0"/>
              </a:defRPr>
            </a:lvl7pPr>
            <a:lvl8pPr marL="3292475" defTabSz="958850" eaLnBrk="0" fontAlgn="base" hangingPunct="0">
              <a:spcBef>
                <a:spcPct val="0"/>
              </a:spcBef>
              <a:spcAft>
                <a:spcPct val="0"/>
              </a:spcAft>
              <a:defRPr sz="2400">
                <a:latin typeface="Times New Roman" panose="02020603050405020304" pitchFamily="18" charset="0"/>
              </a:defRPr>
            </a:lvl8pPr>
            <a:lvl9pPr marL="3749675" defTabSz="958850" eaLnBrk="0" fontAlgn="base" hangingPunct="0">
              <a:spcBef>
                <a:spcPct val="0"/>
              </a:spcBef>
              <a:spcAft>
                <a:spcPct val="0"/>
              </a:spcAft>
              <a:defRPr sz="2400">
                <a:latin typeface="Times New Roman" panose="02020603050405020304" pitchFamily="18" charset="0"/>
              </a:defRPr>
            </a:lvl9pPr>
          </a:lstStyle>
          <a:p>
            <a:r>
              <a:rPr lang="en-US" altLang="pl-PL" sz="1800" b="1" dirty="0">
                <a:latin typeface="+mn-lt"/>
              </a:rPr>
              <a:t>Sieve Size (mm) Raised to 0.45 Power</a:t>
            </a:r>
          </a:p>
        </p:txBody>
      </p:sp>
      <p:sp>
        <p:nvSpPr>
          <p:cNvPr id="9234" name="Rectangle 18">
            <a:extLst>
              <a:ext uri="{FF2B5EF4-FFF2-40B4-BE49-F238E27FC236}">
                <a16:creationId xmlns:a16="http://schemas.microsoft.com/office/drawing/2014/main" id="{8CE14101-D3DB-6BB4-D3BC-ABE6EF5C7BB2}"/>
              </a:ext>
            </a:extLst>
          </p:cNvPr>
          <p:cNvSpPr>
            <a:spLocks noChangeArrowheads="1"/>
          </p:cNvSpPr>
          <p:nvPr/>
        </p:nvSpPr>
        <p:spPr bwMode="auto">
          <a:xfrm>
            <a:off x="2436814" y="5243514"/>
            <a:ext cx="345169" cy="346541"/>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6303" tIns="48151" rIns="96303" bIns="48151">
            <a:spAutoFit/>
          </a:bodyPr>
          <a:lstStyle>
            <a:lvl1pPr defTabSz="958850">
              <a:defRPr sz="2400">
                <a:latin typeface="Times New Roman" panose="02020603050405020304" pitchFamily="18" charset="0"/>
              </a:defRPr>
            </a:lvl1pPr>
            <a:lvl2pPr marL="479425" defTabSz="958850">
              <a:defRPr sz="2400">
                <a:latin typeface="Times New Roman" panose="02020603050405020304" pitchFamily="18" charset="0"/>
              </a:defRPr>
            </a:lvl2pPr>
            <a:lvl3pPr marL="958850" defTabSz="958850">
              <a:defRPr sz="2400">
                <a:latin typeface="Times New Roman" panose="02020603050405020304" pitchFamily="18" charset="0"/>
              </a:defRPr>
            </a:lvl3pPr>
            <a:lvl4pPr marL="1441450" defTabSz="958850">
              <a:defRPr sz="2400">
                <a:latin typeface="Times New Roman" panose="02020603050405020304" pitchFamily="18" charset="0"/>
              </a:defRPr>
            </a:lvl4pPr>
            <a:lvl5pPr marL="1920875" defTabSz="958850">
              <a:defRPr sz="2400">
                <a:latin typeface="Times New Roman" panose="02020603050405020304" pitchFamily="18" charset="0"/>
              </a:defRPr>
            </a:lvl5pPr>
            <a:lvl6pPr marL="2378075" defTabSz="958850" eaLnBrk="0" fontAlgn="base" hangingPunct="0">
              <a:spcBef>
                <a:spcPct val="0"/>
              </a:spcBef>
              <a:spcAft>
                <a:spcPct val="0"/>
              </a:spcAft>
              <a:defRPr sz="2400">
                <a:latin typeface="Times New Roman" panose="02020603050405020304" pitchFamily="18" charset="0"/>
              </a:defRPr>
            </a:lvl6pPr>
            <a:lvl7pPr marL="2835275" defTabSz="958850" eaLnBrk="0" fontAlgn="base" hangingPunct="0">
              <a:spcBef>
                <a:spcPct val="0"/>
              </a:spcBef>
              <a:spcAft>
                <a:spcPct val="0"/>
              </a:spcAft>
              <a:defRPr sz="2400">
                <a:latin typeface="Times New Roman" panose="02020603050405020304" pitchFamily="18" charset="0"/>
              </a:defRPr>
            </a:lvl7pPr>
            <a:lvl8pPr marL="3292475" defTabSz="958850" eaLnBrk="0" fontAlgn="base" hangingPunct="0">
              <a:spcBef>
                <a:spcPct val="0"/>
              </a:spcBef>
              <a:spcAft>
                <a:spcPct val="0"/>
              </a:spcAft>
              <a:defRPr sz="2400">
                <a:latin typeface="Times New Roman" panose="02020603050405020304" pitchFamily="18" charset="0"/>
              </a:defRPr>
            </a:lvl8pPr>
            <a:lvl9pPr marL="3749675" defTabSz="958850" eaLnBrk="0" fontAlgn="base" hangingPunct="0">
              <a:spcBef>
                <a:spcPct val="0"/>
              </a:spcBef>
              <a:spcAft>
                <a:spcPct val="0"/>
              </a:spcAft>
              <a:defRPr sz="2400">
                <a:latin typeface="Times New Roman" panose="02020603050405020304" pitchFamily="18" charset="0"/>
              </a:defRPr>
            </a:lvl9pPr>
          </a:lstStyle>
          <a:p>
            <a:r>
              <a:rPr lang="en-US" altLang="pl-PL" sz="1800" b="1">
                <a:latin typeface="+mn-lt"/>
              </a:rPr>
              <a:t>0</a:t>
            </a:r>
          </a:p>
        </p:txBody>
      </p:sp>
      <p:sp>
        <p:nvSpPr>
          <p:cNvPr id="9235" name="Rectangle 19">
            <a:extLst>
              <a:ext uri="{FF2B5EF4-FFF2-40B4-BE49-F238E27FC236}">
                <a16:creationId xmlns:a16="http://schemas.microsoft.com/office/drawing/2014/main" id="{A19F2584-54E7-731F-7B77-D65C87CAB0E8}"/>
              </a:ext>
            </a:extLst>
          </p:cNvPr>
          <p:cNvSpPr>
            <a:spLocks noChangeArrowheads="1"/>
          </p:cNvSpPr>
          <p:nvPr/>
        </p:nvSpPr>
        <p:spPr bwMode="auto">
          <a:xfrm>
            <a:off x="2322514" y="4516439"/>
            <a:ext cx="473409" cy="346541"/>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6303" tIns="48151" rIns="96303" bIns="48151">
            <a:spAutoFit/>
          </a:bodyPr>
          <a:lstStyle>
            <a:lvl1pPr defTabSz="958850">
              <a:defRPr sz="2400">
                <a:latin typeface="Times New Roman" panose="02020603050405020304" pitchFamily="18" charset="0"/>
              </a:defRPr>
            </a:lvl1pPr>
            <a:lvl2pPr marL="479425" defTabSz="958850">
              <a:defRPr sz="2400">
                <a:latin typeface="Times New Roman" panose="02020603050405020304" pitchFamily="18" charset="0"/>
              </a:defRPr>
            </a:lvl2pPr>
            <a:lvl3pPr marL="958850" defTabSz="958850">
              <a:defRPr sz="2400">
                <a:latin typeface="Times New Roman" panose="02020603050405020304" pitchFamily="18" charset="0"/>
              </a:defRPr>
            </a:lvl3pPr>
            <a:lvl4pPr marL="1441450" defTabSz="958850">
              <a:defRPr sz="2400">
                <a:latin typeface="Times New Roman" panose="02020603050405020304" pitchFamily="18" charset="0"/>
              </a:defRPr>
            </a:lvl4pPr>
            <a:lvl5pPr marL="1920875" defTabSz="958850">
              <a:defRPr sz="2400">
                <a:latin typeface="Times New Roman" panose="02020603050405020304" pitchFamily="18" charset="0"/>
              </a:defRPr>
            </a:lvl5pPr>
            <a:lvl6pPr marL="2378075" defTabSz="958850" eaLnBrk="0" fontAlgn="base" hangingPunct="0">
              <a:spcBef>
                <a:spcPct val="0"/>
              </a:spcBef>
              <a:spcAft>
                <a:spcPct val="0"/>
              </a:spcAft>
              <a:defRPr sz="2400">
                <a:latin typeface="Times New Roman" panose="02020603050405020304" pitchFamily="18" charset="0"/>
              </a:defRPr>
            </a:lvl6pPr>
            <a:lvl7pPr marL="2835275" defTabSz="958850" eaLnBrk="0" fontAlgn="base" hangingPunct="0">
              <a:spcBef>
                <a:spcPct val="0"/>
              </a:spcBef>
              <a:spcAft>
                <a:spcPct val="0"/>
              </a:spcAft>
              <a:defRPr sz="2400">
                <a:latin typeface="Times New Roman" panose="02020603050405020304" pitchFamily="18" charset="0"/>
              </a:defRPr>
            </a:lvl7pPr>
            <a:lvl8pPr marL="3292475" defTabSz="958850" eaLnBrk="0" fontAlgn="base" hangingPunct="0">
              <a:spcBef>
                <a:spcPct val="0"/>
              </a:spcBef>
              <a:spcAft>
                <a:spcPct val="0"/>
              </a:spcAft>
              <a:defRPr sz="2400">
                <a:latin typeface="Times New Roman" panose="02020603050405020304" pitchFamily="18" charset="0"/>
              </a:defRPr>
            </a:lvl8pPr>
            <a:lvl9pPr marL="3749675" defTabSz="958850" eaLnBrk="0" fontAlgn="base" hangingPunct="0">
              <a:spcBef>
                <a:spcPct val="0"/>
              </a:spcBef>
              <a:spcAft>
                <a:spcPct val="0"/>
              </a:spcAft>
              <a:defRPr sz="2400">
                <a:latin typeface="Times New Roman" panose="02020603050405020304" pitchFamily="18" charset="0"/>
              </a:defRPr>
            </a:lvl9pPr>
          </a:lstStyle>
          <a:p>
            <a:r>
              <a:rPr lang="en-US" altLang="pl-PL" sz="1800" b="1">
                <a:latin typeface="+mn-lt"/>
              </a:rPr>
              <a:t>20</a:t>
            </a:r>
          </a:p>
        </p:txBody>
      </p:sp>
      <p:sp>
        <p:nvSpPr>
          <p:cNvPr id="9236" name="Rectangle 20">
            <a:extLst>
              <a:ext uri="{FF2B5EF4-FFF2-40B4-BE49-F238E27FC236}">
                <a16:creationId xmlns:a16="http://schemas.microsoft.com/office/drawing/2014/main" id="{FAAEA8DC-27F2-2291-2BB0-FA66AFB05547}"/>
              </a:ext>
            </a:extLst>
          </p:cNvPr>
          <p:cNvSpPr>
            <a:spLocks noChangeArrowheads="1"/>
          </p:cNvSpPr>
          <p:nvPr/>
        </p:nvSpPr>
        <p:spPr bwMode="auto">
          <a:xfrm>
            <a:off x="2322514" y="3792539"/>
            <a:ext cx="494249" cy="346541"/>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6303" tIns="48151" rIns="96303" bIns="48151">
            <a:spAutoFit/>
          </a:bodyPr>
          <a:lstStyle>
            <a:lvl1pPr defTabSz="958850">
              <a:defRPr sz="2400">
                <a:latin typeface="Times New Roman" panose="02020603050405020304" pitchFamily="18" charset="0"/>
              </a:defRPr>
            </a:lvl1pPr>
            <a:lvl2pPr marL="479425" defTabSz="958850">
              <a:defRPr sz="2400">
                <a:latin typeface="Times New Roman" panose="02020603050405020304" pitchFamily="18" charset="0"/>
              </a:defRPr>
            </a:lvl2pPr>
            <a:lvl3pPr marL="958850" defTabSz="958850">
              <a:defRPr sz="2400">
                <a:latin typeface="Times New Roman" panose="02020603050405020304" pitchFamily="18" charset="0"/>
              </a:defRPr>
            </a:lvl3pPr>
            <a:lvl4pPr marL="1441450" defTabSz="958850">
              <a:defRPr sz="2400">
                <a:latin typeface="Times New Roman" panose="02020603050405020304" pitchFamily="18" charset="0"/>
              </a:defRPr>
            </a:lvl4pPr>
            <a:lvl5pPr marL="1920875" defTabSz="958850">
              <a:defRPr sz="2400">
                <a:latin typeface="Times New Roman" panose="02020603050405020304" pitchFamily="18" charset="0"/>
              </a:defRPr>
            </a:lvl5pPr>
            <a:lvl6pPr marL="2378075" defTabSz="958850" eaLnBrk="0" fontAlgn="base" hangingPunct="0">
              <a:spcBef>
                <a:spcPct val="0"/>
              </a:spcBef>
              <a:spcAft>
                <a:spcPct val="0"/>
              </a:spcAft>
              <a:defRPr sz="2400">
                <a:latin typeface="Times New Roman" panose="02020603050405020304" pitchFamily="18" charset="0"/>
              </a:defRPr>
            </a:lvl6pPr>
            <a:lvl7pPr marL="2835275" defTabSz="958850" eaLnBrk="0" fontAlgn="base" hangingPunct="0">
              <a:spcBef>
                <a:spcPct val="0"/>
              </a:spcBef>
              <a:spcAft>
                <a:spcPct val="0"/>
              </a:spcAft>
              <a:defRPr sz="2400">
                <a:latin typeface="Times New Roman" panose="02020603050405020304" pitchFamily="18" charset="0"/>
              </a:defRPr>
            </a:lvl7pPr>
            <a:lvl8pPr marL="3292475" defTabSz="958850" eaLnBrk="0" fontAlgn="base" hangingPunct="0">
              <a:spcBef>
                <a:spcPct val="0"/>
              </a:spcBef>
              <a:spcAft>
                <a:spcPct val="0"/>
              </a:spcAft>
              <a:defRPr sz="2400">
                <a:latin typeface="Times New Roman" panose="02020603050405020304" pitchFamily="18" charset="0"/>
              </a:defRPr>
            </a:lvl8pPr>
            <a:lvl9pPr marL="3749675" defTabSz="958850" eaLnBrk="0" fontAlgn="base" hangingPunct="0">
              <a:spcBef>
                <a:spcPct val="0"/>
              </a:spcBef>
              <a:spcAft>
                <a:spcPct val="0"/>
              </a:spcAft>
              <a:defRPr sz="2400">
                <a:latin typeface="Times New Roman" panose="02020603050405020304" pitchFamily="18" charset="0"/>
              </a:defRPr>
            </a:lvl9pPr>
          </a:lstStyle>
          <a:p>
            <a:r>
              <a:rPr lang="en-US" altLang="pl-PL" sz="1800" b="1">
                <a:latin typeface="+mn-lt"/>
              </a:rPr>
              <a:t>40</a:t>
            </a:r>
          </a:p>
        </p:txBody>
      </p:sp>
      <p:sp>
        <p:nvSpPr>
          <p:cNvPr id="9237" name="Rectangle 21">
            <a:extLst>
              <a:ext uri="{FF2B5EF4-FFF2-40B4-BE49-F238E27FC236}">
                <a16:creationId xmlns:a16="http://schemas.microsoft.com/office/drawing/2014/main" id="{2AE1676A-43DB-CF88-0AA1-5C5CACF5743D}"/>
              </a:ext>
            </a:extLst>
          </p:cNvPr>
          <p:cNvSpPr>
            <a:spLocks noChangeArrowheads="1"/>
          </p:cNvSpPr>
          <p:nvPr/>
        </p:nvSpPr>
        <p:spPr bwMode="auto">
          <a:xfrm>
            <a:off x="2322514" y="3065464"/>
            <a:ext cx="483027" cy="346541"/>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6303" tIns="48151" rIns="96303" bIns="48151">
            <a:spAutoFit/>
          </a:bodyPr>
          <a:lstStyle>
            <a:lvl1pPr defTabSz="958850">
              <a:defRPr sz="2400">
                <a:latin typeface="Times New Roman" panose="02020603050405020304" pitchFamily="18" charset="0"/>
              </a:defRPr>
            </a:lvl1pPr>
            <a:lvl2pPr marL="479425" defTabSz="958850">
              <a:defRPr sz="2400">
                <a:latin typeface="Times New Roman" panose="02020603050405020304" pitchFamily="18" charset="0"/>
              </a:defRPr>
            </a:lvl2pPr>
            <a:lvl3pPr marL="958850" defTabSz="958850">
              <a:defRPr sz="2400">
                <a:latin typeface="Times New Roman" panose="02020603050405020304" pitchFamily="18" charset="0"/>
              </a:defRPr>
            </a:lvl3pPr>
            <a:lvl4pPr marL="1441450" defTabSz="958850">
              <a:defRPr sz="2400">
                <a:latin typeface="Times New Roman" panose="02020603050405020304" pitchFamily="18" charset="0"/>
              </a:defRPr>
            </a:lvl4pPr>
            <a:lvl5pPr marL="1920875" defTabSz="958850">
              <a:defRPr sz="2400">
                <a:latin typeface="Times New Roman" panose="02020603050405020304" pitchFamily="18" charset="0"/>
              </a:defRPr>
            </a:lvl5pPr>
            <a:lvl6pPr marL="2378075" defTabSz="958850" eaLnBrk="0" fontAlgn="base" hangingPunct="0">
              <a:spcBef>
                <a:spcPct val="0"/>
              </a:spcBef>
              <a:spcAft>
                <a:spcPct val="0"/>
              </a:spcAft>
              <a:defRPr sz="2400">
                <a:latin typeface="Times New Roman" panose="02020603050405020304" pitchFamily="18" charset="0"/>
              </a:defRPr>
            </a:lvl6pPr>
            <a:lvl7pPr marL="2835275" defTabSz="958850" eaLnBrk="0" fontAlgn="base" hangingPunct="0">
              <a:spcBef>
                <a:spcPct val="0"/>
              </a:spcBef>
              <a:spcAft>
                <a:spcPct val="0"/>
              </a:spcAft>
              <a:defRPr sz="2400">
                <a:latin typeface="Times New Roman" panose="02020603050405020304" pitchFamily="18" charset="0"/>
              </a:defRPr>
            </a:lvl7pPr>
            <a:lvl8pPr marL="3292475" defTabSz="958850" eaLnBrk="0" fontAlgn="base" hangingPunct="0">
              <a:spcBef>
                <a:spcPct val="0"/>
              </a:spcBef>
              <a:spcAft>
                <a:spcPct val="0"/>
              </a:spcAft>
              <a:defRPr sz="2400">
                <a:latin typeface="Times New Roman" panose="02020603050405020304" pitchFamily="18" charset="0"/>
              </a:defRPr>
            </a:lvl8pPr>
            <a:lvl9pPr marL="3749675" defTabSz="958850" eaLnBrk="0" fontAlgn="base" hangingPunct="0">
              <a:spcBef>
                <a:spcPct val="0"/>
              </a:spcBef>
              <a:spcAft>
                <a:spcPct val="0"/>
              </a:spcAft>
              <a:defRPr sz="2400">
                <a:latin typeface="Times New Roman" panose="02020603050405020304" pitchFamily="18" charset="0"/>
              </a:defRPr>
            </a:lvl9pPr>
          </a:lstStyle>
          <a:p>
            <a:r>
              <a:rPr lang="en-US" altLang="pl-PL" sz="1800" b="1">
                <a:latin typeface="+mn-lt"/>
              </a:rPr>
              <a:t>60</a:t>
            </a:r>
          </a:p>
        </p:txBody>
      </p:sp>
      <p:sp>
        <p:nvSpPr>
          <p:cNvPr id="9238" name="Rectangle 22">
            <a:extLst>
              <a:ext uri="{FF2B5EF4-FFF2-40B4-BE49-F238E27FC236}">
                <a16:creationId xmlns:a16="http://schemas.microsoft.com/office/drawing/2014/main" id="{24281009-81E6-5DA7-4429-73687D7C7D08}"/>
              </a:ext>
            </a:extLst>
          </p:cNvPr>
          <p:cNvSpPr>
            <a:spLocks noChangeArrowheads="1"/>
          </p:cNvSpPr>
          <p:nvPr/>
        </p:nvSpPr>
        <p:spPr bwMode="auto">
          <a:xfrm>
            <a:off x="2322514" y="2341564"/>
            <a:ext cx="489439" cy="346541"/>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6303" tIns="48151" rIns="96303" bIns="48151">
            <a:spAutoFit/>
          </a:bodyPr>
          <a:lstStyle>
            <a:lvl1pPr defTabSz="958850">
              <a:defRPr sz="2400">
                <a:latin typeface="Times New Roman" panose="02020603050405020304" pitchFamily="18" charset="0"/>
              </a:defRPr>
            </a:lvl1pPr>
            <a:lvl2pPr marL="479425" defTabSz="958850">
              <a:defRPr sz="2400">
                <a:latin typeface="Times New Roman" panose="02020603050405020304" pitchFamily="18" charset="0"/>
              </a:defRPr>
            </a:lvl2pPr>
            <a:lvl3pPr marL="958850" defTabSz="958850">
              <a:defRPr sz="2400">
                <a:latin typeface="Times New Roman" panose="02020603050405020304" pitchFamily="18" charset="0"/>
              </a:defRPr>
            </a:lvl3pPr>
            <a:lvl4pPr marL="1441450" defTabSz="958850">
              <a:defRPr sz="2400">
                <a:latin typeface="Times New Roman" panose="02020603050405020304" pitchFamily="18" charset="0"/>
              </a:defRPr>
            </a:lvl4pPr>
            <a:lvl5pPr marL="1920875" defTabSz="958850">
              <a:defRPr sz="2400">
                <a:latin typeface="Times New Roman" panose="02020603050405020304" pitchFamily="18" charset="0"/>
              </a:defRPr>
            </a:lvl5pPr>
            <a:lvl6pPr marL="2378075" defTabSz="958850" eaLnBrk="0" fontAlgn="base" hangingPunct="0">
              <a:spcBef>
                <a:spcPct val="0"/>
              </a:spcBef>
              <a:spcAft>
                <a:spcPct val="0"/>
              </a:spcAft>
              <a:defRPr sz="2400">
                <a:latin typeface="Times New Roman" panose="02020603050405020304" pitchFamily="18" charset="0"/>
              </a:defRPr>
            </a:lvl6pPr>
            <a:lvl7pPr marL="2835275" defTabSz="958850" eaLnBrk="0" fontAlgn="base" hangingPunct="0">
              <a:spcBef>
                <a:spcPct val="0"/>
              </a:spcBef>
              <a:spcAft>
                <a:spcPct val="0"/>
              </a:spcAft>
              <a:defRPr sz="2400">
                <a:latin typeface="Times New Roman" panose="02020603050405020304" pitchFamily="18" charset="0"/>
              </a:defRPr>
            </a:lvl7pPr>
            <a:lvl8pPr marL="3292475" defTabSz="958850" eaLnBrk="0" fontAlgn="base" hangingPunct="0">
              <a:spcBef>
                <a:spcPct val="0"/>
              </a:spcBef>
              <a:spcAft>
                <a:spcPct val="0"/>
              </a:spcAft>
              <a:defRPr sz="2400">
                <a:latin typeface="Times New Roman" panose="02020603050405020304" pitchFamily="18" charset="0"/>
              </a:defRPr>
            </a:lvl8pPr>
            <a:lvl9pPr marL="3749675" defTabSz="958850" eaLnBrk="0" fontAlgn="base" hangingPunct="0">
              <a:spcBef>
                <a:spcPct val="0"/>
              </a:spcBef>
              <a:spcAft>
                <a:spcPct val="0"/>
              </a:spcAft>
              <a:defRPr sz="2400">
                <a:latin typeface="Times New Roman" panose="02020603050405020304" pitchFamily="18" charset="0"/>
              </a:defRPr>
            </a:lvl9pPr>
          </a:lstStyle>
          <a:p>
            <a:r>
              <a:rPr lang="en-US" altLang="pl-PL" sz="1800" b="1">
                <a:latin typeface="+mn-lt"/>
              </a:rPr>
              <a:t>80</a:t>
            </a:r>
          </a:p>
        </p:txBody>
      </p:sp>
      <p:sp>
        <p:nvSpPr>
          <p:cNvPr id="9239" name="Rectangle 23">
            <a:extLst>
              <a:ext uri="{FF2B5EF4-FFF2-40B4-BE49-F238E27FC236}">
                <a16:creationId xmlns:a16="http://schemas.microsoft.com/office/drawing/2014/main" id="{688EA9B0-D4E8-1154-0AEF-897DB0B6B57F}"/>
              </a:ext>
            </a:extLst>
          </p:cNvPr>
          <p:cNvSpPr>
            <a:spLocks noChangeArrowheads="1"/>
          </p:cNvSpPr>
          <p:nvPr/>
        </p:nvSpPr>
        <p:spPr bwMode="auto">
          <a:xfrm>
            <a:off x="2208214" y="1617664"/>
            <a:ext cx="579208" cy="346541"/>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6303" tIns="48151" rIns="96303" bIns="48151">
            <a:spAutoFit/>
          </a:bodyPr>
          <a:lstStyle>
            <a:lvl1pPr defTabSz="958850">
              <a:defRPr sz="2400">
                <a:latin typeface="Times New Roman" panose="02020603050405020304" pitchFamily="18" charset="0"/>
              </a:defRPr>
            </a:lvl1pPr>
            <a:lvl2pPr marL="479425" defTabSz="958850">
              <a:defRPr sz="2400">
                <a:latin typeface="Times New Roman" panose="02020603050405020304" pitchFamily="18" charset="0"/>
              </a:defRPr>
            </a:lvl2pPr>
            <a:lvl3pPr marL="958850" defTabSz="958850">
              <a:defRPr sz="2400">
                <a:latin typeface="Times New Roman" panose="02020603050405020304" pitchFamily="18" charset="0"/>
              </a:defRPr>
            </a:lvl3pPr>
            <a:lvl4pPr marL="1441450" defTabSz="958850">
              <a:defRPr sz="2400">
                <a:latin typeface="Times New Roman" panose="02020603050405020304" pitchFamily="18" charset="0"/>
              </a:defRPr>
            </a:lvl4pPr>
            <a:lvl5pPr marL="1920875" defTabSz="958850">
              <a:defRPr sz="2400">
                <a:latin typeface="Times New Roman" panose="02020603050405020304" pitchFamily="18" charset="0"/>
              </a:defRPr>
            </a:lvl5pPr>
            <a:lvl6pPr marL="2378075" defTabSz="958850" eaLnBrk="0" fontAlgn="base" hangingPunct="0">
              <a:spcBef>
                <a:spcPct val="0"/>
              </a:spcBef>
              <a:spcAft>
                <a:spcPct val="0"/>
              </a:spcAft>
              <a:defRPr sz="2400">
                <a:latin typeface="Times New Roman" panose="02020603050405020304" pitchFamily="18" charset="0"/>
              </a:defRPr>
            </a:lvl6pPr>
            <a:lvl7pPr marL="2835275" defTabSz="958850" eaLnBrk="0" fontAlgn="base" hangingPunct="0">
              <a:spcBef>
                <a:spcPct val="0"/>
              </a:spcBef>
              <a:spcAft>
                <a:spcPct val="0"/>
              </a:spcAft>
              <a:defRPr sz="2400">
                <a:latin typeface="Times New Roman" panose="02020603050405020304" pitchFamily="18" charset="0"/>
              </a:defRPr>
            </a:lvl7pPr>
            <a:lvl8pPr marL="3292475" defTabSz="958850" eaLnBrk="0" fontAlgn="base" hangingPunct="0">
              <a:spcBef>
                <a:spcPct val="0"/>
              </a:spcBef>
              <a:spcAft>
                <a:spcPct val="0"/>
              </a:spcAft>
              <a:defRPr sz="2400">
                <a:latin typeface="Times New Roman" panose="02020603050405020304" pitchFamily="18" charset="0"/>
              </a:defRPr>
            </a:lvl8pPr>
            <a:lvl9pPr marL="3749675" defTabSz="958850" eaLnBrk="0" fontAlgn="base" hangingPunct="0">
              <a:spcBef>
                <a:spcPct val="0"/>
              </a:spcBef>
              <a:spcAft>
                <a:spcPct val="0"/>
              </a:spcAft>
              <a:defRPr sz="2400">
                <a:latin typeface="Times New Roman" panose="02020603050405020304" pitchFamily="18" charset="0"/>
              </a:defRPr>
            </a:lvl9pPr>
          </a:lstStyle>
          <a:p>
            <a:r>
              <a:rPr lang="en-US" altLang="pl-PL" sz="1800" b="1">
                <a:latin typeface="+mn-lt"/>
              </a:rPr>
              <a:t>100</a:t>
            </a:r>
          </a:p>
        </p:txBody>
      </p:sp>
      <p:sp>
        <p:nvSpPr>
          <p:cNvPr id="9240" name="Line 24">
            <a:extLst>
              <a:ext uri="{FF2B5EF4-FFF2-40B4-BE49-F238E27FC236}">
                <a16:creationId xmlns:a16="http://schemas.microsoft.com/office/drawing/2014/main" id="{4988F2A1-E190-4927-237C-C5A428A42F1F}"/>
              </a:ext>
            </a:extLst>
          </p:cNvPr>
          <p:cNvSpPr>
            <a:spLocks noChangeShapeType="1"/>
          </p:cNvSpPr>
          <p:nvPr/>
        </p:nvSpPr>
        <p:spPr bwMode="auto">
          <a:xfrm flipV="1">
            <a:off x="3265488" y="5403850"/>
            <a:ext cx="0" cy="12065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9241" name="Line 25">
            <a:extLst>
              <a:ext uri="{FF2B5EF4-FFF2-40B4-BE49-F238E27FC236}">
                <a16:creationId xmlns:a16="http://schemas.microsoft.com/office/drawing/2014/main" id="{464FB734-A145-57BF-B57D-8F8DA708E85D}"/>
              </a:ext>
            </a:extLst>
          </p:cNvPr>
          <p:cNvSpPr>
            <a:spLocks noChangeShapeType="1"/>
          </p:cNvSpPr>
          <p:nvPr/>
        </p:nvSpPr>
        <p:spPr bwMode="auto">
          <a:xfrm flipV="1">
            <a:off x="3649663" y="5403850"/>
            <a:ext cx="0" cy="12065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9242" name="Line 26">
            <a:extLst>
              <a:ext uri="{FF2B5EF4-FFF2-40B4-BE49-F238E27FC236}">
                <a16:creationId xmlns:a16="http://schemas.microsoft.com/office/drawing/2014/main" id="{2358997F-33AE-E8B9-8147-E0C86F082881}"/>
              </a:ext>
            </a:extLst>
          </p:cNvPr>
          <p:cNvSpPr>
            <a:spLocks noChangeShapeType="1"/>
          </p:cNvSpPr>
          <p:nvPr/>
        </p:nvSpPr>
        <p:spPr bwMode="auto">
          <a:xfrm flipV="1">
            <a:off x="3997325" y="5403850"/>
            <a:ext cx="0" cy="12065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9243" name="Line 27">
            <a:extLst>
              <a:ext uri="{FF2B5EF4-FFF2-40B4-BE49-F238E27FC236}">
                <a16:creationId xmlns:a16="http://schemas.microsoft.com/office/drawing/2014/main" id="{5ED13F3F-8682-282D-6007-9540C6965CAB}"/>
              </a:ext>
            </a:extLst>
          </p:cNvPr>
          <p:cNvSpPr>
            <a:spLocks noChangeShapeType="1"/>
          </p:cNvSpPr>
          <p:nvPr/>
        </p:nvSpPr>
        <p:spPr bwMode="auto">
          <a:xfrm flipV="1">
            <a:off x="4451350" y="5403850"/>
            <a:ext cx="0" cy="12065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9244" name="Line 28">
            <a:extLst>
              <a:ext uri="{FF2B5EF4-FFF2-40B4-BE49-F238E27FC236}">
                <a16:creationId xmlns:a16="http://schemas.microsoft.com/office/drawing/2014/main" id="{7A4EAF83-EB02-6139-B99F-3B9A97627ED7}"/>
              </a:ext>
            </a:extLst>
          </p:cNvPr>
          <p:cNvSpPr>
            <a:spLocks noChangeShapeType="1"/>
          </p:cNvSpPr>
          <p:nvPr/>
        </p:nvSpPr>
        <p:spPr bwMode="auto">
          <a:xfrm flipV="1">
            <a:off x="4999038" y="5403850"/>
            <a:ext cx="0" cy="12065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9245" name="Line 29">
            <a:extLst>
              <a:ext uri="{FF2B5EF4-FFF2-40B4-BE49-F238E27FC236}">
                <a16:creationId xmlns:a16="http://schemas.microsoft.com/office/drawing/2014/main" id="{BDD84EC9-CF2A-15B8-67E2-77AE43A762E2}"/>
              </a:ext>
            </a:extLst>
          </p:cNvPr>
          <p:cNvSpPr>
            <a:spLocks noChangeShapeType="1"/>
          </p:cNvSpPr>
          <p:nvPr/>
        </p:nvSpPr>
        <p:spPr bwMode="auto">
          <a:xfrm flipV="1">
            <a:off x="5791200" y="5403850"/>
            <a:ext cx="0" cy="12065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9246" name="Line 30">
            <a:extLst>
              <a:ext uri="{FF2B5EF4-FFF2-40B4-BE49-F238E27FC236}">
                <a16:creationId xmlns:a16="http://schemas.microsoft.com/office/drawing/2014/main" id="{6BB58AD5-85A7-AC58-810B-C85F5C579709}"/>
              </a:ext>
            </a:extLst>
          </p:cNvPr>
          <p:cNvSpPr>
            <a:spLocks noChangeShapeType="1"/>
          </p:cNvSpPr>
          <p:nvPr/>
        </p:nvSpPr>
        <p:spPr bwMode="auto">
          <a:xfrm flipV="1">
            <a:off x="6707188" y="5403850"/>
            <a:ext cx="0" cy="12065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9247" name="Line 31">
            <a:extLst>
              <a:ext uri="{FF2B5EF4-FFF2-40B4-BE49-F238E27FC236}">
                <a16:creationId xmlns:a16="http://schemas.microsoft.com/office/drawing/2014/main" id="{2D9DF6A4-0BC2-384A-7369-22F8E3A66FAC}"/>
              </a:ext>
            </a:extLst>
          </p:cNvPr>
          <p:cNvSpPr>
            <a:spLocks noChangeShapeType="1"/>
          </p:cNvSpPr>
          <p:nvPr/>
        </p:nvSpPr>
        <p:spPr bwMode="auto">
          <a:xfrm flipV="1">
            <a:off x="7351713" y="5403850"/>
            <a:ext cx="0" cy="12065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9248" name="Line 32">
            <a:extLst>
              <a:ext uri="{FF2B5EF4-FFF2-40B4-BE49-F238E27FC236}">
                <a16:creationId xmlns:a16="http://schemas.microsoft.com/office/drawing/2014/main" id="{F17FEF39-6677-F57A-AD6E-9D86DD29743E}"/>
              </a:ext>
            </a:extLst>
          </p:cNvPr>
          <p:cNvSpPr>
            <a:spLocks noChangeShapeType="1"/>
          </p:cNvSpPr>
          <p:nvPr/>
        </p:nvSpPr>
        <p:spPr bwMode="auto">
          <a:xfrm flipV="1">
            <a:off x="8197850" y="5403850"/>
            <a:ext cx="0" cy="12065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9249" name="Freeform 33">
            <a:extLst>
              <a:ext uri="{FF2B5EF4-FFF2-40B4-BE49-F238E27FC236}">
                <a16:creationId xmlns:a16="http://schemas.microsoft.com/office/drawing/2014/main" id="{D69CFFC5-FCBB-7422-80D6-57B6A6058D30}"/>
              </a:ext>
            </a:extLst>
          </p:cNvPr>
          <p:cNvSpPr>
            <a:spLocks/>
          </p:cNvSpPr>
          <p:nvPr/>
        </p:nvSpPr>
        <p:spPr bwMode="auto">
          <a:xfrm>
            <a:off x="2790826" y="1830388"/>
            <a:ext cx="5751513" cy="3638550"/>
          </a:xfrm>
          <a:custGeom>
            <a:avLst/>
            <a:gdLst>
              <a:gd name="T0" fmla="*/ 0 w 3260"/>
              <a:gd name="T1" fmla="*/ 0 h 1834"/>
              <a:gd name="T2" fmla="*/ 3259 w 3260"/>
              <a:gd name="T3" fmla="*/ 0 h 1834"/>
              <a:gd name="T4" fmla="*/ 3259 w 3260"/>
              <a:gd name="T5" fmla="*/ 1833 h 1834"/>
            </a:gdLst>
            <a:ahLst/>
            <a:cxnLst>
              <a:cxn ang="0">
                <a:pos x="T0" y="T1"/>
              </a:cxn>
              <a:cxn ang="0">
                <a:pos x="T2" y="T3"/>
              </a:cxn>
              <a:cxn ang="0">
                <a:pos x="T4" y="T5"/>
              </a:cxn>
            </a:cxnLst>
            <a:rect l="0" t="0" r="r" b="b"/>
            <a:pathLst>
              <a:path w="3260" h="1834">
                <a:moveTo>
                  <a:pt x="0" y="0"/>
                </a:moveTo>
                <a:lnTo>
                  <a:pt x="3259" y="0"/>
                </a:lnTo>
                <a:lnTo>
                  <a:pt x="3259" y="183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9250" name="Line 34">
            <a:extLst>
              <a:ext uri="{FF2B5EF4-FFF2-40B4-BE49-F238E27FC236}">
                <a16:creationId xmlns:a16="http://schemas.microsoft.com/office/drawing/2014/main" id="{A8074052-C40F-1F65-B94B-112B98DC1301}"/>
              </a:ext>
            </a:extLst>
          </p:cNvPr>
          <p:cNvSpPr>
            <a:spLocks noChangeShapeType="1"/>
          </p:cNvSpPr>
          <p:nvPr/>
        </p:nvSpPr>
        <p:spPr bwMode="auto">
          <a:xfrm flipV="1">
            <a:off x="2806700" y="1784350"/>
            <a:ext cx="5386388" cy="3702050"/>
          </a:xfrm>
          <a:prstGeom prst="line">
            <a:avLst/>
          </a:prstGeom>
          <a:noFill/>
          <a:ln w="50800">
            <a:solidFill>
              <a:srgbClr val="EF91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9251" name="Arc 35">
            <a:extLst>
              <a:ext uri="{FF2B5EF4-FFF2-40B4-BE49-F238E27FC236}">
                <a16:creationId xmlns:a16="http://schemas.microsoft.com/office/drawing/2014/main" id="{6D60300D-270A-1C45-41B1-C90061349B6C}"/>
              </a:ext>
            </a:extLst>
          </p:cNvPr>
          <p:cNvSpPr>
            <a:spLocks/>
          </p:cNvSpPr>
          <p:nvPr/>
        </p:nvSpPr>
        <p:spPr bwMode="auto">
          <a:xfrm>
            <a:off x="4124326" y="4595814"/>
            <a:ext cx="644525" cy="331787"/>
          </a:xfrm>
          <a:custGeom>
            <a:avLst/>
            <a:gdLst>
              <a:gd name="G0" fmla="+- 21600 0 0"/>
              <a:gd name="G1" fmla="+- 131 0 0"/>
              <a:gd name="G2" fmla="+- 21600 0 0"/>
              <a:gd name="T0" fmla="*/ 21600 w 21600"/>
              <a:gd name="T1" fmla="*/ 21731 h 21731"/>
              <a:gd name="T2" fmla="*/ 0 w 21600"/>
              <a:gd name="T3" fmla="*/ 0 h 21731"/>
              <a:gd name="T4" fmla="*/ 21600 w 21600"/>
              <a:gd name="T5" fmla="*/ 131 h 21731"/>
            </a:gdLst>
            <a:ahLst/>
            <a:cxnLst>
              <a:cxn ang="0">
                <a:pos x="T0" y="T1"/>
              </a:cxn>
              <a:cxn ang="0">
                <a:pos x="T2" y="T3"/>
              </a:cxn>
              <a:cxn ang="0">
                <a:pos x="T4" y="T5"/>
              </a:cxn>
            </a:cxnLst>
            <a:rect l="0" t="0" r="r" b="b"/>
            <a:pathLst>
              <a:path w="21600" h="21731" fill="none" extrusionOk="0">
                <a:moveTo>
                  <a:pt x="21600" y="21730"/>
                </a:moveTo>
                <a:cubicBezTo>
                  <a:pt x="9670" y="21731"/>
                  <a:pt x="0" y="12060"/>
                  <a:pt x="0" y="131"/>
                </a:cubicBezTo>
                <a:cubicBezTo>
                  <a:pt x="0" y="87"/>
                  <a:pt x="0" y="43"/>
                  <a:pt x="0" y="0"/>
                </a:cubicBezTo>
              </a:path>
              <a:path w="21600" h="21731" stroke="0" extrusionOk="0">
                <a:moveTo>
                  <a:pt x="21600" y="21730"/>
                </a:moveTo>
                <a:cubicBezTo>
                  <a:pt x="9670" y="21731"/>
                  <a:pt x="0" y="12060"/>
                  <a:pt x="0" y="131"/>
                </a:cubicBezTo>
                <a:cubicBezTo>
                  <a:pt x="0" y="87"/>
                  <a:pt x="0" y="43"/>
                  <a:pt x="0" y="0"/>
                </a:cubicBezTo>
                <a:lnTo>
                  <a:pt x="21600" y="131"/>
                </a:lnTo>
                <a:close/>
              </a:path>
            </a:pathLst>
          </a:custGeom>
          <a:noFill/>
          <a:ln w="12700" cap="rnd">
            <a:solidFill>
              <a:schemeClr val="tx1"/>
            </a:solidFill>
            <a:round/>
            <a:headEnd/>
            <a:tailEnd type="triangle" w="med" len="me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9252" name="Rectangle 36">
            <a:extLst>
              <a:ext uri="{FF2B5EF4-FFF2-40B4-BE49-F238E27FC236}">
                <a16:creationId xmlns:a16="http://schemas.microsoft.com/office/drawing/2014/main" id="{7D74677D-AB61-E3D2-4811-63A520CB6452}"/>
              </a:ext>
            </a:extLst>
          </p:cNvPr>
          <p:cNvSpPr>
            <a:spLocks noChangeArrowheads="1"/>
          </p:cNvSpPr>
          <p:nvPr/>
        </p:nvSpPr>
        <p:spPr bwMode="auto">
          <a:xfrm>
            <a:off x="4751388" y="4613276"/>
            <a:ext cx="3081496" cy="374241"/>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6303" tIns="48151" rIns="96303" bIns="48151">
            <a:spAutoFit/>
          </a:bodyPr>
          <a:lstStyle>
            <a:lvl1pPr defTabSz="958850">
              <a:defRPr sz="2400">
                <a:latin typeface="Times New Roman" panose="02020603050405020304" pitchFamily="18" charset="0"/>
              </a:defRPr>
            </a:lvl1pPr>
            <a:lvl2pPr marL="479425" defTabSz="958850">
              <a:defRPr sz="2400">
                <a:latin typeface="Times New Roman" panose="02020603050405020304" pitchFamily="18" charset="0"/>
              </a:defRPr>
            </a:lvl2pPr>
            <a:lvl3pPr marL="958850" defTabSz="958850">
              <a:defRPr sz="2400">
                <a:latin typeface="Times New Roman" panose="02020603050405020304" pitchFamily="18" charset="0"/>
              </a:defRPr>
            </a:lvl3pPr>
            <a:lvl4pPr marL="1441450" defTabSz="958850">
              <a:defRPr sz="2400">
                <a:latin typeface="Times New Roman" panose="02020603050405020304" pitchFamily="18" charset="0"/>
              </a:defRPr>
            </a:lvl4pPr>
            <a:lvl5pPr marL="1920875" defTabSz="958850">
              <a:defRPr sz="2400">
                <a:latin typeface="Times New Roman" panose="02020603050405020304" pitchFamily="18" charset="0"/>
              </a:defRPr>
            </a:lvl5pPr>
            <a:lvl6pPr marL="2378075" defTabSz="958850" eaLnBrk="0" fontAlgn="base" hangingPunct="0">
              <a:spcBef>
                <a:spcPct val="0"/>
              </a:spcBef>
              <a:spcAft>
                <a:spcPct val="0"/>
              </a:spcAft>
              <a:defRPr sz="2400">
                <a:latin typeface="Times New Roman" panose="02020603050405020304" pitchFamily="18" charset="0"/>
              </a:defRPr>
            </a:lvl6pPr>
            <a:lvl7pPr marL="2835275" defTabSz="958850" eaLnBrk="0" fontAlgn="base" hangingPunct="0">
              <a:spcBef>
                <a:spcPct val="0"/>
              </a:spcBef>
              <a:spcAft>
                <a:spcPct val="0"/>
              </a:spcAft>
              <a:defRPr sz="2400">
                <a:latin typeface="Times New Roman" panose="02020603050405020304" pitchFamily="18" charset="0"/>
              </a:defRPr>
            </a:lvl7pPr>
            <a:lvl8pPr marL="3292475" defTabSz="958850" eaLnBrk="0" fontAlgn="base" hangingPunct="0">
              <a:spcBef>
                <a:spcPct val="0"/>
              </a:spcBef>
              <a:spcAft>
                <a:spcPct val="0"/>
              </a:spcAft>
              <a:defRPr sz="2400">
                <a:latin typeface="Times New Roman" panose="02020603050405020304" pitchFamily="18" charset="0"/>
              </a:defRPr>
            </a:lvl8pPr>
            <a:lvl9pPr marL="3749675" defTabSz="958850" eaLnBrk="0" fontAlgn="base" hangingPunct="0">
              <a:spcBef>
                <a:spcPct val="0"/>
              </a:spcBef>
              <a:spcAft>
                <a:spcPct val="0"/>
              </a:spcAft>
              <a:defRPr sz="2400">
                <a:latin typeface="Times New Roman" panose="02020603050405020304" pitchFamily="18" charset="0"/>
              </a:defRPr>
            </a:lvl9pPr>
          </a:lstStyle>
          <a:p>
            <a:r>
              <a:rPr lang="en-US" altLang="pl-PL" sz="2000" i="1" dirty="0">
                <a:latin typeface="+mn-lt"/>
              </a:rPr>
              <a:t>maximum density line</a:t>
            </a:r>
          </a:p>
        </p:txBody>
      </p:sp>
      <p:sp>
        <p:nvSpPr>
          <p:cNvPr id="9253" name="Rectangle 37">
            <a:extLst>
              <a:ext uri="{FF2B5EF4-FFF2-40B4-BE49-F238E27FC236}">
                <a16:creationId xmlns:a16="http://schemas.microsoft.com/office/drawing/2014/main" id="{86E77250-D564-ADD8-0245-345AF4E60692}"/>
              </a:ext>
            </a:extLst>
          </p:cNvPr>
          <p:cNvSpPr>
            <a:spLocks noChangeArrowheads="1"/>
          </p:cNvSpPr>
          <p:nvPr/>
        </p:nvSpPr>
        <p:spPr bwMode="auto">
          <a:xfrm>
            <a:off x="1700213" y="1128714"/>
            <a:ext cx="2047558" cy="346541"/>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6303" tIns="48151" rIns="96303" bIns="48151">
            <a:spAutoFit/>
          </a:bodyPr>
          <a:lstStyle>
            <a:lvl1pPr defTabSz="958850">
              <a:defRPr sz="2400">
                <a:latin typeface="Times New Roman" panose="02020603050405020304" pitchFamily="18" charset="0"/>
              </a:defRPr>
            </a:lvl1pPr>
            <a:lvl2pPr marL="479425" defTabSz="958850">
              <a:defRPr sz="2400">
                <a:latin typeface="Times New Roman" panose="02020603050405020304" pitchFamily="18" charset="0"/>
              </a:defRPr>
            </a:lvl2pPr>
            <a:lvl3pPr marL="958850" defTabSz="958850">
              <a:defRPr sz="2400">
                <a:latin typeface="Times New Roman" panose="02020603050405020304" pitchFamily="18" charset="0"/>
              </a:defRPr>
            </a:lvl3pPr>
            <a:lvl4pPr marL="1441450" defTabSz="958850">
              <a:defRPr sz="2400">
                <a:latin typeface="Times New Roman" panose="02020603050405020304" pitchFamily="18" charset="0"/>
              </a:defRPr>
            </a:lvl4pPr>
            <a:lvl5pPr marL="1920875" defTabSz="958850">
              <a:defRPr sz="2400">
                <a:latin typeface="Times New Roman" panose="02020603050405020304" pitchFamily="18" charset="0"/>
              </a:defRPr>
            </a:lvl5pPr>
            <a:lvl6pPr marL="2378075" defTabSz="958850" eaLnBrk="0" fontAlgn="base" hangingPunct="0">
              <a:spcBef>
                <a:spcPct val="0"/>
              </a:spcBef>
              <a:spcAft>
                <a:spcPct val="0"/>
              </a:spcAft>
              <a:defRPr sz="2400">
                <a:latin typeface="Times New Roman" panose="02020603050405020304" pitchFamily="18" charset="0"/>
              </a:defRPr>
            </a:lvl6pPr>
            <a:lvl7pPr marL="2835275" defTabSz="958850" eaLnBrk="0" fontAlgn="base" hangingPunct="0">
              <a:spcBef>
                <a:spcPct val="0"/>
              </a:spcBef>
              <a:spcAft>
                <a:spcPct val="0"/>
              </a:spcAft>
              <a:defRPr sz="2400">
                <a:latin typeface="Times New Roman" panose="02020603050405020304" pitchFamily="18" charset="0"/>
              </a:defRPr>
            </a:lvl7pPr>
            <a:lvl8pPr marL="3292475" defTabSz="958850" eaLnBrk="0" fontAlgn="base" hangingPunct="0">
              <a:spcBef>
                <a:spcPct val="0"/>
              </a:spcBef>
              <a:spcAft>
                <a:spcPct val="0"/>
              </a:spcAft>
              <a:defRPr sz="2400">
                <a:latin typeface="Times New Roman" panose="02020603050405020304" pitchFamily="18" charset="0"/>
              </a:defRPr>
            </a:lvl8pPr>
            <a:lvl9pPr marL="3749675" defTabSz="958850" eaLnBrk="0" fontAlgn="base" hangingPunct="0">
              <a:spcBef>
                <a:spcPct val="0"/>
              </a:spcBef>
              <a:spcAft>
                <a:spcPct val="0"/>
              </a:spcAft>
              <a:defRPr sz="2400">
                <a:latin typeface="Times New Roman" panose="02020603050405020304" pitchFamily="18" charset="0"/>
              </a:defRPr>
            </a:lvl9pPr>
          </a:lstStyle>
          <a:p>
            <a:r>
              <a:rPr lang="en-US" altLang="pl-PL" sz="1800" b="1" dirty="0">
                <a:latin typeface="+mn-lt"/>
              </a:rPr>
              <a:t>Percent Passing</a:t>
            </a:r>
          </a:p>
        </p:txBody>
      </p:sp>
      <p:sp>
        <p:nvSpPr>
          <p:cNvPr id="9254" name="Rectangle 38">
            <a:extLst>
              <a:ext uri="{FF2B5EF4-FFF2-40B4-BE49-F238E27FC236}">
                <a16:creationId xmlns:a16="http://schemas.microsoft.com/office/drawing/2014/main" id="{3515C40F-5B9B-9068-2DAA-49A679782069}"/>
              </a:ext>
            </a:extLst>
          </p:cNvPr>
          <p:cNvSpPr>
            <a:spLocks noChangeArrowheads="1"/>
          </p:cNvSpPr>
          <p:nvPr/>
        </p:nvSpPr>
        <p:spPr bwMode="auto">
          <a:xfrm>
            <a:off x="7797247" y="2830514"/>
            <a:ext cx="772636" cy="953673"/>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05563" tIns="51855" rIns="105563" bIns="51855">
            <a:spAutoFit/>
          </a:bodyPr>
          <a:lstStyle>
            <a:lvl1pPr defTabSz="1066800">
              <a:defRPr sz="2400">
                <a:latin typeface="Times New Roman" panose="02020603050405020304" pitchFamily="18" charset="0"/>
              </a:defRPr>
            </a:lvl1pPr>
            <a:lvl2pPr marL="533400" defTabSz="1066800">
              <a:defRPr sz="2400">
                <a:latin typeface="Times New Roman" panose="02020603050405020304" pitchFamily="18" charset="0"/>
              </a:defRPr>
            </a:lvl2pPr>
            <a:lvl3pPr marL="1066800" defTabSz="1066800">
              <a:defRPr sz="2400">
                <a:latin typeface="Times New Roman" panose="02020603050405020304" pitchFamily="18" charset="0"/>
              </a:defRPr>
            </a:lvl3pPr>
            <a:lvl4pPr marL="1600200" defTabSz="1066800">
              <a:defRPr sz="2400">
                <a:latin typeface="Times New Roman" panose="02020603050405020304" pitchFamily="18" charset="0"/>
              </a:defRPr>
            </a:lvl4pPr>
            <a:lvl5pPr marL="2133600" defTabSz="1066800">
              <a:defRPr sz="2400">
                <a:latin typeface="Times New Roman" panose="02020603050405020304" pitchFamily="18" charset="0"/>
              </a:defRPr>
            </a:lvl5pPr>
            <a:lvl6pPr marL="2590800" defTabSz="1066800" eaLnBrk="0" fontAlgn="base" hangingPunct="0">
              <a:spcBef>
                <a:spcPct val="0"/>
              </a:spcBef>
              <a:spcAft>
                <a:spcPct val="0"/>
              </a:spcAft>
              <a:defRPr sz="2400">
                <a:latin typeface="Times New Roman" panose="02020603050405020304" pitchFamily="18" charset="0"/>
              </a:defRPr>
            </a:lvl6pPr>
            <a:lvl7pPr marL="3048000" defTabSz="1066800" eaLnBrk="0" fontAlgn="base" hangingPunct="0">
              <a:spcBef>
                <a:spcPct val="0"/>
              </a:spcBef>
              <a:spcAft>
                <a:spcPct val="0"/>
              </a:spcAft>
              <a:defRPr sz="2400">
                <a:latin typeface="Times New Roman" panose="02020603050405020304" pitchFamily="18" charset="0"/>
              </a:defRPr>
            </a:lvl7pPr>
            <a:lvl8pPr marL="3505200" defTabSz="1066800" eaLnBrk="0" fontAlgn="base" hangingPunct="0">
              <a:spcBef>
                <a:spcPct val="0"/>
              </a:spcBef>
              <a:spcAft>
                <a:spcPct val="0"/>
              </a:spcAft>
              <a:defRPr sz="2400">
                <a:latin typeface="Times New Roman" panose="02020603050405020304" pitchFamily="18" charset="0"/>
              </a:defRPr>
            </a:lvl8pPr>
            <a:lvl9pPr marL="3962400" defTabSz="1066800" eaLnBrk="0" fontAlgn="base" hangingPunct="0">
              <a:spcBef>
                <a:spcPct val="0"/>
              </a:spcBef>
              <a:spcAft>
                <a:spcPct val="0"/>
              </a:spcAft>
              <a:defRPr sz="2400">
                <a:latin typeface="Times New Roman" panose="02020603050405020304" pitchFamily="18" charset="0"/>
              </a:defRPr>
            </a:lvl9pPr>
          </a:lstStyle>
          <a:p>
            <a:pPr algn="ctr"/>
            <a:r>
              <a:rPr lang="en-US" altLang="pl-PL" sz="2000">
                <a:latin typeface="+mn-lt"/>
              </a:rPr>
              <a:t>max</a:t>
            </a:r>
          </a:p>
          <a:p>
            <a:pPr algn="ctr"/>
            <a:r>
              <a:rPr lang="en-US" altLang="pl-PL" sz="2000">
                <a:latin typeface="+mn-lt"/>
              </a:rPr>
              <a:t>size</a:t>
            </a:r>
          </a:p>
        </p:txBody>
      </p:sp>
      <p:sp>
        <p:nvSpPr>
          <p:cNvPr id="9255" name="Line 39">
            <a:extLst>
              <a:ext uri="{FF2B5EF4-FFF2-40B4-BE49-F238E27FC236}">
                <a16:creationId xmlns:a16="http://schemas.microsoft.com/office/drawing/2014/main" id="{A22186BD-7CE7-02EE-BDAF-1E6CA1EE4E66}"/>
              </a:ext>
            </a:extLst>
          </p:cNvPr>
          <p:cNvSpPr>
            <a:spLocks noChangeShapeType="1"/>
          </p:cNvSpPr>
          <p:nvPr/>
        </p:nvSpPr>
        <p:spPr bwMode="auto">
          <a:xfrm flipV="1">
            <a:off x="8181975" y="1909764"/>
            <a:ext cx="0" cy="985837"/>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Tree>
    <p:extLst>
      <p:ext uri="{BB962C8B-B14F-4D97-AF65-F5344CB8AC3E}">
        <p14:creationId xmlns:p14="http://schemas.microsoft.com/office/powerpoint/2010/main" val="1098276662"/>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1026">
            <a:extLst>
              <a:ext uri="{FF2B5EF4-FFF2-40B4-BE49-F238E27FC236}">
                <a16:creationId xmlns:a16="http://schemas.microsoft.com/office/drawing/2014/main" id="{F58D25A6-F4A8-9800-49E2-196F01AC29D9}"/>
              </a:ext>
            </a:extLst>
          </p:cNvPr>
          <p:cNvSpPr>
            <a:spLocks noGrp="1" noChangeArrowheads="1"/>
          </p:cNvSpPr>
          <p:nvPr>
            <p:ph type="title"/>
          </p:nvPr>
        </p:nvSpPr>
        <p:spPr>
          <a:noFill/>
          <a:ln/>
          <a:extLst>
            <a:ext uri="{91240B29-F687-4F45-9708-019B960494DF}">
              <a14:hiddenLine xmlns:a14="http://schemas.microsoft.com/office/drawing/2010/main" w="12700">
                <a:solidFill>
                  <a:schemeClr val="tx1"/>
                </a:solidFill>
                <a:miter lim="800000"/>
                <a:headEnd/>
                <a:tailEnd/>
              </a14:hiddenLine>
            </a:ext>
          </a:extLst>
        </p:spPr>
        <p:txBody>
          <a:bodyPr lIns="85191" tIns="42595" rIns="85191" bIns="42595">
            <a:normAutofit/>
          </a:bodyPr>
          <a:lstStyle/>
          <a:p>
            <a:r>
              <a:rPr lang="en-GB" sz="3200" dirty="0">
                <a:latin typeface="Montserrat Regular"/>
              </a:rPr>
              <a:t>Aggregate Size Definitions</a:t>
            </a:r>
          </a:p>
        </p:txBody>
      </p:sp>
      <p:sp>
        <p:nvSpPr>
          <p:cNvPr id="10243" name="Rectangle 1027">
            <a:extLst>
              <a:ext uri="{FF2B5EF4-FFF2-40B4-BE49-F238E27FC236}">
                <a16:creationId xmlns:a16="http://schemas.microsoft.com/office/drawing/2014/main" id="{E3F1200B-6085-F913-0ADC-52180FC3C9BA}"/>
              </a:ext>
            </a:extLst>
          </p:cNvPr>
          <p:cNvSpPr>
            <a:spLocks noGrp="1" noChangeArrowheads="1"/>
          </p:cNvSpPr>
          <p:nvPr>
            <p:ph type="body" sz="quarter" idx="11"/>
          </p:nvPr>
        </p:nvSpPr>
        <p:spPr>
          <a:noFill/>
          <a:ln/>
          <a:extLst>
            <a:ext uri="{91240B29-F687-4F45-9708-019B960494DF}">
              <a14:hiddenLine xmlns:a14="http://schemas.microsoft.com/office/drawing/2010/main" w="12700">
                <a:solidFill>
                  <a:schemeClr val="tx1"/>
                </a:solidFill>
                <a:miter lim="800000"/>
                <a:headEnd/>
                <a:tailEnd/>
              </a14:hiddenLine>
            </a:ext>
          </a:extLst>
        </p:spPr>
        <p:txBody>
          <a:bodyPr lIns="85191" tIns="42595" rIns="85191" bIns="42595">
            <a:normAutofit/>
          </a:bodyPr>
          <a:lstStyle/>
          <a:p>
            <a:pPr marL="228600" indent="-228600">
              <a:buClr>
                <a:srgbClr val="F26211"/>
              </a:buClr>
              <a:buChar char="•"/>
            </a:pPr>
            <a:r>
              <a:rPr lang="en-GB" sz="2400" i="1" dirty="0"/>
              <a:t>Nominal Maximum </a:t>
            </a:r>
            <a:r>
              <a:rPr lang="en-GB" sz="2400" dirty="0"/>
              <a:t>Aggregate Size</a:t>
            </a:r>
          </a:p>
          <a:p>
            <a:pPr marL="457200" lvl="1" indent="-228600">
              <a:buClr>
                <a:srgbClr val="F26211"/>
              </a:buClr>
              <a:buChar char="–"/>
            </a:pPr>
            <a:r>
              <a:rPr lang="en-GB" sz="2200" dirty="0"/>
              <a:t>one size larger than the first sieve to retain more than 10%</a:t>
            </a:r>
          </a:p>
          <a:p>
            <a:pPr marL="228600" indent="-228600">
              <a:buClr>
                <a:srgbClr val="F26211"/>
              </a:buClr>
              <a:buChar char="•"/>
            </a:pPr>
            <a:r>
              <a:rPr lang="en-GB" sz="2400" i="1" dirty="0"/>
              <a:t>Maximum</a:t>
            </a:r>
            <a:r>
              <a:rPr lang="en-GB" sz="2400" dirty="0"/>
              <a:t> Aggregate Size</a:t>
            </a:r>
          </a:p>
          <a:p>
            <a:pPr marL="457200" lvl="1" indent="-228600">
              <a:buClr>
                <a:srgbClr val="F26211"/>
              </a:buClr>
              <a:buChar char="–"/>
            </a:pPr>
            <a:r>
              <a:rPr lang="en-GB" sz="2200" dirty="0"/>
              <a:t>one size larger than nominal maximum size</a:t>
            </a:r>
          </a:p>
        </p:txBody>
      </p:sp>
      <p:grpSp>
        <p:nvGrpSpPr>
          <p:cNvPr id="10244" name="Group 1028">
            <a:extLst>
              <a:ext uri="{FF2B5EF4-FFF2-40B4-BE49-F238E27FC236}">
                <a16:creationId xmlns:a16="http://schemas.microsoft.com/office/drawing/2014/main" id="{11E1FE55-D1F5-C5A9-1DE0-63A811F439D0}"/>
              </a:ext>
            </a:extLst>
          </p:cNvPr>
          <p:cNvGrpSpPr>
            <a:grpSpLocks/>
          </p:cNvGrpSpPr>
          <p:nvPr/>
        </p:nvGrpSpPr>
        <p:grpSpPr bwMode="auto">
          <a:xfrm>
            <a:off x="942043" y="1026286"/>
            <a:ext cx="820554" cy="5743895"/>
            <a:chOff x="232" y="407"/>
            <a:chExt cx="465" cy="2895"/>
          </a:xfrm>
        </p:grpSpPr>
        <p:sp>
          <p:nvSpPr>
            <p:cNvPr id="10245" name="Rectangle 1029">
              <a:extLst>
                <a:ext uri="{FF2B5EF4-FFF2-40B4-BE49-F238E27FC236}">
                  <a16:creationId xmlns:a16="http://schemas.microsoft.com/office/drawing/2014/main" id="{ADEC601D-C047-49D6-847D-256FE2D75140}"/>
                </a:ext>
              </a:extLst>
            </p:cNvPr>
            <p:cNvSpPr>
              <a:spLocks noChangeArrowheads="1"/>
            </p:cNvSpPr>
            <p:nvPr/>
          </p:nvSpPr>
          <p:spPr bwMode="auto">
            <a:xfrm>
              <a:off x="232" y="407"/>
              <a:ext cx="121" cy="220"/>
            </a:xfrm>
            <a:prstGeom prst="rect">
              <a:avLst/>
            </a:prstGeom>
            <a:solidFill>
              <a:srgbClr val="676767"/>
            </a:solidFill>
            <a:ln w="12700">
              <a:solidFill>
                <a:srgbClr val="EF91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05563" tIns="51855" rIns="105563" bIns="51855">
              <a:spAutoFit/>
            </a:bodyPr>
            <a:lstStyle/>
            <a:p>
              <a:pPr>
                <a:spcBef>
                  <a:spcPts val="1000"/>
                </a:spcBef>
              </a:pPr>
              <a:endParaRPr lang="pl-PL"/>
            </a:p>
          </p:txBody>
        </p:sp>
        <p:sp>
          <p:nvSpPr>
            <p:cNvPr id="10246" name="Rectangle 1030">
              <a:extLst>
                <a:ext uri="{FF2B5EF4-FFF2-40B4-BE49-F238E27FC236}">
                  <a16:creationId xmlns:a16="http://schemas.microsoft.com/office/drawing/2014/main" id="{307E081E-B9A4-6D30-C3B7-BF38AE6122FD}"/>
                </a:ext>
              </a:extLst>
            </p:cNvPr>
            <p:cNvSpPr>
              <a:spLocks noChangeArrowheads="1"/>
            </p:cNvSpPr>
            <p:nvPr/>
          </p:nvSpPr>
          <p:spPr bwMode="auto">
            <a:xfrm>
              <a:off x="238" y="453"/>
              <a:ext cx="459" cy="2849"/>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05563" tIns="51855" rIns="105563" bIns="51855">
              <a:spAutoFit/>
            </a:bodyPr>
            <a:lstStyle>
              <a:lvl1pPr defTabSz="1066800">
                <a:defRPr sz="2400">
                  <a:latin typeface="Times New Roman" panose="02020603050405020304" pitchFamily="18" charset="0"/>
                </a:defRPr>
              </a:lvl1pPr>
              <a:lvl2pPr marL="533400" defTabSz="1066800">
                <a:defRPr sz="2400">
                  <a:latin typeface="Times New Roman" panose="02020603050405020304" pitchFamily="18" charset="0"/>
                </a:defRPr>
              </a:lvl2pPr>
              <a:lvl3pPr marL="1066800" defTabSz="1066800">
                <a:defRPr sz="2400">
                  <a:latin typeface="Times New Roman" panose="02020603050405020304" pitchFamily="18" charset="0"/>
                </a:defRPr>
              </a:lvl3pPr>
              <a:lvl4pPr marL="1600200" defTabSz="1066800">
                <a:defRPr sz="2400">
                  <a:latin typeface="Times New Roman" panose="02020603050405020304" pitchFamily="18" charset="0"/>
                </a:defRPr>
              </a:lvl4pPr>
              <a:lvl5pPr marL="2133600" defTabSz="1066800">
                <a:defRPr sz="2400">
                  <a:latin typeface="Times New Roman" panose="02020603050405020304" pitchFamily="18" charset="0"/>
                </a:defRPr>
              </a:lvl5pPr>
              <a:lvl6pPr marL="2590800" defTabSz="1066800" eaLnBrk="0" fontAlgn="base" hangingPunct="0">
                <a:spcBef>
                  <a:spcPct val="0"/>
                </a:spcBef>
                <a:spcAft>
                  <a:spcPct val="0"/>
                </a:spcAft>
                <a:defRPr sz="2400">
                  <a:latin typeface="Times New Roman" panose="02020603050405020304" pitchFamily="18" charset="0"/>
                </a:defRPr>
              </a:lvl6pPr>
              <a:lvl7pPr marL="3048000" defTabSz="1066800" eaLnBrk="0" fontAlgn="base" hangingPunct="0">
                <a:spcBef>
                  <a:spcPct val="0"/>
                </a:spcBef>
                <a:spcAft>
                  <a:spcPct val="0"/>
                </a:spcAft>
                <a:defRPr sz="2400">
                  <a:latin typeface="Times New Roman" panose="02020603050405020304" pitchFamily="18" charset="0"/>
                </a:defRPr>
              </a:lvl7pPr>
              <a:lvl8pPr marL="3505200" defTabSz="1066800" eaLnBrk="0" fontAlgn="base" hangingPunct="0">
                <a:spcBef>
                  <a:spcPct val="0"/>
                </a:spcBef>
                <a:spcAft>
                  <a:spcPct val="0"/>
                </a:spcAft>
                <a:defRPr sz="2400">
                  <a:latin typeface="Times New Roman" panose="02020603050405020304" pitchFamily="18" charset="0"/>
                </a:defRPr>
              </a:lvl8pPr>
              <a:lvl9pPr marL="3962400" defTabSz="1066800" eaLnBrk="0" fontAlgn="base" hangingPunct="0">
                <a:spcBef>
                  <a:spcPct val="0"/>
                </a:spcBef>
                <a:spcAft>
                  <a:spcPct val="0"/>
                </a:spcAft>
                <a:defRPr sz="2400">
                  <a:latin typeface="Times New Roman" panose="02020603050405020304" pitchFamily="18" charset="0"/>
                </a:defRPr>
              </a:lvl9pPr>
            </a:lstStyle>
            <a:p>
              <a:pPr algn="ctr">
                <a:spcBef>
                  <a:spcPts val="1000"/>
                </a:spcBef>
              </a:pPr>
              <a:r>
                <a:rPr lang="en-US" altLang="pl-PL" sz="2800" b="1" dirty="0">
                  <a:effectLst>
                    <a:outerShdw blurRad="38100" dist="38100" dir="2700000" algn="tl">
                      <a:srgbClr val="000000"/>
                    </a:outerShdw>
                  </a:effectLst>
                  <a:latin typeface="+mn-lt"/>
                </a:rPr>
                <a:t>100</a:t>
              </a:r>
            </a:p>
            <a:p>
              <a:pPr algn="ctr">
                <a:spcBef>
                  <a:spcPts val="1000"/>
                </a:spcBef>
              </a:pPr>
              <a:r>
                <a:rPr lang="en-US" altLang="pl-PL" sz="2800" b="1" dirty="0">
                  <a:effectLst>
                    <a:outerShdw blurRad="38100" dist="38100" dir="2700000" algn="tl">
                      <a:srgbClr val="000000"/>
                    </a:outerShdw>
                  </a:effectLst>
                  <a:latin typeface="+mn-lt"/>
                </a:rPr>
                <a:t>100</a:t>
              </a:r>
            </a:p>
            <a:p>
              <a:pPr algn="ctr">
                <a:spcBef>
                  <a:spcPts val="1000"/>
                </a:spcBef>
              </a:pPr>
              <a:r>
                <a:rPr lang="en-US" altLang="pl-PL" sz="2800" b="1" dirty="0">
                  <a:effectLst>
                    <a:outerShdw blurRad="38100" dist="38100" dir="2700000" algn="tl">
                      <a:srgbClr val="000000"/>
                    </a:outerShdw>
                  </a:effectLst>
                  <a:latin typeface="+mn-lt"/>
                </a:rPr>
                <a:t>90</a:t>
              </a:r>
            </a:p>
            <a:p>
              <a:pPr algn="ctr">
                <a:spcBef>
                  <a:spcPts val="1000"/>
                </a:spcBef>
              </a:pPr>
              <a:r>
                <a:rPr lang="en-US" altLang="pl-PL" sz="2800" b="1" dirty="0">
                  <a:effectLst>
                    <a:outerShdw blurRad="38100" dist="38100" dir="2700000" algn="tl">
                      <a:srgbClr val="000000"/>
                    </a:outerShdw>
                  </a:effectLst>
                  <a:latin typeface="+mn-lt"/>
                </a:rPr>
                <a:t>72</a:t>
              </a:r>
            </a:p>
            <a:p>
              <a:pPr algn="ctr">
                <a:spcBef>
                  <a:spcPts val="1000"/>
                </a:spcBef>
              </a:pPr>
              <a:r>
                <a:rPr lang="en-US" altLang="pl-PL" sz="2800" b="1" dirty="0">
                  <a:effectLst>
                    <a:outerShdw blurRad="38100" dist="38100" dir="2700000" algn="tl">
                      <a:srgbClr val="000000"/>
                    </a:outerShdw>
                  </a:effectLst>
                  <a:latin typeface="+mn-lt"/>
                </a:rPr>
                <a:t>65</a:t>
              </a:r>
            </a:p>
            <a:p>
              <a:pPr algn="ctr">
                <a:spcBef>
                  <a:spcPts val="1000"/>
                </a:spcBef>
              </a:pPr>
              <a:r>
                <a:rPr lang="en-US" altLang="pl-PL" sz="2800" b="1" dirty="0">
                  <a:effectLst>
                    <a:outerShdw blurRad="38100" dist="38100" dir="2700000" algn="tl">
                      <a:srgbClr val="000000"/>
                    </a:outerShdw>
                  </a:effectLst>
                  <a:latin typeface="+mn-lt"/>
                </a:rPr>
                <a:t>48</a:t>
              </a:r>
            </a:p>
            <a:p>
              <a:pPr algn="ctr">
                <a:spcBef>
                  <a:spcPts val="1000"/>
                </a:spcBef>
              </a:pPr>
              <a:r>
                <a:rPr lang="en-US" altLang="pl-PL" sz="2800" b="1" dirty="0">
                  <a:effectLst>
                    <a:outerShdw blurRad="38100" dist="38100" dir="2700000" algn="tl">
                      <a:srgbClr val="000000"/>
                    </a:outerShdw>
                  </a:effectLst>
                  <a:latin typeface="+mn-lt"/>
                </a:rPr>
                <a:t>36</a:t>
              </a:r>
            </a:p>
            <a:p>
              <a:pPr algn="ctr">
                <a:spcBef>
                  <a:spcPts val="1000"/>
                </a:spcBef>
              </a:pPr>
              <a:r>
                <a:rPr lang="en-US" altLang="pl-PL" sz="2800" b="1" dirty="0">
                  <a:effectLst>
                    <a:outerShdw blurRad="38100" dist="38100" dir="2700000" algn="tl">
                      <a:srgbClr val="000000"/>
                    </a:outerShdw>
                  </a:effectLst>
                  <a:latin typeface="+mn-lt"/>
                </a:rPr>
                <a:t>22</a:t>
              </a:r>
            </a:p>
            <a:p>
              <a:pPr algn="ctr">
                <a:spcBef>
                  <a:spcPts val="1000"/>
                </a:spcBef>
              </a:pPr>
              <a:r>
                <a:rPr lang="en-US" altLang="pl-PL" sz="2800" b="1" dirty="0">
                  <a:effectLst>
                    <a:outerShdw blurRad="38100" dist="38100" dir="2700000" algn="tl">
                      <a:srgbClr val="000000"/>
                    </a:outerShdw>
                  </a:effectLst>
                  <a:latin typeface="+mn-lt"/>
                </a:rPr>
                <a:t>15</a:t>
              </a:r>
            </a:p>
            <a:p>
              <a:pPr algn="ctr">
                <a:spcBef>
                  <a:spcPts val="1000"/>
                </a:spcBef>
              </a:pPr>
              <a:r>
                <a:rPr lang="en-US" altLang="pl-PL" sz="2800" b="1" dirty="0">
                  <a:effectLst>
                    <a:outerShdw blurRad="38100" dist="38100" dir="2700000" algn="tl">
                      <a:srgbClr val="000000"/>
                    </a:outerShdw>
                  </a:effectLst>
                  <a:latin typeface="+mn-lt"/>
                </a:rPr>
                <a:t>9</a:t>
              </a:r>
            </a:p>
            <a:p>
              <a:pPr algn="ctr">
                <a:spcBef>
                  <a:spcPts val="1000"/>
                </a:spcBef>
              </a:pPr>
              <a:r>
                <a:rPr lang="en-US" altLang="pl-PL" sz="2800" b="1" dirty="0">
                  <a:effectLst>
                    <a:outerShdw blurRad="38100" dist="38100" dir="2700000" algn="tl">
                      <a:srgbClr val="000000"/>
                    </a:outerShdw>
                  </a:effectLst>
                  <a:latin typeface="+mn-lt"/>
                </a:rPr>
                <a:t>4</a:t>
              </a:r>
            </a:p>
          </p:txBody>
        </p:sp>
      </p:grpSp>
      <p:grpSp>
        <p:nvGrpSpPr>
          <p:cNvPr id="10247" name="Group 1031">
            <a:extLst>
              <a:ext uri="{FF2B5EF4-FFF2-40B4-BE49-F238E27FC236}">
                <a16:creationId xmlns:a16="http://schemas.microsoft.com/office/drawing/2014/main" id="{854F3E59-BEBD-53C3-FCEC-9FA3B4D55D69}"/>
              </a:ext>
            </a:extLst>
          </p:cNvPr>
          <p:cNvGrpSpPr>
            <a:grpSpLocks/>
          </p:cNvGrpSpPr>
          <p:nvPr/>
        </p:nvGrpSpPr>
        <p:grpSpPr bwMode="auto">
          <a:xfrm>
            <a:off x="9407530" y="808038"/>
            <a:ext cx="790820" cy="7410518"/>
            <a:chOff x="4469" y="407"/>
            <a:chExt cx="449" cy="3735"/>
          </a:xfrm>
        </p:grpSpPr>
        <p:sp>
          <p:nvSpPr>
            <p:cNvPr id="10248" name="Rectangle 1032">
              <a:extLst>
                <a:ext uri="{FF2B5EF4-FFF2-40B4-BE49-F238E27FC236}">
                  <a16:creationId xmlns:a16="http://schemas.microsoft.com/office/drawing/2014/main" id="{26171120-143E-9F18-5D89-43075A164FDA}"/>
                </a:ext>
              </a:extLst>
            </p:cNvPr>
            <p:cNvSpPr>
              <a:spLocks noChangeArrowheads="1"/>
            </p:cNvSpPr>
            <p:nvPr/>
          </p:nvSpPr>
          <p:spPr bwMode="auto">
            <a:xfrm>
              <a:off x="4469" y="407"/>
              <a:ext cx="121" cy="220"/>
            </a:xfrm>
            <a:prstGeom prst="rect">
              <a:avLst/>
            </a:prstGeom>
            <a:solidFill>
              <a:srgbClr val="676767"/>
            </a:solidFill>
            <a:ln w="12700">
              <a:solidFill>
                <a:srgbClr val="EF91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05563" tIns="51855" rIns="105563" bIns="51855">
              <a:spAutoFit/>
            </a:bodyPr>
            <a:lstStyle/>
            <a:p>
              <a:endParaRPr lang="pl-PL"/>
            </a:p>
          </p:txBody>
        </p:sp>
        <p:sp>
          <p:nvSpPr>
            <p:cNvPr id="10249" name="Rectangle 1033">
              <a:extLst>
                <a:ext uri="{FF2B5EF4-FFF2-40B4-BE49-F238E27FC236}">
                  <a16:creationId xmlns:a16="http://schemas.microsoft.com/office/drawing/2014/main" id="{8DEC4027-00AF-5F7A-EF17-997F78E0EAA2}"/>
                </a:ext>
              </a:extLst>
            </p:cNvPr>
            <p:cNvSpPr>
              <a:spLocks noChangeArrowheads="1"/>
            </p:cNvSpPr>
            <p:nvPr/>
          </p:nvSpPr>
          <p:spPr bwMode="auto">
            <a:xfrm>
              <a:off x="4491" y="453"/>
              <a:ext cx="427" cy="3689"/>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05563" tIns="51855" rIns="105563" bIns="51855">
              <a:spAutoFit/>
            </a:bodyPr>
            <a:lstStyle>
              <a:lvl1pPr defTabSz="1066800">
                <a:defRPr sz="2400">
                  <a:latin typeface="Times New Roman" panose="02020603050405020304" pitchFamily="18" charset="0"/>
                </a:defRPr>
              </a:lvl1pPr>
              <a:lvl2pPr marL="533400" defTabSz="1066800">
                <a:defRPr sz="2400">
                  <a:latin typeface="Times New Roman" panose="02020603050405020304" pitchFamily="18" charset="0"/>
                </a:defRPr>
              </a:lvl2pPr>
              <a:lvl3pPr marL="1066800" defTabSz="1066800">
                <a:defRPr sz="2400">
                  <a:latin typeface="Times New Roman" panose="02020603050405020304" pitchFamily="18" charset="0"/>
                </a:defRPr>
              </a:lvl3pPr>
              <a:lvl4pPr marL="1600200" defTabSz="1066800">
                <a:defRPr sz="2400">
                  <a:latin typeface="Times New Roman" panose="02020603050405020304" pitchFamily="18" charset="0"/>
                </a:defRPr>
              </a:lvl4pPr>
              <a:lvl5pPr marL="2133600" defTabSz="1066800">
                <a:defRPr sz="2400">
                  <a:latin typeface="Times New Roman" panose="02020603050405020304" pitchFamily="18" charset="0"/>
                </a:defRPr>
              </a:lvl5pPr>
              <a:lvl6pPr marL="2590800" defTabSz="1066800" eaLnBrk="0" fontAlgn="base" hangingPunct="0">
                <a:spcBef>
                  <a:spcPct val="0"/>
                </a:spcBef>
                <a:spcAft>
                  <a:spcPct val="0"/>
                </a:spcAft>
                <a:defRPr sz="2400">
                  <a:latin typeface="Times New Roman" panose="02020603050405020304" pitchFamily="18" charset="0"/>
                </a:defRPr>
              </a:lvl6pPr>
              <a:lvl7pPr marL="3048000" defTabSz="1066800" eaLnBrk="0" fontAlgn="base" hangingPunct="0">
                <a:spcBef>
                  <a:spcPct val="0"/>
                </a:spcBef>
                <a:spcAft>
                  <a:spcPct val="0"/>
                </a:spcAft>
                <a:defRPr sz="2400">
                  <a:latin typeface="Times New Roman" panose="02020603050405020304" pitchFamily="18" charset="0"/>
                </a:defRPr>
              </a:lvl7pPr>
              <a:lvl8pPr marL="3505200" defTabSz="1066800" eaLnBrk="0" fontAlgn="base" hangingPunct="0">
                <a:spcBef>
                  <a:spcPct val="0"/>
                </a:spcBef>
                <a:spcAft>
                  <a:spcPct val="0"/>
                </a:spcAft>
                <a:defRPr sz="2400">
                  <a:latin typeface="Times New Roman" panose="02020603050405020304" pitchFamily="18" charset="0"/>
                </a:defRPr>
              </a:lvl8pPr>
              <a:lvl9pPr marL="3962400" defTabSz="1066800" eaLnBrk="0" fontAlgn="base" hangingPunct="0">
                <a:spcBef>
                  <a:spcPct val="0"/>
                </a:spcBef>
                <a:spcAft>
                  <a:spcPct val="0"/>
                </a:spcAft>
                <a:defRPr sz="2400">
                  <a:latin typeface="Times New Roman" panose="02020603050405020304" pitchFamily="18" charset="0"/>
                </a:defRPr>
              </a:lvl9pPr>
            </a:lstStyle>
            <a:p>
              <a:pPr algn="ctr"/>
              <a:r>
                <a:rPr lang="en-US" altLang="pl-PL" sz="2800" b="1">
                  <a:effectLst>
                    <a:outerShdw blurRad="38100" dist="38100" dir="2700000" algn="tl">
                      <a:srgbClr val="000000"/>
                    </a:outerShdw>
                  </a:effectLst>
                  <a:latin typeface="Book Antiqua" panose="02040602050305030304" pitchFamily="18" charset="0"/>
                </a:rPr>
                <a:t>100</a:t>
              </a:r>
            </a:p>
            <a:p>
              <a:pPr algn="ctr"/>
              <a:r>
                <a:rPr lang="en-US" altLang="pl-PL" sz="2800" b="1">
                  <a:effectLst>
                    <a:outerShdw blurRad="38100" dist="38100" dir="2700000" algn="tl">
                      <a:srgbClr val="000000"/>
                    </a:outerShdw>
                  </a:effectLst>
                  <a:latin typeface="Book Antiqua" panose="02040602050305030304" pitchFamily="18" charset="0"/>
                </a:rPr>
                <a:t>99</a:t>
              </a:r>
            </a:p>
            <a:p>
              <a:pPr algn="ctr"/>
              <a:r>
                <a:rPr lang="en-US" altLang="pl-PL" sz="2800" b="1">
                  <a:effectLst>
                    <a:outerShdw blurRad="38100" dist="38100" dir="2700000" algn="tl">
                      <a:srgbClr val="000000"/>
                    </a:outerShdw>
                  </a:effectLst>
                  <a:latin typeface="Book Antiqua" panose="02040602050305030304" pitchFamily="18" charset="0"/>
                </a:rPr>
                <a:t>89</a:t>
              </a:r>
            </a:p>
            <a:p>
              <a:pPr algn="ctr"/>
              <a:r>
                <a:rPr lang="en-US" altLang="pl-PL" sz="2800" b="1">
                  <a:effectLst>
                    <a:outerShdw blurRad="38100" dist="38100" dir="2700000" algn="tl">
                      <a:srgbClr val="000000"/>
                    </a:outerShdw>
                  </a:effectLst>
                  <a:latin typeface="Book Antiqua" panose="02040602050305030304" pitchFamily="18" charset="0"/>
                </a:rPr>
                <a:t>72</a:t>
              </a:r>
            </a:p>
            <a:p>
              <a:pPr algn="ctr"/>
              <a:r>
                <a:rPr lang="en-US" altLang="pl-PL" sz="2800" b="1">
                  <a:effectLst>
                    <a:outerShdw blurRad="38100" dist="38100" dir="2700000" algn="tl">
                      <a:srgbClr val="000000"/>
                    </a:outerShdw>
                  </a:effectLst>
                  <a:latin typeface="Book Antiqua" panose="02040602050305030304" pitchFamily="18" charset="0"/>
                </a:rPr>
                <a:t>65</a:t>
              </a:r>
            </a:p>
            <a:p>
              <a:pPr algn="ctr"/>
              <a:r>
                <a:rPr lang="en-US" altLang="pl-PL" sz="2800" b="1">
                  <a:effectLst>
                    <a:outerShdw blurRad="38100" dist="38100" dir="2700000" algn="tl">
                      <a:srgbClr val="000000"/>
                    </a:outerShdw>
                  </a:effectLst>
                  <a:latin typeface="Book Antiqua" panose="02040602050305030304" pitchFamily="18" charset="0"/>
                </a:rPr>
                <a:t>48</a:t>
              </a:r>
            </a:p>
            <a:p>
              <a:pPr algn="ctr"/>
              <a:r>
                <a:rPr lang="en-US" altLang="pl-PL" sz="2800" b="1">
                  <a:effectLst>
                    <a:outerShdw blurRad="38100" dist="38100" dir="2700000" algn="tl">
                      <a:srgbClr val="000000"/>
                    </a:outerShdw>
                  </a:effectLst>
                  <a:latin typeface="Book Antiqua" panose="02040602050305030304" pitchFamily="18" charset="0"/>
                </a:rPr>
                <a:t>36</a:t>
              </a:r>
            </a:p>
            <a:p>
              <a:pPr algn="ctr"/>
              <a:r>
                <a:rPr lang="en-US" altLang="pl-PL" sz="2800" b="1">
                  <a:effectLst>
                    <a:outerShdw blurRad="38100" dist="38100" dir="2700000" algn="tl">
                      <a:srgbClr val="000000"/>
                    </a:outerShdw>
                  </a:effectLst>
                  <a:latin typeface="Book Antiqua" panose="02040602050305030304" pitchFamily="18" charset="0"/>
                </a:rPr>
                <a:t>22</a:t>
              </a:r>
            </a:p>
            <a:p>
              <a:pPr algn="ctr"/>
              <a:r>
                <a:rPr lang="en-US" altLang="pl-PL" sz="2800" b="1">
                  <a:effectLst>
                    <a:outerShdw blurRad="38100" dist="38100" dir="2700000" algn="tl">
                      <a:srgbClr val="000000"/>
                    </a:outerShdw>
                  </a:effectLst>
                  <a:latin typeface="Book Antiqua" panose="02040602050305030304" pitchFamily="18" charset="0"/>
                </a:rPr>
                <a:t>15</a:t>
              </a:r>
            </a:p>
            <a:p>
              <a:pPr algn="ctr"/>
              <a:r>
                <a:rPr lang="en-US" altLang="pl-PL" sz="2800" b="1">
                  <a:effectLst>
                    <a:outerShdw blurRad="38100" dist="38100" dir="2700000" algn="tl">
                      <a:srgbClr val="000000"/>
                    </a:outerShdw>
                  </a:effectLst>
                  <a:latin typeface="Book Antiqua" panose="02040602050305030304" pitchFamily="18" charset="0"/>
                </a:rPr>
                <a:t>9</a:t>
              </a:r>
            </a:p>
            <a:p>
              <a:pPr algn="ctr"/>
              <a:r>
                <a:rPr lang="en-US" altLang="pl-PL" sz="2800" b="1">
                  <a:effectLst>
                    <a:outerShdw blurRad="38100" dist="38100" dir="2700000" algn="tl">
                      <a:srgbClr val="000000"/>
                    </a:outerShdw>
                  </a:effectLst>
                  <a:latin typeface="Book Antiqua" panose="02040602050305030304" pitchFamily="18" charset="0"/>
                </a:rPr>
                <a:t>4</a:t>
              </a:r>
            </a:p>
          </p:txBody>
        </p:sp>
      </p:grpSp>
    </p:spTree>
    <p:extLst>
      <p:ext uri="{BB962C8B-B14F-4D97-AF65-F5344CB8AC3E}">
        <p14:creationId xmlns:p14="http://schemas.microsoft.com/office/powerpoint/2010/main" val="3860460459"/>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3FD0732-2415-83D0-A819-2C6A4B3EB713}"/>
              </a:ext>
            </a:extLst>
          </p:cNvPr>
          <p:cNvSpPr>
            <a:spLocks noGrp="1"/>
          </p:cNvSpPr>
          <p:nvPr>
            <p:ph type="title"/>
          </p:nvPr>
        </p:nvSpPr>
        <p:spPr/>
        <p:txBody>
          <a:bodyPr/>
          <a:lstStyle/>
          <a:p>
            <a:r>
              <a:rPr lang="en-GB" sz="3200" dirty="0">
                <a:latin typeface="Montserrat Regular"/>
              </a:rPr>
              <a:t>0.45 Power Grading Chart</a:t>
            </a:r>
          </a:p>
        </p:txBody>
      </p:sp>
      <p:sp>
        <p:nvSpPr>
          <p:cNvPr id="11266" name="Line 2">
            <a:extLst>
              <a:ext uri="{FF2B5EF4-FFF2-40B4-BE49-F238E27FC236}">
                <a16:creationId xmlns:a16="http://schemas.microsoft.com/office/drawing/2014/main" id="{32D74553-10CE-A497-A22E-070805E63DD3}"/>
              </a:ext>
            </a:extLst>
          </p:cNvPr>
          <p:cNvSpPr>
            <a:spLocks noChangeShapeType="1"/>
          </p:cNvSpPr>
          <p:nvPr/>
        </p:nvSpPr>
        <p:spPr bwMode="auto">
          <a:xfrm flipV="1">
            <a:off x="3321050" y="1481138"/>
            <a:ext cx="5970588" cy="3105150"/>
          </a:xfrm>
          <a:prstGeom prst="line">
            <a:avLst/>
          </a:prstGeom>
          <a:noFill/>
          <a:ln w="19050">
            <a:solidFill>
              <a:srgbClr val="CECEC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1267" name="Line 3">
            <a:extLst>
              <a:ext uri="{FF2B5EF4-FFF2-40B4-BE49-F238E27FC236}">
                <a16:creationId xmlns:a16="http://schemas.microsoft.com/office/drawing/2014/main" id="{28ECA0C7-9368-6001-FC39-B4C12436809C}"/>
              </a:ext>
            </a:extLst>
          </p:cNvPr>
          <p:cNvSpPr>
            <a:spLocks noChangeShapeType="1"/>
          </p:cNvSpPr>
          <p:nvPr/>
        </p:nvSpPr>
        <p:spPr bwMode="auto">
          <a:xfrm>
            <a:off x="2794000" y="1449388"/>
            <a:ext cx="0" cy="339725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1268" name="Line 4">
            <a:extLst>
              <a:ext uri="{FF2B5EF4-FFF2-40B4-BE49-F238E27FC236}">
                <a16:creationId xmlns:a16="http://schemas.microsoft.com/office/drawing/2014/main" id="{ECD8B53F-06CB-0FC1-86DB-09604B768FCB}"/>
              </a:ext>
            </a:extLst>
          </p:cNvPr>
          <p:cNvSpPr>
            <a:spLocks noChangeShapeType="1"/>
          </p:cNvSpPr>
          <p:nvPr/>
        </p:nvSpPr>
        <p:spPr bwMode="auto">
          <a:xfrm flipV="1">
            <a:off x="2794000" y="4854575"/>
            <a:ext cx="7086600" cy="33338"/>
          </a:xfrm>
          <a:prstGeom prst="line">
            <a:avLst/>
          </a:prstGeom>
          <a:noFill/>
          <a:ln w="254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1269" name="Rectangle 5">
            <a:extLst>
              <a:ext uri="{FF2B5EF4-FFF2-40B4-BE49-F238E27FC236}">
                <a16:creationId xmlns:a16="http://schemas.microsoft.com/office/drawing/2014/main" id="{333E4CA3-49C3-67F1-9233-41F65DC518D9}"/>
              </a:ext>
            </a:extLst>
          </p:cNvPr>
          <p:cNvSpPr>
            <a:spLocks noChangeArrowheads="1"/>
          </p:cNvSpPr>
          <p:nvPr/>
        </p:nvSpPr>
        <p:spPr bwMode="auto">
          <a:xfrm>
            <a:off x="2249489" y="1227138"/>
            <a:ext cx="617145" cy="395572"/>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254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05563" tIns="51855" rIns="105563" bIns="51855">
            <a:spAutoFit/>
          </a:bodyPr>
          <a:lstStyle>
            <a:lvl1pPr defTabSz="1066800">
              <a:defRPr sz="2400">
                <a:latin typeface="Times New Roman" panose="02020603050405020304" pitchFamily="18" charset="0"/>
              </a:defRPr>
            </a:lvl1pPr>
            <a:lvl2pPr marL="533400" defTabSz="1066800">
              <a:defRPr sz="2400">
                <a:latin typeface="Times New Roman" panose="02020603050405020304" pitchFamily="18" charset="0"/>
              </a:defRPr>
            </a:lvl2pPr>
            <a:lvl3pPr marL="1066800" defTabSz="1066800">
              <a:defRPr sz="2400">
                <a:latin typeface="Times New Roman" panose="02020603050405020304" pitchFamily="18" charset="0"/>
              </a:defRPr>
            </a:lvl3pPr>
            <a:lvl4pPr marL="1600200" defTabSz="1066800">
              <a:defRPr sz="2400">
                <a:latin typeface="Times New Roman" panose="02020603050405020304" pitchFamily="18" charset="0"/>
              </a:defRPr>
            </a:lvl4pPr>
            <a:lvl5pPr marL="2133600" defTabSz="1066800">
              <a:defRPr sz="2400">
                <a:latin typeface="Times New Roman" panose="02020603050405020304" pitchFamily="18" charset="0"/>
              </a:defRPr>
            </a:lvl5pPr>
            <a:lvl6pPr marL="2590800" defTabSz="1066800" eaLnBrk="0" fontAlgn="base" hangingPunct="0">
              <a:spcBef>
                <a:spcPct val="0"/>
              </a:spcBef>
              <a:spcAft>
                <a:spcPct val="0"/>
              </a:spcAft>
              <a:defRPr sz="2400">
                <a:latin typeface="Times New Roman" panose="02020603050405020304" pitchFamily="18" charset="0"/>
              </a:defRPr>
            </a:lvl6pPr>
            <a:lvl7pPr marL="3048000" defTabSz="1066800" eaLnBrk="0" fontAlgn="base" hangingPunct="0">
              <a:spcBef>
                <a:spcPct val="0"/>
              </a:spcBef>
              <a:spcAft>
                <a:spcPct val="0"/>
              </a:spcAft>
              <a:defRPr sz="2400">
                <a:latin typeface="Times New Roman" panose="02020603050405020304" pitchFamily="18" charset="0"/>
              </a:defRPr>
            </a:lvl7pPr>
            <a:lvl8pPr marL="3505200" defTabSz="1066800" eaLnBrk="0" fontAlgn="base" hangingPunct="0">
              <a:spcBef>
                <a:spcPct val="0"/>
              </a:spcBef>
              <a:spcAft>
                <a:spcPct val="0"/>
              </a:spcAft>
              <a:defRPr sz="2400">
                <a:latin typeface="Times New Roman" panose="02020603050405020304" pitchFamily="18" charset="0"/>
              </a:defRPr>
            </a:lvl8pPr>
            <a:lvl9pPr marL="3962400" defTabSz="1066800" eaLnBrk="0" fontAlgn="base" hangingPunct="0">
              <a:spcBef>
                <a:spcPct val="0"/>
              </a:spcBef>
              <a:spcAft>
                <a:spcPct val="0"/>
              </a:spcAft>
              <a:defRPr sz="2400">
                <a:latin typeface="Times New Roman" panose="02020603050405020304" pitchFamily="18" charset="0"/>
              </a:defRPr>
            </a:lvl9pPr>
          </a:lstStyle>
          <a:p>
            <a:r>
              <a:rPr lang="en-US" altLang="pl-PL" sz="2100" b="1">
                <a:effectLst>
                  <a:outerShdw blurRad="38100" dist="38100" dir="2700000" algn="tl">
                    <a:srgbClr val="000000"/>
                  </a:outerShdw>
                </a:effectLst>
                <a:latin typeface="Book Antiqua" panose="02040602050305030304" pitchFamily="18" charset="0"/>
              </a:rPr>
              <a:t>100</a:t>
            </a:r>
          </a:p>
        </p:txBody>
      </p:sp>
      <p:sp>
        <p:nvSpPr>
          <p:cNvPr id="11270" name="Rectangle 6">
            <a:extLst>
              <a:ext uri="{FF2B5EF4-FFF2-40B4-BE49-F238E27FC236}">
                <a16:creationId xmlns:a16="http://schemas.microsoft.com/office/drawing/2014/main" id="{542FD019-305E-230C-173E-D552B0F7B51D}"/>
              </a:ext>
            </a:extLst>
          </p:cNvPr>
          <p:cNvSpPr>
            <a:spLocks noChangeArrowheads="1"/>
          </p:cNvSpPr>
          <p:nvPr/>
        </p:nvSpPr>
        <p:spPr bwMode="auto">
          <a:xfrm>
            <a:off x="2455863" y="4656138"/>
            <a:ext cx="347840" cy="395572"/>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254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05563" tIns="51855" rIns="105563" bIns="51855">
            <a:spAutoFit/>
          </a:bodyPr>
          <a:lstStyle>
            <a:lvl1pPr defTabSz="1066800">
              <a:defRPr sz="2400">
                <a:latin typeface="Times New Roman" panose="02020603050405020304" pitchFamily="18" charset="0"/>
              </a:defRPr>
            </a:lvl1pPr>
            <a:lvl2pPr marL="533400" defTabSz="1066800">
              <a:defRPr sz="2400">
                <a:latin typeface="Times New Roman" panose="02020603050405020304" pitchFamily="18" charset="0"/>
              </a:defRPr>
            </a:lvl2pPr>
            <a:lvl3pPr marL="1066800" defTabSz="1066800">
              <a:defRPr sz="2400">
                <a:latin typeface="Times New Roman" panose="02020603050405020304" pitchFamily="18" charset="0"/>
              </a:defRPr>
            </a:lvl3pPr>
            <a:lvl4pPr marL="1600200" defTabSz="1066800">
              <a:defRPr sz="2400">
                <a:latin typeface="Times New Roman" panose="02020603050405020304" pitchFamily="18" charset="0"/>
              </a:defRPr>
            </a:lvl4pPr>
            <a:lvl5pPr marL="2133600" defTabSz="1066800">
              <a:defRPr sz="2400">
                <a:latin typeface="Times New Roman" panose="02020603050405020304" pitchFamily="18" charset="0"/>
              </a:defRPr>
            </a:lvl5pPr>
            <a:lvl6pPr marL="2590800" defTabSz="1066800" eaLnBrk="0" fontAlgn="base" hangingPunct="0">
              <a:spcBef>
                <a:spcPct val="0"/>
              </a:spcBef>
              <a:spcAft>
                <a:spcPct val="0"/>
              </a:spcAft>
              <a:defRPr sz="2400">
                <a:latin typeface="Times New Roman" panose="02020603050405020304" pitchFamily="18" charset="0"/>
              </a:defRPr>
            </a:lvl6pPr>
            <a:lvl7pPr marL="3048000" defTabSz="1066800" eaLnBrk="0" fontAlgn="base" hangingPunct="0">
              <a:spcBef>
                <a:spcPct val="0"/>
              </a:spcBef>
              <a:spcAft>
                <a:spcPct val="0"/>
              </a:spcAft>
              <a:defRPr sz="2400">
                <a:latin typeface="Times New Roman" panose="02020603050405020304" pitchFamily="18" charset="0"/>
              </a:defRPr>
            </a:lvl7pPr>
            <a:lvl8pPr marL="3505200" defTabSz="1066800" eaLnBrk="0" fontAlgn="base" hangingPunct="0">
              <a:spcBef>
                <a:spcPct val="0"/>
              </a:spcBef>
              <a:spcAft>
                <a:spcPct val="0"/>
              </a:spcAft>
              <a:defRPr sz="2400">
                <a:latin typeface="Times New Roman" panose="02020603050405020304" pitchFamily="18" charset="0"/>
              </a:defRPr>
            </a:lvl8pPr>
            <a:lvl9pPr marL="3962400" defTabSz="1066800" eaLnBrk="0" fontAlgn="base" hangingPunct="0">
              <a:spcBef>
                <a:spcPct val="0"/>
              </a:spcBef>
              <a:spcAft>
                <a:spcPct val="0"/>
              </a:spcAft>
              <a:defRPr sz="2400">
                <a:latin typeface="Times New Roman" panose="02020603050405020304" pitchFamily="18" charset="0"/>
              </a:defRPr>
            </a:lvl9pPr>
          </a:lstStyle>
          <a:p>
            <a:r>
              <a:rPr lang="en-US" altLang="pl-PL" sz="2100" b="1">
                <a:effectLst>
                  <a:outerShdw blurRad="38100" dist="38100" dir="2700000" algn="tl">
                    <a:srgbClr val="000000"/>
                  </a:outerShdw>
                </a:effectLst>
                <a:latin typeface="Book Antiqua" panose="02040602050305030304" pitchFamily="18" charset="0"/>
              </a:rPr>
              <a:t>0</a:t>
            </a:r>
          </a:p>
        </p:txBody>
      </p:sp>
      <p:sp>
        <p:nvSpPr>
          <p:cNvPr id="11271" name="Rectangle 7">
            <a:extLst>
              <a:ext uri="{FF2B5EF4-FFF2-40B4-BE49-F238E27FC236}">
                <a16:creationId xmlns:a16="http://schemas.microsoft.com/office/drawing/2014/main" id="{73203F74-9F48-D3AD-DEBA-350E8B10072C}"/>
              </a:ext>
            </a:extLst>
          </p:cNvPr>
          <p:cNvSpPr>
            <a:spLocks noChangeArrowheads="1"/>
          </p:cNvSpPr>
          <p:nvPr/>
        </p:nvSpPr>
        <p:spPr bwMode="auto">
          <a:xfrm>
            <a:off x="2986088" y="4937125"/>
            <a:ext cx="7147778" cy="395572"/>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254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05563" tIns="51855" rIns="105563" bIns="51855">
            <a:spAutoFit/>
          </a:bodyPr>
          <a:lstStyle>
            <a:lvl1pPr defTabSz="1066800">
              <a:defRPr sz="2400">
                <a:latin typeface="Times New Roman" panose="02020603050405020304" pitchFamily="18" charset="0"/>
              </a:defRPr>
            </a:lvl1pPr>
            <a:lvl2pPr marL="533400" defTabSz="1066800">
              <a:defRPr sz="2400">
                <a:latin typeface="Times New Roman" panose="02020603050405020304" pitchFamily="18" charset="0"/>
              </a:defRPr>
            </a:lvl2pPr>
            <a:lvl3pPr marL="1066800" defTabSz="1066800">
              <a:defRPr sz="2400">
                <a:latin typeface="Times New Roman" panose="02020603050405020304" pitchFamily="18" charset="0"/>
              </a:defRPr>
            </a:lvl3pPr>
            <a:lvl4pPr marL="1600200" defTabSz="1066800">
              <a:defRPr sz="2400">
                <a:latin typeface="Times New Roman" panose="02020603050405020304" pitchFamily="18" charset="0"/>
              </a:defRPr>
            </a:lvl4pPr>
            <a:lvl5pPr marL="2133600" defTabSz="1066800">
              <a:defRPr sz="2400">
                <a:latin typeface="Times New Roman" panose="02020603050405020304" pitchFamily="18" charset="0"/>
              </a:defRPr>
            </a:lvl5pPr>
            <a:lvl6pPr marL="2590800" defTabSz="1066800" eaLnBrk="0" fontAlgn="base" hangingPunct="0">
              <a:spcBef>
                <a:spcPct val="0"/>
              </a:spcBef>
              <a:spcAft>
                <a:spcPct val="0"/>
              </a:spcAft>
              <a:defRPr sz="2400">
                <a:latin typeface="Times New Roman" panose="02020603050405020304" pitchFamily="18" charset="0"/>
              </a:defRPr>
            </a:lvl6pPr>
            <a:lvl7pPr marL="3048000" defTabSz="1066800" eaLnBrk="0" fontAlgn="base" hangingPunct="0">
              <a:spcBef>
                <a:spcPct val="0"/>
              </a:spcBef>
              <a:spcAft>
                <a:spcPct val="0"/>
              </a:spcAft>
              <a:defRPr sz="2400">
                <a:latin typeface="Times New Roman" panose="02020603050405020304" pitchFamily="18" charset="0"/>
              </a:defRPr>
            </a:lvl7pPr>
            <a:lvl8pPr marL="3505200" defTabSz="1066800" eaLnBrk="0" fontAlgn="base" hangingPunct="0">
              <a:spcBef>
                <a:spcPct val="0"/>
              </a:spcBef>
              <a:spcAft>
                <a:spcPct val="0"/>
              </a:spcAft>
              <a:defRPr sz="2400">
                <a:latin typeface="Times New Roman" panose="02020603050405020304" pitchFamily="18" charset="0"/>
              </a:defRPr>
            </a:lvl8pPr>
            <a:lvl9pPr marL="3962400" defTabSz="1066800" eaLnBrk="0" fontAlgn="base" hangingPunct="0">
              <a:spcBef>
                <a:spcPct val="0"/>
              </a:spcBef>
              <a:spcAft>
                <a:spcPct val="0"/>
              </a:spcAft>
              <a:defRPr sz="2400">
                <a:latin typeface="Times New Roman" panose="02020603050405020304" pitchFamily="18" charset="0"/>
              </a:defRPr>
            </a:lvl9pPr>
          </a:lstStyle>
          <a:p>
            <a:r>
              <a:rPr lang="en-US" altLang="pl-PL" sz="2100" b="1">
                <a:effectLst>
                  <a:outerShdw blurRad="38100" dist="38100" dir="2700000" algn="tl">
                    <a:srgbClr val="000000"/>
                  </a:outerShdw>
                </a:effectLst>
                <a:latin typeface="Book Antiqua" panose="02040602050305030304" pitchFamily="18" charset="0"/>
              </a:rPr>
              <a:t> .075	.3	   2.36	    4.75	9.5	12.5         19.0</a:t>
            </a:r>
          </a:p>
        </p:txBody>
      </p:sp>
      <p:sp>
        <p:nvSpPr>
          <p:cNvPr id="11272" name="Rectangle 8">
            <a:extLst>
              <a:ext uri="{FF2B5EF4-FFF2-40B4-BE49-F238E27FC236}">
                <a16:creationId xmlns:a16="http://schemas.microsoft.com/office/drawing/2014/main" id="{BA62A317-9C0C-F076-BD08-16ABF050D453}"/>
              </a:ext>
            </a:extLst>
          </p:cNvPr>
          <p:cNvSpPr>
            <a:spLocks noChangeArrowheads="1"/>
          </p:cNvSpPr>
          <p:nvPr/>
        </p:nvSpPr>
        <p:spPr bwMode="auto">
          <a:xfrm>
            <a:off x="2139950" y="766764"/>
            <a:ext cx="2635326" cy="492521"/>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254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05563" tIns="51855" rIns="105563" bIns="51855">
            <a:spAutoFit/>
          </a:bodyPr>
          <a:lstStyle>
            <a:lvl1pPr defTabSz="1066800">
              <a:defRPr sz="2400">
                <a:latin typeface="Times New Roman" panose="02020603050405020304" pitchFamily="18" charset="0"/>
              </a:defRPr>
            </a:lvl1pPr>
            <a:lvl2pPr marL="533400" defTabSz="1066800">
              <a:defRPr sz="2400">
                <a:latin typeface="Times New Roman" panose="02020603050405020304" pitchFamily="18" charset="0"/>
              </a:defRPr>
            </a:lvl2pPr>
            <a:lvl3pPr marL="1066800" defTabSz="1066800">
              <a:defRPr sz="2400">
                <a:latin typeface="Times New Roman" panose="02020603050405020304" pitchFamily="18" charset="0"/>
              </a:defRPr>
            </a:lvl3pPr>
            <a:lvl4pPr marL="1600200" defTabSz="1066800">
              <a:defRPr sz="2400">
                <a:latin typeface="Times New Roman" panose="02020603050405020304" pitchFamily="18" charset="0"/>
              </a:defRPr>
            </a:lvl4pPr>
            <a:lvl5pPr marL="2133600" defTabSz="1066800">
              <a:defRPr sz="2400">
                <a:latin typeface="Times New Roman" panose="02020603050405020304" pitchFamily="18" charset="0"/>
              </a:defRPr>
            </a:lvl5pPr>
            <a:lvl6pPr marL="2590800" defTabSz="1066800" eaLnBrk="0" fontAlgn="base" hangingPunct="0">
              <a:spcBef>
                <a:spcPct val="0"/>
              </a:spcBef>
              <a:spcAft>
                <a:spcPct val="0"/>
              </a:spcAft>
              <a:defRPr sz="2400">
                <a:latin typeface="Times New Roman" panose="02020603050405020304" pitchFamily="18" charset="0"/>
              </a:defRPr>
            </a:lvl6pPr>
            <a:lvl7pPr marL="3048000" defTabSz="1066800" eaLnBrk="0" fontAlgn="base" hangingPunct="0">
              <a:spcBef>
                <a:spcPct val="0"/>
              </a:spcBef>
              <a:spcAft>
                <a:spcPct val="0"/>
              </a:spcAft>
              <a:defRPr sz="2400">
                <a:latin typeface="Times New Roman" panose="02020603050405020304" pitchFamily="18" charset="0"/>
              </a:defRPr>
            </a:lvl7pPr>
            <a:lvl8pPr marL="3505200" defTabSz="1066800" eaLnBrk="0" fontAlgn="base" hangingPunct="0">
              <a:spcBef>
                <a:spcPct val="0"/>
              </a:spcBef>
              <a:spcAft>
                <a:spcPct val="0"/>
              </a:spcAft>
              <a:defRPr sz="2400">
                <a:latin typeface="Times New Roman" panose="02020603050405020304" pitchFamily="18" charset="0"/>
              </a:defRPr>
            </a:lvl8pPr>
            <a:lvl9pPr marL="3962400" defTabSz="1066800" eaLnBrk="0" fontAlgn="base" hangingPunct="0">
              <a:spcBef>
                <a:spcPct val="0"/>
              </a:spcBef>
              <a:spcAft>
                <a:spcPct val="0"/>
              </a:spcAft>
              <a:defRPr sz="2400">
                <a:latin typeface="Times New Roman" panose="02020603050405020304" pitchFamily="18" charset="0"/>
              </a:defRPr>
            </a:lvl9pPr>
          </a:lstStyle>
          <a:p>
            <a:r>
              <a:rPr lang="en-US" altLang="pl-PL" sz="2800" b="1">
                <a:effectLst>
                  <a:outerShdw blurRad="38100" dist="38100" dir="2700000" algn="tl">
                    <a:srgbClr val="000000"/>
                  </a:outerShdw>
                </a:effectLst>
              </a:rPr>
              <a:t>Percent Passing</a:t>
            </a:r>
          </a:p>
        </p:txBody>
      </p:sp>
      <p:sp>
        <p:nvSpPr>
          <p:cNvPr id="11273" name="Rectangle 9">
            <a:extLst>
              <a:ext uri="{FF2B5EF4-FFF2-40B4-BE49-F238E27FC236}">
                <a16:creationId xmlns:a16="http://schemas.microsoft.com/office/drawing/2014/main" id="{A8EF4EAA-3356-27AE-DB28-77181C610A2B}"/>
              </a:ext>
            </a:extLst>
          </p:cNvPr>
          <p:cNvSpPr>
            <a:spLocks noChangeArrowheads="1"/>
          </p:cNvSpPr>
          <p:nvPr/>
        </p:nvSpPr>
        <p:spPr bwMode="auto">
          <a:xfrm>
            <a:off x="3292475" y="4418013"/>
            <a:ext cx="101600" cy="112712"/>
          </a:xfrm>
          <a:prstGeom prst="rect">
            <a:avLst/>
          </a:prstGeom>
          <a:solidFill>
            <a:schemeClr val="tx2"/>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1274" name="Rectangle 10">
            <a:extLst>
              <a:ext uri="{FF2B5EF4-FFF2-40B4-BE49-F238E27FC236}">
                <a16:creationId xmlns:a16="http://schemas.microsoft.com/office/drawing/2014/main" id="{5E79B92C-3223-37C5-60F5-DF730ED3145C}"/>
              </a:ext>
            </a:extLst>
          </p:cNvPr>
          <p:cNvSpPr>
            <a:spLocks noChangeArrowheads="1"/>
          </p:cNvSpPr>
          <p:nvPr/>
        </p:nvSpPr>
        <p:spPr bwMode="auto">
          <a:xfrm>
            <a:off x="3292475" y="4664076"/>
            <a:ext cx="101600" cy="112713"/>
          </a:xfrm>
          <a:prstGeom prst="rect">
            <a:avLst/>
          </a:prstGeom>
          <a:solidFill>
            <a:schemeClr val="tx2"/>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1275" name="Rectangle 11">
            <a:extLst>
              <a:ext uri="{FF2B5EF4-FFF2-40B4-BE49-F238E27FC236}">
                <a16:creationId xmlns:a16="http://schemas.microsoft.com/office/drawing/2014/main" id="{5BF14EE2-8CA2-36E0-9764-1A048FFB8300}"/>
              </a:ext>
            </a:extLst>
          </p:cNvPr>
          <p:cNvSpPr>
            <a:spLocks noChangeArrowheads="1"/>
          </p:cNvSpPr>
          <p:nvPr/>
        </p:nvSpPr>
        <p:spPr bwMode="auto">
          <a:xfrm>
            <a:off x="9288463" y="1417638"/>
            <a:ext cx="100012" cy="112712"/>
          </a:xfrm>
          <a:prstGeom prst="rect">
            <a:avLst/>
          </a:prstGeom>
          <a:solidFill>
            <a:schemeClr val="tx2"/>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1276" name="Rectangle 12">
            <a:extLst>
              <a:ext uri="{FF2B5EF4-FFF2-40B4-BE49-F238E27FC236}">
                <a16:creationId xmlns:a16="http://schemas.microsoft.com/office/drawing/2014/main" id="{4C0C3AA6-2303-8947-B2C6-29B2D0B088E5}"/>
              </a:ext>
            </a:extLst>
          </p:cNvPr>
          <p:cNvSpPr>
            <a:spLocks noChangeArrowheads="1"/>
          </p:cNvSpPr>
          <p:nvPr/>
        </p:nvSpPr>
        <p:spPr bwMode="auto">
          <a:xfrm>
            <a:off x="5430838" y="3952876"/>
            <a:ext cx="100012" cy="112713"/>
          </a:xfrm>
          <a:prstGeom prst="rect">
            <a:avLst/>
          </a:prstGeom>
          <a:solidFill>
            <a:schemeClr val="tx2"/>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1277" name="Rectangle 13">
            <a:extLst>
              <a:ext uri="{FF2B5EF4-FFF2-40B4-BE49-F238E27FC236}">
                <a16:creationId xmlns:a16="http://schemas.microsoft.com/office/drawing/2014/main" id="{6F462830-136C-3964-F805-EB64379FF2CA}"/>
              </a:ext>
            </a:extLst>
          </p:cNvPr>
          <p:cNvSpPr>
            <a:spLocks noChangeArrowheads="1"/>
          </p:cNvSpPr>
          <p:nvPr/>
        </p:nvSpPr>
        <p:spPr bwMode="auto">
          <a:xfrm>
            <a:off x="5430838" y="2935288"/>
            <a:ext cx="100012" cy="112712"/>
          </a:xfrm>
          <a:prstGeom prst="rect">
            <a:avLst/>
          </a:prstGeom>
          <a:solidFill>
            <a:schemeClr val="tx2"/>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1278" name="Freeform 14">
            <a:extLst>
              <a:ext uri="{FF2B5EF4-FFF2-40B4-BE49-F238E27FC236}">
                <a16:creationId xmlns:a16="http://schemas.microsoft.com/office/drawing/2014/main" id="{38A61E07-B245-9175-0B00-367EDBE5F600}"/>
              </a:ext>
            </a:extLst>
          </p:cNvPr>
          <p:cNvSpPr>
            <a:spLocks/>
          </p:cNvSpPr>
          <p:nvPr/>
        </p:nvSpPr>
        <p:spPr bwMode="auto">
          <a:xfrm>
            <a:off x="5538788" y="3294064"/>
            <a:ext cx="11112" cy="15875"/>
          </a:xfrm>
          <a:custGeom>
            <a:avLst/>
            <a:gdLst>
              <a:gd name="T0" fmla="*/ 5 w 6"/>
              <a:gd name="T1" fmla="*/ 0 h 8"/>
              <a:gd name="T2" fmla="*/ 0 w 6"/>
              <a:gd name="T3" fmla="*/ 3 h 8"/>
              <a:gd name="T4" fmla="*/ 0 w 6"/>
              <a:gd name="T5" fmla="*/ 7 h 8"/>
              <a:gd name="T6" fmla="*/ 5 w 6"/>
              <a:gd name="T7" fmla="*/ 4 h 8"/>
              <a:gd name="T8" fmla="*/ 5 w 6"/>
              <a:gd name="T9" fmla="*/ 0 h 8"/>
            </a:gdLst>
            <a:ahLst/>
            <a:cxnLst>
              <a:cxn ang="0">
                <a:pos x="T0" y="T1"/>
              </a:cxn>
              <a:cxn ang="0">
                <a:pos x="T2" y="T3"/>
              </a:cxn>
              <a:cxn ang="0">
                <a:pos x="T4" y="T5"/>
              </a:cxn>
              <a:cxn ang="0">
                <a:pos x="T6" y="T7"/>
              </a:cxn>
              <a:cxn ang="0">
                <a:pos x="T8" y="T9"/>
              </a:cxn>
            </a:cxnLst>
            <a:rect l="0" t="0" r="r" b="b"/>
            <a:pathLst>
              <a:path w="6" h="8">
                <a:moveTo>
                  <a:pt x="5" y="0"/>
                </a:moveTo>
                <a:lnTo>
                  <a:pt x="0" y="3"/>
                </a:lnTo>
                <a:lnTo>
                  <a:pt x="0" y="7"/>
                </a:lnTo>
                <a:lnTo>
                  <a:pt x="5" y="4"/>
                </a:lnTo>
                <a:lnTo>
                  <a:pt x="5" y="0"/>
                </a:lnTo>
              </a:path>
            </a:pathLst>
          </a:cu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1279" name="Freeform 15">
            <a:extLst>
              <a:ext uri="{FF2B5EF4-FFF2-40B4-BE49-F238E27FC236}">
                <a16:creationId xmlns:a16="http://schemas.microsoft.com/office/drawing/2014/main" id="{9D976FCA-308D-EA2D-6D12-22BBDD02537C}"/>
              </a:ext>
            </a:extLst>
          </p:cNvPr>
          <p:cNvSpPr>
            <a:spLocks/>
          </p:cNvSpPr>
          <p:nvPr/>
        </p:nvSpPr>
        <p:spPr bwMode="auto">
          <a:xfrm>
            <a:off x="5543550" y="3306764"/>
            <a:ext cx="7938" cy="3175"/>
          </a:xfrm>
          <a:custGeom>
            <a:avLst/>
            <a:gdLst>
              <a:gd name="T0" fmla="*/ 1 w 4"/>
              <a:gd name="T1" fmla="*/ 0 h 2"/>
              <a:gd name="T2" fmla="*/ 3 w 4"/>
              <a:gd name="T3" fmla="*/ 0 h 2"/>
              <a:gd name="T4" fmla="*/ 2 w 4"/>
              <a:gd name="T5" fmla="*/ 1 h 2"/>
              <a:gd name="T6" fmla="*/ 0 w 4"/>
              <a:gd name="T7" fmla="*/ 1 h 2"/>
              <a:gd name="T8" fmla="*/ 1 w 4"/>
              <a:gd name="T9" fmla="*/ 0 h 2"/>
            </a:gdLst>
            <a:ahLst/>
            <a:cxnLst>
              <a:cxn ang="0">
                <a:pos x="T0" y="T1"/>
              </a:cxn>
              <a:cxn ang="0">
                <a:pos x="T2" y="T3"/>
              </a:cxn>
              <a:cxn ang="0">
                <a:pos x="T4" y="T5"/>
              </a:cxn>
              <a:cxn ang="0">
                <a:pos x="T6" y="T7"/>
              </a:cxn>
              <a:cxn ang="0">
                <a:pos x="T8" y="T9"/>
              </a:cxn>
            </a:cxnLst>
            <a:rect l="0" t="0" r="r" b="b"/>
            <a:pathLst>
              <a:path w="4" h="2">
                <a:moveTo>
                  <a:pt x="1" y="0"/>
                </a:moveTo>
                <a:lnTo>
                  <a:pt x="3" y="0"/>
                </a:lnTo>
                <a:lnTo>
                  <a:pt x="2" y="1"/>
                </a:lnTo>
                <a:lnTo>
                  <a:pt x="0" y="1"/>
                </a:lnTo>
                <a:lnTo>
                  <a:pt x="1" y="0"/>
                </a:lnTo>
              </a:path>
            </a:pathLst>
          </a:cu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1280" name="Freeform 16">
            <a:extLst>
              <a:ext uri="{FF2B5EF4-FFF2-40B4-BE49-F238E27FC236}">
                <a16:creationId xmlns:a16="http://schemas.microsoft.com/office/drawing/2014/main" id="{A517A085-A654-B111-AEE6-4FF25F8B084C}"/>
              </a:ext>
            </a:extLst>
          </p:cNvPr>
          <p:cNvSpPr>
            <a:spLocks/>
          </p:cNvSpPr>
          <p:nvPr/>
        </p:nvSpPr>
        <p:spPr bwMode="auto">
          <a:xfrm>
            <a:off x="5489575" y="3333751"/>
            <a:ext cx="12700" cy="15875"/>
          </a:xfrm>
          <a:custGeom>
            <a:avLst/>
            <a:gdLst>
              <a:gd name="T0" fmla="*/ 6 w 7"/>
              <a:gd name="T1" fmla="*/ 0 h 8"/>
              <a:gd name="T2" fmla="*/ 0 w 7"/>
              <a:gd name="T3" fmla="*/ 4 h 8"/>
              <a:gd name="T4" fmla="*/ 1 w 7"/>
              <a:gd name="T5" fmla="*/ 7 h 8"/>
              <a:gd name="T6" fmla="*/ 6 w 7"/>
              <a:gd name="T7" fmla="*/ 4 h 8"/>
              <a:gd name="T8" fmla="*/ 6 w 7"/>
              <a:gd name="T9" fmla="*/ 0 h 8"/>
            </a:gdLst>
            <a:ahLst/>
            <a:cxnLst>
              <a:cxn ang="0">
                <a:pos x="T0" y="T1"/>
              </a:cxn>
              <a:cxn ang="0">
                <a:pos x="T2" y="T3"/>
              </a:cxn>
              <a:cxn ang="0">
                <a:pos x="T4" y="T5"/>
              </a:cxn>
              <a:cxn ang="0">
                <a:pos x="T6" y="T7"/>
              </a:cxn>
              <a:cxn ang="0">
                <a:pos x="T8" y="T9"/>
              </a:cxn>
            </a:cxnLst>
            <a:rect l="0" t="0" r="r" b="b"/>
            <a:pathLst>
              <a:path w="7" h="8">
                <a:moveTo>
                  <a:pt x="6" y="0"/>
                </a:moveTo>
                <a:lnTo>
                  <a:pt x="0" y="4"/>
                </a:lnTo>
                <a:lnTo>
                  <a:pt x="1" y="7"/>
                </a:lnTo>
                <a:lnTo>
                  <a:pt x="6" y="4"/>
                </a:lnTo>
                <a:lnTo>
                  <a:pt x="6" y="0"/>
                </a:lnTo>
              </a:path>
            </a:pathLst>
          </a:cu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1281" name="Freeform 17">
            <a:extLst>
              <a:ext uri="{FF2B5EF4-FFF2-40B4-BE49-F238E27FC236}">
                <a16:creationId xmlns:a16="http://schemas.microsoft.com/office/drawing/2014/main" id="{F4D45293-6E83-AF0A-288D-0AC1C286E7C3}"/>
              </a:ext>
            </a:extLst>
          </p:cNvPr>
          <p:cNvSpPr>
            <a:spLocks/>
          </p:cNvSpPr>
          <p:nvPr/>
        </p:nvSpPr>
        <p:spPr bwMode="auto">
          <a:xfrm>
            <a:off x="4181475" y="4208464"/>
            <a:ext cx="14288" cy="15875"/>
          </a:xfrm>
          <a:custGeom>
            <a:avLst/>
            <a:gdLst>
              <a:gd name="T0" fmla="*/ 6 w 8"/>
              <a:gd name="T1" fmla="*/ 0 h 8"/>
              <a:gd name="T2" fmla="*/ 0 w 8"/>
              <a:gd name="T3" fmla="*/ 3 h 8"/>
              <a:gd name="T4" fmla="*/ 1 w 8"/>
              <a:gd name="T5" fmla="*/ 7 h 8"/>
              <a:gd name="T6" fmla="*/ 7 w 8"/>
              <a:gd name="T7" fmla="*/ 3 h 8"/>
              <a:gd name="T8" fmla="*/ 6 w 8"/>
              <a:gd name="T9" fmla="*/ 0 h 8"/>
            </a:gdLst>
            <a:ahLst/>
            <a:cxnLst>
              <a:cxn ang="0">
                <a:pos x="T0" y="T1"/>
              </a:cxn>
              <a:cxn ang="0">
                <a:pos x="T2" y="T3"/>
              </a:cxn>
              <a:cxn ang="0">
                <a:pos x="T4" y="T5"/>
              </a:cxn>
              <a:cxn ang="0">
                <a:pos x="T6" y="T7"/>
              </a:cxn>
              <a:cxn ang="0">
                <a:pos x="T8" y="T9"/>
              </a:cxn>
            </a:cxnLst>
            <a:rect l="0" t="0" r="r" b="b"/>
            <a:pathLst>
              <a:path w="8" h="8">
                <a:moveTo>
                  <a:pt x="6" y="0"/>
                </a:moveTo>
                <a:lnTo>
                  <a:pt x="0" y="3"/>
                </a:lnTo>
                <a:lnTo>
                  <a:pt x="1" y="7"/>
                </a:lnTo>
                <a:lnTo>
                  <a:pt x="7" y="3"/>
                </a:lnTo>
                <a:lnTo>
                  <a:pt x="6" y="0"/>
                </a:lnTo>
              </a:path>
            </a:pathLst>
          </a:cu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1282" name="Freeform 18">
            <a:extLst>
              <a:ext uri="{FF2B5EF4-FFF2-40B4-BE49-F238E27FC236}">
                <a16:creationId xmlns:a16="http://schemas.microsoft.com/office/drawing/2014/main" id="{17A6A37B-FAA7-675E-971E-9CDC8E08D455}"/>
              </a:ext>
            </a:extLst>
          </p:cNvPr>
          <p:cNvSpPr>
            <a:spLocks/>
          </p:cNvSpPr>
          <p:nvPr/>
        </p:nvSpPr>
        <p:spPr bwMode="auto">
          <a:xfrm>
            <a:off x="4124325" y="4248150"/>
            <a:ext cx="12700" cy="14288"/>
          </a:xfrm>
          <a:custGeom>
            <a:avLst/>
            <a:gdLst>
              <a:gd name="T0" fmla="*/ 6 w 7"/>
              <a:gd name="T1" fmla="*/ 0 h 7"/>
              <a:gd name="T2" fmla="*/ 0 w 7"/>
              <a:gd name="T3" fmla="*/ 3 h 7"/>
              <a:gd name="T4" fmla="*/ 1 w 7"/>
              <a:gd name="T5" fmla="*/ 6 h 7"/>
              <a:gd name="T6" fmla="*/ 6 w 7"/>
              <a:gd name="T7" fmla="*/ 4 h 7"/>
              <a:gd name="T8" fmla="*/ 6 w 7"/>
              <a:gd name="T9" fmla="*/ 0 h 7"/>
            </a:gdLst>
            <a:ahLst/>
            <a:cxnLst>
              <a:cxn ang="0">
                <a:pos x="T0" y="T1"/>
              </a:cxn>
              <a:cxn ang="0">
                <a:pos x="T2" y="T3"/>
              </a:cxn>
              <a:cxn ang="0">
                <a:pos x="T4" y="T5"/>
              </a:cxn>
              <a:cxn ang="0">
                <a:pos x="T6" y="T7"/>
              </a:cxn>
              <a:cxn ang="0">
                <a:pos x="T8" y="T9"/>
              </a:cxn>
            </a:cxnLst>
            <a:rect l="0" t="0" r="r" b="b"/>
            <a:pathLst>
              <a:path w="7" h="7">
                <a:moveTo>
                  <a:pt x="6" y="0"/>
                </a:moveTo>
                <a:lnTo>
                  <a:pt x="0" y="3"/>
                </a:lnTo>
                <a:lnTo>
                  <a:pt x="1" y="6"/>
                </a:lnTo>
                <a:lnTo>
                  <a:pt x="6" y="4"/>
                </a:lnTo>
                <a:lnTo>
                  <a:pt x="6" y="0"/>
                </a:lnTo>
              </a:path>
            </a:pathLst>
          </a:cu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1283" name="Freeform 19">
            <a:extLst>
              <a:ext uri="{FF2B5EF4-FFF2-40B4-BE49-F238E27FC236}">
                <a16:creationId xmlns:a16="http://schemas.microsoft.com/office/drawing/2014/main" id="{3D9F96D2-F9DE-4D71-ACE8-92F0D880D5D4}"/>
              </a:ext>
            </a:extLst>
          </p:cNvPr>
          <p:cNvSpPr>
            <a:spLocks/>
          </p:cNvSpPr>
          <p:nvPr/>
        </p:nvSpPr>
        <p:spPr bwMode="auto">
          <a:xfrm>
            <a:off x="4127501" y="4259264"/>
            <a:ext cx="9525" cy="3175"/>
          </a:xfrm>
          <a:custGeom>
            <a:avLst/>
            <a:gdLst>
              <a:gd name="T0" fmla="*/ 2 w 5"/>
              <a:gd name="T1" fmla="*/ 0 h 2"/>
              <a:gd name="T2" fmla="*/ 4 w 5"/>
              <a:gd name="T3" fmla="*/ 0 h 2"/>
              <a:gd name="T4" fmla="*/ 2 w 5"/>
              <a:gd name="T5" fmla="*/ 1 h 2"/>
              <a:gd name="T6" fmla="*/ 0 w 5"/>
              <a:gd name="T7" fmla="*/ 1 h 2"/>
              <a:gd name="T8" fmla="*/ 2 w 5"/>
              <a:gd name="T9" fmla="*/ 0 h 2"/>
            </a:gdLst>
            <a:ahLst/>
            <a:cxnLst>
              <a:cxn ang="0">
                <a:pos x="T0" y="T1"/>
              </a:cxn>
              <a:cxn ang="0">
                <a:pos x="T2" y="T3"/>
              </a:cxn>
              <a:cxn ang="0">
                <a:pos x="T4" y="T5"/>
              </a:cxn>
              <a:cxn ang="0">
                <a:pos x="T6" y="T7"/>
              </a:cxn>
              <a:cxn ang="0">
                <a:pos x="T8" y="T9"/>
              </a:cxn>
            </a:cxnLst>
            <a:rect l="0" t="0" r="r" b="b"/>
            <a:pathLst>
              <a:path w="5" h="2">
                <a:moveTo>
                  <a:pt x="2" y="0"/>
                </a:moveTo>
                <a:lnTo>
                  <a:pt x="4" y="0"/>
                </a:lnTo>
                <a:lnTo>
                  <a:pt x="2" y="1"/>
                </a:lnTo>
                <a:lnTo>
                  <a:pt x="0" y="1"/>
                </a:lnTo>
                <a:lnTo>
                  <a:pt x="2" y="0"/>
                </a:lnTo>
              </a:path>
            </a:pathLst>
          </a:cu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grpSp>
        <p:nvGrpSpPr>
          <p:cNvPr id="11284" name="Group 20">
            <a:extLst>
              <a:ext uri="{FF2B5EF4-FFF2-40B4-BE49-F238E27FC236}">
                <a16:creationId xmlns:a16="http://schemas.microsoft.com/office/drawing/2014/main" id="{1213D03D-5F80-15AE-4B73-40A58727AA89}"/>
              </a:ext>
            </a:extLst>
          </p:cNvPr>
          <p:cNvGrpSpPr>
            <a:grpSpLocks/>
          </p:cNvGrpSpPr>
          <p:nvPr/>
        </p:nvGrpSpPr>
        <p:grpSpPr bwMode="auto">
          <a:xfrm>
            <a:off x="4191000" y="3443289"/>
            <a:ext cx="1296988" cy="688975"/>
            <a:chOff x="1512" y="1735"/>
            <a:chExt cx="735" cy="347"/>
          </a:xfrm>
        </p:grpSpPr>
        <p:sp>
          <p:nvSpPr>
            <p:cNvPr id="11285" name="Freeform 21">
              <a:extLst>
                <a:ext uri="{FF2B5EF4-FFF2-40B4-BE49-F238E27FC236}">
                  <a16:creationId xmlns:a16="http://schemas.microsoft.com/office/drawing/2014/main" id="{685C9677-252F-E273-D505-FB9D01637512}"/>
                </a:ext>
              </a:extLst>
            </p:cNvPr>
            <p:cNvSpPr>
              <a:spLocks/>
            </p:cNvSpPr>
            <p:nvPr/>
          </p:nvSpPr>
          <p:spPr bwMode="auto">
            <a:xfrm>
              <a:off x="1515" y="1735"/>
              <a:ext cx="732" cy="341"/>
            </a:xfrm>
            <a:custGeom>
              <a:avLst/>
              <a:gdLst>
                <a:gd name="T0" fmla="*/ 731 w 732"/>
                <a:gd name="T1" fmla="*/ 0 h 341"/>
                <a:gd name="T2" fmla="*/ 393 w 732"/>
                <a:gd name="T3" fmla="*/ 226 h 341"/>
                <a:gd name="T4" fmla="*/ 147 w 732"/>
                <a:gd name="T5" fmla="*/ 320 h 341"/>
                <a:gd name="T6" fmla="*/ 0 w 732"/>
                <a:gd name="T7" fmla="*/ 340 h 341"/>
              </a:gdLst>
              <a:ahLst/>
              <a:cxnLst>
                <a:cxn ang="0">
                  <a:pos x="T0" y="T1"/>
                </a:cxn>
                <a:cxn ang="0">
                  <a:pos x="T2" y="T3"/>
                </a:cxn>
                <a:cxn ang="0">
                  <a:pos x="T4" y="T5"/>
                </a:cxn>
                <a:cxn ang="0">
                  <a:pos x="T6" y="T7"/>
                </a:cxn>
              </a:cxnLst>
              <a:rect l="0" t="0" r="r" b="b"/>
              <a:pathLst>
                <a:path w="732" h="341">
                  <a:moveTo>
                    <a:pt x="731" y="0"/>
                  </a:moveTo>
                  <a:lnTo>
                    <a:pt x="393" y="226"/>
                  </a:lnTo>
                  <a:lnTo>
                    <a:pt x="147" y="320"/>
                  </a:lnTo>
                  <a:lnTo>
                    <a:pt x="0" y="340"/>
                  </a:lnTo>
                </a:path>
              </a:pathLst>
            </a:custGeom>
            <a:noFill/>
            <a:ln w="25400" cap="rnd" cmpd="sng">
              <a:solidFill>
                <a:schemeClr val="tx2"/>
              </a:solid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
          <p:nvSpPr>
            <p:cNvPr id="11286" name="Freeform 22">
              <a:extLst>
                <a:ext uri="{FF2B5EF4-FFF2-40B4-BE49-F238E27FC236}">
                  <a16:creationId xmlns:a16="http://schemas.microsoft.com/office/drawing/2014/main" id="{5B2C56EB-7936-492B-6108-5F5BEA52B0C9}"/>
                </a:ext>
              </a:extLst>
            </p:cNvPr>
            <p:cNvSpPr>
              <a:spLocks/>
            </p:cNvSpPr>
            <p:nvPr/>
          </p:nvSpPr>
          <p:spPr bwMode="auto">
            <a:xfrm>
              <a:off x="1512" y="1738"/>
              <a:ext cx="730" cy="344"/>
            </a:xfrm>
            <a:custGeom>
              <a:avLst/>
              <a:gdLst>
                <a:gd name="T0" fmla="*/ 729 w 730"/>
                <a:gd name="T1" fmla="*/ 0 h 344"/>
                <a:gd name="T2" fmla="*/ 403 w 730"/>
                <a:gd name="T3" fmla="*/ 94 h 344"/>
                <a:gd name="T4" fmla="*/ 155 w 730"/>
                <a:gd name="T5" fmla="*/ 213 h 344"/>
                <a:gd name="T6" fmla="*/ 0 w 730"/>
                <a:gd name="T7" fmla="*/ 343 h 344"/>
              </a:gdLst>
              <a:ahLst/>
              <a:cxnLst>
                <a:cxn ang="0">
                  <a:pos x="T0" y="T1"/>
                </a:cxn>
                <a:cxn ang="0">
                  <a:pos x="T2" y="T3"/>
                </a:cxn>
                <a:cxn ang="0">
                  <a:pos x="T4" y="T5"/>
                </a:cxn>
                <a:cxn ang="0">
                  <a:pos x="T6" y="T7"/>
                </a:cxn>
              </a:cxnLst>
              <a:rect l="0" t="0" r="r" b="b"/>
              <a:pathLst>
                <a:path w="730" h="344">
                  <a:moveTo>
                    <a:pt x="729" y="0"/>
                  </a:moveTo>
                  <a:lnTo>
                    <a:pt x="403" y="94"/>
                  </a:lnTo>
                  <a:lnTo>
                    <a:pt x="155" y="213"/>
                  </a:lnTo>
                  <a:lnTo>
                    <a:pt x="0" y="343"/>
                  </a:lnTo>
                </a:path>
              </a:pathLst>
            </a:custGeom>
            <a:noFill/>
            <a:ln w="25400" cap="rnd" cmpd="sng">
              <a:solidFill>
                <a:schemeClr val="tx2"/>
              </a:solid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grpSp>
      <p:sp>
        <p:nvSpPr>
          <p:cNvPr id="11287" name="Rectangle 23">
            <a:extLst>
              <a:ext uri="{FF2B5EF4-FFF2-40B4-BE49-F238E27FC236}">
                <a16:creationId xmlns:a16="http://schemas.microsoft.com/office/drawing/2014/main" id="{F5BEC766-188A-B9BD-1EB4-EB27DA0CB9E3}"/>
              </a:ext>
            </a:extLst>
          </p:cNvPr>
          <p:cNvSpPr>
            <a:spLocks noChangeArrowheads="1"/>
          </p:cNvSpPr>
          <p:nvPr/>
        </p:nvSpPr>
        <p:spPr bwMode="auto">
          <a:xfrm>
            <a:off x="8347076" y="1417638"/>
            <a:ext cx="100013" cy="112712"/>
          </a:xfrm>
          <a:prstGeom prst="rect">
            <a:avLst/>
          </a:prstGeom>
          <a:solidFill>
            <a:schemeClr val="tx2"/>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1288" name="Rectangle 24">
            <a:extLst>
              <a:ext uri="{FF2B5EF4-FFF2-40B4-BE49-F238E27FC236}">
                <a16:creationId xmlns:a16="http://schemas.microsoft.com/office/drawing/2014/main" id="{85798716-8738-9D90-B648-208EDC2AC6FA}"/>
              </a:ext>
            </a:extLst>
          </p:cNvPr>
          <p:cNvSpPr>
            <a:spLocks noChangeArrowheads="1"/>
          </p:cNvSpPr>
          <p:nvPr/>
        </p:nvSpPr>
        <p:spPr bwMode="auto">
          <a:xfrm>
            <a:off x="8347076" y="1762126"/>
            <a:ext cx="100013" cy="112713"/>
          </a:xfrm>
          <a:prstGeom prst="rect">
            <a:avLst/>
          </a:prstGeom>
          <a:solidFill>
            <a:schemeClr val="tx2"/>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1289" name="Rectangle 25">
            <a:extLst>
              <a:ext uri="{FF2B5EF4-FFF2-40B4-BE49-F238E27FC236}">
                <a16:creationId xmlns:a16="http://schemas.microsoft.com/office/drawing/2014/main" id="{E93B919D-9A6B-F933-D4B0-D47B853F1395}"/>
              </a:ext>
            </a:extLst>
          </p:cNvPr>
          <p:cNvSpPr>
            <a:spLocks noChangeArrowheads="1"/>
          </p:cNvSpPr>
          <p:nvPr/>
        </p:nvSpPr>
        <p:spPr bwMode="auto">
          <a:xfrm>
            <a:off x="5888039" y="3141664"/>
            <a:ext cx="2117555" cy="492521"/>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254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05563" tIns="51855" rIns="105563" bIns="51855">
            <a:spAutoFit/>
          </a:bodyPr>
          <a:lstStyle>
            <a:lvl1pPr defTabSz="1066800">
              <a:defRPr sz="2400">
                <a:latin typeface="Times New Roman" panose="02020603050405020304" pitchFamily="18" charset="0"/>
              </a:defRPr>
            </a:lvl1pPr>
            <a:lvl2pPr marL="533400" defTabSz="1066800">
              <a:defRPr sz="2400">
                <a:latin typeface="Times New Roman" panose="02020603050405020304" pitchFamily="18" charset="0"/>
              </a:defRPr>
            </a:lvl2pPr>
            <a:lvl3pPr marL="1066800" defTabSz="1066800">
              <a:defRPr sz="2400">
                <a:latin typeface="Times New Roman" panose="02020603050405020304" pitchFamily="18" charset="0"/>
              </a:defRPr>
            </a:lvl3pPr>
            <a:lvl4pPr marL="1600200" defTabSz="1066800">
              <a:defRPr sz="2400">
                <a:latin typeface="Times New Roman" panose="02020603050405020304" pitchFamily="18" charset="0"/>
              </a:defRPr>
            </a:lvl4pPr>
            <a:lvl5pPr marL="2133600" defTabSz="1066800">
              <a:defRPr sz="2400">
                <a:latin typeface="Times New Roman" panose="02020603050405020304" pitchFamily="18" charset="0"/>
              </a:defRPr>
            </a:lvl5pPr>
            <a:lvl6pPr marL="2590800" defTabSz="1066800" eaLnBrk="0" fontAlgn="base" hangingPunct="0">
              <a:spcBef>
                <a:spcPct val="0"/>
              </a:spcBef>
              <a:spcAft>
                <a:spcPct val="0"/>
              </a:spcAft>
              <a:defRPr sz="2400">
                <a:latin typeface="Times New Roman" panose="02020603050405020304" pitchFamily="18" charset="0"/>
              </a:defRPr>
            </a:lvl6pPr>
            <a:lvl7pPr marL="3048000" defTabSz="1066800" eaLnBrk="0" fontAlgn="base" hangingPunct="0">
              <a:spcBef>
                <a:spcPct val="0"/>
              </a:spcBef>
              <a:spcAft>
                <a:spcPct val="0"/>
              </a:spcAft>
              <a:defRPr sz="2400">
                <a:latin typeface="Times New Roman" panose="02020603050405020304" pitchFamily="18" charset="0"/>
              </a:defRPr>
            </a:lvl7pPr>
            <a:lvl8pPr marL="3505200" defTabSz="1066800" eaLnBrk="0" fontAlgn="base" hangingPunct="0">
              <a:spcBef>
                <a:spcPct val="0"/>
              </a:spcBef>
              <a:spcAft>
                <a:spcPct val="0"/>
              </a:spcAft>
              <a:defRPr sz="2400">
                <a:latin typeface="Times New Roman" panose="02020603050405020304" pitchFamily="18" charset="0"/>
              </a:defRPr>
            </a:lvl8pPr>
            <a:lvl9pPr marL="3962400" defTabSz="1066800" eaLnBrk="0" fontAlgn="base" hangingPunct="0">
              <a:spcBef>
                <a:spcPct val="0"/>
              </a:spcBef>
              <a:spcAft>
                <a:spcPct val="0"/>
              </a:spcAft>
              <a:defRPr sz="2400">
                <a:latin typeface="Times New Roman" panose="02020603050405020304" pitchFamily="18" charset="0"/>
              </a:defRPr>
            </a:lvl9pPr>
          </a:lstStyle>
          <a:p>
            <a:r>
              <a:rPr lang="en-US" altLang="pl-PL" sz="2800" b="1" i="1" dirty="0">
                <a:effectLst>
                  <a:outerShdw blurRad="38100" dist="38100" dir="2700000" algn="tl">
                    <a:srgbClr val="000000"/>
                  </a:outerShdw>
                </a:effectLst>
              </a:rPr>
              <a:t>control point</a:t>
            </a:r>
          </a:p>
        </p:txBody>
      </p:sp>
      <p:sp>
        <p:nvSpPr>
          <p:cNvPr id="11290" name="Line 26">
            <a:extLst>
              <a:ext uri="{FF2B5EF4-FFF2-40B4-BE49-F238E27FC236}">
                <a16:creationId xmlns:a16="http://schemas.microsoft.com/office/drawing/2014/main" id="{6EA0BCF2-4092-25BD-1294-B8C4E27B623F}"/>
              </a:ext>
            </a:extLst>
          </p:cNvPr>
          <p:cNvSpPr>
            <a:spLocks noChangeShapeType="1"/>
          </p:cNvSpPr>
          <p:nvPr/>
        </p:nvSpPr>
        <p:spPr bwMode="auto">
          <a:xfrm flipH="1">
            <a:off x="5546726" y="3602038"/>
            <a:ext cx="436563" cy="311150"/>
          </a:xfrm>
          <a:prstGeom prst="line">
            <a:avLst/>
          </a:prstGeom>
          <a:noFill/>
          <a:ln w="25400">
            <a:solidFill>
              <a:srgbClr val="CECEC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1291" name="Rectangle 27">
            <a:extLst>
              <a:ext uri="{FF2B5EF4-FFF2-40B4-BE49-F238E27FC236}">
                <a16:creationId xmlns:a16="http://schemas.microsoft.com/office/drawing/2014/main" id="{54F73730-96AA-CEF0-0A22-B56BFFBD145B}"/>
              </a:ext>
            </a:extLst>
          </p:cNvPr>
          <p:cNvSpPr>
            <a:spLocks noChangeArrowheads="1"/>
          </p:cNvSpPr>
          <p:nvPr/>
        </p:nvSpPr>
        <p:spPr bwMode="auto">
          <a:xfrm>
            <a:off x="2772842" y="2325689"/>
            <a:ext cx="2353197" cy="492521"/>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254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05563" tIns="51855" rIns="105563" bIns="51855">
            <a:spAutoFit/>
          </a:bodyPr>
          <a:lstStyle>
            <a:lvl1pPr defTabSz="1066800">
              <a:defRPr sz="2400">
                <a:latin typeface="Times New Roman" panose="02020603050405020304" pitchFamily="18" charset="0"/>
              </a:defRPr>
            </a:lvl1pPr>
            <a:lvl2pPr marL="533400" defTabSz="1066800">
              <a:defRPr sz="2400">
                <a:latin typeface="Times New Roman" panose="02020603050405020304" pitchFamily="18" charset="0"/>
              </a:defRPr>
            </a:lvl2pPr>
            <a:lvl3pPr marL="1066800" defTabSz="1066800">
              <a:defRPr sz="2400">
                <a:latin typeface="Times New Roman" panose="02020603050405020304" pitchFamily="18" charset="0"/>
              </a:defRPr>
            </a:lvl3pPr>
            <a:lvl4pPr marL="1600200" defTabSz="1066800">
              <a:defRPr sz="2400">
                <a:latin typeface="Times New Roman" panose="02020603050405020304" pitchFamily="18" charset="0"/>
              </a:defRPr>
            </a:lvl4pPr>
            <a:lvl5pPr marL="2133600" defTabSz="1066800">
              <a:defRPr sz="2400">
                <a:latin typeface="Times New Roman" panose="02020603050405020304" pitchFamily="18" charset="0"/>
              </a:defRPr>
            </a:lvl5pPr>
            <a:lvl6pPr marL="2590800" defTabSz="1066800" eaLnBrk="0" fontAlgn="base" hangingPunct="0">
              <a:spcBef>
                <a:spcPct val="0"/>
              </a:spcBef>
              <a:spcAft>
                <a:spcPct val="0"/>
              </a:spcAft>
              <a:defRPr sz="2400">
                <a:latin typeface="Times New Roman" panose="02020603050405020304" pitchFamily="18" charset="0"/>
              </a:defRPr>
            </a:lvl6pPr>
            <a:lvl7pPr marL="3048000" defTabSz="1066800" eaLnBrk="0" fontAlgn="base" hangingPunct="0">
              <a:spcBef>
                <a:spcPct val="0"/>
              </a:spcBef>
              <a:spcAft>
                <a:spcPct val="0"/>
              </a:spcAft>
              <a:defRPr sz="2400">
                <a:latin typeface="Times New Roman" panose="02020603050405020304" pitchFamily="18" charset="0"/>
              </a:defRPr>
            </a:lvl7pPr>
            <a:lvl8pPr marL="3505200" defTabSz="1066800" eaLnBrk="0" fontAlgn="base" hangingPunct="0">
              <a:spcBef>
                <a:spcPct val="0"/>
              </a:spcBef>
              <a:spcAft>
                <a:spcPct val="0"/>
              </a:spcAft>
              <a:defRPr sz="2400">
                <a:latin typeface="Times New Roman" panose="02020603050405020304" pitchFamily="18" charset="0"/>
              </a:defRPr>
            </a:lvl8pPr>
            <a:lvl9pPr marL="3962400" defTabSz="1066800" eaLnBrk="0" fontAlgn="base" hangingPunct="0">
              <a:spcBef>
                <a:spcPct val="0"/>
              </a:spcBef>
              <a:spcAft>
                <a:spcPct val="0"/>
              </a:spcAft>
              <a:defRPr sz="2400">
                <a:latin typeface="Times New Roman" panose="02020603050405020304" pitchFamily="18" charset="0"/>
              </a:defRPr>
            </a:lvl9pPr>
          </a:lstStyle>
          <a:p>
            <a:pPr algn="r"/>
            <a:r>
              <a:rPr lang="en-US" altLang="pl-PL" sz="2800" b="1" i="1" dirty="0">
                <a:effectLst>
                  <a:outerShdw blurRad="38100" dist="38100" dir="2700000" algn="tl">
                    <a:srgbClr val="000000"/>
                  </a:outerShdw>
                </a:effectLst>
              </a:rPr>
              <a:t>restricted zone</a:t>
            </a:r>
          </a:p>
        </p:txBody>
      </p:sp>
      <p:sp>
        <p:nvSpPr>
          <p:cNvPr id="11292" name="Line 28">
            <a:extLst>
              <a:ext uri="{FF2B5EF4-FFF2-40B4-BE49-F238E27FC236}">
                <a16:creationId xmlns:a16="http://schemas.microsoft.com/office/drawing/2014/main" id="{49299348-8622-2157-15AB-CBF5B5D4E1C4}"/>
              </a:ext>
            </a:extLst>
          </p:cNvPr>
          <p:cNvSpPr>
            <a:spLocks noChangeShapeType="1"/>
          </p:cNvSpPr>
          <p:nvPr/>
        </p:nvSpPr>
        <p:spPr bwMode="auto">
          <a:xfrm>
            <a:off x="4440238" y="2897188"/>
            <a:ext cx="463550" cy="576262"/>
          </a:xfrm>
          <a:prstGeom prst="line">
            <a:avLst/>
          </a:prstGeom>
          <a:noFill/>
          <a:ln w="25400">
            <a:solidFill>
              <a:srgbClr val="CECEC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1293" name="Rectangle 29">
            <a:extLst>
              <a:ext uri="{FF2B5EF4-FFF2-40B4-BE49-F238E27FC236}">
                <a16:creationId xmlns:a16="http://schemas.microsoft.com/office/drawing/2014/main" id="{85CAD2EF-8F30-18A1-AD1D-00644FC725D7}"/>
              </a:ext>
            </a:extLst>
          </p:cNvPr>
          <p:cNvSpPr>
            <a:spLocks noChangeArrowheads="1"/>
          </p:cNvSpPr>
          <p:nvPr/>
        </p:nvSpPr>
        <p:spPr bwMode="auto">
          <a:xfrm>
            <a:off x="4991101" y="1639888"/>
            <a:ext cx="2083893" cy="395572"/>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254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05563" tIns="51855" rIns="105563" bIns="51855">
            <a:spAutoFit/>
          </a:bodyPr>
          <a:lstStyle>
            <a:lvl1pPr defTabSz="1066800">
              <a:defRPr sz="2400">
                <a:latin typeface="Times New Roman" panose="02020603050405020304" pitchFamily="18" charset="0"/>
              </a:defRPr>
            </a:lvl1pPr>
            <a:lvl2pPr marL="533400" defTabSz="1066800">
              <a:defRPr sz="2400">
                <a:latin typeface="Times New Roman" panose="02020603050405020304" pitchFamily="18" charset="0"/>
              </a:defRPr>
            </a:lvl2pPr>
            <a:lvl3pPr marL="1066800" defTabSz="1066800">
              <a:defRPr sz="2400">
                <a:latin typeface="Times New Roman" panose="02020603050405020304" pitchFamily="18" charset="0"/>
              </a:defRPr>
            </a:lvl3pPr>
            <a:lvl4pPr marL="1600200" defTabSz="1066800">
              <a:defRPr sz="2400">
                <a:latin typeface="Times New Roman" panose="02020603050405020304" pitchFamily="18" charset="0"/>
              </a:defRPr>
            </a:lvl4pPr>
            <a:lvl5pPr marL="2133600" defTabSz="1066800">
              <a:defRPr sz="2400">
                <a:latin typeface="Times New Roman" panose="02020603050405020304" pitchFamily="18" charset="0"/>
              </a:defRPr>
            </a:lvl5pPr>
            <a:lvl6pPr marL="2590800" defTabSz="1066800" eaLnBrk="0" fontAlgn="base" hangingPunct="0">
              <a:spcBef>
                <a:spcPct val="0"/>
              </a:spcBef>
              <a:spcAft>
                <a:spcPct val="0"/>
              </a:spcAft>
              <a:defRPr sz="2400">
                <a:latin typeface="Times New Roman" panose="02020603050405020304" pitchFamily="18" charset="0"/>
              </a:defRPr>
            </a:lvl6pPr>
            <a:lvl7pPr marL="3048000" defTabSz="1066800" eaLnBrk="0" fontAlgn="base" hangingPunct="0">
              <a:spcBef>
                <a:spcPct val="0"/>
              </a:spcBef>
              <a:spcAft>
                <a:spcPct val="0"/>
              </a:spcAft>
              <a:defRPr sz="2400">
                <a:latin typeface="Times New Roman" panose="02020603050405020304" pitchFamily="18" charset="0"/>
              </a:defRPr>
            </a:lvl7pPr>
            <a:lvl8pPr marL="3505200" defTabSz="1066800" eaLnBrk="0" fontAlgn="base" hangingPunct="0">
              <a:spcBef>
                <a:spcPct val="0"/>
              </a:spcBef>
              <a:spcAft>
                <a:spcPct val="0"/>
              </a:spcAft>
              <a:defRPr sz="2400">
                <a:latin typeface="Times New Roman" panose="02020603050405020304" pitchFamily="18" charset="0"/>
              </a:defRPr>
            </a:lvl8pPr>
            <a:lvl9pPr marL="3962400" defTabSz="1066800" eaLnBrk="0" fontAlgn="base" hangingPunct="0">
              <a:spcBef>
                <a:spcPct val="0"/>
              </a:spcBef>
              <a:spcAft>
                <a:spcPct val="0"/>
              </a:spcAft>
              <a:defRPr sz="2400">
                <a:latin typeface="Times New Roman" panose="02020603050405020304" pitchFamily="18" charset="0"/>
              </a:defRPr>
            </a:lvl9pPr>
          </a:lstStyle>
          <a:p>
            <a:r>
              <a:rPr lang="en-US" altLang="pl-PL" sz="2100" b="1" dirty="0">
                <a:effectLst>
                  <a:outerShdw blurRad="38100" dist="38100" dir="2700000" algn="tl">
                    <a:srgbClr val="000000"/>
                  </a:outerShdw>
                </a:effectLst>
              </a:rPr>
              <a:t>max density line</a:t>
            </a:r>
          </a:p>
        </p:txBody>
      </p:sp>
      <p:sp>
        <p:nvSpPr>
          <p:cNvPr id="11294" name="Line 30">
            <a:extLst>
              <a:ext uri="{FF2B5EF4-FFF2-40B4-BE49-F238E27FC236}">
                <a16:creationId xmlns:a16="http://schemas.microsoft.com/office/drawing/2014/main" id="{6323BDC3-08F4-D553-C60A-384312DB0684}"/>
              </a:ext>
            </a:extLst>
          </p:cNvPr>
          <p:cNvSpPr>
            <a:spLocks noChangeShapeType="1"/>
          </p:cNvSpPr>
          <p:nvPr/>
        </p:nvSpPr>
        <p:spPr bwMode="auto">
          <a:xfrm>
            <a:off x="6948488" y="1985964"/>
            <a:ext cx="400050" cy="396875"/>
          </a:xfrm>
          <a:prstGeom prst="line">
            <a:avLst/>
          </a:prstGeom>
          <a:noFill/>
          <a:ln w="25400">
            <a:solidFill>
              <a:srgbClr val="CECEC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1295" name="Rectangle 31">
            <a:extLst>
              <a:ext uri="{FF2B5EF4-FFF2-40B4-BE49-F238E27FC236}">
                <a16:creationId xmlns:a16="http://schemas.microsoft.com/office/drawing/2014/main" id="{C0489676-37C4-A653-245D-BEF710F88F52}"/>
              </a:ext>
            </a:extLst>
          </p:cNvPr>
          <p:cNvSpPr>
            <a:spLocks noChangeArrowheads="1"/>
          </p:cNvSpPr>
          <p:nvPr/>
        </p:nvSpPr>
        <p:spPr bwMode="auto">
          <a:xfrm>
            <a:off x="8987395" y="3168651"/>
            <a:ext cx="706913" cy="981373"/>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254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05563" tIns="51855" rIns="105563" bIns="51855">
            <a:spAutoFit/>
          </a:bodyPr>
          <a:lstStyle>
            <a:lvl1pPr defTabSz="1066800">
              <a:defRPr sz="2400">
                <a:latin typeface="Times New Roman" panose="02020603050405020304" pitchFamily="18" charset="0"/>
              </a:defRPr>
            </a:lvl1pPr>
            <a:lvl2pPr marL="533400" defTabSz="1066800">
              <a:defRPr sz="2400">
                <a:latin typeface="Times New Roman" panose="02020603050405020304" pitchFamily="18" charset="0"/>
              </a:defRPr>
            </a:lvl2pPr>
            <a:lvl3pPr marL="1066800" defTabSz="1066800">
              <a:defRPr sz="2400">
                <a:latin typeface="Times New Roman" panose="02020603050405020304" pitchFamily="18" charset="0"/>
              </a:defRPr>
            </a:lvl3pPr>
            <a:lvl4pPr marL="1600200" defTabSz="1066800">
              <a:defRPr sz="2400">
                <a:latin typeface="Times New Roman" panose="02020603050405020304" pitchFamily="18" charset="0"/>
              </a:defRPr>
            </a:lvl4pPr>
            <a:lvl5pPr marL="2133600" defTabSz="1066800">
              <a:defRPr sz="2400">
                <a:latin typeface="Times New Roman" panose="02020603050405020304" pitchFamily="18" charset="0"/>
              </a:defRPr>
            </a:lvl5pPr>
            <a:lvl6pPr marL="2590800" defTabSz="1066800" eaLnBrk="0" fontAlgn="base" hangingPunct="0">
              <a:spcBef>
                <a:spcPct val="0"/>
              </a:spcBef>
              <a:spcAft>
                <a:spcPct val="0"/>
              </a:spcAft>
              <a:defRPr sz="2400">
                <a:latin typeface="Times New Roman" panose="02020603050405020304" pitchFamily="18" charset="0"/>
              </a:defRPr>
            </a:lvl6pPr>
            <a:lvl7pPr marL="3048000" defTabSz="1066800" eaLnBrk="0" fontAlgn="base" hangingPunct="0">
              <a:spcBef>
                <a:spcPct val="0"/>
              </a:spcBef>
              <a:spcAft>
                <a:spcPct val="0"/>
              </a:spcAft>
              <a:defRPr sz="2400">
                <a:latin typeface="Times New Roman" panose="02020603050405020304" pitchFamily="18" charset="0"/>
              </a:defRPr>
            </a:lvl7pPr>
            <a:lvl8pPr marL="3505200" defTabSz="1066800" eaLnBrk="0" fontAlgn="base" hangingPunct="0">
              <a:spcBef>
                <a:spcPct val="0"/>
              </a:spcBef>
              <a:spcAft>
                <a:spcPct val="0"/>
              </a:spcAft>
              <a:defRPr sz="2400">
                <a:latin typeface="Times New Roman" panose="02020603050405020304" pitchFamily="18" charset="0"/>
              </a:defRPr>
            </a:lvl8pPr>
            <a:lvl9pPr marL="3962400" defTabSz="1066800" eaLnBrk="0" fontAlgn="base" hangingPunct="0">
              <a:spcBef>
                <a:spcPct val="0"/>
              </a:spcBef>
              <a:spcAft>
                <a:spcPct val="0"/>
              </a:spcAft>
              <a:defRPr sz="2400">
                <a:latin typeface="Times New Roman" panose="02020603050405020304" pitchFamily="18" charset="0"/>
              </a:defRPr>
            </a:lvl9pPr>
          </a:lstStyle>
          <a:p>
            <a:pPr algn="ctr"/>
            <a:r>
              <a:rPr lang="en-US" altLang="pl-PL" sz="2100" b="1">
                <a:effectLst>
                  <a:outerShdw blurRad="38100" dist="38100" dir="2700000" algn="tl">
                    <a:srgbClr val="000000"/>
                  </a:outerShdw>
                </a:effectLst>
              </a:rPr>
              <a:t>max</a:t>
            </a:r>
          </a:p>
          <a:p>
            <a:pPr algn="ctr"/>
            <a:r>
              <a:rPr lang="en-US" altLang="pl-PL" sz="2100" b="1">
                <a:effectLst>
                  <a:outerShdw blurRad="38100" dist="38100" dir="2700000" algn="tl">
                    <a:srgbClr val="000000"/>
                  </a:outerShdw>
                </a:effectLst>
              </a:rPr>
              <a:t>size</a:t>
            </a:r>
          </a:p>
        </p:txBody>
      </p:sp>
      <p:sp>
        <p:nvSpPr>
          <p:cNvPr id="11296" name="Rectangle 32">
            <a:extLst>
              <a:ext uri="{FF2B5EF4-FFF2-40B4-BE49-F238E27FC236}">
                <a16:creationId xmlns:a16="http://schemas.microsoft.com/office/drawing/2014/main" id="{18A4B54E-5562-56A9-63DC-EA76FBC718C9}"/>
              </a:ext>
            </a:extLst>
          </p:cNvPr>
          <p:cNvSpPr>
            <a:spLocks noChangeArrowheads="1"/>
          </p:cNvSpPr>
          <p:nvPr/>
        </p:nvSpPr>
        <p:spPr bwMode="auto">
          <a:xfrm>
            <a:off x="8061812" y="3168650"/>
            <a:ext cx="721340" cy="1567174"/>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254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05563" tIns="51855" rIns="105563" bIns="51855">
            <a:spAutoFit/>
          </a:bodyPr>
          <a:lstStyle>
            <a:lvl1pPr defTabSz="1066800">
              <a:defRPr sz="2400">
                <a:latin typeface="Times New Roman" panose="02020603050405020304" pitchFamily="18" charset="0"/>
              </a:defRPr>
            </a:lvl1pPr>
            <a:lvl2pPr marL="533400" defTabSz="1066800">
              <a:defRPr sz="2400">
                <a:latin typeface="Times New Roman" panose="02020603050405020304" pitchFamily="18" charset="0"/>
              </a:defRPr>
            </a:lvl2pPr>
            <a:lvl3pPr marL="1066800" defTabSz="1066800">
              <a:defRPr sz="2400">
                <a:latin typeface="Times New Roman" panose="02020603050405020304" pitchFamily="18" charset="0"/>
              </a:defRPr>
            </a:lvl3pPr>
            <a:lvl4pPr marL="1600200" defTabSz="1066800">
              <a:defRPr sz="2400">
                <a:latin typeface="Times New Roman" panose="02020603050405020304" pitchFamily="18" charset="0"/>
              </a:defRPr>
            </a:lvl4pPr>
            <a:lvl5pPr marL="2133600" defTabSz="1066800">
              <a:defRPr sz="2400">
                <a:latin typeface="Times New Roman" panose="02020603050405020304" pitchFamily="18" charset="0"/>
              </a:defRPr>
            </a:lvl5pPr>
            <a:lvl6pPr marL="2590800" defTabSz="1066800" eaLnBrk="0" fontAlgn="base" hangingPunct="0">
              <a:spcBef>
                <a:spcPct val="0"/>
              </a:spcBef>
              <a:spcAft>
                <a:spcPct val="0"/>
              </a:spcAft>
              <a:defRPr sz="2400">
                <a:latin typeface="Times New Roman" panose="02020603050405020304" pitchFamily="18" charset="0"/>
              </a:defRPr>
            </a:lvl6pPr>
            <a:lvl7pPr marL="3048000" defTabSz="1066800" eaLnBrk="0" fontAlgn="base" hangingPunct="0">
              <a:spcBef>
                <a:spcPct val="0"/>
              </a:spcBef>
              <a:spcAft>
                <a:spcPct val="0"/>
              </a:spcAft>
              <a:defRPr sz="2400">
                <a:latin typeface="Times New Roman" panose="02020603050405020304" pitchFamily="18" charset="0"/>
              </a:defRPr>
            </a:lvl7pPr>
            <a:lvl8pPr marL="3505200" defTabSz="1066800" eaLnBrk="0" fontAlgn="base" hangingPunct="0">
              <a:spcBef>
                <a:spcPct val="0"/>
              </a:spcBef>
              <a:spcAft>
                <a:spcPct val="0"/>
              </a:spcAft>
              <a:defRPr sz="2400">
                <a:latin typeface="Times New Roman" panose="02020603050405020304" pitchFamily="18" charset="0"/>
              </a:defRPr>
            </a:lvl8pPr>
            <a:lvl9pPr marL="3962400" defTabSz="1066800" eaLnBrk="0" fontAlgn="base" hangingPunct="0">
              <a:spcBef>
                <a:spcPct val="0"/>
              </a:spcBef>
              <a:spcAft>
                <a:spcPct val="0"/>
              </a:spcAft>
              <a:defRPr sz="2400">
                <a:latin typeface="Times New Roman" panose="02020603050405020304" pitchFamily="18" charset="0"/>
              </a:defRPr>
            </a:lvl9pPr>
          </a:lstStyle>
          <a:p>
            <a:pPr algn="ctr"/>
            <a:r>
              <a:rPr lang="en-US" altLang="pl-PL" sz="2100" b="1">
                <a:effectLst>
                  <a:outerShdw blurRad="38100" dist="38100" dir="2700000" algn="tl">
                    <a:srgbClr val="000000"/>
                  </a:outerShdw>
                </a:effectLst>
              </a:rPr>
              <a:t>nom</a:t>
            </a:r>
          </a:p>
          <a:p>
            <a:pPr algn="ctr"/>
            <a:r>
              <a:rPr lang="en-US" altLang="pl-PL" sz="2100" b="1">
                <a:effectLst>
                  <a:outerShdw blurRad="38100" dist="38100" dir="2700000" algn="tl">
                    <a:srgbClr val="000000"/>
                  </a:outerShdw>
                </a:effectLst>
              </a:rPr>
              <a:t>max</a:t>
            </a:r>
          </a:p>
          <a:p>
            <a:pPr algn="ctr"/>
            <a:r>
              <a:rPr lang="en-US" altLang="pl-PL" sz="2100" b="1">
                <a:effectLst>
                  <a:outerShdw blurRad="38100" dist="38100" dir="2700000" algn="tl">
                    <a:srgbClr val="000000"/>
                  </a:outerShdw>
                </a:effectLst>
              </a:rPr>
              <a:t>size</a:t>
            </a:r>
          </a:p>
        </p:txBody>
      </p:sp>
      <p:sp>
        <p:nvSpPr>
          <p:cNvPr id="11297" name="Line 33">
            <a:extLst>
              <a:ext uri="{FF2B5EF4-FFF2-40B4-BE49-F238E27FC236}">
                <a16:creationId xmlns:a16="http://schemas.microsoft.com/office/drawing/2014/main" id="{D15C8F88-121B-6201-AE7F-87CF46B5BBCA}"/>
              </a:ext>
            </a:extLst>
          </p:cNvPr>
          <p:cNvSpPr>
            <a:spLocks noChangeShapeType="1"/>
          </p:cNvSpPr>
          <p:nvPr/>
        </p:nvSpPr>
        <p:spPr bwMode="auto">
          <a:xfrm>
            <a:off x="9340850" y="3944939"/>
            <a:ext cx="0" cy="771525"/>
          </a:xfrm>
          <a:prstGeom prst="line">
            <a:avLst/>
          </a:prstGeom>
          <a:noFill/>
          <a:ln w="25400">
            <a:solidFill>
              <a:srgbClr val="CECEC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1298" name="Line 34">
            <a:extLst>
              <a:ext uri="{FF2B5EF4-FFF2-40B4-BE49-F238E27FC236}">
                <a16:creationId xmlns:a16="http://schemas.microsoft.com/office/drawing/2014/main" id="{53A0CDF7-5EEA-93C1-9CEA-B8C20CE264B5}"/>
              </a:ext>
            </a:extLst>
          </p:cNvPr>
          <p:cNvSpPr>
            <a:spLocks noChangeShapeType="1"/>
          </p:cNvSpPr>
          <p:nvPr/>
        </p:nvSpPr>
        <p:spPr bwMode="auto">
          <a:xfrm>
            <a:off x="8420100" y="4248151"/>
            <a:ext cx="0" cy="468313"/>
          </a:xfrm>
          <a:prstGeom prst="line">
            <a:avLst/>
          </a:prstGeom>
          <a:noFill/>
          <a:ln w="25400">
            <a:solidFill>
              <a:srgbClr val="CECEC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11299" name="Rectangle 35">
            <a:extLst>
              <a:ext uri="{FF2B5EF4-FFF2-40B4-BE49-F238E27FC236}">
                <a16:creationId xmlns:a16="http://schemas.microsoft.com/office/drawing/2014/main" id="{1F9DE863-2BC6-36F2-94DF-14324A83BB7C}"/>
              </a:ext>
            </a:extLst>
          </p:cNvPr>
          <p:cNvSpPr>
            <a:spLocks noChangeArrowheads="1"/>
          </p:cNvSpPr>
          <p:nvPr/>
        </p:nvSpPr>
        <p:spPr bwMode="auto">
          <a:xfrm>
            <a:off x="3384551" y="5521326"/>
            <a:ext cx="5928429" cy="485041"/>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6303" tIns="48151" rIns="96303" bIns="48151">
            <a:spAutoFit/>
          </a:bodyPr>
          <a:lstStyle>
            <a:lvl1pPr defTabSz="958850">
              <a:defRPr sz="2400">
                <a:latin typeface="Times New Roman" panose="02020603050405020304" pitchFamily="18" charset="0"/>
              </a:defRPr>
            </a:lvl1pPr>
            <a:lvl2pPr marL="479425" defTabSz="958850">
              <a:defRPr sz="2400">
                <a:latin typeface="Times New Roman" panose="02020603050405020304" pitchFamily="18" charset="0"/>
              </a:defRPr>
            </a:lvl2pPr>
            <a:lvl3pPr marL="958850" defTabSz="958850">
              <a:defRPr sz="2400">
                <a:latin typeface="Times New Roman" panose="02020603050405020304" pitchFamily="18" charset="0"/>
              </a:defRPr>
            </a:lvl3pPr>
            <a:lvl4pPr marL="1441450" defTabSz="958850">
              <a:defRPr sz="2400">
                <a:latin typeface="Times New Roman" panose="02020603050405020304" pitchFamily="18" charset="0"/>
              </a:defRPr>
            </a:lvl4pPr>
            <a:lvl5pPr marL="1920875" defTabSz="958850">
              <a:defRPr sz="2400">
                <a:latin typeface="Times New Roman" panose="02020603050405020304" pitchFamily="18" charset="0"/>
              </a:defRPr>
            </a:lvl5pPr>
            <a:lvl6pPr marL="2378075" defTabSz="958850" eaLnBrk="0" fontAlgn="base" hangingPunct="0">
              <a:spcBef>
                <a:spcPct val="0"/>
              </a:spcBef>
              <a:spcAft>
                <a:spcPct val="0"/>
              </a:spcAft>
              <a:defRPr sz="2400">
                <a:latin typeface="Times New Roman" panose="02020603050405020304" pitchFamily="18" charset="0"/>
              </a:defRPr>
            </a:lvl6pPr>
            <a:lvl7pPr marL="2835275" defTabSz="958850" eaLnBrk="0" fontAlgn="base" hangingPunct="0">
              <a:spcBef>
                <a:spcPct val="0"/>
              </a:spcBef>
              <a:spcAft>
                <a:spcPct val="0"/>
              </a:spcAft>
              <a:defRPr sz="2400">
                <a:latin typeface="Times New Roman" panose="02020603050405020304" pitchFamily="18" charset="0"/>
              </a:defRPr>
            </a:lvl7pPr>
            <a:lvl8pPr marL="3292475" defTabSz="958850" eaLnBrk="0" fontAlgn="base" hangingPunct="0">
              <a:spcBef>
                <a:spcPct val="0"/>
              </a:spcBef>
              <a:spcAft>
                <a:spcPct val="0"/>
              </a:spcAft>
              <a:defRPr sz="2400">
                <a:latin typeface="Times New Roman" panose="02020603050405020304" pitchFamily="18" charset="0"/>
              </a:defRPr>
            </a:lvl8pPr>
            <a:lvl9pPr marL="3749675" defTabSz="958850" eaLnBrk="0" fontAlgn="base" hangingPunct="0">
              <a:spcBef>
                <a:spcPct val="0"/>
              </a:spcBef>
              <a:spcAft>
                <a:spcPct val="0"/>
              </a:spcAft>
              <a:defRPr sz="2400">
                <a:latin typeface="Times New Roman" panose="02020603050405020304" pitchFamily="18" charset="0"/>
              </a:defRPr>
            </a:lvl9pPr>
          </a:lstStyle>
          <a:p>
            <a:r>
              <a:rPr lang="en-US" altLang="pl-PL" sz="2800" b="1">
                <a:effectLst>
                  <a:outerShdw blurRad="38100" dist="38100" dir="2700000" algn="tl">
                    <a:srgbClr val="000000"/>
                  </a:outerShdw>
                </a:effectLst>
              </a:rPr>
              <a:t>Sieve Size (mm) Raised to 0.45 Power</a:t>
            </a:r>
          </a:p>
        </p:txBody>
      </p:sp>
      <p:sp>
        <p:nvSpPr>
          <p:cNvPr id="11300" name="Rectangle 36">
            <a:extLst>
              <a:ext uri="{FF2B5EF4-FFF2-40B4-BE49-F238E27FC236}">
                <a16:creationId xmlns:a16="http://schemas.microsoft.com/office/drawing/2014/main" id="{B2D465B9-DF7F-DBE7-9088-4629610B9568}"/>
              </a:ext>
            </a:extLst>
          </p:cNvPr>
          <p:cNvSpPr>
            <a:spLocks noChangeArrowheads="1"/>
          </p:cNvSpPr>
          <p:nvPr/>
        </p:nvSpPr>
        <p:spPr bwMode="auto">
          <a:xfrm>
            <a:off x="7204076" y="1762126"/>
            <a:ext cx="100013" cy="112713"/>
          </a:xfrm>
          <a:prstGeom prst="rect">
            <a:avLst/>
          </a:prstGeom>
          <a:solidFill>
            <a:schemeClr val="tx2"/>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Tree>
    <p:extLst>
      <p:ext uri="{BB962C8B-B14F-4D97-AF65-F5344CB8AC3E}">
        <p14:creationId xmlns:p14="http://schemas.microsoft.com/office/powerpoint/2010/main" val="1412681416"/>
      </p:ext>
    </p:extLst>
  </p:cSld>
  <p:clrMapOvr>
    <a:masterClrMapping/>
  </p:clrMapOvr>
  <p:transition/>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013BC9FA-2FFB-4792-B5A2-3D41DE35E37A}">
  <we:reference id="WA200010001" version="1.0.0.1" store="Omex" storeType="OMEX"/>
  <we:alternateReferences>
    <we:reference id="WA200010001" version="1.0.0.1" store="WA200010001" storeType="OMEX"/>
  </we:alternateReferences>
  <we:properties>
    <we:property name="claude.fileId" value="&quot;249107c7-fc83-4f00-86b7-4ec5d70e6e19&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A0030827-8E34-47C0-9115-F3D256207B5E}"/>
</file>

<file path=docProps/app.xml><?xml version="1.0" encoding="utf-8"?>
<Properties xmlns="http://schemas.openxmlformats.org/officeDocument/2006/extended-properties" xmlns:vt="http://schemas.openxmlformats.org/officeDocument/2006/docPropsVTypes">
  <TotalTime>199</TotalTime>
  <Words>2324</Words>
  <Application>Microsoft Office PowerPoint</Application>
  <PresentationFormat>Panoramiczny</PresentationFormat>
  <Paragraphs>621</Paragraphs>
  <Slides>30</Slides>
  <Notes>26</Notes>
  <HiddenSlides>0</HiddenSlides>
  <MMClips>0</MMClips>
  <ScaleCrop>false</ScaleCrop>
  <HeadingPairs>
    <vt:vector size="8" baseType="variant">
      <vt:variant>
        <vt:lpstr>Używane czcionki</vt:lpstr>
      </vt:variant>
      <vt:variant>
        <vt:i4>10</vt:i4>
      </vt:variant>
      <vt:variant>
        <vt:lpstr>Motyw</vt:lpstr>
      </vt:variant>
      <vt:variant>
        <vt:i4>1</vt:i4>
      </vt:variant>
      <vt:variant>
        <vt:lpstr>Osadzone serwery OLE</vt:lpstr>
      </vt:variant>
      <vt:variant>
        <vt:i4>1</vt:i4>
      </vt:variant>
      <vt:variant>
        <vt:lpstr>Tytuły slajdów</vt:lpstr>
      </vt:variant>
      <vt:variant>
        <vt:i4>30</vt:i4>
      </vt:variant>
    </vt:vector>
  </HeadingPairs>
  <TitlesOfParts>
    <vt:vector size="42" baseType="lpstr">
      <vt:lpstr>Aptos</vt:lpstr>
      <vt:lpstr>Arial</vt:lpstr>
      <vt:lpstr>Arial Rounded MT Bold</vt:lpstr>
      <vt:lpstr>Book Antiqua</vt:lpstr>
      <vt:lpstr>Calibri</vt:lpstr>
      <vt:lpstr>Helvetica Neue</vt:lpstr>
      <vt:lpstr>Helvetica Neue Medium</vt:lpstr>
      <vt:lpstr>Jura Light Bold</vt:lpstr>
      <vt:lpstr>Montserrat Regular</vt:lpstr>
      <vt:lpstr>Times New Roman</vt:lpstr>
      <vt:lpstr>21_BasicWhite</vt:lpstr>
      <vt:lpstr>Chart</vt:lpstr>
      <vt:lpstr>Course C.03.06.01 Aggregate – gradation analysis</vt:lpstr>
      <vt:lpstr>Road Transportation Systems Engineering Development in the Sub-Saharan Africa – Modern EU Master Programme &amp; Capacity Building</vt:lpstr>
      <vt:lpstr>Prezentacja programu PowerPoint</vt:lpstr>
      <vt:lpstr>Types of Gradations </vt:lpstr>
      <vt:lpstr>Aggregate Gradation</vt:lpstr>
      <vt:lpstr>0.45 Power Grading Chart</vt:lpstr>
      <vt:lpstr>0.45 Power Grading Chart</vt:lpstr>
      <vt:lpstr>Aggregate Size Definitions</vt:lpstr>
      <vt:lpstr>0.45 Power Grading Chart</vt:lpstr>
      <vt:lpstr>Superpave Aggregate Gradation</vt:lpstr>
      <vt:lpstr>Superpave Mix Size Designations</vt:lpstr>
      <vt:lpstr>Gradations</vt:lpstr>
      <vt:lpstr>Target Gradation</vt:lpstr>
      <vt:lpstr>Blending Stockpiles</vt:lpstr>
      <vt:lpstr>Blending Stockpiles</vt:lpstr>
      <vt:lpstr>All possible combinations fall between A and B </vt:lpstr>
      <vt:lpstr>No poss. combination of A and B will meet spec. </vt:lpstr>
      <vt:lpstr>All poss. combinations pass through the cross-over point Blends containing more A than B will be closer to A </vt:lpstr>
      <vt:lpstr>Trial and Error Steps</vt:lpstr>
      <vt:lpstr>Blended Aggregate Specific Gravities</vt:lpstr>
      <vt:lpstr>Combined Specific Gravities</vt:lpstr>
      <vt:lpstr>Blending of Aggregates</vt:lpstr>
      <vt:lpstr>Blending of Aggregates</vt:lpstr>
      <vt:lpstr>Blending of Aggregates</vt:lpstr>
      <vt:lpstr>Blending of Aggregates</vt:lpstr>
      <vt:lpstr>Blending of Aggregates</vt:lpstr>
      <vt:lpstr>Blending of Aggregates</vt:lpstr>
      <vt:lpstr>Blending of Aggregates</vt:lpstr>
      <vt:lpstr>Blending of Aggregates</vt:lpstr>
      <vt:lpstr>Prezentacja programu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Adam</cp:lastModifiedBy>
  <cp:revision>21</cp:revision>
  <dcterms:modified xsi:type="dcterms:W3CDTF">2026-05-29T10:42:32Z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