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tiff" ContentType="image/tiff"/>
  <Default Extension="wmf" ContentType="image/x-wm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66"/>
  </p:notesMasterIdLst>
  <p:handoutMasterIdLst>
    <p:handoutMasterId r:id="rId67"/>
  </p:handoutMasterIdLst>
  <p:sldIdLst>
    <p:sldId id="306" r:id="rId5"/>
    <p:sldId id="313" r:id="rId6"/>
    <p:sldId id="307" r:id="rId7"/>
    <p:sldId id="596" r:id="rId8"/>
    <p:sldId id="305" r:id="rId9"/>
    <p:sldId id="607" r:id="rId10"/>
    <p:sldId id="721" r:id="rId11"/>
    <p:sldId id="334" r:id="rId12"/>
    <p:sldId id="602" r:id="rId13"/>
    <p:sldId id="693" r:id="rId14"/>
    <p:sldId id="491" r:id="rId15"/>
    <p:sldId id="496" r:id="rId16"/>
    <p:sldId id="609" r:id="rId17"/>
    <p:sldId id="694" r:id="rId18"/>
    <p:sldId id="261" r:id="rId19"/>
    <p:sldId id="510" r:id="rId20"/>
    <p:sldId id="512" r:id="rId21"/>
    <p:sldId id="513" r:id="rId22"/>
    <p:sldId id="511" r:id="rId23"/>
    <p:sldId id="517" r:id="rId24"/>
    <p:sldId id="396" r:id="rId25"/>
    <p:sldId id="518" r:id="rId26"/>
    <p:sldId id="519" r:id="rId27"/>
    <p:sldId id="542" r:id="rId28"/>
    <p:sldId id="655" r:id="rId29"/>
    <p:sldId id="656" r:id="rId30"/>
    <p:sldId id="657" r:id="rId31"/>
    <p:sldId id="658" r:id="rId32"/>
    <p:sldId id="659" r:id="rId33"/>
    <p:sldId id="660" r:id="rId34"/>
    <p:sldId id="661" r:id="rId35"/>
    <p:sldId id="720" r:id="rId36"/>
    <p:sldId id="706" r:id="rId37"/>
    <p:sldId id="579" r:id="rId38"/>
    <p:sldId id="710" r:id="rId39"/>
    <p:sldId id="697" r:id="rId40"/>
    <p:sldId id="712" r:id="rId41"/>
    <p:sldId id="533" r:id="rId42"/>
    <p:sldId id="419" r:id="rId43"/>
    <p:sldId id="535" r:id="rId44"/>
    <p:sldId id="423" r:id="rId45"/>
    <p:sldId id="699" r:id="rId46"/>
    <p:sldId id="700" r:id="rId47"/>
    <p:sldId id="701" r:id="rId48"/>
    <p:sldId id="714" r:id="rId49"/>
    <p:sldId id="702" r:id="rId50"/>
    <p:sldId id="470" r:id="rId51"/>
    <p:sldId id="666" r:id="rId52"/>
    <p:sldId id="716" r:id="rId53"/>
    <p:sldId id="469" r:id="rId54"/>
    <p:sldId id="703" r:id="rId55"/>
    <p:sldId id="514" r:id="rId56"/>
    <p:sldId id="718" r:id="rId57"/>
    <p:sldId id="515" r:id="rId58"/>
    <p:sldId id="537" r:id="rId59"/>
    <p:sldId id="704" r:id="rId60"/>
    <p:sldId id="498" r:id="rId61"/>
    <p:sldId id="440" r:id="rId62"/>
    <p:sldId id="370" r:id="rId63"/>
    <p:sldId id="695" r:id="rId64"/>
    <p:sldId id="309" r:id="rId65"/>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211"/>
    <a:srgbClr val="F78722"/>
    <a:srgbClr val="EE230C"/>
    <a:srgbClr val="00518E"/>
    <a:srgbClr val="005EA4"/>
    <a:srgbClr val="B51600"/>
    <a:srgbClr val="890F00"/>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44" d="100"/>
          <a:sy n="144" d="100"/>
        </p:scale>
        <p:origin x="114" y="18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presProps" Target="presProps.xml"/><Relationship Id="rId7" Type="http://schemas.openxmlformats.org/officeDocument/2006/relationships/slide" Target="slides/slide3.xml"/><Relationship Id="rId71"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notesMaster" Target="notesMasters/notesMaster1.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72" Type="http://schemas.microsoft.com/office/2016/11/relationships/changesInfo" Target="changesInfos/changesInfo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handoutMaster" Target="handoutMasters/handoutMaster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custSel addSld delSld modSld">
      <pc:chgData name="Wojciech Kustra" userId="afebd3d0-216b-4c4f-8992-1bf1fda6d5e8" providerId="ADAL" clId="{1D307E72-7901-4E61-A01B-3C4232ABCF63}" dt="2026-07-19T12:22:57.501" v="259" actId="27636"/>
      <pc:docMkLst>
        <pc:docMk/>
      </pc:docMkLst>
      <pc:sldChg chg="modSp mod chgLayout">
        <pc:chgData name="Wojciech Kustra" userId="afebd3d0-216b-4c4f-8992-1bf1fda6d5e8" providerId="ADAL" clId="{1D307E72-7901-4E61-A01B-3C4232ABCF63}" dt="2026-07-19T12:22:57.501" v="259" actId="27636"/>
        <pc:sldMkLst>
          <pc:docMk/>
          <pc:sldMk cId="0" sldId="655"/>
        </pc:sldMkLst>
        <pc:spChg chg="mod ord">
          <ac:chgData name="Wojciech Kustra" userId="afebd3d0-216b-4c4f-8992-1bf1fda6d5e8" providerId="ADAL" clId="{1D307E72-7901-4E61-A01B-3C4232ABCF63}" dt="2026-07-19T12:22:57.501" v="259" actId="27636"/>
          <ac:spMkLst>
            <pc:docMk/>
            <pc:sldMk cId="0" sldId="655"/>
            <ac:spMk id="421891" creationId="{33C0906C-3A8E-106A-E3D1-56A69CDCB0F2}"/>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19.07.2026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ytuł i zawartość">
    <p:bg>
      <p:bgRef idx="1001">
        <a:schemeClr val="bg1"/>
      </p:bgRef>
    </p:bg>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lvl1pPr>
              <a:defRPr/>
            </a:lvl1pPr>
          </a:lstStyle>
          <a:p>
            <a:pPr>
              <a:defRPr/>
            </a:pPr>
            <a:endParaRPr lang="pl-PL" dirty="0"/>
          </a:p>
        </p:txBody>
      </p:sp>
      <p:sp>
        <p:nvSpPr>
          <p:cNvPr id="5" name="Symbol zastępczy stopki 4"/>
          <p:cNvSpPr>
            <a:spLocks noGrp="1"/>
          </p:cNvSpPr>
          <p:nvPr>
            <p:ph type="ftr" sz="quarter" idx="11"/>
          </p:nvPr>
        </p:nvSpPr>
        <p:spPr/>
        <p:txBody>
          <a:bodyPr/>
          <a:lstStyle>
            <a:lvl1pPr>
              <a:defRPr/>
            </a:lvl1pPr>
          </a:lstStyle>
          <a:p>
            <a:r>
              <a:rPr lang="pl-PL" dirty="0"/>
              <a:t>Road and </a:t>
            </a:r>
            <a:r>
              <a:rPr lang="pl-PL" dirty="0" err="1"/>
              <a:t>Highway</a:t>
            </a:r>
            <a:r>
              <a:rPr lang="pl-PL" dirty="0"/>
              <a:t> Construction</a:t>
            </a:r>
          </a:p>
        </p:txBody>
      </p:sp>
      <p:sp>
        <p:nvSpPr>
          <p:cNvPr id="6" name="Symbol zastępczy numeru slajdu 5"/>
          <p:cNvSpPr>
            <a:spLocks noGrp="1"/>
          </p:cNvSpPr>
          <p:nvPr>
            <p:ph type="sldNum" sz="quarter" idx="12"/>
          </p:nvPr>
        </p:nvSpPr>
        <p:spPr/>
        <p:txBody>
          <a:bodyPr/>
          <a:lstStyle>
            <a:lvl1pPr>
              <a:defRPr/>
            </a:lvl1pPr>
          </a:lstStyle>
          <a:p>
            <a:pPr>
              <a:defRPr/>
            </a:pPr>
            <a:fld id="{B9B80F05-CC14-4A86-90CA-8B4C51A6F838}" type="slidenum">
              <a:rPr lang="pl-PL"/>
              <a:pPr>
                <a:defRPr/>
              </a:pPr>
              <a:t>‹#›</a:t>
            </a:fld>
            <a:endParaRPr lang="pl-PL"/>
          </a:p>
        </p:txBody>
      </p:sp>
    </p:spTree>
    <p:extLst>
      <p:ext uri="{BB962C8B-B14F-4D97-AF65-F5344CB8AC3E}">
        <p14:creationId xmlns:p14="http://schemas.microsoft.com/office/powerpoint/2010/main" val="449328397"/>
      </p:ext>
    </p:extLst>
  </p:cSld>
  <p:clrMapOvr>
    <a:overrideClrMapping bg1="lt1" tx1="dk1" bg2="lt2" tx2="dk2" accent1="accent1" accent2="accent2" accent3="accent3" accent4="accent4" accent5="accent5" accent6="accent6" hlink="hlink" folHlink="folHlink"/>
  </p:clrMapOvr>
  <p:transition spd="med">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Pusty">
    <p:spTree>
      <p:nvGrpSpPr>
        <p:cNvPr id="1" name=""/>
        <p:cNvGrpSpPr/>
        <p:nvPr/>
      </p:nvGrpSpPr>
      <p:grpSpPr>
        <a:xfrm>
          <a:off x="0" y="0"/>
          <a:ext cx="0" cy="0"/>
          <a:chOff x="0" y="0"/>
          <a:chExt cx="0" cy="0"/>
        </a:xfrm>
      </p:grpSpPr>
      <p:sp>
        <p:nvSpPr>
          <p:cNvPr id="2" name="Symbol zastępczy daty 1">
            <a:extLst>
              <a:ext uri="{FF2B5EF4-FFF2-40B4-BE49-F238E27FC236}">
                <a16:creationId xmlns:a16="http://schemas.microsoft.com/office/drawing/2014/main" id="{161BA249-88C4-25A9-246B-5F27F3722922}"/>
              </a:ext>
            </a:extLst>
          </p:cNvPr>
          <p:cNvSpPr>
            <a:spLocks noGrp="1"/>
          </p:cNvSpPr>
          <p:nvPr>
            <p:ph type="dt" sz="half" idx="10"/>
          </p:nvPr>
        </p:nvSpPr>
        <p:spPr/>
        <p:txBody>
          <a:bodyPr/>
          <a:lstStyle>
            <a:lvl1pPr>
              <a:defRPr/>
            </a:lvl1pPr>
          </a:lstStyle>
          <a:p>
            <a:endParaRPr lang="en-US" altLang="pl-PL"/>
          </a:p>
        </p:txBody>
      </p:sp>
      <p:sp>
        <p:nvSpPr>
          <p:cNvPr id="3" name="Symbol zastępczy stopki 2">
            <a:extLst>
              <a:ext uri="{FF2B5EF4-FFF2-40B4-BE49-F238E27FC236}">
                <a16:creationId xmlns:a16="http://schemas.microsoft.com/office/drawing/2014/main" id="{DEFD7C21-BFC9-D29C-5B3B-7D9E604CBE4F}"/>
              </a:ext>
            </a:extLst>
          </p:cNvPr>
          <p:cNvSpPr>
            <a:spLocks noGrp="1"/>
          </p:cNvSpPr>
          <p:nvPr>
            <p:ph type="ftr" sz="quarter" idx="11"/>
          </p:nvPr>
        </p:nvSpPr>
        <p:spPr/>
        <p:txBody>
          <a:bodyPr/>
          <a:lstStyle>
            <a:lvl1pPr>
              <a:defRPr/>
            </a:lvl1pPr>
          </a:lstStyle>
          <a:p>
            <a:endParaRPr lang="en-US" altLang="pl-PL"/>
          </a:p>
        </p:txBody>
      </p:sp>
      <p:sp>
        <p:nvSpPr>
          <p:cNvPr id="4" name="Symbol zastępczy numeru slajdu 3">
            <a:extLst>
              <a:ext uri="{FF2B5EF4-FFF2-40B4-BE49-F238E27FC236}">
                <a16:creationId xmlns:a16="http://schemas.microsoft.com/office/drawing/2014/main" id="{D79AAAFA-4FAE-B2EE-1679-4884C3DB4BF9}"/>
              </a:ext>
            </a:extLst>
          </p:cNvPr>
          <p:cNvSpPr>
            <a:spLocks noGrp="1"/>
          </p:cNvSpPr>
          <p:nvPr>
            <p:ph type="sldNum" sz="quarter" idx="12"/>
          </p:nvPr>
        </p:nvSpPr>
        <p:spPr/>
        <p:txBody>
          <a:bodyPr/>
          <a:lstStyle>
            <a:lvl1pPr>
              <a:defRPr/>
            </a:lvl1pPr>
          </a:lstStyle>
          <a:p>
            <a:fld id="{915CCE5D-8EAF-41E8-B37D-A704D10EC49A}" type="slidenum">
              <a:rPr lang="en-US" altLang="pl-PL"/>
              <a:pPr/>
              <a:t>‹#›</a:t>
            </a:fld>
            <a:endParaRPr lang="en-US" altLang="pl-PL"/>
          </a:p>
        </p:txBody>
      </p:sp>
    </p:spTree>
    <p:extLst>
      <p:ext uri="{BB962C8B-B14F-4D97-AF65-F5344CB8AC3E}">
        <p14:creationId xmlns:p14="http://schemas.microsoft.com/office/powerpoint/2010/main" val="3083752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cSld name="Tylko tytuł">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30FF6A7-D698-B908-D8CB-04F7174A3C4F}"/>
              </a:ext>
            </a:extLst>
          </p:cNvPr>
          <p:cNvSpPr>
            <a:spLocks noGrp="1"/>
          </p:cNvSpPr>
          <p:nvPr>
            <p:ph type="title"/>
          </p:nvPr>
        </p:nvSpPr>
        <p:spPr/>
        <p:txBody>
          <a:bodyPr/>
          <a:lstStyle/>
          <a:p>
            <a:r>
              <a:rPr lang="pl-PL"/>
              <a:t>Kliknij, aby edytować styl</a:t>
            </a:r>
          </a:p>
        </p:txBody>
      </p:sp>
      <p:sp>
        <p:nvSpPr>
          <p:cNvPr id="3" name="Symbol zastępczy daty 2">
            <a:extLst>
              <a:ext uri="{FF2B5EF4-FFF2-40B4-BE49-F238E27FC236}">
                <a16:creationId xmlns:a16="http://schemas.microsoft.com/office/drawing/2014/main" id="{FB558851-00E7-C492-58F3-2A75658C4261}"/>
              </a:ext>
            </a:extLst>
          </p:cNvPr>
          <p:cNvSpPr>
            <a:spLocks noGrp="1"/>
          </p:cNvSpPr>
          <p:nvPr>
            <p:ph type="dt" sz="half" idx="10"/>
          </p:nvPr>
        </p:nvSpPr>
        <p:spPr/>
        <p:txBody>
          <a:bodyPr/>
          <a:lstStyle>
            <a:lvl1pPr>
              <a:defRPr/>
            </a:lvl1pPr>
          </a:lstStyle>
          <a:p>
            <a:endParaRPr lang="en-US" altLang="pl-PL"/>
          </a:p>
        </p:txBody>
      </p:sp>
      <p:sp>
        <p:nvSpPr>
          <p:cNvPr id="4" name="Symbol zastępczy stopki 3">
            <a:extLst>
              <a:ext uri="{FF2B5EF4-FFF2-40B4-BE49-F238E27FC236}">
                <a16:creationId xmlns:a16="http://schemas.microsoft.com/office/drawing/2014/main" id="{76BF7AA9-BB2E-96B1-A0C0-8FBC26EAD4E3}"/>
              </a:ext>
            </a:extLst>
          </p:cNvPr>
          <p:cNvSpPr>
            <a:spLocks noGrp="1"/>
          </p:cNvSpPr>
          <p:nvPr>
            <p:ph type="ftr" sz="quarter" idx="11"/>
          </p:nvPr>
        </p:nvSpPr>
        <p:spPr/>
        <p:txBody>
          <a:bodyPr/>
          <a:lstStyle>
            <a:lvl1pPr>
              <a:defRPr/>
            </a:lvl1pPr>
          </a:lstStyle>
          <a:p>
            <a:r>
              <a:rPr lang="en-US" altLang="pl-PL"/>
              <a:t>NCAT</a:t>
            </a:r>
          </a:p>
        </p:txBody>
      </p:sp>
      <p:sp>
        <p:nvSpPr>
          <p:cNvPr id="5" name="Symbol zastępczy numeru slajdu 4">
            <a:extLst>
              <a:ext uri="{FF2B5EF4-FFF2-40B4-BE49-F238E27FC236}">
                <a16:creationId xmlns:a16="http://schemas.microsoft.com/office/drawing/2014/main" id="{2BDE97D2-BC3E-9278-CF9D-EED44FF12015}"/>
              </a:ext>
            </a:extLst>
          </p:cNvPr>
          <p:cNvSpPr>
            <a:spLocks noGrp="1"/>
          </p:cNvSpPr>
          <p:nvPr>
            <p:ph type="sldNum" sz="quarter" idx="12"/>
          </p:nvPr>
        </p:nvSpPr>
        <p:spPr/>
        <p:txBody>
          <a:bodyPr/>
          <a:lstStyle>
            <a:lvl1pPr>
              <a:defRPr/>
            </a:lvl1pPr>
          </a:lstStyle>
          <a:p>
            <a:fld id="{C00365C6-A481-4603-A0F1-C708902FE4AE}" type="slidenum">
              <a:rPr lang="en-US" altLang="pl-PL"/>
              <a:pPr/>
              <a:t>‹#›</a:t>
            </a:fld>
            <a:endParaRPr lang="en-US" altLang="pl-PL"/>
          </a:p>
        </p:txBody>
      </p:sp>
    </p:spTree>
    <p:extLst>
      <p:ext uri="{BB962C8B-B14F-4D97-AF65-F5344CB8AC3E}">
        <p14:creationId xmlns:p14="http://schemas.microsoft.com/office/powerpoint/2010/main" val="19570899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553996"/>
            <a:ext cx="5562601" cy="1459887"/>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a:t>
            </a:r>
            <a:r>
              <a:rPr kumimoji="0" lang="en-US" sz="1400" b="0" i="0" u="none" strike="noStrike" cap="none" spc="0" normalizeH="0" baseline="0" dirty="0">
                <a:ln>
                  <a:noFill/>
                </a:ln>
                <a:solidFill>
                  <a:srgbClr val="00518E"/>
                </a:solidFill>
                <a:effectLst/>
                <a:uFillTx/>
                <a:latin typeface="+mn-lt"/>
                <a:ea typeface="+mn-ea"/>
                <a:cs typeface="+mn-cs"/>
                <a:sym typeface="Helvetica Neue"/>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 id="2147483691" r:id="rId11"/>
    <p:sldLayoutId id="2147483693" r:id="rId12"/>
    <p:sldLayoutId id="2147483695" r:id="rId13"/>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35.wmf"/><Relationship Id="rId2" Type="http://schemas.openxmlformats.org/officeDocument/2006/relationships/oleObject" Target="../embeddings/oleObject1.bin"/><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image" Target="../media/image18.wmf"/><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normAutofit fontScale="90000"/>
          </a:bodyPr>
          <a:lstStyle/>
          <a:p>
            <a:r>
              <a:rPr lang="pl-PL" dirty="0"/>
              <a:t>Cours C.03.06.02
Chaussées en béton de ciment Portland (PCC)</a:t>
            </a:r>
            <a:br>
              <a:rPr lang="pl-PL" dirty="0"/>
            </a:br>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r>
              <a:rPr lang="pl-PL" dirty="0"/>
              <a:t>Marek Pszczola</a:t>
            </a:r>
          </a:p>
          <a:p>
            <a:r>
              <a:rPr lang="pl-PL" dirty="0"/>
              <a:t>(présentation préparée sur la base des cours du prof. S. Romanoschi, États-Unis)</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151F8D-87B8-5FE1-B2C6-256FD5365A52}"/>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933867DB-3DCE-F4E7-6574-35836050082E}"/>
              </a:ext>
            </a:extLst>
          </p:cNvPr>
          <p:cNvSpPr>
            <a:spLocks noGrp="1"/>
          </p:cNvSpPr>
          <p:nvPr>
            <p:ph type="body" sz="quarter" idx="11"/>
          </p:nvPr>
        </p:nvSpPr>
        <p:spPr/>
        <p:txBody>
          <a:bodyPr/>
          <a:lstStyle/>
          <a:p>
            <a:endParaRPr lang="en-GB"/>
          </a:p>
        </p:txBody>
      </p:sp>
      <p:pic>
        <p:nvPicPr>
          <p:cNvPr id="478210" name="Picture 2">
            <a:extLst>
              <a:ext uri="{FF2B5EF4-FFF2-40B4-BE49-F238E27FC236}">
                <a16:creationId xmlns:a16="http://schemas.microsoft.com/office/drawing/2014/main" id="{2F4D0D07-500A-D7E4-DA6C-EC1B2CAA64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F3271E-EF5D-86F6-C948-37FB8940A670}"/>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B18BF89C-E1A3-B17A-ABAA-54587D0B629A}"/>
              </a:ext>
            </a:extLst>
          </p:cNvPr>
          <p:cNvSpPr>
            <a:spLocks noGrp="1"/>
          </p:cNvSpPr>
          <p:nvPr>
            <p:ph type="body" sz="quarter" idx="11"/>
          </p:nvPr>
        </p:nvSpPr>
        <p:spPr/>
        <p:txBody>
          <a:bodyPr/>
          <a:lstStyle/>
          <a:p>
            <a:endParaRPr lang="en-GB"/>
          </a:p>
        </p:txBody>
      </p:sp>
      <p:pic>
        <p:nvPicPr>
          <p:cNvPr id="244738" name="Picture 2">
            <a:extLst>
              <a:ext uri="{FF2B5EF4-FFF2-40B4-BE49-F238E27FC236}">
                <a16:creationId xmlns:a16="http://schemas.microsoft.com/office/drawing/2014/main" id="{629D4457-4727-F1A0-832F-52BAA89F3B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EF7B18-0F2B-64AC-3957-25E22431B322}"/>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EB885F96-38DA-1C55-84D4-A6296A9A0C39}"/>
              </a:ext>
            </a:extLst>
          </p:cNvPr>
          <p:cNvSpPr>
            <a:spLocks noGrp="1"/>
          </p:cNvSpPr>
          <p:nvPr>
            <p:ph type="body" sz="quarter" idx="11"/>
          </p:nvPr>
        </p:nvSpPr>
        <p:spPr/>
        <p:txBody>
          <a:bodyPr/>
          <a:lstStyle/>
          <a:p>
            <a:endParaRPr lang="en-GB"/>
          </a:p>
        </p:txBody>
      </p:sp>
      <p:pic>
        <p:nvPicPr>
          <p:cNvPr id="249858" name="Picture 2">
            <a:extLst>
              <a:ext uri="{FF2B5EF4-FFF2-40B4-BE49-F238E27FC236}">
                <a16:creationId xmlns:a16="http://schemas.microsoft.com/office/drawing/2014/main" id="{2F121A80-4BDA-A312-1612-28C18A9060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9E599-B3D0-8477-007D-1CCC99BE8D47}"/>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CC4ADFF6-2662-520A-57A0-686ECE5221B2}"/>
              </a:ext>
            </a:extLst>
          </p:cNvPr>
          <p:cNvSpPr>
            <a:spLocks noGrp="1"/>
          </p:cNvSpPr>
          <p:nvPr>
            <p:ph type="body" sz="quarter" idx="11"/>
          </p:nvPr>
        </p:nvSpPr>
        <p:spPr/>
        <p:txBody>
          <a:bodyPr/>
          <a:lstStyle/>
          <a:p>
            <a:endParaRPr lang="en-GB"/>
          </a:p>
        </p:txBody>
      </p:sp>
      <p:pic>
        <p:nvPicPr>
          <p:cNvPr id="370690" name="Picture 2">
            <a:extLst>
              <a:ext uri="{FF2B5EF4-FFF2-40B4-BE49-F238E27FC236}">
                <a16:creationId xmlns:a16="http://schemas.microsoft.com/office/drawing/2014/main" id="{245435F5-4F58-ACC7-F4BF-D9C3D74BC56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06EA5E-906C-0CEA-A80F-8C5C01A8F1A3}"/>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03DCA705-45DF-A59E-140B-64B189DCD65E}"/>
              </a:ext>
            </a:extLst>
          </p:cNvPr>
          <p:cNvSpPr>
            <a:spLocks noGrp="1"/>
          </p:cNvSpPr>
          <p:nvPr>
            <p:ph type="body" sz="quarter" idx="11"/>
          </p:nvPr>
        </p:nvSpPr>
        <p:spPr/>
        <p:txBody>
          <a:bodyPr/>
          <a:lstStyle/>
          <a:p>
            <a:endParaRPr lang="en-GB"/>
          </a:p>
        </p:txBody>
      </p:sp>
      <p:pic>
        <p:nvPicPr>
          <p:cNvPr id="180226" name="Picture 2">
            <a:extLst>
              <a:ext uri="{FF2B5EF4-FFF2-40B4-BE49-F238E27FC236}">
                <a16:creationId xmlns:a16="http://schemas.microsoft.com/office/drawing/2014/main" id="{485366DF-BB7A-8082-0287-7FBD0BF6574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C026F6-73B8-D0BC-C4CF-DF6CE5804117}"/>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93400530-4C33-1BEA-6D01-944B5BD0D0A3}"/>
              </a:ext>
            </a:extLst>
          </p:cNvPr>
          <p:cNvSpPr>
            <a:spLocks noGrp="1"/>
          </p:cNvSpPr>
          <p:nvPr>
            <p:ph type="body" sz="quarter" idx="11"/>
          </p:nvPr>
        </p:nvSpPr>
        <p:spPr/>
        <p:txBody>
          <a:bodyPr/>
          <a:lstStyle/>
          <a:p>
            <a:endParaRPr lang="en-GB"/>
          </a:p>
        </p:txBody>
      </p:sp>
      <p:pic>
        <p:nvPicPr>
          <p:cNvPr id="9221" name="Picture 5">
            <a:extLst>
              <a:ext uri="{FF2B5EF4-FFF2-40B4-BE49-F238E27FC236}">
                <a16:creationId xmlns:a16="http://schemas.microsoft.com/office/drawing/2014/main" id="{43C11E10-6003-F396-C734-6C9652F01C7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F59742-062A-E429-78A3-0A4E3900A850}"/>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4FFA2A21-7108-DFED-AA7C-18A14DB83CEF}"/>
              </a:ext>
            </a:extLst>
          </p:cNvPr>
          <p:cNvSpPr>
            <a:spLocks noGrp="1"/>
          </p:cNvSpPr>
          <p:nvPr>
            <p:ph type="body" sz="quarter" idx="11"/>
          </p:nvPr>
        </p:nvSpPr>
        <p:spPr/>
        <p:txBody>
          <a:bodyPr/>
          <a:lstStyle/>
          <a:p>
            <a:endParaRPr lang="en-GB"/>
          </a:p>
        </p:txBody>
      </p:sp>
      <p:pic>
        <p:nvPicPr>
          <p:cNvPr id="265218" name="Picture 1026">
            <a:extLst>
              <a:ext uri="{FF2B5EF4-FFF2-40B4-BE49-F238E27FC236}">
                <a16:creationId xmlns:a16="http://schemas.microsoft.com/office/drawing/2014/main" id="{6DD551F2-8AEA-B12F-0F9D-41CB1DBBA7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204408-F3CB-07BB-27CB-ACFEB8676287}"/>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9DABEBC7-741A-00D1-7A33-3C6A52345BA1}"/>
              </a:ext>
            </a:extLst>
          </p:cNvPr>
          <p:cNvSpPr>
            <a:spLocks noGrp="1"/>
          </p:cNvSpPr>
          <p:nvPr>
            <p:ph type="body" sz="quarter" idx="11"/>
          </p:nvPr>
        </p:nvSpPr>
        <p:spPr/>
        <p:txBody>
          <a:bodyPr/>
          <a:lstStyle/>
          <a:p>
            <a:endParaRPr lang="en-GB"/>
          </a:p>
        </p:txBody>
      </p:sp>
      <p:pic>
        <p:nvPicPr>
          <p:cNvPr id="267266" name="Picture 2">
            <a:extLst>
              <a:ext uri="{FF2B5EF4-FFF2-40B4-BE49-F238E27FC236}">
                <a16:creationId xmlns:a16="http://schemas.microsoft.com/office/drawing/2014/main" id="{8846B2CF-E655-8207-9BE5-179DC83D8AA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51182E-04E2-56C0-30C9-BC26D41182ED}"/>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CDE3F860-1907-2081-7AFB-534E07C7D2AB}"/>
              </a:ext>
            </a:extLst>
          </p:cNvPr>
          <p:cNvSpPr>
            <a:spLocks noGrp="1"/>
          </p:cNvSpPr>
          <p:nvPr>
            <p:ph type="body" sz="quarter" idx="11"/>
          </p:nvPr>
        </p:nvSpPr>
        <p:spPr/>
        <p:txBody>
          <a:bodyPr/>
          <a:lstStyle/>
          <a:p>
            <a:endParaRPr lang="en-GB"/>
          </a:p>
        </p:txBody>
      </p:sp>
      <p:pic>
        <p:nvPicPr>
          <p:cNvPr id="268290" name="Picture 2">
            <a:extLst>
              <a:ext uri="{FF2B5EF4-FFF2-40B4-BE49-F238E27FC236}">
                <a16:creationId xmlns:a16="http://schemas.microsoft.com/office/drawing/2014/main" id="{99630A05-B18C-6106-4977-D17971F761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0E27FB-AC2E-53F9-04C2-7217D8C8700B}"/>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CC937E06-12B6-2F6F-04E8-2E347013354A}"/>
              </a:ext>
            </a:extLst>
          </p:cNvPr>
          <p:cNvSpPr>
            <a:spLocks noGrp="1"/>
          </p:cNvSpPr>
          <p:nvPr>
            <p:ph type="body" sz="quarter" idx="11"/>
          </p:nvPr>
        </p:nvSpPr>
        <p:spPr/>
        <p:txBody>
          <a:bodyPr/>
          <a:lstStyle/>
          <a:p>
            <a:endParaRPr lang="en-GB"/>
          </a:p>
        </p:txBody>
      </p:sp>
      <p:pic>
        <p:nvPicPr>
          <p:cNvPr id="266242" name="Picture 2">
            <a:extLst>
              <a:ext uri="{FF2B5EF4-FFF2-40B4-BE49-F238E27FC236}">
                <a16:creationId xmlns:a16="http://schemas.microsoft.com/office/drawing/2014/main" id="{BAD2A3D0-1FFC-D5C3-2A1A-B8F28D75FC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FEB3F-4A7E-E413-DB33-0ECAF5DB91C0}"/>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1349422D-2C8D-3FF9-D6E4-24623C2ACD71}"/>
              </a:ext>
            </a:extLst>
          </p:cNvPr>
          <p:cNvSpPr>
            <a:spLocks noGrp="1"/>
          </p:cNvSpPr>
          <p:nvPr>
            <p:ph type="body" sz="quarter" idx="11"/>
          </p:nvPr>
        </p:nvSpPr>
        <p:spPr/>
        <p:txBody>
          <a:bodyPr/>
          <a:lstStyle/>
          <a:p>
            <a:endParaRPr lang="en-GB"/>
          </a:p>
        </p:txBody>
      </p:sp>
      <p:pic>
        <p:nvPicPr>
          <p:cNvPr id="272386" name="Picture 2">
            <a:extLst>
              <a:ext uri="{FF2B5EF4-FFF2-40B4-BE49-F238E27FC236}">
                <a16:creationId xmlns:a16="http://schemas.microsoft.com/office/drawing/2014/main" id="{103E0976-C049-AAEB-37EF-9C5872E18FF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a:extLst>
              <a:ext uri="{FF2B5EF4-FFF2-40B4-BE49-F238E27FC236}">
                <a16:creationId xmlns:a16="http://schemas.microsoft.com/office/drawing/2014/main" id="{08934639-A0D7-75E3-970C-8F73E6872F59}"/>
              </a:ext>
            </a:extLst>
          </p:cNvPr>
          <p:cNvSpPr>
            <a:spLocks noGrp="1" noChangeArrowheads="1"/>
          </p:cNvSpPr>
          <p:nvPr>
            <p:ph type="title"/>
          </p:nvPr>
        </p:nvSpPr>
        <p:spPr>
          <a:noFill/>
          <a:ln/>
          <a:extLst>
            <a:ext uri="{91240B29-F687-4F45-9708-019B960494DF}">
              <a14:hiddenLine xmlns:a14="http://schemas.microsoft.com/office/drawing/2010/main" w="12700">
                <a:solidFill>
                  <a:schemeClr val="tx1"/>
                </a:solidFill>
                <a:miter lim="800000"/>
                <a:headEnd/>
                <a:tailEnd/>
              </a14:hiddenLine>
            </a:ext>
          </a:extLst>
        </p:spPr>
        <p:txBody>
          <a:bodyPr lIns="87005" tIns="45793" rIns="87005" bIns="45793">
            <a:normAutofit/>
          </a:bodyPr>
          <a:lstStyle/>
          <a:p>
            <a:r>
              <a:rPr lang="en-US" altLang="pl-PL" dirty="0">
                <a:solidFill>
                  <a:srgbClr val="F26211"/>
                </a:solidFill>
              </a:rPr>
              <a:t>Texturation – rainurage</a:t>
            </a:r>
          </a:p>
        </p:txBody>
      </p:sp>
      <p:sp>
        <p:nvSpPr>
          <p:cNvPr id="147459" name="Rectangle 3">
            <a:extLst>
              <a:ext uri="{FF2B5EF4-FFF2-40B4-BE49-F238E27FC236}">
                <a16:creationId xmlns:a16="http://schemas.microsoft.com/office/drawing/2014/main" id="{D2F1785B-3CDE-409A-A5FF-480A0F7A2AE1}"/>
              </a:ext>
            </a:extLst>
          </p:cNvPr>
          <p:cNvSpPr>
            <a:spLocks noGrp="1" noChangeArrowheads="1"/>
          </p:cNvSpPr>
          <p:nvPr>
            <p:ph type="body" sz="quarter" idx="11"/>
          </p:nvPr>
        </p:nvSpPr>
        <p:spPr>
          <a:noFill/>
          <a:ln/>
          <a:extLst>
            <a:ext uri="{91240B29-F687-4F45-9708-019B960494DF}">
              <a14:hiddenLine xmlns:a14="http://schemas.microsoft.com/office/drawing/2010/main" w="12700">
                <a:solidFill>
                  <a:schemeClr val="tx1"/>
                </a:solidFill>
                <a:miter lim="800000"/>
                <a:headEnd/>
                <a:tailEnd/>
              </a14:hiddenLine>
            </a:ext>
          </a:extLst>
        </p:spPr>
        <p:txBody>
          <a:bodyPr lIns="87005" tIns="45793" rIns="87005" bIns="45793">
            <a:normAutofit/>
          </a:bodyPr>
          <a:lstStyle/>
          <a:p>
            <a:r>
              <a:rPr lang="en-US" altLang="pl-PL"/>
              <a:t>Longitudinal</a:t>
            </a:r>
          </a:p>
          <a:p>
            <a:r>
              <a:rPr lang="en-US" altLang="pl-PL"/>
              <a:t>Transversal</a:t>
            </a:r>
          </a:p>
          <a:p>
            <a:r>
              <a:rPr lang="en-US" altLang="pl-PL"/>
              <a:t>Espacement de ¾ dans (20 mm) or moins</a:t>
            </a:r>
          </a:p>
          <a:p>
            <a:r>
              <a:rPr lang="en-US" altLang="pl-PL"/>
              <a:t>Aléatoire tine Espacement</a:t>
            </a:r>
          </a:p>
        </p:txBody>
      </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3B6E5-8F85-CFA7-70A2-6DC48F92537E}"/>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97DAC5FA-1841-F58B-4626-97703C6E8202}"/>
              </a:ext>
            </a:extLst>
          </p:cNvPr>
          <p:cNvSpPr>
            <a:spLocks noGrp="1"/>
          </p:cNvSpPr>
          <p:nvPr>
            <p:ph type="body" sz="quarter" idx="11"/>
          </p:nvPr>
        </p:nvSpPr>
        <p:spPr/>
        <p:txBody>
          <a:bodyPr/>
          <a:lstStyle/>
          <a:p>
            <a:endParaRPr lang="en-GB"/>
          </a:p>
        </p:txBody>
      </p:sp>
      <p:pic>
        <p:nvPicPr>
          <p:cNvPr id="273410" name="Picture 2">
            <a:extLst>
              <a:ext uri="{FF2B5EF4-FFF2-40B4-BE49-F238E27FC236}">
                <a16:creationId xmlns:a16="http://schemas.microsoft.com/office/drawing/2014/main" id="{E9CDAD87-82D9-68EE-1E81-F1F7D404F7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17A1AA-92AB-A704-4F8A-4E4C2C76DEC7}"/>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6A0A3DD1-F7FF-AD2D-D444-FF3C4387FFF0}"/>
              </a:ext>
            </a:extLst>
          </p:cNvPr>
          <p:cNvSpPr>
            <a:spLocks noGrp="1"/>
          </p:cNvSpPr>
          <p:nvPr>
            <p:ph type="body" sz="quarter" idx="11"/>
          </p:nvPr>
        </p:nvSpPr>
        <p:spPr/>
        <p:txBody>
          <a:bodyPr/>
          <a:lstStyle/>
          <a:p>
            <a:endParaRPr lang="en-GB"/>
          </a:p>
        </p:txBody>
      </p:sp>
      <p:pic>
        <p:nvPicPr>
          <p:cNvPr id="274434" name="Picture 1026">
            <a:extLst>
              <a:ext uri="{FF2B5EF4-FFF2-40B4-BE49-F238E27FC236}">
                <a16:creationId xmlns:a16="http://schemas.microsoft.com/office/drawing/2014/main" id="{07FE9274-F1C0-1A2A-7F90-88FE5B6D3F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179BC9-39D9-0E8B-2729-D2ACC7E0A9C7}"/>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02B766E4-59C7-8587-63EF-932F10856E94}"/>
              </a:ext>
            </a:extLst>
          </p:cNvPr>
          <p:cNvSpPr>
            <a:spLocks noGrp="1"/>
          </p:cNvSpPr>
          <p:nvPr>
            <p:ph type="body" sz="quarter" idx="11"/>
          </p:nvPr>
        </p:nvSpPr>
        <p:spPr/>
        <p:txBody>
          <a:bodyPr/>
          <a:lstStyle/>
          <a:p>
            <a:endParaRPr lang="en-GB"/>
          </a:p>
        </p:txBody>
      </p:sp>
      <p:pic>
        <p:nvPicPr>
          <p:cNvPr id="297986" name="Picture 2">
            <a:extLst>
              <a:ext uri="{FF2B5EF4-FFF2-40B4-BE49-F238E27FC236}">
                <a16:creationId xmlns:a16="http://schemas.microsoft.com/office/drawing/2014/main" id="{598160D3-9309-6675-100A-2F56051F2B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1890" name="Rectangle 2">
            <a:extLst>
              <a:ext uri="{FF2B5EF4-FFF2-40B4-BE49-F238E27FC236}">
                <a16:creationId xmlns:a16="http://schemas.microsoft.com/office/drawing/2014/main" id="{46B1BA35-CA52-2853-E3FE-4964697196BB}"/>
              </a:ext>
            </a:extLst>
          </p:cNvPr>
          <p:cNvSpPr>
            <a:spLocks noGrp="1" noChangeArrowheads="1"/>
          </p:cNvSpPr>
          <p:nvPr>
            <p:ph type="title"/>
          </p:nvPr>
        </p:nvSpPr>
        <p:spPr>
          <a:noFill/>
          <a:ln/>
          <a:extLst>
            <a:ext uri="{91240B29-F687-4F45-9708-019B960494DF}">
              <a14:hiddenLine xmlns:a14="http://schemas.microsoft.com/office/drawing/2010/main" w="12700">
                <a:solidFill>
                  <a:schemeClr val="tx1"/>
                </a:solidFill>
                <a:miter lim="800000"/>
                <a:headEnd/>
                <a:tailEnd/>
              </a14:hiddenLine>
            </a:ext>
          </a:extLst>
        </p:spPr>
        <p:txBody>
          <a:bodyPr lIns="87005" tIns="45793" rIns="87005" bIns="45793">
            <a:normAutofit/>
          </a:bodyPr>
          <a:lstStyle/>
          <a:p>
            <a:r>
              <a:rPr lang="en-US" altLang="pl-PL" dirty="0">
                <a:solidFill>
                  <a:srgbClr val="F26211"/>
                </a:solidFill>
              </a:rPr>
              <a:t>Arrêts de coulage</a:t>
            </a:r>
          </a:p>
        </p:txBody>
      </p:sp>
      <p:sp>
        <p:nvSpPr>
          <p:cNvPr id="421891" name="Rectangle 3">
            <a:extLst>
              <a:ext uri="{FF2B5EF4-FFF2-40B4-BE49-F238E27FC236}">
                <a16:creationId xmlns:a16="http://schemas.microsoft.com/office/drawing/2014/main" id="{33C0906C-3A8E-106A-E3D1-56A69CDCB0F2}"/>
              </a:ext>
            </a:extLst>
          </p:cNvPr>
          <p:cNvSpPr>
            <a:spLocks noGrp="1" noChangeArrowheads="1"/>
          </p:cNvSpPr>
          <p:nvPr>
            <p:ph type="body" sz="quarter" idx="11"/>
          </p:nvPr>
        </p:nvSpPr>
        <p:spPr>
          <a:noFill/>
          <a:ln/>
          <a:extLst>
            <a:ext uri="{91240B29-F687-4F45-9708-019B960494DF}">
              <a14:hiddenLine xmlns:a14="http://schemas.microsoft.com/office/drawing/2010/main" w="12700">
                <a:solidFill>
                  <a:schemeClr val="tx1"/>
                </a:solidFill>
                <a:miter lim="800000"/>
                <a:headEnd/>
                <a:tailEnd/>
              </a14:hiddenLine>
            </a:ext>
          </a:extLst>
        </p:spPr>
        <p:txBody>
          <a:bodyPr lIns="87005" tIns="45793" rIns="87005" bIns="45793">
            <a:normAutofit lnSpcReduction="10000"/>
          </a:bodyPr>
          <a:lstStyle/>
          <a:p>
            <a:r>
              <a:rPr lang="en-US" altLang="pl-PL" dirty="0" err="1"/>
              <a:t>Utiliser</a:t>
            </a:r>
            <a:r>
              <a:rPr lang="en-US" altLang="pl-PL" dirty="0"/>
              <a:t> du béton frais</a:t>
            </a:r>
          </a:p>
          <a:p>
            <a:r>
              <a:rPr lang="en-US" altLang="pl-PL" dirty="0" err="1"/>
              <a:t>Consolider</a:t>
            </a:r>
            <a:r>
              <a:rPr lang="en-US" altLang="pl-PL" dirty="0"/>
              <a:t> </a:t>
            </a:r>
            <a:r>
              <a:rPr lang="en-US" altLang="pl-PL" dirty="0" err="1"/>
              <a:t>soigneusement</a:t>
            </a:r>
            <a:endParaRPr lang="en-US" altLang="pl-PL" dirty="0"/>
          </a:p>
          <a:p>
            <a:r>
              <a:rPr lang="en-US" altLang="pl-PL" dirty="0" err="1"/>
              <a:t>Règle</a:t>
            </a:r>
            <a:r>
              <a:rPr lang="en-US" altLang="pl-PL" dirty="0"/>
              <a:t> bord</a:t>
            </a:r>
          </a:p>
          <a:p>
            <a:r>
              <a:rPr lang="en-US" altLang="pl-PL" dirty="0"/>
              <a:t>Stringline</a:t>
            </a:r>
          </a:p>
          <a:p>
            <a:r>
              <a:rPr lang="pl-PL" altLang="pl-PL" dirty="0"/>
              <a:t>B</a:t>
            </a:r>
            <a:r>
              <a:rPr lang="en-US" altLang="pl-PL" dirty="0" err="1"/>
              <a:t>ord</a:t>
            </a:r>
            <a:r>
              <a:rPr lang="en-US" altLang="pl-PL" dirty="0"/>
              <a:t> </a:t>
            </a:r>
            <a:r>
              <a:rPr lang="en-US" altLang="pl-PL" dirty="0" err="1"/>
              <a:t>outil</a:t>
            </a:r>
            <a:endParaRPr lang="en-US" altLang="pl-PL" dirty="0"/>
          </a:p>
          <a:p>
            <a:r>
              <a:rPr lang="en-US" altLang="pl-PL" dirty="0"/>
              <a:t>Texture et cure dans a </a:t>
            </a:r>
            <a:r>
              <a:rPr lang="en-US" altLang="pl-PL" dirty="0" err="1"/>
              <a:t>en</a:t>
            </a:r>
            <a:r>
              <a:rPr lang="en-US" altLang="pl-PL" dirty="0"/>
              <a:t> temps utile manner</a:t>
            </a:r>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22914" name="Object 2">
            <a:extLst>
              <a:ext uri="{FF2B5EF4-FFF2-40B4-BE49-F238E27FC236}">
                <a16:creationId xmlns:a16="http://schemas.microsoft.com/office/drawing/2014/main" id="{BC7DE044-8D56-E436-F89B-2F6BA517F065}"/>
              </a:ext>
            </a:extLst>
          </p:cNvPr>
          <p:cNvGraphicFramePr>
            <a:graphicFrameLocks noChangeAspect="1"/>
          </p:cNvGraphicFramePr>
          <p:nvPr/>
        </p:nvGraphicFramePr>
        <p:xfrm>
          <a:off x="1600200" y="406400"/>
          <a:ext cx="8991600" cy="5994400"/>
        </p:xfrm>
        <a:graphic>
          <a:graphicData uri="http://schemas.openxmlformats.org/presentationml/2006/ole">
            <mc:AlternateContent xmlns:mc="http://schemas.openxmlformats.org/markup-compatibility/2006">
              <mc:Choice xmlns:v="urn:schemas-microsoft-com:vml" Requires="v">
                <p:oleObj name="Slide" r:id="rId2" imgW="5143680" imgH="3429000" progId="PowerPoint.Slide.8">
                  <p:embed/>
                </p:oleObj>
              </mc:Choice>
              <mc:Fallback>
                <p:oleObj name="Slide" r:id="rId2" imgW="5143680" imgH="3429000" progId="PowerPoint.Slide.8">
                  <p:embed/>
                  <p:pic>
                    <p:nvPicPr>
                      <p:cNvPr id="422914" name="Object 2">
                        <a:extLst>
                          <a:ext uri="{FF2B5EF4-FFF2-40B4-BE49-F238E27FC236}">
                            <a16:creationId xmlns:a16="http://schemas.microsoft.com/office/drawing/2014/main" id="{BC7DE044-8D56-E436-F89B-2F6BA517F0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0200" y="406400"/>
                        <a:ext cx="8991600" cy="599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Title 1">
            <a:extLst>
              <a:ext uri="{FF2B5EF4-FFF2-40B4-BE49-F238E27FC236}">
                <a16:creationId xmlns:a16="http://schemas.microsoft.com/office/drawing/2014/main" id="{EC87B590-613C-BEC6-A7E8-CEE06CEDCEB6}"/>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6CCB9881-D577-3C76-B0B4-893354560BF4}"/>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D59F28-CF00-86A4-57D2-B91AF2DFBF16}"/>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06FAB2B3-F594-DF57-FCDD-37D09CB3E56C}"/>
              </a:ext>
            </a:extLst>
          </p:cNvPr>
          <p:cNvSpPr>
            <a:spLocks noGrp="1"/>
          </p:cNvSpPr>
          <p:nvPr>
            <p:ph type="body" sz="quarter" idx="11"/>
          </p:nvPr>
        </p:nvSpPr>
        <p:spPr/>
        <p:txBody>
          <a:bodyPr/>
          <a:lstStyle/>
          <a:p>
            <a:endParaRPr lang="en-GB"/>
          </a:p>
        </p:txBody>
      </p:sp>
      <p:pic>
        <p:nvPicPr>
          <p:cNvPr id="423938" name="Picture 1026">
            <a:extLst>
              <a:ext uri="{FF2B5EF4-FFF2-40B4-BE49-F238E27FC236}">
                <a16:creationId xmlns:a16="http://schemas.microsoft.com/office/drawing/2014/main" id="{8C3CB094-064E-9D08-B612-B9F6730AC7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6D096F-8ABA-3E0C-095F-B368C80D7F79}"/>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DF9A0E80-2836-A486-4CFE-7ADB53A40E84}"/>
              </a:ext>
            </a:extLst>
          </p:cNvPr>
          <p:cNvSpPr>
            <a:spLocks noGrp="1"/>
          </p:cNvSpPr>
          <p:nvPr>
            <p:ph type="body" sz="quarter" idx="11"/>
          </p:nvPr>
        </p:nvSpPr>
        <p:spPr/>
        <p:txBody>
          <a:bodyPr/>
          <a:lstStyle/>
          <a:p>
            <a:endParaRPr lang="en-GB"/>
          </a:p>
        </p:txBody>
      </p:sp>
      <p:pic>
        <p:nvPicPr>
          <p:cNvPr id="424962" name="Picture 2">
            <a:extLst>
              <a:ext uri="{FF2B5EF4-FFF2-40B4-BE49-F238E27FC236}">
                <a16:creationId xmlns:a16="http://schemas.microsoft.com/office/drawing/2014/main" id="{C4FB1AB7-F325-8FD6-5123-09DDD2D2DD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A724FE-3C83-9A39-40FC-AFFBDF7759BB}"/>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29A9647E-C682-E15D-AF81-44274694628E}"/>
              </a:ext>
            </a:extLst>
          </p:cNvPr>
          <p:cNvSpPr>
            <a:spLocks noGrp="1"/>
          </p:cNvSpPr>
          <p:nvPr>
            <p:ph type="body" sz="quarter" idx="11"/>
          </p:nvPr>
        </p:nvSpPr>
        <p:spPr/>
        <p:txBody>
          <a:bodyPr/>
          <a:lstStyle/>
          <a:p>
            <a:endParaRPr lang="en-GB"/>
          </a:p>
        </p:txBody>
      </p:sp>
      <p:pic>
        <p:nvPicPr>
          <p:cNvPr id="425986" name="Picture 2">
            <a:extLst>
              <a:ext uri="{FF2B5EF4-FFF2-40B4-BE49-F238E27FC236}">
                <a16:creationId xmlns:a16="http://schemas.microsoft.com/office/drawing/2014/main" id="{8683E6DC-48D7-2C17-B931-B69B0CFB0B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0AF7E0-936F-4FCB-9D05-A4809F8C0F5F}"/>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186D4A30-313B-E66A-9C5B-409375C5448B}"/>
              </a:ext>
            </a:extLst>
          </p:cNvPr>
          <p:cNvSpPr>
            <a:spLocks noGrp="1"/>
          </p:cNvSpPr>
          <p:nvPr>
            <p:ph type="body" sz="quarter" idx="11"/>
          </p:nvPr>
        </p:nvSpPr>
        <p:spPr/>
        <p:txBody>
          <a:bodyPr/>
          <a:lstStyle/>
          <a:p>
            <a:endParaRPr lang="en-GB"/>
          </a:p>
        </p:txBody>
      </p:sp>
      <p:pic>
        <p:nvPicPr>
          <p:cNvPr id="427010" name="Picture 2">
            <a:extLst>
              <a:ext uri="{FF2B5EF4-FFF2-40B4-BE49-F238E27FC236}">
                <a16:creationId xmlns:a16="http://schemas.microsoft.com/office/drawing/2014/main" id="{7FB76DB3-2D80-D3FC-551B-489C056AF0B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8DDBC8-2C43-CC47-8840-847CC2199D48}"/>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83F32552-78C7-A05B-618F-92464CE8762E}"/>
              </a:ext>
            </a:extLst>
          </p:cNvPr>
          <p:cNvSpPr>
            <a:spLocks noGrp="1"/>
          </p:cNvSpPr>
          <p:nvPr>
            <p:ph type="body" sz="quarter" idx="11"/>
          </p:nvPr>
        </p:nvSpPr>
        <p:spPr/>
        <p:txBody>
          <a:bodyPr/>
          <a:lstStyle/>
          <a:p>
            <a:endParaRPr lang="en-GB"/>
          </a:p>
        </p:txBody>
      </p:sp>
      <p:pic>
        <p:nvPicPr>
          <p:cNvPr id="428034" name="Picture 2">
            <a:extLst>
              <a:ext uri="{FF2B5EF4-FFF2-40B4-BE49-F238E27FC236}">
                <a16:creationId xmlns:a16="http://schemas.microsoft.com/office/drawing/2014/main" id="{40633372-60DA-92A5-F74E-F97B80E31F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874" name="Text Box 2">
            <a:extLst>
              <a:ext uri="{FF2B5EF4-FFF2-40B4-BE49-F238E27FC236}">
                <a16:creationId xmlns:a16="http://schemas.microsoft.com/office/drawing/2014/main" id="{5C5E033B-83E2-2A5C-4C76-43D65E38463B}"/>
              </a:ext>
            </a:extLst>
          </p:cNvPr>
          <p:cNvSpPr txBox="1">
            <a:spLocks noChangeArrowheads="1"/>
          </p:cNvSpPr>
          <p:nvPr/>
        </p:nvSpPr>
        <p:spPr bwMode="auto">
          <a:xfrm>
            <a:off x="2057401" y="914400"/>
            <a:ext cx="7788275"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altLang="pl-PL" sz="3200" b="1" dirty="0">
                <a:solidFill>
                  <a:srgbClr val="F26211"/>
                </a:solidFill>
              </a:rPr>
              <a:t>Mise en œuvre par conditions climatiques extrêmes</a:t>
            </a:r>
          </a:p>
        </p:txBody>
      </p:sp>
      <p:sp>
        <p:nvSpPr>
          <p:cNvPr id="335875" name="Text Box 3">
            <a:extLst>
              <a:ext uri="{FF2B5EF4-FFF2-40B4-BE49-F238E27FC236}">
                <a16:creationId xmlns:a16="http://schemas.microsoft.com/office/drawing/2014/main" id="{398B1A00-42E6-CA5F-DD78-BFE593A0751F}"/>
              </a:ext>
            </a:extLst>
          </p:cNvPr>
          <p:cNvSpPr txBox="1">
            <a:spLocks noChangeArrowheads="1"/>
          </p:cNvSpPr>
          <p:nvPr/>
        </p:nvSpPr>
        <p:spPr bwMode="auto">
          <a:xfrm>
            <a:off x="2057400" y="2663825"/>
            <a:ext cx="8077200" cy="10895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altLang="pl-PL" sz="2400" dirty="0"/>
              <a:t>Les spécifications incluront les températures hautes et basses auxquelles des précautions doivent être prises pour protéger le béton frais</a:t>
            </a:r>
          </a:p>
        </p:txBody>
      </p:sp>
      <p:sp>
        <p:nvSpPr>
          <p:cNvPr id="2" name="Title 1">
            <a:extLst>
              <a:ext uri="{FF2B5EF4-FFF2-40B4-BE49-F238E27FC236}">
                <a16:creationId xmlns:a16="http://schemas.microsoft.com/office/drawing/2014/main" id="{97C118A4-964F-B72E-1E08-8EF23C17E267}"/>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181C3C25-C45F-B43C-6660-9EDB58E48033}"/>
              </a:ext>
            </a:extLst>
          </p:cNvPr>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733852705"/>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42" name="Text Box 2">
            <a:extLst>
              <a:ext uri="{FF2B5EF4-FFF2-40B4-BE49-F238E27FC236}">
                <a16:creationId xmlns:a16="http://schemas.microsoft.com/office/drawing/2014/main" id="{DBBE03AE-CA26-3EE8-4D77-8E169684A779}"/>
              </a:ext>
            </a:extLst>
          </p:cNvPr>
          <p:cNvSpPr txBox="1">
            <a:spLocks noChangeArrowheads="1"/>
          </p:cNvSpPr>
          <p:nvPr/>
        </p:nvSpPr>
        <p:spPr bwMode="auto">
          <a:xfrm>
            <a:off x="1930401" y="228600"/>
            <a:ext cx="8399463"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altLang="pl-PL" sz="3200" b="1" dirty="0">
                <a:solidFill>
                  <a:srgbClr val="F26211"/>
                </a:solidFill>
              </a:rPr>
              <a:t>Considérations pour la mise en œuvre par temps chaud</a:t>
            </a:r>
          </a:p>
        </p:txBody>
      </p:sp>
      <p:sp>
        <p:nvSpPr>
          <p:cNvPr id="419843" name="Text Box 3">
            <a:extLst>
              <a:ext uri="{FF2B5EF4-FFF2-40B4-BE49-F238E27FC236}">
                <a16:creationId xmlns:a16="http://schemas.microsoft.com/office/drawing/2014/main" id="{38BB8ABC-ACB5-804D-5B2C-0897480D8263}"/>
              </a:ext>
            </a:extLst>
          </p:cNvPr>
          <p:cNvSpPr txBox="1">
            <a:spLocks noChangeArrowheads="1"/>
          </p:cNvSpPr>
          <p:nvPr/>
        </p:nvSpPr>
        <p:spPr bwMode="auto">
          <a:xfrm>
            <a:off x="1930401" y="884164"/>
            <a:ext cx="8229600" cy="31307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lnSpc>
                <a:spcPct val="150000"/>
              </a:lnSpc>
              <a:buClr>
                <a:schemeClr val="tx2"/>
              </a:buClr>
              <a:buFontTx/>
              <a:buChar char="•"/>
            </a:pPr>
            <a:r>
              <a:rPr lang="en-US" altLang="pl-PL" sz="2400" dirty="0"/>
              <a:t>  Contrôler la température du mélange PCC</a:t>
            </a:r>
          </a:p>
          <a:p>
            <a:pPr eaLnBrk="0" hangingPunct="0">
              <a:lnSpc>
                <a:spcPct val="150000"/>
              </a:lnSpc>
              <a:buClr>
                <a:schemeClr val="tx2"/>
              </a:buClr>
              <a:buFontTx/>
              <a:buChar char="•"/>
            </a:pPr>
            <a:r>
              <a:rPr lang="en-US" altLang="pl-PL" sz="2400" dirty="0"/>
              <a:t>  Utiliser des retardateurs de prise</a:t>
            </a:r>
          </a:p>
          <a:p>
            <a:pPr eaLnBrk="0" hangingPunct="0">
              <a:lnSpc>
                <a:spcPct val="150000"/>
              </a:lnSpc>
              <a:buClr>
                <a:schemeClr val="tx2"/>
              </a:buClr>
              <a:buFontTx/>
              <a:buChar char="•"/>
            </a:pPr>
            <a:r>
              <a:rPr lang="en-US" altLang="pl-PL" sz="2400" dirty="0"/>
              <a:t>  Sciage au moment opportun</a:t>
            </a:r>
          </a:p>
          <a:p>
            <a:pPr eaLnBrk="0" hangingPunct="0">
              <a:lnSpc>
                <a:spcPct val="150000"/>
              </a:lnSpc>
              <a:buClr>
                <a:schemeClr val="tx2"/>
              </a:buClr>
              <a:buFontTx/>
              <a:buChar char="•"/>
            </a:pPr>
            <a:r>
              <a:rPr lang="en-US" altLang="pl-PL" sz="2400" dirty="0"/>
              <a:t>  Brumiser la nouvelle chaussée (jusqu’à la fin du sciage)</a:t>
            </a:r>
          </a:p>
        </p:txBody>
      </p:sp>
      <p:sp>
        <p:nvSpPr>
          <p:cNvPr id="2" name="Title 1">
            <a:extLst>
              <a:ext uri="{FF2B5EF4-FFF2-40B4-BE49-F238E27FC236}">
                <a16:creationId xmlns:a16="http://schemas.microsoft.com/office/drawing/2014/main" id="{243DF177-4E57-BFDC-5BA8-C6E2DC06ABF0}"/>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54E12E81-06E1-0E3A-0091-D53A03D130F5}"/>
              </a:ext>
            </a:extLst>
          </p:cNvPr>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2260785136"/>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8169AB-1203-1603-2C16-6741A6C70561}"/>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B7F866CA-36E6-4EA2-79C5-837F7E78D23C}"/>
              </a:ext>
            </a:extLst>
          </p:cNvPr>
          <p:cNvSpPr>
            <a:spLocks noGrp="1"/>
          </p:cNvSpPr>
          <p:nvPr>
            <p:ph type="body" sz="quarter" idx="11"/>
          </p:nvPr>
        </p:nvSpPr>
        <p:spPr/>
        <p:txBody>
          <a:bodyPr/>
          <a:lstStyle/>
          <a:p>
            <a:endParaRPr lang="en-GB"/>
          </a:p>
        </p:txBody>
      </p:sp>
      <p:pic>
        <p:nvPicPr>
          <p:cNvPr id="337922" name="Picture 2">
            <a:extLst>
              <a:ext uri="{FF2B5EF4-FFF2-40B4-BE49-F238E27FC236}">
                <a16:creationId xmlns:a16="http://schemas.microsoft.com/office/drawing/2014/main" id="{6357DC5F-A902-2648-15E6-E387CEEF5F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0866" name="Text Box 1026">
            <a:extLst>
              <a:ext uri="{FF2B5EF4-FFF2-40B4-BE49-F238E27FC236}">
                <a16:creationId xmlns:a16="http://schemas.microsoft.com/office/drawing/2014/main" id="{15FD2808-5F3D-6054-A293-6F848C8D116F}"/>
              </a:ext>
            </a:extLst>
          </p:cNvPr>
          <p:cNvSpPr txBox="1">
            <a:spLocks noChangeArrowheads="1"/>
          </p:cNvSpPr>
          <p:nvPr/>
        </p:nvSpPr>
        <p:spPr bwMode="auto">
          <a:xfrm>
            <a:off x="1981200" y="457201"/>
            <a:ext cx="7856538"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altLang="pl-PL" sz="3200" b="1" dirty="0">
                <a:solidFill>
                  <a:srgbClr val="F26211"/>
                </a:solidFill>
              </a:rPr>
              <a:t>Mise en œuvre par temps froid </a:t>
            </a:r>
          </a:p>
        </p:txBody>
      </p:sp>
      <p:sp>
        <p:nvSpPr>
          <p:cNvPr id="420868" name="Text Box 1028">
            <a:extLst>
              <a:ext uri="{FF2B5EF4-FFF2-40B4-BE49-F238E27FC236}">
                <a16:creationId xmlns:a16="http://schemas.microsoft.com/office/drawing/2014/main" id="{577B3B97-3B69-D06C-D260-4CA0CB562E6B}"/>
              </a:ext>
            </a:extLst>
          </p:cNvPr>
          <p:cNvSpPr txBox="1">
            <a:spLocks noChangeArrowheads="1"/>
          </p:cNvSpPr>
          <p:nvPr/>
        </p:nvSpPr>
        <p:spPr bwMode="auto">
          <a:xfrm>
            <a:off x="2797175" y="2606676"/>
            <a:ext cx="292068"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ltLang="pl-PL" sz="3200"/>
              <a:t> </a:t>
            </a:r>
          </a:p>
        </p:txBody>
      </p:sp>
      <p:sp>
        <p:nvSpPr>
          <p:cNvPr id="2" name="Title 1">
            <a:extLst>
              <a:ext uri="{FF2B5EF4-FFF2-40B4-BE49-F238E27FC236}">
                <a16:creationId xmlns:a16="http://schemas.microsoft.com/office/drawing/2014/main" id="{D6288535-13BF-3871-8215-70DA3B570FCA}"/>
              </a:ext>
            </a:extLst>
          </p:cNvPr>
          <p:cNvSpPr>
            <a:spLocks noGrp="1"/>
          </p:cNvSpPr>
          <p:nvPr>
            <p:ph type="title"/>
          </p:nvPr>
        </p:nvSpPr>
        <p:spPr/>
        <p:txBody>
          <a:bodyPr/>
          <a:lstStyle/>
          <a:p>
            <a:endParaRPr lang="en-GB"/>
          </a:p>
        </p:txBody>
      </p:sp>
      <p:sp>
        <p:nvSpPr>
          <p:cNvPr id="420872" name="Rectangle 1032">
            <a:extLst>
              <a:ext uri="{FF2B5EF4-FFF2-40B4-BE49-F238E27FC236}">
                <a16:creationId xmlns:a16="http://schemas.microsoft.com/office/drawing/2014/main" id="{2F462F32-A0AE-08A6-8068-6B25B2460997}"/>
              </a:ext>
            </a:extLst>
          </p:cNvPr>
          <p:cNvSpPr>
            <a:spLocks noGrp="1" noChangeArrowheads="1"/>
          </p:cNvSpPr>
          <p:nvPr>
            <p:ph type="body" sz="quarter" idx="11"/>
          </p:nvPr>
        </p:nvSpPr>
        <p:spPr/>
        <p:txBody>
          <a:bodyPr>
            <a:normAutofit/>
          </a:bodyPr>
          <a:lstStyle/>
          <a:p>
            <a:pPr>
              <a:lnSpc>
                <a:spcPct val="125000"/>
              </a:lnSpc>
            </a:pPr>
            <a:r>
              <a:rPr lang="en-US" altLang="pl-PL" sz="2400" dirty="0"/>
              <a:t>Utiliser des accélérateurs de prise</a:t>
            </a:r>
          </a:p>
          <a:p>
            <a:pPr>
              <a:lnSpc>
                <a:spcPct val="125000"/>
              </a:lnSpc>
            </a:pPr>
            <a:r>
              <a:rPr lang="en-US" altLang="pl-PL" sz="2400" dirty="0"/>
              <a:t> Couvrir la nouvelle chaussée</a:t>
            </a:r>
          </a:p>
          <a:p>
            <a:pPr lvl="1">
              <a:lnSpc>
                <a:spcPct val="125000"/>
              </a:lnSpc>
            </a:pPr>
            <a:r>
              <a:rPr lang="en-US" altLang="pl-PL" sz="2400" dirty="0"/>
              <a:t>Polyethylene feuille</a:t>
            </a:r>
          </a:p>
          <a:p>
            <a:pPr lvl="1">
              <a:lnSpc>
                <a:spcPct val="125000"/>
              </a:lnSpc>
            </a:pPr>
            <a:r>
              <a:rPr lang="en-US" altLang="pl-PL" sz="2400" dirty="0"/>
              <a:t>Straw</a:t>
            </a:r>
          </a:p>
          <a:p>
            <a:pPr lvl="1">
              <a:lnSpc>
                <a:spcPct val="125000"/>
              </a:lnSpc>
            </a:pPr>
            <a:r>
              <a:rPr lang="en-US" altLang="pl-PL" sz="2400" dirty="0"/>
              <a:t>cure couvertures</a:t>
            </a:r>
          </a:p>
        </p:txBody>
      </p:sp>
    </p:spTree>
    <p:extLst>
      <p:ext uri="{BB962C8B-B14F-4D97-AF65-F5344CB8AC3E}">
        <p14:creationId xmlns:p14="http://schemas.microsoft.com/office/powerpoint/2010/main" val="4047466561"/>
      </p:ext>
    </p:extLst>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8F19FA-BBAF-E90C-2D40-923EF1E45B52}"/>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544E52F2-5561-1F8B-1F44-5765E634A2AF}"/>
              </a:ext>
            </a:extLst>
          </p:cNvPr>
          <p:cNvSpPr>
            <a:spLocks noGrp="1"/>
          </p:cNvSpPr>
          <p:nvPr>
            <p:ph type="body" sz="quarter" idx="11"/>
          </p:nvPr>
        </p:nvSpPr>
        <p:spPr/>
        <p:txBody>
          <a:bodyPr/>
          <a:lstStyle/>
          <a:p>
            <a:endParaRPr lang="en-GB"/>
          </a:p>
        </p:txBody>
      </p:sp>
      <p:pic>
        <p:nvPicPr>
          <p:cNvPr id="482306" name="Picture 2">
            <a:extLst>
              <a:ext uri="{FF2B5EF4-FFF2-40B4-BE49-F238E27FC236}">
                <a16:creationId xmlns:a16="http://schemas.microsoft.com/office/drawing/2014/main" id="{BB7E7843-71F2-1AFC-C81A-EA8C50134AF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3330" name="Rectangle 2">
            <a:extLst>
              <a:ext uri="{FF2B5EF4-FFF2-40B4-BE49-F238E27FC236}">
                <a16:creationId xmlns:a16="http://schemas.microsoft.com/office/drawing/2014/main" id="{1848CCCC-4D4C-A6A0-5920-872467E8CB3E}"/>
              </a:ext>
            </a:extLst>
          </p:cNvPr>
          <p:cNvSpPr>
            <a:spLocks noChangeArrowheads="1"/>
          </p:cNvSpPr>
          <p:nvPr/>
        </p:nvSpPr>
        <p:spPr bwMode="auto">
          <a:xfrm>
            <a:off x="1905000" y="304800"/>
            <a:ext cx="8051800"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7005" tIns="45793" rIns="87005" bIns="45793" anchor="ctr"/>
          <a:lstStyle>
            <a:lvl1pPr eaLnBrk="0" hangingPunct="0">
              <a:defRPr sz="2400">
                <a:solidFill>
                  <a:schemeClr val="tx1"/>
                </a:solidFill>
                <a:latin typeface="Times New Roman" panose="02020603050405020304" pitchFamily="18" charset="0"/>
              </a:defRPr>
            </a:lvl1pPr>
            <a:lvl2pPr eaLnBrk="0" hangingPunct="0">
              <a:defRPr sz="2400">
                <a:solidFill>
                  <a:schemeClr val="tx1"/>
                </a:solidFill>
                <a:latin typeface="Times New Roman" panose="02020603050405020304" pitchFamily="18" charset="0"/>
              </a:defRPr>
            </a:lvl2pPr>
            <a:lvl3pPr eaLnBrk="0" hangingPunct="0">
              <a:defRPr sz="2400">
                <a:solidFill>
                  <a:schemeClr val="tx1"/>
                </a:solidFill>
                <a:latin typeface="Times New Roman" panose="02020603050405020304" pitchFamily="18" charset="0"/>
              </a:defRPr>
            </a:lvl3pPr>
            <a:lvl4pPr eaLnBrk="0" hangingPunct="0">
              <a:defRPr sz="2400">
                <a:solidFill>
                  <a:schemeClr val="tx1"/>
                </a:solidFill>
                <a:latin typeface="Times New Roman" panose="02020603050405020304" pitchFamily="18" charset="0"/>
              </a:defRPr>
            </a:lvl4pPr>
            <a:lvl5pPr eaLnBrk="0" hangingPunct="0">
              <a:defRPr sz="2400">
                <a:solidFill>
                  <a:schemeClr val="tx1"/>
                </a:solidFill>
                <a:latin typeface="Times New Roman" panose="02020603050405020304" pitchFamily="18" charset="0"/>
              </a:defRPr>
            </a:lvl5pPr>
            <a:lvl6pPr marL="457200" eaLnBrk="0" fontAlgn="base" hangingPunct="0">
              <a:spcBef>
                <a:spcPct val="0"/>
              </a:spcBef>
              <a:spcAft>
                <a:spcPct val="0"/>
              </a:spcAft>
              <a:defRPr sz="2400">
                <a:solidFill>
                  <a:schemeClr val="tx1"/>
                </a:solidFill>
                <a:latin typeface="Times New Roman" panose="02020603050405020304" pitchFamily="18" charset="0"/>
              </a:defRPr>
            </a:lvl6pPr>
            <a:lvl7pPr marL="914400" eaLnBrk="0" fontAlgn="base" hangingPunct="0">
              <a:spcBef>
                <a:spcPct val="0"/>
              </a:spcBef>
              <a:spcAft>
                <a:spcPct val="0"/>
              </a:spcAft>
              <a:defRPr sz="2400">
                <a:solidFill>
                  <a:schemeClr val="tx1"/>
                </a:solidFill>
                <a:latin typeface="Times New Roman" panose="02020603050405020304" pitchFamily="18" charset="0"/>
              </a:defRPr>
            </a:lvl7pPr>
            <a:lvl8pPr marL="1371600" eaLnBrk="0" fontAlgn="base" hangingPunct="0">
              <a:spcBef>
                <a:spcPct val="0"/>
              </a:spcBef>
              <a:spcAft>
                <a:spcPct val="0"/>
              </a:spcAft>
              <a:defRPr sz="2400">
                <a:solidFill>
                  <a:schemeClr val="tx1"/>
                </a:solidFill>
                <a:latin typeface="Times New Roman" panose="02020603050405020304" pitchFamily="18" charset="0"/>
              </a:defRPr>
            </a:lvl8pPr>
            <a:lvl9pPr marL="18288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n-US" altLang="pl-PL" sz="3200" b="1" dirty="0">
                <a:solidFill>
                  <a:srgbClr val="F26211"/>
                </a:solidFill>
              </a:rPr>
              <a:t>Mauvaise pratique de mise en œuvre</a:t>
            </a:r>
          </a:p>
        </p:txBody>
      </p:sp>
      <p:sp>
        <p:nvSpPr>
          <p:cNvPr id="483331" name="Rectangle 3">
            <a:extLst>
              <a:ext uri="{FF2B5EF4-FFF2-40B4-BE49-F238E27FC236}">
                <a16:creationId xmlns:a16="http://schemas.microsoft.com/office/drawing/2014/main" id="{E5EED0E4-7D76-3B7A-DCA1-BF3682FAD7CA}"/>
              </a:ext>
            </a:extLst>
          </p:cNvPr>
          <p:cNvSpPr>
            <a:spLocks noChangeArrowheads="1"/>
          </p:cNvSpPr>
          <p:nvPr/>
        </p:nvSpPr>
        <p:spPr bwMode="auto">
          <a:xfrm>
            <a:off x="2209800" y="20574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7005" tIns="45793" rIns="87005" bIns="45793"/>
          <a:lstStyle>
            <a:lvl1pPr marL="342900" indent="-342900"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lnSpc>
                <a:spcPct val="130000"/>
              </a:lnSpc>
              <a:spcBef>
                <a:spcPct val="20000"/>
              </a:spcBef>
              <a:buClr>
                <a:schemeClr val="tx2"/>
              </a:buClr>
              <a:buFontTx/>
              <a:buChar char="•"/>
            </a:pPr>
            <a:r>
              <a:rPr lang="en-US" altLang="pl-PL" sz="2400" dirty="0"/>
              <a:t>Excès PCC at auger</a:t>
            </a:r>
          </a:p>
          <a:p>
            <a:pPr eaLnBrk="1" hangingPunct="1">
              <a:lnSpc>
                <a:spcPct val="130000"/>
              </a:lnSpc>
              <a:spcBef>
                <a:spcPct val="20000"/>
              </a:spcBef>
              <a:buClr>
                <a:schemeClr val="tx2"/>
              </a:buClr>
              <a:buFontTx/>
              <a:buChar char="•"/>
            </a:pPr>
            <a:r>
              <a:rPr lang="en-US" altLang="pl-PL" sz="2400" dirty="0"/>
              <a:t>"Station dumping" difficile à Contrôler </a:t>
            </a:r>
          </a:p>
          <a:p>
            <a:pPr eaLnBrk="1" hangingPunct="1">
              <a:lnSpc>
                <a:spcPct val="130000"/>
              </a:lnSpc>
              <a:spcBef>
                <a:spcPct val="20000"/>
              </a:spcBef>
              <a:buClr>
                <a:schemeClr val="tx2"/>
              </a:buClr>
              <a:buFontTx/>
              <a:buChar char="•"/>
            </a:pPr>
            <a:r>
              <a:rPr lang="en-US" altLang="pl-PL" sz="2400" dirty="0"/>
              <a:t>Le PCC présente un très faible affaissement et semble légèrement ségrégé</a:t>
            </a:r>
          </a:p>
        </p:txBody>
      </p:sp>
      <p:sp>
        <p:nvSpPr>
          <p:cNvPr id="2" name="Title 1">
            <a:extLst>
              <a:ext uri="{FF2B5EF4-FFF2-40B4-BE49-F238E27FC236}">
                <a16:creationId xmlns:a16="http://schemas.microsoft.com/office/drawing/2014/main" id="{8F366829-E5C2-B8FE-1867-A2273382C7CB}"/>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2B9BA351-5677-7C86-0031-CC1F2177982E}"/>
              </a:ext>
            </a:extLst>
          </p:cNvPr>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3966817579"/>
      </p:ext>
    </p:extLst>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A9117F-D5F8-7E3B-45C2-BD1A8530BAB8}"/>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B81D34A2-5926-3834-494E-0D3D25C5B2DB}"/>
              </a:ext>
            </a:extLst>
          </p:cNvPr>
          <p:cNvSpPr>
            <a:spLocks noGrp="1"/>
          </p:cNvSpPr>
          <p:nvPr>
            <p:ph type="body" sz="quarter" idx="11"/>
          </p:nvPr>
        </p:nvSpPr>
        <p:spPr/>
        <p:txBody>
          <a:bodyPr/>
          <a:lstStyle/>
          <a:p>
            <a:endParaRPr lang="en-GB"/>
          </a:p>
        </p:txBody>
      </p:sp>
      <p:pic>
        <p:nvPicPr>
          <p:cNvPr id="288770" name="Picture 2">
            <a:extLst>
              <a:ext uri="{FF2B5EF4-FFF2-40B4-BE49-F238E27FC236}">
                <a16:creationId xmlns:a16="http://schemas.microsoft.com/office/drawing/2014/main" id="{96BBE40E-CC61-6AC8-7F63-BA0FBA2927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2">
            <a:extLst>
              <a:ext uri="{FF2B5EF4-FFF2-40B4-BE49-F238E27FC236}">
                <a16:creationId xmlns:a16="http://schemas.microsoft.com/office/drawing/2014/main" id="{DE243BEA-4383-2EFC-CE20-E0D5D6F9FB14}"/>
              </a:ext>
            </a:extLst>
          </p:cNvPr>
          <p:cNvSpPr>
            <a:spLocks noGrp="1" noChangeArrowheads="1"/>
          </p:cNvSpPr>
          <p:nvPr>
            <p:ph type="title"/>
          </p:nvPr>
        </p:nvSpPr>
        <p:spPr>
          <a:noFill/>
          <a:ln/>
          <a:extLst>
            <a:ext uri="{91240B29-F687-4F45-9708-019B960494DF}">
              <a14:hiddenLine xmlns:a14="http://schemas.microsoft.com/office/drawing/2010/main" w="12700">
                <a:solidFill>
                  <a:schemeClr val="tx1"/>
                </a:solidFill>
                <a:miter lim="800000"/>
                <a:headEnd/>
                <a:tailEnd/>
              </a14:hiddenLine>
            </a:ext>
          </a:extLst>
        </p:spPr>
        <p:txBody>
          <a:bodyPr lIns="87005" tIns="45793" rIns="87005" bIns="45793">
            <a:normAutofit/>
          </a:bodyPr>
          <a:lstStyle/>
          <a:p>
            <a:r>
              <a:rPr lang="en-US" altLang="pl-PL" dirty="0">
                <a:solidFill>
                  <a:srgbClr val="F26211"/>
                </a:solidFill>
              </a:rPr>
              <a:t>Arrachement du mélange</a:t>
            </a:r>
          </a:p>
        </p:txBody>
      </p:sp>
      <p:sp>
        <p:nvSpPr>
          <p:cNvPr id="171011" name="Rectangle 3">
            <a:extLst>
              <a:ext uri="{FF2B5EF4-FFF2-40B4-BE49-F238E27FC236}">
                <a16:creationId xmlns:a16="http://schemas.microsoft.com/office/drawing/2014/main" id="{EF3D3933-DE2D-CB28-1133-45F328E4FB9B}"/>
              </a:ext>
            </a:extLst>
          </p:cNvPr>
          <p:cNvSpPr>
            <a:spLocks noGrp="1" noChangeArrowheads="1"/>
          </p:cNvSpPr>
          <p:nvPr>
            <p:ph type="body" sz="quarter" idx="11"/>
          </p:nvPr>
        </p:nvSpPr>
        <p:spPr>
          <a:noFill/>
          <a:ln/>
          <a:extLst>
            <a:ext uri="{91240B29-F687-4F45-9708-019B960494DF}">
              <a14:hiddenLine xmlns:a14="http://schemas.microsoft.com/office/drawing/2010/main" w="12700">
                <a:solidFill>
                  <a:schemeClr val="tx1"/>
                </a:solidFill>
                <a:miter lim="800000"/>
                <a:headEnd/>
                <a:tailEnd/>
              </a14:hiddenLine>
            </a:ext>
          </a:extLst>
        </p:spPr>
        <p:txBody>
          <a:bodyPr lIns="87005" tIns="45793" rIns="87005" bIns="45793">
            <a:normAutofit fontScale="77500" lnSpcReduction="20000"/>
          </a:bodyPr>
          <a:lstStyle/>
          <a:p>
            <a:pPr>
              <a:buFontTx/>
              <a:buNone/>
            </a:pPr>
            <a:r>
              <a:rPr lang="en-US" altLang="pl-PL"/>
              <a:t>vérifier:</a:t>
            </a:r>
          </a:p>
          <a:p>
            <a:r>
              <a:rPr lang="en-US" altLang="pl-PL"/>
              <a:t>Vitesse du finisseur</a:t>
            </a:r>
          </a:p>
          <a:p>
            <a:r>
              <a:rPr lang="en-US" altLang="pl-PL"/>
              <a:t>Square de paving kit à cordeau</a:t>
            </a:r>
          </a:p>
          <a:p>
            <a:r>
              <a:rPr lang="en-US" altLang="pl-PL"/>
              <a:t>Fréquence de vibration</a:t>
            </a:r>
          </a:p>
          <a:p>
            <a:r>
              <a:rPr lang="en-US" altLang="pl-PL"/>
              <a:t>Draft de Le pan</a:t>
            </a:r>
          </a:p>
          <a:p>
            <a:r>
              <a:rPr lang="en-US" altLang="pl-PL"/>
              <a:t>Proportions du mélange</a:t>
            </a:r>
          </a:p>
          <a:p>
            <a:r>
              <a:rPr lang="en-US" altLang="pl-PL"/>
              <a:t>Teneur en air</a:t>
            </a:r>
          </a:p>
          <a:p>
            <a:r>
              <a:rPr lang="en-US" altLang="pl-PL"/>
              <a:t>Rapport E/C</a:t>
            </a:r>
          </a:p>
          <a:p>
            <a:pPr lvl="2"/>
            <a:endParaRPr lang="en-US" altLang="pl-PL" sz="3100"/>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7378" name="Picture 2">
            <a:extLst>
              <a:ext uri="{FF2B5EF4-FFF2-40B4-BE49-F238E27FC236}">
                <a16:creationId xmlns:a16="http://schemas.microsoft.com/office/drawing/2014/main" id="{3190C7EE-7762-3FEC-1B40-413311E7B1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E7CF5A-D4D0-95A4-4D0E-6645F6E31221}"/>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D168020A-4082-8AC1-AED7-D4E5C9A4A6E4}"/>
              </a:ext>
            </a:extLst>
          </p:cNvPr>
          <p:cNvSpPr>
            <a:spLocks noGrp="1"/>
          </p:cNvSpPr>
          <p:nvPr>
            <p:ph type="body" sz="quarter" idx="11"/>
          </p:nvPr>
        </p:nvSpPr>
        <p:spPr/>
        <p:txBody>
          <a:bodyPr/>
          <a:lstStyle/>
          <a:p>
            <a:endParaRPr lang="en-GB"/>
          </a:p>
        </p:txBody>
      </p:sp>
      <p:pic>
        <p:nvPicPr>
          <p:cNvPr id="290818" name="Picture 2">
            <a:extLst>
              <a:ext uri="{FF2B5EF4-FFF2-40B4-BE49-F238E27FC236}">
                <a16:creationId xmlns:a16="http://schemas.microsoft.com/office/drawing/2014/main" id="{A5C2EAEF-6598-A191-8446-9B0F010943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2">
            <a:extLst>
              <a:ext uri="{FF2B5EF4-FFF2-40B4-BE49-F238E27FC236}">
                <a16:creationId xmlns:a16="http://schemas.microsoft.com/office/drawing/2014/main" id="{6F590A0A-1B9A-865B-76FA-3CA9ACF768B1}"/>
              </a:ext>
            </a:extLst>
          </p:cNvPr>
          <p:cNvSpPr>
            <a:spLocks noGrp="1" noChangeArrowheads="1"/>
          </p:cNvSpPr>
          <p:nvPr>
            <p:ph type="title"/>
          </p:nvPr>
        </p:nvSpPr>
        <p:spPr>
          <a:noFill/>
          <a:ln/>
          <a:extLst>
            <a:ext uri="{91240B29-F687-4F45-9708-019B960494DF}">
              <a14:hiddenLine xmlns:a14="http://schemas.microsoft.com/office/drawing/2010/main" w="12700">
                <a:solidFill>
                  <a:schemeClr val="tx1"/>
                </a:solidFill>
                <a:miter lim="800000"/>
                <a:headEnd/>
                <a:tailEnd/>
              </a14:hiddenLine>
            </a:ext>
          </a:extLst>
        </p:spPr>
        <p:txBody>
          <a:bodyPr lIns="87005" tIns="45793" rIns="87005" bIns="45793">
            <a:normAutofit/>
          </a:bodyPr>
          <a:lstStyle/>
          <a:p>
            <a:r>
              <a:rPr lang="en-US" altLang="pl-PL" dirty="0">
                <a:solidFill>
                  <a:srgbClr val="F26211"/>
                </a:solidFill>
              </a:rPr>
              <a:t>Trop de laitance en surface</a:t>
            </a:r>
          </a:p>
        </p:txBody>
      </p:sp>
      <p:sp>
        <p:nvSpPr>
          <p:cNvPr id="175107" name="Rectangle 3">
            <a:extLst>
              <a:ext uri="{FF2B5EF4-FFF2-40B4-BE49-F238E27FC236}">
                <a16:creationId xmlns:a16="http://schemas.microsoft.com/office/drawing/2014/main" id="{A11B42B2-6342-A599-DDE3-E4415E1E649F}"/>
              </a:ext>
            </a:extLst>
          </p:cNvPr>
          <p:cNvSpPr>
            <a:spLocks noGrp="1" noChangeArrowheads="1"/>
          </p:cNvSpPr>
          <p:nvPr>
            <p:ph type="body" sz="quarter" idx="11"/>
          </p:nvPr>
        </p:nvSpPr>
        <p:spPr>
          <a:noFill/>
          <a:ln/>
          <a:extLst>
            <a:ext uri="{91240B29-F687-4F45-9708-019B960494DF}">
              <a14:hiddenLine xmlns:a14="http://schemas.microsoft.com/office/drawing/2010/main" w="12700">
                <a:solidFill>
                  <a:schemeClr val="tx1"/>
                </a:solidFill>
                <a:miter lim="800000"/>
                <a:headEnd/>
                <a:tailEnd/>
              </a14:hiddenLine>
            </a:ext>
          </a:extLst>
        </p:spPr>
        <p:txBody>
          <a:bodyPr lIns="87005" tIns="45793" rIns="87005" bIns="45793">
            <a:normAutofit/>
          </a:bodyPr>
          <a:lstStyle/>
          <a:p>
            <a:r>
              <a:rPr lang="en-US" altLang="pl-PL"/>
              <a:t>Trop d’eau appliquée en surface</a:t>
            </a:r>
          </a:p>
          <a:p>
            <a:r>
              <a:rPr lang="en-US" altLang="pl-PL"/>
              <a:t>Survibration (vitesse de vibration trop élevée)</a:t>
            </a:r>
          </a:p>
          <a:p>
            <a:r>
              <a:rPr lang="en-US" altLang="pl-PL"/>
              <a:t>Machine avançant trop lentement pour le niveau de vibration</a:t>
            </a:r>
          </a:p>
          <a:p>
            <a:r>
              <a:rPr lang="en-US" altLang="pl-PL"/>
              <a:t>Pluie!</a:t>
            </a:r>
          </a:p>
        </p:txBody>
      </p:sp>
    </p:spTree>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D946BC-7E19-B979-8EE9-CFDE5E196993}"/>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A4DC9267-BFCE-1105-8438-B54C8BBED1C1}"/>
              </a:ext>
            </a:extLst>
          </p:cNvPr>
          <p:cNvSpPr>
            <a:spLocks noGrp="1"/>
          </p:cNvSpPr>
          <p:nvPr>
            <p:ph type="body" sz="quarter" idx="11"/>
          </p:nvPr>
        </p:nvSpPr>
        <p:spPr/>
        <p:txBody>
          <a:bodyPr/>
          <a:lstStyle/>
          <a:p>
            <a:endParaRPr lang="en-GB"/>
          </a:p>
        </p:txBody>
      </p:sp>
      <p:pic>
        <p:nvPicPr>
          <p:cNvPr id="198658" name="Picture 2">
            <a:extLst>
              <a:ext uri="{FF2B5EF4-FFF2-40B4-BE49-F238E27FC236}">
                <a16:creationId xmlns:a16="http://schemas.microsoft.com/office/drawing/2014/main" id="{738FF58F-9ACD-0CF8-76A9-5593DD7FD0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81C9FE-EDCE-0EF5-D5A5-16A69AE90311}"/>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20B4D6A7-53BC-B6DC-3781-74969A462A82}"/>
              </a:ext>
            </a:extLst>
          </p:cNvPr>
          <p:cNvSpPr>
            <a:spLocks noGrp="1"/>
          </p:cNvSpPr>
          <p:nvPr>
            <p:ph type="body" sz="quarter" idx="11"/>
          </p:nvPr>
        </p:nvSpPr>
        <p:spPr/>
        <p:txBody>
          <a:bodyPr/>
          <a:lstStyle/>
          <a:p>
            <a:endParaRPr lang="en-GB"/>
          </a:p>
        </p:txBody>
      </p:sp>
      <p:pic>
        <p:nvPicPr>
          <p:cNvPr id="191490" name="Picture 2">
            <a:extLst>
              <a:ext uri="{FF2B5EF4-FFF2-40B4-BE49-F238E27FC236}">
                <a16:creationId xmlns:a16="http://schemas.microsoft.com/office/drawing/2014/main" id="{3BD64486-965A-64AF-3DB2-4E2F3ED8210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30993C-5D15-C97A-4354-9ADA42ADEED8}"/>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F343C505-72B5-D886-6D15-4C8A22E07316}"/>
              </a:ext>
            </a:extLst>
          </p:cNvPr>
          <p:cNvSpPr>
            <a:spLocks noGrp="1"/>
          </p:cNvSpPr>
          <p:nvPr>
            <p:ph type="body" sz="quarter" idx="11"/>
          </p:nvPr>
        </p:nvSpPr>
        <p:spPr/>
        <p:txBody>
          <a:bodyPr/>
          <a:lstStyle/>
          <a:p>
            <a:endParaRPr lang="en-GB"/>
          </a:p>
        </p:txBody>
      </p:sp>
      <p:pic>
        <p:nvPicPr>
          <p:cNvPr id="188418" name="Picture 2">
            <a:extLst>
              <a:ext uri="{FF2B5EF4-FFF2-40B4-BE49-F238E27FC236}">
                <a16:creationId xmlns:a16="http://schemas.microsoft.com/office/drawing/2014/main" id="{E3AEB0AE-FFFB-87C2-5BD9-85F9ECC9D9B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9058" name="Text Box 2">
            <a:extLst>
              <a:ext uri="{FF2B5EF4-FFF2-40B4-BE49-F238E27FC236}">
                <a16:creationId xmlns:a16="http://schemas.microsoft.com/office/drawing/2014/main" id="{A9D52199-96CA-6F6B-7113-A5673A43DB40}"/>
              </a:ext>
            </a:extLst>
          </p:cNvPr>
          <p:cNvSpPr txBox="1">
            <a:spLocks noChangeArrowheads="1"/>
          </p:cNvSpPr>
          <p:nvPr/>
        </p:nvSpPr>
        <p:spPr bwMode="auto">
          <a:xfrm>
            <a:off x="2133601" y="685800"/>
            <a:ext cx="7991475"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altLang="pl-PL" sz="3200" b="1" dirty="0">
                <a:solidFill>
                  <a:srgbClr val="F26211"/>
                </a:solidFill>
              </a:rPr>
              <a:t>Bande de roulement du finisseur et cordeau</a:t>
            </a:r>
          </a:p>
        </p:txBody>
      </p:sp>
      <p:sp>
        <p:nvSpPr>
          <p:cNvPr id="429059" name="Text Box 3">
            <a:extLst>
              <a:ext uri="{FF2B5EF4-FFF2-40B4-BE49-F238E27FC236}">
                <a16:creationId xmlns:a16="http://schemas.microsoft.com/office/drawing/2014/main" id="{1658E228-759D-9C47-78DC-491155F6782F}"/>
              </a:ext>
            </a:extLst>
          </p:cNvPr>
          <p:cNvSpPr txBox="1">
            <a:spLocks noChangeArrowheads="1"/>
          </p:cNvSpPr>
          <p:nvPr/>
        </p:nvSpPr>
        <p:spPr bwMode="auto">
          <a:xfrm>
            <a:off x="1783556" y="1524000"/>
            <a:ext cx="8624888" cy="495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lnSpc>
                <a:spcPct val="120000"/>
              </a:lnSpc>
              <a:buClr>
                <a:schemeClr val="tx2"/>
              </a:buClr>
              <a:buFontTx/>
              <a:buChar char="•"/>
            </a:pPr>
            <a:r>
              <a:rPr lang="en-US" altLang="pl-PL" sz="2400" dirty="0"/>
              <a:t>  Une bande de roulement propre du finisseur aide à construire une chaussée lisse</a:t>
            </a:r>
          </a:p>
          <a:p>
            <a:pPr eaLnBrk="0" hangingPunct="0">
              <a:lnSpc>
                <a:spcPct val="120000"/>
              </a:lnSpc>
              <a:buClr>
                <a:schemeClr val="tx2"/>
              </a:buClr>
              <a:buFontTx/>
              <a:buChar char="•"/>
            </a:pPr>
            <a:r>
              <a:rPr lang="en-US" altLang="pl-PL" sz="2400" dirty="0"/>
              <a:t>  Protéger le cordeau contre tout déplacement</a:t>
            </a:r>
          </a:p>
          <a:p>
            <a:pPr eaLnBrk="0" hangingPunct="0">
              <a:lnSpc>
                <a:spcPct val="120000"/>
              </a:lnSpc>
              <a:buClr>
                <a:schemeClr val="tx2"/>
              </a:buClr>
              <a:buFontTx/>
              <a:buChar char="•"/>
            </a:pPr>
            <a:r>
              <a:rPr lang="en-US" altLang="pl-PL" sz="2400" dirty="0"/>
              <a:t>  Éviter les nœuds dans le cordeau</a:t>
            </a:r>
          </a:p>
        </p:txBody>
      </p:sp>
      <p:sp>
        <p:nvSpPr>
          <p:cNvPr id="2" name="Title 1">
            <a:extLst>
              <a:ext uri="{FF2B5EF4-FFF2-40B4-BE49-F238E27FC236}">
                <a16:creationId xmlns:a16="http://schemas.microsoft.com/office/drawing/2014/main" id="{1092F8FF-80C7-5960-F617-7DEB255BD6DA}"/>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262257BE-6447-DD95-25B3-203918357DA0}"/>
              </a:ext>
            </a:extLst>
          </p:cNvPr>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1013389050"/>
      </p:ext>
    </p:extLst>
  </p:cSld>
  <p:clrMapOvr>
    <a:masterClrMapping/>
  </p:clrMapOvr>
  <p:transition spd="med"/>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7BB06F-A919-8277-6E12-4023DBFEB55D}"/>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F9E3072F-5CFB-6000-8371-EEE83FA4F09D}"/>
              </a:ext>
            </a:extLst>
          </p:cNvPr>
          <p:cNvSpPr>
            <a:spLocks noGrp="1"/>
          </p:cNvSpPr>
          <p:nvPr>
            <p:ph type="body" sz="quarter" idx="11"/>
          </p:nvPr>
        </p:nvSpPr>
        <p:spPr/>
        <p:txBody>
          <a:bodyPr/>
          <a:lstStyle/>
          <a:p>
            <a:endParaRPr lang="en-GB"/>
          </a:p>
        </p:txBody>
      </p:sp>
      <p:pic>
        <p:nvPicPr>
          <p:cNvPr id="205826" name="Picture 2">
            <a:extLst>
              <a:ext uri="{FF2B5EF4-FFF2-40B4-BE49-F238E27FC236}">
                <a16:creationId xmlns:a16="http://schemas.microsoft.com/office/drawing/2014/main" id="{49F31C07-F44F-C3B3-3C5C-2885459A77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78DDB4-C5BC-E29A-770F-923DE94E931A}"/>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E065AFC1-F7A5-0AA4-18BB-1E7B6E63C5B6}"/>
              </a:ext>
            </a:extLst>
          </p:cNvPr>
          <p:cNvSpPr>
            <a:spLocks noGrp="1"/>
          </p:cNvSpPr>
          <p:nvPr>
            <p:ph type="body" sz="quarter" idx="11"/>
          </p:nvPr>
        </p:nvSpPr>
        <p:spPr/>
        <p:txBody>
          <a:bodyPr/>
          <a:lstStyle/>
          <a:p>
            <a:endParaRPr lang="en-GB"/>
          </a:p>
        </p:txBody>
      </p:sp>
      <p:pic>
        <p:nvPicPr>
          <p:cNvPr id="223234" name="Picture 2">
            <a:extLst>
              <a:ext uri="{FF2B5EF4-FFF2-40B4-BE49-F238E27FC236}">
                <a16:creationId xmlns:a16="http://schemas.microsoft.com/office/drawing/2014/main" id="{461F01BC-CCB3-0A7A-8B37-6A43EBFC34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4BC092-0A23-5D10-4A91-A7E5DF4698F8}"/>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0A88E48B-2735-71E0-8185-BB1980D9B23F}"/>
              </a:ext>
            </a:extLst>
          </p:cNvPr>
          <p:cNvSpPr>
            <a:spLocks noGrp="1"/>
          </p:cNvSpPr>
          <p:nvPr>
            <p:ph type="body" sz="quarter" idx="11"/>
          </p:nvPr>
        </p:nvSpPr>
        <p:spPr/>
        <p:txBody>
          <a:bodyPr/>
          <a:lstStyle/>
          <a:p>
            <a:endParaRPr lang="en-GB"/>
          </a:p>
        </p:txBody>
      </p:sp>
      <p:pic>
        <p:nvPicPr>
          <p:cNvPr id="433154" name="Picture 2">
            <a:extLst>
              <a:ext uri="{FF2B5EF4-FFF2-40B4-BE49-F238E27FC236}">
                <a16:creationId xmlns:a16="http://schemas.microsoft.com/office/drawing/2014/main" id="{F3666C46-019A-70B3-C81B-EAF2851DB40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83" name="Text Box 3">
            <a:extLst>
              <a:ext uri="{FF2B5EF4-FFF2-40B4-BE49-F238E27FC236}">
                <a16:creationId xmlns:a16="http://schemas.microsoft.com/office/drawing/2014/main" id="{335825D8-5367-4922-B534-9424258ACFB3}"/>
              </a:ext>
            </a:extLst>
          </p:cNvPr>
          <p:cNvSpPr txBox="1">
            <a:spLocks noChangeArrowheads="1"/>
          </p:cNvSpPr>
          <p:nvPr/>
        </p:nvSpPr>
        <p:spPr bwMode="auto">
          <a:xfrm>
            <a:off x="1998664" y="533401"/>
            <a:ext cx="8059737"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altLang="pl-PL" sz="3200" b="1" dirty="0">
                <a:solidFill>
                  <a:srgbClr val="F26211"/>
                </a:solidFill>
              </a:rPr>
              <a:t>Entretien du matériel</a:t>
            </a:r>
          </a:p>
        </p:txBody>
      </p:sp>
      <p:sp>
        <p:nvSpPr>
          <p:cNvPr id="2" name="Title 1">
            <a:extLst>
              <a:ext uri="{FF2B5EF4-FFF2-40B4-BE49-F238E27FC236}">
                <a16:creationId xmlns:a16="http://schemas.microsoft.com/office/drawing/2014/main" id="{2DB9F8E6-9436-1B93-6B1F-E7FFADEFA811}"/>
              </a:ext>
            </a:extLst>
          </p:cNvPr>
          <p:cNvSpPr>
            <a:spLocks noGrp="1"/>
          </p:cNvSpPr>
          <p:nvPr>
            <p:ph type="title"/>
          </p:nvPr>
        </p:nvSpPr>
        <p:spPr/>
        <p:txBody>
          <a:bodyPr/>
          <a:lstStyle/>
          <a:p>
            <a:endParaRPr lang="en-GB"/>
          </a:p>
        </p:txBody>
      </p:sp>
      <p:sp>
        <p:nvSpPr>
          <p:cNvPr id="430088" name="Rectangle 8">
            <a:extLst>
              <a:ext uri="{FF2B5EF4-FFF2-40B4-BE49-F238E27FC236}">
                <a16:creationId xmlns:a16="http://schemas.microsoft.com/office/drawing/2014/main" id="{2A10E993-F018-8E8A-B05F-8955C51BEA09}"/>
              </a:ext>
            </a:extLst>
          </p:cNvPr>
          <p:cNvSpPr>
            <a:spLocks noGrp="1" noChangeArrowheads="1"/>
          </p:cNvSpPr>
          <p:nvPr>
            <p:ph type="body" sz="quarter" idx="11"/>
          </p:nvPr>
        </p:nvSpPr>
        <p:spPr/>
        <p:txBody>
          <a:bodyPr>
            <a:normAutofit/>
          </a:bodyPr>
          <a:lstStyle/>
          <a:p>
            <a:r>
              <a:rPr lang="en-US" altLang="pl-PL" sz="2400" dirty="0"/>
              <a:t>Réparer les fuites hydrauliques</a:t>
            </a:r>
          </a:p>
          <a:p>
            <a:r>
              <a:rPr lang="en-US" altLang="pl-PL" sz="2400" dirty="0"/>
              <a:t>Utiliser des pièces de rechange appropriées</a:t>
            </a:r>
          </a:p>
          <a:p>
            <a:r>
              <a:rPr lang="en-US" altLang="pl-PL" sz="2400" dirty="0"/>
              <a:t>Nettoyer après chaque utilisation</a:t>
            </a:r>
          </a:p>
          <a:p>
            <a:pPr lvl="1"/>
            <a:r>
              <a:rPr lang="en-US" altLang="pl-PL" sz="2400" dirty="0"/>
              <a:t>Ne pas créer de zones molles dans la couche de base</a:t>
            </a:r>
          </a:p>
          <a:p>
            <a:r>
              <a:rPr lang="en-US" altLang="pl-PL" sz="2400" dirty="0"/>
              <a:t>Other</a:t>
            </a:r>
          </a:p>
        </p:txBody>
      </p:sp>
    </p:spTree>
    <p:extLst>
      <p:ext uri="{BB962C8B-B14F-4D97-AF65-F5344CB8AC3E}">
        <p14:creationId xmlns:p14="http://schemas.microsoft.com/office/powerpoint/2010/main" val="2132661438"/>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a:extLst>
              <a:ext uri="{FF2B5EF4-FFF2-40B4-BE49-F238E27FC236}">
                <a16:creationId xmlns:a16="http://schemas.microsoft.com/office/drawing/2014/main" id="{6F5CEBB1-1B5A-D96E-8A68-4E3A9F78365C}"/>
              </a:ext>
            </a:extLst>
          </p:cNvPr>
          <p:cNvSpPr>
            <a:spLocks noGrp="1" noChangeArrowheads="1"/>
          </p:cNvSpPr>
          <p:nvPr>
            <p:ph type="title"/>
          </p:nvPr>
        </p:nvSpPr>
        <p:spPr>
          <a:noFill/>
          <a:ln/>
          <a:extLst>
            <a:ext uri="{91240B29-F687-4F45-9708-019B960494DF}">
              <a14:hiddenLine xmlns:a14="http://schemas.microsoft.com/office/drawing/2010/main" w="12700">
                <a:solidFill>
                  <a:schemeClr val="tx1"/>
                </a:solidFill>
                <a:miter lim="800000"/>
                <a:headEnd/>
                <a:tailEnd/>
              </a14:hiddenLine>
            </a:ext>
          </a:extLst>
        </p:spPr>
        <p:txBody>
          <a:bodyPr lIns="87005" tIns="45793" rIns="87005" bIns="45793">
            <a:normAutofit/>
          </a:bodyPr>
          <a:lstStyle/>
          <a:p>
            <a:r>
              <a:rPr lang="en-US" altLang="pl-PL" dirty="0">
                <a:solidFill>
                  <a:srgbClr val="F26211"/>
                </a:solidFill>
              </a:rPr>
              <a:t>Réglage du finisseur</a:t>
            </a:r>
          </a:p>
        </p:txBody>
      </p:sp>
      <p:sp>
        <p:nvSpPr>
          <p:cNvPr id="54275" name="Rectangle 3">
            <a:extLst>
              <a:ext uri="{FF2B5EF4-FFF2-40B4-BE49-F238E27FC236}">
                <a16:creationId xmlns:a16="http://schemas.microsoft.com/office/drawing/2014/main" id="{C99B4194-D416-758C-0111-8D4ABF81A69E}"/>
              </a:ext>
            </a:extLst>
          </p:cNvPr>
          <p:cNvSpPr>
            <a:spLocks noGrp="1" noChangeArrowheads="1"/>
          </p:cNvSpPr>
          <p:nvPr>
            <p:ph type="body" sz="quarter" idx="11"/>
          </p:nvPr>
        </p:nvSpPr>
        <p:spPr>
          <a:noFill/>
          <a:ln/>
          <a:extLst>
            <a:ext uri="{91240B29-F687-4F45-9708-019B960494DF}">
              <a14:hiddenLine xmlns:a14="http://schemas.microsoft.com/office/drawing/2010/main" w="12700">
                <a:solidFill>
                  <a:schemeClr val="tx1"/>
                </a:solidFill>
                <a:miter lim="800000"/>
                <a:headEnd/>
                <a:tailEnd/>
              </a14:hiddenLine>
            </a:ext>
          </a:extLst>
        </p:spPr>
        <p:txBody>
          <a:bodyPr lIns="87005" tIns="45793" rIns="87005" bIns="45793">
            <a:normAutofit/>
          </a:bodyPr>
          <a:lstStyle/>
          <a:p>
            <a:r>
              <a:rPr lang="en-US" altLang="pl-PL" dirty="0"/>
              <a:t>Mettre l’ensemble de pavage d’équerre</a:t>
            </a:r>
          </a:p>
          <a:p>
            <a:r>
              <a:rPr lang="en-US" altLang="pl-PL" dirty="0"/>
              <a:t>Vérifier la planéité de la plaque</a:t>
            </a:r>
          </a:p>
          <a:p>
            <a:r>
              <a:rPr lang="en-US" altLang="pl-PL" dirty="0"/>
              <a:t>Régler la plaque pour le bombement</a:t>
            </a:r>
          </a:p>
          <a:p>
            <a:r>
              <a:rPr lang="en-US" altLang="pl-PL" dirty="0"/>
              <a:t>Régler l’inclinaison de la plaque (tirant)</a:t>
            </a:r>
          </a:p>
        </p:txBody>
      </p:sp>
    </p:spTree>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32D5F9-5921-2434-76CB-870AB97F8D29}"/>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9BEB7AFC-2476-28F9-AD16-40D05BB964E8}"/>
              </a:ext>
            </a:extLst>
          </p:cNvPr>
          <p:cNvSpPr>
            <a:spLocks noGrp="1"/>
          </p:cNvSpPr>
          <p:nvPr>
            <p:ph type="body" sz="quarter" idx="11"/>
          </p:nvPr>
        </p:nvSpPr>
        <p:spPr/>
        <p:txBody>
          <a:bodyPr/>
          <a:lstStyle/>
          <a:p>
            <a:endParaRPr lang="en-GB"/>
          </a:p>
        </p:txBody>
      </p:sp>
      <p:pic>
        <p:nvPicPr>
          <p:cNvPr id="222210" name="Picture 2">
            <a:extLst>
              <a:ext uri="{FF2B5EF4-FFF2-40B4-BE49-F238E27FC236}">
                <a16:creationId xmlns:a16="http://schemas.microsoft.com/office/drawing/2014/main" id="{50ABABF5-07DA-6C6B-7E35-BACF41E4515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2">
            <a:extLst>
              <a:ext uri="{FF2B5EF4-FFF2-40B4-BE49-F238E27FC236}">
                <a16:creationId xmlns:a16="http://schemas.microsoft.com/office/drawing/2014/main" id="{32133A5D-8961-BF5E-FCBE-9EB3B6305D6C}"/>
              </a:ext>
            </a:extLst>
          </p:cNvPr>
          <p:cNvSpPr>
            <a:spLocks noGrp="1" noChangeArrowheads="1"/>
          </p:cNvSpPr>
          <p:nvPr>
            <p:ph type="title"/>
          </p:nvPr>
        </p:nvSpPr>
        <p:spPr>
          <a:noFill/>
          <a:ln/>
          <a:extLst>
            <a:ext uri="{91240B29-F687-4F45-9708-019B960494DF}">
              <a14:hiddenLine xmlns:a14="http://schemas.microsoft.com/office/drawing/2010/main" w="12700">
                <a:solidFill>
                  <a:schemeClr val="tx1"/>
                </a:solidFill>
                <a:miter lim="800000"/>
                <a:headEnd/>
                <a:tailEnd/>
              </a14:hiddenLine>
            </a:ext>
          </a:extLst>
        </p:spPr>
        <p:txBody>
          <a:bodyPr lIns="87005" tIns="45793" rIns="87005" bIns="45793">
            <a:normAutofit/>
          </a:bodyPr>
          <a:lstStyle/>
          <a:p>
            <a:r>
              <a:rPr lang="en-US" altLang="pl-PL" dirty="0">
                <a:solidFill>
                  <a:srgbClr val="F26211"/>
                </a:solidFill>
              </a:rPr>
              <a:t>Stries dues aux vibrateurs</a:t>
            </a:r>
          </a:p>
        </p:txBody>
      </p:sp>
      <p:sp>
        <p:nvSpPr>
          <p:cNvPr id="177155" name="Rectangle 3">
            <a:extLst>
              <a:ext uri="{FF2B5EF4-FFF2-40B4-BE49-F238E27FC236}">
                <a16:creationId xmlns:a16="http://schemas.microsoft.com/office/drawing/2014/main" id="{A1BF81AA-7979-A5DC-B129-E532950F8012}"/>
              </a:ext>
            </a:extLst>
          </p:cNvPr>
          <p:cNvSpPr>
            <a:spLocks noGrp="1" noChangeArrowheads="1"/>
          </p:cNvSpPr>
          <p:nvPr>
            <p:ph type="body" sz="quarter" idx="11"/>
          </p:nvPr>
        </p:nvSpPr>
        <p:spPr>
          <a:noFill/>
          <a:ln/>
          <a:extLst>
            <a:ext uri="{91240B29-F687-4F45-9708-019B960494DF}">
              <a14:hiddenLine xmlns:a14="http://schemas.microsoft.com/office/drawing/2010/main" w="12700">
                <a:solidFill>
                  <a:schemeClr val="tx1"/>
                </a:solidFill>
                <a:miter lim="800000"/>
                <a:headEnd/>
                <a:tailEnd/>
              </a14:hiddenLine>
            </a:ext>
          </a:extLst>
        </p:spPr>
        <p:txBody>
          <a:bodyPr lIns="87005" tIns="45793" rIns="87005" bIns="45793">
            <a:normAutofit fontScale="92500" lnSpcReduction="10000"/>
          </a:bodyPr>
          <a:lstStyle/>
          <a:p>
            <a:pPr>
              <a:buFontTx/>
              <a:buNone/>
            </a:pPr>
            <a:r>
              <a:rPr lang="en-US" altLang="pl-PL"/>
              <a:t>vérifier:</a:t>
            </a:r>
          </a:p>
          <a:p>
            <a:r>
              <a:rPr lang="en-US" altLang="pl-PL"/>
              <a:t>Hauteur above vibvitesseurs</a:t>
            </a:r>
          </a:p>
          <a:p>
            <a:r>
              <a:rPr lang="en-US" altLang="pl-PL"/>
              <a:t>Materials et mélanges</a:t>
            </a:r>
          </a:p>
          <a:p>
            <a:r>
              <a:rPr lang="en-US" altLang="pl-PL"/>
              <a:t>Fréquence</a:t>
            </a:r>
          </a:p>
          <a:p>
            <a:r>
              <a:rPr lang="en-US" altLang="pl-PL"/>
              <a:t>finisseur Vitesse</a:t>
            </a:r>
          </a:p>
          <a:p>
            <a:r>
              <a:rPr lang="en-US" altLang="pl-PL"/>
              <a:t>vibvitesseur positions et Espacement</a:t>
            </a:r>
          </a:p>
          <a:p>
            <a:r>
              <a:rPr lang="en-US" altLang="pl-PL"/>
              <a:t>Bbassesn vibvitesseur</a:t>
            </a:r>
          </a:p>
        </p:txBody>
      </p:sp>
    </p:spTree>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25411D-67D5-84CB-46B7-C0132A7D6E0E}"/>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93375041-990C-AED6-CDB3-331215F8D37F}"/>
              </a:ext>
            </a:extLst>
          </p:cNvPr>
          <p:cNvSpPr>
            <a:spLocks noGrp="1"/>
          </p:cNvSpPr>
          <p:nvPr>
            <p:ph type="body" sz="quarter" idx="11"/>
          </p:nvPr>
        </p:nvSpPr>
        <p:spPr/>
        <p:txBody>
          <a:bodyPr/>
          <a:lstStyle/>
          <a:p>
            <a:endParaRPr lang="en-GB"/>
          </a:p>
        </p:txBody>
      </p:sp>
      <p:pic>
        <p:nvPicPr>
          <p:cNvPr id="269314" name="Picture 2">
            <a:extLst>
              <a:ext uri="{FF2B5EF4-FFF2-40B4-BE49-F238E27FC236}">
                <a16:creationId xmlns:a16="http://schemas.microsoft.com/office/drawing/2014/main" id="{AEB55259-1C16-FB1D-7D22-A9CFD0B490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Text Box 1026">
            <a:extLst>
              <a:ext uri="{FF2B5EF4-FFF2-40B4-BE49-F238E27FC236}">
                <a16:creationId xmlns:a16="http://schemas.microsoft.com/office/drawing/2014/main" id="{3604A23F-14E8-9BF3-A065-9BFE663CE2F7}"/>
              </a:ext>
            </a:extLst>
          </p:cNvPr>
          <p:cNvSpPr txBox="1">
            <a:spLocks noChangeArrowheads="1"/>
          </p:cNvSpPr>
          <p:nvPr/>
        </p:nvSpPr>
        <p:spPr bwMode="auto">
          <a:xfrm>
            <a:off x="1998664" y="457201"/>
            <a:ext cx="4173537"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altLang="pl-PL" sz="3200" b="1" dirty="0">
                <a:solidFill>
                  <a:srgbClr val="F26211"/>
                </a:solidFill>
              </a:rPr>
              <a:t>Affaissement du bord</a:t>
            </a:r>
          </a:p>
        </p:txBody>
      </p:sp>
      <p:sp>
        <p:nvSpPr>
          <p:cNvPr id="2" name="Title 1">
            <a:extLst>
              <a:ext uri="{FF2B5EF4-FFF2-40B4-BE49-F238E27FC236}">
                <a16:creationId xmlns:a16="http://schemas.microsoft.com/office/drawing/2014/main" id="{2075F54E-5DD3-6016-FE51-2EBFD70174DC}"/>
              </a:ext>
            </a:extLst>
          </p:cNvPr>
          <p:cNvSpPr>
            <a:spLocks noGrp="1"/>
          </p:cNvSpPr>
          <p:nvPr>
            <p:ph type="title"/>
          </p:nvPr>
        </p:nvSpPr>
        <p:spPr/>
        <p:txBody>
          <a:bodyPr/>
          <a:lstStyle/>
          <a:p>
            <a:endParaRPr lang="en-GB"/>
          </a:p>
        </p:txBody>
      </p:sp>
      <p:sp>
        <p:nvSpPr>
          <p:cNvPr id="431111" name="Rectangle 1031">
            <a:extLst>
              <a:ext uri="{FF2B5EF4-FFF2-40B4-BE49-F238E27FC236}">
                <a16:creationId xmlns:a16="http://schemas.microsoft.com/office/drawing/2014/main" id="{970E7DA4-3A66-61A4-E9CE-B94864782CE1}"/>
              </a:ext>
            </a:extLst>
          </p:cNvPr>
          <p:cNvSpPr>
            <a:spLocks noGrp="1" noChangeArrowheads="1"/>
          </p:cNvSpPr>
          <p:nvPr>
            <p:ph type="body" sz="quarter" idx="11"/>
          </p:nvPr>
        </p:nvSpPr>
        <p:spPr/>
        <p:txBody>
          <a:bodyPr/>
          <a:lstStyle/>
          <a:p>
            <a:r>
              <a:rPr lang="en-US" altLang="pl-PL" sz="2400" dirty="0"/>
              <a:t>Verify consistency de PCC</a:t>
            </a:r>
          </a:p>
          <a:p>
            <a:pPr lvl="1"/>
            <a:r>
              <a:rPr lang="en-US" altLang="pl-PL" sz="2400" dirty="0"/>
              <a:t>Slump</a:t>
            </a:r>
          </a:p>
          <a:p>
            <a:pPr lvl="1"/>
            <a:r>
              <a:rPr lang="en-US" altLang="pl-PL" sz="2400" dirty="0"/>
              <a:t>Air</a:t>
            </a:r>
          </a:p>
          <a:p>
            <a:pPr lvl="1"/>
            <a:r>
              <a:rPr lang="en-US" altLang="pl-PL" sz="2400" dirty="0"/>
              <a:t>Granulométrie</a:t>
            </a:r>
          </a:p>
          <a:p>
            <a:r>
              <a:rPr lang="en-US" altLang="pl-PL" sz="2400" dirty="0"/>
              <a:t>finisseur bord overbuild</a:t>
            </a:r>
          </a:p>
        </p:txBody>
      </p:sp>
    </p:spTree>
    <p:extLst>
      <p:ext uri="{BB962C8B-B14F-4D97-AF65-F5344CB8AC3E}">
        <p14:creationId xmlns:p14="http://schemas.microsoft.com/office/powerpoint/2010/main" val="715536173"/>
      </p:ext>
    </p:extLst>
  </p:cSld>
  <p:clrMapOvr>
    <a:masterClrMapping/>
  </p:clrMapOvr>
  <p:transition spd="med"/>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638D73-CF99-E426-E943-7EE2F7D29E71}"/>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FA2A40C3-543A-BAA2-9B40-8FB80152589B}"/>
              </a:ext>
            </a:extLst>
          </p:cNvPr>
          <p:cNvSpPr>
            <a:spLocks noGrp="1"/>
          </p:cNvSpPr>
          <p:nvPr>
            <p:ph type="body" sz="quarter" idx="11"/>
          </p:nvPr>
        </p:nvSpPr>
        <p:spPr/>
        <p:txBody>
          <a:bodyPr/>
          <a:lstStyle/>
          <a:p>
            <a:endParaRPr lang="en-GB"/>
          </a:p>
        </p:txBody>
      </p:sp>
      <p:pic>
        <p:nvPicPr>
          <p:cNvPr id="270338" name="Picture 2">
            <a:extLst>
              <a:ext uri="{FF2B5EF4-FFF2-40B4-BE49-F238E27FC236}">
                <a16:creationId xmlns:a16="http://schemas.microsoft.com/office/drawing/2014/main" id="{00F498C0-189C-B3F6-17D6-229A0D14895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03FF8F-E4CF-B93B-91E2-2419D8E20F25}"/>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7E7B9F3F-D9CA-777D-71CB-CFFD699DB0EB}"/>
              </a:ext>
            </a:extLst>
          </p:cNvPr>
          <p:cNvSpPr>
            <a:spLocks noGrp="1"/>
          </p:cNvSpPr>
          <p:nvPr>
            <p:ph type="body" sz="quarter" idx="11"/>
          </p:nvPr>
        </p:nvSpPr>
        <p:spPr/>
        <p:txBody>
          <a:bodyPr/>
          <a:lstStyle/>
          <a:p>
            <a:endParaRPr lang="en-GB"/>
          </a:p>
        </p:txBody>
      </p:sp>
      <p:pic>
        <p:nvPicPr>
          <p:cNvPr id="292866" name="Picture 2">
            <a:extLst>
              <a:ext uri="{FF2B5EF4-FFF2-40B4-BE49-F238E27FC236}">
                <a16:creationId xmlns:a16="http://schemas.microsoft.com/office/drawing/2014/main" id="{231C4FE2-CCD4-1CB1-A066-DB0850E730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2">
            <a:extLst>
              <a:ext uri="{FF2B5EF4-FFF2-40B4-BE49-F238E27FC236}">
                <a16:creationId xmlns:a16="http://schemas.microsoft.com/office/drawing/2014/main" id="{1FF25DDD-EFD6-3CA7-AC87-67DF3EF80B78}"/>
              </a:ext>
            </a:extLst>
          </p:cNvPr>
          <p:cNvSpPr>
            <a:spLocks noGrp="1" noChangeArrowheads="1"/>
          </p:cNvSpPr>
          <p:nvPr>
            <p:ph type="title"/>
          </p:nvPr>
        </p:nvSpPr>
        <p:spPr>
          <a:noFill/>
          <a:ln/>
          <a:extLst>
            <a:ext uri="{91240B29-F687-4F45-9708-019B960494DF}">
              <a14:hiddenLine xmlns:a14="http://schemas.microsoft.com/office/drawing/2010/main" w="12700">
                <a:solidFill>
                  <a:schemeClr val="tx1"/>
                </a:solidFill>
                <a:miter lim="800000"/>
                <a:headEnd/>
                <a:tailEnd/>
              </a14:hiddenLine>
            </a:ext>
          </a:extLst>
        </p:spPr>
        <p:txBody>
          <a:bodyPr lIns="87005" tIns="45793" rIns="87005" bIns="45793">
            <a:normAutofit/>
          </a:bodyPr>
          <a:lstStyle/>
          <a:p>
            <a:r>
              <a:rPr lang="en-US" altLang="pl-PL" dirty="0">
                <a:solidFill>
                  <a:srgbClr val="F26211"/>
                </a:solidFill>
              </a:rPr>
              <a:t>Variation de la texture</a:t>
            </a:r>
          </a:p>
        </p:txBody>
      </p:sp>
      <p:sp>
        <p:nvSpPr>
          <p:cNvPr id="179203" name="Rectangle 3">
            <a:extLst>
              <a:ext uri="{FF2B5EF4-FFF2-40B4-BE49-F238E27FC236}">
                <a16:creationId xmlns:a16="http://schemas.microsoft.com/office/drawing/2014/main" id="{F5FCD548-0349-B0A4-858A-BFA682092D83}"/>
              </a:ext>
            </a:extLst>
          </p:cNvPr>
          <p:cNvSpPr>
            <a:spLocks noGrp="1" noChangeArrowheads="1"/>
          </p:cNvSpPr>
          <p:nvPr>
            <p:ph type="body" sz="quarter" idx="11"/>
          </p:nvPr>
        </p:nvSpPr>
        <p:spPr>
          <a:noFill/>
          <a:ln/>
          <a:extLst>
            <a:ext uri="{91240B29-F687-4F45-9708-019B960494DF}">
              <a14:hiddenLine xmlns:a14="http://schemas.microsoft.com/office/drawing/2010/main" w="12700">
                <a:solidFill>
                  <a:schemeClr val="tx1"/>
                </a:solidFill>
                <a:miter lim="800000"/>
                <a:headEnd/>
                <a:tailEnd/>
              </a14:hiddenLine>
            </a:ext>
          </a:extLst>
        </p:spPr>
        <p:txBody>
          <a:bodyPr lIns="87005" tIns="45793" rIns="87005" bIns="45793">
            <a:normAutofit/>
          </a:bodyPr>
          <a:lstStyle/>
          <a:p>
            <a:r>
              <a:rPr lang="en-US" altLang="pl-PL" dirty="0"/>
              <a:t>Examiner les opérations de malaxage et de dosage</a:t>
            </a:r>
          </a:p>
          <a:p>
            <a:r>
              <a:rPr lang="en-US" altLang="pl-PL" dirty="0"/>
              <a:t>Vérifier le processus de mise en place et de finition</a:t>
            </a:r>
          </a:p>
          <a:p>
            <a:r>
              <a:rPr lang="en-US" altLang="pl-PL" dirty="0"/>
              <a:t>Observer le fonctionnement de l’équipement de rainurage </a:t>
            </a:r>
          </a:p>
          <a:p>
            <a:r>
              <a:rPr lang="en-US" altLang="pl-PL" dirty="0"/>
              <a:t>Vérifier la bande de guidage de l’équipement de rainurage</a:t>
            </a:r>
          </a:p>
          <a:p>
            <a:r>
              <a:rPr lang="en-US" altLang="pl-PL" dirty="0"/>
              <a:t>Vérifier le positionnement et le fonctionnement des vibrateurs</a:t>
            </a:r>
          </a:p>
          <a:p>
            <a:r>
              <a:rPr lang="en-US" altLang="pl-PL" dirty="0"/>
              <a:t>Other</a:t>
            </a:r>
          </a:p>
        </p:txBody>
      </p:sp>
    </p:spTree>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407D06-CDE4-4B87-AE42-2C29AF8497A4}"/>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8BB0B41A-B3CA-A672-8BB3-458525B11E9D}"/>
              </a:ext>
            </a:extLst>
          </p:cNvPr>
          <p:cNvSpPr>
            <a:spLocks noGrp="1"/>
          </p:cNvSpPr>
          <p:nvPr>
            <p:ph type="body" sz="quarter" idx="11"/>
          </p:nvPr>
        </p:nvSpPr>
        <p:spPr/>
        <p:txBody>
          <a:bodyPr/>
          <a:lstStyle/>
          <a:p>
            <a:endParaRPr lang="en-GB"/>
          </a:p>
        </p:txBody>
      </p:sp>
      <p:pic>
        <p:nvPicPr>
          <p:cNvPr id="251906" name="Picture 2">
            <a:extLst>
              <a:ext uri="{FF2B5EF4-FFF2-40B4-BE49-F238E27FC236}">
                <a16:creationId xmlns:a16="http://schemas.microsoft.com/office/drawing/2014/main" id="{5E3BA1B2-275D-6D0C-234A-4AF286EBCC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0631BC-8ADA-6290-E0B4-1B11CA4A7114}"/>
              </a:ext>
            </a:extLst>
          </p:cNvPr>
          <p:cNvSpPr>
            <a:spLocks noGrp="1"/>
          </p:cNvSpPr>
          <p:nvPr>
            <p:ph type="title"/>
          </p:nvPr>
        </p:nvSpPr>
        <p:spPr/>
        <p:txBody>
          <a:bodyPr/>
          <a:lstStyle/>
          <a:p>
            <a:r>
              <a:rPr lang="pl-PL" dirty="0"/>
              <a:t> </a:t>
            </a:r>
            <a:endParaRPr lang="en-GB" dirty="0"/>
          </a:p>
        </p:txBody>
      </p:sp>
      <p:sp>
        <p:nvSpPr>
          <p:cNvPr id="3" name="Text Placeholder 2">
            <a:extLst>
              <a:ext uri="{FF2B5EF4-FFF2-40B4-BE49-F238E27FC236}">
                <a16:creationId xmlns:a16="http://schemas.microsoft.com/office/drawing/2014/main" id="{29A70B99-BF6E-E799-DC6B-4E6A53D08BAB}"/>
              </a:ext>
            </a:extLst>
          </p:cNvPr>
          <p:cNvSpPr>
            <a:spLocks noGrp="1"/>
          </p:cNvSpPr>
          <p:nvPr>
            <p:ph type="body" sz="quarter" idx="11"/>
          </p:nvPr>
        </p:nvSpPr>
        <p:spPr/>
        <p:txBody>
          <a:bodyPr/>
          <a:lstStyle/>
          <a:p>
            <a:r>
              <a:rPr lang="pl-PL" u="sng" dirty="0"/>
              <a:t> </a:t>
            </a:r>
            <a:endParaRPr lang="en-GB" u="sng" dirty="0"/>
          </a:p>
        </p:txBody>
      </p:sp>
      <p:pic>
        <p:nvPicPr>
          <p:cNvPr id="192514" name="Picture 2">
            <a:extLst>
              <a:ext uri="{FF2B5EF4-FFF2-40B4-BE49-F238E27FC236}">
                <a16:creationId xmlns:a16="http://schemas.microsoft.com/office/drawing/2014/main" id="{78DFC80A-9CA7-245A-C0FC-310D53B0C34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a:extLst>
              <a:ext uri="{FF2B5EF4-FFF2-40B4-BE49-F238E27FC236}">
                <a16:creationId xmlns:a16="http://schemas.microsoft.com/office/drawing/2014/main" id="{C1F43353-3083-650E-77F8-149FC2CFB262}"/>
              </a:ext>
            </a:extLst>
          </p:cNvPr>
          <p:cNvSpPr>
            <a:spLocks noGrp="1" noChangeArrowheads="1"/>
          </p:cNvSpPr>
          <p:nvPr>
            <p:ph type="title"/>
          </p:nvPr>
        </p:nvSpPr>
        <p:spPr>
          <a:noFill/>
          <a:ln/>
          <a:extLst>
            <a:ext uri="{91240B29-F687-4F45-9708-019B960494DF}">
              <a14:hiddenLine xmlns:a14="http://schemas.microsoft.com/office/drawing/2010/main" w="12700">
                <a:solidFill>
                  <a:schemeClr val="tx1"/>
                </a:solidFill>
                <a:miter lim="800000"/>
                <a:headEnd/>
                <a:tailEnd/>
              </a14:hiddenLine>
            </a:ext>
          </a:extLst>
        </p:spPr>
        <p:txBody>
          <a:bodyPr lIns="87005" tIns="45793" rIns="87005" bIns="45793">
            <a:normAutofit/>
          </a:bodyPr>
          <a:lstStyle/>
          <a:p>
            <a:r>
              <a:rPr lang="en-US" altLang="pl-PL" dirty="0">
                <a:solidFill>
                  <a:srgbClr val="F26211"/>
                </a:solidFill>
              </a:rPr>
              <a:t>Vérifier l’épaisseur</a:t>
            </a:r>
          </a:p>
        </p:txBody>
      </p:sp>
      <p:sp>
        <p:nvSpPr>
          <p:cNvPr id="120835" name="Rectangle 3">
            <a:extLst>
              <a:ext uri="{FF2B5EF4-FFF2-40B4-BE49-F238E27FC236}">
                <a16:creationId xmlns:a16="http://schemas.microsoft.com/office/drawing/2014/main" id="{7F34D1C3-3630-5827-A7FA-2E292B91BEAF}"/>
              </a:ext>
            </a:extLst>
          </p:cNvPr>
          <p:cNvSpPr>
            <a:spLocks noGrp="1" noChangeArrowheads="1"/>
          </p:cNvSpPr>
          <p:nvPr>
            <p:ph type="body" sz="quarter" idx="11"/>
          </p:nvPr>
        </p:nvSpPr>
        <p:spPr>
          <a:noFill/>
          <a:ln/>
          <a:extLst>
            <a:ext uri="{91240B29-F687-4F45-9708-019B960494DF}">
              <a14:hiddenLine xmlns:a14="http://schemas.microsoft.com/office/drawing/2010/main" w="12700">
                <a:solidFill>
                  <a:schemeClr val="tx1"/>
                </a:solidFill>
                <a:miter lim="800000"/>
                <a:headEnd/>
                <a:tailEnd/>
              </a14:hiddenLine>
            </a:ext>
          </a:extLst>
        </p:spPr>
        <p:txBody>
          <a:bodyPr lIns="87005" tIns="45793" rIns="87005" bIns="45793">
            <a:normAutofit/>
          </a:bodyPr>
          <a:lstStyle/>
          <a:p>
            <a:r>
              <a:rPr lang="en-US" altLang="pl-PL"/>
              <a:t> Sonder le béton pour vérifier son épaisseur</a:t>
            </a:r>
          </a:p>
          <a:p>
            <a:r>
              <a:rPr lang="en-US" altLang="pl-PL"/>
              <a:t> Vérifier la surface par rapport au profil spécifié</a:t>
            </a: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83107B-84A6-F72B-E183-69A46E220870}"/>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B9660D84-1EF4-5EA0-AAEC-8E2384755BE5}"/>
              </a:ext>
            </a:extLst>
          </p:cNvPr>
          <p:cNvSpPr>
            <a:spLocks noGrp="1"/>
          </p:cNvSpPr>
          <p:nvPr>
            <p:ph type="body" sz="quarter" idx="11"/>
          </p:nvPr>
        </p:nvSpPr>
        <p:spPr/>
        <p:txBody>
          <a:bodyPr/>
          <a:lstStyle/>
          <a:p>
            <a:endParaRPr lang="en-GB"/>
          </a:p>
        </p:txBody>
      </p:sp>
      <p:pic>
        <p:nvPicPr>
          <p:cNvPr id="368642" name="Picture 2">
            <a:extLst>
              <a:ext uri="{FF2B5EF4-FFF2-40B4-BE49-F238E27FC236}">
                <a16:creationId xmlns:a16="http://schemas.microsoft.com/office/drawing/2014/main" id="{DBC4C9A4-0B1C-EC99-CC57-AFB6099977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1000" y="76201"/>
            <a:ext cx="8864600" cy="6759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0258" name="Rectangle 2">
            <a:extLst>
              <a:ext uri="{FF2B5EF4-FFF2-40B4-BE49-F238E27FC236}">
                <a16:creationId xmlns:a16="http://schemas.microsoft.com/office/drawing/2014/main" id="{2EA34914-D1A5-38D3-ABCC-986CBB0D58AE}"/>
              </a:ext>
            </a:extLst>
          </p:cNvPr>
          <p:cNvSpPr>
            <a:spLocks noGrp="1" noChangeArrowheads="1"/>
          </p:cNvSpPr>
          <p:nvPr>
            <p:ph type="title"/>
          </p:nvPr>
        </p:nvSpPr>
        <p:spPr/>
        <p:txBody>
          <a:bodyPr/>
          <a:lstStyle/>
          <a:p>
            <a:r>
              <a:rPr lang="en-US" altLang="pl-PL" dirty="0">
                <a:solidFill>
                  <a:srgbClr val="F26211"/>
                </a:solidFill>
              </a:rPr>
              <a:t>Résumé</a:t>
            </a:r>
          </a:p>
        </p:txBody>
      </p:sp>
      <p:sp>
        <p:nvSpPr>
          <p:cNvPr id="480259" name="Rectangle 3">
            <a:extLst>
              <a:ext uri="{FF2B5EF4-FFF2-40B4-BE49-F238E27FC236}">
                <a16:creationId xmlns:a16="http://schemas.microsoft.com/office/drawing/2014/main" id="{FEB9BC3A-DFA8-F6FA-F9A4-DA4B71A3B5B0}"/>
              </a:ext>
            </a:extLst>
          </p:cNvPr>
          <p:cNvSpPr>
            <a:spLocks noGrp="1" noChangeArrowheads="1"/>
          </p:cNvSpPr>
          <p:nvPr>
            <p:ph type="body" sz="quarter" idx="11"/>
          </p:nvPr>
        </p:nvSpPr>
        <p:spPr/>
        <p:txBody>
          <a:bodyPr>
            <a:normAutofit fontScale="92500" lnSpcReduction="20000"/>
          </a:bodyPr>
          <a:lstStyle/>
          <a:p>
            <a:pPr>
              <a:lnSpc>
                <a:spcPct val="90000"/>
              </a:lnSpc>
              <a:buFontTx/>
              <a:buNone/>
            </a:pPr>
            <a:r>
              <a:rPr lang="en-US" altLang="pl-PL" dirty="0"/>
              <a:t>Une chaussée PCC de haute qualité est obtenue grâce à :</a:t>
            </a:r>
          </a:p>
          <a:p>
            <a:pPr>
              <a:lnSpc>
                <a:spcPct val="90000"/>
              </a:lnSpc>
            </a:pPr>
            <a:r>
              <a:rPr lang="en-US" altLang="pl-PL" dirty="0"/>
              <a:t>un contrôle précis de l’alignement et du profil en long</a:t>
            </a:r>
          </a:p>
          <a:p>
            <a:pPr>
              <a:lnSpc>
                <a:spcPct val="90000"/>
              </a:lnSpc>
            </a:pPr>
            <a:r>
              <a:rPr lang="en-US" altLang="pl-PL" dirty="0"/>
              <a:t>une plateforme uniforme et bien compactée </a:t>
            </a:r>
          </a:p>
          <a:p>
            <a:pPr>
              <a:lnSpc>
                <a:spcPct val="90000"/>
              </a:lnSpc>
            </a:pPr>
            <a:r>
              <a:rPr lang="en-US" altLang="pl-PL" dirty="0"/>
              <a:t>une production et une livraison régulières du PCC</a:t>
            </a:r>
          </a:p>
          <a:p>
            <a:pPr>
              <a:lnSpc>
                <a:spcPct val="90000"/>
              </a:lnSpc>
            </a:pPr>
            <a:r>
              <a:rPr lang="en-US" altLang="pl-PL" dirty="0"/>
              <a:t>un mouvement d’avancement régulier et ininterrompu du finisseur</a:t>
            </a:r>
          </a:p>
          <a:p>
            <a:pPr>
              <a:lnSpc>
                <a:spcPct val="90000"/>
              </a:lnSpc>
            </a:pPr>
            <a:r>
              <a:rPr lang="en-US" altLang="pl-PL" dirty="0"/>
              <a:t>une vibration interne adéquate</a:t>
            </a:r>
          </a:p>
          <a:p>
            <a:pPr>
              <a:lnSpc>
                <a:spcPct val="90000"/>
              </a:lnSpc>
            </a:pPr>
            <a:r>
              <a:rPr lang="en-US" altLang="pl-PL" dirty="0"/>
              <a:t>une texturation et une cure réalisées au bon moment</a:t>
            </a:r>
          </a:p>
          <a:p>
            <a:pPr>
              <a:lnSpc>
                <a:spcPct val="90000"/>
              </a:lnSpc>
            </a:pPr>
            <a:endParaRPr lang="en-US" altLang="pl-PL" dirty="0"/>
          </a:p>
          <a:p>
            <a:pPr>
              <a:lnSpc>
                <a:spcPct val="90000"/>
              </a:lnSpc>
            </a:pPr>
            <a:endParaRPr lang="en-US" altLang="pl-PL" dirty="0"/>
          </a:p>
          <a:p>
            <a:pPr>
              <a:lnSpc>
                <a:spcPct val="90000"/>
              </a:lnSpc>
            </a:pPr>
            <a:endParaRPr lang="en-US" altLang="pl-PL" dirty="0"/>
          </a:p>
          <a:p>
            <a:pPr>
              <a:lnSpc>
                <a:spcPct val="90000"/>
              </a:lnSpc>
            </a:pPr>
            <a:endParaRPr lang="en-US" altLang="pl-PL" dirty="0"/>
          </a:p>
          <a:p>
            <a:pPr>
              <a:lnSpc>
                <a:spcPct val="90000"/>
              </a:lnSpc>
            </a:pPr>
            <a:endParaRPr lang="en-US" altLang="pl-PL" dirty="0"/>
          </a:p>
        </p:txBody>
      </p:sp>
    </p:spTree>
  </p:cSld>
  <p:clrMapOvr>
    <a:masterClrMapping/>
  </p:clrMapOvr>
  <p:transition spd="med"/>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dirty="0"/>
          </a:p>
        </p:txBody>
      </p:sp>
    </p:spTree>
    <p:extLst>
      <p:ext uri="{BB962C8B-B14F-4D97-AF65-F5344CB8AC3E}">
        <p14:creationId xmlns:p14="http://schemas.microsoft.com/office/powerpoint/2010/main" val="2250183073"/>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a:extLst>
              <a:ext uri="{FF2B5EF4-FFF2-40B4-BE49-F238E27FC236}">
                <a16:creationId xmlns:a16="http://schemas.microsoft.com/office/drawing/2014/main" id="{F7857CC2-9E6B-7E03-225B-EC76D4178095}"/>
              </a:ext>
            </a:extLst>
          </p:cNvPr>
          <p:cNvSpPr>
            <a:spLocks noGrp="1" noChangeArrowheads="1"/>
          </p:cNvSpPr>
          <p:nvPr>
            <p:ph type="title"/>
          </p:nvPr>
        </p:nvSpPr>
        <p:spPr>
          <a:noFill/>
          <a:ln/>
          <a:extLst>
            <a:ext uri="{91240B29-F687-4F45-9708-019B960494DF}">
              <a14:hiddenLine xmlns:a14="http://schemas.microsoft.com/office/drawing/2010/main" w="12700">
                <a:solidFill>
                  <a:schemeClr val="tx1"/>
                </a:solidFill>
                <a:miter lim="800000"/>
                <a:headEnd/>
                <a:tailEnd/>
              </a14:hiddenLine>
            </a:ext>
          </a:extLst>
        </p:spPr>
        <p:txBody>
          <a:bodyPr lIns="87005" tIns="45793" rIns="87005" bIns="45793">
            <a:normAutofit/>
          </a:bodyPr>
          <a:lstStyle/>
          <a:p>
            <a:r>
              <a:rPr lang="en-US" altLang="pl-PL" dirty="0">
                <a:solidFill>
                  <a:srgbClr val="F26211"/>
                </a:solidFill>
              </a:rPr>
              <a:t>Enveloppe d’extrusion</a:t>
            </a:r>
          </a:p>
        </p:txBody>
      </p:sp>
      <p:sp>
        <p:nvSpPr>
          <p:cNvPr id="2" name="Text Placeholder 1">
            <a:extLst>
              <a:ext uri="{FF2B5EF4-FFF2-40B4-BE49-F238E27FC236}">
                <a16:creationId xmlns:a16="http://schemas.microsoft.com/office/drawing/2014/main" id="{1F27EF11-8C7F-5388-7500-79F2EB84B52B}"/>
              </a:ext>
            </a:extLst>
          </p:cNvPr>
          <p:cNvSpPr>
            <a:spLocks noGrp="1"/>
          </p:cNvSpPr>
          <p:nvPr>
            <p:ph type="body" sz="quarter" idx="11"/>
          </p:nvPr>
        </p:nvSpPr>
        <p:spPr/>
        <p:txBody>
          <a:bodyPr/>
          <a:lstStyle/>
          <a:p>
            <a:endParaRPr lang="en-GB"/>
          </a:p>
        </p:txBody>
      </p:sp>
      <p:pic>
        <p:nvPicPr>
          <p:cNvPr id="108547" name="Picture 3">
            <a:extLst>
              <a:ext uri="{FF2B5EF4-FFF2-40B4-BE49-F238E27FC236}">
                <a16:creationId xmlns:a16="http://schemas.microsoft.com/office/drawing/2014/main" id="{C3045AD4-5E78-8BF8-ABA5-D8415BD74509}"/>
              </a:ext>
            </a:extLst>
          </p:cNvPr>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06663" y="2571751"/>
            <a:ext cx="7289800" cy="326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0000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8548" name="Oval 4">
            <a:extLst>
              <a:ext uri="{FF2B5EF4-FFF2-40B4-BE49-F238E27FC236}">
                <a16:creationId xmlns:a16="http://schemas.microsoft.com/office/drawing/2014/main" id="{F3868A50-6236-CDA7-3B6B-24F50F0B81F1}"/>
              </a:ext>
            </a:extLst>
          </p:cNvPr>
          <p:cNvSpPr>
            <a:spLocks noChangeArrowheads="1"/>
          </p:cNvSpPr>
          <p:nvPr/>
        </p:nvSpPr>
        <p:spPr bwMode="auto">
          <a:xfrm>
            <a:off x="2928938" y="3524250"/>
            <a:ext cx="576262" cy="649288"/>
          </a:xfrm>
          <a:prstGeom prst="ellipse">
            <a:avLst/>
          </a:prstGeom>
          <a:solidFill>
            <a:schemeClr val="accent1"/>
          </a:solidFill>
          <a:ln w="12700">
            <a:solidFill>
              <a:srgbClr val="000099"/>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pic>
        <p:nvPicPr>
          <p:cNvPr id="108549" name="Picture 5">
            <a:extLst>
              <a:ext uri="{FF2B5EF4-FFF2-40B4-BE49-F238E27FC236}">
                <a16:creationId xmlns:a16="http://schemas.microsoft.com/office/drawing/2014/main" id="{C7BC657D-19B5-B975-A807-A6D39EB11174}"/>
              </a:ext>
            </a:extLst>
          </p:cNvPr>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88164" y="3554414"/>
            <a:ext cx="376237" cy="879475"/>
          </a:xfrm>
          <a:prstGeom prst="rect">
            <a:avLst/>
          </a:prstGeom>
          <a:noFill/>
          <a:ln w="12700">
            <a:solidFill>
              <a:srgbClr val="000099"/>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8550" name="Oval 6">
            <a:extLst>
              <a:ext uri="{FF2B5EF4-FFF2-40B4-BE49-F238E27FC236}">
                <a16:creationId xmlns:a16="http://schemas.microsoft.com/office/drawing/2014/main" id="{9E27EA61-1758-E385-302F-A626B789508D}"/>
              </a:ext>
            </a:extLst>
          </p:cNvPr>
          <p:cNvSpPr>
            <a:spLocks noChangeArrowheads="1"/>
          </p:cNvSpPr>
          <p:nvPr/>
        </p:nvSpPr>
        <p:spPr bwMode="auto">
          <a:xfrm>
            <a:off x="6469064" y="1709739"/>
            <a:ext cx="3589337" cy="4048125"/>
          </a:xfrm>
          <a:prstGeom prst="ellipse">
            <a:avLst/>
          </a:prstGeom>
          <a:noFill/>
          <a:ln w="25400">
            <a:solidFill>
              <a:srgbClr val="000099"/>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08551" name="Rectangle 7">
            <a:extLst>
              <a:ext uri="{FF2B5EF4-FFF2-40B4-BE49-F238E27FC236}">
                <a16:creationId xmlns:a16="http://schemas.microsoft.com/office/drawing/2014/main" id="{1C6A2744-956B-B61C-3600-DF048F4B241B}"/>
              </a:ext>
            </a:extLst>
          </p:cNvPr>
          <p:cNvSpPr>
            <a:spLocks noChangeArrowheads="1"/>
          </p:cNvSpPr>
          <p:nvPr/>
        </p:nvSpPr>
        <p:spPr bwMode="auto">
          <a:xfrm>
            <a:off x="8047039" y="3627439"/>
            <a:ext cx="1430861" cy="3694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0000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005" tIns="45793" rIns="87005" bIns="45793">
            <a:spAutoFit/>
          </a:bodyPr>
          <a:lstStyle>
            <a:lvl1pPr defTabSz="869950" eaLnBrk="0" hangingPunct="0">
              <a:defRPr sz="2400">
                <a:solidFill>
                  <a:schemeClr val="tx1"/>
                </a:solidFill>
                <a:latin typeface="Times New Roman" panose="02020603050405020304" pitchFamily="18" charset="0"/>
              </a:defRPr>
            </a:lvl1pPr>
            <a:lvl2pPr marL="434975" defTabSz="869950" eaLnBrk="0" hangingPunct="0">
              <a:defRPr sz="2400">
                <a:solidFill>
                  <a:schemeClr val="tx1"/>
                </a:solidFill>
                <a:latin typeface="Times New Roman" panose="02020603050405020304" pitchFamily="18" charset="0"/>
              </a:defRPr>
            </a:lvl2pPr>
            <a:lvl3pPr marL="869950" defTabSz="869950" eaLnBrk="0" hangingPunct="0">
              <a:defRPr sz="2400">
                <a:solidFill>
                  <a:schemeClr val="tx1"/>
                </a:solidFill>
                <a:latin typeface="Times New Roman" panose="02020603050405020304" pitchFamily="18" charset="0"/>
              </a:defRPr>
            </a:lvl3pPr>
            <a:lvl4pPr marL="1304925" defTabSz="869950" eaLnBrk="0" hangingPunct="0">
              <a:defRPr sz="2400">
                <a:solidFill>
                  <a:schemeClr val="tx1"/>
                </a:solidFill>
                <a:latin typeface="Times New Roman" panose="02020603050405020304" pitchFamily="18" charset="0"/>
              </a:defRPr>
            </a:lvl4pPr>
            <a:lvl5pPr marL="1739900" defTabSz="869950" eaLnBrk="0" hangingPunct="0">
              <a:defRPr sz="2400">
                <a:solidFill>
                  <a:schemeClr val="tx1"/>
                </a:solidFill>
                <a:latin typeface="Times New Roman" panose="02020603050405020304" pitchFamily="18" charset="0"/>
              </a:defRPr>
            </a:lvl5pPr>
            <a:lvl6pPr marL="2197100" defTabSz="869950" eaLnBrk="0" fontAlgn="base" hangingPunct="0">
              <a:spcBef>
                <a:spcPct val="0"/>
              </a:spcBef>
              <a:spcAft>
                <a:spcPct val="0"/>
              </a:spcAft>
              <a:defRPr sz="2400">
                <a:solidFill>
                  <a:schemeClr val="tx1"/>
                </a:solidFill>
                <a:latin typeface="Times New Roman" panose="02020603050405020304" pitchFamily="18" charset="0"/>
              </a:defRPr>
            </a:lvl6pPr>
            <a:lvl7pPr marL="2654300" defTabSz="869950" eaLnBrk="0" fontAlgn="base" hangingPunct="0">
              <a:spcBef>
                <a:spcPct val="0"/>
              </a:spcBef>
              <a:spcAft>
                <a:spcPct val="0"/>
              </a:spcAft>
              <a:defRPr sz="2400">
                <a:solidFill>
                  <a:schemeClr val="tx1"/>
                </a:solidFill>
                <a:latin typeface="Times New Roman" panose="02020603050405020304" pitchFamily="18" charset="0"/>
              </a:defRPr>
            </a:lvl7pPr>
            <a:lvl8pPr marL="3111500" defTabSz="869950" eaLnBrk="0" fontAlgn="base" hangingPunct="0">
              <a:spcBef>
                <a:spcPct val="0"/>
              </a:spcBef>
              <a:spcAft>
                <a:spcPct val="0"/>
              </a:spcAft>
              <a:defRPr sz="2400">
                <a:solidFill>
                  <a:schemeClr val="tx1"/>
                </a:solidFill>
                <a:latin typeface="Times New Roman" panose="02020603050405020304" pitchFamily="18" charset="0"/>
              </a:defRPr>
            </a:lvl8pPr>
            <a:lvl9pPr marL="3568700" defTabSz="86995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pl-PL" sz="2000">
                <a:latin typeface="Montserrat Regular"/>
              </a:rPr>
              <a:t>Plaque de profilage</a:t>
            </a:r>
          </a:p>
        </p:txBody>
      </p:sp>
      <p:sp>
        <p:nvSpPr>
          <p:cNvPr id="108552" name="Rectangle 8">
            <a:extLst>
              <a:ext uri="{FF2B5EF4-FFF2-40B4-BE49-F238E27FC236}">
                <a16:creationId xmlns:a16="http://schemas.microsoft.com/office/drawing/2014/main" id="{35A6077F-07FC-B778-A206-0332828A9EBC}"/>
              </a:ext>
            </a:extLst>
          </p:cNvPr>
          <p:cNvSpPr>
            <a:spLocks noChangeArrowheads="1"/>
          </p:cNvSpPr>
          <p:nvPr/>
        </p:nvSpPr>
        <p:spPr bwMode="auto">
          <a:xfrm>
            <a:off x="7573963" y="1947864"/>
            <a:ext cx="1058964" cy="3694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0000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005" tIns="45793" rIns="87005" bIns="45793">
            <a:spAutoFit/>
          </a:bodyPr>
          <a:lstStyle>
            <a:lvl1pPr defTabSz="869950" eaLnBrk="0" hangingPunct="0">
              <a:defRPr sz="2400">
                <a:solidFill>
                  <a:schemeClr val="tx1"/>
                </a:solidFill>
                <a:latin typeface="Times New Roman" panose="02020603050405020304" pitchFamily="18" charset="0"/>
              </a:defRPr>
            </a:lvl1pPr>
            <a:lvl2pPr marL="434975" defTabSz="869950" eaLnBrk="0" hangingPunct="0">
              <a:defRPr sz="2400">
                <a:solidFill>
                  <a:schemeClr val="tx1"/>
                </a:solidFill>
                <a:latin typeface="Times New Roman" panose="02020603050405020304" pitchFamily="18" charset="0"/>
              </a:defRPr>
            </a:lvl2pPr>
            <a:lvl3pPr marL="869950" defTabSz="869950" eaLnBrk="0" hangingPunct="0">
              <a:defRPr sz="2400">
                <a:solidFill>
                  <a:schemeClr val="tx1"/>
                </a:solidFill>
                <a:latin typeface="Times New Roman" panose="02020603050405020304" pitchFamily="18" charset="0"/>
              </a:defRPr>
            </a:lvl3pPr>
            <a:lvl4pPr marL="1304925" defTabSz="869950" eaLnBrk="0" hangingPunct="0">
              <a:defRPr sz="2400">
                <a:solidFill>
                  <a:schemeClr val="tx1"/>
                </a:solidFill>
                <a:latin typeface="Times New Roman" panose="02020603050405020304" pitchFamily="18" charset="0"/>
              </a:defRPr>
            </a:lvl4pPr>
            <a:lvl5pPr marL="1739900" defTabSz="869950" eaLnBrk="0" hangingPunct="0">
              <a:defRPr sz="2400">
                <a:solidFill>
                  <a:schemeClr val="tx1"/>
                </a:solidFill>
                <a:latin typeface="Times New Roman" panose="02020603050405020304" pitchFamily="18" charset="0"/>
              </a:defRPr>
            </a:lvl5pPr>
            <a:lvl6pPr marL="2197100" defTabSz="869950" eaLnBrk="0" fontAlgn="base" hangingPunct="0">
              <a:spcBef>
                <a:spcPct val="0"/>
              </a:spcBef>
              <a:spcAft>
                <a:spcPct val="0"/>
              </a:spcAft>
              <a:defRPr sz="2400">
                <a:solidFill>
                  <a:schemeClr val="tx1"/>
                </a:solidFill>
                <a:latin typeface="Times New Roman" panose="02020603050405020304" pitchFamily="18" charset="0"/>
              </a:defRPr>
            </a:lvl6pPr>
            <a:lvl7pPr marL="2654300" defTabSz="869950" eaLnBrk="0" fontAlgn="base" hangingPunct="0">
              <a:spcBef>
                <a:spcPct val="0"/>
              </a:spcBef>
              <a:spcAft>
                <a:spcPct val="0"/>
              </a:spcAft>
              <a:defRPr sz="2400">
                <a:solidFill>
                  <a:schemeClr val="tx1"/>
                </a:solidFill>
                <a:latin typeface="Times New Roman" panose="02020603050405020304" pitchFamily="18" charset="0"/>
              </a:defRPr>
            </a:lvl7pPr>
            <a:lvl8pPr marL="3111500" defTabSz="869950" eaLnBrk="0" fontAlgn="base" hangingPunct="0">
              <a:spcBef>
                <a:spcPct val="0"/>
              </a:spcBef>
              <a:spcAft>
                <a:spcPct val="0"/>
              </a:spcAft>
              <a:defRPr sz="2400">
                <a:solidFill>
                  <a:schemeClr val="tx1"/>
                </a:solidFill>
                <a:latin typeface="Times New Roman" panose="02020603050405020304" pitchFamily="18" charset="0"/>
              </a:defRPr>
            </a:lvl8pPr>
            <a:lvl9pPr marL="3568700" defTabSz="86995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pl-PL" sz="2000">
                <a:latin typeface="Montserrat Regular"/>
              </a:rPr>
              <a:t>Dameur</a:t>
            </a:r>
          </a:p>
        </p:txBody>
      </p:sp>
      <p:sp>
        <p:nvSpPr>
          <p:cNvPr id="108553" name="Rectangle 9">
            <a:extLst>
              <a:ext uri="{FF2B5EF4-FFF2-40B4-BE49-F238E27FC236}">
                <a16:creationId xmlns:a16="http://schemas.microsoft.com/office/drawing/2014/main" id="{D29A6C6D-3317-63A6-ED8E-0CB8A36F1674}"/>
              </a:ext>
            </a:extLst>
          </p:cNvPr>
          <p:cNvSpPr>
            <a:spLocks noChangeArrowheads="1"/>
          </p:cNvSpPr>
          <p:nvPr/>
        </p:nvSpPr>
        <p:spPr bwMode="auto">
          <a:xfrm>
            <a:off x="5067301" y="1947864"/>
            <a:ext cx="1073391" cy="3694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0000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005" tIns="45793" rIns="87005" bIns="45793">
            <a:spAutoFit/>
          </a:bodyPr>
          <a:lstStyle>
            <a:lvl1pPr defTabSz="869950" eaLnBrk="0" hangingPunct="0">
              <a:defRPr sz="2400">
                <a:solidFill>
                  <a:schemeClr val="tx1"/>
                </a:solidFill>
                <a:latin typeface="Times New Roman" panose="02020603050405020304" pitchFamily="18" charset="0"/>
              </a:defRPr>
            </a:lvl1pPr>
            <a:lvl2pPr marL="434975" defTabSz="869950" eaLnBrk="0" hangingPunct="0">
              <a:defRPr sz="2400">
                <a:solidFill>
                  <a:schemeClr val="tx1"/>
                </a:solidFill>
                <a:latin typeface="Times New Roman" panose="02020603050405020304" pitchFamily="18" charset="0"/>
              </a:defRPr>
            </a:lvl2pPr>
            <a:lvl3pPr marL="869950" defTabSz="869950" eaLnBrk="0" hangingPunct="0">
              <a:defRPr sz="2400">
                <a:solidFill>
                  <a:schemeClr val="tx1"/>
                </a:solidFill>
                <a:latin typeface="Times New Roman" panose="02020603050405020304" pitchFamily="18" charset="0"/>
              </a:defRPr>
            </a:lvl3pPr>
            <a:lvl4pPr marL="1304925" defTabSz="869950" eaLnBrk="0" hangingPunct="0">
              <a:defRPr sz="2400">
                <a:solidFill>
                  <a:schemeClr val="tx1"/>
                </a:solidFill>
                <a:latin typeface="Times New Roman" panose="02020603050405020304" pitchFamily="18" charset="0"/>
              </a:defRPr>
            </a:lvl4pPr>
            <a:lvl5pPr marL="1739900" defTabSz="869950" eaLnBrk="0" hangingPunct="0">
              <a:defRPr sz="2400">
                <a:solidFill>
                  <a:schemeClr val="tx1"/>
                </a:solidFill>
                <a:latin typeface="Times New Roman" panose="02020603050405020304" pitchFamily="18" charset="0"/>
              </a:defRPr>
            </a:lvl5pPr>
            <a:lvl6pPr marL="2197100" defTabSz="869950" eaLnBrk="0" fontAlgn="base" hangingPunct="0">
              <a:spcBef>
                <a:spcPct val="0"/>
              </a:spcBef>
              <a:spcAft>
                <a:spcPct val="0"/>
              </a:spcAft>
              <a:defRPr sz="2400">
                <a:solidFill>
                  <a:schemeClr val="tx1"/>
                </a:solidFill>
                <a:latin typeface="Times New Roman" panose="02020603050405020304" pitchFamily="18" charset="0"/>
              </a:defRPr>
            </a:lvl6pPr>
            <a:lvl7pPr marL="2654300" defTabSz="869950" eaLnBrk="0" fontAlgn="base" hangingPunct="0">
              <a:spcBef>
                <a:spcPct val="0"/>
              </a:spcBef>
              <a:spcAft>
                <a:spcPct val="0"/>
              </a:spcAft>
              <a:defRPr sz="2400">
                <a:solidFill>
                  <a:schemeClr val="tx1"/>
                </a:solidFill>
                <a:latin typeface="Times New Roman" panose="02020603050405020304" pitchFamily="18" charset="0"/>
              </a:defRPr>
            </a:lvl7pPr>
            <a:lvl8pPr marL="3111500" defTabSz="869950" eaLnBrk="0" fontAlgn="base" hangingPunct="0">
              <a:spcBef>
                <a:spcPct val="0"/>
              </a:spcBef>
              <a:spcAft>
                <a:spcPct val="0"/>
              </a:spcAft>
              <a:defRPr sz="2400">
                <a:solidFill>
                  <a:schemeClr val="tx1"/>
                </a:solidFill>
                <a:latin typeface="Times New Roman" panose="02020603050405020304" pitchFamily="18" charset="0"/>
              </a:defRPr>
            </a:lvl8pPr>
            <a:lvl9pPr marL="3568700" defTabSz="86995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pl-PL" sz="2000">
                <a:latin typeface="Montserrat Regular"/>
              </a:rPr>
              <a:t>Vibrateur</a:t>
            </a:r>
          </a:p>
        </p:txBody>
      </p:sp>
      <p:sp>
        <p:nvSpPr>
          <p:cNvPr id="108554" name="Rectangle 10">
            <a:extLst>
              <a:ext uri="{FF2B5EF4-FFF2-40B4-BE49-F238E27FC236}">
                <a16:creationId xmlns:a16="http://schemas.microsoft.com/office/drawing/2014/main" id="{2C64BFE1-340F-7CDD-EEE9-020A02D64B9D}"/>
              </a:ext>
            </a:extLst>
          </p:cNvPr>
          <p:cNvSpPr>
            <a:spLocks noChangeArrowheads="1"/>
          </p:cNvSpPr>
          <p:nvPr/>
        </p:nvSpPr>
        <p:spPr bwMode="auto">
          <a:xfrm>
            <a:off x="3441701" y="1947864"/>
            <a:ext cx="1241707" cy="3694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0000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005" tIns="45793" rIns="87005" bIns="45793">
            <a:spAutoFit/>
          </a:bodyPr>
          <a:lstStyle>
            <a:lvl1pPr defTabSz="869950" eaLnBrk="0" hangingPunct="0">
              <a:defRPr sz="2400">
                <a:solidFill>
                  <a:schemeClr val="tx1"/>
                </a:solidFill>
                <a:latin typeface="Times New Roman" panose="02020603050405020304" pitchFamily="18" charset="0"/>
              </a:defRPr>
            </a:lvl1pPr>
            <a:lvl2pPr marL="434975" defTabSz="869950" eaLnBrk="0" hangingPunct="0">
              <a:defRPr sz="2400">
                <a:solidFill>
                  <a:schemeClr val="tx1"/>
                </a:solidFill>
                <a:latin typeface="Times New Roman" panose="02020603050405020304" pitchFamily="18" charset="0"/>
              </a:defRPr>
            </a:lvl2pPr>
            <a:lvl3pPr marL="869950" defTabSz="869950" eaLnBrk="0" hangingPunct="0">
              <a:defRPr sz="2400">
                <a:solidFill>
                  <a:schemeClr val="tx1"/>
                </a:solidFill>
                <a:latin typeface="Times New Roman" panose="02020603050405020304" pitchFamily="18" charset="0"/>
              </a:defRPr>
            </a:lvl3pPr>
            <a:lvl4pPr marL="1304925" defTabSz="869950" eaLnBrk="0" hangingPunct="0">
              <a:defRPr sz="2400">
                <a:solidFill>
                  <a:schemeClr val="tx1"/>
                </a:solidFill>
                <a:latin typeface="Times New Roman" panose="02020603050405020304" pitchFamily="18" charset="0"/>
              </a:defRPr>
            </a:lvl4pPr>
            <a:lvl5pPr marL="1739900" defTabSz="869950" eaLnBrk="0" hangingPunct="0">
              <a:defRPr sz="2400">
                <a:solidFill>
                  <a:schemeClr val="tx1"/>
                </a:solidFill>
                <a:latin typeface="Times New Roman" panose="02020603050405020304" pitchFamily="18" charset="0"/>
              </a:defRPr>
            </a:lvl5pPr>
            <a:lvl6pPr marL="2197100" defTabSz="869950" eaLnBrk="0" fontAlgn="base" hangingPunct="0">
              <a:spcBef>
                <a:spcPct val="0"/>
              </a:spcBef>
              <a:spcAft>
                <a:spcPct val="0"/>
              </a:spcAft>
              <a:defRPr sz="2400">
                <a:solidFill>
                  <a:schemeClr val="tx1"/>
                </a:solidFill>
                <a:latin typeface="Times New Roman" panose="02020603050405020304" pitchFamily="18" charset="0"/>
              </a:defRPr>
            </a:lvl6pPr>
            <a:lvl7pPr marL="2654300" defTabSz="869950" eaLnBrk="0" fontAlgn="base" hangingPunct="0">
              <a:spcBef>
                <a:spcPct val="0"/>
              </a:spcBef>
              <a:spcAft>
                <a:spcPct val="0"/>
              </a:spcAft>
              <a:defRPr sz="2400">
                <a:solidFill>
                  <a:schemeClr val="tx1"/>
                </a:solidFill>
                <a:latin typeface="Times New Roman" panose="02020603050405020304" pitchFamily="18" charset="0"/>
              </a:defRPr>
            </a:lvl7pPr>
            <a:lvl8pPr marL="3111500" defTabSz="869950" eaLnBrk="0" fontAlgn="base" hangingPunct="0">
              <a:spcBef>
                <a:spcPct val="0"/>
              </a:spcBef>
              <a:spcAft>
                <a:spcPct val="0"/>
              </a:spcAft>
              <a:defRPr sz="2400">
                <a:solidFill>
                  <a:schemeClr val="tx1"/>
                </a:solidFill>
                <a:latin typeface="Times New Roman" panose="02020603050405020304" pitchFamily="18" charset="0"/>
              </a:defRPr>
            </a:lvl8pPr>
            <a:lvl9pPr marL="3568700" defTabSz="86995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pl-PL" sz="2000">
                <a:latin typeface="Montserrat Regular"/>
              </a:rPr>
              <a:t>Araseur</a:t>
            </a:r>
          </a:p>
        </p:txBody>
      </p:sp>
      <p:sp>
        <p:nvSpPr>
          <p:cNvPr id="108555" name="Rectangle 11">
            <a:extLst>
              <a:ext uri="{FF2B5EF4-FFF2-40B4-BE49-F238E27FC236}">
                <a16:creationId xmlns:a16="http://schemas.microsoft.com/office/drawing/2014/main" id="{3B767437-061F-F4FB-0428-E047DCA329E9}"/>
              </a:ext>
            </a:extLst>
          </p:cNvPr>
          <p:cNvSpPr>
            <a:spLocks noChangeArrowheads="1"/>
          </p:cNvSpPr>
          <p:nvPr/>
        </p:nvSpPr>
        <p:spPr bwMode="auto">
          <a:xfrm>
            <a:off x="1747838" y="2787651"/>
            <a:ext cx="1900540" cy="3694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0000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005" tIns="45793" rIns="87005" bIns="45793">
            <a:spAutoFit/>
          </a:bodyPr>
          <a:lstStyle>
            <a:lvl1pPr defTabSz="869950" eaLnBrk="0" hangingPunct="0">
              <a:defRPr sz="2400">
                <a:solidFill>
                  <a:schemeClr val="tx1"/>
                </a:solidFill>
                <a:latin typeface="Times New Roman" panose="02020603050405020304" pitchFamily="18" charset="0"/>
              </a:defRPr>
            </a:lvl1pPr>
            <a:lvl2pPr marL="434975" defTabSz="869950" eaLnBrk="0" hangingPunct="0">
              <a:defRPr sz="2400">
                <a:solidFill>
                  <a:schemeClr val="tx1"/>
                </a:solidFill>
                <a:latin typeface="Times New Roman" panose="02020603050405020304" pitchFamily="18" charset="0"/>
              </a:defRPr>
            </a:lvl2pPr>
            <a:lvl3pPr marL="869950" defTabSz="869950" eaLnBrk="0" hangingPunct="0">
              <a:defRPr sz="2400">
                <a:solidFill>
                  <a:schemeClr val="tx1"/>
                </a:solidFill>
                <a:latin typeface="Times New Roman" panose="02020603050405020304" pitchFamily="18" charset="0"/>
              </a:defRPr>
            </a:lvl3pPr>
            <a:lvl4pPr marL="1304925" defTabSz="869950" eaLnBrk="0" hangingPunct="0">
              <a:defRPr sz="2400">
                <a:solidFill>
                  <a:schemeClr val="tx1"/>
                </a:solidFill>
                <a:latin typeface="Times New Roman" panose="02020603050405020304" pitchFamily="18" charset="0"/>
              </a:defRPr>
            </a:lvl4pPr>
            <a:lvl5pPr marL="1739900" defTabSz="869950" eaLnBrk="0" hangingPunct="0">
              <a:defRPr sz="2400">
                <a:solidFill>
                  <a:schemeClr val="tx1"/>
                </a:solidFill>
                <a:latin typeface="Times New Roman" panose="02020603050405020304" pitchFamily="18" charset="0"/>
              </a:defRPr>
            </a:lvl5pPr>
            <a:lvl6pPr marL="2197100" defTabSz="869950" eaLnBrk="0" fontAlgn="base" hangingPunct="0">
              <a:spcBef>
                <a:spcPct val="0"/>
              </a:spcBef>
              <a:spcAft>
                <a:spcPct val="0"/>
              </a:spcAft>
              <a:defRPr sz="2400">
                <a:solidFill>
                  <a:schemeClr val="tx1"/>
                </a:solidFill>
                <a:latin typeface="Times New Roman" panose="02020603050405020304" pitchFamily="18" charset="0"/>
              </a:defRPr>
            </a:lvl6pPr>
            <a:lvl7pPr marL="2654300" defTabSz="869950" eaLnBrk="0" fontAlgn="base" hangingPunct="0">
              <a:spcBef>
                <a:spcPct val="0"/>
              </a:spcBef>
              <a:spcAft>
                <a:spcPct val="0"/>
              </a:spcAft>
              <a:defRPr sz="2400">
                <a:solidFill>
                  <a:schemeClr val="tx1"/>
                </a:solidFill>
                <a:latin typeface="Times New Roman" panose="02020603050405020304" pitchFamily="18" charset="0"/>
              </a:defRPr>
            </a:lvl7pPr>
            <a:lvl8pPr marL="3111500" defTabSz="869950" eaLnBrk="0" fontAlgn="base" hangingPunct="0">
              <a:spcBef>
                <a:spcPct val="0"/>
              </a:spcBef>
              <a:spcAft>
                <a:spcPct val="0"/>
              </a:spcAft>
              <a:defRPr sz="2400">
                <a:solidFill>
                  <a:schemeClr val="tx1"/>
                </a:solidFill>
                <a:latin typeface="Times New Roman" panose="02020603050405020304" pitchFamily="18" charset="0"/>
              </a:defRPr>
            </a:lvl8pPr>
            <a:lvl9pPr marL="3568700" defTabSz="86995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pl-PL" sz="2000">
                <a:latin typeface="Montserrat Regular"/>
              </a:rPr>
              <a:t>Front de béton</a:t>
            </a:r>
          </a:p>
        </p:txBody>
      </p:sp>
      <p:sp>
        <p:nvSpPr>
          <p:cNvPr id="108556" name="Rectangle 12">
            <a:extLst>
              <a:ext uri="{FF2B5EF4-FFF2-40B4-BE49-F238E27FC236}">
                <a16:creationId xmlns:a16="http://schemas.microsoft.com/office/drawing/2014/main" id="{6A47EA94-C1AB-A695-15B4-3A4D46EAF66B}"/>
              </a:ext>
            </a:extLst>
          </p:cNvPr>
          <p:cNvSpPr>
            <a:spLocks noChangeArrowheads="1"/>
          </p:cNvSpPr>
          <p:nvPr/>
        </p:nvSpPr>
        <p:spPr bwMode="auto">
          <a:xfrm>
            <a:off x="7493000" y="5842000"/>
            <a:ext cx="3097984" cy="9414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005" tIns="45793" rIns="87005" bIns="45793">
            <a:spAutoFit/>
          </a:bodyPr>
          <a:lstStyle>
            <a:lvl1pPr defTabSz="869950" eaLnBrk="0" hangingPunct="0">
              <a:defRPr sz="2400">
                <a:solidFill>
                  <a:schemeClr val="tx1"/>
                </a:solidFill>
                <a:latin typeface="Times New Roman" panose="02020603050405020304" pitchFamily="18" charset="0"/>
              </a:defRPr>
            </a:lvl1pPr>
            <a:lvl2pPr marL="434975" defTabSz="869950" eaLnBrk="0" hangingPunct="0">
              <a:defRPr sz="2400">
                <a:solidFill>
                  <a:schemeClr val="tx1"/>
                </a:solidFill>
                <a:latin typeface="Times New Roman" panose="02020603050405020304" pitchFamily="18" charset="0"/>
              </a:defRPr>
            </a:lvl2pPr>
            <a:lvl3pPr marL="869950" defTabSz="869950" eaLnBrk="0" hangingPunct="0">
              <a:defRPr sz="2400">
                <a:solidFill>
                  <a:schemeClr val="tx1"/>
                </a:solidFill>
                <a:latin typeface="Times New Roman" panose="02020603050405020304" pitchFamily="18" charset="0"/>
              </a:defRPr>
            </a:lvl3pPr>
            <a:lvl4pPr marL="1304925" defTabSz="869950" eaLnBrk="0" hangingPunct="0">
              <a:defRPr sz="2400">
                <a:solidFill>
                  <a:schemeClr val="tx1"/>
                </a:solidFill>
                <a:latin typeface="Times New Roman" panose="02020603050405020304" pitchFamily="18" charset="0"/>
              </a:defRPr>
            </a:lvl4pPr>
            <a:lvl5pPr marL="1739900" defTabSz="869950" eaLnBrk="0" hangingPunct="0">
              <a:defRPr sz="2400">
                <a:solidFill>
                  <a:schemeClr val="tx1"/>
                </a:solidFill>
                <a:latin typeface="Times New Roman" panose="02020603050405020304" pitchFamily="18" charset="0"/>
              </a:defRPr>
            </a:lvl5pPr>
            <a:lvl6pPr marL="2197100" defTabSz="869950" eaLnBrk="0" fontAlgn="base" hangingPunct="0">
              <a:spcBef>
                <a:spcPct val="0"/>
              </a:spcBef>
              <a:spcAft>
                <a:spcPct val="0"/>
              </a:spcAft>
              <a:defRPr sz="2400">
                <a:solidFill>
                  <a:schemeClr val="tx1"/>
                </a:solidFill>
                <a:latin typeface="Times New Roman" panose="02020603050405020304" pitchFamily="18" charset="0"/>
              </a:defRPr>
            </a:lvl6pPr>
            <a:lvl7pPr marL="2654300" defTabSz="869950" eaLnBrk="0" fontAlgn="base" hangingPunct="0">
              <a:spcBef>
                <a:spcPct val="0"/>
              </a:spcBef>
              <a:spcAft>
                <a:spcPct val="0"/>
              </a:spcAft>
              <a:defRPr sz="2400">
                <a:solidFill>
                  <a:schemeClr val="tx1"/>
                </a:solidFill>
                <a:latin typeface="Times New Roman" panose="02020603050405020304" pitchFamily="18" charset="0"/>
              </a:defRPr>
            </a:lvl7pPr>
            <a:lvl8pPr marL="3111500" defTabSz="869950" eaLnBrk="0" fontAlgn="base" hangingPunct="0">
              <a:spcBef>
                <a:spcPct val="0"/>
              </a:spcBef>
              <a:spcAft>
                <a:spcPct val="0"/>
              </a:spcAft>
              <a:defRPr sz="2400">
                <a:solidFill>
                  <a:schemeClr val="tx1"/>
                </a:solidFill>
                <a:latin typeface="Times New Roman" panose="02020603050405020304" pitchFamily="18" charset="0"/>
              </a:defRPr>
            </a:lvl8pPr>
            <a:lvl9pPr marL="3568700" defTabSz="86995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pl-PL" sz="1800">
                <a:latin typeface="Montserrat Regular"/>
              </a:rPr>
              <a:t>profil Pan Batter -</a:t>
            </a:r>
          </a:p>
          <a:p>
            <a:r>
              <a:rPr lang="en-US" altLang="pl-PL" sz="1800">
                <a:latin typeface="Montserrat Regular"/>
              </a:rPr>
              <a:t>Compression-finisseur Uplift</a:t>
            </a:r>
          </a:p>
        </p:txBody>
      </p:sp>
      <p:sp>
        <p:nvSpPr>
          <p:cNvPr id="108557" name="Rectangle 13">
            <a:extLst>
              <a:ext uri="{FF2B5EF4-FFF2-40B4-BE49-F238E27FC236}">
                <a16:creationId xmlns:a16="http://schemas.microsoft.com/office/drawing/2014/main" id="{4C45AEA3-19A4-6860-88B5-99A309F2C9B1}"/>
              </a:ext>
            </a:extLst>
          </p:cNvPr>
          <p:cNvSpPr>
            <a:spLocks noChangeArrowheads="1"/>
          </p:cNvSpPr>
          <p:nvPr/>
        </p:nvSpPr>
        <p:spPr bwMode="auto">
          <a:xfrm>
            <a:off x="2493964" y="4572001"/>
            <a:ext cx="1316037" cy="9414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0000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7005" tIns="45793" rIns="87005" bIns="45793">
            <a:spAutoFit/>
          </a:bodyPr>
          <a:lstStyle>
            <a:lvl1pPr defTabSz="869950" eaLnBrk="0" hangingPunct="0">
              <a:defRPr sz="2400">
                <a:solidFill>
                  <a:schemeClr val="tx1"/>
                </a:solidFill>
                <a:latin typeface="Times New Roman" panose="02020603050405020304" pitchFamily="18" charset="0"/>
              </a:defRPr>
            </a:lvl1pPr>
            <a:lvl2pPr marL="434975" defTabSz="869950" eaLnBrk="0" hangingPunct="0">
              <a:defRPr sz="2400">
                <a:solidFill>
                  <a:schemeClr val="tx1"/>
                </a:solidFill>
                <a:latin typeface="Times New Roman" panose="02020603050405020304" pitchFamily="18" charset="0"/>
              </a:defRPr>
            </a:lvl2pPr>
            <a:lvl3pPr marL="869950" defTabSz="869950" eaLnBrk="0" hangingPunct="0">
              <a:defRPr sz="2400">
                <a:solidFill>
                  <a:schemeClr val="tx1"/>
                </a:solidFill>
                <a:latin typeface="Times New Roman" panose="02020603050405020304" pitchFamily="18" charset="0"/>
              </a:defRPr>
            </a:lvl3pPr>
            <a:lvl4pPr marL="1304925" defTabSz="869950" eaLnBrk="0" hangingPunct="0">
              <a:defRPr sz="2400">
                <a:solidFill>
                  <a:schemeClr val="tx1"/>
                </a:solidFill>
                <a:latin typeface="Times New Roman" panose="02020603050405020304" pitchFamily="18" charset="0"/>
              </a:defRPr>
            </a:lvl4pPr>
            <a:lvl5pPr marL="1739900" defTabSz="869950" eaLnBrk="0" hangingPunct="0">
              <a:defRPr sz="2400">
                <a:solidFill>
                  <a:schemeClr val="tx1"/>
                </a:solidFill>
                <a:latin typeface="Times New Roman" panose="02020603050405020304" pitchFamily="18" charset="0"/>
              </a:defRPr>
            </a:lvl5pPr>
            <a:lvl6pPr marL="2197100" defTabSz="869950" eaLnBrk="0" fontAlgn="base" hangingPunct="0">
              <a:spcBef>
                <a:spcPct val="0"/>
              </a:spcBef>
              <a:spcAft>
                <a:spcPct val="0"/>
              </a:spcAft>
              <a:defRPr sz="2400">
                <a:solidFill>
                  <a:schemeClr val="tx1"/>
                </a:solidFill>
                <a:latin typeface="Times New Roman" panose="02020603050405020304" pitchFamily="18" charset="0"/>
              </a:defRPr>
            </a:lvl6pPr>
            <a:lvl7pPr marL="2654300" defTabSz="869950" eaLnBrk="0" fontAlgn="base" hangingPunct="0">
              <a:spcBef>
                <a:spcPct val="0"/>
              </a:spcBef>
              <a:spcAft>
                <a:spcPct val="0"/>
              </a:spcAft>
              <a:defRPr sz="2400">
                <a:solidFill>
                  <a:schemeClr val="tx1"/>
                </a:solidFill>
                <a:latin typeface="Times New Roman" panose="02020603050405020304" pitchFamily="18" charset="0"/>
              </a:defRPr>
            </a:lvl7pPr>
            <a:lvl8pPr marL="3111500" defTabSz="869950" eaLnBrk="0" fontAlgn="base" hangingPunct="0">
              <a:spcBef>
                <a:spcPct val="0"/>
              </a:spcBef>
              <a:spcAft>
                <a:spcPct val="0"/>
              </a:spcAft>
              <a:defRPr sz="2400">
                <a:solidFill>
                  <a:schemeClr val="tx1"/>
                </a:solidFill>
                <a:latin typeface="Times New Roman" panose="02020603050405020304" pitchFamily="18" charset="0"/>
              </a:defRPr>
            </a:lvl8pPr>
            <a:lvl9pPr marL="3568700" defTabSz="86995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pl-PL" sz="1800">
                <a:solidFill>
                  <a:srgbClr val="FFFFFF"/>
                </a:solidFill>
                <a:latin typeface="Montserrat Regular"/>
              </a:rPr>
              <a:t>Fluidized</a:t>
            </a:r>
          </a:p>
          <a:p>
            <a:r>
              <a:rPr lang="en-US" altLang="pl-PL" sz="1800">
                <a:solidFill>
                  <a:srgbClr val="FFFFFF"/>
                </a:solidFill>
                <a:latin typeface="Montserrat Regular"/>
              </a:rPr>
              <a:t>Béton</a:t>
            </a:r>
          </a:p>
        </p:txBody>
      </p:sp>
      <p:sp>
        <p:nvSpPr>
          <p:cNvPr id="108558" name="Rectangle 14">
            <a:extLst>
              <a:ext uri="{FF2B5EF4-FFF2-40B4-BE49-F238E27FC236}">
                <a16:creationId xmlns:a16="http://schemas.microsoft.com/office/drawing/2014/main" id="{08E39087-9572-04E9-6CA3-D42766A4B599}"/>
              </a:ext>
            </a:extLst>
          </p:cNvPr>
          <p:cNvSpPr>
            <a:spLocks noChangeArrowheads="1"/>
          </p:cNvSpPr>
          <p:nvPr/>
        </p:nvSpPr>
        <p:spPr bwMode="auto">
          <a:xfrm>
            <a:off x="4035426" y="4724401"/>
            <a:ext cx="3452247" cy="3694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0000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005" tIns="45793" rIns="87005" bIns="45793">
            <a:spAutoFit/>
          </a:bodyPr>
          <a:lstStyle>
            <a:lvl1pPr defTabSz="869950" eaLnBrk="0" hangingPunct="0">
              <a:defRPr sz="2400">
                <a:solidFill>
                  <a:schemeClr val="tx1"/>
                </a:solidFill>
                <a:latin typeface="Times New Roman" panose="02020603050405020304" pitchFamily="18" charset="0"/>
              </a:defRPr>
            </a:lvl1pPr>
            <a:lvl2pPr marL="434975" defTabSz="869950" eaLnBrk="0" hangingPunct="0">
              <a:defRPr sz="2400">
                <a:solidFill>
                  <a:schemeClr val="tx1"/>
                </a:solidFill>
                <a:latin typeface="Times New Roman" panose="02020603050405020304" pitchFamily="18" charset="0"/>
              </a:defRPr>
            </a:lvl2pPr>
            <a:lvl3pPr marL="869950" defTabSz="869950" eaLnBrk="0" hangingPunct="0">
              <a:defRPr sz="2400">
                <a:solidFill>
                  <a:schemeClr val="tx1"/>
                </a:solidFill>
                <a:latin typeface="Times New Roman" panose="02020603050405020304" pitchFamily="18" charset="0"/>
              </a:defRPr>
            </a:lvl3pPr>
            <a:lvl4pPr marL="1304925" defTabSz="869950" eaLnBrk="0" hangingPunct="0">
              <a:defRPr sz="2400">
                <a:solidFill>
                  <a:schemeClr val="tx1"/>
                </a:solidFill>
                <a:latin typeface="Times New Roman" panose="02020603050405020304" pitchFamily="18" charset="0"/>
              </a:defRPr>
            </a:lvl4pPr>
            <a:lvl5pPr marL="1739900" defTabSz="869950" eaLnBrk="0" hangingPunct="0">
              <a:defRPr sz="2400">
                <a:solidFill>
                  <a:schemeClr val="tx1"/>
                </a:solidFill>
                <a:latin typeface="Times New Roman" panose="02020603050405020304" pitchFamily="18" charset="0"/>
              </a:defRPr>
            </a:lvl5pPr>
            <a:lvl6pPr marL="2197100" defTabSz="869950" eaLnBrk="0" fontAlgn="base" hangingPunct="0">
              <a:spcBef>
                <a:spcPct val="0"/>
              </a:spcBef>
              <a:spcAft>
                <a:spcPct val="0"/>
              </a:spcAft>
              <a:defRPr sz="2400">
                <a:solidFill>
                  <a:schemeClr val="tx1"/>
                </a:solidFill>
                <a:latin typeface="Times New Roman" panose="02020603050405020304" pitchFamily="18" charset="0"/>
              </a:defRPr>
            </a:lvl6pPr>
            <a:lvl7pPr marL="2654300" defTabSz="869950" eaLnBrk="0" fontAlgn="base" hangingPunct="0">
              <a:spcBef>
                <a:spcPct val="0"/>
              </a:spcBef>
              <a:spcAft>
                <a:spcPct val="0"/>
              </a:spcAft>
              <a:defRPr sz="2400">
                <a:solidFill>
                  <a:schemeClr val="tx1"/>
                </a:solidFill>
                <a:latin typeface="Times New Roman" panose="02020603050405020304" pitchFamily="18" charset="0"/>
              </a:defRPr>
            </a:lvl7pPr>
            <a:lvl8pPr marL="3111500" defTabSz="869950" eaLnBrk="0" fontAlgn="base" hangingPunct="0">
              <a:spcBef>
                <a:spcPct val="0"/>
              </a:spcBef>
              <a:spcAft>
                <a:spcPct val="0"/>
              </a:spcAft>
              <a:defRPr sz="2400">
                <a:solidFill>
                  <a:schemeClr val="tx1"/>
                </a:solidFill>
                <a:latin typeface="Times New Roman" panose="02020603050405020304" pitchFamily="18" charset="0"/>
              </a:defRPr>
            </a:lvl8pPr>
            <a:lvl9pPr marL="3568700" defTabSz="86995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pl-PL" sz="2000">
                <a:solidFill>
                  <a:srgbClr val="FFFFFF"/>
                </a:solidFill>
                <a:latin typeface="Montserrat Regular"/>
              </a:rPr>
              <a:t>Side Form Résistance Batter</a:t>
            </a:r>
          </a:p>
        </p:txBody>
      </p:sp>
      <p:sp>
        <p:nvSpPr>
          <p:cNvPr id="108559" name="Line 15">
            <a:extLst>
              <a:ext uri="{FF2B5EF4-FFF2-40B4-BE49-F238E27FC236}">
                <a16:creationId xmlns:a16="http://schemas.microsoft.com/office/drawing/2014/main" id="{34B21AA0-5282-5595-146A-C32E8A29A6B0}"/>
              </a:ext>
            </a:extLst>
          </p:cNvPr>
          <p:cNvSpPr>
            <a:spLocks noChangeShapeType="1"/>
          </p:cNvSpPr>
          <p:nvPr/>
        </p:nvSpPr>
        <p:spPr bwMode="auto">
          <a:xfrm>
            <a:off x="7823200" y="4684713"/>
            <a:ext cx="203200" cy="1376362"/>
          </a:xfrm>
          <a:prstGeom prst="line">
            <a:avLst/>
          </a:prstGeom>
          <a:noFill/>
          <a:ln w="25400">
            <a:solidFill>
              <a:schemeClr val="tx2"/>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08560" name="Line 16">
            <a:extLst>
              <a:ext uri="{FF2B5EF4-FFF2-40B4-BE49-F238E27FC236}">
                <a16:creationId xmlns:a16="http://schemas.microsoft.com/office/drawing/2014/main" id="{7808AB4C-636D-C544-1222-1DD558F578DB}"/>
              </a:ext>
            </a:extLst>
          </p:cNvPr>
          <p:cNvSpPr>
            <a:spLocks noChangeShapeType="1"/>
          </p:cNvSpPr>
          <p:nvPr/>
        </p:nvSpPr>
        <p:spPr bwMode="auto">
          <a:xfrm flipH="1">
            <a:off x="8026400" y="4757739"/>
            <a:ext cx="541338" cy="1303337"/>
          </a:xfrm>
          <a:prstGeom prst="line">
            <a:avLst/>
          </a:prstGeom>
          <a:noFill/>
          <a:ln w="25400">
            <a:solidFill>
              <a:schemeClr val="tx2"/>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08561" name="Rectangle 17">
            <a:extLst>
              <a:ext uri="{FF2B5EF4-FFF2-40B4-BE49-F238E27FC236}">
                <a16:creationId xmlns:a16="http://schemas.microsoft.com/office/drawing/2014/main" id="{C9133E9C-B1D4-DD4C-8C7B-5C198BA635BB}"/>
              </a:ext>
            </a:extLst>
          </p:cNvPr>
          <p:cNvSpPr>
            <a:spLocks noChangeArrowheads="1"/>
          </p:cNvSpPr>
          <p:nvPr/>
        </p:nvSpPr>
        <p:spPr bwMode="auto">
          <a:xfrm>
            <a:off x="1884363" y="1263651"/>
            <a:ext cx="2113740" cy="9414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0000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005" tIns="45793" rIns="87005" bIns="45793">
            <a:spAutoFit/>
          </a:bodyPr>
          <a:lstStyle>
            <a:lvl1pPr defTabSz="869950" eaLnBrk="0" hangingPunct="0">
              <a:defRPr sz="2400">
                <a:solidFill>
                  <a:schemeClr val="tx1"/>
                </a:solidFill>
                <a:latin typeface="Times New Roman" panose="02020603050405020304" pitchFamily="18" charset="0"/>
              </a:defRPr>
            </a:lvl1pPr>
            <a:lvl2pPr marL="434975" defTabSz="869950" eaLnBrk="0" hangingPunct="0">
              <a:defRPr sz="2400">
                <a:solidFill>
                  <a:schemeClr val="tx1"/>
                </a:solidFill>
                <a:latin typeface="Times New Roman" panose="02020603050405020304" pitchFamily="18" charset="0"/>
              </a:defRPr>
            </a:lvl2pPr>
            <a:lvl3pPr marL="869950" defTabSz="869950" eaLnBrk="0" hangingPunct="0">
              <a:defRPr sz="2400">
                <a:solidFill>
                  <a:schemeClr val="tx1"/>
                </a:solidFill>
                <a:latin typeface="Times New Roman" panose="02020603050405020304" pitchFamily="18" charset="0"/>
              </a:defRPr>
            </a:lvl3pPr>
            <a:lvl4pPr marL="1304925" defTabSz="869950" eaLnBrk="0" hangingPunct="0">
              <a:defRPr sz="2400">
                <a:solidFill>
                  <a:schemeClr val="tx1"/>
                </a:solidFill>
                <a:latin typeface="Times New Roman" panose="02020603050405020304" pitchFamily="18" charset="0"/>
              </a:defRPr>
            </a:lvl4pPr>
            <a:lvl5pPr marL="1739900" defTabSz="869950" eaLnBrk="0" hangingPunct="0">
              <a:defRPr sz="2400">
                <a:solidFill>
                  <a:schemeClr val="tx1"/>
                </a:solidFill>
                <a:latin typeface="Times New Roman" panose="02020603050405020304" pitchFamily="18" charset="0"/>
              </a:defRPr>
            </a:lvl5pPr>
            <a:lvl6pPr marL="2197100" defTabSz="869950" eaLnBrk="0" fontAlgn="base" hangingPunct="0">
              <a:spcBef>
                <a:spcPct val="0"/>
              </a:spcBef>
              <a:spcAft>
                <a:spcPct val="0"/>
              </a:spcAft>
              <a:defRPr sz="2400">
                <a:solidFill>
                  <a:schemeClr val="tx1"/>
                </a:solidFill>
                <a:latin typeface="Times New Roman" panose="02020603050405020304" pitchFamily="18" charset="0"/>
              </a:defRPr>
            </a:lvl6pPr>
            <a:lvl7pPr marL="2654300" defTabSz="869950" eaLnBrk="0" fontAlgn="base" hangingPunct="0">
              <a:spcBef>
                <a:spcPct val="0"/>
              </a:spcBef>
              <a:spcAft>
                <a:spcPct val="0"/>
              </a:spcAft>
              <a:defRPr sz="2400">
                <a:solidFill>
                  <a:schemeClr val="tx1"/>
                </a:solidFill>
                <a:latin typeface="Times New Roman" panose="02020603050405020304" pitchFamily="18" charset="0"/>
              </a:defRPr>
            </a:lvl7pPr>
            <a:lvl8pPr marL="3111500" defTabSz="869950" eaLnBrk="0" fontAlgn="base" hangingPunct="0">
              <a:spcBef>
                <a:spcPct val="0"/>
              </a:spcBef>
              <a:spcAft>
                <a:spcPct val="0"/>
              </a:spcAft>
              <a:defRPr sz="2400">
                <a:solidFill>
                  <a:schemeClr val="tx1"/>
                </a:solidFill>
                <a:latin typeface="Times New Roman" panose="02020603050405020304" pitchFamily="18" charset="0"/>
              </a:defRPr>
            </a:lvl8pPr>
            <a:lvl9pPr marL="3568700" defTabSz="86995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pl-PL" sz="2000">
                <a:latin typeface="Montserrat Regular"/>
              </a:rPr>
              <a:t>Excès Concrete</a:t>
            </a:r>
          </a:p>
          <a:p>
            <a:r>
              <a:rPr lang="en-US" altLang="pl-PL" sz="2000">
                <a:latin typeface="Montserrat Regular"/>
              </a:rPr>
              <a:t>Movement</a:t>
            </a:r>
          </a:p>
        </p:txBody>
      </p:sp>
      <p:sp>
        <p:nvSpPr>
          <p:cNvPr id="108562" name="Line 18">
            <a:extLst>
              <a:ext uri="{FF2B5EF4-FFF2-40B4-BE49-F238E27FC236}">
                <a16:creationId xmlns:a16="http://schemas.microsoft.com/office/drawing/2014/main" id="{3C419341-FE54-B415-9AD1-225E883012B0}"/>
              </a:ext>
            </a:extLst>
          </p:cNvPr>
          <p:cNvSpPr>
            <a:spLocks noChangeShapeType="1"/>
          </p:cNvSpPr>
          <p:nvPr/>
        </p:nvSpPr>
        <p:spPr bwMode="auto">
          <a:xfrm>
            <a:off x="1778000" y="2208213"/>
            <a:ext cx="1455738" cy="0"/>
          </a:xfrm>
          <a:prstGeom prst="line">
            <a:avLst/>
          </a:prstGeom>
          <a:noFill/>
          <a:ln w="12700">
            <a:solidFill>
              <a:srgbClr val="000099"/>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08563" name="Oval 19">
            <a:extLst>
              <a:ext uri="{FF2B5EF4-FFF2-40B4-BE49-F238E27FC236}">
                <a16:creationId xmlns:a16="http://schemas.microsoft.com/office/drawing/2014/main" id="{07ED7C66-ADEA-6D45-FCBA-DC8BCE173409}"/>
              </a:ext>
            </a:extLst>
          </p:cNvPr>
          <p:cNvSpPr>
            <a:spLocks noChangeArrowheads="1"/>
          </p:cNvSpPr>
          <p:nvPr/>
        </p:nvSpPr>
        <p:spPr bwMode="auto">
          <a:xfrm>
            <a:off x="2819400" y="3352800"/>
            <a:ext cx="838200" cy="990600"/>
          </a:xfrm>
          <a:prstGeom prst="ellipse">
            <a:avLst/>
          </a:prstGeom>
          <a:noFill/>
          <a:ln w="12700">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Tree>
    <p:extLst>
      <p:ext uri="{BB962C8B-B14F-4D97-AF65-F5344CB8AC3E}">
        <p14:creationId xmlns:p14="http://schemas.microsoft.com/office/powerpoint/2010/main" val="1652382882"/>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a:extLst>
              <a:ext uri="{FF2B5EF4-FFF2-40B4-BE49-F238E27FC236}">
                <a16:creationId xmlns:a16="http://schemas.microsoft.com/office/drawing/2014/main" id="{004492F9-1734-C7B5-AC12-C845FDEA1495}"/>
              </a:ext>
            </a:extLst>
          </p:cNvPr>
          <p:cNvSpPr>
            <a:spLocks noGrp="1" noChangeArrowheads="1"/>
          </p:cNvSpPr>
          <p:nvPr>
            <p:ph type="title"/>
          </p:nvPr>
        </p:nvSpPr>
        <p:spPr>
          <a:noFill/>
          <a:ln/>
          <a:extLst>
            <a:ext uri="{91240B29-F687-4F45-9708-019B960494DF}">
              <a14:hiddenLine xmlns:a14="http://schemas.microsoft.com/office/drawing/2010/main" w="12700">
                <a:solidFill>
                  <a:schemeClr val="tx1"/>
                </a:solidFill>
                <a:miter lim="800000"/>
                <a:headEnd/>
                <a:tailEnd/>
              </a14:hiddenLine>
            </a:ext>
          </a:extLst>
        </p:spPr>
        <p:txBody>
          <a:bodyPr lIns="87005" tIns="45793" rIns="87005" bIns="45793">
            <a:normAutofit/>
          </a:bodyPr>
          <a:lstStyle/>
          <a:p>
            <a:r>
              <a:rPr lang="en-US" altLang="pl-PL" dirty="0">
                <a:solidFill>
                  <a:srgbClr val="F26211"/>
                </a:solidFill>
              </a:rPr>
              <a:t>Système de capteurs du finisseur</a:t>
            </a:r>
          </a:p>
        </p:txBody>
      </p:sp>
      <p:sp>
        <p:nvSpPr>
          <p:cNvPr id="83971" name="Rectangle 3">
            <a:extLst>
              <a:ext uri="{FF2B5EF4-FFF2-40B4-BE49-F238E27FC236}">
                <a16:creationId xmlns:a16="http://schemas.microsoft.com/office/drawing/2014/main" id="{B192799D-90D0-5B34-D76A-BE528BD38799}"/>
              </a:ext>
            </a:extLst>
          </p:cNvPr>
          <p:cNvSpPr>
            <a:spLocks noGrp="1" noChangeArrowheads="1"/>
          </p:cNvSpPr>
          <p:nvPr>
            <p:ph type="body" sz="quarter" idx="11"/>
          </p:nvPr>
        </p:nvSpPr>
        <p:spPr>
          <a:noFill/>
          <a:ln/>
          <a:extLst>
            <a:ext uri="{91240B29-F687-4F45-9708-019B960494DF}">
              <a14:hiddenLine xmlns:a14="http://schemas.microsoft.com/office/drawing/2010/main" w="12700">
                <a:solidFill>
                  <a:schemeClr val="tx1"/>
                </a:solidFill>
                <a:miter lim="800000"/>
                <a:headEnd/>
                <a:tailEnd/>
              </a14:hiddenLine>
            </a:ext>
          </a:extLst>
        </p:spPr>
        <p:txBody>
          <a:bodyPr lIns="87005" tIns="45793" rIns="87005" bIns="45793">
            <a:normAutofit/>
          </a:bodyPr>
          <a:lstStyle/>
          <a:p>
            <a:r>
              <a:rPr lang="en-US" altLang="pl-PL"/>
              <a:t>vérifier soigneusement</a:t>
            </a:r>
          </a:p>
          <a:p>
            <a:r>
              <a:rPr lang="en-US" altLang="pl-PL"/>
              <a:t>Régler les palpeurs à la même distance</a:t>
            </a:r>
          </a:p>
          <a:p>
            <a:r>
              <a:rPr lang="en-US" altLang="pl-PL"/>
              <a:t>Mettre les palpeurs de niveau</a:t>
            </a:r>
          </a:p>
          <a:p>
            <a:r>
              <a:rPr lang="en-US" altLang="pl-PL"/>
              <a:t>Régler contrepoids</a:t>
            </a: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4BDFDD-0D73-63FD-FF85-0F9416633B60}"/>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1C3DE100-78D9-C1DB-C8CD-B6CEFF98AFAC}"/>
              </a:ext>
            </a:extLst>
          </p:cNvPr>
          <p:cNvSpPr>
            <a:spLocks noGrp="1"/>
          </p:cNvSpPr>
          <p:nvPr>
            <p:ph type="body" sz="quarter" idx="11"/>
          </p:nvPr>
        </p:nvSpPr>
        <p:spPr/>
        <p:txBody>
          <a:bodyPr/>
          <a:lstStyle/>
          <a:p>
            <a:endParaRPr lang="en-GB"/>
          </a:p>
        </p:txBody>
      </p:sp>
      <p:pic>
        <p:nvPicPr>
          <p:cNvPr id="363522" name="Picture 2">
            <a:extLst>
              <a:ext uri="{FF2B5EF4-FFF2-40B4-BE49-F238E27FC236}">
                <a16:creationId xmlns:a16="http://schemas.microsoft.com/office/drawing/2014/main" id="{3D1D957B-2852-AC91-BA4C-22E011EE0EB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1">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C8884F6C-439B-4328-867E-F84E237AB5B5}">
  <we:reference id="WA200010001" version="1.0.0.1" store="Omex" storeType="OMEX"/>
  <we:alternateReferences>
    <we:reference id="WA200010001" version="1.0.0.1" store="WA200010001" storeType="OMEX"/>
  </we:alternateReferences>
  <we:properties>
    <we:property name="claude.fileId" value="&quot;882dd1e0-2b71-4e7e-8819-988cc45100d6&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DA08B99-EC14-4ED9-B5E6-D7C9D06A850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3.xml><?xml version="1.0" encoding="utf-8"?>
<ds:datastoreItem xmlns:ds="http://schemas.openxmlformats.org/officeDocument/2006/customXml" ds:itemID="{5167823F-587A-477D-BE82-6BCC301C67C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416</TotalTime>
  <Words>566</Words>
  <Application>Microsoft Office PowerPoint</Application>
  <PresentationFormat>Widescreen</PresentationFormat>
  <Paragraphs>118</Paragraphs>
  <Slides>61</Slides>
  <Notes>0</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61</vt:i4>
      </vt:variant>
    </vt:vector>
  </HeadingPairs>
  <TitlesOfParts>
    <vt:vector size="70" baseType="lpstr">
      <vt:lpstr>Aptos</vt:lpstr>
      <vt:lpstr>Arial</vt:lpstr>
      <vt:lpstr>Arial Rounded MT Bold</vt:lpstr>
      <vt:lpstr>Calibri</vt:lpstr>
      <vt:lpstr>Helvetica Neue</vt:lpstr>
      <vt:lpstr>Helvetica Neue Medium</vt:lpstr>
      <vt:lpstr>Montserrat Regular</vt:lpstr>
      <vt:lpstr>21_BasicWhite</vt:lpstr>
      <vt:lpstr>Slide</vt:lpstr>
      <vt:lpstr>Cours C.03.06.02
Chaussées en béton de ciment Portland (PCC) </vt:lpstr>
      <vt:lpstr>Road Transportation Systems Engineering Development in the Sub-Saharan Africa – Modern EU Master Programme &amp; Capacity Building</vt:lpstr>
      <vt:lpstr>PowerPoint Presentation</vt:lpstr>
      <vt:lpstr>PowerPoint Presentation</vt:lpstr>
      <vt:lpstr>Réglage du finisseur</vt:lpstr>
      <vt:lpstr>PowerPoint Presentation</vt:lpstr>
      <vt:lpstr>Enveloppe d’extrusion</vt:lpstr>
      <vt:lpstr>Système de capteurs du finisseur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Texturation – rainurage</vt:lpstr>
      <vt:lpstr>PowerPoint Presentation</vt:lpstr>
      <vt:lpstr>PowerPoint Presentation</vt:lpstr>
      <vt:lpstr>PowerPoint Presentation</vt:lpstr>
      <vt:lpstr>Arrêts de coulage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Arrachement du mélange</vt:lpstr>
      <vt:lpstr>PowerPoint Presentation</vt:lpstr>
      <vt:lpstr>Trop de laitance en surface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Stries dues aux vibrateurs</vt:lpstr>
      <vt:lpstr>PowerPoint Presentation</vt:lpstr>
      <vt:lpstr>PowerPoint Presentation</vt:lpstr>
      <vt:lpstr>PowerPoint Presentation</vt:lpstr>
      <vt:lpstr>PowerPoint Presentation</vt:lpstr>
      <vt:lpstr>Variation de la texture</vt:lpstr>
      <vt:lpstr>PowerPoint Presentation</vt:lpstr>
      <vt:lpstr> </vt:lpstr>
      <vt:lpstr>Vérifier l’épaisseur</vt:lpstr>
      <vt:lpstr>Résumé</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Wojciech Kustra</cp:lastModifiedBy>
  <cp:revision>20</cp:revision>
  <dcterms:modified xsi:type="dcterms:W3CDTF">2026-07-19T12:23:06Z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