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1"/>
  </p:notesMasterIdLst>
  <p:sldIdLst>
    <p:sldId id="323" r:id="rId6"/>
    <p:sldId id="324" r:id="rId7"/>
    <p:sldId id="325" r:id="rId8"/>
    <p:sldId id="257" r:id="rId9"/>
    <p:sldId id="336" r:id="rId10"/>
    <p:sldId id="327" r:id="rId11"/>
    <p:sldId id="328" r:id="rId12"/>
    <p:sldId id="331" r:id="rId13"/>
    <p:sldId id="329" r:id="rId14"/>
    <p:sldId id="330" r:id="rId15"/>
    <p:sldId id="332" r:id="rId16"/>
    <p:sldId id="333" r:id="rId17"/>
    <p:sldId id="334" r:id="rId18"/>
    <p:sldId id="335" r:id="rId19"/>
    <p:sldId id="326" r:id="rId2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50DC8F-6AAA-4F2B-8ECE-5462C3D34DC0}" v="10" dt="2026-06-06T19:07:24.2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401" autoAdjust="0"/>
  </p:normalViewPr>
  <p:slideViewPr>
    <p:cSldViewPr snapToGrid="0">
      <p:cViewPr varScale="1">
        <p:scale>
          <a:sx n="111" d="100"/>
          <a:sy n="111" d="100"/>
        </p:scale>
        <p:origin x="546"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modMainMaster">
      <pc:chgData name="Wojciech Kustra" userId="afebd3d0-216b-4c4f-8992-1bf1fda6d5e8" providerId="ADAL" clId="{1D307E72-7901-4E61-A01B-3C4232ABCF63}" dt="2026-06-06T19:09:12.818" v="170"/>
      <pc:docMkLst>
        <pc:docMk/>
      </pc:docMkLst>
      <pc:sldChg chg="delSp mod">
        <pc:chgData name="Wojciech Kustra" userId="afebd3d0-216b-4c4f-8992-1bf1fda6d5e8" providerId="ADAL" clId="{1D307E72-7901-4E61-A01B-3C4232ABCF63}" dt="2026-06-06T19:07:27.757" v="47" actId="478"/>
        <pc:sldMkLst>
          <pc:docMk/>
          <pc:sldMk cId="1950644353" sldId="257"/>
        </pc:sldMkLst>
        <pc:picChg chg="del">
          <ac:chgData name="Wojciech Kustra" userId="afebd3d0-216b-4c4f-8992-1bf1fda6d5e8" providerId="ADAL" clId="{1D307E72-7901-4E61-A01B-3C4232ABCF63}" dt="2026-06-06T19:07:27.757" v="47" actId="478"/>
          <ac:picMkLst>
            <pc:docMk/>
            <pc:sldMk cId="1950644353" sldId="257"/>
            <ac:picMk id="7" creationId="{A5324DBE-69BD-42E2-04BC-8551B958BBCD}"/>
          </ac:picMkLst>
        </pc:picChg>
      </pc:sldChg>
      <pc:sldChg chg="modSp mod">
        <pc:chgData name="Wojciech Kustra" userId="afebd3d0-216b-4c4f-8992-1bf1fda6d5e8" providerId="ADAL" clId="{1D307E72-7901-4E61-A01B-3C4232ABCF63}" dt="2026-06-06T19:07:05.411" v="37" actId="27636"/>
        <pc:sldMkLst>
          <pc:docMk/>
          <pc:sldMk cId="2579656660" sldId="323"/>
        </pc:sldMkLst>
        <pc:spChg chg="mod">
          <ac:chgData name="Wojciech Kustra" userId="afebd3d0-216b-4c4f-8992-1bf1fda6d5e8" providerId="ADAL" clId="{1D307E72-7901-4E61-A01B-3C4232ABCF63}" dt="2026-06-06T19:07:05.411" v="37" actId="27636"/>
          <ac:spMkLst>
            <pc:docMk/>
            <pc:sldMk cId="2579656660" sldId="323"/>
            <ac:spMk id="2" creationId="{72111A30-B86A-18DC-CFD2-586F00D22619}"/>
          </ac:spMkLst>
        </pc:spChg>
      </pc:sldChg>
      <pc:sldChg chg="addSp delSp modSp mod">
        <pc:chgData name="Wojciech Kustra" userId="afebd3d0-216b-4c4f-8992-1bf1fda6d5e8" providerId="ADAL" clId="{1D307E72-7901-4E61-A01B-3C4232ABCF63}" dt="2026-06-06T19:07:23.276" v="45"/>
        <pc:sldMkLst>
          <pc:docMk/>
          <pc:sldMk cId="3137705937" sldId="327"/>
        </pc:sldMkLst>
        <pc:spChg chg="add mod">
          <ac:chgData name="Wojciech Kustra" userId="afebd3d0-216b-4c4f-8992-1bf1fda6d5e8" providerId="ADAL" clId="{1D307E72-7901-4E61-A01B-3C4232ABCF63}" dt="2026-06-06T19:07:23.276" v="45"/>
          <ac:spMkLst>
            <pc:docMk/>
            <pc:sldMk cId="3137705937" sldId="327"/>
            <ac:spMk id="4" creationId="{DF6E0EA6-8A74-3C8B-050E-05C768299042}"/>
          </ac:spMkLst>
        </pc:spChg>
        <pc:picChg chg="del">
          <ac:chgData name="Wojciech Kustra" userId="afebd3d0-216b-4c4f-8992-1bf1fda6d5e8" providerId="ADAL" clId="{1D307E72-7901-4E61-A01B-3C4232ABCF63}" dt="2026-06-06T19:06:15.284" v="23" actId="478"/>
          <ac:picMkLst>
            <pc:docMk/>
            <pc:sldMk cId="3137705937" sldId="327"/>
            <ac:picMk id="5" creationId="{D5A6B00C-6D14-AF28-222A-41A62DD4B4CC}"/>
          </ac:picMkLst>
        </pc:picChg>
      </pc:sldChg>
      <pc:sldChg chg="addSp delSp modSp mod">
        <pc:chgData name="Wojciech Kustra" userId="afebd3d0-216b-4c4f-8992-1bf1fda6d5e8" providerId="ADAL" clId="{1D307E72-7901-4E61-A01B-3C4232ABCF63}" dt="2026-06-06T19:07:21.549" v="44"/>
        <pc:sldMkLst>
          <pc:docMk/>
          <pc:sldMk cId="1549414993" sldId="328"/>
        </pc:sldMkLst>
        <pc:spChg chg="add mod">
          <ac:chgData name="Wojciech Kustra" userId="afebd3d0-216b-4c4f-8992-1bf1fda6d5e8" providerId="ADAL" clId="{1D307E72-7901-4E61-A01B-3C4232ABCF63}" dt="2026-06-06T19:07:21.549" v="44"/>
          <ac:spMkLst>
            <pc:docMk/>
            <pc:sldMk cId="1549414993" sldId="328"/>
            <ac:spMk id="4" creationId="{B9484A26-BA43-90A9-BA63-4F6DBA93DFFE}"/>
          </ac:spMkLst>
        </pc:spChg>
        <pc:picChg chg="del">
          <ac:chgData name="Wojciech Kustra" userId="afebd3d0-216b-4c4f-8992-1bf1fda6d5e8" providerId="ADAL" clId="{1D307E72-7901-4E61-A01B-3C4232ABCF63}" dt="2026-06-06T19:06:17.877" v="24" actId="478"/>
          <ac:picMkLst>
            <pc:docMk/>
            <pc:sldMk cId="1549414993" sldId="328"/>
            <ac:picMk id="5" creationId="{9C3A69ED-6ACE-396D-5947-CE531C721B62}"/>
          </ac:picMkLst>
        </pc:picChg>
      </pc:sldChg>
      <pc:sldChg chg="addSp delSp modSp mod">
        <pc:chgData name="Wojciech Kustra" userId="afebd3d0-216b-4c4f-8992-1bf1fda6d5e8" providerId="ADAL" clId="{1D307E72-7901-4E61-A01B-3C4232ABCF63}" dt="2026-06-06T19:07:16.865" v="42"/>
        <pc:sldMkLst>
          <pc:docMk/>
          <pc:sldMk cId="2616868335" sldId="329"/>
        </pc:sldMkLst>
        <pc:spChg chg="add mod">
          <ac:chgData name="Wojciech Kustra" userId="afebd3d0-216b-4c4f-8992-1bf1fda6d5e8" providerId="ADAL" clId="{1D307E72-7901-4E61-A01B-3C4232ABCF63}" dt="2026-06-06T19:07:16.865" v="42"/>
          <ac:spMkLst>
            <pc:docMk/>
            <pc:sldMk cId="2616868335" sldId="329"/>
            <ac:spMk id="4" creationId="{C0438485-C30B-512F-1988-025CAB991EEB}"/>
          </ac:spMkLst>
        </pc:spChg>
        <pc:picChg chg="del">
          <ac:chgData name="Wojciech Kustra" userId="afebd3d0-216b-4c4f-8992-1bf1fda6d5e8" providerId="ADAL" clId="{1D307E72-7901-4E61-A01B-3C4232ABCF63}" dt="2026-06-06T19:06:21.790" v="26" actId="478"/>
          <ac:picMkLst>
            <pc:docMk/>
            <pc:sldMk cId="2616868335" sldId="329"/>
            <ac:picMk id="5" creationId="{BDB8BAF5-C581-6A31-E364-E0EED65F1024}"/>
          </ac:picMkLst>
        </pc:picChg>
      </pc:sldChg>
      <pc:sldChg chg="addSp delSp modSp mod">
        <pc:chgData name="Wojciech Kustra" userId="afebd3d0-216b-4c4f-8992-1bf1fda6d5e8" providerId="ADAL" clId="{1D307E72-7901-4E61-A01B-3C4232ABCF63}" dt="2026-06-06T19:07:15.225" v="41"/>
        <pc:sldMkLst>
          <pc:docMk/>
          <pc:sldMk cId="1729195358" sldId="330"/>
        </pc:sldMkLst>
        <pc:spChg chg="add mod">
          <ac:chgData name="Wojciech Kustra" userId="afebd3d0-216b-4c4f-8992-1bf1fda6d5e8" providerId="ADAL" clId="{1D307E72-7901-4E61-A01B-3C4232ABCF63}" dt="2026-06-06T19:07:15.225" v="41"/>
          <ac:spMkLst>
            <pc:docMk/>
            <pc:sldMk cId="1729195358" sldId="330"/>
            <ac:spMk id="2" creationId="{8889E7E3-26CF-DDE1-B1DB-66764F13819F}"/>
          </ac:spMkLst>
        </pc:spChg>
        <pc:picChg chg="del">
          <ac:chgData name="Wojciech Kustra" userId="afebd3d0-216b-4c4f-8992-1bf1fda6d5e8" providerId="ADAL" clId="{1D307E72-7901-4E61-A01B-3C4232ABCF63}" dt="2026-06-06T19:06:23.691" v="27" actId="478"/>
          <ac:picMkLst>
            <pc:docMk/>
            <pc:sldMk cId="1729195358" sldId="330"/>
            <ac:picMk id="5" creationId="{3F13DFBD-24FF-321C-A150-7AA31BFEBF63}"/>
          </ac:picMkLst>
        </pc:picChg>
      </pc:sldChg>
      <pc:sldChg chg="addSp delSp modSp mod">
        <pc:chgData name="Wojciech Kustra" userId="afebd3d0-216b-4c4f-8992-1bf1fda6d5e8" providerId="ADAL" clId="{1D307E72-7901-4E61-A01B-3C4232ABCF63}" dt="2026-06-06T19:09:12.818" v="170"/>
        <pc:sldMkLst>
          <pc:docMk/>
          <pc:sldMk cId="3978608242" sldId="331"/>
        </pc:sldMkLst>
        <pc:spChg chg="add mod">
          <ac:chgData name="Wojciech Kustra" userId="afebd3d0-216b-4c4f-8992-1bf1fda6d5e8" providerId="ADAL" clId="{1D307E72-7901-4E61-A01B-3C4232ABCF63}" dt="2026-06-06T19:07:18.506" v="43"/>
          <ac:spMkLst>
            <pc:docMk/>
            <pc:sldMk cId="3978608242" sldId="331"/>
            <ac:spMk id="2" creationId="{84D6E8F1-D339-41A8-5998-160E826FCB59}"/>
          </ac:spMkLst>
        </pc:spChg>
        <pc:spChg chg="add del mod ord">
          <ac:chgData name="Wojciech Kustra" userId="afebd3d0-216b-4c4f-8992-1bf1fda6d5e8" providerId="ADAL" clId="{1D307E72-7901-4E61-A01B-3C4232ABCF63}" dt="2026-06-06T19:09:03.238" v="155"/>
          <ac:spMkLst>
            <pc:docMk/>
            <pc:sldMk cId="3978608242" sldId="331"/>
            <ac:spMk id="7" creationId="{E065B2C5-2476-45FC-9777-E48B39E2DFFB}"/>
          </ac:spMkLst>
        </pc:spChg>
        <pc:spChg chg="add del mod">
          <ac:chgData name="Wojciech Kustra" userId="afebd3d0-216b-4c4f-8992-1bf1fda6d5e8" providerId="ADAL" clId="{1D307E72-7901-4E61-A01B-3C4232ABCF63}" dt="2026-06-06T19:09:03.239" v="156"/>
          <ac:spMkLst>
            <pc:docMk/>
            <pc:sldMk cId="3978608242" sldId="331"/>
            <ac:spMk id="8" creationId="{752B6F67-40E6-425C-A501-E304BCA83A07}"/>
          </ac:spMkLst>
        </pc:spChg>
        <pc:spChg chg="add del mod">
          <ac:chgData name="Wojciech Kustra" userId="afebd3d0-216b-4c4f-8992-1bf1fda6d5e8" providerId="ADAL" clId="{1D307E72-7901-4E61-A01B-3C4232ABCF63}" dt="2026-06-06T19:09:12.818" v="169"/>
          <ac:spMkLst>
            <pc:docMk/>
            <pc:sldMk cId="3978608242" sldId="331"/>
            <ac:spMk id="9" creationId="{BD8ABA72-8A90-4925-A143-64EB5789C120}"/>
          </ac:spMkLst>
        </pc:spChg>
        <pc:spChg chg="add del mod">
          <ac:chgData name="Wojciech Kustra" userId="afebd3d0-216b-4c4f-8992-1bf1fda6d5e8" providerId="ADAL" clId="{1D307E72-7901-4E61-A01B-3C4232ABCF63}" dt="2026-06-06T19:09:12.818" v="170"/>
          <ac:spMkLst>
            <pc:docMk/>
            <pc:sldMk cId="3978608242" sldId="331"/>
            <ac:spMk id="10" creationId="{126FBBA5-F3CA-4EC1-BF56-39D88853444B}"/>
          </ac:spMkLst>
        </pc:spChg>
        <pc:spChg chg="add mod">
          <ac:chgData name="Wojciech Kustra" userId="afebd3d0-216b-4c4f-8992-1bf1fda6d5e8" providerId="ADAL" clId="{1D307E72-7901-4E61-A01B-3C4232ABCF63}" dt="2026-06-06T19:08:39.334" v="69"/>
          <ac:spMkLst>
            <pc:docMk/>
            <pc:sldMk cId="3978608242" sldId="331"/>
            <ac:spMk id="11" creationId="{B1C8AA10-D57D-4979-AF7D-EB505D9BA848}"/>
          </ac:spMkLst>
        </pc:spChg>
        <pc:spChg chg="add mod">
          <ac:chgData name="Wojciech Kustra" userId="afebd3d0-216b-4c4f-8992-1bf1fda6d5e8" providerId="ADAL" clId="{1D307E72-7901-4E61-A01B-3C4232ABCF63}" dt="2026-06-06T19:08:39.338" v="77"/>
          <ac:spMkLst>
            <pc:docMk/>
            <pc:sldMk cId="3978608242" sldId="331"/>
            <ac:spMk id="12" creationId="{02EBF761-7806-44E7-8196-17A55BCC4152}"/>
          </ac:spMkLst>
        </pc:spChg>
        <pc:spChg chg="add mod">
          <ac:chgData name="Wojciech Kustra" userId="afebd3d0-216b-4c4f-8992-1bf1fda6d5e8" providerId="ADAL" clId="{1D307E72-7901-4E61-A01B-3C4232ABCF63}" dt="2026-06-06T19:08:39.339" v="80"/>
          <ac:spMkLst>
            <pc:docMk/>
            <pc:sldMk cId="3978608242" sldId="331"/>
            <ac:spMk id="13" creationId="{EC2CE3A6-0614-4ACA-9431-E8175F14C4E7}"/>
          </ac:spMkLst>
        </pc:spChg>
        <pc:spChg chg="add mod">
          <ac:chgData name="Wojciech Kustra" userId="afebd3d0-216b-4c4f-8992-1bf1fda6d5e8" providerId="ADAL" clId="{1D307E72-7901-4E61-A01B-3C4232ABCF63}" dt="2026-06-06T19:08:39.342" v="88"/>
          <ac:spMkLst>
            <pc:docMk/>
            <pc:sldMk cId="3978608242" sldId="331"/>
            <ac:spMk id="14" creationId="{CCE3F37F-F894-4239-8CEE-B5A3185A4796}"/>
          </ac:spMkLst>
        </pc:spChg>
        <pc:spChg chg="add mod">
          <ac:chgData name="Wojciech Kustra" userId="afebd3d0-216b-4c4f-8992-1bf1fda6d5e8" providerId="ADAL" clId="{1D307E72-7901-4E61-A01B-3C4232ABCF63}" dt="2026-06-06T19:08:39.343" v="91"/>
          <ac:spMkLst>
            <pc:docMk/>
            <pc:sldMk cId="3978608242" sldId="331"/>
            <ac:spMk id="15" creationId="{39CCC280-0FD8-4D56-9868-C55E1AA9BEC9}"/>
          </ac:spMkLst>
        </pc:spChg>
        <pc:spChg chg="add mod">
          <ac:chgData name="Wojciech Kustra" userId="afebd3d0-216b-4c4f-8992-1bf1fda6d5e8" providerId="ADAL" clId="{1D307E72-7901-4E61-A01B-3C4232ABCF63}" dt="2026-06-06T19:08:39.347" v="99"/>
          <ac:spMkLst>
            <pc:docMk/>
            <pc:sldMk cId="3978608242" sldId="331"/>
            <ac:spMk id="16" creationId="{29BEF284-19F9-420D-8B8B-9748DE1DBBA3}"/>
          </ac:spMkLst>
        </pc:spChg>
        <pc:spChg chg="add mod">
          <ac:chgData name="Wojciech Kustra" userId="afebd3d0-216b-4c4f-8992-1bf1fda6d5e8" providerId="ADAL" clId="{1D307E72-7901-4E61-A01B-3C4232ABCF63}" dt="2026-06-06T19:08:39.348" v="102"/>
          <ac:spMkLst>
            <pc:docMk/>
            <pc:sldMk cId="3978608242" sldId="331"/>
            <ac:spMk id="17" creationId="{3356D5AD-FD05-4B47-B712-EDDF9047DF6F}"/>
          </ac:spMkLst>
        </pc:spChg>
        <pc:spChg chg="add mod">
          <ac:chgData name="Wojciech Kustra" userId="afebd3d0-216b-4c4f-8992-1bf1fda6d5e8" providerId="ADAL" clId="{1D307E72-7901-4E61-A01B-3C4232ABCF63}" dt="2026-06-06T19:08:39.350" v="110"/>
          <ac:spMkLst>
            <pc:docMk/>
            <pc:sldMk cId="3978608242" sldId="331"/>
            <ac:spMk id="18" creationId="{4639ABFC-DE4F-4DC7-B66C-634DC76F5009}"/>
          </ac:spMkLst>
        </pc:spChg>
        <pc:spChg chg="add mod">
          <ac:chgData name="Wojciech Kustra" userId="afebd3d0-216b-4c4f-8992-1bf1fda6d5e8" providerId="ADAL" clId="{1D307E72-7901-4E61-A01B-3C4232ABCF63}" dt="2026-06-06T19:08:39.351" v="113"/>
          <ac:spMkLst>
            <pc:docMk/>
            <pc:sldMk cId="3978608242" sldId="331"/>
            <ac:spMk id="19" creationId="{FBA615F3-6BE6-4FF4-87AD-2B181A809CA2}"/>
          </ac:spMkLst>
        </pc:spChg>
        <pc:spChg chg="add mod">
          <ac:chgData name="Wojciech Kustra" userId="afebd3d0-216b-4c4f-8992-1bf1fda6d5e8" providerId="ADAL" clId="{1D307E72-7901-4E61-A01B-3C4232ABCF63}" dt="2026-06-06T19:08:39.354" v="121"/>
          <ac:spMkLst>
            <pc:docMk/>
            <pc:sldMk cId="3978608242" sldId="331"/>
            <ac:spMk id="20" creationId="{BD8EDC6D-3E58-42BF-8471-02C2BE5B3369}"/>
          </ac:spMkLst>
        </pc:spChg>
        <pc:spChg chg="add mod">
          <ac:chgData name="Wojciech Kustra" userId="afebd3d0-216b-4c4f-8992-1bf1fda6d5e8" providerId="ADAL" clId="{1D307E72-7901-4E61-A01B-3C4232ABCF63}" dt="2026-06-06T19:08:39.355" v="124"/>
          <ac:spMkLst>
            <pc:docMk/>
            <pc:sldMk cId="3978608242" sldId="331"/>
            <ac:spMk id="21" creationId="{962911F6-74C9-41C7-BE1B-49D0D5053C4D}"/>
          </ac:spMkLst>
        </pc:spChg>
        <pc:spChg chg="add mod">
          <ac:chgData name="Wojciech Kustra" userId="afebd3d0-216b-4c4f-8992-1bf1fda6d5e8" providerId="ADAL" clId="{1D307E72-7901-4E61-A01B-3C4232ABCF63}" dt="2026-06-06T19:08:39.357" v="132"/>
          <ac:spMkLst>
            <pc:docMk/>
            <pc:sldMk cId="3978608242" sldId="331"/>
            <ac:spMk id="22" creationId="{6E3441DF-CB19-4171-9547-6DAF135D5628}"/>
          </ac:spMkLst>
        </pc:spChg>
        <pc:spChg chg="add mod">
          <ac:chgData name="Wojciech Kustra" userId="afebd3d0-216b-4c4f-8992-1bf1fda6d5e8" providerId="ADAL" clId="{1D307E72-7901-4E61-A01B-3C4232ABCF63}" dt="2026-06-06T19:08:39.358" v="135"/>
          <ac:spMkLst>
            <pc:docMk/>
            <pc:sldMk cId="3978608242" sldId="331"/>
            <ac:spMk id="23" creationId="{DAE2F075-7B62-4CB7-824A-1D8F006574BD}"/>
          </ac:spMkLst>
        </pc:spChg>
        <pc:spChg chg="add mod">
          <ac:chgData name="Wojciech Kustra" userId="afebd3d0-216b-4c4f-8992-1bf1fda6d5e8" providerId="ADAL" clId="{1D307E72-7901-4E61-A01B-3C4232ABCF63}" dt="2026-06-06T19:08:39.361" v="143"/>
          <ac:spMkLst>
            <pc:docMk/>
            <pc:sldMk cId="3978608242" sldId="331"/>
            <ac:spMk id="24" creationId="{DF607FED-C6DE-4CC3-BC83-F75C84272374}"/>
          </ac:spMkLst>
        </pc:spChg>
        <pc:spChg chg="add mod">
          <ac:chgData name="Wojciech Kustra" userId="afebd3d0-216b-4c4f-8992-1bf1fda6d5e8" providerId="ADAL" clId="{1D307E72-7901-4E61-A01B-3C4232ABCF63}" dt="2026-06-06T19:08:39.362" v="146"/>
          <ac:spMkLst>
            <pc:docMk/>
            <pc:sldMk cId="3978608242" sldId="331"/>
            <ac:spMk id="25" creationId="{EFC43781-7C1D-4097-8B72-D6AB200B848B}"/>
          </ac:spMkLst>
        </pc:spChg>
        <pc:spChg chg="add mod">
          <ac:chgData name="Wojciech Kustra" userId="afebd3d0-216b-4c4f-8992-1bf1fda6d5e8" providerId="ADAL" clId="{1D307E72-7901-4E61-A01B-3C4232ABCF63}" dt="2026-06-06T19:08:39.365" v="154"/>
          <ac:spMkLst>
            <pc:docMk/>
            <pc:sldMk cId="3978608242" sldId="331"/>
            <ac:spMk id="26" creationId="{C297F047-132C-44FD-9A55-6362FA9B8F60}"/>
          </ac:spMkLst>
        </pc:spChg>
        <pc:spChg chg="add mod">
          <ac:chgData name="Wojciech Kustra" userId="afebd3d0-216b-4c4f-8992-1bf1fda6d5e8" providerId="ADAL" clId="{1D307E72-7901-4E61-A01B-3C4232ABCF63}" dt="2026-06-06T19:09:03.240" v="160"/>
          <ac:spMkLst>
            <pc:docMk/>
            <pc:sldMk cId="3978608242" sldId="331"/>
            <ac:spMk id="27" creationId="{472041DB-6859-499F-9C61-2C1B1AE6B9DD}"/>
          </ac:spMkLst>
        </pc:spChg>
        <pc:spChg chg="add mod">
          <ac:chgData name="Wojciech Kustra" userId="afebd3d0-216b-4c4f-8992-1bf1fda6d5e8" providerId="ADAL" clId="{1D307E72-7901-4E61-A01B-3C4232ABCF63}" dt="2026-06-06T19:09:03.246" v="168"/>
          <ac:spMkLst>
            <pc:docMk/>
            <pc:sldMk cId="3978608242" sldId="331"/>
            <ac:spMk id="28" creationId="{AABE66F4-CF2B-4D01-96FB-89A0FB573C71}"/>
          </ac:spMkLst>
        </pc:spChg>
        <pc:picChg chg="del">
          <ac:chgData name="Wojciech Kustra" userId="afebd3d0-216b-4c4f-8992-1bf1fda6d5e8" providerId="ADAL" clId="{1D307E72-7901-4E61-A01B-3C4232ABCF63}" dt="2026-06-06T19:06:19.965" v="25" actId="478"/>
          <ac:picMkLst>
            <pc:docMk/>
            <pc:sldMk cId="3978608242" sldId="331"/>
            <ac:picMk id="3" creationId="{417B3313-C994-E7BB-1DDC-A90E969FD1C0}"/>
          </ac:picMkLst>
        </pc:picChg>
      </pc:sldChg>
      <pc:sldChg chg="addSp delSp modSp mod">
        <pc:chgData name="Wojciech Kustra" userId="afebd3d0-216b-4c4f-8992-1bf1fda6d5e8" providerId="ADAL" clId="{1D307E72-7901-4E61-A01B-3C4232ABCF63}" dt="2026-06-06T19:07:13.998" v="40"/>
        <pc:sldMkLst>
          <pc:docMk/>
          <pc:sldMk cId="1386623898" sldId="332"/>
        </pc:sldMkLst>
        <pc:spChg chg="add mod">
          <ac:chgData name="Wojciech Kustra" userId="afebd3d0-216b-4c4f-8992-1bf1fda6d5e8" providerId="ADAL" clId="{1D307E72-7901-4E61-A01B-3C4232ABCF63}" dt="2026-06-06T19:07:13.998" v="40"/>
          <ac:spMkLst>
            <pc:docMk/>
            <pc:sldMk cId="1386623898" sldId="332"/>
            <ac:spMk id="5" creationId="{CE8DB95B-013C-61BC-8889-AAC27540C9D5}"/>
          </ac:spMkLst>
        </pc:spChg>
        <pc:picChg chg="del">
          <ac:chgData name="Wojciech Kustra" userId="afebd3d0-216b-4c4f-8992-1bf1fda6d5e8" providerId="ADAL" clId="{1D307E72-7901-4E61-A01B-3C4232ABCF63}" dt="2026-06-06T19:06:29.360" v="28" actId="478"/>
          <ac:picMkLst>
            <pc:docMk/>
            <pc:sldMk cId="1386623898" sldId="332"/>
            <ac:picMk id="6" creationId="{1313F29E-0D99-11DB-ED84-8765E715FD67}"/>
          </ac:picMkLst>
        </pc:picChg>
      </pc:sldChg>
      <pc:sldChg chg="addSp delSp modSp mod">
        <pc:chgData name="Wojciech Kustra" userId="afebd3d0-216b-4c4f-8992-1bf1fda6d5e8" providerId="ADAL" clId="{1D307E72-7901-4E61-A01B-3C4232ABCF63}" dt="2026-06-06T19:07:12.252" v="39"/>
        <pc:sldMkLst>
          <pc:docMk/>
          <pc:sldMk cId="911379796" sldId="333"/>
        </pc:sldMkLst>
        <pc:spChg chg="add mod">
          <ac:chgData name="Wojciech Kustra" userId="afebd3d0-216b-4c4f-8992-1bf1fda6d5e8" providerId="ADAL" clId="{1D307E72-7901-4E61-A01B-3C4232ABCF63}" dt="2026-06-06T19:07:12.252" v="39"/>
          <ac:spMkLst>
            <pc:docMk/>
            <pc:sldMk cId="911379796" sldId="333"/>
            <ac:spMk id="5" creationId="{07211C95-1125-65C4-4B9F-6DC2D3D4FB7E}"/>
          </ac:spMkLst>
        </pc:spChg>
        <pc:picChg chg="del">
          <ac:chgData name="Wojciech Kustra" userId="afebd3d0-216b-4c4f-8992-1bf1fda6d5e8" providerId="ADAL" clId="{1D307E72-7901-4E61-A01B-3C4232ABCF63}" dt="2026-06-06T19:06:34.653" v="29" actId="478"/>
          <ac:picMkLst>
            <pc:docMk/>
            <pc:sldMk cId="911379796" sldId="333"/>
            <ac:picMk id="6" creationId="{2E783796-A3A3-78C5-9DDF-3056FD5964C9}"/>
          </ac:picMkLst>
        </pc:picChg>
      </pc:sldChg>
      <pc:sldChg chg="addSp delSp modSp mod">
        <pc:chgData name="Wojciech Kustra" userId="afebd3d0-216b-4c4f-8992-1bf1fda6d5e8" providerId="ADAL" clId="{1D307E72-7901-4E61-A01B-3C4232ABCF63}" dt="2026-06-06T19:07:09.166" v="38"/>
        <pc:sldMkLst>
          <pc:docMk/>
          <pc:sldMk cId="2435843708" sldId="334"/>
        </pc:sldMkLst>
        <pc:spChg chg="mod">
          <ac:chgData name="Wojciech Kustra" userId="afebd3d0-216b-4c4f-8992-1bf1fda6d5e8" providerId="ADAL" clId="{1D307E72-7901-4E61-A01B-3C4232ABCF63}" dt="2026-06-06T19:06:57.043" v="35" actId="255"/>
          <ac:spMkLst>
            <pc:docMk/>
            <pc:sldMk cId="2435843708" sldId="334"/>
            <ac:spMk id="2" creationId="{00000000-0000-0000-0000-000000000000}"/>
          </ac:spMkLst>
        </pc:spChg>
        <pc:spChg chg="add mod">
          <ac:chgData name="Wojciech Kustra" userId="afebd3d0-216b-4c4f-8992-1bf1fda6d5e8" providerId="ADAL" clId="{1D307E72-7901-4E61-A01B-3C4232ABCF63}" dt="2026-06-06T19:07:09.166" v="38"/>
          <ac:spMkLst>
            <pc:docMk/>
            <pc:sldMk cId="2435843708" sldId="334"/>
            <ac:spMk id="5" creationId="{8B8A6910-F6FA-1BD6-AFEA-23421967DA2A}"/>
          </ac:spMkLst>
        </pc:spChg>
        <pc:picChg chg="del">
          <ac:chgData name="Wojciech Kustra" userId="afebd3d0-216b-4c4f-8992-1bf1fda6d5e8" providerId="ADAL" clId="{1D307E72-7901-4E61-A01B-3C4232ABCF63}" dt="2026-06-06T19:06:38.225" v="30" actId="478"/>
          <ac:picMkLst>
            <pc:docMk/>
            <pc:sldMk cId="2435843708" sldId="334"/>
            <ac:picMk id="6" creationId="{D3195A95-F502-2D32-A72F-3694FC828EA2}"/>
          </ac:picMkLst>
        </pc:picChg>
      </pc:sldChg>
      <pc:sldChg chg="addSp delSp modSp mod">
        <pc:chgData name="Wojciech Kustra" userId="afebd3d0-216b-4c4f-8992-1bf1fda6d5e8" providerId="ADAL" clId="{1D307E72-7901-4E61-A01B-3C4232ABCF63}" dt="2026-06-06T19:07:05.308" v="36"/>
        <pc:sldMkLst>
          <pc:docMk/>
          <pc:sldMk cId="4047146618" sldId="335"/>
        </pc:sldMkLst>
        <pc:spChg chg="add mod">
          <ac:chgData name="Wojciech Kustra" userId="afebd3d0-216b-4c4f-8992-1bf1fda6d5e8" providerId="ADAL" clId="{1D307E72-7901-4E61-A01B-3C4232ABCF63}" dt="2026-06-06T19:07:05.308" v="36"/>
          <ac:spMkLst>
            <pc:docMk/>
            <pc:sldMk cId="4047146618" sldId="335"/>
            <ac:spMk id="2" creationId="{4AF0FEAB-C475-7D46-0533-AC1832BFABF9}"/>
          </ac:spMkLst>
        </pc:spChg>
        <pc:spChg chg="mod">
          <ac:chgData name="Wojciech Kustra" userId="afebd3d0-216b-4c4f-8992-1bf1fda6d5e8" providerId="ADAL" clId="{1D307E72-7901-4E61-A01B-3C4232ABCF63}" dt="2026-06-06T19:06:51.501" v="34" actId="255"/>
          <ac:spMkLst>
            <pc:docMk/>
            <pc:sldMk cId="4047146618" sldId="335"/>
            <ac:spMk id="4" creationId="{00000000-0000-0000-0000-000000000000}"/>
          </ac:spMkLst>
        </pc:spChg>
        <pc:picChg chg="del">
          <ac:chgData name="Wojciech Kustra" userId="afebd3d0-216b-4c4f-8992-1bf1fda6d5e8" providerId="ADAL" clId="{1D307E72-7901-4E61-A01B-3C4232ABCF63}" dt="2026-06-06T19:06:40.553" v="31" actId="478"/>
          <ac:picMkLst>
            <pc:docMk/>
            <pc:sldMk cId="4047146618" sldId="335"/>
            <ac:picMk id="6" creationId="{A84A1B46-22CB-243E-E4E7-751B554687CD}"/>
          </ac:picMkLst>
        </pc:picChg>
      </pc:sldChg>
      <pc:sldChg chg="addSp modSp">
        <pc:chgData name="Wojciech Kustra" userId="afebd3d0-216b-4c4f-8992-1bf1fda6d5e8" providerId="ADAL" clId="{1D307E72-7901-4E61-A01B-3C4232ABCF63}" dt="2026-06-06T19:07:24.199" v="46"/>
        <pc:sldMkLst>
          <pc:docMk/>
          <pc:sldMk cId="2951084414" sldId="336"/>
        </pc:sldMkLst>
        <pc:spChg chg="add mod">
          <ac:chgData name="Wojciech Kustra" userId="afebd3d0-216b-4c4f-8992-1bf1fda6d5e8" providerId="ADAL" clId="{1D307E72-7901-4E61-A01B-3C4232ABCF63}" dt="2026-06-06T19:07:24.199" v="46"/>
          <ac:spMkLst>
            <pc:docMk/>
            <pc:sldMk cId="2951084414" sldId="336"/>
            <ac:spMk id="5" creationId="{69993BEA-4628-55A8-8D12-7A62CAC3D0D5}"/>
          </ac:spMkLst>
        </pc:spChg>
      </pc:sldChg>
    </pc:docChg>
  </pc:docChgLst>
  <pc:docChgLst>
    <pc:chgData name="juswinkl@pg.edu.pl" userId="S::juswinkl_pg.edu.pl#ext#@fril.onmicrosoft.com::455ad5cd-e5a2-49e7-93b8-6e6dfab2f2a5" providerId="AD" clId="Web-{BB3E250B-7342-CBD5-F8E7-AB38B9E762B9}"/>
    <pc:docChg chg="addSld delSld modSld">
      <pc:chgData name="juswinkl@pg.edu.pl" userId="S::juswinkl_pg.edu.pl#ext#@fril.onmicrosoft.com::455ad5cd-e5a2-49e7-93b8-6e6dfab2f2a5" providerId="AD" clId="Web-{BB3E250B-7342-CBD5-F8E7-AB38B9E762B9}" dt="2026-05-08T09:06:48.983" v="39" actId="14100"/>
      <pc:docMkLst>
        <pc:docMk/>
      </pc:docMkLst>
      <pc:sldChg chg="addSp modSp">
        <pc:chgData name="juswinkl@pg.edu.pl" userId="S::juswinkl_pg.edu.pl#ext#@fril.onmicrosoft.com::455ad5cd-e5a2-49e7-93b8-6e6dfab2f2a5" providerId="AD" clId="Web-{BB3E250B-7342-CBD5-F8E7-AB38B9E762B9}" dt="2026-05-08T09:04:08.964" v="4" actId="1076"/>
        <pc:sldMkLst>
          <pc:docMk/>
          <pc:sldMk cId="1950644353" sldId="257"/>
        </pc:sldMkLst>
        <pc:picChg chg="add mod">
          <ac:chgData name="juswinkl@pg.edu.pl" userId="S::juswinkl_pg.edu.pl#ext#@fril.onmicrosoft.com::455ad5cd-e5a2-49e7-93b8-6e6dfab2f2a5" providerId="AD" clId="Web-{BB3E250B-7342-CBD5-F8E7-AB38B9E762B9}" dt="2026-05-08T09:04:08.964" v="4" actId="1076"/>
          <ac:picMkLst>
            <pc:docMk/>
            <pc:sldMk cId="1950644353" sldId="257"/>
            <ac:picMk id="7" creationId="{A5324DBE-69BD-42E2-04BC-8551B958BBCD}"/>
          </ac:picMkLst>
        </pc:picChg>
      </pc:sldChg>
      <pc:sldChg chg="addSp modSp">
        <pc:chgData name="juswinkl@pg.edu.pl" userId="S::juswinkl_pg.edu.pl#ext#@fril.onmicrosoft.com::455ad5cd-e5a2-49e7-93b8-6e6dfab2f2a5" providerId="AD" clId="Web-{BB3E250B-7342-CBD5-F8E7-AB38B9E762B9}" dt="2026-05-08T09:03:53.433" v="2" actId="1076"/>
        <pc:sldMkLst>
          <pc:docMk/>
          <pc:sldMk cId="2579656660" sldId="323"/>
        </pc:sldMkLst>
        <pc:picChg chg="add mod">
          <ac:chgData name="juswinkl@pg.edu.pl" userId="S::juswinkl_pg.edu.pl#ext#@fril.onmicrosoft.com::455ad5cd-e5a2-49e7-93b8-6e6dfab2f2a5" providerId="AD" clId="Web-{BB3E250B-7342-CBD5-F8E7-AB38B9E762B9}" dt="2026-05-08T09:03:53.433" v="2" actId="1076"/>
          <ac:picMkLst>
            <pc:docMk/>
            <pc:sldMk cId="2579656660" sldId="323"/>
            <ac:picMk id="4" creationId="{ED18EB2B-F5B8-4587-EC33-6F36DD458D1D}"/>
          </ac:picMkLst>
        </pc:picChg>
      </pc:sldChg>
      <pc:sldChg chg="addSp modSp">
        <pc:chgData name="juswinkl@pg.edu.pl" userId="S::juswinkl_pg.edu.pl#ext#@fril.onmicrosoft.com::455ad5cd-e5a2-49e7-93b8-6e6dfab2f2a5" providerId="AD" clId="Web-{BB3E250B-7342-CBD5-F8E7-AB38B9E762B9}" dt="2026-05-08T09:04:15.215" v="6" actId="1076"/>
        <pc:sldMkLst>
          <pc:docMk/>
          <pc:sldMk cId="3137705937" sldId="327"/>
        </pc:sldMkLst>
      </pc:sldChg>
      <pc:sldChg chg="addSp modSp">
        <pc:chgData name="juswinkl@pg.edu.pl" userId="S::juswinkl_pg.edu.pl#ext#@fril.onmicrosoft.com::455ad5cd-e5a2-49e7-93b8-6e6dfab2f2a5" providerId="AD" clId="Web-{BB3E250B-7342-CBD5-F8E7-AB38B9E762B9}" dt="2026-05-08T09:04:21.902" v="8" actId="1076"/>
        <pc:sldMkLst>
          <pc:docMk/>
          <pc:sldMk cId="1549414993" sldId="328"/>
        </pc:sldMkLst>
        <pc:picChg chg="add mod">
          <ac:chgData name="juswinkl@pg.edu.pl" userId="S::juswinkl_pg.edu.pl#ext#@fril.onmicrosoft.com::455ad5cd-e5a2-49e7-93b8-6e6dfab2f2a5" providerId="AD" clId="Web-{BB3E250B-7342-CBD5-F8E7-AB38B9E762B9}" dt="2026-05-08T09:04:21.902" v="8" actId="1076"/>
          <ac:picMkLst>
            <pc:docMk/>
            <pc:sldMk cId="1549414993" sldId="328"/>
            <ac:picMk id="5" creationId="{9C3A69ED-6ACE-396D-5947-CE531C721B62}"/>
          </ac:picMkLst>
        </pc:picChg>
      </pc:sldChg>
      <pc:sldChg chg="addSp modSp">
        <pc:chgData name="juswinkl@pg.edu.pl" userId="S::juswinkl_pg.edu.pl#ext#@fril.onmicrosoft.com::455ad5cd-e5a2-49e7-93b8-6e6dfab2f2a5" providerId="AD" clId="Web-{BB3E250B-7342-CBD5-F8E7-AB38B9E762B9}" dt="2026-05-08T09:04:33.887" v="12" actId="1076"/>
        <pc:sldMkLst>
          <pc:docMk/>
          <pc:sldMk cId="2616868335" sldId="329"/>
        </pc:sldMkLst>
        <pc:picChg chg="add mod">
          <ac:chgData name="juswinkl@pg.edu.pl" userId="S::juswinkl_pg.edu.pl#ext#@fril.onmicrosoft.com::455ad5cd-e5a2-49e7-93b8-6e6dfab2f2a5" providerId="AD" clId="Web-{BB3E250B-7342-CBD5-F8E7-AB38B9E762B9}" dt="2026-05-08T09:04:33.887" v="12" actId="1076"/>
          <ac:picMkLst>
            <pc:docMk/>
            <pc:sldMk cId="2616868335" sldId="329"/>
            <ac:picMk id="5" creationId="{BDB8BAF5-C581-6A31-E364-E0EED65F1024}"/>
          </ac:picMkLst>
        </pc:picChg>
      </pc:sldChg>
      <pc:sldChg chg="addSp modSp">
        <pc:chgData name="juswinkl@pg.edu.pl" userId="S::juswinkl_pg.edu.pl#ext#@fril.onmicrosoft.com::455ad5cd-e5a2-49e7-93b8-6e6dfab2f2a5" providerId="AD" clId="Web-{BB3E250B-7342-CBD5-F8E7-AB38B9E762B9}" dt="2026-05-08T09:04:39.918" v="14" actId="1076"/>
        <pc:sldMkLst>
          <pc:docMk/>
          <pc:sldMk cId="1729195358" sldId="330"/>
        </pc:sldMkLst>
        <pc:picChg chg="add mod">
          <ac:chgData name="juswinkl@pg.edu.pl" userId="S::juswinkl_pg.edu.pl#ext#@fril.onmicrosoft.com::455ad5cd-e5a2-49e7-93b8-6e6dfab2f2a5" providerId="AD" clId="Web-{BB3E250B-7342-CBD5-F8E7-AB38B9E762B9}" dt="2026-05-08T09:04:39.918" v="14" actId="1076"/>
          <ac:picMkLst>
            <pc:docMk/>
            <pc:sldMk cId="1729195358" sldId="330"/>
            <ac:picMk id="5" creationId="{3F13DFBD-24FF-321C-A150-7AA31BFEBF63}"/>
          </ac:picMkLst>
        </pc:picChg>
      </pc:sldChg>
      <pc:sldChg chg="addSp modSp">
        <pc:chgData name="juswinkl@pg.edu.pl" userId="S::juswinkl_pg.edu.pl#ext#@fril.onmicrosoft.com::455ad5cd-e5a2-49e7-93b8-6e6dfab2f2a5" providerId="AD" clId="Web-{BB3E250B-7342-CBD5-F8E7-AB38B9E762B9}" dt="2026-05-08T09:04:28.184" v="10" actId="1076"/>
        <pc:sldMkLst>
          <pc:docMk/>
          <pc:sldMk cId="3978608242" sldId="331"/>
        </pc:sldMkLst>
        <pc:picChg chg="add mod">
          <ac:chgData name="juswinkl@pg.edu.pl" userId="S::juswinkl_pg.edu.pl#ext#@fril.onmicrosoft.com::455ad5cd-e5a2-49e7-93b8-6e6dfab2f2a5" providerId="AD" clId="Web-{BB3E250B-7342-CBD5-F8E7-AB38B9E762B9}" dt="2026-05-08T09:04:28.184" v="10" actId="1076"/>
          <ac:picMkLst>
            <pc:docMk/>
            <pc:sldMk cId="3978608242" sldId="331"/>
            <ac:picMk id="3" creationId="{417B3313-C994-E7BB-1DDC-A90E969FD1C0}"/>
          </ac:picMkLst>
        </pc:picChg>
      </pc:sldChg>
      <pc:sldChg chg="addSp modSp">
        <pc:chgData name="juswinkl@pg.edu.pl" userId="S::juswinkl_pg.edu.pl#ext#@fril.onmicrosoft.com::455ad5cd-e5a2-49e7-93b8-6e6dfab2f2a5" providerId="AD" clId="Web-{BB3E250B-7342-CBD5-F8E7-AB38B9E762B9}" dt="2026-05-08T09:05:10.044" v="21" actId="1076"/>
        <pc:sldMkLst>
          <pc:docMk/>
          <pc:sldMk cId="1386623898" sldId="332"/>
        </pc:sldMkLst>
        <pc:spChg chg="mod">
          <ac:chgData name="juswinkl@pg.edu.pl" userId="S::juswinkl_pg.edu.pl#ext#@fril.onmicrosoft.com::455ad5cd-e5a2-49e7-93b8-6e6dfab2f2a5" providerId="AD" clId="Web-{BB3E250B-7342-CBD5-F8E7-AB38B9E762B9}" dt="2026-05-08T09:05:10.044" v="21" actId="1076"/>
          <ac:spMkLst>
            <pc:docMk/>
            <pc:sldMk cId="1386623898" sldId="332"/>
            <ac:spMk id="4" creationId="{00000000-0000-0000-0000-000000000000}"/>
          </ac:spMkLst>
        </pc:spChg>
        <pc:picChg chg="add mod">
          <ac:chgData name="juswinkl@pg.edu.pl" userId="S::juswinkl_pg.edu.pl#ext#@fril.onmicrosoft.com::455ad5cd-e5a2-49e7-93b8-6e6dfab2f2a5" providerId="AD" clId="Web-{BB3E250B-7342-CBD5-F8E7-AB38B9E762B9}" dt="2026-05-08T09:05:05.184" v="20" actId="14100"/>
          <ac:picMkLst>
            <pc:docMk/>
            <pc:sldMk cId="1386623898" sldId="332"/>
            <ac:picMk id="6" creationId="{1313F29E-0D99-11DB-ED84-8765E715FD67}"/>
          </ac:picMkLst>
        </pc:picChg>
      </pc:sldChg>
      <pc:sldChg chg="addSp modSp">
        <pc:chgData name="juswinkl@pg.edu.pl" userId="S::juswinkl_pg.edu.pl#ext#@fril.onmicrosoft.com::455ad5cd-e5a2-49e7-93b8-6e6dfab2f2a5" providerId="AD" clId="Web-{BB3E250B-7342-CBD5-F8E7-AB38B9E762B9}" dt="2026-05-08T09:05:25.481" v="24" actId="1076"/>
        <pc:sldMkLst>
          <pc:docMk/>
          <pc:sldMk cId="911379796" sldId="333"/>
        </pc:sldMkLst>
        <pc:spChg chg="mod">
          <ac:chgData name="juswinkl@pg.edu.pl" userId="S::juswinkl_pg.edu.pl#ext#@fril.onmicrosoft.com::455ad5cd-e5a2-49e7-93b8-6e6dfab2f2a5" providerId="AD" clId="Web-{BB3E250B-7342-CBD5-F8E7-AB38B9E762B9}" dt="2026-05-08T09:05:21.591" v="23" actId="1076"/>
          <ac:spMkLst>
            <pc:docMk/>
            <pc:sldMk cId="911379796" sldId="333"/>
            <ac:spMk id="4" creationId="{00000000-0000-0000-0000-000000000000}"/>
          </ac:spMkLst>
        </pc:spChg>
        <pc:picChg chg="add mod">
          <ac:chgData name="juswinkl@pg.edu.pl" userId="S::juswinkl_pg.edu.pl#ext#@fril.onmicrosoft.com::455ad5cd-e5a2-49e7-93b8-6e6dfab2f2a5" providerId="AD" clId="Web-{BB3E250B-7342-CBD5-F8E7-AB38B9E762B9}" dt="2026-05-08T09:05:25.481" v="24" actId="1076"/>
          <ac:picMkLst>
            <pc:docMk/>
            <pc:sldMk cId="911379796" sldId="333"/>
            <ac:picMk id="6" creationId="{2E783796-A3A3-78C5-9DDF-3056FD5964C9}"/>
          </ac:picMkLst>
        </pc:picChg>
      </pc:sldChg>
      <pc:sldChg chg="addSp modSp">
        <pc:chgData name="juswinkl@pg.edu.pl" userId="S::juswinkl_pg.edu.pl#ext#@fril.onmicrosoft.com::455ad5cd-e5a2-49e7-93b8-6e6dfab2f2a5" providerId="AD" clId="Web-{BB3E250B-7342-CBD5-F8E7-AB38B9E762B9}" dt="2026-05-08T09:05:38.919" v="27" actId="1076"/>
        <pc:sldMkLst>
          <pc:docMk/>
          <pc:sldMk cId="2435843708" sldId="334"/>
        </pc:sldMkLst>
        <pc:spChg chg="mod">
          <ac:chgData name="juswinkl@pg.edu.pl" userId="S::juswinkl_pg.edu.pl#ext#@fril.onmicrosoft.com::455ad5cd-e5a2-49e7-93b8-6e6dfab2f2a5" providerId="AD" clId="Web-{BB3E250B-7342-CBD5-F8E7-AB38B9E762B9}" dt="2026-05-08T09:05:33.653" v="25" actId="1076"/>
          <ac:spMkLst>
            <pc:docMk/>
            <pc:sldMk cId="2435843708" sldId="334"/>
            <ac:spMk id="4" creationId="{00000000-0000-0000-0000-000000000000}"/>
          </ac:spMkLst>
        </pc:spChg>
        <pc:picChg chg="add mod">
          <ac:chgData name="juswinkl@pg.edu.pl" userId="S::juswinkl_pg.edu.pl#ext#@fril.onmicrosoft.com::455ad5cd-e5a2-49e7-93b8-6e6dfab2f2a5" providerId="AD" clId="Web-{BB3E250B-7342-CBD5-F8E7-AB38B9E762B9}" dt="2026-05-08T09:05:38.919" v="27" actId="1076"/>
          <ac:picMkLst>
            <pc:docMk/>
            <pc:sldMk cId="2435843708" sldId="334"/>
            <ac:picMk id="6" creationId="{D3195A95-F502-2D32-A72F-3694FC828EA2}"/>
          </ac:picMkLst>
        </pc:picChg>
      </pc:sldChg>
      <pc:sldChg chg="addSp modSp">
        <pc:chgData name="juswinkl@pg.edu.pl" userId="S::juswinkl_pg.edu.pl#ext#@fril.onmicrosoft.com::455ad5cd-e5a2-49e7-93b8-6e6dfab2f2a5" providerId="AD" clId="Web-{BB3E250B-7342-CBD5-F8E7-AB38B9E762B9}" dt="2026-05-08T09:05:50.966" v="30" actId="1076"/>
        <pc:sldMkLst>
          <pc:docMk/>
          <pc:sldMk cId="4047146618" sldId="335"/>
        </pc:sldMkLst>
        <pc:spChg chg="mod">
          <ac:chgData name="juswinkl@pg.edu.pl" userId="S::juswinkl_pg.edu.pl#ext#@fril.onmicrosoft.com::455ad5cd-e5a2-49e7-93b8-6e6dfab2f2a5" providerId="AD" clId="Web-{BB3E250B-7342-CBD5-F8E7-AB38B9E762B9}" dt="2026-05-08T09:05:43.544" v="28" actId="1076"/>
          <ac:spMkLst>
            <pc:docMk/>
            <pc:sldMk cId="4047146618" sldId="335"/>
            <ac:spMk id="5" creationId="{00000000-0000-0000-0000-000000000000}"/>
          </ac:spMkLst>
        </pc:spChg>
        <pc:picChg chg="add mod">
          <ac:chgData name="juswinkl@pg.edu.pl" userId="S::juswinkl_pg.edu.pl#ext#@fril.onmicrosoft.com::455ad5cd-e5a2-49e7-93b8-6e6dfab2f2a5" providerId="AD" clId="Web-{BB3E250B-7342-CBD5-F8E7-AB38B9E762B9}" dt="2026-05-08T09:05:50.966" v="30" actId="1076"/>
          <ac:picMkLst>
            <pc:docMk/>
            <pc:sldMk cId="4047146618" sldId="335"/>
            <ac:picMk id="6" creationId="{A84A1B46-22CB-243E-E4E7-751B554687CD}"/>
          </ac:picMkLst>
        </pc:picChg>
      </pc:sldChg>
      <pc:sldChg chg="addSp modSp new">
        <pc:chgData name="juswinkl@pg.edu.pl" userId="S::juswinkl_pg.edu.pl#ext#@fril.onmicrosoft.com::455ad5cd-e5a2-49e7-93b8-6e6dfab2f2a5" providerId="AD" clId="Web-{BB3E250B-7342-CBD5-F8E7-AB38B9E762B9}" dt="2026-05-08T09:06:48.983" v="39" actId="14100"/>
        <pc:sldMkLst>
          <pc:docMk/>
          <pc:sldMk cId="2951084414" sldId="336"/>
        </pc:sldMkLst>
        <pc:spChg chg="mod">
          <ac:chgData name="juswinkl@pg.edu.pl" userId="S::juswinkl_pg.edu.pl#ext#@fril.onmicrosoft.com::455ad5cd-e5a2-49e7-93b8-6e6dfab2f2a5" providerId="AD" clId="Web-{BB3E250B-7342-CBD5-F8E7-AB38B9E762B9}" dt="2026-05-08T09:06:29.998" v="36" actId="20577"/>
          <ac:spMkLst>
            <pc:docMk/>
            <pc:sldMk cId="2951084414" sldId="336"/>
            <ac:spMk id="2" creationId="{D65822BE-B570-C7B7-E980-64B85399F391}"/>
          </ac:spMkLst>
        </pc:spChg>
        <pc:picChg chg="add mod">
          <ac:chgData name="juswinkl@pg.edu.pl" userId="S::juswinkl_pg.edu.pl#ext#@fril.onmicrosoft.com::455ad5cd-e5a2-49e7-93b8-6e6dfab2f2a5" providerId="AD" clId="Web-{BB3E250B-7342-CBD5-F8E7-AB38B9E762B9}" dt="2026-05-08T09:06:48.983" v="39" actId="14100"/>
          <ac:picMkLst>
            <pc:docMk/>
            <pc:sldMk cId="2951084414" sldId="336"/>
            <ac:picMk id="4" creationId="{CD0A00F8-99B9-D35B-E5AD-CE5C2B5A5C3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6.06.2026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a:t>
            </a:fld>
            <a:endParaRPr lang="pl-PL"/>
          </a:p>
        </p:txBody>
      </p:sp>
    </p:spTree>
    <p:extLst>
      <p:ext uri="{BB962C8B-B14F-4D97-AF65-F5344CB8AC3E}">
        <p14:creationId xmlns:p14="http://schemas.microsoft.com/office/powerpoint/2010/main" val="4196293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3659367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142799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12</a:t>
            </a:fld>
            <a:endParaRPr lang="pl-PL"/>
          </a:p>
        </p:txBody>
      </p:sp>
    </p:spTree>
    <p:extLst>
      <p:ext uri="{BB962C8B-B14F-4D97-AF65-F5344CB8AC3E}">
        <p14:creationId xmlns:p14="http://schemas.microsoft.com/office/powerpoint/2010/main" val="6607858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13</a:t>
            </a:fld>
            <a:endParaRPr lang="pl-PL"/>
          </a:p>
        </p:txBody>
      </p:sp>
    </p:spTree>
    <p:extLst>
      <p:ext uri="{BB962C8B-B14F-4D97-AF65-F5344CB8AC3E}">
        <p14:creationId xmlns:p14="http://schemas.microsoft.com/office/powerpoint/2010/main" val="2926929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14</a:t>
            </a:fld>
            <a:endParaRPr lang="pl-PL"/>
          </a:p>
        </p:txBody>
      </p:sp>
    </p:spTree>
    <p:extLst>
      <p:ext uri="{BB962C8B-B14F-4D97-AF65-F5344CB8AC3E}">
        <p14:creationId xmlns:p14="http://schemas.microsoft.com/office/powerpoint/2010/main" val="4187193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15</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805052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409673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3267346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3214222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6.06.2026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6.06.2026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6.06.2026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6.06.2026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6.06.2026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6.06.2026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fontScale="90000"/>
          </a:bodyPr>
          <a:lstStyle/>
          <a:p>
            <a:r>
              <a:rPr lang="pl-PL" sz="3960" dirty="0">
                <a:solidFill>
                  <a:schemeClr val="tx1"/>
                </a:solidFill>
                <a:latin typeface="Calibri" panose="020F0502020204030204" pitchFamily="34" charset="0"/>
                <a:cs typeface="Calibri" panose="020F0502020204030204" pitchFamily="34" charset="0"/>
              </a:rPr>
              <a:t>Optimisation logistique et collaboration — partie 1</a:t>
            </a:r>
            <a:br>
              <a:rPr lang="pl-PL" sz="4400" dirty="0">
                <a:solidFill>
                  <a:schemeClr val="tx1"/>
                </a:solidFill>
                <a:latin typeface="Calibri" panose="020F0502020204030204" pitchFamily="34" charset="0"/>
                <a:cs typeface="Calibri" panose="020F0502020204030204" pitchFamily="34" charset="0"/>
              </a:rPr>
            </a:b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ED18EB2B-F5B8-4587-EC33-6F36DD458D1D}"/>
              </a:ext>
            </a:extLst>
          </p:cNvPr>
          <p:cNvPicPr>
            <a:picLocks noChangeAspect="1"/>
          </p:cNvPicPr>
          <p:nvPr/>
        </p:nvPicPr>
        <p:blipFill>
          <a:blip r:embed="rId3"/>
          <a:stretch>
            <a:fillRect/>
          </a:stretch>
        </p:blipFill>
        <p:spPr>
          <a:xfrm>
            <a:off x="428259" y="4310063"/>
            <a:ext cx="5251206" cy="1063137"/>
          </a:xfrm>
          <a:prstGeom prst="rect">
            <a:avLst/>
          </a:prstGeom>
        </p:spPr>
      </p:pic>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52889" cy="5120640"/>
          </a:xfrm>
        </p:spPr>
        <p:txBody>
          <a:bodyPr/>
          <a:lstStyle/>
          <a:p>
            <a:pPr marL="0" indent="0">
              <a:buNone/>
            </a:pPr>
            <a:r>
              <a:rPr lang="en-US" sz="2800" b="1" dirty="0">
                <a:latin typeface="Calibri" panose="020F0502020204030204" pitchFamily="34" charset="0"/>
                <a:cs typeface="Calibri" panose="020F0502020204030204" pitchFamily="34" charset="0"/>
              </a:rPr>
              <a:t>Défis (especially dans Afrique) :</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Exige fiable transport schedules</a:t>
            </a:r>
          </a:p>
          <a:p>
            <a:r>
              <a:rPr lang="en-US" sz="2800" dirty="0">
                <a:latin typeface="Calibri" panose="020F0502020204030204" pitchFamily="34" charset="0"/>
                <a:cs typeface="Calibri" panose="020F0502020204030204" pitchFamily="34" charset="0"/>
              </a:rPr>
              <a:t>Besoins bon coordination entre fournisseurs et distributeurs</a:t>
            </a:r>
          </a:p>
          <a:p>
            <a:r>
              <a:rPr lang="en-US" sz="2800" dirty="0">
                <a:latin typeface="Calibri" panose="020F0502020204030204" pitchFamily="34" charset="0"/>
                <a:cs typeface="Calibri" panose="020F0502020204030204" pitchFamily="34" charset="0"/>
              </a:rPr>
              <a:t>Sensitive à infrastructure disruptions</a:t>
            </a:r>
          </a:p>
          <a:p>
            <a:endParaRPr lang="pl-PL" dirty="0"/>
          </a:p>
        </p:txBody>
      </p:sp>
      <p:sp>
        <p:nvSpPr>
          <p:cNvPr id="4"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Outils et méthodes pour améliorer l’efficacité et la durabilité — cross-docking</a:t>
            </a:r>
          </a:p>
        </p:txBody>
      </p:sp>
      <p:sp>
        <p:nvSpPr>
          <p:cNvPr id="2" name="BP copied footer text">
            <a:extLst>
              <a:ext uri="{FF2B5EF4-FFF2-40B4-BE49-F238E27FC236}">
                <a16:creationId xmlns:a16="http://schemas.microsoft.com/office/drawing/2014/main" id="{8889E7E3-26CF-DDE1-B1DB-66764F13819F}"/>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729195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Cross-docking dans le contexte africain (Kenya et Afrique du Sud)</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70852" y="424070"/>
            <a:ext cx="7964557" cy="6268278"/>
          </a:xfrm>
        </p:spPr>
        <p:txBody>
          <a:bodyPr>
            <a:normAutofit lnSpcReduction="10000"/>
          </a:bodyPr>
          <a:lstStyle/>
          <a:p>
            <a:pPr marL="0" indent="0">
              <a:buNone/>
            </a:pPr>
            <a:r>
              <a:rPr lang="en-US" sz="2400" dirty="0">
                <a:latin typeface="Calibri" panose="020F0502020204030204" pitchFamily="34" charset="0"/>
                <a:cs typeface="Calibri" panose="020F0502020204030204" pitchFamily="34" charset="0"/>
              </a:rPr>
              <a:t>Large détail chains et FMCG distributeurs dans countries such comme Kenya et South Afrique increasingly utiliser Cross-docking à assurer rapide et fiable distribution de food et household produits à urban magasins.</a:t>
            </a:r>
          </a:p>
          <a:p>
            <a:pPr marL="0" indent="0">
              <a:buNone/>
            </a:pPr>
            <a:r>
              <a:rPr lang="en-US" sz="2160" b="1" dirty="0">
                <a:latin typeface="Calibri" panose="020F0502020204030204" pitchFamily="34" charset="0"/>
                <a:cs typeface="Calibri" panose="020F0502020204030204" pitchFamily="34" charset="0"/>
              </a:rPr>
              <a:t>Comment le cross-docking fonctionne-t-il en pratique ?</a:t>
            </a:r>
            <a:endParaRPr lang="en-US" sz="2400" b="1"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fournisseurs (food producteurs, importers, FMCG fabricants) deliver produits à régional centres de distribution located near major villes such comme Nairobi, Mombasa, Johannesburg, ou Cape Town.Instead de storing biens dans entrepôts, produits sont :</a:t>
            </a:r>
            <a:br>
              <a:rPr lang="en-US" sz="2400" dirty="0">
                <a:latin typeface="Calibri" panose="020F0502020204030204" pitchFamily="34" charset="0"/>
                <a:cs typeface="Calibri" panose="020F0502020204030204" pitchFamily="34" charset="0"/>
              </a:rPr>
            </a:br>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unloaded de inbound camions,</a:t>
            </a:r>
          </a:p>
          <a:p>
            <a:r>
              <a:rPr lang="en-US" sz="2160" dirty="0">
                <a:latin typeface="Calibri" panose="020F0502020204030204" pitchFamily="34" charset="0"/>
                <a:cs typeface="Calibri" panose="020F0502020204030204" pitchFamily="34" charset="0"/>
              </a:rPr>
              <a:t>quickly sorted par destination (individuel détail magasins),</a:t>
            </a:r>
          </a:p>
          <a:p>
            <a:r>
              <a:rPr lang="en-US" sz="2400" dirty="0">
                <a:latin typeface="Calibri" panose="020F0502020204030204" pitchFamily="34" charset="0"/>
                <a:cs typeface="Calibri" panose="020F0502020204030204" pitchFamily="34" charset="0"/>
              </a:rPr>
              <a:t>immediately loaded sur outbound véhicules.</a:t>
            </a:r>
          </a:p>
          <a:p>
            <a:pPr marL="0" indent="0">
              <a:buNone/>
            </a:pPr>
            <a:r>
              <a:rPr lang="en-US" sz="2160" dirty="0">
                <a:latin typeface="Calibri" panose="020F0502020204030204" pitchFamily="34" charset="0"/>
                <a:cs typeface="Calibri" panose="020F0502020204030204" pitchFamily="34" charset="0"/>
              </a:rPr>
              <a:t>Biens usually remain dans le installation only un peu hours, qui est crucial pour perishable biens such comme fresh food, dairy produits, et beverages.</a:t>
            </a:r>
          </a:p>
          <a:p>
            <a:endParaRPr lang="pl-PL" dirty="0"/>
          </a:p>
        </p:txBody>
      </p:sp>
      <p:sp>
        <p:nvSpPr>
          <p:cNvPr id="4" name="pole tekstowe 3"/>
          <p:cNvSpPr txBox="1"/>
          <p:nvPr/>
        </p:nvSpPr>
        <p:spPr>
          <a:xfrm>
            <a:off x="0" y="5752274"/>
            <a:ext cx="3458817" cy="535322"/>
          </a:xfrm>
          <a:prstGeom prst="rect">
            <a:avLst/>
          </a:prstGeom>
          <a:solidFill>
            <a:schemeClr val="accent2"/>
          </a:solidFill>
        </p:spPr>
        <p:txBody>
          <a:bodyPr wrap="square" rtlCol="0">
            <a:spAutoFit/>
          </a:bodyPr>
          <a:lstStyle/>
          <a:p>
            <a:pPr algn="ctr"/>
            <a:r>
              <a:rPr lang="pl-PL" sz="2800" dirty="0" err="1">
                <a:solidFill>
                  <a:schemeClr val="bg1"/>
                </a:solidFill>
                <a:latin typeface="Calibri" panose="020F0502020204030204" pitchFamily="34" charset="0"/>
                <a:cs typeface="Calibri" panose="020F0502020204030204" pitchFamily="34" charset="0"/>
              </a:rPr>
              <a:t>Exemple</a:t>
            </a:r>
            <a:endParaRPr lang="pl-PL" sz="2800" dirty="0">
              <a:solidFill>
                <a:schemeClr val="bg1"/>
              </a:solidFill>
              <a:latin typeface="Calibri" panose="020F0502020204030204" pitchFamily="34" charset="0"/>
              <a:cs typeface="Calibri" panose="020F0502020204030204" pitchFamily="34" charset="0"/>
            </a:endParaRPr>
          </a:p>
        </p:txBody>
      </p:sp>
      <p:sp>
        <p:nvSpPr>
          <p:cNvPr id="5" name="BP copied footer text">
            <a:extLst>
              <a:ext uri="{FF2B5EF4-FFF2-40B4-BE49-F238E27FC236}">
                <a16:creationId xmlns:a16="http://schemas.microsoft.com/office/drawing/2014/main" id="{CE8DB95B-013C-61BC-8889-AAC27540C9D5}"/>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386623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33649" y="1123836"/>
            <a:ext cx="3205898" cy="4601183"/>
          </a:xfrm>
        </p:spPr>
        <p:txBody>
          <a:bodyPr/>
          <a:lstStyle/>
          <a:p>
            <a:r>
              <a:rPr lang="en-US" dirty="0">
                <a:latin typeface="Calibri" panose="020F0502020204030204" pitchFamily="34" charset="0"/>
                <a:cs typeface="Calibri" panose="020F0502020204030204" pitchFamily="34" charset="0"/>
              </a:rPr>
              <a:t>Pourquoi utilise-t-on le cross-docking ?</a:t>
            </a:r>
            <a:br>
              <a:rPr lang="en-US" b="1" dirty="0"/>
            </a:br>
            <a:endParaRPr lang="pl-PL" dirty="0"/>
          </a:p>
        </p:txBody>
      </p:sp>
      <p:sp>
        <p:nvSpPr>
          <p:cNvPr id="3" name="Symbol zastępczy zawartości 2"/>
          <p:cNvSpPr>
            <a:spLocks noGrp="1"/>
          </p:cNvSpPr>
          <p:nvPr>
            <p:ph idx="1"/>
          </p:nvPr>
        </p:nvSpPr>
        <p:spPr>
          <a:xfrm>
            <a:off x="3869267" y="864108"/>
            <a:ext cx="7752889" cy="5536692"/>
          </a:xfrm>
        </p:spPr>
        <p:txBody>
          <a:bodyPr>
            <a:normAutofit/>
          </a:bodyPr>
          <a:lstStyle/>
          <a:p>
            <a:pPr marL="0" indent="0">
              <a:buNone/>
            </a:pPr>
            <a:r>
              <a:rPr lang="en-US" sz="2520" dirty="0">
                <a:latin typeface="Calibri" panose="020F0502020204030204" pitchFamily="34" charset="0"/>
                <a:cs typeface="Calibri" panose="020F0502020204030204" pitchFamily="34" charset="0"/>
              </a:rPr>
              <a:t>détaillants et distributeurs appliquer Cross-docking à :</a:t>
            </a:r>
          </a:p>
          <a:p>
            <a:r>
              <a:rPr lang="en-US" sz="2800" dirty="0">
                <a:latin typeface="Calibri" panose="020F0502020204030204" pitchFamily="34" charset="0"/>
                <a:cs typeface="Calibri" panose="020F0502020204030204" pitchFamily="34" charset="0"/>
              </a:rPr>
              <a:t>réduire inventory holding et refrigeration coûts,</a:t>
            </a:r>
          </a:p>
          <a:p>
            <a:r>
              <a:rPr lang="en-US" sz="2800" dirty="0">
                <a:latin typeface="Calibri" panose="020F0502020204030204" pitchFamily="34" charset="0"/>
                <a:cs typeface="Calibri" panose="020F0502020204030204" pitchFamily="34" charset="0"/>
              </a:rPr>
              <a:t>assurer freshness et produit disponibilité,</a:t>
            </a:r>
          </a:p>
          <a:p>
            <a:r>
              <a:rPr lang="en-US" sz="2520" dirty="0">
                <a:latin typeface="Calibri" panose="020F0502020204030204" pitchFamily="34" charset="0"/>
                <a:cs typeface="Calibri" panose="020F0502020204030204" pitchFamily="34" charset="0"/>
              </a:rPr>
              <a:t>minimiser livraison délai d’approvisionnement à urban magasins,</a:t>
            </a:r>
          </a:p>
          <a:p>
            <a:r>
              <a:rPr lang="en-US" sz="2520" dirty="0">
                <a:latin typeface="Calibri" panose="020F0502020204030204" pitchFamily="34" charset="0"/>
                <a:cs typeface="Calibri" panose="020F0502020204030204" pitchFamily="34" charset="0"/>
              </a:rPr>
              <a:t>cope avec élevé demand volatility dans large villes.</a:t>
            </a:r>
          </a:p>
          <a:p>
            <a:pPr marL="0" indent="0">
              <a:buNone/>
            </a:pPr>
            <a:r>
              <a:rPr lang="en-US" sz="2520" dirty="0">
                <a:latin typeface="Calibri" panose="020F0502020204030204" pitchFamily="34" charset="0"/>
                <a:cs typeface="Calibri" panose="020F0502020204030204" pitchFamily="34" charset="0"/>
              </a:rPr>
              <a:t>Dans dense zones urbaines, daily ou even multiples livraisons per day sont organized utilisant synchronized inbound et outbound transport schedules.</a:t>
            </a:r>
          </a:p>
          <a:p>
            <a:endParaRPr lang="pl-PL" dirty="0"/>
          </a:p>
        </p:txBody>
      </p:sp>
      <p:sp>
        <p:nvSpPr>
          <p:cNvPr id="4" name="pole tekstowe 3"/>
          <p:cNvSpPr txBox="1"/>
          <p:nvPr/>
        </p:nvSpPr>
        <p:spPr>
          <a:xfrm>
            <a:off x="12915" y="5726443"/>
            <a:ext cx="3458817" cy="535322"/>
          </a:xfrm>
          <a:prstGeom prst="rect">
            <a:avLst/>
          </a:prstGeom>
          <a:solidFill>
            <a:schemeClr val="accent2"/>
          </a:solidFill>
        </p:spPr>
        <p:txBody>
          <a:bodyPr wrap="square" rtlCol="0">
            <a:spAutoFit/>
          </a:bodyPr>
          <a:lstStyle/>
          <a:p>
            <a:pPr algn="ctr"/>
            <a:r>
              <a:rPr lang="pl-PL" sz="2800" dirty="0" err="1">
                <a:solidFill>
                  <a:schemeClr val="bg1"/>
                </a:solidFill>
                <a:latin typeface="Calibri" panose="020F0502020204030204" pitchFamily="34" charset="0"/>
                <a:cs typeface="Calibri" panose="020F0502020204030204" pitchFamily="34" charset="0"/>
              </a:rPr>
              <a:t>Exemple</a:t>
            </a:r>
            <a:endParaRPr lang="pl-PL" sz="2800" dirty="0">
              <a:solidFill>
                <a:schemeClr val="bg1"/>
              </a:solidFill>
              <a:latin typeface="Calibri" panose="020F0502020204030204" pitchFamily="34" charset="0"/>
              <a:cs typeface="Calibri" panose="020F0502020204030204" pitchFamily="34" charset="0"/>
            </a:endParaRPr>
          </a:p>
        </p:txBody>
      </p:sp>
      <p:sp>
        <p:nvSpPr>
          <p:cNvPr id="5" name="BP copied footer text">
            <a:extLst>
              <a:ext uri="{FF2B5EF4-FFF2-40B4-BE49-F238E27FC236}">
                <a16:creationId xmlns:a16="http://schemas.microsoft.com/office/drawing/2014/main" id="{07211C95-1125-65C4-4B9F-6DC2D3D4FB7E}"/>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911379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err="1">
                <a:latin typeface="Calibri" panose="020F0502020204030204" pitchFamily="34" charset="0"/>
                <a:cs typeface="Calibri" panose="020F0502020204030204" pitchFamily="34" charset="0"/>
              </a:rPr>
              <a:t>Conditions opérationnelles et infrastructurelles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92645" cy="5120640"/>
          </a:xfrm>
        </p:spPr>
        <p:txBody>
          <a:bodyPr>
            <a:noAutofit/>
          </a:bodyPr>
          <a:lstStyle/>
          <a:p>
            <a:pPr marL="0" indent="0">
              <a:buNone/>
            </a:pPr>
            <a:r>
              <a:rPr lang="pl-PL" sz="2520" dirty="0">
                <a:latin typeface="Calibri" panose="020F0502020204030204" pitchFamily="34" charset="0"/>
                <a:cs typeface="Calibri" panose="020F0502020204030204" pitchFamily="34" charset="0"/>
              </a:rPr>
              <a:t>Cross-docking dans Kenya et South Afrique est typically supported par :</a:t>
            </a:r>
          </a:p>
          <a:p>
            <a:r>
              <a:rPr lang="en-US" sz="2520" b="1" dirty="0">
                <a:latin typeface="Calibri" panose="020F0502020204030204" pitchFamily="34" charset="0"/>
                <a:cs typeface="Calibri" panose="020F0502020204030204" pitchFamily="34" charset="0"/>
              </a:rPr>
              <a:t>IT systèmes (de base WMS, code-barres scanning, livraison scheduling),</a:t>
            </a:r>
          </a:p>
          <a:p>
            <a:r>
              <a:rPr lang="en-US" sz="2520" dirty="0">
                <a:latin typeface="Calibri" panose="020F0502020204030204" pitchFamily="34" charset="0"/>
                <a:cs typeface="Calibri" panose="020F0502020204030204" pitchFamily="34" charset="0"/>
              </a:rPr>
              <a:t>prévisible fournisseur livraison windows,</a:t>
            </a:r>
          </a:p>
          <a:p>
            <a:r>
              <a:rPr lang="en-US" sz="2800" dirty="0">
                <a:latin typeface="Calibri" panose="020F0502020204030204" pitchFamily="34" charset="0"/>
                <a:cs typeface="Calibri" panose="020F0502020204030204" pitchFamily="34" charset="0"/>
              </a:rPr>
              <a:t>proximity à principal transport corridors et ports (e.g. Port de Mombasa, Port de Durban),</a:t>
            </a:r>
          </a:p>
          <a:p>
            <a:r>
              <a:rPr lang="en-US" sz="2800" dirty="0">
                <a:latin typeface="Calibri" panose="020F0502020204030204" pitchFamily="34" charset="0"/>
                <a:cs typeface="Calibri" panose="020F0502020204030204" pitchFamily="34" charset="0"/>
              </a:rPr>
              <a:t>coordination avec third-party logistique providers (3PLs).</a:t>
            </a:r>
          </a:p>
          <a:p>
            <a:r>
              <a:rPr lang="en-US" sz="2800" dirty="0">
                <a:latin typeface="Calibri" panose="020F0502020204030204" pitchFamily="34" charset="0"/>
                <a:cs typeface="Calibri" panose="020F0502020204030204" pitchFamily="34" charset="0"/>
              </a:rPr>
              <a:t>However, disruptions such comme traffic congestion, route conditions, ou weather peut significantly affect performance, making coordination et flexibility critical.</a:t>
            </a:r>
          </a:p>
          <a:p>
            <a:endParaRPr lang="pl-PL" sz="2800" dirty="0">
              <a:latin typeface="Calibri" panose="020F0502020204030204" pitchFamily="34" charset="0"/>
              <a:cs typeface="Calibri" panose="020F0502020204030204" pitchFamily="34" charset="0"/>
            </a:endParaRPr>
          </a:p>
        </p:txBody>
      </p:sp>
      <p:sp>
        <p:nvSpPr>
          <p:cNvPr id="4" name="pole tekstowe 3"/>
          <p:cNvSpPr txBox="1"/>
          <p:nvPr/>
        </p:nvSpPr>
        <p:spPr>
          <a:xfrm>
            <a:off x="0" y="5713528"/>
            <a:ext cx="3458817" cy="535322"/>
          </a:xfrm>
          <a:prstGeom prst="rect">
            <a:avLst/>
          </a:prstGeom>
          <a:solidFill>
            <a:schemeClr val="accent2"/>
          </a:solidFill>
        </p:spPr>
        <p:txBody>
          <a:bodyPr wrap="square" rtlCol="0">
            <a:spAutoFit/>
          </a:bodyPr>
          <a:lstStyle/>
          <a:p>
            <a:pPr algn="ctr"/>
            <a:r>
              <a:rPr lang="pl-PL" sz="2800" dirty="0" err="1">
                <a:solidFill>
                  <a:schemeClr val="bg1"/>
                </a:solidFill>
                <a:latin typeface="Calibri" panose="020F0502020204030204" pitchFamily="34" charset="0"/>
                <a:cs typeface="Calibri" panose="020F0502020204030204" pitchFamily="34" charset="0"/>
              </a:rPr>
              <a:t>Exemple</a:t>
            </a:r>
            <a:endParaRPr lang="pl-PL" sz="2800" dirty="0">
              <a:solidFill>
                <a:schemeClr val="bg1"/>
              </a:solidFill>
              <a:latin typeface="Calibri" panose="020F0502020204030204" pitchFamily="34" charset="0"/>
              <a:cs typeface="Calibri" panose="020F0502020204030204" pitchFamily="34" charset="0"/>
            </a:endParaRPr>
          </a:p>
        </p:txBody>
      </p:sp>
      <p:sp>
        <p:nvSpPr>
          <p:cNvPr id="5" name="BP copied footer text">
            <a:extLst>
              <a:ext uri="{FF2B5EF4-FFF2-40B4-BE49-F238E27FC236}">
                <a16:creationId xmlns:a16="http://schemas.microsoft.com/office/drawing/2014/main" id="{8B8A6910-F6FA-1BD6-AFEA-23421967DA2A}"/>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2435843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66141" cy="5120640"/>
          </a:xfrm>
        </p:spPr>
        <p:txBody>
          <a:bodyPr/>
          <a:lstStyle/>
          <a:p>
            <a:pPr marL="0" indent="0">
              <a:buNone/>
            </a:pPr>
            <a:r>
              <a:rPr lang="en-US" sz="2800" b="1" dirty="0">
                <a:latin typeface="Calibri" panose="020F0502020204030204" pitchFamily="34" charset="0"/>
                <a:cs typeface="Calibri" panose="020F0502020204030204" pitchFamily="34" charset="0"/>
              </a:rPr>
              <a:t>durabilité et social impact</a:t>
            </a:r>
          </a:p>
          <a:p>
            <a:r>
              <a:rPr lang="en-US" sz="2800" dirty="0">
                <a:latin typeface="Calibri" panose="020F0502020204030204" pitchFamily="34" charset="0"/>
                <a:cs typeface="Calibri" panose="020F0502020204030204" pitchFamily="34" charset="0"/>
              </a:rPr>
              <a:t>Cross-docking contributes à durabilité par :</a:t>
            </a:r>
          </a:p>
          <a:p>
            <a:r>
              <a:rPr lang="en-US" sz="2800" dirty="0">
                <a:latin typeface="Calibri" panose="020F0502020204030204" pitchFamily="34" charset="0"/>
                <a:cs typeface="Calibri" panose="020F0502020204030204" pitchFamily="34" charset="0"/>
              </a:rPr>
              <a:t>reducing entrepôt energy consommation,</a:t>
            </a:r>
          </a:p>
          <a:p>
            <a:r>
              <a:rPr lang="en-US" sz="2520" dirty="0">
                <a:latin typeface="Calibri" panose="020F0502020204030204" pitchFamily="34" charset="0"/>
                <a:cs typeface="Calibri" panose="020F0502020204030204" pitchFamily="34" charset="0"/>
              </a:rPr>
              <a:t>limiting food gaspillage à travers plus rapide distribution,</a:t>
            </a:r>
          </a:p>
          <a:p>
            <a:r>
              <a:rPr lang="en-US" sz="2800" dirty="0">
                <a:latin typeface="Calibri" panose="020F0502020204030204" pitchFamily="34" charset="0"/>
                <a:cs typeface="Calibri" panose="020F0502020204030204" pitchFamily="34" charset="0"/>
              </a:rPr>
              <a:t>improving véhicule utilization,</a:t>
            </a:r>
          </a:p>
          <a:p>
            <a:r>
              <a:rPr lang="en-US" sz="2800" dirty="0">
                <a:latin typeface="Calibri" panose="020F0502020204030204" pitchFamily="34" charset="0"/>
                <a:cs typeface="Calibri" panose="020F0502020204030204" pitchFamily="34" charset="0"/>
              </a:rPr>
              <a:t>lowering global émissions de CO₂ per delivered unit.</a:t>
            </a:r>
          </a:p>
          <a:p>
            <a:pPr marL="0" indent="0">
              <a:buNone/>
            </a:pPr>
            <a:r>
              <a:rPr lang="en-US" sz="2800" dirty="0">
                <a:latin typeface="Calibri" panose="020F0502020204030204" pitchFamily="34" charset="0"/>
                <a:cs typeface="Calibri" panose="020F0502020204030204" pitchFamily="34" charset="0"/>
              </a:rPr>
              <a:t>It also soutient urban food security, ensuring fiable accès à essential biens pour growing ville populations.</a:t>
            </a:r>
          </a:p>
          <a:p>
            <a:endParaRPr lang="pl-PL" dirty="0"/>
          </a:p>
        </p:txBody>
      </p:sp>
      <p:sp>
        <p:nvSpPr>
          <p:cNvPr id="4" name="Tytuł 1"/>
          <p:cNvSpPr>
            <a:spLocks noGrp="1"/>
          </p:cNvSpPr>
          <p:nvPr>
            <p:ph type="title"/>
          </p:nvPr>
        </p:nvSpPr>
        <p:spPr>
          <a:xfrm>
            <a:off x="252918" y="1123837"/>
            <a:ext cx="3025119" cy="4601183"/>
          </a:xfrm>
        </p:spPr>
        <p:txBody>
          <a:bodyPr>
            <a:normAutofit/>
          </a:bodyPr>
          <a:lstStyle/>
          <a:p>
            <a:r>
              <a:rPr lang="pl-PL" sz="3200" dirty="0" err="1">
                <a:latin typeface="Calibri" panose="020F0502020204030204" pitchFamily="34" charset="0"/>
                <a:cs typeface="Calibri" panose="020F0502020204030204" pitchFamily="34" charset="0"/>
              </a:rPr>
              <a:t>Conditions opérationnelles et infrastructurelles</a:t>
            </a:r>
            <a:endParaRPr lang="pl-PL" sz="3200" dirty="0">
              <a:latin typeface="Calibri" panose="020F0502020204030204" pitchFamily="34" charset="0"/>
              <a:cs typeface="Calibri" panose="020F0502020204030204" pitchFamily="34" charset="0"/>
            </a:endParaRPr>
          </a:p>
        </p:txBody>
      </p:sp>
      <p:sp>
        <p:nvSpPr>
          <p:cNvPr id="5" name="pole tekstowe 4"/>
          <p:cNvSpPr txBox="1"/>
          <p:nvPr/>
        </p:nvSpPr>
        <p:spPr>
          <a:xfrm>
            <a:off x="0" y="5713528"/>
            <a:ext cx="3458817" cy="535322"/>
          </a:xfrm>
          <a:prstGeom prst="rect">
            <a:avLst/>
          </a:prstGeom>
          <a:solidFill>
            <a:schemeClr val="accent2"/>
          </a:solidFill>
        </p:spPr>
        <p:txBody>
          <a:bodyPr wrap="square" rtlCol="0">
            <a:spAutoFit/>
          </a:bodyPr>
          <a:lstStyle/>
          <a:p>
            <a:pPr algn="ctr"/>
            <a:r>
              <a:rPr lang="pl-PL" sz="2800" dirty="0" err="1">
                <a:solidFill>
                  <a:schemeClr val="bg1"/>
                </a:solidFill>
                <a:latin typeface="Calibri" panose="020F0502020204030204" pitchFamily="34" charset="0"/>
                <a:cs typeface="Calibri" panose="020F0502020204030204" pitchFamily="34" charset="0"/>
              </a:rPr>
              <a:t>Exemple</a:t>
            </a:r>
            <a:endParaRPr lang="pl-PL" sz="2800" dirty="0">
              <a:solidFill>
                <a:schemeClr val="bg1"/>
              </a:solidFill>
              <a:latin typeface="Calibri" panose="020F0502020204030204" pitchFamily="34" charset="0"/>
              <a:cs typeface="Calibri" panose="020F0502020204030204" pitchFamily="34" charset="0"/>
            </a:endParaRPr>
          </a:p>
        </p:txBody>
      </p:sp>
      <p:sp>
        <p:nvSpPr>
          <p:cNvPr id="2" name="BP copied footer text">
            <a:extLst>
              <a:ext uri="{FF2B5EF4-FFF2-40B4-BE49-F238E27FC236}">
                <a16:creationId xmlns:a16="http://schemas.microsoft.com/office/drawing/2014/main" id="{4AF0FEAB-C475-7D46-0533-AC1832BFABF9}"/>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4047146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14756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Development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4000" dirty="0">
                <a:latin typeface="Calibri" panose="020F0502020204030204" pitchFamily="34" charset="0"/>
                <a:cs typeface="Calibri" panose="020F0502020204030204" pitchFamily="34" charset="0"/>
              </a:rPr>
              <a:t>Optimisation logistique et collaboration</a:t>
            </a:r>
            <a:br>
              <a:rPr lang="pl-PL" sz="4000" dirty="0">
                <a:latin typeface="Calibri" panose="020F0502020204030204" pitchFamily="34" charset="0"/>
                <a:cs typeface="Calibri" panose="020F0502020204030204" pitchFamily="34" charset="0"/>
              </a:rPr>
            </a:br>
            <a:endParaRPr lang="pl-PL" sz="40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5</a:t>
            </a:r>
          </a:p>
          <a:p>
            <a:pPr defTabSz="457200"/>
            <a:r>
              <a:rPr lang="pl-PL" sz="3240" b="1">
                <a:solidFill>
                  <a:srgbClr val="FFFFFF"/>
                </a:solidFill>
                <a:latin typeface="Calibri" panose="020F0502020204030204" pitchFamily="34" charset="0"/>
                <a:cs typeface="Calibri" panose="020F0502020204030204" pitchFamily="34" charset="0"/>
              </a:rPr>
              <a:t>Partie 1</a:t>
            </a:r>
            <a:endParaRPr lang="pl-PL" sz="3600" b="1" dirty="0">
              <a:solidFill>
                <a:srgbClr val="FFFFFF"/>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5064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822BE-B570-C7B7-E980-64B85399F391}"/>
              </a:ext>
            </a:extLst>
          </p:cNvPr>
          <p:cNvSpPr>
            <a:spLocks noGrp="1"/>
          </p:cNvSpPr>
          <p:nvPr>
            <p:ph type="ctrTitle"/>
          </p:nvPr>
        </p:nvSpPr>
        <p:spPr/>
        <p:txBody>
          <a:bodyPr>
            <a:normAutofit/>
          </a:bodyPr>
          <a:lstStyle/>
          <a:p>
            <a:pPr algn="r"/>
            <a:r>
              <a:rPr lang="en-US" sz="3600" dirty="0">
                <a:latin typeface="Calibri"/>
                <a:ea typeface="Calibri"/>
                <a:cs typeface="Calibri"/>
              </a:rPr>
              <a:t>Optimisation des opérations de distribution</a:t>
            </a:r>
            <a:endParaRPr lang="en-US" sz="4000" dirty="0"/>
          </a:p>
        </p:txBody>
      </p:sp>
      <p:sp>
        <p:nvSpPr>
          <p:cNvPr id="3" name="Subtitle 2">
            <a:extLst>
              <a:ext uri="{FF2B5EF4-FFF2-40B4-BE49-F238E27FC236}">
                <a16:creationId xmlns:a16="http://schemas.microsoft.com/office/drawing/2014/main" id="{17DC9BF6-4BB6-3785-0ED8-1839A52F705E}"/>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CD0A00F8-99B9-D35B-E5AD-CE5C2B5A5C33}"/>
              </a:ext>
            </a:extLst>
          </p:cNvPr>
          <p:cNvPicPr>
            <a:picLocks noChangeAspect="1"/>
          </p:cNvPicPr>
          <p:nvPr/>
        </p:nvPicPr>
        <p:blipFill>
          <a:blip r:embed="rId3"/>
          <a:stretch>
            <a:fillRect/>
          </a:stretch>
        </p:blipFill>
        <p:spPr>
          <a:xfrm>
            <a:off x="-1534" y="1210"/>
            <a:ext cx="2586119" cy="824155"/>
          </a:xfrm>
          <a:prstGeom prst="rect">
            <a:avLst/>
          </a:prstGeom>
        </p:spPr>
      </p:pic>
      <p:sp>
        <p:nvSpPr>
          <p:cNvPr id="5" name="BP copied footer text">
            <a:extLst>
              <a:ext uri="{FF2B5EF4-FFF2-40B4-BE49-F238E27FC236}">
                <a16:creationId xmlns:a16="http://schemas.microsoft.com/office/drawing/2014/main" id="{69993BEA-4628-55A8-8D12-7A62CAC3D0D5}"/>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2951084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Module 5 — Objectifs</a:t>
            </a:r>
          </a:p>
        </p:txBody>
      </p:sp>
      <p:sp>
        <p:nvSpPr>
          <p:cNvPr id="3" name="Symbol zastępczy zawartości 2"/>
          <p:cNvSpPr>
            <a:spLocks noGrp="1"/>
          </p:cNvSpPr>
          <p:nvPr>
            <p:ph idx="1"/>
          </p:nvPr>
        </p:nvSpPr>
        <p:spPr>
          <a:xfrm>
            <a:off x="3683737" y="1009882"/>
            <a:ext cx="7739636" cy="5120640"/>
          </a:xfrm>
        </p:spPr>
        <p:txBody>
          <a:bodyPr/>
          <a:lstStyle/>
          <a:p>
            <a:pPr>
              <a:buClr>
                <a:srgbClr val="FF0000"/>
              </a:buClr>
            </a:pPr>
            <a:r>
              <a:rPr lang="en-US" sz="2520" dirty="0">
                <a:latin typeface="Calibri" panose="020F0502020204030204" pitchFamily="34" charset="0"/>
                <a:cs typeface="Calibri" panose="020F0502020204030204" pitchFamily="34" charset="0"/>
              </a:rPr>
              <a:t>comprendre les principaux outils d’optimisation des opérations de distribution,</a:t>
            </a:r>
          </a:p>
          <a:p>
            <a:pPr>
              <a:buClr>
                <a:srgbClr val="FF0000"/>
              </a:buClr>
            </a:pPr>
            <a:r>
              <a:rPr lang="en-US" sz="2520" dirty="0">
                <a:latin typeface="Calibri" panose="020F0502020204030204" pitchFamily="34" charset="0"/>
                <a:cs typeface="Calibri" panose="020F0502020204030204" pitchFamily="34" charset="0"/>
              </a:rPr>
              <a:t>analyser comment l’optimisation logistique réduit les coûts et améliore la durabilité,</a:t>
            </a:r>
          </a:p>
          <a:p>
            <a:pPr>
              <a:buClr>
                <a:srgbClr val="FF0000"/>
              </a:buClr>
            </a:pPr>
            <a:r>
              <a:rPr lang="en-US" sz="2520" dirty="0">
                <a:latin typeface="Calibri" panose="020F0502020204030204" pitchFamily="34" charset="0"/>
                <a:cs typeface="Calibri" panose="020F0502020204030204" pitchFamily="34" charset="0"/>
              </a:rPr>
              <a:t>comparer les modèles de distribution traditionnels et collaboratifs,</a:t>
            </a:r>
          </a:p>
          <a:p>
            <a:pPr>
              <a:buClr>
                <a:srgbClr val="FF0000"/>
              </a:buClr>
            </a:pPr>
            <a:r>
              <a:rPr lang="en-US" sz="2520" dirty="0">
                <a:latin typeface="Calibri" panose="020F0502020204030204" pitchFamily="34" charset="0"/>
                <a:cs typeface="Calibri" panose="020F0502020204030204" pitchFamily="34" charset="0"/>
              </a:rPr>
              <a:t>évaluer de manière critique les stratégies de distribution réelles utilisées par les entreprises,</a:t>
            </a:r>
          </a:p>
          <a:p>
            <a:pPr>
              <a:buClr>
                <a:srgbClr val="FF0000"/>
              </a:buClr>
            </a:pPr>
            <a:r>
              <a:rPr lang="en-US" sz="2520" dirty="0">
                <a:latin typeface="Calibri" panose="020F0502020204030204" pitchFamily="34" charset="0"/>
                <a:cs typeface="Calibri" panose="020F0502020204030204" pitchFamily="34" charset="0"/>
              </a:rPr>
              <a:t>proposer des solutions d’optimisation adaptées aux conditions logistiques africaines.</a:t>
            </a:r>
          </a:p>
          <a:p>
            <a:endParaRPr lang="pl-PL" dirty="0"/>
          </a:p>
        </p:txBody>
      </p:sp>
      <p:sp>
        <p:nvSpPr>
          <p:cNvPr id="4" name="BP copied footer text">
            <a:extLst>
              <a:ext uri="{FF2B5EF4-FFF2-40B4-BE49-F238E27FC236}">
                <a16:creationId xmlns:a16="http://schemas.microsoft.com/office/drawing/2014/main" id="{DF6E0EA6-8A74-3C8B-050E-05C768299042}"/>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3137705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a:latin typeface="Calibri" panose="020F0502020204030204" pitchFamily="34" charset="0"/>
                <a:cs typeface="Calibri" panose="020F0502020204030204" pitchFamily="34" charset="0"/>
              </a:rPr>
              <a:t>Optimisation des opérations de distribution</a:t>
            </a:r>
          </a:p>
        </p:txBody>
      </p:sp>
      <p:sp>
        <p:nvSpPr>
          <p:cNvPr id="3" name="Symbol zastępczy zawartości 2"/>
          <p:cNvSpPr>
            <a:spLocks noGrp="1"/>
          </p:cNvSpPr>
          <p:nvPr>
            <p:ph idx="1"/>
          </p:nvPr>
        </p:nvSpPr>
        <p:spPr>
          <a:xfrm>
            <a:off x="3869268" y="864108"/>
            <a:ext cx="7739636" cy="5120640"/>
          </a:xfrm>
        </p:spPr>
        <p:txBody>
          <a:bodyPr>
            <a:normAutofit/>
          </a:bodyPr>
          <a:lstStyle/>
          <a:p>
            <a:r>
              <a:rPr lang="en-US" sz="2800" dirty="0">
                <a:latin typeface="Calibri" panose="020F0502020204030204" pitchFamily="34" charset="0"/>
                <a:cs typeface="Calibri" panose="020F0502020204030204" pitchFamily="34" charset="0"/>
              </a:rPr>
              <a:t>Optimizing distribution opérations vise à améliorer efficiency, réduire operational coûts, shorten délais de livraison, et minimiser impact environnemental. ce est especially important dans Afriquein logistique systèmes, où infrastructure constraints, élevé transport coûts, et rapid urbanization pose significant défis.</a:t>
            </a:r>
          </a:p>
          <a:p>
            <a:r>
              <a:rPr lang="en-US" sz="2800" dirty="0">
                <a:latin typeface="Calibri" panose="020F0502020204030204" pitchFamily="34" charset="0"/>
                <a:cs typeface="Calibri" panose="020F0502020204030204" pitchFamily="34" charset="0"/>
              </a:rPr>
              <a:t>Key optimisation approaches inclure Cross-docking, fusion en transit, et collaboratif (partagé) distribution.</a:t>
            </a:r>
          </a:p>
          <a:p>
            <a:endParaRPr lang="pl-PL" sz="2800" dirty="0">
              <a:latin typeface="Calibri" panose="020F0502020204030204" pitchFamily="34" charset="0"/>
              <a:cs typeface="Calibri" panose="020F0502020204030204" pitchFamily="34" charset="0"/>
            </a:endParaRPr>
          </a:p>
        </p:txBody>
      </p:sp>
      <p:sp>
        <p:nvSpPr>
          <p:cNvPr id="4" name="BP copied footer text">
            <a:extLst>
              <a:ext uri="{FF2B5EF4-FFF2-40B4-BE49-F238E27FC236}">
                <a16:creationId xmlns:a16="http://schemas.microsoft.com/office/drawing/2014/main" id="{B9484A26-BA43-90A9-BA63-4F6DBA93DFFE}"/>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549414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3908495" y="687961"/>
            <a:ext cx="7315200" cy="4876800"/>
          </a:xfrm>
          <a:prstGeom prst="rect">
            <a:avLst/>
          </a:prstGeom>
        </p:spPr>
      </p:pic>
      <p:sp>
        <p:nvSpPr>
          <p:cNvPr id="5"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Outils et méthodes pour améliorer l’efficacité et la durabilité — cross-docking</a:t>
            </a:r>
          </a:p>
        </p:txBody>
      </p:sp>
      <p:sp>
        <p:nvSpPr>
          <p:cNvPr id="6" name="Prostokąt 5"/>
          <p:cNvSpPr/>
          <p:nvPr/>
        </p:nvSpPr>
        <p:spPr>
          <a:xfrm>
            <a:off x="4810540" y="5564761"/>
            <a:ext cx="6811617" cy="1015663"/>
          </a:xfrm>
          <a:prstGeom prst="rect">
            <a:avLst/>
          </a:prstGeom>
          <a:solidFill>
            <a:schemeClr val="accent1">
              <a:lumMod val="20000"/>
              <a:lumOff val="80000"/>
            </a:schemeClr>
          </a:solidFill>
        </p:spPr>
        <p:txBody>
          <a:bodyPr wrap="square">
            <a:spAutoFit/>
          </a:bodyPr>
          <a:lstStyle/>
          <a:p>
            <a:r>
              <a:rPr lang="en-US" sz="2000" b="1" dirty="0">
                <a:latin typeface="Calibri" panose="020F0502020204030204" pitchFamily="34" charset="0"/>
                <a:cs typeface="Calibri" panose="020F0502020204030204" pitchFamily="34" charset="0"/>
              </a:rPr>
              <a:t>Cross-docking est un logistique stratégie dans qui produits sont unloaded de inbound transport et directly transferred à outbound véhicules, avec little ou aucun stockage.</a:t>
            </a:r>
          </a:p>
        </p:txBody>
      </p:sp>
      <p:sp>
        <p:nvSpPr>
          <p:cNvPr id="2" name="BP copied footer text">
            <a:extLst>
              <a:ext uri="{FF2B5EF4-FFF2-40B4-BE49-F238E27FC236}">
                <a16:creationId xmlns:a16="http://schemas.microsoft.com/office/drawing/2014/main" id="{84D6E8F1-D339-41A8-5998-160E826FCB59}"/>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
        <p:nvSpPr>
          <p:cNvPr id="11" name="Rectangle 10">
            <a:extLst>
              <a:ext uri="{FF2B5EF4-FFF2-40B4-BE49-F238E27FC236}">
                <a16:creationId xmlns:a16="http://schemas.microsoft.com/office/drawing/2014/main" id="{B1C8AA10-D57D-4979-AF7D-EB505D9BA848}"/>
              </a:ext>
            </a:extLst>
          </p:cNvPr>
          <p:cNvSpPr/>
          <p:nvPr/>
        </p:nvSpPr>
        <p:spPr>
          <a:xfrm>
            <a:off x="4292600" y="1917700"/>
            <a:ext cx="1676400" cy="2413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2" name="TextBox 11">
            <a:extLst>
              <a:ext uri="{FF2B5EF4-FFF2-40B4-BE49-F238E27FC236}">
                <a16:creationId xmlns:a16="http://schemas.microsoft.com/office/drawing/2014/main" id="{02EBF761-7806-44E7-8196-17A55BCC4152}"/>
              </a:ext>
            </a:extLst>
          </p:cNvPr>
          <p:cNvSpPr txBox="1"/>
          <p:nvPr/>
        </p:nvSpPr>
        <p:spPr>
          <a:xfrm>
            <a:off x="4292600" y="1905000"/>
            <a:ext cx="1676400" cy="266700"/>
          </a:xfrm>
          <a:prstGeom prst="rect">
            <a:avLst/>
          </a:prstGeom>
          <a:noFill/>
        </p:spPr>
        <p:txBody>
          <a:bodyPr vertOverflow="overflow" vert="horz" wrap="square" rtlCol="0" anchor="ctr" anchorCtr="0">
            <a:spAutoFit/>
          </a:bodyPr>
          <a:lstStyle/>
          <a:p>
            <a:pPr algn="l"/>
            <a:r>
              <a:rPr lang="en-GB" sz="1200" b="1">
                <a:solidFill>
                  <a:srgbClr val="263B67"/>
                </a:solidFill>
              </a:rPr>
              <a:t>Camions entrants</a:t>
            </a:r>
          </a:p>
        </p:txBody>
      </p:sp>
      <p:sp>
        <p:nvSpPr>
          <p:cNvPr id="13" name="Rectangle 12">
            <a:extLst>
              <a:ext uri="{FF2B5EF4-FFF2-40B4-BE49-F238E27FC236}">
                <a16:creationId xmlns:a16="http://schemas.microsoft.com/office/drawing/2014/main" id="{EC2CE3A6-0614-4ACA-9431-E8175F14C4E7}"/>
              </a:ext>
            </a:extLst>
          </p:cNvPr>
          <p:cNvSpPr/>
          <p:nvPr/>
        </p:nvSpPr>
        <p:spPr>
          <a:xfrm>
            <a:off x="9232900" y="1917700"/>
            <a:ext cx="1701800" cy="2413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4" name="TextBox 13">
            <a:extLst>
              <a:ext uri="{FF2B5EF4-FFF2-40B4-BE49-F238E27FC236}">
                <a16:creationId xmlns:a16="http://schemas.microsoft.com/office/drawing/2014/main" id="{CCE3F37F-F894-4239-8CEE-B5A3185A4796}"/>
              </a:ext>
            </a:extLst>
          </p:cNvPr>
          <p:cNvSpPr txBox="1"/>
          <p:nvPr/>
        </p:nvSpPr>
        <p:spPr>
          <a:xfrm>
            <a:off x="9232900" y="1905000"/>
            <a:ext cx="1701800" cy="266700"/>
          </a:xfrm>
          <a:prstGeom prst="rect">
            <a:avLst/>
          </a:prstGeom>
          <a:noFill/>
        </p:spPr>
        <p:txBody>
          <a:bodyPr vertOverflow="overflow" vert="horz" wrap="square" rtlCol="0" anchor="ctr" anchorCtr="0">
            <a:spAutoFit/>
          </a:bodyPr>
          <a:lstStyle/>
          <a:p>
            <a:pPr algn="l"/>
            <a:r>
              <a:rPr lang="en-GB" sz="1200" b="1">
                <a:solidFill>
                  <a:srgbClr val="263B67"/>
                </a:solidFill>
              </a:rPr>
              <a:t>Camions sortants</a:t>
            </a:r>
          </a:p>
        </p:txBody>
      </p:sp>
      <p:sp>
        <p:nvSpPr>
          <p:cNvPr id="15" name="Rectangle 14">
            <a:extLst>
              <a:ext uri="{FF2B5EF4-FFF2-40B4-BE49-F238E27FC236}">
                <a16:creationId xmlns:a16="http://schemas.microsoft.com/office/drawing/2014/main" id="{39CCC280-0FD8-4D56-9868-C55E1AA9BEC9}"/>
              </a:ext>
            </a:extLst>
          </p:cNvPr>
          <p:cNvSpPr/>
          <p:nvPr/>
        </p:nvSpPr>
        <p:spPr>
          <a:xfrm>
            <a:off x="6502400" y="2374900"/>
            <a:ext cx="1981200" cy="2540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6" name="TextBox 15">
            <a:extLst>
              <a:ext uri="{FF2B5EF4-FFF2-40B4-BE49-F238E27FC236}">
                <a16:creationId xmlns:a16="http://schemas.microsoft.com/office/drawing/2014/main" id="{29BEF284-19F9-420D-8B8B-9748DE1DBBA3}"/>
              </a:ext>
            </a:extLst>
          </p:cNvPr>
          <p:cNvSpPr txBox="1"/>
          <p:nvPr/>
        </p:nvSpPr>
        <p:spPr>
          <a:xfrm>
            <a:off x="6502400" y="2362200"/>
            <a:ext cx="1981200" cy="279400"/>
          </a:xfrm>
          <a:prstGeom prst="rect">
            <a:avLst/>
          </a:prstGeom>
          <a:noFill/>
        </p:spPr>
        <p:txBody>
          <a:bodyPr vertOverflow="overflow" vert="horz" wrap="square" rtlCol="0" anchor="ctr" anchorCtr="0">
            <a:spAutoFit/>
          </a:bodyPr>
          <a:lstStyle/>
          <a:p>
            <a:pPr algn="l"/>
            <a:r>
              <a:rPr lang="en-GB" sz="1200" b="1" dirty="0">
                <a:solidFill>
                  <a:srgbClr val="263B67"/>
                </a:solidFill>
              </a:rPr>
              <a:t>Zone de </a:t>
            </a:r>
            <a:r>
              <a:rPr lang="en-GB" sz="1200" b="1" dirty="0" err="1">
                <a:solidFill>
                  <a:srgbClr val="263B67"/>
                </a:solidFill>
              </a:rPr>
              <a:t>transbordement</a:t>
            </a:r>
            <a:endParaRPr lang="en-GB" sz="1200" b="1" dirty="0">
              <a:solidFill>
                <a:srgbClr val="263B67"/>
              </a:solidFill>
            </a:endParaRPr>
          </a:p>
        </p:txBody>
      </p:sp>
      <p:sp>
        <p:nvSpPr>
          <p:cNvPr id="17" name="Rectangle 16">
            <a:extLst>
              <a:ext uri="{FF2B5EF4-FFF2-40B4-BE49-F238E27FC236}">
                <a16:creationId xmlns:a16="http://schemas.microsoft.com/office/drawing/2014/main" id="{3356D5AD-FD05-4B47-B712-EDDF9047DF6F}"/>
              </a:ext>
            </a:extLst>
          </p:cNvPr>
          <p:cNvSpPr/>
          <p:nvPr/>
        </p:nvSpPr>
        <p:spPr>
          <a:xfrm>
            <a:off x="4381500" y="3035300"/>
            <a:ext cx="1397000" cy="2413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8" name="TextBox 17">
            <a:extLst>
              <a:ext uri="{FF2B5EF4-FFF2-40B4-BE49-F238E27FC236}">
                <a16:creationId xmlns:a16="http://schemas.microsoft.com/office/drawing/2014/main" id="{4639ABFC-DE4F-4DC7-B66C-634DC76F5009}"/>
              </a:ext>
            </a:extLst>
          </p:cNvPr>
          <p:cNvSpPr txBox="1"/>
          <p:nvPr/>
        </p:nvSpPr>
        <p:spPr>
          <a:xfrm>
            <a:off x="4381500" y="3022600"/>
            <a:ext cx="1397000" cy="266700"/>
          </a:xfrm>
          <a:prstGeom prst="rect">
            <a:avLst/>
          </a:prstGeom>
          <a:noFill/>
        </p:spPr>
        <p:txBody>
          <a:bodyPr vertOverflow="overflow" vert="horz" wrap="square" rtlCol="0" anchor="ctr" anchorCtr="0">
            <a:spAutoFit/>
          </a:bodyPr>
          <a:lstStyle/>
          <a:p>
            <a:pPr algn="l"/>
            <a:r>
              <a:rPr lang="en-GB" sz="1200" b="1">
                <a:solidFill>
                  <a:srgbClr val="263B67"/>
                </a:solidFill>
              </a:rPr>
              <a:t>Flux entrants</a:t>
            </a:r>
          </a:p>
        </p:txBody>
      </p:sp>
      <p:sp>
        <p:nvSpPr>
          <p:cNvPr id="19" name="Rectangle 18">
            <a:extLst>
              <a:ext uri="{FF2B5EF4-FFF2-40B4-BE49-F238E27FC236}">
                <a16:creationId xmlns:a16="http://schemas.microsoft.com/office/drawing/2014/main" id="{FBA615F3-6BE6-4FF4-87AD-2B181A809CA2}"/>
              </a:ext>
            </a:extLst>
          </p:cNvPr>
          <p:cNvSpPr/>
          <p:nvPr/>
        </p:nvSpPr>
        <p:spPr>
          <a:xfrm>
            <a:off x="9448800" y="3035300"/>
            <a:ext cx="1422400" cy="2413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0" name="TextBox 19">
            <a:extLst>
              <a:ext uri="{FF2B5EF4-FFF2-40B4-BE49-F238E27FC236}">
                <a16:creationId xmlns:a16="http://schemas.microsoft.com/office/drawing/2014/main" id="{BD8EDC6D-3E58-42BF-8471-02C2BE5B3369}"/>
              </a:ext>
            </a:extLst>
          </p:cNvPr>
          <p:cNvSpPr txBox="1"/>
          <p:nvPr/>
        </p:nvSpPr>
        <p:spPr>
          <a:xfrm>
            <a:off x="9448800" y="3022600"/>
            <a:ext cx="1422400" cy="266700"/>
          </a:xfrm>
          <a:prstGeom prst="rect">
            <a:avLst/>
          </a:prstGeom>
          <a:noFill/>
        </p:spPr>
        <p:txBody>
          <a:bodyPr vertOverflow="overflow" vert="horz" wrap="square" rtlCol="0" anchor="ctr" anchorCtr="0">
            <a:spAutoFit/>
          </a:bodyPr>
          <a:lstStyle/>
          <a:p>
            <a:pPr algn="l"/>
            <a:r>
              <a:rPr lang="en-GB" sz="1200" b="1" dirty="0">
                <a:solidFill>
                  <a:srgbClr val="263B67"/>
                </a:solidFill>
              </a:rPr>
              <a:t>Flux </a:t>
            </a:r>
            <a:r>
              <a:rPr lang="en-GB" sz="1200" b="1" dirty="0" err="1">
                <a:solidFill>
                  <a:srgbClr val="263B67"/>
                </a:solidFill>
              </a:rPr>
              <a:t>sortants</a:t>
            </a:r>
            <a:endParaRPr lang="en-GB" sz="1200" b="1" dirty="0">
              <a:solidFill>
                <a:srgbClr val="263B67"/>
              </a:solidFill>
            </a:endParaRPr>
          </a:p>
        </p:txBody>
      </p:sp>
      <p:sp>
        <p:nvSpPr>
          <p:cNvPr id="21" name="Rectangle 20">
            <a:extLst>
              <a:ext uri="{FF2B5EF4-FFF2-40B4-BE49-F238E27FC236}">
                <a16:creationId xmlns:a16="http://schemas.microsoft.com/office/drawing/2014/main" id="{962911F6-74C9-41C7-BE1B-49D0D5053C4D}"/>
              </a:ext>
            </a:extLst>
          </p:cNvPr>
          <p:cNvSpPr/>
          <p:nvPr/>
        </p:nvSpPr>
        <p:spPr>
          <a:xfrm>
            <a:off x="6731000" y="3213100"/>
            <a:ext cx="1473200" cy="190500"/>
          </a:xfrm>
          <a:prstGeom prst="rect">
            <a:avLst/>
          </a:prstGeom>
          <a:solidFill>
            <a:srgbClr val="E8ECEE"/>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2" name="TextBox 21">
            <a:extLst>
              <a:ext uri="{FF2B5EF4-FFF2-40B4-BE49-F238E27FC236}">
                <a16:creationId xmlns:a16="http://schemas.microsoft.com/office/drawing/2014/main" id="{6E3441DF-CB19-4171-9547-6DAF135D5628}"/>
              </a:ext>
            </a:extLst>
          </p:cNvPr>
          <p:cNvSpPr txBox="1"/>
          <p:nvPr/>
        </p:nvSpPr>
        <p:spPr>
          <a:xfrm>
            <a:off x="6731000" y="3200400"/>
            <a:ext cx="1473200" cy="215900"/>
          </a:xfrm>
          <a:prstGeom prst="rect">
            <a:avLst/>
          </a:prstGeom>
          <a:noFill/>
        </p:spPr>
        <p:txBody>
          <a:bodyPr vertOverflow="overflow" vert="horz" wrap="square" rtlCol="0" anchor="ctr" anchorCtr="0">
            <a:spAutoFit/>
          </a:bodyPr>
          <a:lstStyle/>
          <a:p>
            <a:pPr algn="l"/>
            <a:r>
              <a:rPr lang="en-GB" sz="1000" b="1">
                <a:solidFill>
                  <a:srgbClr val="263B67"/>
                </a:solidFill>
              </a:rPr>
              <a:t>Tri et transfert</a:t>
            </a:r>
          </a:p>
        </p:txBody>
      </p:sp>
      <p:sp>
        <p:nvSpPr>
          <p:cNvPr id="23" name="Rectangle 22">
            <a:extLst>
              <a:ext uri="{FF2B5EF4-FFF2-40B4-BE49-F238E27FC236}">
                <a16:creationId xmlns:a16="http://schemas.microsoft.com/office/drawing/2014/main" id="{DAE2F075-7B62-4CB7-824A-1D8F006574BD}"/>
              </a:ext>
            </a:extLst>
          </p:cNvPr>
          <p:cNvSpPr/>
          <p:nvPr/>
        </p:nvSpPr>
        <p:spPr>
          <a:xfrm>
            <a:off x="6858000" y="3937000"/>
            <a:ext cx="1498600" cy="2794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4" name="TextBox 23">
            <a:extLst>
              <a:ext uri="{FF2B5EF4-FFF2-40B4-BE49-F238E27FC236}">
                <a16:creationId xmlns:a16="http://schemas.microsoft.com/office/drawing/2014/main" id="{DF607FED-C6DE-4CC3-BC83-F75C84272374}"/>
              </a:ext>
            </a:extLst>
          </p:cNvPr>
          <p:cNvSpPr txBox="1"/>
          <p:nvPr/>
        </p:nvSpPr>
        <p:spPr>
          <a:xfrm>
            <a:off x="6858000" y="3924300"/>
            <a:ext cx="1498600" cy="304800"/>
          </a:xfrm>
          <a:prstGeom prst="rect">
            <a:avLst/>
          </a:prstGeom>
          <a:noFill/>
        </p:spPr>
        <p:txBody>
          <a:bodyPr vertOverflow="overflow" vert="horz" wrap="square" rtlCol="0" anchor="ctr" anchorCtr="0">
            <a:spAutoFit/>
          </a:bodyPr>
          <a:lstStyle/>
          <a:p>
            <a:pPr algn="l"/>
            <a:r>
              <a:rPr lang="en-GB" sz="1400" b="1" i="1">
                <a:solidFill>
                  <a:srgbClr val="263B67"/>
                </a:solidFill>
              </a:rPr>
              <a:t>Sans stockage</a:t>
            </a:r>
          </a:p>
        </p:txBody>
      </p:sp>
      <p:sp>
        <p:nvSpPr>
          <p:cNvPr id="25" name="Rectangle 24">
            <a:extLst>
              <a:ext uri="{FF2B5EF4-FFF2-40B4-BE49-F238E27FC236}">
                <a16:creationId xmlns:a16="http://schemas.microsoft.com/office/drawing/2014/main" id="{EFC43781-7C1D-4097-8B72-D6AB200B848B}"/>
              </a:ext>
            </a:extLst>
          </p:cNvPr>
          <p:cNvSpPr/>
          <p:nvPr/>
        </p:nvSpPr>
        <p:spPr>
          <a:xfrm>
            <a:off x="6032500" y="4330700"/>
            <a:ext cx="2984500" cy="3429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6" name="TextBox 25">
            <a:extLst>
              <a:ext uri="{FF2B5EF4-FFF2-40B4-BE49-F238E27FC236}">
                <a16:creationId xmlns:a16="http://schemas.microsoft.com/office/drawing/2014/main" id="{C297F047-132C-44FD-9A55-6362FA9B8F60}"/>
              </a:ext>
            </a:extLst>
          </p:cNvPr>
          <p:cNvSpPr txBox="1"/>
          <p:nvPr/>
        </p:nvSpPr>
        <p:spPr>
          <a:xfrm>
            <a:off x="6032500" y="4318000"/>
            <a:ext cx="2984500" cy="368300"/>
          </a:xfrm>
          <a:prstGeom prst="rect">
            <a:avLst/>
          </a:prstGeom>
          <a:noFill/>
        </p:spPr>
        <p:txBody>
          <a:bodyPr vertOverflow="overflow" vert="horz" wrap="square" rtlCol="0" anchor="ctr" anchorCtr="0">
            <a:spAutoFit/>
          </a:bodyPr>
          <a:lstStyle/>
          <a:p>
            <a:pPr algn="l"/>
            <a:r>
              <a:rPr lang="en-GB" sz="1600" b="1" i="1" dirty="0" err="1">
                <a:solidFill>
                  <a:srgbClr val="263B67"/>
                </a:solidFill>
              </a:rPr>
              <a:t>Transfert</a:t>
            </a:r>
            <a:r>
              <a:rPr lang="en-GB" sz="1600" b="1" i="1" dirty="0">
                <a:solidFill>
                  <a:srgbClr val="263B67"/>
                </a:solidFill>
              </a:rPr>
              <a:t> et </a:t>
            </a:r>
            <a:r>
              <a:rPr lang="en-GB" sz="1600" b="1" i="1" dirty="0" err="1">
                <a:solidFill>
                  <a:srgbClr val="263B67"/>
                </a:solidFill>
              </a:rPr>
              <a:t>expédition</a:t>
            </a:r>
            <a:r>
              <a:rPr lang="en-GB" sz="1600" b="1" i="1" dirty="0">
                <a:solidFill>
                  <a:srgbClr val="263B67"/>
                </a:solidFill>
              </a:rPr>
              <a:t> </a:t>
            </a:r>
            <a:r>
              <a:rPr lang="en-GB" sz="1600" b="1" i="1" dirty="0" err="1">
                <a:solidFill>
                  <a:srgbClr val="263B67"/>
                </a:solidFill>
              </a:rPr>
              <a:t>rapides</a:t>
            </a:r>
            <a:endParaRPr lang="en-GB" sz="1600" b="1" i="1" dirty="0">
              <a:solidFill>
                <a:srgbClr val="263B67"/>
              </a:solidFill>
            </a:endParaRPr>
          </a:p>
        </p:txBody>
      </p:sp>
      <p:sp>
        <p:nvSpPr>
          <p:cNvPr id="27" name="FR OCR mask - title final">
            <a:extLst>
              <a:ext uri="{FF2B5EF4-FFF2-40B4-BE49-F238E27FC236}">
                <a16:creationId xmlns:a16="http://schemas.microsoft.com/office/drawing/2014/main" id="{472041DB-6859-499F-9C61-2C1B1AE6B9DD}"/>
              </a:ext>
            </a:extLst>
          </p:cNvPr>
          <p:cNvSpPr/>
          <p:nvPr/>
        </p:nvSpPr>
        <p:spPr>
          <a:xfrm>
            <a:off x="5969000" y="863600"/>
            <a:ext cx="3175000" cy="609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8" name="FR OCR text - title final">
            <a:extLst>
              <a:ext uri="{FF2B5EF4-FFF2-40B4-BE49-F238E27FC236}">
                <a16:creationId xmlns:a16="http://schemas.microsoft.com/office/drawing/2014/main" id="{AABE66F4-CF2B-4D01-96FB-89A0FB573C71}"/>
              </a:ext>
            </a:extLst>
          </p:cNvPr>
          <p:cNvSpPr txBox="1"/>
          <p:nvPr/>
        </p:nvSpPr>
        <p:spPr>
          <a:xfrm>
            <a:off x="5969000" y="901700"/>
            <a:ext cx="3175000" cy="495300"/>
          </a:xfrm>
          <a:prstGeom prst="rect">
            <a:avLst/>
          </a:prstGeom>
          <a:noFill/>
        </p:spPr>
        <p:txBody>
          <a:bodyPr vertOverflow="overflow" vert="horz" wrap="none" rtlCol="0" anchor="ctr" anchorCtr="0">
            <a:spAutoFit/>
          </a:bodyPr>
          <a:lstStyle/>
          <a:p>
            <a:pPr algn="l"/>
            <a:r>
              <a:rPr lang="en-GB" sz="2400" b="1">
                <a:solidFill>
                  <a:srgbClr val="263B67"/>
                </a:solidFill>
              </a:rPr>
              <a:t>Transbordement</a:t>
            </a:r>
          </a:p>
        </p:txBody>
      </p:sp>
    </p:spTree>
    <p:extLst>
      <p:ext uri="{BB962C8B-B14F-4D97-AF65-F5344CB8AC3E}">
        <p14:creationId xmlns:p14="http://schemas.microsoft.com/office/powerpoint/2010/main" val="3978608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Outils et méthodes pour améliorer l’efficacité et la durabilité — cross-docking</a:t>
            </a:r>
          </a:p>
        </p:txBody>
      </p:sp>
      <p:sp>
        <p:nvSpPr>
          <p:cNvPr id="3" name="Symbol zastępczy zawartości 2"/>
          <p:cNvSpPr>
            <a:spLocks noGrp="1"/>
          </p:cNvSpPr>
          <p:nvPr>
            <p:ph idx="1"/>
          </p:nvPr>
        </p:nvSpPr>
        <p:spPr>
          <a:xfrm>
            <a:off x="3776501" y="581944"/>
            <a:ext cx="7766141" cy="5434543"/>
          </a:xfrm>
        </p:spPr>
        <p:txBody>
          <a:bodyPr>
            <a:normAutofit/>
          </a:bodyPr>
          <a:lstStyle/>
          <a:p>
            <a:pPr marL="0" indent="0">
              <a:buNone/>
            </a:pPr>
            <a:r>
              <a:rPr lang="en-US" sz="2520" b="1" dirty="0">
                <a:latin typeface="Calibri" panose="020F0502020204030204" pitchFamily="34" charset="0"/>
                <a:cs typeface="Calibri" panose="020F0502020204030204" pitchFamily="34" charset="0"/>
              </a:rPr>
              <a:t>Caractéristiques clés :</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Minimal entreposage moment</a:t>
            </a:r>
          </a:p>
          <a:p>
            <a:r>
              <a:rPr lang="en-US" sz="2800" dirty="0">
                <a:latin typeface="Calibri" panose="020F0502020204030204" pitchFamily="34" charset="0"/>
                <a:cs typeface="Calibri" panose="020F0502020204030204" pitchFamily="34" charset="0"/>
              </a:rPr>
              <a:t>Reduced inventory holding coûts</a:t>
            </a:r>
          </a:p>
          <a:p>
            <a:r>
              <a:rPr lang="en-US" sz="2520" dirty="0">
                <a:latin typeface="Calibri" panose="020F0502020204030204" pitchFamily="34" charset="0"/>
                <a:cs typeface="Calibri" panose="020F0502020204030204" pitchFamily="34" charset="0"/>
              </a:rPr>
              <a:t>Plus rapide exécution des commandes</a:t>
            </a:r>
          </a:p>
          <a:p>
            <a:pPr marL="0" indent="0">
              <a:buNone/>
            </a:pPr>
            <a:r>
              <a:rPr lang="en-US" sz="2520" b="1" dirty="0">
                <a:latin typeface="Calibri" panose="020F0502020204030204" pitchFamily="34" charset="0"/>
                <a:cs typeface="Calibri" panose="020F0502020204030204" pitchFamily="34" charset="0"/>
              </a:rPr>
              <a:t>Avantages :</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Réduire stockage et manutention coûts</a:t>
            </a:r>
          </a:p>
          <a:p>
            <a:r>
              <a:rPr lang="en-US" sz="2800" dirty="0">
                <a:latin typeface="Calibri" panose="020F0502020204030204" pitchFamily="34" charset="0"/>
                <a:cs typeface="Calibri" panose="020F0502020204030204" pitchFamily="34" charset="0"/>
              </a:rPr>
              <a:t>Reduced niveaux de stock</a:t>
            </a:r>
          </a:p>
          <a:p>
            <a:r>
              <a:rPr lang="en-US" sz="2520" dirty="0">
                <a:latin typeface="Calibri" panose="020F0502020204030204" pitchFamily="34" charset="0"/>
                <a:cs typeface="Calibri" panose="020F0502020204030204" pitchFamily="34" charset="0"/>
              </a:rPr>
              <a:t>Plus rapide response à client demand</a:t>
            </a:r>
          </a:p>
          <a:p>
            <a:r>
              <a:rPr lang="en-US" sz="2520" dirty="0">
                <a:latin typeface="Calibri" panose="020F0502020204030204" pitchFamily="34" charset="0"/>
                <a:cs typeface="Calibri" panose="020F0502020204030204" pitchFamily="34" charset="0"/>
              </a:rPr>
              <a:t>Réduire energy consommation dans entrepôts</a:t>
            </a:r>
          </a:p>
          <a:p>
            <a:endParaRPr lang="pl-PL" dirty="0"/>
          </a:p>
        </p:txBody>
      </p:sp>
      <p:sp>
        <p:nvSpPr>
          <p:cNvPr id="4" name="BP copied footer text">
            <a:extLst>
              <a:ext uri="{FF2B5EF4-FFF2-40B4-BE49-F238E27FC236}">
                <a16:creationId xmlns:a16="http://schemas.microsoft.com/office/drawing/2014/main" id="{C0438485-C30B-512F-1988-025CAB991EEB}"/>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2616868335"/>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C534681-5AAC-48F1-B548-5C52C3D3FD63}">
  <we:reference id="wa200010215" version="2.0.0.0" store="en-US" storeType="OMEX"/>
  <we:alternateReferences>
    <we:reference id="wa200010215"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70218D-BF6C-47AE-8B38-66B506B2EDA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2.xml><?xml version="1.0" encoding="utf-8"?>
<ds:datastoreItem xmlns:ds="http://schemas.openxmlformats.org/officeDocument/2006/customXml" ds:itemID="{6F2CB757-4277-427E-8CF9-F872D9F53B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057C1A-DEA0-41B9-91F4-BD7F0A1ADC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Ramka</Template>
  <TotalTime>4129</TotalTime>
  <Words>729</Words>
  <Application>Microsoft Office PowerPoint</Application>
  <PresentationFormat>Widescreen</PresentationFormat>
  <Paragraphs>100</Paragraphs>
  <Slides>15</Slides>
  <Notes>15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15</vt:i4>
      </vt:variant>
    </vt:vector>
  </HeadingPairs>
  <TitlesOfParts>
    <vt:vector size="25" baseType="lpstr">
      <vt:lpstr>Arial</vt:lpstr>
      <vt:lpstr>Arial Rounded MT Bold</vt:lpstr>
      <vt:lpstr>Calibri</vt:lpstr>
      <vt:lpstr>Corbel</vt:lpstr>
      <vt:lpstr>Helvetica Neue</vt:lpstr>
      <vt:lpstr>Helvetica Neue Medium</vt:lpstr>
      <vt:lpstr>Montserrat Regular</vt:lpstr>
      <vt:lpstr>Wingdings 2</vt:lpstr>
      <vt:lpstr>Ramka</vt:lpstr>
      <vt:lpstr>21_BasicWhite</vt:lpstr>
      <vt:lpstr>Optimisation logistique et collaboration — partie 1 </vt:lpstr>
      <vt:lpstr>Road Transportation Systems Engineering Development in the Sub-Saharan Africa – Modern EU Master Programme &amp; Capacity Building</vt:lpstr>
      <vt:lpstr>PowerPoint Presentation</vt:lpstr>
      <vt:lpstr>Optimisation logistique et collaboration </vt:lpstr>
      <vt:lpstr>Optimisation des opérations de distribution</vt:lpstr>
      <vt:lpstr>Module 5 — Objectifs</vt:lpstr>
      <vt:lpstr>Optimisation des opérations de distribution</vt:lpstr>
      <vt:lpstr>Outils et méthodes pour améliorer l’efficacité et la durabilité — cross-docking</vt:lpstr>
      <vt:lpstr>Outils et méthodes pour améliorer l’efficacité et la durabilité — cross-docking</vt:lpstr>
      <vt:lpstr>Outils et méthodes pour améliorer l’efficacité et la durabilité — cross-docking</vt:lpstr>
      <vt:lpstr>Cross-docking dans le contexte africain (Kenya et Afrique du Sud)</vt:lpstr>
      <vt:lpstr>Pourquoi utilise-t-on le cross-docking ? </vt:lpstr>
      <vt:lpstr>Conditions opérationnelles et infrastructurelles</vt:lpstr>
      <vt:lpstr>Conditions opérationnelles et infrastructurelles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133</cp:revision>
  <dcterms:created xsi:type="dcterms:W3CDTF">2026-01-09T15:05:47Z</dcterms:created>
  <dcterms:modified xsi:type="dcterms:W3CDTF">2026-06-06T19:09:48Z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