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handoutMasterIdLst>
    <p:handoutMasterId r:id="rId18"/>
  </p:handoutMasterIdLst>
  <p:sldIdLst>
    <p:sldId id="306" r:id="rId5"/>
    <p:sldId id="313" r:id="rId6"/>
    <p:sldId id="307" r:id="rId7"/>
    <p:sldId id="256" r:id="rId8"/>
    <p:sldId id="257" r:id="rId9"/>
    <p:sldId id="258" r:id="rId10"/>
    <p:sldId id="259" r:id="rId11"/>
    <p:sldId id="260" r:id="rId12"/>
    <p:sldId id="261" r:id="rId13"/>
    <p:sldId id="262" r:id="rId14"/>
    <p:sldId id="263" r:id="rId15"/>
    <p:sldId id="309" r:id="rId1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19547E-CE35-447F-AD77-2EDE0841B02D}" v="55" dt="2026-07-22T15:33:29.849"/>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91" y="61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custSel addSld delSld modSld">
      <pc:chgData name="office365" userId="5fcdbc0c-b1d0-4b52-bc28-28c25c9fccde" providerId="ADAL" clId="{839C158B-1674-498C-8D10-D29DEC7F3344}" dt="2026-07-22T15:35:48.741" v="300" actId="27636"/>
      <pc:docMkLst>
        <pc:docMk/>
      </pc:docMkLst>
      <pc:sldChg chg="add">
        <pc:chgData name="office365" userId="5fcdbc0c-b1d0-4b52-bc28-28c25c9fccde" providerId="ADAL" clId="{839C158B-1674-498C-8D10-D29DEC7F3344}" dt="2026-07-22T11:07:34.453" v="1"/>
        <pc:sldMkLst>
          <pc:docMk/>
          <pc:sldMk cId="195839397" sldId="256"/>
        </pc:sldMkLst>
      </pc:sldChg>
      <pc:sldChg chg="addSp delSp modSp add del mod modClrScheme chgLayout">
        <pc:chgData name="office365" userId="5fcdbc0c-b1d0-4b52-bc28-28c25c9fccde" providerId="ADAL" clId="{839C158B-1674-498C-8D10-D29DEC7F3344}" dt="2026-07-22T15:32:50.897" v="214" actId="47"/>
        <pc:sldMkLst>
          <pc:docMk/>
          <pc:sldMk cId="1348087215" sldId="256"/>
        </pc:sldMkLst>
        <pc:spChg chg="mod">
          <ac:chgData name="office365" userId="5fcdbc0c-b1d0-4b52-bc28-28c25c9fccde" providerId="ADAL" clId="{839C158B-1674-498C-8D10-D29DEC7F3344}" dt="2026-07-22T15:28:21.515" v="141"/>
          <ac:spMkLst>
            <pc:docMk/>
            <pc:sldMk cId="1348087215" sldId="256"/>
            <ac:spMk id="2" creationId="{00000000-0000-0000-0000-000000000000}"/>
          </ac:spMkLst>
        </pc:spChg>
        <pc:spChg chg="del">
          <ac:chgData name="office365" userId="5fcdbc0c-b1d0-4b52-bc28-28c25c9fccde" providerId="ADAL" clId="{839C158B-1674-498C-8D10-D29DEC7F3344}" dt="2026-07-22T15:28:21.515" v="140"/>
          <ac:spMkLst>
            <pc:docMk/>
            <pc:sldMk cId="1348087215" sldId="256"/>
            <ac:spMk id="3" creationId="{00000000-0000-0000-0000-000000000000}"/>
          </ac:spMkLst>
        </pc:spChg>
        <pc:spChg chg="mod">
          <ac:chgData name="office365" userId="5fcdbc0c-b1d0-4b52-bc28-28c25c9fccde" providerId="ADAL" clId="{839C158B-1674-498C-8D10-D29DEC7F3344}" dt="2026-07-22T15:26:10.159" v="118" actId="27636"/>
          <ac:spMkLst>
            <pc:docMk/>
            <pc:sldMk cId="1348087215" sldId="256"/>
            <ac:spMk id="4" creationId="{00000000-0000-0000-0000-000000000000}"/>
          </ac:spMkLst>
        </pc:spChg>
        <pc:spChg chg="add mod ord">
          <ac:chgData name="office365" userId="5fcdbc0c-b1d0-4b52-bc28-28c25c9fccde" providerId="ADAL" clId="{839C158B-1674-498C-8D10-D29DEC7F3344}" dt="2026-07-22T15:28:21.543" v="200" actId="27636"/>
          <ac:spMkLst>
            <pc:docMk/>
            <pc:sldMk cId="1348087215" sldId="256"/>
            <ac:spMk id="10" creationId="{17CE0267-DBB7-9767-727D-0EFF4DD55B8D}"/>
          </ac:spMkLst>
        </pc:spChg>
        <pc:spChg chg="add del mod ord">
          <ac:chgData name="office365" userId="5fcdbc0c-b1d0-4b52-bc28-28c25c9fccde" providerId="ADAL" clId="{839C158B-1674-498C-8D10-D29DEC7F3344}" dt="2026-07-22T15:28:48.844" v="206"/>
          <ac:spMkLst>
            <pc:docMk/>
            <pc:sldMk cId="1348087215" sldId="256"/>
            <ac:spMk id="11" creationId="{E6688039-A3F9-3E23-9332-556E72ED71FC}"/>
          </ac:spMkLst>
        </pc:spChg>
      </pc:sldChg>
      <pc:sldChg chg="modSp add del">
        <pc:chgData name="office365" userId="5fcdbc0c-b1d0-4b52-bc28-28c25c9fccde" providerId="ADAL" clId="{839C158B-1674-498C-8D10-D29DEC7F3344}" dt="2026-07-22T11:33:12.280" v="27" actId="47"/>
        <pc:sldMkLst>
          <pc:docMk/>
          <pc:sldMk cId="1394248761" sldId="256"/>
        </pc:sldMkLst>
        <pc:spChg chg="mod">
          <ac:chgData name="office365" userId="5fcdbc0c-b1d0-4b52-bc28-28c25c9fccde" providerId="ADAL" clId="{839C158B-1674-498C-8D10-D29DEC7F3344}" dt="2026-07-22T11:11:35.075" v="24"/>
          <ac:spMkLst>
            <pc:docMk/>
            <pc:sldMk cId="1394248761" sldId="256"/>
            <ac:spMk id="10" creationId="{8DDB22F4-D3ED-15F7-E024-5F56A35D39BA}"/>
          </ac:spMkLst>
        </pc:spChg>
      </pc:sldChg>
      <pc:sldChg chg="addSp delSp modSp add del mod modClrScheme chgLayout">
        <pc:chgData name="office365" userId="5fcdbc0c-b1d0-4b52-bc28-28c25c9fccde" providerId="ADAL" clId="{839C158B-1674-498C-8D10-D29DEC7F3344}" dt="2026-07-22T11:37:30.394" v="84"/>
        <pc:sldMkLst>
          <pc:docMk/>
          <pc:sldMk cId="2660727041" sldId="256"/>
        </pc:sldMkLst>
        <pc:spChg chg="mod">
          <ac:chgData name="office365" userId="5fcdbc0c-b1d0-4b52-bc28-28c25c9fccde" providerId="ADAL" clId="{839C158B-1674-498C-8D10-D29DEC7F3344}" dt="2026-07-22T11:36:59.656" v="49"/>
          <ac:spMkLst>
            <pc:docMk/>
            <pc:sldMk cId="2660727041" sldId="256"/>
            <ac:spMk id="2" creationId="{00000000-0000-0000-0000-000000000000}"/>
          </ac:spMkLst>
        </pc:spChg>
        <pc:spChg chg="del">
          <ac:chgData name="office365" userId="5fcdbc0c-b1d0-4b52-bc28-28c25c9fccde" providerId="ADAL" clId="{839C158B-1674-498C-8D10-D29DEC7F3344}" dt="2026-07-22T11:36:59.656" v="48"/>
          <ac:spMkLst>
            <pc:docMk/>
            <pc:sldMk cId="2660727041" sldId="256"/>
            <ac:spMk id="3" creationId="{00000000-0000-0000-0000-000000000000}"/>
          </ac:spMkLst>
        </pc:spChg>
        <pc:spChg chg="mod">
          <ac:chgData name="office365" userId="5fcdbc0c-b1d0-4b52-bc28-28c25c9fccde" providerId="ADAL" clId="{839C158B-1674-498C-8D10-D29DEC7F3344}" dt="2026-07-22T11:36:59.656" v="50"/>
          <ac:spMkLst>
            <pc:docMk/>
            <pc:sldMk cId="2660727041" sldId="256"/>
            <ac:spMk id="4" creationId="{00000000-0000-0000-0000-000000000000}"/>
          </ac:spMkLst>
        </pc:spChg>
        <pc:spChg chg="mod">
          <ac:chgData name="office365" userId="5fcdbc0c-b1d0-4b52-bc28-28c25c9fccde" providerId="ADAL" clId="{839C158B-1674-498C-8D10-D29DEC7F3344}" dt="2026-07-22T11:36:59.656" v="51"/>
          <ac:spMkLst>
            <pc:docMk/>
            <pc:sldMk cId="2660727041" sldId="256"/>
            <ac:spMk id="5" creationId="{00000000-0000-0000-0000-000000000000}"/>
          </ac:spMkLst>
        </pc:spChg>
        <pc:spChg chg="mod">
          <ac:chgData name="office365" userId="5fcdbc0c-b1d0-4b52-bc28-28c25c9fccde" providerId="ADAL" clId="{839C158B-1674-498C-8D10-D29DEC7F3344}" dt="2026-07-22T11:36:59.656" v="52"/>
          <ac:spMkLst>
            <pc:docMk/>
            <pc:sldMk cId="2660727041" sldId="256"/>
            <ac:spMk id="6" creationId="{00000000-0000-0000-0000-000000000000}"/>
          </ac:spMkLst>
        </pc:spChg>
        <pc:spChg chg="mod">
          <ac:chgData name="office365" userId="5fcdbc0c-b1d0-4b52-bc28-28c25c9fccde" providerId="ADAL" clId="{839C158B-1674-498C-8D10-D29DEC7F3344}" dt="2026-07-22T11:36:59.656" v="53"/>
          <ac:spMkLst>
            <pc:docMk/>
            <pc:sldMk cId="2660727041" sldId="256"/>
            <ac:spMk id="7" creationId="{00000000-0000-0000-0000-000000000000}"/>
          </ac:spMkLst>
        </pc:spChg>
        <pc:spChg chg="add mod ord">
          <ac:chgData name="office365" userId="5fcdbc0c-b1d0-4b52-bc28-28c25c9fccde" providerId="ADAL" clId="{839C158B-1674-498C-8D10-D29DEC7F3344}" dt="2026-07-22T11:34:19.764" v="39" actId="700"/>
          <ac:spMkLst>
            <pc:docMk/>
            <pc:sldMk cId="2660727041" sldId="256"/>
            <ac:spMk id="10" creationId="{1186C462-D1A2-C073-3E1C-F7C9238E0D04}"/>
          </ac:spMkLst>
        </pc:spChg>
        <pc:spChg chg="add mod ord">
          <ac:chgData name="office365" userId="5fcdbc0c-b1d0-4b52-bc28-28c25c9fccde" providerId="ADAL" clId="{839C158B-1674-498C-8D10-D29DEC7F3344}" dt="2026-07-22T11:34:19.781" v="40" actId="27636"/>
          <ac:spMkLst>
            <pc:docMk/>
            <pc:sldMk cId="2660727041" sldId="256"/>
            <ac:spMk id="11" creationId="{37B3274B-41F2-BF81-14CA-DDEF5F41162F}"/>
          </ac:spMkLst>
        </pc:spChg>
      </pc:sldChg>
      <pc:sldChg chg="addSp delSp modSp add mod modClrScheme chgLayout">
        <pc:chgData name="office365" userId="5fcdbc0c-b1d0-4b52-bc28-28c25c9fccde" providerId="ADAL" clId="{839C158B-1674-498C-8D10-D29DEC7F3344}" dt="2026-07-22T15:35:48.718" v="289"/>
        <pc:sldMkLst>
          <pc:docMk/>
          <pc:sldMk cId="3114291692" sldId="256"/>
        </pc:sldMkLst>
        <pc:spChg chg="mod">
          <ac:chgData name="office365" userId="5fcdbc0c-b1d0-4b52-bc28-28c25c9fccde" providerId="ADAL" clId="{839C158B-1674-498C-8D10-D29DEC7F3344}" dt="2026-07-22T15:35:29.798" v="236"/>
          <ac:spMkLst>
            <pc:docMk/>
            <pc:sldMk cId="3114291692" sldId="256"/>
            <ac:spMk id="2" creationId="{00000000-0000-0000-0000-000000000000}"/>
          </ac:spMkLst>
        </pc:spChg>
        <pc:spChg chg="del">
          <ac:chgData name="office365" userId="5fcdbc0c-b1d0-4b52-bc28-28c25c9fccde" providerId="ADAL" clId="{839C158B-1674-498C-8D10-D29DEC7F3344}" dt="2026-07-22T15:35:29.798" v="237"/>
          <ac:spMkLst>
            <pc:docMk/>
            <pc:sldMk cId="3114291692" sldId="256"/>
            <ac:spMk id="3" creationId="{00000000-0000-0000-0000-000000000000}"/>
          </ac:spMkLst>
        </pc:spChg>
        <pc:spChg chg="add mod ord">
          <ac:chgData name="office365" userId="5fcdbc0c-b1d0-4b52-bc28-28c25c9fccde" providerId="ADAL" clId="{839C158B-1674-498C-8D10-D29DEC7F3344}" dt="2026-07-22T15:35:29.798" v="235"/>
          <ac:spMkLst>
            <pc:docMk/>
            <pc:sldMk cId="3114291692" sldId="256"/>
            <ac:spMk id="10" creationId="{295A9D10-54B8-C7C3-B85F-C8646B6D552F}"/>
          </ac:spMkLst>
        </pc:spChg>
        <pc:spChg chg="add del mod ord">
          <ac:chgData name="office365" userId="5fcdbc0c-b1d0-4b52-bc28-28c25c9fccde" providerId="ADAL" clId="{839C158B-1674-498C-8D10-D29DEC7F3344}" dt="2026-07-22T15:35:48.718" v="289"/>
          <ac:spMkLst>
            <pc:docMk/>
            <pc:sldMk cId="3114291692" sldId="256"/>
            <ac:spMk id="11" creationId="{EF65B3FE-313C-AC17-0635-11F0625AA427}"/>
          </ac:spMkLst>
        </pc:spChg>
      </pc:sldChg>
      <pc:sldChg chg="add del">
        <pc:chgData name="office365" userId="5fcdbc0c-b1d0-4b52-bc28-28c25c9fccde" providerId="ADAL" clId="{839C158B-1674-498C-8D10-D29DEC7F3344}" dt="2026-07-22T11:33:12.280" v="27" actId="47"/>
        <pc:sldMkLst>
          <pc:docMk/>
          <pc:sldMk cId="491289808" sldId="257"/>
        </pc:sldMkLst>
      </pc:sldChg>
      <pc:sldChg chg="add">
        <pc:chgData name="office365" userId="5fcdbc0c-b1d0-4b52-bc28-28c25c9fccde" providerId="ADAL" clId="{839C158B-1674-498C-8D10-D29DEC7F3344}" dt="2026-07-22T11:07:38.392" v="2"/>
        <pc:sldMkLst>
          <pc:docMk/>
          <pc:sldMk cId="2020496218" sldId="257"/>
        </pc:sldMkLst>
      </pc:sldChg>
      <pc:sldChg chg="addSp delSp modSp add del mod modClrScheme chgLayout">
        <pc:chgData name="office365" userId="5fcdbc0c-b1d0-4b52-bc28-28c25c9fccde" providerId="ADAL" clId="{839C158B-1674-498C-8D10-D29DEC7F3344}" dt="2026-07-22T11:37:31.832" v="86"/>
        <pc:sldMkLst>
          <pc:docMk/>
          <pc:sldMk cId="2022072655" sldId="257"/>
        </pc:sldMkLst>
        <pc:spChg chg="del">
          <ac:chgData name="office365" userId="5fcdbc0c-b1d0-4b52-bc28-28c25c9fccde" providerId="ADAL" clId="{839C158B-1674-498C-8D10-D29DEC7F3344}" dt="2026-07-22T11:36:59.672" v="54"/>
          <ac:spMkLst>
            <pc:docMk/>
            <pc:sldMk cId="2022072655" sldId="257"/>
            <ac:spMk id="2" creationId="{00000000-0000-0000-0000-000000000000}"/>
          </ac:spMkLst>
        </pc:spChg>
        <pc:spChg chg="mod">
          <ac:chgData name="office365" userId="5fcdbc0c-b1d0-4b52-bc28-28c25c9fccde" providerId="ADAL" clId="{839C158B-1674-498C-8D10-D29DEC7F3344}" dt="2026-07-22T11:36:59.672" v="55"/>
          <ac:spMkLst>
            <pc:docMk/>
            <pc:sldMk cId="2022072655" sldId="257"/>
            <ac:spMk id="3" creationId="{00000000-0000-0000-0000-000000000000}"/>
          </ac:spMkLst>
        </pc:spChg>
        <pc:spChg chg="mod">
          <ac:chgData name="office365" userId="5fcdbc0c-b1d0-4b52-bc28-28c25c9fccde" providerId="ADAL" clId="{839C158B-1674-498C-8D10-D29DEC7F3344}" dt="2026-07-22T11:36:59.672" v="57"/>
          <ac:spMkLst>
            <pc:docMk/>
            <pc:sldMk cId="2022072655" sldId="257"/>
            <ac:spMk id="4" creationId="{00000000-0000-0000-0000-000000000000}"/>
          </ac:spMkLst>
        </pc:spChg>
        <pc:spChg chg="add mod ord">
          <ac:chgData name="office365" userId="5fcdbc0c-b1d0-4b52-bc28-28c25c9fccde" providerId="ADAL" clId="{839C158B-1674-498C-8D10-D29DEC7F3344}" dt="2026-07-22T11:34:19.764" v="39" actId="700"/>
          <ac:spMkLst>
            <pc:docMk/>
            <pc:sldMk cId="2022072655" sldId="257"/>
            <ac:spMk id="7" creationId="{B1650EFB-2FCC-7E8E-670A-FA91ED0BEE48}"/>
          </ac:spMkLst>
        </pc:spChg>
        <pc:spChg chg="add mod ord">
          <ac:chgData name="office365" userId="5fcdbc0c-b1d0-4b52-bc28-28c25c9fccde" providerId="ADAL" clId="{839C158B-1674-498C-8D10-D29DEC7F3344}" dt="2026-07-22T11:34:19.860" v="41" actId="27636"/>
          <ac:spMkLst>
            <pc:docMk/>
            <pc:sldMk cId="2022072655" sldId="257"/>
            <ac:spMk id="8" creationId="{F5A9DB41-B075-AB5F-E8D8-2F11DD363B16}"/>
          </ac:spMkLst>
        </pc:spChg>
      </pc:sldChg>
      <pc:sldChg chg="addSp delSp modSp add del mod modClrScheme chgLayout">
        <pc:chgData name="office365" userId="5fcdbc0c-b1d0-4b52-bc28-28c25c9fccde" providerId="ADAL" clId="{839C158B-1674-498C-8D10-D29DEC7F3344}" dt="2026-07-22T15:32:50.897" v="214" actId="47"/>
        <pc:sldMkLst>
          <pc:docMk/>
          <pc:sldMk cId="3884328923" sldId="257"/>
        </pc:sldMkLst>
        <pc:spChg chg="del">
          <ac:chgData name="office365" userId="5fcdbc0c-b1d0-4b52-bc28-28c25c9fccde" providerId="ADAL" clId="{839C158B-1674-498C-8D10-D29DEC7F3344}" dt="2026-07-22T15:28:21.516" v="146"/>
          <ac:spMkLst>
            <pc:docMk/>
            <pc:sldMk cId="3884328923" sldId="257"/>
            <ac:spMk id="2" creationId="{00000000-0000-0000-0000-000000000000}"/>
          </ac:spMkLst>
        </pc:spChg>
        <pc:spChg chg="mod">
          <ac:chgData name="office365" userId="5fcdbc0c-b1d0-4b52-bc28-28c25c9fccde" providerId="ADAL" clId="{839C158B-1674-498C-8D10-D29DEC7F3344}" dt="2026-07-22T15:28:21.517" v="147"/>
          <ac:spMkLst>
            <pc:docMk/>
            <pc:sldMk cId="3884328923" sldId="257"/>
            <ac:spMk id="3" creationId="{00000000-0000-0000-0000-000000000000}"/>
          </ac:spMkLst>
        </pc:spChg>
        <pc:spChg chg="mod">
          <ac:chgData name="office365" userId="5fcdbc0c-b1d0-4b52-bc28-28c25c9fccde" providerId="ADAL" clId="{839C158B-1674-498C-8D10-D29DEC7F3344}" dt="2026-07-22T15:28:21.517" v="149"/>
          <ac:spMkLst>
            <pc:docMk/>
            <pc:sldMk cId="3884328923" sldId="257"/>
            <ac:spMk id="4" creationId="{00000000-0000-0000-0000-000000000000}"/>
          </ac:spMkLst>
        </pc:spChg>
        <pc:spChg chg="add mod ord">
          <ac:chgData name="office365" userId="5fcdbc0c-b1d0-4b52-bc28-28c25c9fccde" providerId="ADAL" clId="{839C158B-1674-498C-8D10-D29DEC7F3344}" dt="2026-07-22T15:28:21.545" v="201" actId="27636"/>
          <ac:spMkLst>
            <pc:docMk/>
            <pc:sldMk cId="3884328923" sldId="257"/>
            <ac:spMk id="7" creationId="{7025BE51-B5AD-98F7-8C3A-1145FEEED311}"/>
          </ac:spMkLst>
        </pc:spChg>
        <pc:spChg chg="add del mod ord">
          <ac:chgData name="office365" userId="5fcdbc0c-b1d0-4b52-bc28-28c25c9fccde" providerId="ADAL" clId="{839C158B-1674-498C-8D10-D29DEC7F3344}" dt="2026-07-22T15:28:48.845" v="207"/>
          <ac:spMkLst>
            <pc:docMk/>
            <pc:sldMk cId="3884328923" sldId="257"/>
            <ac:spMk id="8" creationId="{76803983-39B4-B992-B61D-0195F3E8CEAD}"/>
          </ac:spMkLst>
        </pc:spChg>
      </pc:sldChg>
      <pc:sldChg chg="addSp delSp modSp add mod modClrScheme chgLayout">
        <pc:chgData name="office365" userId="5fcdbc0c-b1d0-4b52-bc28-28c25c9fccde" providerId="ADAL" clId="{839C158B-1674-498C-8D10-D29DEC7F3344}" dt="2026-07-22T15:35:48.719" v="290"/>
        <pc:sldMkLst>
          <pc:docMk/>
          <pc:sldMk cId="4218604875" sldId="257"/>
        </pc:sldMkLst>
        <pc:spChg chg="del">
          <ac:chgData name="office365" userId="5fcdbc0c-b1d0-4b52-bc28-28c25c9fccde" providerId="ADAL" clId="{839C158B-1674-498C-8D10-D29DEC7F3344}" dt="2026-07-22T15:35:29.798" v="244"/>
          <ac:spMkLst>
            <pc:docMk/>
            <pc:sldMk cId="4218604875" sldId="257"/>
            <ac:spMk id="2" creationId="{00000000-0000-0000-0000-000000000000}"/>
          </ac:spMkLst>
        </pc:spChg>
        <pc:spChg chg="mod">
          <ac:chgData name="office365" userId="5fcdbc0c-b1d0-4b52-bc28-28c25c9fccde" providerId="ADAL" clId="{839C158B-1674-498C-8D10-D29DEC7F3344}" dt="2026-07-22T15:35:29.798" v="241"/>
          <ac:spMkLst>
            <pc:docMk/>
            <pc:sldMk cId="4218604875" sldId="257"/>
            <ac:spMk id="3" creationId="{00000000-0000-0000-0000-000000000000}"/>
          </ac:spMkLst>
        </pc:spChg>
        <pc:spChg chg="mod">
          <ac:chgData name="office365" userId="5fcdbc0c-b1d0-4b52-bc28-28c25c9fccde" providerId="ADAL" clId="{839C158B-1674-498C-8D10-D29DEC7F3344}" dt="2026-07-22T15:35:29.798" v="243"/>
          <ac:spMkLst>
            <pc:docMk/>
            <pc:sldMk cId="4218604875" sldId="257"/>
            <ac:spMk id="4" creationId="{00000000-0000-0000-0000-000000000000}"/>
          </ac:spMkLst>
        </pc:spChg>
        <pc:spChg chg="add mod ord">
          <ac:chgData name="office365" userId="5fcdbc0c-b1d0-4b52-bc28-28c25c9fccde" providerId="ADAL" clId="{839C158B-1674-498C-8D10-D29DEC7F3344}" dt="2026-07-22T15:35:29.798" v="240"/>
          <ac:spMkLst>
            <pc:docMk/>
            <pc:sldMk cId="4218604875" sldId="257"/>
            <ac:spMk id="7" creationId="{343122B8-D0D7-958E-7BE0-D030DD0EEC10}"/>
          </ac:spMkLst>
        </pc:spChg>
        <pc:spChg chg="add del mod ord">
          <ac:chgData name="office365" userId="5fcdbc0c-b1d0-4b52-bc28-28c25c9fccde" providerId="ADAL" clId="{839C158B-1674-498C-8D10-D29DEC7F3344}" dt="2026-07-22T15:35:48.719" v="290"/>
          <ac:spMkLst>
            <pc:docMk/>
            <pc:sldMk cId="4218604875" sldId="257"/>
            <ac:spMk id="8" creationId="{46BFB2FB-3056-8783-0672-B56E6CA1EDC8}"/>
          </ac:spMkLst>
        </pc:spChg>
      </pc:sldChg>
      <pc:sldChg chg="add del">
        <pc:chgData name="office365" userId="5fcdbc0c-b1d0-4b52-bc28-28c25c9fccde" providerId="ADAL" clId="{839C158B-1674-498C-8D10-D29DEC7F3344}" dt="2026-07-22T11:33:12.280" v="27" actId="47"/>
        <pc:sldMkLst>
          <pc:docMk/>
          <pc:sldMk cId="2530028850" sldId="258"/>
        </pc:sldMkLst>
      </pc:sldChg>
      <pc:sldChg chg="addSp delSp modSp add mod modClrScheme chgLayout">
        <pc:chgData name="office365" userId="5fcdbc0c-b1d0-4b52-bc28-28c25c9fccde" providerId="ADAL" clId="{839C158B-1674-498C-8D10-D29DEC7F3344}" dt="2026-07-22T15:35:48.719" v="291"/>
        <pc:sldMkLst>
          <pc:docMk/>
          <pc:sldMk cId="2718327070" sldId="258"/>
        </pc:sldMkLst>
        <pc:spChg chg="del">
          <ac:chgData name="office365" userId="5fcdbc0c-b1d0-4b52-bc28-28c25c9fccde" providerId="ADAL" clId="{839C158B-1674-498C-8D10-D29DEC7F3344}" dt="2026-07-22T15:35:29.798" v="251"/>
          <ac:spMkLst>
            <pc:docMk/>
            <pc:sldMk cId="2718327070" sldId="258"/>
            <ac:spMk id="2" creationId="{00000000-0000-0000-0000-000000000000}"/>
          </ac:spMkLst>
        </pc:spChg>
        <pc:spChg chg="mod">
          <ac:chgData name="office365" userId="5fcdbc0c-b1d0-4b52-bc28-28c25c9fccde" providerId="ADAL" clId="{839C158B-1674-498C-8D10-D29DEC7F3344}" dt="2026-07-22T15:35:29.798" v="248"/>
          <ac:spMkLst>
            <pc:docMk/>
            <pc:sldMk cId="2718327070" sldId="258"/>
            <ac:spMk id="3" creationId="{00000000-0000-0000-0000-000000000000}"/>
          </ac:spMkLst>
        </pc:spChg>
        <pc:spChg chg="mod">
          <ac:chgData name="office365" userId="5fcdbc0c-b1d0-4b52-bc28-28c25c9fccde" providerId="ADAL" clId="{839C158B-1674-498C-8D10-D29DEC7F3344}" dt="2026-07-22T15:35:29.798" v="250"/>
          <ac:spMkLst>
            <pc:docMk/>
            <pc:sldMk cId="2718327070" sldId="258"/>
            <ac:spMk id="4" creationId="{00000000-0000-0000-0000-000000000000}"/>
          </ac:spMkLst>
        </pc:spChg>
        <pc:spChg chg="add mod ord">
          <ac:chgData name="office365" userId="5fcdbc0c-b1d0-4b52-bc28-28c25c9fccde" providerId="ADAL" clId="{839C158B-1674-498C-8D10-D29DEC7F3344}" dt="2026-07-22T15:35:29.798" v="247"/>
          <ac:spMkLst>
            <pc:docMk/>
            <pc:sldMk cId="2718327070" sldId="258"/>
            <ac:spMk id="7" creationId="{35CF8433-941D-B0D5-1B38-F1C31A19AEA3}"/>
          </ac:spMkLst>
        </pc:spChg>
        <pc:spChg chg="add del mod ord">
          <ac:chgData name="office365" userId="5fcdbc0c-b1d0-4b52-bc28-28c25c9fccde" providerId="ADAL" clId="{839C158B-1674-498C-8D10-D29DEC7F3344}" dt="2026-07-22T15:35:48.719" v="291"/>
          <ac:spMkLst>
            <pc:docMk/>
            <pc:sldMk cId="2718327070" sldId="258"/>
            <ac:spMk id="8" creationId="{3AB8E3C6-90E0-170F-C685-B6736E396290}"/>
          </ac:spMkLst>
        </pc:spChg>
      </pc:sldChg>
      <pc:sldChg chg="addSp delSp modSp add del mod modClrScheme chgLayout">
        <pc:chgData name="office365" userId="5fcdbc0c-b1d0-4b52-bc28-28c25c9fccde" providerId="ADAL" clId="{839C158B-1674-498C-8D10-D29DEC7F3344}" dt="2026-07-22T15:32:50.897" v="214" actId="47"/>
        <pc:sldMkLst>
          <pc:docMk/>
          <pc:sldMk cId="3203973693" sldId="258"/>
        </pc:sldMkLst>
        <pc:spChg chg="del">
          <ac:chgData name="office365" userId="5fcdbc0c-b1d0-4b52-bc28-28c25c9fccde" providerId="ADAL" clId="{839C158B-1674-498C-8D10-D29DEC7F3344}" dt="2026-07-22T15:28:21.517" v="154"/>
          <ac:spMkLst>
            <pc:docMk/>
            <pc:sldMk cId="3203973693" sldId="258"/>
            <ac:spMk id="2" creationId="{00000000-0000-0000-0000-000000000000}"/>
          </ac:spMkLst>
        </pc:spChg>
        <pc:spChg chg="mod">
          <ac:chgData name="office365" userId="5fcdbc0c-b1d0-4b52-bc28-28c25c9fccde" providerId="ADAL" clId="{839C158B-1674-498C-8D10-D29DEC7F3344}" dt="2026-07-22T15:28:21.518" v="155"/>
          <ac:spMkLst>
            <pc:docMk/>
            <pc:sldMk cId="3203973693" sldId="258"/>
            <ac:spMk id="3" creationId="{00000000-0000-0000-0000-000000000000}"/>
          </ac:spMkLst>
        </pc:spChg>
        <pc:spChg chg="mod">
          <ac:chgData name="office365" userId="5fcdbc0c-b1d0-4b52-bc28-28c25c9fccde" providerId="ADAL" clId="{839C158B-1674-498C-8D10-D29DEC7F3344}" dt="2026-07-22T15:28:21.518" v="157"/>
          <ac:spMkLst>
            <pc:docMk/>
            <pc:sldMk cId="3203973693" sldId="258"/>
            <ac:spMk id="4" creationId="{00000000-0000-0000-0000-000000000000}"/>
          </ac:spMkLst>
        </pc:spChg>
        <pc:spChg chg="add mod ord">
          <ac:chgData name="office365" userId="5fcdbc0c-b1d0-4b52-bc28-28c25c9fccde" providerId="ADAL" clId="{839C158B-1674-498C-8D10-D29DEC7F3344}" dt="2026-07-22T15:28:21.548" v="202" actId="27636"/>
          <ac:spMkLst>
            <pc:docMk/>
            <pc:sldMk cId="3203973693" sldId="258"/>
            <ac:spMk id="7" creationId="{919729F3-C8FE-F6D1-34C4-28CF3472FC64}"/>
          </ac:spMkLst>
        </pc:spChg>
        <pc:spChg chg="add del mod ord">
          <ac:chgData name="office365" userId="5fcdbc0c-b1d0-4b52-bc28-28c25c9fccde" providerId="ADAL" clId="{839C158B-1674-498C-8D10-D29DEC7F3344}" dt="2026-07-22T15:28:48.845" v="208"/>
          <ac:spMkLst>
            <pc:docMk/>
            <pc:sldMk cId="3203973693" sldId="258"/>
            <ac:spMk id="8" creationId="{8ABB12A5-3D6C-7CE9-BF42-9AD6D6E2EC54}"/>
          </ac:spMkLst>
        </pc:spChg>
      </pc:sldChg>
      <pc:sldChg chg="add">
        <pc:chgData name="office365" userId="5fcdbc0c-b1d0-4b52-bc28-28c25c9fccde" providerId="ADAL" clId="{839C158B-1674-498C-8D10-D29DEC7F3344}" dt="2026-07-22T11:07:40.937" v="5"/>
        <pc:sldMkLst>
          <pc:docMk/>
          <pc:sldMk cId="3221816074" sldId="258"/>
        </pc:sldMkLst>
      </pc:sldChg>
      <pc:sldChg chg="addSp delSp modSp add del mod modClrScheme chgLayout">
        <pc:chgData name="office365" userId="5fcdbc0c-b1d0-4b52-bc28-28c25c9fccde" providerId="ADAL" clId="{839C158B-1674-498C-8D10-D29DEC7F3344}" dt="2026-07-22T11:37:33.159" v="88"/>
        <pc:sldMkLst>
          <pc:docMk/>
          <pc:sldMk cId="3994072485" sldId="258"/>
        </pc:sldMkLst>
        <pc:spChg chg="del">
          <ac:chgData name="office365" userId="5fcdbc0c-b1d0-4b52-bc28-28c25c9fccde" providerId="ADAL" clId="{839C158B-1674-498C-8D10-D29DEC7F3344}" dt="2026-07-22T11:36:59.688" v="58"/>
          <ac:spMkLst>
            <pc:docMk/>
            <pc:sldMk cId="3994072485" sldId="258"/>
            <ac:spMk id="2" creationId="{00000000-0000-0000-0000-000000000000}"/>
          </ac:spMkLst>
        </pc:spChg>
        <pc:spChg chg="mod">
          <ac:chgData name="office365" userId="5fcdbc0c-b1d0-4b52-bc28-28c25c9fccde" providerId="ADAL" clId="{839C158B-1674-498C-8D10-D29DEC7F3344}" dt="2026-07-22T11:36:59.688" v="59"/>
          <ac:spMkLst>
            <pc:docMk/>
            <pc:sldMk cId="3994072485" sldId="258"/>
            <ac:spMk id="3" creationId="{00000000-0000-0000-0000-000000000000}"/>
          </ac:spMkLst>
        </pc:spChg>
        <pc:spChg chg="mod">
          <ac:chgData name="office365" userId="5fcdbc0c-b1d0-4b52-bc28-28c25c9fccde" providerId="ADAL" clId="{839C158B-1674-498C-8D10-D29DEC7F3344}" dt="2026-07-22T11:36:59.688" v="61"/>
          <ac:spMkLst>
            <pc:docMk/>
            <pc:sldMk cId="3994072485" sldId="258"/>
            <ac:spMk id="4" creationId="{00000000-0000-0000-0000-000000000000}"/>
          </ac:spMkLst>
        </pc:spChg>
        <pc:spChg chg="add mod ord">
          <ac:chgData name="office365" userId="5fcdbc0c-b1d0-4b52-bc28-28c25c9fccde" providerId="ADAL" clId="{839C158B-1674-498C-8D10-D29DEC7F3344}" dt="2026-07-22T11:34:19.764" v="39" actId="700"/>
          <ac:spMkLst>
            <pc:docMk/>
            <pc:sldMk cId="3994072485" sldId="258"/>
            <ac:spMk id="7" creationId="{75D6CB21-9054-4418-2B0F-3D3A1CD7E7E0}"/>
          </ac:spMkLst>
        </pc:spChg>
        <pc:spChg chg="add mod ord">
          <ac:chgData name="office365" userId="5fcdbc0c-b1d0-4b52-bc28-28c25c9fccde" providerId="ADAL" clId="{839C158B-1674-498C-8D10-D29DEC7F3344}" dt="2026-07-22T11:34:19.863" v="42" actId="27636"/>
          <ac:spMkLst>
            <pc:docMk/>
            <pc:sldMk cId="3994072485" sldId="258"/>
            <ac:spMk id="8" creationId="{874799C3-0607-AE64-06B8-E3FE6DCD5DAD}"/>
          </ac:spMkLst>
        </pc:spChg>
      </pc:sldChg>
      <pc:sldChg chg="addSp delSp modSp add del mod modClrScheme chgLayout">
        <pc:chgData name="office365" userId="5fcdbc0c-b1d0-4b52-bc28-28c25c9fccde" providerId="ADAL" clId="{839C158B-1674-498C-8D10-D29DEC7F3344}" dt="2026-07-22T15:32:50.897" v="214" actId="47"/>
        <pc:sldMkLst>
          <pc:docMk/>
          <pc:sldMk cId="1764019930" sldId="259"/>
        </pc:sldMkLst>
        <pc:spChg chg="del">
          <ac:chgData name="office365" userId="5fcdbc0c-b1d0-4b52-bc28-28c25c9fccde" providerId="ADAL" clId="{839C158B-1674-498C-8D10-D29DEC7F3344}" dt="2026-07-22T15:28:21.518" v="162"/>
          <ac:spMkLst>
            <pc:docMk/>
            <pc:sldMk cId="1764019930" sldId="259"/>
            <ac:spMk id="2" creationId="{00000000-0000-0000-0000-000000000000}"/>
          </ac:spMkLst>
        </pc:spChg>
        <pc:spChg chg="mod">
          <ac:chgData name="office365" userId="5fcdbc0c-b1d0-4b52-bc28-28c25c9fccde" providerId="ADAL" clId="{839C158B-1674-498C-8D10-D29DEC7F3344}" dt="2026-07-22T15:28:21.518" v="163"/>
          <ac:spMkLst>
            <pc:docMk/>
            <pc:sldMk cId="1764019930" sldId="259"/>
            <ac:spMk id="3" creationId="{00000000-0000-0000-0000-000000000000}"/>
          </ac:spMkLst>
        </pc:spChg>
        <pc:spChg chg="mod">
          <ac:chgData name="office365" userId="5fcdbc0c-b1d0-4b52-bc28-28c25c9fccde" providerId="ADAL" clId="{839C158B-1674-498C-8D10-D29DEC7F3344}" dt="2026-07-22T15:28:21.519" v="165"/>
          <ac:spMkLst>
            <pc:docMk/>
            <pc:sldMk cId="1764019930" sldId="259"/>
            <ac:spMk id="4" creationId="{00000000-0000-0000-0000-000000000000}"/>
          </ac:spMkLst>
        </pc:spChg>
        <pc:spChg chg="add mod ord">
          <ac:chgData name="office365" userId="5fcdbc0c-b1d0-4b52-bc28-28c25c9fccde" providerId="ADAL" clId="{839C158B-1674-498C-8D10-D29DEC7F3344}" dt="2026-07-22T15:28:21.518" v="161"/>
          <ac:spMkLst>
            <pc:docMk/>
            <pc:sldMk cId="1764019930" sldId="259"/>
            <ac:spMk id="7" creationId="{B10E6793-BB75-EE6F-F0BF-A700DFF0ADFF}"/>
          </ac:spMkLst>
        </pc:spChg>
        <pc:spChg chg="add del mod ord">
          <ac:chgData name="office365" userId="5fcdbc0c-b1d0-4b52-bc28-28c25c9fccde" providerId="ADAL" clId="{839C158B-1674-498C-8D10-D29DEC7F3344}" dt="2026-07-22T15:28:48.845" v="209"/>
          <ac:spMkLst>
            <pc:docMk/>
            <pc:sldMk cId="1764019930" sldId="259"/>
            <ac:spMk id="8" creationId="{FF8D1656-EB06-006A-31D6-46E3D3A781B9}"/>
          </ac:spMkLst>
        </pc:spChg>
      </pc:sldChg>
      <pc:sldChg chg="addSp delSp modSp add del mod modClrScheme chgLayout">
        <pc:chgData name="office365" userId="5fcdbc0c-b1d0-4b52-bc28-28c25c9fccde" providerId="ADAL" clId="{839C158B-1674-498C-8D10-D29DEC7F3344}" dt="2026-07-22T11:37:34.451" v="90"/>
        <pc:sldMkLst>
          <pc:docMk/>
          <pc:sldMk cId="1886580035" sldId="259"/>
        </pc:sldMkLst>
        <pc:spChg chg="del">
          <ac:chgData name="office365" userId="5fcdbc0c-b1d0-4b52-bc28-28c25c9fccde" providerId="ADAL" clId="{839C158B-1674-498C-8D10-D29DEC7F3344}" dt="2026-07-22T11:36:59.688" v="62"/>
          <ac:spMkLst>
            <pc:docMk/>
            <pc:sldMk cId="1886580035" sldId="259"/>
            <ac:spMk id="2" creationId="{00000000-0000-0000-0000-000000000000}"/>
          </ac:spMkLst>
        </pc:spChg>
        <pc:spChg chg="mod">
          <ac:chgData name="office365" userId="5fcdbc0c-b1d0-4b52-bc28-28c25c9fccde" providerId="ADAL" clId="{839C158B-1674-498C-8D10-D29DEC7F3344}" dt="2026-07-22T11:36:59.688" v="63"/>
          <ac:spMkLst>
            <pc:docMk/>
            <pc:sldMk cId="1886580035" sldId="259"/>
            <ac:spMk id="3" creationId="{00000000-0000-0000-0000-000000000000}"/>
          </ac:spMkLst>
        </pc:spChg>
        <pc:spChg chg="mod">
          <ac:chgData name="office365" userId="5fcdbc0c-b1d0-4b52-bc28-28c25c9fccde" providerId="ADAL" clId="{839C158B-1674-498C-8D10-D29DEC7F3344}" dt="2026-07-22T11:36:59.688" v="65"/>
          <ac:spMkLst>
            <pc:docMk/>
            <pc:sldMk cId="1886580035" sldId="259"/>
            <ac:spMk id="4" creationId="{00000000-0000-0000-0000-000000000000}"/>
          </ac:spMkLst>
        </pc:spChg>
        <pc:spChg chg="add mod ord">
          <ac:chgData name="office365" userId="5fcdbc0c-b1d0-4b52-bc28-28c25c9fccde" providerId="ADAL" clId="{839C158B-1674-498C-8D10-D29DEC7F3344}" dt="2026-07-22T11:34:19.764" v="39" actId="700"/>
          <ac:spMkLst>
            <pc:docMk/>
            <pc:sldMk cId="1886580035" sldId="259"/>
            <ac:spMk id="7" creationId="{38727FAC-DC52-E0DE-63D8-854EC5F82684}"/>
          </ac:spMkLst>
        </pc:spChg>
        <pc:spChg chg="add mod ord">
          <ac:chgData name="office365" userId="5fcdbc0c-b1d0-4b52-bc28-28c25c9fccde" providerId="ADAL" clId="{839C158B-1674-498C-8D10-D29DEC7F3344}" dt="2026-07-22T11:34:19.865" v="43" actId="27636"/>
          <ac:spMkLst>
            <pc:docMk/>
            <pc:sldMk cId="1886580035" sldId="259"/>
            <ac:spMk id="8" creationId="{046A91EA-BDB2-5017-C040-9520D9517057}"/>
          </ac:spMkLst>
        </pc:spChg>
      </pc:sldChg>
      <pc:sldChg chg="addSp delSp modSp add mod modClrScheme chgLayout">
        <pc:chgData name="office365" userId="5fcdbc0c-b1d0-4b52-bc28-28c25c9fccde" providerId="ADAL" clId="{839C158B-1674-498C-8D10-D29DEC7F3344}" dt="2026-07-22T15:35:48.720" v="292"/>
        <pc:sldMkLst>
          <pc:docMk/>
          <pc:sldMk cId="2196940784" sldId="259"/>
        </pc:sldMkLst>
        <pc:spChg chg="del">
          <ac:chgData name="office365" userId="5fcdbc0c-b1d0-4b52-bc28-28c25c9fccde" providerId="ADAL" clId="{839C158B-1674-498C-8D10-D29DEC7F3344}" dt="2026-07-22T15:35:29.798" v="258"/>
          <ac:spMkLst>
            <pc:docMk/>
            <pc:sldMk cId="2196940784" sldId="259"/>
            <ac:spMk id="2" creationId="{00000000-0000-0000-0000-000000000000}"/>
          </ac:spMkLst>
        </pc:spChg>
        <pc:spChg chg="mod">
          <ac:chgData name="office365" userId="5fcdbc0c-b1d0-4b52-bc28-28c25c9fccde" providerId="ADAL" clId="{839C158B-1674-498C-8D10-D29DEC7F3344}" dt="2026-07-22T15:35:29.798" v="255"/>
          <ac:spMkLst>
            <pc:docMk/>
            <pc:sldMk cId="2196940784" sldId="259"/>
            <ac:spMk id="3" creationId="{00000000-0000-0000-0000-000000000000}"/>
          </ac:spMkLst>
        </pc:spChg>
        <pc:spChg chg="mod">
          <ac:chgData name="office365" userId="5fcdbc0c-b1d0-4b52-bc28-28c25c9fccde" providerId="ADAL" clId="{839C158B-1674-498C-8D10-D29DEC7F3344}" dt="2026-07-22T15:35:29.798" v="257"/>
          <ac:spMkLst>
            <pc:docMk/>
            <pc:sldMk cId="2196940784" sldId="259"/>
            <ac:spMk id="4" creationId="{00000000-0000-0000-0000-000000000000}"/>
          </ac:spMkLst>
        </pc:spChg>
        <pc:spChg chg="add mod ord">
          <ac:chgData name="office365" userId="5fcdbc0c-b1d0-4b52-bc28-28c25c9fccde" providerId="ADAL" clId="{839C158B-1674-498C-8D10-D29DEC7F3344}" dt="2026-07-22T15:35:29.798" v="254"/>
          <ac:spMkLst>
            <pc:docMk/>
            <pc:sldMk cId="2196940784" sldId="259"/>
            <ac:spMk id="7" creationId="{AE1C5288-CE8D-F18D-C8B5-0B104E9E8126}"/>
          </ac:spMkLst>
        </pc:spChg>
        <pc:spChg chg="add del mod ord">
          <ac:chgData name="office365" userId="5fcdbc0c-b1d0-4b52-bc28-28c25c9fccde" providerId="ADAL" clId="{839C158B-1674-498C-8D10-D29DEC7F3344}" dt="2026-07-22T15:35:48.720" v="292"/>
          <ac:spMkLst>
            <pc:docMk/>
            <pc:sldMk cId="2196940784" sldId="259"/>
            <ac:spMk id="8" creationId="{39C18E4B-1FFC-60EB-C35B-A25CD4831D11}"/>
          </ac:spMkLst>
        </pc:spChg>
      </pc:sldChg>
      <pc:sldChg chg="add del">
        <pc:chgData name="office365" userId="5fcdbc0c-b1d0-4b52-bc28-28c25c9fccde" providerId="ADAL" clId="{839C158B-1674-498C-8D10-D29DEC7F3344}" dt="2026-07-22T11:33:12.280" v="27" actId="47"/>
        <pc:sldMkLst>
          <pc:docMk/>
          <pc:sldMk cId="2223405358" sldId="259"/>
        </pc:sldMkLst>
      </pc:sldChg>
      <pc:sldChg chg="add">
        <pc:chgData name="office365" userId="5fcdbc0c-b1d0-4b52-bc28-28c25c9fccde" providerId="ADAL" clId="{839C158B-1674-498C-8D10-D29DEC7F3344}" dt="2026-07-22T11:07:41.405" v="6"/>
        <pc:sldMkLst>
          <pc:docMk/>
          <pc:sldMk cId="3970512762" sldId="259"/>
        </pc:sldMkLst>
      </pc:sldChg>
      <pc:sldChg chg="add">
        <pc:chgData name="office365" userId="5fcdbc0c-b1d0-4b52-bc28-28c25c9fccde" providerId="ADAL" clId="{839C158B-1674-498C-8D10-D29DEC7F3344}" dt="2026-07-22T11:07:41.766" v="7"/>
        <pc:sldMkLst>
          <pc:docMk/>
          <pc:sldMk cId="200873806" sldId="260"/>
        </pc:sldMkLst>
      </pc:sldChg>
      <pc:sldChg chg="addSp delSp modSp add del mod modClrScheme chgLayout">
        <pc:chgData name="office365" userId="5fcdbc0c-b1d0-4b52-bc28-28c25c9fccde" providerId="ADAL" clId="{839C158B-1674-498C-8D10-D29DEC7F3344}" dt="2026-07-22T15:32:50.897" v="214" actId="47"/>
        <pc:sldMkLst>
          <pc:docMk/>
          <pc:sldMk cId="1491729071" sldId="260"/>
        </pc:sldMkLst>
        <pc:spChg chg="del">
          <ac:chgData name="office365" userId="5fcdbc0c-b1d0-4b52-bc28-28c25c9fccde" providerId="ADAL" clId="{839C158B-1674-498C-8D10-D29DEC7F3344}" dt="2026-07-22T15:28:21.519" v="170"/>
          <ac:spMkLst>
            <pc:docMk/>
            <pc:sldMk cId="1491729071" sldId="260"/>
            <ac:spMk id="2" creationId="{00000000-0000-0000-0000-000000000000}"/>
          </ac:spMkLst>
        </pc:spChg>
        <pc:spChg chg="mod">
          <ac:chgData name="office365" userId="5fcdbc0c-b1d0-4b52-bc28-28c25c9fccde" providerId="ADAL" clId="{839C158B-1674-498C-8D10-D29DEC7F3344}" dt="2026-07-22T15:28:21.519" v="171"/>
          <ac:spMkLst>
            <pc:docMk/>
            <pc:sldMk cId="1491729071" sldId="260"/>
            <ac:spMk id="3" creationId="{00000000-0000-0000-0000-000000000000}"/>
          </ac:spMkLst>
        </pc:spChg>
        <pc:spChg chg="mod">
          <ac:chgData name="office365" userId="5fcdbc0c-b1d0-4b52-bc28-28c25c9fccde" providerId="ADAL" clId="{839C158B-1674-498C-8D10-D29DEC7F3344}" dt="2026-07-22T15:28:21.519" v="173"/>
          <ac:spMkLst>
            <pc:docMk/>
            <pc:sldMk cId="1491729071" sldId="260"/>
            <ac:spMk id="4" creationId="{00000000-0000-0000-0000-000000000000}"/>
          </ac:spMkLst>
        </pc:spChg>
        <pc:spChg chg="mod">
          <ac:chgData name="office365" userId="5fcdbc0c-b1d0-4b52-bc28-28c25c9fccde" providerId="ADAL" clId="{839C158B-1674-498C-8D10-D29DEC7F3344}" dt="2026-07-22T15:28:21.555" v="203" actId="27636"/>
          <ac:spMkLst>
            <pc:docMk/>
            <pc:sldMk cId="1491729071" sldId="260"/>
            <ac:spMk id="5" creationId="{00000000-0000-0000-0000-000000000000}"/>
          </ac:spMkLst>
        </pc:spChg>
        <pc:spChg chg="add mod ord">
          <ac:chgData name="office365" userId="5fcdbc0c-b1d0-4b52-bc28-28c25c9fccde" providerId="ADAL" clId="{839C158B-1674-498C-8D10-D29DEC7F3344}" dt="2026-07-22T15:28:21.519" v="169"/>
          <ac:spMkLst>
            <pc:docMk/>
            <pc:sldMk cId="1491729071" sldId="260"/>
            <ac:spMk id="8" creationId="{4CFB6668-73AE-7C07-94BB-22006FEE670A}"/>
          </ac:spMkLst>
        </pc:spChg>
        <pc:spChg chg="add del mod ord">
          <ac:chgData name="office365" userId="5fcdbc0c-b1d0-4b52-bc28-28c25c9fccde" providerId="ADAL" clId="{839C158B-1674-498C-8D10-D29DEC7F3344}" dt="2026-07-22T15:28:48.846" v="210"/>
          <ac:spMkLst>
            <pc:docMk/>
            <pc:sldMk cId="1491729071" sldId="260"/>
            <ac:spMk id="9" creationId="{DD73B9BD-D95A-C381-A114-B77E4A7A2FDC}"/>
          </ac:spMkLst>
        </pc:spChg>
      </pc:sldChg>
      <pc:sldChg chg="add del">
        <pc:chgData name="office365" userId="5fcdbc0c-b1d0-4b52-bc28-28c25c9fccde" providerId="ADAL" clId="{839C158B-1674-498C-8D10-D29DEC7F3344}" dt="2026-07-22T11:33:12.280" v="27" actId="47"/>
        <pc:sldMkLst>
          <pc:docMk/>
          <pc:sldMk cId="2060640433" sldId="260"/>
        </pc:sldMkLst>
      </pc:sldChg>
      <pc:sldChg chg="addSp delSp modSp add del mod modClrScheme chgLayout">
        <pc:chgData name="office365" userId="5fcdbc0c-b1d0-4b52-bc28-28c25c9fccde" providerId="ADAL" clId="{839C158B-1674-498C-8D10-D29DEC7F3344}" dt="2026-07-22T11:37:35.720" v="92"/>
        <pc:sldMkLst>
          <pc:docMk/>
          <pc:sldMk cId="2213439846" sldId="260"/>
        </pc:sldMkLst>
        <pc:spChg chg="del">
          <ac:chgData name="office365" userId="5fcdbc0c-b1d0-4b52-bc28-28c25c9fccde" providerId="ADAL" clId="{839C158B-1674-498C-8D10-D29DEC7F3344}" dt="2026-07-22T11:36:59.695" v="66"/>
          <ac:spMkLst>
            <pc:docMk/>
            <pc:sldMk cId="2213439846" sldId="260"/>
            <ac:spMk id="2" creationId="{00000000-0000-0000-0000-000000000000}"/>
          </ac:spMkLst>
        </pc:spChg>
        <pc:spChg chg="mod">
          <ac:chgData name="office365" userId="5fcdbc0c-b1d0-4b52-bc28-28c25c9fccde" providerId="ADAL" clId="{839C158B-1674-498C-8D10-D29DEC7F3344}" dt="2026-07-22T11:36:59.695" v="67"/>
          <ac:spMkLst>
            <pc:docMk/>
            <pc:sldMk cId="2213439846" sldId="260"/>
            <ac:spMk id="3" creationId="{00000000-0000-0000-0000-000000000000}"/>
          </ac:spMkLst>
        </pc:spChg>
        <pc:spChg chg="mod">
          <ac:chgData name="office365" userId="5fcdbc0c-b1d0-4b52-bc28-28c25c9fccde" providerId="ADAL" clId="{839C158B-1674-498C-8D10-D29DEC7F3344}" dt="2026-07-22T11:36:59.695" v="68"/>
          <ac:spMkLst>
            <pc:docMk/>
            <pc:sldMk cId="2213439846" sldId="260"/>
            <ac:spMk id="4" creationId="{00000000-0000-0000-0000-000000000000}"/>
          </ac:spMkLst>
        </pc:spChg>
        <pc:spChg chg="mod">
          <ac:chgData name="office365" userId="5fcdbc0c-b1d0-4b52-bc28-28c25c9fccde" providerId="ADAL" clId="{839C158B-1674-498C-8D10-D29DEC7F3344}" dt="2026-07-22T11:36:59.695" v="69"/>
          <ac:spMkLst>
            <pc:docMk/>
            <pc:sldMk cId="2213439846" sldId="260"/>
            <ac:spMk id="5" creationId="{00000000-0000-0000-0000-000000000000}"/>
          </ac:spMkLst>
        </pc:spChg>
        <pc:spChg chg="mod">
          <ac:chgData name="office365" userId="5fcdbc0c-b1d0-4b52-bc28-28c25c9fccde" providerId="ADAL" clId="{839C158B-1674-498C-8D10-D29DEC7F3344}" dt="2026-07-22T11:36:59.695" v="70"/>
          <ac:spMkLst>
            <pc:docMk/>
            <pc:sldMk cId="2213439846" sldId="260"/>
            <ac:spMk id="6" creationId="{00000000-0000-0000-0000-000000000000}"/>
          </ac:spMkLst>
        </pc:spChg>
        <pc:spChg chg="add mod ord">
          <ac:chgData name="office365" userId="5fcdbc0c-b1d0-4b52-bc28-28c25c9fccde" providerId="ADAL" clId="{839C158B-1674-498C-8D10-D29DEC7F3344}" dt="2026-07-22T11:34:19.764" v="39" actId="700"/>
          <ac:spMkLst>
            <pc:docMk/>
            <pc:sldMk cId="2213439846" sldId="260"/>
            <ac:spMk id="9" creationId="{0BD013A6-EB2F-19CD-1E25-6E4F4F10A1FC}"/>
          </ac:spMkLst>
        </pc:spChg>
        <pc:spChg chg="add mod ord">
          <ac:chgData name="office365" userId="5fcdbc0c-b1d0-4b52-bc28-28c25c9fccde" providerId="ADAL" clId="{839C158B-1674-498C-8D10-D29DEC7F3344}" dt="2026-07-22T11:34:19.867" v="44" actId="27636"/>
          <ac:spMkLst>
            <pc:docMk/>
            <pc:sldMk cId="2213439846" sldId="260"/>
            <ac:spMk id="10" creationId="{921A29D4-BF02-200A-0715-F043D5621640}"/>
          </ac:spMkLst>
        </pc:spChg>
      </pc:sldChg>
      <pc:sldChg chg="addSp delSp modSp add mod modClrScheme chgLayout">
        <pc:chgData name="office365" userId="5fcdbc0c-b1d0-4b52-bc28-28c25c9fccde" providerId="ADAL" clId="{839C158B-1674-498C-8D10-D29DEC7F3344}" dt="2026-07-22T15:35:48.741" v="300" actId="27636"/>
        <pc:sldMkLst>
          <pc:docMk/>
          <pc:sldMk cId="2826246008" sldId="260"/>
        </pc:sldMkLst>
        <pc:spChg chg="del">
          <ac:chgData name="office365" userId="5fcdbc0c-b1d0-4b52-bc28-28c25c9fccde" providerId="ADAL" clId="{839C158B-1674-498C-8D10-D29DEC7F3344}" dt="2026-07-22T15:35:29.808" v="266"/>
          <ac:spMkLst>
            <pc:docMk/>
            <pc:sldMk cId="2826246008" sldId="260"/>
            <ac:spMk id="2" creationId="{00000000-0000-0000-0000-000000000000}"/>
          </ac:spMkLst>
        </pc:spChg>
        <pc:spChg chg="mod">
          <ac:chgData name="office365" userId="5fcdbc0c-b1d0-4b52-bc28-28c25c9fccde" providerId="ADAL" clId="{839C158B-1674-498C-8D10-D29DEC7F3344}" dt="2026-07-22T15:35:29.807" v="262"/>
          <ac:spMkLst>
            <pc:docMk/>
            <pc:sldMk cId="2826246008" sldId="260"/>
            <ac:spMk id="3" creationId="{00000000-0000-0000-0000-000000000000}"/>
          </ac:spMkLst>
        </pc:spChg>
        <pc:spChg chg="mod">
          <ac:chgData name="office365" userId="5fcdbc0c-b1d0-4b52-bc28-28c25c9fccde" providerId="ADAL" clId="{839C158B-1674-498C-8D10-D29DEC7F3344}" dt="2026-07-22T15:35:48.722" v="297"/>
          <ac:spMkLst>
            <pc:docMk/>
            <pc:sldMk cId="2826246008" sldId="260"/>
            <ac:spMk id="4" creationId="{00000000-0000-0000-0000-000000000000}"/>
          </ac:spMkLst>
        </pc:spChg>
        <pc:spChg chg="mod">
          <ac:chgData name="office365" userId="5fcdbc0c-b1d0-4b52-bc28-28c25c9fccde" providerId="ADAL" clId="{839C158B-1674-498C-8D10-D29DEC7F3344}" dt="2026-07-22T15:35:48.741" v="300" actId="27636"/>
          <ac:spMkLst>
            <pc:docMk/>
            <pc:sldMk cId="2826246008" sldId="260"/>
            <ac:spMk id="5" creationId="{00000000-0000-0000-0000-000000000000}"/>
          </ac:spMkLst>
        </pc:spChg>
        <pc:spChg chg="add mod ord">
          <ac:chgData name="office365" userId="5fcdbc0c-b1d0-4b52-bc28-28c25c9fccde" providerId="ADAL" clId="{839C158B-1674-498C-8D10-D29DEC7F3344}" dt="2026-07-22T15:35:29.807" v="261"/>
          <ac:spMkLst>
            <pc:docMk/>
            <pc:sldMk cId="2826246008" sldId="260"/>
            <ac:spMk id="8" creationId="{F8DA07C8-4E1A-842F-263F-530B61DF16A5}"/>
          </ac:spMkLst>
        </pc:spChg>
        <pc:spChg chg="add del mod ord">
          <ac:chgData name="office365" userId="5fcdbc0c-b1d0-4b52-bc28-28c25c9fccde" providerId="ADAL" clId="{839C158B-1674-498C-8D10-D29DEC7F3344}" dt="2026-07-22T15:35:48.720" v="293"/>
          <ac:spMkLst>
            <pc:docMk/>
            <pc:sldMk cId="2826246008" sldId="260"/>
            <ac:spMk id="9" creationId="{EED1B32C-B111-30DE-C91B-FE335EF65B5A}"/>
          </ac:spMkLst>
        </pc:spChg>
      </pc:sldChg>
      <pc:sldChg chg="addSp delSp modSp add del mod modClrScheme chgLayout">
        <pc:chgData name="office365" userId="5fcdbc0c-b1d0-4b52-bc28-28c25c9fccde" providerId="ADAL" clId="{839C158B-1674-498C-8D10-D29DEC7F3344}" dt="2026-07-22T11:37:37.072" v="94"/>
        <pc:sldMkLst>
          <pc:docMk/>
          <pc:sldMk cId="1801823147" sldId="261"/>
        </pc:sldMkLst>
        <pc:spChg chg="del">
          <ac:chgData name="office365" userId="5fcdbc0c-b1d0-4b52-bc28-28c25c9fccde" providerId="ADAL" clId="{839C158B-1674-498C-8D10-D29DEC7F3344}" dt="2026-07-22T11:36:59.695" v="71"/>
          <ac:spMkLst>
            <pc:docMk/>
            <pc:sldMk cId="1801823147" sldId="261"/>
            <ac:spMk id="2" creationId="{00000000-0000-0000-0000-000000000000}"/>
          </ac:spMkLst>
        </pc:spChg>
        <pc:spChg chg="mod">
          <ac:chgData name="office365" userId="5fcdbc0c-b1d0-4b52-bc28-28c25c9fccde" providerId="ADAL" clId="{839C158B-1674-498C-8D10-D29DEC7F3344}" dt="2026-07-22T11:36:59.695" v="72"/>
          <ac:spMkLst>
            <pc:docMk/>
            <pc:sldMk cId="1801823147" sldId="261"/>
            <ac:spMk id="3" creationId="{00000000-0000-0000-0000-000000000000}"/>
          </ac:spMkLst>
        </pc:spChg>
        <pc:spChg chg="mod">
          <ac:chgData name="office365" userId="5fcdbc0c-b1d0-4b52-bc28-28c25c9fccde" providerId="ADAL" clId="{839C158B-1674-498C-8D10-D29DEC7F3344}" dt="2026-07-22T11:36:59.695" v="74"/>
          <ac:spMkLst>
            <pc:docMk/>
            <pc:sldMk cId="1801823147" sldId="261"/>
            <ac:spMk id="4" creationId="{00000000-0000-0000-0000-000000000000}"/>
          </ac:spMkLst>
        </pc:spChg>
        <pc:spChg chg="add mod ord">
          <ac:chgData name="office365" userId="5fcdbc0c-b1d0-4b52-bc28-28c25c9fccde" providerId="ADAL" clId="{839C158B-1674-498C-8D10-D29DEC7F3344}" dt="2026-07-22T11:34:19.764" v="39" actId="700"/>
          <ac:spMkLst>
            <pc:docMk/>
            <pc:sldMk cId="1801823147" sldId="261"/>
            <ac:spMk id="7" creationId="{7AA2D55D-E277-74EA-319D-CE607CA635EE}"/>
          </ac:spMkLst>
        </pc:spChg>
        <pc:spChg chg="add mod ord">
          <ac:chgData name="office365" userId="5fcdbc0c-b1d0-4b52-bc28-28c25c9fccde" providerId="ADAL" clId="{839C158B-1674-498C-8D10-D29DEC7F3344}" dt="2026-07-22T11:34:19.871" v="45" actId="27636"/>
          <ac:spMkLst>
            <pc:docMk/>
            <pc:sldMk cId="1801823147" sldId="261"/>
            <ac:spMk id="8" creationId="{73762933-9DD8-EA01-3E85-895549ADB4AF}"/>
          </ac:spMkLst>
        </pc:spChg>
      </pc:sldChg>
      <pc:sldChg chg="addSp delSp modSp add del mod modClrScheme chgLayout">
        <pc:chgData name="office365" userId="5fcdbc0c-b1d0-4b52-bc28-28c25c9fccde" providerId="ADAL" clId="{839C158B-1674-498C-8D10-D29DEC7F3344}" dt="2026-07-22T15:32:50.897" v="214" actId="47"/>
        <pc:sldMkLst>
          <pc:docMk/>
          <pc:sldMk cId="1882588424" sldId="261"/>
        </pc:sldMkLst>
        <pc:spChg chg="del">
          <ac:chgData name="office365" userId="5fcdbc0c-b1d0-4b52-bc28-28c25c9fccde" providerId="ADAL" clId="{839C158B-1674-498C-8D10-D29DEC7F3344}" dt="2026-07-22T15:28:21.520" v="180"/>
          <ac:spMkLst>
            <pc:docMk/>
            <pc:sldMk cId="1882588424" sldId="261"/>
            <ac:spMk id="2" creationId="{00000000-0000-0000-0000-000000000000}"/>
          </ac:spMkLst>
        </pc:spChg>
        <pc:spChg chg="mod">
          <ac:chgData name="office365" userId="5fcdbc0c-b1d0-4b52-bc28-28c25c9fccde" providerId="ADAL" clId="{839C158B-1674-498C-8D10-D29DEC7F3344}" dt="2026-07-22T15:28:21.520" v="181"/>
          <ac:spMkLst>
            <pc:docMk/>
            <pc:sldMk cId="1882588424" sldId="261"/>
            <ac:spMk id="3" creationId="{00000000-0000-0000-0000-000000000000}"/>
          </ac:spMkLst>
        </pc:spChg>
        <pc:spChg chg="mod">
          <ac:chgData name="office365" userId="5fcdbc0c-b1d0-4b52-bc28-28c25c9fccde" providerId="ADAL" clId="{839C158B-1674-498C-8D10-D29DEC7F3344}" dt="2026-07-22T15:28:21.520" v="183"/>
          <ac:spMkLst>
            <pc:docMk/>
            <pc:sldMk cId="1882588424" sldId="261"/>
            <ac:spMk id="4" creationId="{00000000-0000-0000-0000-000000000000}"/>
          </ac:spMkLst>
        </pc:spChg>
        <pc:spChg chg="add mod ord">
          <ac:chgData name="office365" userId="5fcdbc0c-b1d0-4b52-bc28-28c25c9fccde" providerId="ADAL" clId="{839C158B-1674-498C-8D10-D29DEC7F3344}" dt="2026-07-22T15:28:21.558" v="204" actId="27636"/>
          <ac:spMkLst>
            <pc:docMk/>
            <pc:sldMk cId="1882588424" sldId="261"/>
            <ac:spMk id="7" creationId="{1B93A174-7BEE-5585-E629-73B2A71EAEE5}"/>
          </ac:spMkLst>
        </pc:spChg>
        <pc:spChg chg="add del mod ord">
          <ac:chgData name="office365" userId="5fcdbc0c-b1d0-4b52-bc28-28c25c9fccde" providerId="ADAL" clId="{839C158B-1674-498C-8D10-D29DEC7F3344}" dt="2026-07-22T15:28:48.846" v="211"/>
          <ac:spMkLst>
            <pc:docMk/>
            <pc:sldMk cId="1882588424" sldId="261"/>
            <ac:spMk id="8" creationId="{486BA5F4-EEDA-BF0B-79E3-53C45A0578EF}"/>
          </ac:spMkLst>
        </pc:spChg>
      </pc:sldChg>
      <pc:sldChg chg="add">
        <pc:chgData name="office365" userId="5fcdbc0c-b1d0-4b52-bc28-28c25c9fccde" providerId="ADAL" clId="{839C158B-1674-498C-8D10-D29DEC7F3344}" dt="2026-07-22T11:07:42.172" v="8"/>
        <pc:sldMkLst>
          <pc:docMk/>
          <pc:sldMk cId="2707245449" sldId="261"/>
        </pc:sldMkLst>
      </pc:sldChg>
      <pc:sldChg chg="modSp add del">
        <pc:chgData name="office365" userId="5fcdbc0c-b1d0-4b52-bc28-28c25c9fccde" providerId="ADAL" clId="{839C158B-1674-498C-8D10-D29DEC7F3344}" dt="2026-07-22T11:33:12.280" v="27" actId="47"/>
        <pc:sldMkLst>
          <pc:docMk/>
          <pc:sldMk cId="3476726303" sldId="261"/>
        </pc:sldMkLst>
        <pc:spChg chg="mod">
          <ac:chgData name="office365" userId="5fcdbc0c-b1d0-4b52-bc28-28c25c9fccde" providerId="ADAL" clId="{839C158B-1674-498C-8D10-D29DEC7F3344}" dt="2026-07-22T11:27:35.032" v="25"/>
          <ac:spMkLst>
            <pc:docMk/>
            <pc:sldMk cId="3476726303" sldId="261"/>
            <ac:spMk id="11" creationId="{7258C4B8-97D3-E9B8-5244-87DEA619220B}"/>
          </ac:spMkLst>
        </pc:spChg>
      </pc:sldChg>
      <pc:sldChg chg="addSp delSp modSp add mod modClrScheme chgLayout">
        <pc:chgData name="office365" userId="5fcdbc0c-b1d0-4b52-bc28-28c25c9fccde" providerId="ADAL" clId="{839C158B-1674-498C-8D10-D29DEC7F3344}" dt="2026-07-22T15:35:48.721" v="294"/>
        <pc:sldMkLst>
          <pc:docMk/>
          <pc:sldMk cId="4053338881" sldId="261"/>
        </pc:sldMkLst>
        <pc:spChg chg="del">
          <ac:chgData name="office365" userId="5fcdbc0c-b1d0-4b52-bc28-28c25c9fccde" providerId="ADAL" clId="{839C158B-1674-498C-8D10-D29DEC7F3344}" dt="2026-07-22T15:35:29.810" v="273"/>
          <ac:spMkLst>
            <pc:docMk/>
            <pc:sldMk cId="4053338881" sldId="261"/>
            <ac:spMk id="2" creationId="{00000000-0000-0000-0000-000000000000}"/>
          </ac:spMkLst>
        </pc:spChg>
        <pc:spChg chg="mod">
          <ac:chgData name="office365" userId="5fcdbc0c-b1d0-4b52-bc28-28c25c9fccde" providerId="ADAL" clId="{839C158B-1674-498C-8D10-D29DEC7F3344}" dt="2026-07-22T15:35:29.810" v="270"/>
          <ac:spMkLst>
            <pc:docMk/>
            <pc:sldMk cId="4053338881" sldId="261"/>
            <ac:spMk id="3" creationId="{00000000-0000-0000-0000-000000000000}"/>
          </ac:spMkLst>
        </pc:spChg>
        <pc:spChg chg="mod">
          <ac:chgData name="office365" userId="5fcdbc0c-b1d0-4b52-bc28-28c25c9fccde" providerId="ADAL" clId="{839C158B-1674-498C-8D10-D29DEC7F3344}" dt="2026-07-22T15:35:29.810" v="272"/>
          <ac:spMkLst>
            <pc:docMk/>
            <pc:sldMk cId="4053338881" sldId="261"/>
            <ac:spMk id="4" creationId="{00000000-0000-0000-0000-000000000000}"/>
          </ac:spMkLst>
        </pc:spChg>
        <pc:spChg chg="add mod ord">
          <ac:chgData name="office365" userId="5fcdbc0c-b1d0-4b52-bc28-28c25c9fccde" providerId="ADAL" clId="{839C158B-1674-498C-8D10-D29DEC7F3344}" dt="2026-07-22T15:35:29.809" v="269"/>
          <ac:spMkLst>
            <pc:docMk/>
            <pc:sldMk cId="4053338881" sldId="261"/>
            <ac:spMk id="7" creationId="{F9EC6C06-4F7B-BB2F-18FB-22032F9D68D3}"/>
          </ac:spMkLst>
        </pc:spChg>
        <pc:spChg chg="add del mod ord">
          <ac:chgData name="office365" userId="5fcdbc0c-b1d0-4b52-bc28-28c25c9fccde" providerId="ADAL" clId="{839C158B-1674-498C-8D10-D29DEC7F3344}" dt="2026-07-22T15:35:48.721" v="294"/>
          <ac:spMkLst>
            <pc:docMk/>
            <pc:sldMk cId="4053338881" sldId="261"/>
            <ac:spMk id="8" creationId="{1BA8F8D2-D2B9-B732-8A34-2AA65BC34799}"/>
          </ac:spMkLst>
        </pc:spChg>
      </pc:sldChg>
      <pc:sldChg chg="addSp delSp modSp add del mod modClrScheme chgLayout">
        <pc:chgData name="office365" userId="5fcdbc0c-b1d0-4b52-bc28-28c25c9fccde" providerId="ADAL" clId="{839C158B-1674-498C-8D10-D29DEC7F3344}" dt="2026-07-22T11:37:38.360" v="96"/>
        <pc:sldMkLst>
          <pc:docMk/>
          <pc:sldMk cId="454412115" sldId="262"/>
        </pc:sldMkLst>
        <pc:spChg chg="del">
          <ac:chgData name="office365" userId="5fcdbc0c-b1d0-4b52-bc28-28c25c9fccde" providerId="ADAL" clId="{839C158B-1674-498C-8D10-D29DEC7F3344}" dt="2026-07-22T11:36:59.695" v="75"/>
          <ac:spMkLst>
            <pc:docMk/>
            <pc:sldMk cId="454412115" sldId="262"/>
            <ac:spMk id="2" creationId="{00000000-0000-0000-0000-000000000000}"/>
          </ac:spMkLst>
        </pc:spChg>
        <pc:spChg chg="mod">
          <ac:chgData name="office365" userId="5fcdbc0c-b1d0-4b52-bc28-28c25c9fccde" providerId="ADAL" clId="{839C158B-1674-498C-8D10-D29DEC7F3344}" dt="2026-07-22T11:36:59.695" v="76"/>
          <ac:spMkLst>
            <pc:docMk/>
            <pc:sldMk cId="454412115" sldId="262"/>
            <ac:spMk id="3" creationId="{00000000-0000-0000-0000-000000000000}"/>
          </ac:spMkLst>
        </pc:spChg>
        <pc:spChg chg="mod">
          <ac:chgData name="office365" userId="5fcdbc0c-b1d0-4b52-bc28-28c25c9fccde" providerId="ADAL" clId="{839C158B-1674-498C-8D10-D29DEC7F3344}" dt="2026-07-22T11:36:59.695" v="78"/>
          <ac:spMkLst>
            <pc:docMk/>
            <pc:sldMk cId="454412115" sldId="262"/>
            <ac:spMk id="4" creationId="{00000000-0000-0000-0000-000000000000}"/>
          </ac:spMkLst>
        </pc:spChg>
        <pc:spChg chg="add mod ord">
          <ac:chgData name="office365" userId="5fcdbc0c-b1d0-4b52-bc28-28c25c9fccde" providerId="ADAL" clId="{839C158B-1674-498C-8D10-D29DEC7F3344}" dt="2026-07-22T11:34:19.764" v="39" actId="700"/>
          <ac:spMkLst>
            <pc:docMk/>
            <pc:sldMk cId="454412115" sldId="262"/>
            <ac:spMk id="7" creationId="{2D98F022-1D20-E94A-518F-A4AE61B32119}"/>
          </ac:spMkLst>
        </pc:spChg>
        <pc:spChg chg="add mod ord">
          <ac:chgData name="office365" userId="5fcdbc0c-b1d0-4b52-bc28-28c25c9fccde" providerId="ADAL" clId="{839C158B-1674-498C-8D10-D29DEC7F3344}" dt="2026-07-22T11:34:19.873" v="46" actId="27636"/>
          <ac:spMkLst>
            <pc:docMk/>
            <pc:sldMk cId="454412115" sldId="262"/>
            <ac:spMk id="8" creationId="{7A13E88C-3BBB-AACD-230F-88EC80FC593E}"/>
          </ac:spMkLst>
        </pc:spChg>
      </pc:sldChg>
      <pc:sldChg chg="add">
        <pc:chgData name="office365" userId="5fcdbc0c-b1d0-4b52-bc28-28c25c9fccde" providerId="ADAL" clId="{839C158B-1674-498C-8D10-D29DEC7F3344}" dt="2026-07-22T11:07:42.572" v="9"/>
        <pc:sldMkLst>
          <pc:docMk/>
          <pc:sldMk cId="1059788448" sldId="262"/>
        </pc:sldMkLst>
      </pc:sldChg>
      <pc:sldChg chg="addSp delSp modSp add mod modClrScheme chgLayout">
        <pc:chgData name="office365" userId="5fcdbc0c-b1d0-4b52-bc28-28c25c9fccde" providerId="ADAL" clId="{839C158B-1674-498C-8D10-D29DEC7F3344}" dt="2026-07-22T15:35:48.721" v="295"/>
        <pc:sldMkLst>
          <pc:docMk/>
          <pc:sldMk cId="2911225285" sldId="262"/>
        </pc:sldMkLst>
        <pc:spChg chg="del">
          <ac:chgData name="office365" userId="5fcdbc0c-b1d0-4b52-bc28-28c25c9fccde" providerId="ADAL" clId="{839C158B-1674-498C-8D10-D29DEC7F3344}" dt="2026-07-22T15:35:29.813" v="280"/>
          <ac:spMkLst>
            <pc:docMk/>
            <pc:sldMk cId="2911225285" sldId="262"/>
            <ac:spMk id="2" creationId="{00000000-0000-0000-0000-000000000000}"/>
          </ac:spMkLst>
        </pc:spChg>
        <pc:spChg chg="mod">
          <ac:chgData name="office365" userId="5fcdbc0c-b1d0-4b52-bc28-28c25c9fccde" providerId="ADAL" clId="{839C158B-1674-498C-8D10-D29DEC7F3344}" dt="2026-07-22T15:35:29.812" v="277"/>
          <ac:spMkLst>
            <pc:docMk/>
            <pc:sldMk cId="2911225285" sldId="262"/>
            <ac:spMk id="3" creationId="{00000000-0000-0000-0000-000000000000}"/>
          </ac:spMkLst>
        </pc:spChg>
        <pc:spChg chg="mod">
          <ac:chgData name="office365" userId="5fcdbc0c-b1d0-4b52-bc28-28c25c9fccde" providerId="ADAL" clId="{839C158B-1674-498C-8D10-D29DEC7F3344}" dt="2026-07-22T15:35:29.813" v="279"/>
          <ac:spMkLst>
            <pc:docMk/>
            <pc:sldMk cId="2911225285" sldId="262"/>
            <ac:spMk id="4" creationId="{00000000-0000-0000-0000-000000000000}"/>
          </ac:spMkLst>
        </pc:spChg>
        <pc:spChg chg="add mod ord">
          <ac:chgData name="office365" userId="5fcdbc0c-b1d0-4b52-bc28-28c25c9fccde" providerId="ADAL" clId="{839C158B-1674-498C-8D10-D29DEC7F3344}" dt="2026-07-22T15:35:29.812" v="276"/>
          <ac:spMkLst>
            <pc:docMk/>
            <pc:sldMk cId="2911225285" sldId="262"/>
            <ac:spMk id="7" creationId="{EFEA0ACF-2610-2055-B830-77C7E0919D61}"/>
          </ac:spMkLst>
        </pc:spChg>
        <pc:spChg chg="add del mod ord">
          <ac:chgData name="office365" userId="5fcdbc0c-b1d0-4b52-bc28-28c25c9fccde" providerId="ADAL" clId="{839C158B-1674-498C-8D10-D29DEC7F3344}" dt="2026-07-22T15:35:48.721" v="295"/>
          <ac:spMkLst>
            <pc:docMk/>
            <pc:sldMk cId="2911225285" sldId="262"/>
            <ac:spMk id="8" creationId="{C5E215C2-AB0D-F221-0A25-2B4E0D63188C}"/>
          </ac:spMkLst>
        </pc:spChg>
      </pc:sldChg>
      <pc:sldChg chg="addSp delSp modSp add del mod modClrScheme chgLayout">
        <pc:chgData name="office365" userId="5fcdbc0c-b1d0-4b52-bc28-28c25c9fccde" providerId="ADAL" clId="{839C158B-1674-498C-8D10-D29DEC7F3344}" dt="2026-07-22T15:32:50.897" v="214" actId="47"/>
        <pc:sldMkLst>
          <pc:docMk/>
          <pc:sldMk cId="3635993002" sldId="262"/>
        </pc:sldMkLst>
        <pc:spChg chg="del">
          <ac:chgData name="office365" userId="5fcdbc0c-b1d0-4b52-bc28-28c25c9fccde" providerId="ADAL" clId="{839C158B-1674-498C-8D10-D29DEC7F3344}" dt="2026-07-22T15:28:21.521" v="188"/>
          <ac:spMkLst>
            <pc:docMk/>
            <pc:sldMk cId="3635993002" sldId="262"/>
            <ac:spMk id="2" creationId="{00000000-0000-0000-0000-000000000000}"/>
          </ac:spMkLst>
        </pc:spChg>
        <pc:spChg chg="mod">
          <ac:chgData name="office365" userId="5fcdbc0c-b1d0-4b52-bc28-28c25c9fccde" providerId="ADAL" clId="{839C158B-1674-498C-8D10-D29DEC7F3344}" dt="2026-07-22T15:28:21.521" v="189"/>
          <ac:spMkLst>
            <pc:docMk/>
            <pc:sldMk cId="3635993002" sldId="262"/>
            <ac:spMk id="3" creationId="{00000000-0000-0000-0000-000000000000}"/>
          </ac:spMkLst>
        </pc:spChg>
        <pc:spChg chg="mod">
          <ac:chgData name="office365" userId="5fcdbc0c-b1d0-4b52-bc28-28c25c9fccde" providerId="ADAL" clId="{839C158B-1674-498C-8D10-D29DEC7F3344}" dt="2026-07-22T15:28:21.521" v="191"/>
          <ac:spMkLst>
            <pc:docMk/>
            <pc:sldMk cId="3635993002" sldId="262"/>
            <ac:spMk id="4" creationId="{00000000-0000-0000-0000-000000000000}"/>
          </ac:spMkLst>
        </pc:spChg>
        <pc:spChg chg="add mod ord">
          <ac:chgData name="office365" userId="5fcdbc0c-b1d0-4b52-bc28-28c25c9fccde" providerId="ADAL" clId="{839C158B-1674-498C-8D10-D29DEC7F3344}" dt="2026-07-22T15:28:21.563" v="205" actId="27636"/>
          <ac:spMkLst>
            <pc:docMk/>
            <pc:sldMk cId="3635993002" sldId="262"/>
            <ac:spMk id="7" creationId="{27DC73FF-0751-9114-11E5-3FD2EBBF50DE}"/>
          </ac:spMkLst>
        </pc:spChg>
        <pc:spChg chg="add del mod ord">
          <ac:chgData name="office365" userId="5fcdbc0c-b1d0-4b52-bc28-28c25c9fccde" providerId="ADAL" clId="{839C158B-1674-498C-8D10-D29DEC7F3344}" dt="2026-07-22T15:28:48.846" v="212"/>
          <ac:spMkLst>
            <pc:docMk/>
            <pc:sldMk cId="3635993002" sldId="262"/>
            <ac:spMk id="8" creationId="{6F5FEFEB-E6CA-7236-FDD3-2FADA8740D95}"/>
          </ac:spMkLst>
        </pc:spChg>
      </pc:sldChg>
      <pc:sldChg chg="add del">
        <pc:chgData name="office365" userId="5fcdbc0c-b1d0-4b52-bc28-28c25c9fccde" providerId="ADAL" clId="{839C158B-1674-498C-8D10-D29DEC7F3344}" dt="2026-07-22T11:33:12.280" v="27" actId="47"/>
        <pc:sldMkLst>
          <pc:docMk/>
          <pc:sldMk cId="3672404701" sldId="262"/>
        </pc:sldMkLst>
      </pc:sldChg>
      <pc:sldChg chg="addSp delSp modSp add mod modClrScheme chgLayout">
        <pc:chgData name="office365" userId="5fcdbc0c-b1d0-4b52-bc28-28c25c9fccde" providerId="ADAL" clId="{839C158B-1674-498C-8D10-D29DEC7F3344}" dt="2026-07-22T15:35:48.721" v="296"/>
        <pc:sldMkLst>
          <pc:docMk/>
          <pc:sldMk cId="716427257" sldId="263"/>
        </pc:sldMkLst>
        <pc:spChg chg="del">
          <ac:chgData name="office365" userId="5fcdbc0c-b1d0-4b52-bc28-28c25c9fccde" providerId="ADAL" clId="{839C158B-1674-498C-8D10-D29DEC7F3344}" dt="2026-07-22T15:35:29.814" v="287"/>
          <ac:spMkLst>
            <pc:docMk/>
            <pc:sldMk cId="716427257" sldId="263"/>
            <ac:spMk id="2" creationId="{00000000-0000-0000-0000-000000000000}"/>
          </ac:spMkLst>
        </pc:spChg>
        <pc:spChg chg="mod">
          <ac:chgData name="office365" userId="5fcdbc0c-b1d0-4b52-bc28-28c25c9fccde" providerId="ADAL" clId="{839C158B-1674-498C-8D10-D29DEC7F3344}" dt="2026-07-22T15:35:29.813" v="284"/>
          <ac:spMkLst>
            <pc:docMk/>
            <pc:sldMk cId="716427257" sldId="263"/>
            <ac:spMk id="3" creationId="{00000000-0000-0000-0000-000000000000}"/>
          </ac:spMkLst>
        </pc:spChg>
        <pc:spChg chg="mod">
          <ac:chgData name="office365" userId="5fcdbc0c-b1d0-4b52-bc28-28c25c9fccde" providerId="ADAL" clId="{839C158B-1674-498C-8D10-D29DEC7F3344}" dt="2026-07-22T15:35:29.814" v="286"/>
          <ac:spMkLst>
            <pc:docMk/>
            <pc:sldMk cId="716427257" sldId="263"/>
            <ac:spMk id="4" creationId="{00000000-0000-0000-0000-000000000000}"/>
          </ac:spMkLst>
        </pc:spChg>
        <pc:spChg chg="add mod ord">
          <ac:chgData name="office365" userId="5fcdbc0c-b1d0-4b52-bc28-28c25c9fccde" providerId="ADAL" clId="{839C158B-1674-498C-8D10-D29DEC7F3344}" dt="2026-07-22T15:35:29.813" v="283"/>
          <ac:spMkLst>
            <pc:docMk/>
            <pc:sldMk cId="716427257" sldId="263"/>
            <ac:spMk id="7" creationId="{E8BD74D6-6EB0-054D-012F-710ECCC01420}"/>
          </ac:spMkLst>
        </pc:spChg>
        <pc:spChg chg="add del mod ord">
          <ac:chgData name="office365" userId="5fcdbc0c-b1d0-4b52-bc28-28c25c9fccde" providerId="ADAL" clId="{839C158B-1674-498C-8D10-D29DEC7F3344}" dt="2026-07-22T15:35:48.721" v="296"/>
          <ac:spMkLst>
            <pc:docMk/>
            <pc:sldMk cId="716427257" sldId="263"/>
            <ac:spMk id="8" creationId="{D7D2EFC1-6DF5-2D9F-A025-0968661D42CE}"/>
          </ac:spMkLst>
        </pc:spChg>
      </pc:sldChg>
      <pc:sldChg chg="addSp delSp modSp add del mod modClrScheme chgLayout">
        <pc:chgData name="office365" userId="5fcdbc0c-b1d0-4b52-bc28-28c25c9fccde" providerId="ADAL" clId="{839C158B-1674-498C-8D10-D29DEC7F3344}" dt="2026-07-22T11:37:39.638" v="98"/>
        <pc:sldMkLst>
          <pc:docMk/>
          <pc:sldMk cId="932952730" sldId="263"/>
        </pc:sldMkLst>
        <pc:spChg chg="del">
          <ac:chgData name="office365" userId="5fcdbc0c-b1d0-4b52-bc28-28c25c9fccde" providerId="ADAL" clId="{839C158B-1674-498C-8D10-D29DEC7F3344}" dt="2026-07-22T11:36:59.703" v="79"/>
          <ac:spMkLst>
            <pc:docMk/>
            <pc:sldMk cId="932952730" sldId="263"/>
            <ac:spMk id="2" creationId="{00000000-0000-0000-0000-000000000000}"/>
          </ac:spMkLst>
        </pc:spChg>
        <pc:spChg chg="mod">
          <ac:chgData name="office365" userId="5fcdbc0c-b1d0-4b52-bc28-28c25c9fccde" providerId="ADAL" clId="{839C158B-1674-498C-8D10-D29DEC7F3344}" dt="2026-07-22T11:36:59.703" v="80"/>
          <ac:spMkLst>
            <pc:docMk/>
            <pc:sldMk cId="932952730" sldId="263"/>
            <ac:spMk id="3" creationId="{00000000-0000-0000-0000-000000000000}"/>
          </ac:spMkLst>
        </pc:spChg>
        <pc:spChg chg="mod">
          <ac:chgData name="office365" userId="5fcdbc0c-b1d0-4b52-bc28-28c25c9fccde" providerId="ADAL" clId="{839C158B-1674-498C-8D10-D29DEC7F3344}" dt="2026-07-22T11:36:59.703" v="82"/>
          <ac:spMkLst>
            <pc:docMk/>
            <pc:sldMk cId="932952730" sldId="263"/>
            <ac:spMk id="4" creationId="{00000000-0000-0000-0000-000000000000}"/>
          </ac:spMkLst>
        </pc:spChg>
        <pc:spChg chg="add mod ord">
          <ac:chgData name="office365" userId="5fcdbc0c-b1d0-4b52-bc28-28c25c9fccde" providerId="ADAL" clId="{839C158B-1674-498C-8D10-D29DEC7F3344}" dt="2026-07-22T11:34:19.764" v="39" actId="700"/>
          <ac:spMkLst>
            <pc:docMk/>
            <pc:sldMk cId="932952730" sldId="263"/>
            <ac:spMk id="7" creationId="{7920413B-A4B7-093B-CFBA-580168CF9FF5}"/>
          </ac:spMkLst>
        </pc:spChg>
        <pc:spChg chg="add mod ord">
          <ac:chgData name="office365" userId="5fcdbc0c-b1d0-4b52-bc28-28c25c9fccde" providerId="ADAL" clId="{839C158B-1674-498C-8D10-D29DEC7F3344}" dt="2026-07-22T11:34:19.875" v="47" actId="27636"/>
          <ac:spMkLst>
            <pc:docMk/>
            <pc:sldMk cId="932952730" sldId="263"/>
            <ac:spMk id="8" creationId="{B5441B3A-49D2-0D2B-E8CE-D92707AFA160}"/>
          </ac:spMkLst>
        </pc:spChg>
      </pc:sldChg>
      <pc:sldChg chg="modSp add del">
        <pc:chgData name="office365" userId="5fcdbc0c-b1d0-4b52-bc28-28c25c9fccde" providerId="ADAL" clId="{839C158B-1674-498C-8D10-D29DEC7F3344}" dt="2026-07-22T11:33:12.280" v="27" actId="47"/>
        <pc:sldMkLst>
          <pc:docMk/>
          <pc:sldMk cId="2150871716" sldId="263"/>
        </pc:sldMkLst>
        <pc:spChg chg="mod">
          <ac:chgData name="office365" userId="5fcdbc0c-b1d0-4b52-bc28-28c25c9fccde" providerId="ADAL" clId="{839C158B-1674-498C-8D10-D29DEC7F3344}" dt="2026-07-22T11:28:29.047" v="26"/>
          <ac:spMkLst>
            <pc:docMk/>
            <pc:sldMk cId="2150871716" sldId="263"/>
            <ac:spMk id="11" creationId="{84FD6EC3-B4BE-45C2-1009-EBCA4983E877}"/>
          </ac:spMkLst>
        </pc:spChg>
      </pc:sldChg>
      <pc:sldChg chg="addSp delSp modSp add del mod modClrScheme chgLayout">
        <pc:chgData name="office365" userId="5fcdbc0c-b1d0-4b52-bc28-28c25c9fccde" providerId="ADAL" clId="{839C158B-1674-498C-8D10-D29DEC7F3344}" dt="2026-07-22T15:32:50.897" v="214" actId="47"/>
        <pc:sldMkLst>
          <pc:docMk/>
          <pc:sldMk cId="3443860396" sldId="263"/>
        </pc:sldMkLst>
        <pc:spChg chg="del">
          <ac:chgData name="office365" userId="5fcdbc0c-b1d0-4b52-bc28-28c25c9fccde" providerId="ADAL" clId="{839C158B-1674-498C-8D10-D29DEC7F3344}" dt="2026-07-22T15:28:21.522" v="196"/>
          <ac:spMkLst>
            <pc:docMk/>
            <pc:sldMk cId="3443860396" sldId="263"/>
            <ac:spMk id="2" creationId="{00000000-0000-0000-0000-000000000000}"/>
          </ac:spMkLst>
        </pc:spChg>
        <pc:spChg chg="mod">
          <ac:chgData name="office365" userId="5fcdbc0c-b1d0-4b52-bc28-28c25c9fccde" providerId="ADAL" clId="{839C158B-1674-498C-8D10-D29DEC7F3344}" dt="2026-07-22T15:28:21.522" v="197"/>
          <ac:spMkLst>
            <pc:docMk/>
            <pc:sldMk cId="3443860396" sldId="263"/>
            <ac:spMk id="3" creationId="{00000000-0000-0000-0000-000000000000}"/>
          </ac:spMkLst>
        </pc:spChg>
        <pc:spChg chg="mod">
          <ac:chgData name="office365" userId="5fcdbc0c-b1d0-4b52-bc28-28c25c9fccde" providerId="ADAL" clId="{839C158B-1674-498C-8D10-D29DEC7F3344}" dt="2026-07-22T15:28:21.522" v="199"/>
          <ac:spMkLst>
            <pc:docMk/>
            <pc:sldMk cId="3443860396" sldId="263"/>
            <ac:spMk id="4" creationId="{00000000-0000-0000-0000-000000000000}"/>
          </ac:spMkLst>
        </pc:spChg>
        <pc:spChg chg="add mod ord">
          <ac:chgData name="office365" userId="5fcdbc0c-b1d0-4b52-bc28-28c25c9fccde" providerId="ADAL" clId="{839C158B-1674-498C-8D10-D29DEC7F3344}" dt="2026-07-22T15:28:21.522" v="195"/>
          <ac:spMkLst>
            <pc:docMk/>
            <pc:sldMk cId="3443860396" sldId="263"/>
            <ac:spMk id="7" creationId="{8C91DD9D-980D-E4D9-C46D-7B57551B4823}"/>
          </ac:spMkLst>
        </pc:spChg>
        <pc:spChg chg="add del mod ord">
          <ac:chgData name="office365" userId="5fcdbc0c-b1d0-4b52-bc28-28c25c9fccde" providerId="ADAL" clId="{839C158B-1674-498C-8D10-D29DEC7F3344}" dt="2026-07-22T15:28:48.846" v="213"/>
          <ac:spMkLst>
            <pc:docMk/>
            <pc:sldMk cId="3443860396" sldId="263"/>
            <ac:spMk id="8" creationId="{D65CC3FC-DE8A-3B43-EC64-DDB395EF434A}"/>
          </ac:spMkLst>
        </pc:spChg>
      </pc:sldChg>
      <pc:sldChg chg="add">
        <pc:chgData name="office365" userId="5fcdbc0c-b1d0-4b52-bc28-28c25c9fccde" providerId="ADAL" clId="{839C158B-1674-498C-8D10-D29DEC7F3344}" dt="2026-07-22T11:07:33.161" v="0"/>
        <pc:sldMkLst>
          <pc:docMk/>
          <pc:sldMk cId="4173530367" sldId="263"/>
        </pc:sldMkLst>
      </pc:sldChg>
      <pc:sldChg chg="del">
        <pc:chgData name="office365" userId="5fcdbc0c-b1d0-4b52-bc28-28c25c9fccde" providerId="ADAL" clId="{839C158B-1674-498C-8D10-D29DEC7F3344}" dt="2026-07-22T11:34:07.836" v="38" actId="47"/>
        <pc:sldMkLst>
          <pc:docMk/>
          <pc:sldMk cId="88052319" sldId="308"/>
        </pc:sldMkLst>
      </pc:sldChg>
      <pc:sldChg chg="add">
        <pc:chgData name="office365" userId="5fcdbc0c-b1d0-4b52-bc28-28c25c9fccde" providerId="ADAL" clId="{839C158B-1674-498C-8D10-D29DEC7F3344}" dt="2026-07-22T11:07:39.797" v="3"/>
        <pc:sldMkLst>
          <pc:docMk/>
          <pc:sldMk cId="1980609880" sldId="314"/>
        </pc:sldMkLst>
      </pc:sldChg>
      <pc:sldChg chg="delSp modSp add del mod">
        <pc:chgData name="office365" userId="5fcdbc0c-b1d0-4b52-bc28-28c25c9fccde" providerId="ADAL" clId="{839C158B-1674-498C-8D10-D29DEC7F3344}" dt="2026-07-22T15:25:50.682" v="116" actId="47"/>
        <pc:sldMkLst>
          <pc:docMk/>
          <pc:sldMk cId="2523266928" sldId="314"/>
        </pc:sldMkLst>
        <pc:spChg chg="mod">
          <ac:chgData name="office365" userId="5fcdbc0c-b1d0-4b52-bc28-28c25c9fccde" providerId="ADAL" clId="{839C158B-1674-498C-8D10-D29DEC7F3344}" dt="2026-07-22T11:38:11.421" v="99"/>
          <ac:spMkLst>
            <pc:docMk/>
            <pc:sldMk cId="2523266928" sldId="314"/>
            <ac:spMk id="10" creationId="{1186C462-D1A2-C073-3E1C-F7C9238E0D04}"/>
          </ac:spMkLst>
        </pc:spChg>
        <pc:spChg chg="del">
          <ac:chgData name="office365" userId="5fcdbc0c-b1d0-4b52-bc28-28c25c9fccde" providerId="ADAL" clId="{839C158B-1674-498C-8D10-D29DEC7F3344}" dt="2026-07-22T11:38:34.233" v="107"/>
          <ac:spMkLst>
            <pc:docMk/>
            <pc:sldMk cId="2523266928" sldId="314"/>
            <ac:spMk id="11" creationId="{37B3274B-41F2-BF81-14CA-DDEF5F41162F}"/>
          </ac:spMkLst>
        </pc:spChg>
      </pc:sldChg>
      <pc:sldChg chg="add">
        <pc:chgData name="office365" userId="5fcdbc0c-b1d0-4b52-bc28-28c25c9fccde" providerId="ADAL" clId="{839C158B-1674-498C-8D10-D29DEC7F3344}" dt="2026-07-22T11:07:40.296" v="4"/>
        <pc:sldMkLst>
          <pc:docMk/>
          <pc:sldMk cId="188400690" sldId="315"/>
        </pc:sldMkLst>
      </pc:sldChg>
      <pc:sldChg chg="delSp modSp add del mod">
        <pc:chgData name="office365" userId="5fcdbc0c-b1d0-4b52-bc28-28c25c9fccde" providerId="ADAL" clId="{839C158B-1674-498C-8D10-D29DEC7F3344}" dt="2026-07-22T15:25:50.682" v="116" actId="47"/>
        <pc:sldMkLst>
          <pc:docMk/>
          <pc:sldMk cId="1059504594" sldId="315"/>
        </pc:sldMkLst>
        <pc:spChg chg="mod">
          <ac:chgData name="office365" userId="5fcdbc0c-b1d0-4b52-bc28-28c25c9fccde" providerId="ADAL" clId="{839C158B-1674-498C-8D10-D29DEC7F3344}" dt="2026-07-22T11:38:11.422" v="100"/>
          <ac:spMkLst>
            <pc:docMk/>
            <pc:sldMk cId="1059504594" sldId="315"/>
            <ac:spMk id="7" creationId="{B1650EFB-2FCC-7E8E-670A-FA91ED0BEE48}"/>
          </ac:spMkLst>
        </pc:spChg>
        <pc:spChg chg="del">
          <ac:chgData name="office365" userId="5fcdbc0c-b1d0-4b52-bc28-28c25c9fccde" providerId="ADAL" clId="{839C158B-1674-498C-8D10-D29DEC7F3344}" dt="2026-07-22T11:38:34.233" v="108"/>
          <ac:spMkLst>
            <pc:docMk/>
            <pc:sldMk cId="1059504594" sldId="315"/>
            <ac:spMk id="8" creationId="{F5A9DB41-B075-AB5F-E8D8-2F11DD363B16}"/>
          </ac:spMkLst>
        </pc:spChg>
      </pc:sldChg>
      <pc:sldChg chg="add">
        <pc:chgData name="office365" userId="5fcdbc0c-b1d0-4b52-bc28-28c25c9fccde" providerId="ADAL" clId="{839C158B-1674-498C-8D10-D29DEC7F3344}" dt="2026-07-22T11:07:42.895" v="10"/>
        <pc:sldMkLst>
          <pc:docMk/>
          <pc:sldMk cId="1293254228" sldId="316"/>
        </pc:sldMkLst>
      </pc:sldChg>
      <pc:sldChg chg="delSp modSp add del mod">
        <pc:chgData name="office365" userId="5fcdbc0c-b1d0-4b52-bc28-28c25c9fccde" providerId="ADAL" clId="{839C158B-1674-498C-8D10-D29DEC7F3344}" dt="2026-07-22T15:25:50.682" v="116" actId="47"/>
        <pc:sldMkLst>
          <pc:docMk/>
          <pc:sldMk cId="4055819988" sldId="316"/>
        </pc:sldMkLst>
        <pc:spChg chg="mod">
          <ac:chgData name="office365" userId="5fcdbc0c-b1d0-4b52-bc28-28c25c9fccde" providerId="ADAL" clId="{839C158B-1674-498C-8D10-D29DEC7F3344}" dt="2026-07-22T11:38:11.422" v="101"/>
          <ac:spMkLst>
            <pc:docMk/>
            <pc:sldMk cId="4055819988" sldId="316"/>
            <ac:spMk id="7" creationId="{75D6CB21-9054-4418-2B0F-3D3A1CD7E7E0}"/>
          </ac:spMkLst>
        </pc:spChg>
        <pc:spChg chg="del">
          <ac:chgData name="office365" userId="5fcdbc0c-b1d0-4b52-bc28-28c25c9fccde" providerId="ADAL" clId="{839C158B-1674-498C-8D10-D29DEC7F3344}" dt="2026-07-22T11:38:34.233" v="109"/>
          <ac:spMkLst>
            <pc:docMk/>
            <pc:sldMk cId="4055819988" sldId="316"/>
            <ac:spMk id="8" creationId="{874799C3-0607-AE64-06B8-E3FE6DCD5DAD}"/>
          </ac:spMkLst>
        </pc:spChg>
      </pc:sldChg>
      <pc:sldChg chg="add">
        <pc:chgData name="office365" userId="5fcdbc0c-b1d0-4b52-bc28-28c25c9fccde" providerId="ADAL" clId="{839C158B-1674-498C-8D10-D29DEC7F3344}" dt="2026-07-22T11:08:46.249" v="11"/>
        <pc:sldMkLst>
          <pc:docMk/>
          <pc:sldMk cId="174276772" sldId="317"/>
        </pc:sldMkLst>
      </pc:sldChg>
      <pc:sldChg chg="delSp modSp add del mod">
        <pc:chgData name="office365" userId="5fcdbc0c-b1d0-4b52-bc28-28c25c9fccde" providerId="ADAL" clId="{839C158B-1674-498C-8D10-D29DEC7F3344}" dt="2026-07-22T15:25:50.682" v="116" actId="47"/>
        <pc:sldMkLst>
          <pc:docMk/>
          <pc:sldMk cId="2852534822" sldId="317"/>
        </pc:sldMkLst>
        <pc:spChg chg="mod">
          <ac:chgData name="office365" userId="5fcdbc0c-b1d0-4b52-bc28-28c25c9fccde" providerId="ADAL" clId="{839C158B-1674-498C-8D10-D29DEC7F3344}" dt="2026-07-22T11:38:11.422" v="102"/>
          <ac:spMkLst>
            <pc:docMk/>
            <pc:sldMk cId="2852534822" sldId="317"/>
            <ac:spMk id="7" creationId="{38727FAC-DC52-E0DE-63D8-854EC5F82684}"/>
          </ac:spMkLst>
        </pc:spChg>
        <pc:spChg chg="del">
          <ac:chgData name="office365" userId="5fcdbc0c-b1d0-4b52-bc28-28c25c9fccde" providerId="ADAL" clId="{839C158B-1674-498C-8D10-D29DEC7F3344}" dt="2026-07-22T11:38:34.233" v="110"/>
          <ac:spMkLst>
            <pc:docMk/>
            <pc:sldMk cId="2852534822" sldId="317"/>
            <ac:spMk id="8" creationId="{046A91EA-BDB2-5017-C040-9520D9517057}"/>
          </ac:spMkLst>
        </pc:spChg>
      </pc:sldChg>
      <pc:sldChg chg="delSp modSp add del mod">
        <pc:chgData name="office365" userId="5fcdbc0c-b1d0-4b52-bc28-28c25c9fccde" providerId="ADAL" clId="{839C158B-1674-498C-8D10-D29DEC7F3344}" dt="2026-07-22T15:25:50.682" v="116" actId="47"/>
        <pc:sldMkLst>
          <pc:docMk/>
          <pc:sldMk cId="1921994393" sldId="318"/>
        </pc:sldMkLst>
        <pc:spChg chg="mod">
          <ac:chgData name="office365" userId="5fcdbc0c-b1d0-4b52-bc28-28c25c9fccde" providerId="ADAL" clId="{839C158B-1674-498C-8D10-D29DEC7F3344}" dt="2026-07-22T11:38:34.233" v="115"/>
          <ac:spMkLst>
            <pc:docMk/>
            <pc:sldMk cId="1921994393" sldId="318"/>
            <ac:spMk id="5" creationId="{00000000-0000-0000-0000-000000000000}"/>
          </ac:spMkLst>
        </pc:spChg>
        <pc:spChg chg="mod">
          <ac:chgData name="office365" userId="5fcdbc0c-b1d0-4b52-bc28-28c25c9fccde" providerId="ADAL" clId="{839C158B-1674-498C-8D10-D29DEC7F3344}" dt="2026-07-22T11:38:11.422" v="103"/>
          <ac:spMkLst>
            <pc:docMk/>
            <pc:sldMk cId="1921994393" sldId="318"/>
            <ac:spMk id="9" creationId="{0BD013A6-EB2F-19CD-1E25-6E4F4F10A1FC}"/>
          </ac:spMkLst>
        </pc:spChg>
        <pc:spChg chg="del">
          <ac:chgData name="office365" userId="5fcdbc0c-b1d0-4b52-bc28-28c25c9fccde" providerId="ADAL" clId="{839C158B-1674-498C-8D10-D29DEC7F3344}" dt="2026-07-22T11:38:34.233" v="111"/>
          <ac:spMkLst>
            <pc:docMk/>
            <pc:sldMk cId="1921994393" sldId="318"/>
            <ac:spMk id="10" creationId="{921A29D4-BF02-200A-0715-F043D5621640}"/>
          </ac:spMkLst>
        </pc:spChg>
      </pc:sldChg>
      <pc:sldChg chg="add">
        <pc:chgData name="office365" userId="5fcdbc0c-b1d0-4b52-bc28-28c25c9fccde" providerId="ADAL" clId="{839C158B-1674-498C-8D10-D29DEC7F3344}" dt="2026-07-22T11:08:47.828" v="12"/>
        <pc:sldMkLst>
          <pc:docMk/>
          <pc:sldMk cId="3189819340" sldId="318"/>
        </pc:sldMkLst>
      </pc:sldChg>
      <pc:sldChg chg="delSp modSp add del mod">
        <pc:chgData name="office365" userId="5fcdbc0c-b1d0-4b52-bc28-28c25c9fccde" providerId="ADAL" clId="{839C158B-1674-498C-8D10-D29DEC7F3344}" dt="2026-07-22T15:25:50.682" v="116" actId="47"/>
        <pc:sldMkLst>
          <pc:docMk/>
          <pc:sldMk cId="717369571" sldId="319"/>
        </pc:sldMkLst>
        <pc:spChg chg="mod">
          <ac:chgData name="office365" userId="5fcdbc0c-b1d0-4b52-bc28-28c25c9fccde" providerId="ADAL" clId="{839C158B-1674-498C-8D10-D29DEC7F3344}" dt="2026-07-22T11:38:11.422" v="104"/>
          <ac:spMkLst>
            <pc:docMk/>
            <pc:sldMk cId="717369571" sldId="319"/>
            <ac:spMk id="7" creationId="{7AA2D55D-E277-74EA-319D-CE607CA635EE}"/>
          </ac:spMkLst>
        </pc:spChg>
        <pc:spChg chg="del">
          <ac:chgData name="office365" userId="5fcdbc0c-b1d0-4b52-bc28-28c25c9fccde" providerId="ADAL" clId="{839C158B-1674-498C-8D10-D29DEC7F3344}" dt="2026-07-22T11:38:34.233" v="112"/>
          <ac:spMkLst>
            <pc:docMk/>
            <pc:sldMk cId="717369571" sldId="319"/>
            <ac:spMk id="8" creationId="{73762933-9DD8-EA01-3E85-895549ADB4AF}"/>
          </ac:spMkLst>
        </pc:spChg>
      </pc:sldChg>
      <pc:sldChg chg="add">
        <pc:chgData name="office365" userId="5fcdbc0c-b1d0-4b52-bc28-28c25c9fccde" providerId="ADAL" clId="{839C158B-1674-498C-8D10-D29DEC7F3344}" dt="2026-07-22T11:08:48.999" v="13"/>
        <pc:sldMkLst>
          <pc:docMk/>
          <pc:sldMk cId="4176052741" sldId="319"/>
        </pc:sldMkLst>
      </pc:sldChg>
      <pc:sldChg chg="delSp modSp add del mod">
        <pc:chgData name="office365" userId="5fcdbc0c-b1d0-4b52-bc28-28c25c9fccde" providerId="ADAL" clId="{839C158B-1674-498C-8D10-D29DEC7F3344}" dt="2026-07-22T15:25:50.682" v="116" actId="47"/>
        <pc:sldMkLst>
          <pc:docMk/>
          <pc:sldMk cId="1242147411" sldId="320"/>
        </pc:sldMkLst>
        <pc:spChg chg="mod">
          <ac:chgData name="office365" userId="5fcdbc0c-b1d0-4b52-bc28-28c25c9fccde" providerId="ADAL" clId="{839C158B-1674-498C-8D10-D29DEC7F3344}" dt="2026-07-22T11:38:11.422" v="105"/>
          <ac:spMkLst>
            <pc:docMk/>
            <pc:sldMk cId="1242147411" sldId="320"/>
            <ac:spMk id="7" creationId="{2D98F022-1D20-E94A-518F-A4AE61B32119}"/>
          </ac:spMkLst>
        </pc:spChg>
        <pc:spChg chg="del">
          <ac:chgData name="office365" userId="5fcdbc0c-b1d0-4b52-bc28-28c25c9fccde" providerId="ADAL" clId="{839C158B-1674-498C-8D10-D29DEC7F3344}" dt="2026-07-22T11:38:34.233" v="113"/>
          <ac:spMkLst>
            <pc:docMk/>
            <pc:sldMk cId="1242147411" sldId="320"/>
            <ac:spMk id="8" creationId="{7A13E88C-3BBB-AACD-230F-88EC80FC593E}"/>
          </ac:spMkLst>
        </pc:spChg>
      </pc:sldChg>
      <pc:sldChg chg="add">
        <pc:chgData name="office365" userId="5fcdbc0c-b1d0-4b52-bc28-28c25c9fccde" providerId="ADAL" clId="{839C158B-1674-498C-8D10-D29DEC7F3344}" dt="2026-07-22T11:08:49.610" v="14"/>
        <pc:sldMkLst>
          <pc:docMk/>
          <pc:sldMk cId="1801221945" sldId="320"/>
        </pc:sldMkLst>
      </pc:sldChg>
      <pc:sldChg chg="delSp modSp add del mod">
        <pc:chgData name="office365" userId="5fcdbc0c-b1d0-4b52-bc28-28c25c9fccde" providerId="ADAL" clId="{839C158B-1674-498C-8D10-D29DEC7F3344}" dt="2026-07-22T15:25:50.682" v="116" actId="47"/>
        <pc:sldMkLst>
          <pc:docMk/>
          <pc:sldMk cId="1788192950" sldId="321"/>
        </pc:sldMkLst>
        <pc:spChg chg="mod">
          <ac:chgData name="office365" userId="5fcdbc0c-b1d0-4b52-bc28-28c25c9fccde" providerId="ADAL" clId="{839C158B-1674-498C-8D10-D29DEC7F3344}" dt="2026-07-22T11:38:11.422" v="106"/>
          <ac:spMkLst>
            <pc:docMk/>
            <pc:sldMk cId="1788192950" sldId="321"/>
            <ac:spMk id="7" creationId="{7920413B-A4B7-093B-CFBA-580168CF9FF5}"/>
          </ac:spMkLst>
        </pc:spChg>
        <pc:spChg chg="del">
          <ac:chgData name="office365" userId="5fcdbc0c-b1d0-4b52-bc28-28c25c9fccde" providerId="ADAL" clId="{839C158B-1674-498C-8D10-D29DEC7F3344}" dt="2026-07-22T11:38:34.233" v="114"/>
          <ac:spMkLst>
            <pc:docMk/>
            <pc:sldMk cId="1788192950" sldId="321"/>
            <ac:spMk id="8" creationId="{B5441B3A-49D2-0D2B-E8CE-D92707AFA160}"/>
          </ac:spMkLst>
        </pc:spChg>
      </pc:sldChg>
      <pc:sldChg chg="add">
        <pc:chgData name="office365" userId="5fcdbc0c-b1d0-4b52-bc28-28c25c9fccde" providerId="ADAL" clId="{839C158B-1674-498C-8D10-D29DEC7F3344}" dt="2026-07-22T11:08:50.437" v="15"/>
        <pc:sldMkLst>
          <pc:docMk/>
          <pc:sldMk cId="2494719223" sldId="321"/>
        </pc:sldMkLst>
      </pc:sldChg>
      <pc:sldMasterChg chg="delSldLayout">
        <pc:chgData name="office365" userId="5fcdbc0c-b1d0-4b52-bc28-28c25c9fccde" providerId="ADAL" clId="{839C158B-1674-498C-8D10-D29DEC7F3344}" dt="2026-07-22T11:33:12.280" v="27" actId="47"/>
        <pc:sldMasterMkLst>
          <pc:docMk/>
          <pc:sldMasterMk cId="0" sldId="2147483648"/>
        </pc:sldMasterMkLst>
        <pc:sldLayoutChg chg="del">
          <pc:chgData name="office365" userId="5fcdbc0c-b1d0-4b52-bc28-28c25c9fccde" providerId="ADAL" clId="{839C158B-1674-498C-8D10-D29DEC7F3344}" dt="2026-07-22T11:33:12.280" v="27" actId="47"/>
          <pc:sldLayoutMkLst>
            <pc:docMk/>
            <pc:sldMasterMk cId="0" sldId="2147483648"/>
            <pc:sldLayoutMk cId="0" sldId="2147483652"/>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22.07.2026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21498947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26581749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2233039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20618599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41285955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35460581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35564138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255483530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0767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88"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716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Pavement edge construction, compaction, premature failures | Rural road carrying trucks to an agricultural area in Cameroon</a:t>
            </a:r>
            <a:endParaRPr lang="en-US" sz="1050" dirty="0"/>
          </a:p>
        </p:txBody>
      </p:sp>
      <p:sp>
        <p:nvSpPr>
          <p:cNvPr id="4" name="Text 2"/>
          <p:cNvSpPr/>
          <p:nvPr/>
        </p:nvSpPr>
        <p:spPr>
          <a:xfrm>
            <a:off x="685800" y="1803400"/>
            <a:ext cx="10789920" cy="43180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Probable causes: weak/poorly compacted shoulder; water infiltration and blocked drainage; insufficient compaction near pavement edge; inadequate construction detail of base/asphalt edge; heavy wheel loads close to road edge.</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Preventive measures: extend and compact base layers correctly; provide stable shoulder support; ensure drainage continuity; control compaction at edge; avoid placing aggregate on organic soil or grass.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Maintenance actions: restore drainage, strengthen shoulder and seal edge cracks.</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4</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EFEA0ACF-2610-2055-B830-77C7E0919D61}"/>
              </a:ext>
            </a:extLst>
          </p:cNvPr>
          <p:cNvSpPr>
            <a:spLocks noGrp="1"/>
          </p:cNvSpPr>
          <p:nvPr>
            <p:ph type="title"/>
          </p:nvPr>
        </p:nvSpPr>
        <p:spPr>
          <a:xfrm>
            <a:off x="603253" y="539751"/>
            <a:ext cx="9652000" cy="717551"/>
          </a:xfrm>
        </p:spPr>
        <p:txBody>
          <a:bodyPr>
            <a:normAutofit/>
          </a:bodyPr>
          <a:lstStyle/>
          <a:p>
            <a:r>
              <a:rPr lang="en-US"/>
              <a:t>Slide 7. Expected answer / solution</a:t>
            </a:r>
            <a:endParaRPr lang="pl-PL"/>
          </a:p>
        </p:txBody>
      </p:sp>
    </p:spTree>
    <p:extLst>
      <p:ext uri="{BB962C8B-B14F-4D97-AF65-F5344CB8AC3E}">
        <p14:creationId xmlns:p14="http://schemas.microsoft.com/office/powerpoint/2010/main" val="291122528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716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Pavement edge construction, compaction, premature failures | Rural road carrying trucks to an agricultural area in Cameroon</a:t>
            </a:r>
            <a:endParaRPr lang="en-US" sz="1050" dirty="0"/>
          </a:p>
        </p:txBody>
      </p:sp>
      <p:sp>
        <p:nvSpPr>
          <p:cNvPr id="4" name="Text 2"/>
          <p:cNvSpPr/>
          <p:nvPr/>
        </p:nvSpPr>
        <p:spPr>
          <a:xfrm>
            <a:off x="685800" y="1803400"/>
            <a:ext cx="10789920" cy="43180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Observe whether students connect structural, drainage and traffic factors.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Typical mistakes: treating cracking only as an asphalt problem; ignoring shoulder support; ignoring water.</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Extension: how could road width or lane marking reduce edge loading?</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4</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E8BD74D6-6EB0-054D-012F-710ECCC01420}"/>
              </a:ext>
            </a:extLst>
          </p:cNvPr>
          <p:cNvSpPr>
            <a:spLocks noGrp="1"/>
          </p:cNvSpPr>
          <p:nvPr>
            <p:ph type="title"/>
          </p:nvPr>
        </p:nvSpPr>
        <p:spPr>
          <a:xfrm>
            <a:off x="603253" y="539751"/>
            <a:ext cx="9652000" cy="717551"/>
          </a:xfrm>
        </p:spPr>
        <p:txBody>
          <a:bodyPr>
            <a:normAutofit/>
          </a:bodyPr>
          <a:lstStyle/>
          <a:p>
            <a:r>
              <a:rPr lang="pl-PL"/>
              <a:t>Slide 8. Teacher notes</a:t>
            </a:r>
          </a:p>
        </p:txBody>
      </p:sp>
    </p:spTree>
    <p:extLst>
      <p:ext uri="{BB962C8B-B14F-4D97-AF65-F5344CB8AC3E}">
        <p14:creationId xmlns:p14="http://schemas.microsoft.com/office/powerpoint/2010/main" val="716427257"/>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94360" y="1422400"/>
            <a:ext cx="4572000" cy="411480"/>
          </a:xfrm>
          <a:prstGeom prst="rect">
            <a:avLst/>
          </a:prstGeom>
          <a:noFill/>
          <a:ln/>
        </p:spPr>
        <p:txBody>
          <a:bodyPr wrap="square" lIns="0" tIns="0" rIns="0" bIns="0" rtlCol="0" anchor="ctr"/>
          <a:lstStyle/>
          <a:p>
            <a:pPr marL="0" indent="0">
              <a:buNone/>
            </a:pPr>
            <a:r>
              <a:rPr lang="en-US" sz="2000" b="1" dirty="0">
                <a:solidFill>
                  <a:srgbClr val="1F77B4"/>
                </a:solidFill>
                <a:latin typeface="Aptos" pitchFamily="34" charset="0"/>
                <a:ea typeface="Aptos" pitchFamily="34" charset="-122"/>
                <a:cs typeface="Aptos" pitchFamily="34" charset="-120"/>
              </a:rPr>
              <a:t>Exercise 4</a:t>
            </a:r>
            <a:endParaRPr lang="en-US" sz="2000" dirty="0"/>
          </a:p>
        </p:txBody>
      </p:sp>
      <p:sp>
        <p:nvSpPr>
          <p:cNvPr id="4" name="Text 2"/>
          <p:cNvSpPr/>
          <p:nvPr/>
        </p:nvSpPr>
        <p:spPr>
          <a:xfrm>
            <a:off x="594360" y="2788920"/>
            <a:ext cx="8686800" cy="320040"/>
          </a:xfrm>
          <a:prstGeom prst="rect">
            <a:avLst/>
          </a:prstGeom>
          <a:noFill/>
          <a:ln/>
        </p:spPr>
        <p:txBody>
          <a:bodyPr wrap="square" lIns="0" tIns="0" rIns="0" bIns="0" rtlCol="0" anchor="ctr">
            <a:normAutofit/>
          </a:bodyPr>
          <a:lstStyle/>
          <a:p>
            <a:pPr marL="0" indent="0">
              <a:buNone/>
            </a:pPr>
            <a:r>
              <a:rPr lang="en-US" sz="1800" dirty="0">
                <a:solidFill>
                  <a:srgbClr val="1F2933"/>
                </a:solidFill>
                <a:latin typeface="Aptos" pitchFamily="34" charset="0"/>
                <a:ea typeface="Aptos" pitchFamily="34" charset="-122"/>
                <a:cs typeface="Aptos" pitchFamily="34" charset="-120"/>
              </a:rPr>
              <a:t>Mixed exercise | Estimated duration: 45 minutes</a:t>
            </a:r>
            <a:endParaRPr lang="en-US" sz="1800" dirty="0"/>
          </a:p>
        </p:txBody>
      </p:sp>
      <p:sp>
        <p:nvSpPr>
          <p:cNvPr id="5" name="Text 3"/>
          <p:cNvSpPr/>
          <p:nvPr/>
        </p:nvSpPr>
        <p:spPr>
          <a:xfrm>
            <a:off x="594360" y="3337560"/>
            <a:ext cx="10515600" cy="320040"/>
          </a:xfrm>
          <a:prstGeom prst="rect">
            <a:avLst/>
          </a:prstGeom>
          <a:noFill/>
          <a:ln/>
        </p:spPr>
        <p:txBody>
          <a:bodyPr wrap="square" lIns="0" tIns="0" rIns="0" bIns="0" rtlCol="0" anchor="ctr">
            <a:normAutofit/>
          </a:bodyPr>
          <a:lstStyle/>
          <a:p>
            <a:pPr marL="0" indent="0">
              <a:buNone/>
            </a:pPr>
            <a:r>
              <a:rPr lang="en-US" sz="1600" dirty="0">
                <a:solidFill>
                  <a:srgbClr val="4D5966"/>
                </a:solidFill>
                <a:latin typeface="Aptos" pitchFamily="34" charset="0"/>
                <a:ea typeface="Aptos" pitchFamily="34" charset="-122"/>
                <a:cs typeface="Aptos" pitchFamily="34" charset="-120"/>
              </a:rPr>
              <a:t>Topic: Pavement edge construction, compaction, premature failures</a:t>
            </a:r>
            <a:endParaRPr lang="en-US" sz="1600" dirty="0"/>
          </a:p>
        </p:txBody>
      </p:sp>
      <p:sp>
        <p:nvSpPr>
          <p:cNvPr id="6" name="Text 4"/>
          <p:cNvSpPr/>
          <p:nvPr/>
        </p:nvSpPr>
        <p:spPr>
          <a:xfrm>
            <a:off x="594360" y="3776472"/>
            <a:ext cx="10515600" cy="320040"/>
          </a:xfrm>
          <a:prstGeom prst="rect">
            <a:avLst/>
          </a:prstGeom>
          <a:noFill/>
          <a:ln/>
        </p:spPr>
        <p:txBody>
          <a:bodyPr wrap="square" lIns="0" tIns="0" rIns="0" bIns="0" rtlCol="0" anchor="ctr">
            <a:normAutofit/>
          </a:bodyPr>
          <a:lstStyle/>
          <a:p>
            <a:pPr marL="0" indent="0">
              <a:buNone/>
            </a:pPr>
            <a:r>
              <a:rPr lang="en-US" sz="1600" dirty="0">
                <a:solidFill>
                  <a:srgbClr val="4D5966"/>
                </a:solidFill>
                <a:latin typeface="Aptos" pitchFamily="34" charset="0"/>
                <a:ea typeface="Aptos" pitchFamily="34" charset="-122"/>
                <a:cs typeface="Aptos" pitchFamily="34" charset="-120"/>
              </a:rPr>
              <a:t>Local context: Rural road carrying trucks to an agricultural area in Cameroon</a:t>
            </a:r>
            <a:endParaRPr lang="en-US" sz="1600" dirty="0"/>
          </a:p>
        </p:txBody>
      </p:sp>
      <p:sp>
        <p:nvSpPr>
          <p:cNvPr id="7" name="Text 5"/>
          <p:cNvSpPr/>
          <p:nvPr/>
        </p:nvSpPr>
        <p:spPr>
          <a:xfrm>
            <a:off x="594360" y="5120640"/>
            <a:ext cx="10515600" cy="320040"/>
          </a:xfrm>
          <a:prstGeom prst="rect">
            <a:avLst/>
          </a:prstGeom>
          <a:noFill/>
          <a:ln/>
        </p:spPr>
        <p:txBody>
          <a:bodyPr wrap="square" lIns="0" tIns="0" rIns="0" bIns="0" rtlCol="0" anchor="ctr"/>
          <a:lstStyle/>
          <a:p>
            <a:pPr marL="0" indent="0">
              <a:buNone/>
            </a:pPr>
            <a:r>
              <a:rPr lang="en-US" sz="1500" dirty="0">
                <a:solidFill>
                  <a:srgbClr val="1F77B4"/>
                </a:solidFill>
                <a:latin typeface="Aptos" pitchFamily="34" charset="0"/>
                <a:ea typeface="Aptos" pitchFamily="34" charset="-122"/>
                <a:cs typeface="Aptos" pitchFamily="34" charset="-120"/>
              </a:rPr>
              <a:t>PowerPoint-ready classroom exercise</a:t>
            </a:r>
            <a:endParaRPr lang="en-US" sz="1500" dirty="0"/>
          </a:p>
        </p:txBody>
      </p:sp>
      <p:sp>
        <p:nvSpPr>
          <p:cNvPr id="8" name="Text 6"/>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4</a:t>
            </a:r>
            <a:endParaRPr lang="en-US" sz="750" dirty="0"/>
          </a:p>
        </p:txBody>
      </p:sp>
      <p:sp>
        <p:nvSpPr>
          <p:cNvPr id="9" name="Text 7"/>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10" name="Title 9">
            <a:extLst>
              <a:ext uri="{FF2B5EF4-FFF2-40B4-BE49-F238E27FC236}">
                <a16:creationId xmlns:a16="http://schemas.microsoft.com/office/drawing/2014/main" id="{295A9D10-54B8-C7C3-B85F-C8646B6D552F}"/>
              </a:ext>
            </a:extLst>
          </p:cNvPr>
          <p:cNvSpPr>
            <a:spLocks noGrp="1"/>
          </p:cNvSpPr>
          <p:nvPr>
            <p:ph type="title"/>
          </p:nvPr>
        </p:nvSpPr>
        <p:spPr>
          <a:xfrm>
            <a:off x="603253" y="539751"/>
            <a:ext cx="9652000" cy="717551"/>
          </a:xfrm>
        </p:spPr>
        <p:txBody>
          <a:bodyPr>
            <a:normAutofit/>
          </a:bodyPr>
          <a:lstStyle/>
          <a:p>
            <a:r>
              <a:rPr lang="pl-PL"/>
              <a:t>Pavement edge failure diagnosis</a:t>
            </a:r>
          </a:p>
        </p:txBody>
      </p:sp>
    </p:spTree>
    <p:extLst>
      <p:ext uri="{BB962C8B-B14F-4D97-AF65-F5344CB8AC3E}">
        <p14:creationId xmlns:p14="http://schemas.microsoft.com/office/powerpoint/2010/main" val="3114291692"/>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716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Pavement edge construction, compaction, premature failures | Rural road carrying trucks to an agricultural area in Cameroon</a:t>
            </a:r>
            <a:endParaRPr lang="en-US" sz="1050" dirty="0"/>
          </a:p>
        </p:txBody>
      </p:sp>
      <p:sp>
        <p:nvSpPr>
          <p:cNvPr id="4" name="Text 2"/>
          <p:cNvSpPr/>
          <p:nvPr/>
        </p:nvSpPr>
        <p:spPr>
          <a:xfrm>
            <a:off x="685800" y="1803400"/>
            <a:ext cx="10789920" cy="43180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Identify causes of pavement edge failure.</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Connect construction details with long-term performance.</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Propose corrective construction measures.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Discuss quality control during base and asphalt layer construction.</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4</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343122B8-D0D7-958E-7BE0-D030DD0EEC10}"/>
              </a:ext>
            </a:extLst>
          </p:cNvPr>
          <p:cNvSpPr>
            <a:spLocks noGrp="1"/>
          </p:cNvSpPr>
          <p:nvPr>
            <p:ph type="title"/>
          </p:nvPr>
        </p:nvSpPr>
        <p:spPr>
          <a:xfrm>
            <a:off x="603253" y="539751"/>
            <a:ext cx="9652000" cy="717551"/>
          </a:xfrm>
        </p:spPr>
        <p:txBody>
          <a:bodyPr>
            <a:normAutofit/>
          </a:bodyPr>
          <a:lstStyle/>
          <a:p>
            <a:r>
              <a:rPr lang="pl-PL"/>
              <a:t>Slide 2. Learning objectives</a:t>
            </a:r>
          </a:p>
        </p:txBody>
      </p:sp>
    </p:spTree>
    <p:extLst>
      <p:ext uri="{BB962C8B-B14F-4D97-AF65-F5344CB8AC3E}">
        <p14:creationId xmlns:p14="http://schemas.microsoft.com/office/powerpoint/2010/main" val="4218604875"/>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716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Pavement edge construction, compaction, premature failures | Rural road carrying trucks to an agricultural area in Cameroon</a:t>
            </a:r>
            <a:endParaRPr lang="en-US" sz="1050" dirty="0"/>
          </a:p>
        </p:txBody>
      </p:sp>
      <p:sp>
        <p:nvSpPr>
          <p:cNvPr id="4" name="Text 2"/>
          <p:cNvSpPr/>
          <p:nvPr/>
        </p:nvSpPr>
        <p:spPr>
          <a:xfrm>
            <a:off x="685800" y="1803400"/>
            <a:ext cx="10789920" cy="43180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A newly paved rural road began to show edge cracking after two rainy seasons.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Field observations: trucks often drive close to the edge; shoulder is weak and poorly compacted; base course was placed irregularly; drainage ditch is partially blocked.</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Assumed data for educational purposes.</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4</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35CF8433-941D-B0D5-1B38-F1C31A19AEA3}"/>
              </a:ext>
            </a:extLst>
          </p:cNvPr>
          <p:cNvSpPr>
            <a:spLocks noGrp="1"/>
          </p:cNvSpPr>
          <p:nvPr>
            <p:ph type="title"/>
          </p:nvPr>
        </p:nvSpPr>
        <p:spPr>
          <a:xfrm>
            <a:off x="603253" y="539751"/>
            <a:ext cx="9652000" cy="717551"/>
          </a:xfrm>
        </p:spPr>
        <p:txBody>
          <a:bodyPr>
            <a:normAutofit/>
          </a:bodyPr>
          <a:lstStyle/>
          <a:p>
            <a:r>
              <a:rPr lang="en-US"/>
              <a:t>Slide 3. Background / case study</a:t>
            </a:r>
            <a:endParaRPr lang="pl-PL"/>
          </a:p>
        </p:txBody>
      </p:sp>
    </p:spTree>
    <p:extLst>
      <p:ext uri="{BB962C8B-B14F-4D97-AF65-F5344CB8AC3E}">
        <p14:creationId xmlns:p14="http://schemas.microsoft.com/office/powerpoint/2010/main" val="2718327070"/>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716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Pavement edge construction, compaction, premature failures | Rural road carrying trucks to an agricultural area in Cameroon</a:t>
            </a:r>
            <a:endParaRPr lang="en-US" sz="1050" dirty="0"/>
          </a:p>
        </p:txBody>
      </p:sp>
      <p:sp>
        <p:nvSpPr>
          <p:cNvPr id="4" name="Text 2"/>
          <p:cNvSpPr/>
          <p:nvPr/>
        </p:nvSpPr>
        <p:spPr>
          <a:xfrm>
            <a:off x="685800" y="1803400"/>
            <a:ext cx="10789920" cy="43180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1. Identify at least four probable causes of edge failure.</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2. Rank them from most to least important.</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3. Propose three preventive measures during construction.</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4. Propose two maintenance actions after opening the road.</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5. Prepare a short group explanation.</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4</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AE1C5288-CE8D-F18D-C8B5-0B104E9E8126}"/>
              </a:ext>
            </a:extLst>
          </p:cNvPr>
          <p:cNvSpPr>
            <a:spLocks noGrp="1"/>
          </p:cNvSpPr>
          <p:nvPr>
            <p:ph type="title"/>
          </p:nvPr>
        </p:nvSpPr>
        <p:spPr>
          <a:xfrm>
            <a:off x="603253" y="539751"/>
            <a:ext cx="9652000" cy="717551"/>
          </a:xfrm>
        </p:spPr>
        <p:txBody>
          <a:bodyPr>
            <a:normAutofit/>
          </a:bodyPr>
          <a:lstStyle/>
          <a:p>
            <a:r>
              <a:rPr lang="pl-PL"/>
              <a:t>Slide 4. Student task</a:t>
            </a:r>
          </a:p>
        </p:txBody>
      </p:sp>
    </p:spTree>
    <p:extLst>
      <p:ext uri="{BB962C8B-B14F-4D97-AF65-F5344CB8AC3E}">
        <p14:creationId xmlns:p14="http://schemas.microsoft.com/office/powerpoint/2010/main" val="2196940784"/>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716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Pavement edge construction, compaction, premature failures | Rural road carrying trucks to an agricultural area in Cameroon</a:t>
            </a:r>
            <a:endParaRPr lang="en-US" sz="1050" dirty="0"/>
          </a:p>
        </p:txBody>
      </p:sp>
      <p:sp>
        <p:nvSpPr>
          <p:cNvPr id="4" name="Text 2"/>
          <p:cNvSpPr/>
          <p:nvPr/>
        </p:nvSpPr>
        <p:spPr>
          <a:xfrm>
            <a:off x="594360" y="1727200"/>
            <a:ext cx="10972800" cy="609600"/>
          </a:xfrm>
          <a:prstGeom prst="rect">
            <a:avLst/>
          </a:prstGeom>
          <a:noFill/>
          <a:ln/>
        </p:spPr>
        <p:txBody>
          <a:bodyPr wrap="square" lIns="635" tIns="635" rIns="635" bIns="635" rtlCol="0" anchor="ctr">
            <a:normAutofit/>
          </a:bodyPr>
          <a:lstStyle/>
          <a:p>
            <a:pPr marL="0" indent="0">
              <a:buNone/>
            </a:pPr>
            <a:r>
              <a:rPr lang="en-US" sz="1420" dirty="0">
                <a:solidFill>
                  <a:srgbClr val="1F2933"/>
                </a:solidFill>
                <a:latin typeface="Aptos" pitchFamily="34" charset="0"/>
                <a:ea typeface="Aptos" pitchFamily="34" charset="-122"/>
                <a:cs typeface="Aptos" pitchFamily="34" charset="-120"/>
              </a:rPr>
              <a:t>• Field notes for the diagnosis exercise.</a:t>
            </a:r>
            <a:endParaRPr lang="en-US" sz="1420" dirty="0"/>
          </a:p>
        </p:txBody>
      </p:sp>
      <p:sp>
        <p:nvSpPr>
          <p:cNvPr id="5" name="Text 3"/>
          <p:cNvSpPr/>
          <p:nvPr/>
        </p:nvSpPr>
        <p:spPr>
          <a:xfrm>
            <a:off x="621792" y="2463800"/>
            <a:ext cx="10972800" cy="2933700"/>
          </a:xfrm>
          <a:prstGeom prst="rect">
            <a:avLst/>
          </a:prstGeom>
          <a:solidFill>
            <a:srgbClr val="F5F7FA">
              <a:alpha val="90000"/>
            </a:srgbClr>
          </a:solidFill>
          <a:ln>
            <a:solidFill>
              <a:srgbClr val="D0D7DE">
                <a:alpha val="80000"/>
              </a:srgbClr>
            </a:solidFill>
          </a:ln>
        </p:spPr>
        <p:txBody>
          <a:bodyPr wrap="square" lIns="762" tIns="762" rIns="762" bIns="762" rtlCol="0" anchor="ctr">
            <a:normAutofit fontScale="92500" lnSpcReduction="10000"/>
          </a:bodyPr>
          <a:lstStyle/>
          <a:p>
            <a:pPr marL="0" indent="0">
              <a:buNone/>
            </a:pPr>
            <a:r>
              <a:rPr lang="en-US" sz="960" dirty="0">
                <a:solidFill>
                  <a:srgbClr val="1F2933"/>
                </a:solidFill>
                <a:latin typeface="Courier New" pitchFamily="34" charset="0"/>
                <a:ea typeface="Courier New" pitchFamily="34" charset="-122"/>
                <a:cs typeface="Courier New" pitchFamily="34" charset="-120"/>
              </a:rPr>
              <a:t>Parameter         |   Observation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Pavement width    |   6.0 m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Shoulder width    |   0.5 m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Base course       |   Crushed aggregate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Asphalt edge      |   Not vertically supported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Water near edge   |   Standing water visible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Traffic           |   Heavy trucks to banana and cocoa collection points</a:t>
            </a:r>
            <a:endParaRPr lang="en-US" sz="960" dirty="0"/>
          </a:p>
        </p:txBody>
      </p:sp>
      <p:sp>
        <p:nvSpPr>
          <p:cNvPr id="6" name="Text 4"/>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4</a:t>
            </a:r>
            <a:endParaRPr lang="en-US" sz="750" dirty="0"/>
          </a:p>
        </p:txBody>
      </p:sp>
      <p:sp>
        <p:nvSpPr>
          <p:cNvPr id="7" name="Text 5"/>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8" name="Title 7">
            <a:extLst>
              <a:ext uri="{FF2B5EF4-FFF2-40B4-BE49-F238E27FC236}">
                <a16:creationId xmlns:a16="http://schemas.microsoft.com/office/drawing/2014/main" id="{F8DA07C8-4E1A-842F-263F-530B61DF16A5}"/>
              </a:ext>
            </a:extLst>
          </p:cNvPr>
          <p:cNvSpPr>
            <a:spLocks noGrp="1"/>
          </p:cNvSpPr>
          <p:nvPr>
            <p:ph type="title"/>
          </p:nvPr>
        </p:nvSpPr>
        <p:spPr>
          <a:xfrm>
            <a:off x="603253" y="539751"/>
            <a:ext cx="9652000" cy="717551"/>
          </a:xfrm>
        </p:spPr>
        <p:txBody>
          <a:bodyPr>
            <a:normAutofit/>
          </a:bodyPr>
          <a:lstStyle/>
          <a:p>
            <a:r>
              <a:rPr lang="pl-PL"/>
              <a:t>Slide 5. Data / materials</a:t>
            </a:r>
          </a:p>
        </p:txBody>
      </p:sp>
    </p:spTree>
    <p:extLst>
      <p:ext uri="{BB962C8B-B14F-4D97-AF65-F5344CB8AC3E}">
        <p14:creationId xmlns:p14="http://schemas.microsoft.com/office/powerpoint/2010/main" val="2826246008"/>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716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Pavement edge construction, compaction, premature failures | Rural road carrying trucks to an agricultural area in Cameroon</a:t>
            </a:r>
            <a:endParaRPr lang="en-US" sz="1050" dirty="0"/>
          </a:p>
        </p:txBody>
      </p:sp>
      <p:sp>
        <p:nvSpPr>
          <p:cNvPr id="4" name="Text 2"/>
          <p:cNvSpPr/>
          <p:nvPr/>
        </p:nvSpPr>
        <p:spPr>
          <a:xfrm>
            <a:off x="685800" y="1803400"/>
            <a:ext cx="10789920" cy="43180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1</a:t>
            </a:r>
            <a:r>
              <a:rPr lang="pl-PL" sz="1900" dirty="0">
                <a:solidFill>
                  <a:srgbClr val="1F2933"/>
                </a:solidFill>
                <a:latin typeface="Aptos" pitchFamily="34" charset="0"/>
                <a:ea typeface="Aptos" pitchFamily="34" charset="-122"/>
                <a:cs typeface="Aptos" pitchFamily="34" charset="-120"/>
              </a:rPr>
              <a:t>5</a:t>
            </a:r>
            <a:r>
              <a:rPr lang="en-US" sz="1900" dirty="0">
                <a:solidFill>
                  <a:srgbClr val="1F2933"/>
                </a:solidFill>
                <a:latin typeface="Aptos" pitchFamily="34" charset="0"/>
                <a:ea typeface="Aptos" pitchFamily="34" charset="-122"/>
                <a:cs typeface="Aptos" pitchFamily="34" charset="-120"/>
              </a:rPr>
              <a:t> min — individual cause identification.</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30</a:t>
            </a:r>
            <a:r>
              <a:rPr lang="en-US" sz="1900" dirty="0">
                <a:solidFill>
                  <a:srgbClr val="1F2933"/>
                </a:solidFill>
                <a:latin typeface="Aptos" pitchFamily="34" charset="0"/>
                <a:ea typeface="Aptos" pitchFamily="34" charset="-122"/>
                <a:cs typeface="Aptos" pitchFamily="34" charset="-120"/>
              </a:rPr>
              <a:t> min — group ranking and solution table.</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25 </a:t>
            </a:r>
            <a:r>
              <a:rPr lang="en-US" sz="1900" dirty="0">
                <a:solidFill>
                  <a:srgbClr val="1F2933"/>
                </a:solidFill>
                <a:latin typeface="Aptos" pitchFamily="34" charset="0"/>
                <a:ea typeface="Aptos" pitchFamily="34" charset="-122"/>
                <a:cs typeface="Aptos" pitchFamily="34" charset="-120"/>
              </a:rPr>
              <a:t>min — group presentation.</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10</a:t>
            </a:r>
            <a:r>
              <a:rPr lang="en-US" sz="1900" dirty="0">
                <a:solidFill>
                  <a:srgbClr val="1F2933"/>
                </a:solidFill>
                <a:latin typeface="Aptos" pitchFamily="34" charset="0"/>
                <a:ea typeface="Aptos" pitchFamily="34" charset="-122"/>
                <a:cs typeface="Aptos" pitchFamily="34" charset="-120"/>
              </a:rPr>
              <a:t> min — class discussion.</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10</a:t>
            </a:r>
            <a:r>
              <a:rPr lang="en-US" sz="1900" dirty="0">
                <a:solidFill>
                  <a:srgbClr val="1F2933"/>
                </a:solidFill>
                <a:latin typeface="Aptos" pitchFamily="34" charset="0"/>
                <a:ea typeface="Aptos" pitchFamily="34" charset="-122"/>
                <a:cs typeface="Aptos" pitchFamily="34" charset="-120"/>
              </a:rPr>
              <a:t> min — teacher conclusion.</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4</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F9EC6C06-4F7B-BB2F-18FB-22032F9D68D3}"/>
              </a:ext>
            </a:extLst>
          </p:cNvPr>
          <p:cNvSpPr>
            <a:spLocks noGrp="1"/>
          </p:cNvSpPr>
          <p:nvPr>
            <p:ph type="title"/>
          </p:nvPr>
        </p:nvSpPr>
        <p:spPr>
          <a:xfrm>
            <a:off x="603253" y="539751"/>
            <a:ext cx="9652000" cy="717551"/>
          </a:xfrm>
        </p:spPr>
        <p:txBody>
          <a:bodyPr>
            <a:normAutofit/>
          </a:bodyPr>
          <a:lstStyle/>
          <a:p>
            <a:r>
              <a:rPr lang="pl-PL"/>
              <a:t>Slide 6. Work organisation</a:t>
            </a:r>
          </a:p>
        </p:txBody>
      </p:sp>
    </p:spTree>
    <p:extLst>
      <p:ext uri="{BB962C8B-B14F-4D97-AF65-F5344CB8AC3E}">
        <p14:creationId xmlns:p14="http://schemas.microsoft.com/office/powerpoint/2010/main" val="4053338881"/>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8D83FC8-13E4-43D0-9C52-FE60AD5D71F8}">
  <we:reference id="WA200010215" version="2.0.0.0" store="Omex" storeType="OMEX"/>
  <we:alternateReferences>
    <we:reference id="WA200010215" version="2.0.0.0" store="WA200010215" storeType="OMEX"/>
  </we:alternateReferences>
  <we:properties>
    <we:property name="bps.codex_control.document_id" value="&quot;e07f98d2-53d9-47ea-a15a-316805b484bb&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FA03763C-A2AD-4AFE-B998-7869ED081ED0}"/>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87</TotalTime>
  <Words>693</Words>
  <Application>Microsoft Office PowerPoint</Application>
  <PresentationFormat>Widescreen</PresentationFormat>
  <Paragraphs>77</Paragraphs>
  <Slides>12</Slides>
  <Notes>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Aptos</vt:lpstr>
      <vt:lpstr>Arial</vt:lpstr>
      <vt:lpstr>Arial Rounded MT Bold</vt:lpstr>
      <vt:lpstr>Calibri</vt:lpstr>
      <vt:lpstr>Courier New</vt:lpstr>
      <vt:lpstr>Helvetica Neue</vt:lpstr>
      <vt:lpstr>Helvetica Neue Medium</vt:lpstr>
      <vt:lpstr>Montserrat Regular</vt:lpstr>
      <vt:lpstr>21_BasicWhite</vt:lpstr>
      <vt:lpstr>PowerPoint Presentation</vt:lpstr>
      <vt:lpstr>Road Transportation Systems Engineering Development in the Sub-Saharan Africa – Modern EU Master Programme &amp; Capacity Building</vt:lpstr>
      <vt:lpstr>PowerPoint Presentation</vt:lpstr>
      <vt:lpstr>Pavement edge failure diagnosis</vt:lpstr>
      <vt:lpstr>Slide 2. Learning objectives</vt:lpstr>
      <vt:lpstr>Slide 3. Background / case study</vt:lpstr>
      <vt:lpstr>Slide 4. Student task</vt:lpstr>
      <vt:lpstr>Slide 5. Data / materials</vt:lpstr>
      <vt:lpstr>Slide 6. Work organisation</vt:lpstr>
      <vt:lpstr>Slide 7. Expected answer / solution</vt:lpstr>
      <vt:lpstr>Slide 8. Teacher notes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Adam</dc:creator>
  <cp:lastModifiedBy>office365</cp:lastModifiedBy>
  <cp:revision>1</cp:revision>
  <dcterms:modified xsi:type="dcterms:W3CDTF">2026-07-22T15:37:50Z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