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4"/>
  </p:notesMasterIdLst>
  <p:handoutMasterIdLst>
    <p:handoutMasterId r:id="rId55"/>
  </p:handoutMasterIdLst>
  <p:sldIdLst>
    <p:sldId id="306" r:id="rId5"/>
    <p:sldId id="313" r:id="rId6"/>
    <p:sldId id="307" r:id="rId7"/>
    <p:sldId id="479" r:id="rId8"/>
    <p:sldId id="480" r:id="rId9"/>
    <p:sldId id="482" r:id="rId10"/>
    <p:sldId id="484" r:id="rId11"/>
    <p:sldId id="483" r:id="rId12"/>
    <p:sldId id="485" r:id="rId13"/>
    <p:sldId id="486" r:id="rId14"/>
    <p:sldId id="487" r:id="rId15"/>
    <p:sldId id="488" r:id="rId16"/>
    <p:sldId id="490" r:id="rId17"/>
    <p:sldId id="489" r:id="rId18"/>
    <p:sldId id="515" r:id="rId19"/>
    <p:sldId id="516" r:id="rId20"/>
    <p:sldId id="524" r:id="rId21"/>
    <p:sldId id="519" r:id="rId22"/>
    <p:sldId id="520" r:id="rId23"/>
    <p:sldId id="522" r:id="rId24"/>
    <p:sldId id="331" r:id="rId25"/>
    <p:sldId id="504" r:id="rId26"/>
    <p:sldId id="505" r:id="rId27"/>
    <p:sldId id="512" r:id="rId28"/>
    <p:sldId id="514" r:id="rId29"/>
    <p:sldId id="517" r:id="rId30"/>
    <p:sldId id="521" r:id="rId31"/>
    <p:sldId id="523" r:id="rId32"/>
    <p:sldId id="525" r:id="rId33"/>
    <p:sldId id="526" r:id="rId34"/>
    <p:sldId id="337" r:id="rId35"/>
    <p:sldId id="338" r:id="rId36"/>
    <p:sldId id="469" r:id="rId37"/>
    <p:sldId id="470" r:id="rId38"/>
    <p:sldId id="342" r:id="rId39"/>
    <p:sldId id="471" r:id="rId40"/>
    <p:sldId id="472" r:id="rId41"/>
    <p:sldId id="345" r:id="rId42"/>
    <p:sldId id="473" r:id="rId43"/>
    <p:sldId id="499" r:id="rId44"/>
    <p:sldId id="491" r:id="rId45"/>
    <p:sldId id="493" r:id="rId46"/>
    <p:sldId id="492" r:id="rId47"/>
    <p:sldId id="476" r:id="rId48"/>
    <p:sldId id="477" r:id="rId49"/>
    <p:sldId id="495" r:id="rId50"/>
    <p:sldId id="496" r:id="rId51"/>
    <p:sldId id="498" r:id="rId52"/>
    <p:sldId id="309" r:id="rId5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E9CBEF-5BE9-47C7-857A-EAB0EC8F3177}" v="2" dt="2026-07-19T12:54:43.54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modMainMaster">
      <pc:chgData name="Wojciech Kustra" userId="afebd3d0-216b-4c4f-8992-1bf1fda6d5e8" providerId="ADAL" clId="{1D307E72-7901-4E61-A01B-3C4232ABCF63}" dt="2026-07-19T12:57:55.008" v="6117" actId="255"/>
      <pc:docMkLst>
        <pc:docMk/>
      </pc:docMkLst>
      <pc:sldChg chg="modSp mod">
        <pc:chgData name="Wojciech Kustra" userId="afebd3d0-216b-4c4f-8992-1bf1fda6d5e8" providerId="ADAL" clId="{1D307E72-7901-4E61-A01B-3C4232ABCF63}" dt="2026-07-19T12:50:47.530" v="4577"/>
        <pc:sldMkLst>
          <pc:docMk/>
          <pc:sldMk cId="1478447607" sldId="306"/>
        </pc:sldMkLst>
        <pc:spChg chg="mod">
          <ac:chgData name="Wojciech Kustra" userId="afebd3d0-216b-4c4f-8992-1bf1fda6d5e8" providerId="ADAL" clId="{1D307E72-7901-4E61-A01B-3C4232ABCF63}" dt="2026-07-19T12:29:29.920" v="846" actId="27636"/>
          <ac:spMkLst>
            <pc:docMk/>
            <pc:sldMk cId="1478447607" sldId="306"/>
            <ac:spMk id="2" creationId="{72111A30-B86A-18DC-CFD2-586F00D22619}"/>
          </ac:spMkLst>
        </pc:spChg>
        <pc:spChg chg="mod">
          <ac:chgData name="Wojciech Kustra" userId="afebd3d0-216b-4c4f-8992-1bf1fda6d5e8" providerId="ADAL" clId="{1D307E72-7901-4E61-A01B-3C4232ABCF63}" dt="2026-07-19T12:50:47.530" v="4577"/>
          <ac:spMkLst>
            <pc:docMk/>
            <pc:sldMk cId="1478447607" sldId="306"/>
            <ac:spMk id="3" creationId="{FFD85AD9-F452-2FFB-4F41-12718A52AA28}"/>
          </ac:spMkLst>
        </pc:spChg>
      </pc:sldChg>
      <pc:sldChg chg="addSp delSp modSp mod">
        <pc:chgData name="Wojciech Kustra" userId="afebd3d0-216b-4c4f-8992-1bf1fda6d5e8" providerId="ADAL" clId="{1D307E72-7901-4E61-A01B-3C4232ABCF63}" dt="2026-07-19T12:55:48.107" v="5588" actId="255"/>
        <pc:sldMkLst>
          <pc:docMk/>
          <pc:sldMk cId="960258633" sldId="331"/>
        </pc:sldMkLst>
        <pc:spChg chg="add del mod">
          <ac:chgData name="Wojciech Kustra" userId="afebd3d0-216b-4c4f-8992-1bf1fda6d5e8" providerId="ADAL" clId="{1D307E72-7901-4E61-A01B-3C4232ABCF63}" dt="2026-07-19T12:37:07.730" v="2492"/>
          <ac:spMkLst>
            <pc:docMk/>
            <pc:sldMk cId="960258633" sldId="331"/>
            <ac:spMk id="2" creationId="{C43BE5A2-36C2-413E-8589-3E715328DF2F}"/>
          </ac:spMkLst>
        </pc:spChg>
        <pc:spChg chg="add del mod">
          <ac:chgData name="Wojciech Kustra" userId="afebd3d0-216b-4c4f-8992-1bf1fda6d5e8" providerId="ADAL" clId="{1D307E72-7901-4E61-A01B-3C4232ABCF63}" dt="2026-07-19T12:37:07.730" v="2493"/>
          <ac:spMkLst>
            <pc:docMk/>
            <pc:sldMk cId="960258633" sldId="331"/>
            <ac:spMk id="3" creationId="{28CB026D-E475-458F-A99A-094CAD6E5C64}"/>
          </ac:spMkLst>
        </pc:spChg>
        <pc:spChg chg="add del mod">
          <ac:chgData name="Wojciech Kustra" userId="afebd3d0-216b-4c4f-8992-1bf1fda6d5e8" providerId="ADAL" clId="{1D307E72-7901-4E61-A01B-3C4232ABCF63}" dt="2026-07-19T12:37:07.730" v="2494"/>
          <ac:spMkLst>
            <pc:docMk/>
            <pc:sldMk cId="960258633" sldId="331"/>
            <ac:spMk id="7" creationId="{B02FFA9E-3D7B-422C-BFD9-88F6BE92C4DB}"/>
          </ac:spMkLst>
        </pc:spChg>
        <pc:spChg chg="add del mod">
          <ac:chgData name="Wojciech Kustra" userId="afebd3d0-216b-4c4f-8992-1bf1fda6d5e8" providerId="ADAL" clId="{1D307E72-7901-4E61-A01B-3C4232ABCF63}" dt="2026-07-19T12:37:07.730" v="2495"/>
          <ac:spMkLst>
            <pc:docMk/>
            <pc:sldMk cId="960258633" sldId="331"/>
            <ac:spMk id="8" creationId="{09E8DE77-42C7-474E-AA26-1FD8FF357ECB}"/>
          </ac:spMkLst>
        </pc:spChg>
        <pc:spChg chg="add del mod">
          <ac:chgData name="Wojciech Kustra" userId="afebd3d0-216b-4c4f-8992-1bf1fda6d5e8" providerId="ADAL" clId="{1D307E72-7901-4E61-A01B-3C4232ABCF63}" dt="2026-07-19T12:37:07.731" v="2496"/>
          <ac:spMkLst>
            <pc:docMk/>
            <pc:sldMk cId="960258633" sldId="331"/>
            <ac:spMk id="9" creationId="{5ADDD8CD-39C4-47C7-B9AD-A1D8FE9F2BD8}"/>
          </ac:spMkLst>
        </pc:spChg>
        <pc:spChg chg="add del mod">
          <ac:chgData name="Wojciech Kustra" userId="afebd3d0-216b-4c4f-8992-1bf1fda6d5e8" providerId="ADAL" clId="{1D307E72-7901-4E61-A01B-3C4232ABCF63}" dt="2026-07-19T12:37:07.731" v="2497"/>
          <ac:spMkLst>
            <pc:docMk/>
            <pc:sldMk cId="960258633" sldId="331"/>
            <ac:spMk id="10" creationId="{A78C099F-62F3-49B4-A689-B9CC386D00F4}"/>
          </ac:spMkLst>
        </pc:spChg>
        <pc:spChg chg="add del mod">
          <ac:chgData name="Wojciech Kustra" userId="afebd3d0-216b-4c4f-8992-1bf1fda6d5e8" providerId="ADAL" clId="{1D307E72-7901-4E61-A01B-3C4232ABCF63}" dt="2026-07-19T12:37:07.731" v="2498"/>
          <ac:spMkLst>
            <pc:docMk/>
            <pc:sldMk cId="960258633" sldId="331"/>
            <ac:spMk id="11" creationId="{206F8439-363D-4E27-836B-D4269DCF0FCE}"/>
          </ac:spMkLst>
        </pc:spChg>
        <pc:spChg chg="add del mod">
          <ac:chgData name="Wojciech Kustra" userId="afebd3d0-216b-4c4f-8992-1bf1fda6d5e8" providerId="ADAL" clId="{1D307E72-7901-4E61-A01B-3C4232ABCF63}" dt="2026-07-19T12:37:07.732" v="2499"/>
          <ac:spMkLst>
            <pc:docMk/>
            <pc:sldMk cId="960258633" sldId="331"/>
            <ac:spMk id="12" creationId="{080397BD-2970-44BF-97CE-5C20F32D49C6}"/>
          </ac:spMkLst>
        </pc:spChg>
        <pc:spChg chg="add del mod">
          <ac:chgData name="Wojciech Kustra" userId="afebd3d0-216b-4c4f-8992-1bf1fda6d5e8" providerId="ADAL" clId="{1D307E72-7901-4E61-A01B-3C4232ABCF63}" dt="2026-07-19T12:37:07.732" v="2500"/>
          <ac:spMkLst>
            <pc:docMk/>
            <pc:sldMk cId="960258633" sldId="331"/>
            <ac:spMk id="13" creationId="{F161DB42-277F-4C05-A981-5D69CEA0331C}"/>
          </ac:spMkLst>
        </pc:spChg>
        <pc:spChg chg="add del mod">
          <ac:chgData name="Wojciech Kustra" userId="afebd3d0-216b-4c4f-8992-1bf1fda6d5e8" providerId="ADAL" clId="{1D307E72-7901-4E61-A01B-3C4232ABCF63}" dt="2026-07-19T12:37:07.732" v="2501"/>
          <ac:spMkLst>
            <pc:docMk/>
            <pc:sldMk cId="960258633" sldId="331"/>
            <ac:spMk id="14" creationId="{AFFB8ED0-04EA-4378-9B57-5561BCE2AD8E}"/>
          </ac:spMkLst>
        </pc:spChg>
        <pc:spChg chg="add del mod">
          <ac:chgData name="Wojciech Kustra" userId="afebd3d0-216b-4c4f-8992-1bf1fda6d5e8" providerId="ADAL" clId="{1D307E72-7901-4E61-A01B-3C4232ABCF63}" dt="2026-07-19T12:37:07.732" v="2502"/>
          <ac:spMkLst>
            <pc:docMk/>
            <pc:sldMk cId="960258633" sldId="331"/>
            <ac:spMk id="15" creationId="{38A95177-EC0F-4221-B9F2-93D68946AC54}"/>
          </ac:spMkLst>
        </pc:spChg>
        <pc:spChg chg="add del mod">
          <ac:chgData name="Wojciech Kustra" userId="afebd3d0-216b-4c4f-8992-1bf1fda6d5e8" providerId="ADAL" clId="{1D307E72-7901-4E61-A01B-3C4232ABCF63}" dt="2026-07-19T12:37:07.733" v="2503"/>
          <ac:spMkLst>
            <pc:docMk/>
            <pc:sldMk cId="960258633" sldId="331"/>
            <ac:spMk id="16" creationId="{6C1795B9-3C58-4675-963E-916D3095A708}"/>
          </ac:spMkLst>
        </pc:spChg>
        <pc:spChg chg="add del mod">
          <ac:chgData name="Wojciech Kustra" userId="afebd3d0-216b-4c4f-8992-1bf1fda6d5e8" providerId="ADAL" clId="{1D307E72-7901-4E61-A01B-3C4232ABCF63}" dt="2026-07-19T12:37:07.733" v="2504"/>
          <ac:spMkLst>
            <pc:docMk/>
            <pc:sldMk cId="960258633" sldId="331"/>
            <ac:spMk id="17" creationId="{C5DD25F5-7C18-4ED9-B405-D25AF00B39FF}"/>
          </ac:spMkLst>
        </pc:spChg>
        <pc:spChg chg="add del mod">
          <ac:chgData name="Wojciech Kustra" userId="afebd3d0-216b-4c4f-8992-1bf1fda6d5e8" providerId="ADAL" clId="{1D307E72-7901-4E61-A01B-3C4232ABCF63}" dt="2026-07-19T12:37:07.733" v="2505"/>
          <ac:spMkLst>
            <pc:docMk/>
            <pc:sldMk cId="960258633" sldId="331"/>
            <ac:spMk id="18" creationId="{F7EC1A73-162D-491F-A405-44B447A42BA4}"/>
          </ac:spMkLst>
        </pc:spChg>
        <pc:spChg chg="add del mod">
          <ac:chgData name="Wojciech Kustra" userId="afebd3d0-216b-4c4f-8992-1bf1fda6d5e8" providerId="ADAL" clId="{1D307E72-7901-4E61-A01B-3C4232ABCF63}" dt="2026-07-19T12:37:07.733" v="2506"/>
          <ac:spMkLst>
            <pc:docMk/>
            <pc:sldMk cId="960258633" sldId="331"/>
            <ac:spMk id="19" creationId="{A2378A91-B7C4-4AE5-9FA1-DF062848C3B1}"/>
          </ac:spMkLst>
        </pc:spChg>
        <pc:spChg chg="add del mod">
          <ac:chgData name="Wojciech Kustra" userId="afebd3d0-216b-4c4f-8992-1bf1fda6d5e8" providerId="ADAL" clId="{1D307E72-7901-4E61-A01B-3C4232ABCF63}" dt="2026-07-19T12:37:07.734" v="2507"/>
          <ac:spMkLst>
            <pc:docMk/>
            <pc:sldMk cId="960258633" sldId="331"/>
            <ac:spMk id="20" creationId="{91048FD7-CD30-4BD5-BC56-E97C77CCD777}"/>
          </ac:spMkLst>
        </pc:spChg>
        <pc:spChg chg="add del mod">
          <ac:chgData name="Wojciech Kustra" userId="afebd3d0-216b-4c4f-8992-1bf1fda6d5e8" providerId="ADAL" clId="{1D307E72-7901-4E61-A01B-3C4232ABCF63}" dt="2026-07-19T12:37:07.734" v="2508"/>
          <ac:spMkLst>
            <pc:docMk/>
            <pc:sldMk cId="960258633" sldId="331"/>
            <ac:spMk id="21" creationId="{2F632E3D-C00D-461E-B802-FA73CF8874E5}"/>
          </ac:spMkLst>
        </pc:spChg>
        <pc:spChg chg="add del mod">
          <ac:chgData name="Wojciech Kustra" userId="afebd3d0-216b-4c4f-8992-1bf1fda6d5e8" providerId="ADAL" clId="{1D307E72-7901-4E61-A01B-3C4232ABCF63}" dt="2026-07-19T12:37:07.734" v="2509"/>
          <ac:spMkLst>
            <pc:docMk/>
            <pc:sldMk cId="960258633" sldId="331"/>
            <ac:spMk id="22" creationId="{2E025240-CFD1-4393-BF57-D6FA31EC72ED}"/>
          </ac:spMkLst>
        </pc:spChg>
        <pc:spChg chg="add del mod">
          <ac:chgData name="Wojciech Kustra" userId="afebd3d0-216b-4c4f-8992-1bf1fda6d5e8" providerId="ADAL" clId="{1D307E72-7901-4E61-A01B-3C4232ABCF63}" dt="2026-07-19T12:37:07.734" v="2510"/>
          <ac:spMkLst>
            <pc:docMk/>
            <pc:sldMk cId="960258633" sldId="331"/>
            <ac:spMk id="23" creationId="{7F3CCA99-33F1-405D-9300-2A60E9ACA6D1}"/>
          </ac:spMkLst>
        </pc:spChg>
        <pc:spChg chg="add del mod">
          <ac:chgData name="Wojciech Kustra" userId="afebd3d0-216b-4c4f-8992-1bf1fda6d5e8" providerId="ADAL" clId="{1D307E72-7901-4E61-A01B-3C4232ABCF63}" dt="2026-07-19T12:37:07.735" v="2511"/>
          <ac:spMkLst>
            <pc:docMk/>
            <pc:sldMk cId="960258633" sldId="331"/>
            <ac:spMk id="24" creationId="{4310C715-4AFE-493A-8C18-2B5B27442212}"/>
          </ac:spMkLst>
        </pc:spChg>
        <pc:spChg chg="add del mod">
          <ac:chgData name="Wojciech Kustra" userId="afebd3d0-216b-4c4f-8992-1bf1fda6d5e8" providerId="ADAL" clId="{1D307E72-7901-4E61-A01B-3C4232ABCF63}" dt="2026-07-19T12:37:07.735" v="2512"/>
          <ac:spMkLst>
            <pc:docMk/>
            <pc:sldMk cId="960258633" sldId="331"/>
            <ac:spMk id="25" creationId="{E4B64A50-01DD-4E55-8A27-1DB697084A1A}"/>
          </ac:spMkLst>
        </pc:spChg>
        <pc:spChg chg="add del mod">
          <ac:chgData name="Wojciech Kustra" userId="afebd3d0-216b-4c4f-8992-1bf1fda6d5e8" providerId="ADAL" clId="{1D307E72-7901-4E61-A01B-3C4232ABCF63}" dt="2026-07-19T12:37:07.735" v="2513"/>
          <ac:spMkLst>
            <pc:docMk/>
            <pc:sldMk cId="960258633" sldId="331"/>
            <ac:spMk id="26" creationId="{2A263A9C-98EC-482C-93F1-E72D570296D3}"/>
          </ac:spMkLst>
        </pc:spChg>
        <pc:spChg chg="add del mod">
          <ac:chgData name="Wojciech Kustra" userId="afebd3d0-216b-4c4f-8992-1bf1fda6d5e8" providerId="ADAL" clId="{1D307E72-7901-4E61-A01B-3C4232ABCF63}" dt="2026-07-19T12:37:07.736" v="2514"/>
          <ac:spMkLst>
            <pc:docMk/>
            <pc:sldMk cId="960258633" sldId="331"/>
            <ac:spMk id="27" creationId="{EB08353B-706B-42EB-AE00-FADFA67F6CCB}"/>
          </ac:spMkLst>
        </pc:spChg>
        <pc:spChg chg="add del mod">
          <ac:chgData name="Wojciech Kustra" userId="afebd3d0-216b-4c4f-8992-1bf1fda6d5e8" providerId="ADAL" clId="{1D307E72-7901-4E61-A01B-3C4232ABCF63}" dt="2026-07-19T12:37:07.736" v="2515"/>
          <ac:spMkLst>
            <pc:docMk/>
            <pc:sldMk cId="960258633" sldId="331"/>
            <ac:spMk id="28" creationId="{3210CF2F-6C1E-414B-B8C4-188A89EE3623}"/>
          </ac:spMkLst>
        </pc:spChg>
        <pc:spChg chg="add del mod">
          <ac:chgData name="Wojciech Kustra" userId="afebd3d0-216b-4c4f-8992-1bf1fda6d5e8" providerId="ADAL" clId="{1D307E72-7901-4E61-A01B-3C4232ABCF63}" dt="2026-07-19T12:37:07.736" v="2516"/>
          <ac:spMkLst>
            <pc:docMk/>
            <pc:sldMk cId="960258633" sldId="331"/>
            <ac:spMk id="29" creationId="{97C0EF72-24F4-4912-9D49-72EE42C10913}"/>
          </ac:spMkLst>
        </pc:spChg>
        <pc:spChg chg="add del mod">
          <ac:chgData name="Wojciech Kustra" userId="afebd3d0-216b-4c4f-8992-1bf1fda6d5e8" providerId="ADAL" clId="{1D307E72-7901-4E61-A01B-3C4232ABCF63}" dt="2026-07-19T12:37:07.736" v="2517"/>
          <ac:spMkLst>
            <pc:docMk/>
            <pc:sldMk cId="960258633" sldId="331"/>
            <ac:spMk id="30" creationId="{FB837303-94BA-4929-8475-FB14267A8D89}"/>
          </ac:spMkLst>
        </pc:spChg>
        <pc:spChg chg="add mod">
          <ac:chgData name="Wojciech Kustra" userId="afebd3d0-216b-4c4f-8992-1bf1fda6d5e8" providerId="ADAL" clId="{1D307E72-7901-4E61-A01B-3C4232ABCF63}" dt="2026-07-19T12:50:47.548" v="4600"/>
          <ac:spMkLst>
            <pc:docMk/>
            <pc:sldMk cId="960258633" sldId="331"/>
            <ac:spMk id="31" creationId="{81FF1D7D-76E8-4C70-8A65-297CF2EEF67C}"/>
          </ac:spMkLst>
        </pc:spChg>
        <pc:spChg chg="add mod">
          <ac:chgData name="Wojciech Kustra" userId="afebd3d0-216b-4c4f-8992-1bf1fda6d5e8" providerId="ADAL" clId="{1D307E72-7901-4E61-A01B-3C4232ABCF63}" dt="2026-07-19T12:50:47.549" v="4604"/>
          <ac:spMkLst>
            <pc:docMk/>
            <pc:sldMk cId="960258633" sldId="331"/>
            <ac:spMk id="32" creationId="{9F4F467F-0295-4D80-ADE0-83C1F2C8FA56}"/>
          </ac:spMkLst>
        </pc:spChg>
        <pc:spChg chg="add mod">
          <ac:chgData name="Wojciech Kustra" userId="afebd3d0-216b-4c4f-8992-1bf1fda6d5e8" providerId="ADAL" clId="{1D307E72-7901-4E61-A01B-3C4232ABCF63}" dt="2026-07-19T12:55:48.107" v="5588" actId="255"/>
          <ac:spMkLst>
            <pc:docMk/>
            <pc:sldMk cId="960258633" sldId="331"/>
            <ac:spMk id="33" creationId="{50936191-FF62-4414-9B05-A7AAA7B9B209}"/>
          </ac:spMkLst>
        </pc:spChg>
        <pc:spChg chg="add mod">
          <ac:chgData name="Wojciech Kustra" userId="afebd3d0-216b-4c4f-8992-1bf1fda6d5e8" providerId="ADAL" clId="{1D307E72-7901-4E61-A01B-3C4232ABCF63}" dt="2026-07-19T12:50:47.553" v="4612"/>
          <ac:spMkLst>
            <pc:docMk/>
            <pc:sldMk cId="960258633" sldId="331"/>
            <ac:spMk id="34" creationId="{C1CB8429-AF03-4047-8E5F-8CA199B2EB11}"/>
          </ac:spMkLst>
        </pc:spChg>
        <pc:spChg chg="add mod">
          <ac:chgData name="Wojciech Kustra" userId="afebd3d0-216b-4c4f-8992-1bf1fda6d5e8" providerId="ADAL" clId="{1D307E72-7901-4E61-A01B-3C4232ABCF63}" dt="2026-07-19T12:50:47.554" v="4616"/>
          <ac:spMkLst>
            <pc:docMk/>
            <pc:sldMk cId="960258633" sldId="331"/>
            <ac:spMk id="35" creationId="{80B95952-537D-4971-A44F-5F2AD19C2631}"/>
          </ac:spMkLst>
        </pc:spChg>
        <pc:spChg chg="add mod">
          <ac:chgData name="Wojciech Kustra" userId="afebd3d0-216b-4c4f-8992-1bf1fda6d5e8" providerId="ADAL" clId="{1D307E72-7901-4E61-A01B-3C4232ABCF63}" dt="2026-07-19T12:50:47.556" v="4620"/>
          <ac:spMkLst>
            <pc:docMk/>
            <pc:sldMk cId="960258633" sldId="331"/>
            <ac:spMk id="36" creationId="{9ABFE05D-36CA-41E1-8EA0-A263280DCDE1}"/>
          </ac:spMkLst>
        </pc:spChg>
        <pc:spChg chg="add mod">
          <ac:chgData name="Wojciech Kustra" userId="afebd3d0-216b-4c4f-8992-1bf1fda6d5e8" providerId="ADAL" clId="{1D307E72-7901-4E61-A01B-3C4232ABCF63}" dt="2026-07-19T12:50:47.557" v="4624"/>
          <ac:spMkLst>
            <pc:docMk/>
            <pc:sldMk cId="960258633" sldId="331"/>
            <ac:spMk id="37" creationId="{E3956CAD-DE3C-4685-BF32-50BD835E5F59}"/>
          </ac:spMkLst>
        </pc:spChg>
        <pc:spChg chg="add mod">
          <ac:chgData name="Wojciech Kustra" userId="afebd3d0-216b-4c4f-8992-1bf1fda6d5e8" providerId="ADAL" clId="{1D307E72-7901-4E61-A01B-3C4232ABCF63}" dt="2026-07-19T12:55:48.107" v="5588" actId="255"/>
          <ac:spMkLst>
            <pc:docMk/>
            <pc:sldMk cId="960258633" sldId="331"/>
            <ac:spMk id="38" creationId="{9B112D05-588D-4993-9903-953AFB550424}"/>
          </ac:spMkLst>
        </pc:spChg>
        <pc:spChg chg="add mod">
          <ac:chgData name="Wojciech Kustra" userId="afebd3d0-216b-4c4f-8992-1bf1fda6d5e8" providerId="ADAL" clId="{1D307E72-7901-4E61-A01B-3C4232ABCF63}" dt="2026-07-19T12:50:47.560" v="4632"/>
          <ac:spMkLst>
            <pc:docMk/>
            <pc:sldMk cId="960258633" sldId="331"/>
            <ac:spMk id="39" creationId="{E989CD2E-5DB8-4EF7-9C48-D353C869C589}"/>
          </ac:spMkLst>
        </pc:spChg>
        <pc:spChg chg="add mod">
          <ac:chgData name="Wojciech Kustra" userId="afebd3d0-216b-4c4f-8992-1bf1fda6d5e8" providerId="ADAL" clId="{1D307E72-7901-4E61-A01B-3C4232ABCF63}" dt="2026-07-19T12:55:48.107" v="5588" actId="255"/>
          <ac:spMkLst>
            <pc:docMk/>
            <pc:sldMk cId="960258633" sldId="331"/>
            <ac:spMk id="40" creationId="{223A1B3A-ECFB-4A93-8169-AE96CCA7BD6A}"/>
          </ac:spMkLst>
        </pc:spChg>
        <pc:spChg chg="add mod">
          <ac:chgData name="Wojciech Kustra" userId="afebd3d0-216b-4c4f-8992-1bf1fda6d5e8" providerId="ADAL" clId="{1D307E72-7901-4E61-A01B-3C4232ABCF63}" dt="2026-07-19T12:55:48.107" v="5588" actId="255"/>
          <ac:spMkLst>
            <pc:docMk/>
            <pc:sldMk cId="960258633" sldId="331"/>
            <ac:spMk id="41" creationId="{293ED724-ECA0-4901-960C-4354AA1C5162}"/>
          </ac:spMkLst>
        </pc:spChg>
        <pc:spChg chg="add mod">
          <ac:chgData name="Wojciech Kustra" userId="afebd3d0-216b-4c4f-8992-1bf1fda6d5e8" providerId="ADAL" clId="{1D307E72-7901-4E61-A01B-3C4232ABCF63}" dt="2026-07-19T12:50:47.564" v="4644"/>
          <ac:spMkLst>
            <pc:docMk/>
            <pc:sldMk cId="960258633" sldId="331"/>
            <ac:spMk id="42" creationId="{AABE8E3E-8EA7-43B5-9F76-E58AFCD6C8BF}"/>
          </ac:spMkLst>
        </pc:spChg>
        <pc:spChg chg="add mod">
          <ac:chgData name="Wojciech Kustra" userId="afebd3d0-216b-4c4f-8992-1bf1fda6d5e8" providerId="ADAL" clId="{1D307E72-7901-4E61-A01B-3C4232ABCF63}" dt="2026-07-19T12:55:48.107" v="5588" actId="255"/>
          <ac:spMkLst>
            <pc:docMk/>
            <pc:sldMk cId="960258633" sldId="331"/>
            <ac:spMk id="43" creationId="{F870D0ED-E092-42AE-A29F-7D5ADC63A58F}"/>
          </ac:spMkLst>
        </pc:spChg>
        <pc:spChg chg="add mod">
          <ac:chgData name="Wojciech Kustra" userId="afebd3d0-216b-4c4f-8992-1bf1fda6d5e8" providerId="ADAL" clId="{1D307E72-7901-4E61-A01B-3C4232ABCF63}" dt="2026-07-19T12:55:48.107" v="5588" actId="255"/>
          <ac:spMkLst>
            <pc:docMk/>
            <pc:sldMk cId="960258633" sldId="331"/>
            <ac:spMk id="44" creationId="{E5FDD7DD-ECC5-48DB-A5F4-CEB914593DC1}"/>
          </ac:spMkLst>
        </pc:spChg>
        <pc:spChg chg="add mod">
          <ac:chgData name="Wojciech Kustra" userId="afebd3d0-216b-4c4f-8992-1bf1fda6d5e8" providerId="ADAL" clId="{1D307E72-7901-4E61-A01B-3C4232ABCF63}" dt="2026-07-19T12:50:47.569" v="4656"/>
          <ac:spMkLst>
            <pc:docMk/>
            <pc:sldMk cId="960258633" sldId="331"/>
            <ac:spMk id="45" creationId="{E9F9278A-A6AE-4E72-94B7-340ADC49DE7D}"/>
          </ac:spMkLst>
        </pc:spChg>
        <pc:spChg chg="add mod">
          <ac:chgData name="Wojciech Kustra" userId="afebd3d0-216b-4c4f-8992-1bf1fda6d5e8" providerId="ADAL" clId="{1D307E72-7901-4E61-A01B-3C4232ABCF63}" dt="2026-07-19T12:50:47.570" v="4660"/>
          <ac:spMkLst>
            <pc:docMk/>
            <pc:sldMk cId="960258633" sldId="331"/>
            <ac:spMk id="46" creationId="{280A2ECA-EDFD-49BD-867D-0C097CC7CE44}"/>
          </ac:spMkLst>
        </pc:spChg>
        <pc:spChg chg="add mod">
          <ac:chgData name="Wojciech Kustra" userId="afebd3d0-216b-4c4f-8992-1bf1fda6d5e8" providerId="ADAL" clId="{1D307E72-7901-4E61-A01B-3C4232ABCF63}" dt="2026-07-19T12:55:48.107" v="5588" actId="255"/>
          <ac:spMkLst>
            <pc:docMk/>
            <pc:sldMk cId="960258633" sldId="331"/>
            <ac:spMk id="47" creationId="{D68B7610-570E-4526-B3AC-F8ED98CE0ECB}"/>
          </ac:spMkLst>
        </pc:spChg>
        <pc:spChg chg="add mod">
          <ac:chgData name="Wojciech Kustra" userId="afebd3d0-216b-4c4f-8992-1bf1fda6d5e8" providerId="ADAL" clId="{1D307E72-7901-4E61-A01B-3C4232ABCF63}" dt="2026-07-19T12:50:47.573" v="4668"/>
          <ac:spMkLst>
            <pc:docMk/>
            <pc:sldMk cId="960258633" sldId="331"/>
            <ac:spMk id="48" creationId="{92FC095C-7E87-4D57-928E-4183CF4A3634}"/>
          </ac:spMkLst>
        </pc:spChg>
        <pc:spChg chg="add mod">
          <ac:chgData name="Wojciech Kustra" userId="afebd3d0-216b-4c4f-8992-1bf1fda6d5e8" providerId="ADAL" clId="{1D307E72-7901-4E61-A01B-3C4232ABCF63}" dt="2026-07-19T12:50:47.574" v="4672"/>
          <ac:spMkLst>
            <pc:docMk/>
            <pc:sldMk cId="960258633" sldId="331"/>
            <ac:spMk id="49" creationId="{BA43CB48-C1F5-4615-B7F4-A0BD661F531F}"/>
          </ac:spMkLst>
        </pc:spChg>
        <pc:spChg chg="add mod">
          <ac:chgData name="Wojciech Kustra" userId="afebd3d0-216b-4c4f-8992-1bf1fda6d5e8" providerId="ADAL" clId="{1D307E72-7901-4E61-A01B-3C4232ABCF63}" dt="2026-07-19T12:55:48.107" v="5588" actId="255"/>
          <ac:spMkLst>
            <pc:docMk/>
            <pc:sldMk cId="960258633" sldId="331"/>
            <ac:spMk id="50" creationId="{E5CBAC55-DD8A-419C-8398-B0CDAC45F9D5}"/>
          </ac:spMkLst>
        </pc:spChg>
        <pc:spChg chg="add mod">
          <ac:chgData name="Wojciech Kustra" userId="afebd3d0-216b-4c4f-8992-1bf1fda6d5e8" providerId="ADAL" clId="{1D307E72-7901-4E61-A01B-3C4232ABCF63}" dt="2026-07-19T12:50:47.577" v="4680"/>
          <ac:spMkLst>
            <pc:docMk/>
            <pc:sldMk cId="960258633" sldId="331"/>
            <ac:spMk id="51" creationId="{E3F7EF51-AE25-41B3-ABDB-1090F9D328B1}"/>
          </ac:spMkLst>
        </pc:spChg>
        <pc:spChg chg="add mod">
          <ac:chgData name="Wojciech Kustra" userId="afebd3d0-216b-4c4f-8992-1bf1fda6d5e8" providerId="ADAL" clId="{1D307E72-7901-4E61-A01B-3C4232ABCF63}" dt="2026-07-19T12:55:48.107" v="5588" actId="255"/>
          <ac:spMkLst>
            <pc:docMk/>
            <pc:sldMk cId="960258633" sldId="331"/>
            <ac:spMk id="52" creationId="{6883E476-CC45-47A1-9427-81A4A2A57F04}"/>
          </ac:spMkLst>
        </pc:spChg>
        <pc:spChg chg="add mod">
          <ac:chgData name="Wojciech Kustra" userId="afebd3d0-216b-4c4f-8992-1bf1fda6d5e8" providerId="ADAL" clId="{1D307E72-7901-4E61-A01B-3C4232ABCF63}" dt="2026-07-19T12:50:47.580" v="4688"/>
          <ac:spMkLst>
            <pc:docMk/>
            <pc:sldMk cId="960258633" sldId="331"/>
            <ac:spMk id="53" creationId="{21CB9DC7-7DD4-44B8-93F4-349CFE516614}"/>
          </ac:spMkLst>
        </pc:spChg>
        <pc:spChg chg="add mod">
          <ac:chgData name="Wojciech Kustra" userId="afebd3d0-216b-4c4f-8992-1bf1fda6d5e8" providerId="ADAL" clId="{1D307E72-7901-4E61-A01B-3C4232ABCF63}" dt="2026-07-19T12:50:47.581" v="4692"/>
          <ac:spMkLst>
            <pc:docMk/>
            <pc:sldMk cId="960258633" sldId="331"/>
            <ac:spMk id="54" creationId="{CA6B9776-E60E-4A3A-9E06-223A1CDCA271}"/>
          </ac:spMkLst>
        </pc:spChg>
        <pc:spChg chg="add mod">
          <ac:chgData name="Wojciech Kustra" userId="afebd3d0-216b-4c4f-8992-1bf1fda6d5e8" providerId="ADAL" clId="{1D307E72-7901-4E61-A01B-3C4232ABCF63}" dt="2026-07-19T12:55:48.107" v="5588" actId="255"/>
          <ac:spMkLst>
            <pc:docMk/>
            <pc:sldMk cId="960258633" sldId="331"/>
            <ac:spMk id="55" creationId="{60A8F9F0-DBD2-43A8-B58B-44770DCC77C3}"/>
          </ac:spMkLst>
        </pc:spChg>
        <pc:spChg chg="add mod">
          <ac:chgData name="Wojciech Kustra" userId="afebd3d0-216b-4c4f-8992-1bf1fda6d5e8" providerId="ADAL" clId="{1D307E72-7901-4E61-A01B-3C4232ABCF63}" dt="2026-07-19T12:50:47.584" v="4700"/>
          <ac:spMkLst>
            <pc:docMk/>
            <pc:sldMk cId="960258633" sldId="331"/>
            <ac:spMk id="56" creationId="{C0E8F3EB-8A9B-41A7-8932-0860D5F40635}"/>
          </ac:spMkLst>
        </pc:spChg>
      </pc:sldChg>
      <pc:sldChg chg="addSp delSp modSp mod">
        <pc:chgData name="Wojciech Kustra" userId="afebd3d0-216b-4c4f-8992-1bf1fda6d5e8" providerId="ADAL" clId="{1D307E72-7901-4E61-A01B-3C4232ABCF63}" dt="2026-07-19T12:56:32.919" v="5745" actId="1076"/>
        <pc:sldMkLst>
          <pc:docMk/>
          <pc:sldMk cId="3408288123" sldId="338"/>
        </pc:sldMkLst>
        <pc:spChg chg="add del mod">
          <ac:chgData name="Wojciech Kustra" userId="afebd3d0-216b-4c4f-8992-1bf1fda6d5e8" providerId="ADAL" clId="{1D307E72-7901-4E61-A01B-3C4232ABCF63}" dt="2026-07-19T12:35:55.832" v="2469"/>
          <ac:spMkLst>
            <pc:docMk/>
            <pc:sldMk cId="3408288123" sldId="338"/>
            <ac:spMk id="2" creationId="{C8CF0B36-DE0C-41A0-BF2A-6500CF896D26}"/>
          </ac:spMkLst>
        </pc:spChg>
        <pc:spChg chg="add del mod">
          <ac:chgData name="Wojciech Kustra" userId="afebd3d0-216b-4c4f-8992-1bf1fda6d5e8" providerId="ADAL" clId="{1D307E72-7901-4E61-A01B-3C4232ABCF63}" dt="2026-07-19T12:38:39.132" v="3104"/>
          <ac:spMkLst>
            <pc:docMk/>
            <pc:sldMk cId="3408288123" sldId="338"/>
            <ac:spMk id="3" creationId="{FBE2E3D8-F5E4-4CCE-A4EA-FA9D57230DAF}"/>
          </ac:spMkLst>
        </pc:spChg>
        <pc:spChg chg="add del mod">
          <ac:chgData name="Wojciech Kustra" userId="afebd3d0-216b-4c4f-8992-1bf1fda6d5e8" providerId="ADAL" clId="{1D307E72-7901-4E61-A01B-3C4232ABCF63}" dt="2026-07-19T12:38:39.133" v="3105"/>
          <ac:spMkLst>
            <pc:docMk/>
            <pc:sldMk cId="3408288123" sldId="338"/>
            <ac:spMk id="7" creationId="{29010D7F-81F5-4816-8BF2-0D162BE108CC}"/>
          </ac:spMkLst>
        </pc:spChg>
        <pc:spChg chg="add del mod">
          <ac:chgData name="Wojciech Kustra" userId="afebd3d0-216b-4c4f-8992-1bf1fda6d5e8" providerId="ADAL" clId="{1D307E72-7901-4E61-A01B-3C4232ABCF63}" dt="2026-07-19T12:38:39.133" v="3106"/>
          <ac:spMkLst>
            <pc:docMk/>
            <pc:sldMk cId="3408288123" sldId="338"/>
            <ac:spMk id="8" creationId="{9116FA58-84F5-466C-BF4D-D25A0B340E6E}"/>
          </ac:spMkLst>
        </pc:spChg>
        <pc:spChg chg="add del mod">
          <ac:chgData name="Wojciech Kustra" userId="afebd3d0-216b-4c4f-8992-1bf1fda6d5e8" providerId="ADAL" clId="{1D307E72-7901-4E61-A01B-3C4232ABCF63}" dt="2026-07-19T12:38:39.134" v="3107"/>
          <ac:spMkLst>
            <pc:docMk/>
            <pc:sldMk cId="3408288123" sldId="338"/>
            <ac:spMk id="9" creationId="{873AFA86-7A89-43D5-A18C-FCE7534A471B}"/>
          </ac:spMkLst>
        </pc:spChg>
        <pc:spChg chg="add del mod">
          <ac:chgData name="Wojciech Kustra" userId="afebd3d0-216b-4c4f-8992-1bf1fda6d5e8" providerId="ADAL" clId="{1D307E72-7901-4E61-A01B-3C4232ABCF63}" dt="2026-07-19T12:38:39.135" v="3108"/>
          <ac:spMkLst>
            <pc:docMk/>
            <pc:sldMk cId="3408288123" sldId="338"/>
            <ac:spMk id="10" creationId="{BCAB3D1D-E4E1-4B80-8E93-9E7FFFFBE398}"/>
          </ac:spMkLst>
        </pc:spChg>
        <pc:spChg chg="add del mod">
          <ac:chgData name="Wojciech Kustra" userId="afebd3d0-216b-4c4f-8992-1bf1fda6d5e8" providerId="ADAL" clId="{1D307E72-7901-4E61-A01B-3C4232ABCF63}" dt="2026-07-19T12:38:39.135" v="3109"/>
          <ac:spMkLst>
            <pc:docMk/>
            <pc:sldMk cId="3408288123" sldId="338"/>
            <ac:spMk id="11" creationId="{8163CA9C-0FA5-416D-BCA7-7C28D990C357}"/>
          </ac:spMkLst>
        </pc:spChg>
        <pc:spChg chg="add del mod">
          <ac:chgData name="Wojciech Kustra" userId="afebd3d0-216b-4c4f-8992-1bf1fda6d5e8" providerId="ADAL" clId="{1D307E72-7901-4E61-A01B-3C4232ABCF63}" dt="2026-07-19T12:38:39.136" v="3110"/>
          <ac:spMkLst>
            <pc:docMk/>
            <pc:sldMk cId="3408288123" sldId="338"/>
            <ac:spMk id="12" creationId="{2B2DB22A-9FFC-4236-8880-A94120887BC7}"/>
          </ac:spMkLst>
        </pc:spChg>
        <pc:spChg chg="add del mod">
          <ac:chgData name="Wojciech Kustra" userId="afebd3d0-216b-4c4f-8992-1bf1fda6d5e8" providerId="ADAL" clId="{1D307E72-7901-4E61-A01B-3C4232ABCF63}" dt="2026-07-19T12:38:39.137" v="3111"/>
          <ac:spMkLst>
            <pc:docMk/>
            <pc:sldMk cId="3408288123" sldId="338"/>
            <ac:spMk id="13" creationId="{25955AA4-3669-4BE6-8409-66F486943CF2}"/>
          </ac:spMkLst>
        </pc:spChg>
        <pc:spChg chg="add mod">
          <ac:chgData name="Wojciech Kustra" userId="afebd3d0-216b-4c4f-8992-1bf1fda6d5e8" providerId="ADAL" clId="{1D307E72-7901-4E61-A01B-3C4232ABCF63}" dt="2026-07-19T12:52:50.477" v="4808"/>
          <ac:spMkLst>
            <pc:docMk/>
            <pc:sldMk cId="3408288123" sldId="338"/>
            <ac:spMk id="14" creationId="{50F574D2-93C2-46BB-BA1F-019E36A99124}"/>
          </ac:spMkLst>
        </pc:spChg>
        <pc:spChg chg="add mod">
          <ac:chgData name="Wojciech Kustra" userId="afebd3d0-216b-4c4f-8992-1bf1fda6d5e8" providerId="ADAL" clId="{1D307E72-7901-4E61-A01B-3C4232ABCF63}" dt="2026-07-19T12:52:50.479" v="4812"/>
          <ac:spMkLst>
            <pc:docMk/>
            <pc:sldMk cId="3408288123" sldId="338"/>
            <ac:spMk id="15" creationId="{A9509771-694A-48B4-93DB-9D6F55A97173}"/>
          </ac:spMkLst>
        </pc:spChg>
        <pc:spChg chg="add mod">
          <ac:chgData name="Wojciech Kustra" userId="afebd3d0-216b-4c4f-8992-1bf1fda6d5e8" providerId="ADAL" clId="{1D307E72-7901-4E61-A01B-3C4232ABCF63}" dt="2026-07-19T12:55:12.704" v="5326"/>
          <ac:spMkLst>
            <pc:docMk/>
            <pc:sldMk cId="3408288123" sldId="338"/>
            <ac:spMk id="16" creationId="{B76E24E9-ED1E-4B23-A823-1933FEF8991D}"/>
          </ac:spMkLst>
        </pc:spChg>
        <pc:spChg chg="add mod">
          <ac:chgData name="Wojciech Kustra" userId="afebd3d0-216b-4c4f-8992-1bf1fda6d5e8" providerId="ADAL" clId="{1D307E72-7901-4E61-A01B-3C4232ABCF63}" dt="2026-07-19T12:52:50.483" v="4820"/>
          <ac:spMkLst>
            <pc:docMk/>
            <pc:sldMk cId="3408288123" sldId="338"/>
            <ac:spMk id="17" creationId="{5C2D7340-EBCB-40EC-9457-B831AF861C92}"/>
          </ac:spMkLst>
        </pc:spChg>
        <pc:spChg chg="add mod">
          <ac:chgData name="Wojciech Kustra" userId="afebd3d0-216b-4c4f-8992-1bf1fda6d5e8" providerId="ADAL" clId="{1D307E72-7901-4E61-A01B-3C4232ABCF63}" dt="2026-07-19T12:56:32.919" v="5745" actId="1076"/>
          <ac:spMkLst>
            <pc:docMk/>
            <pc:sldMk cId="3408288123" sldId="338"/>
            <ac:spMk id="18" creationId="{2AA4A719-F375-4E19-B211-809A270D4960}"/>
          </ac:spMkLst>
        </pc:spChg>
        <pc:spChg chg="add mod">
          <ac:chgData name="Wojciech Kustra" userId="afebd3d0-216b-4c4f-8992-1bf1fda6d5e8" providerId="ADAL" clId="{1D307E72-7901-4E61-A01B-3C4232ABCF63}" dt="2026-07-19T12:52:50.487" v="4828"/>
          <ac:spMkLst>
            <pc:docMk/>
            <pc:sldMk cId="3408288123" sldId="338"/>
            <ac:spMk id="19" creationId="{4105516F-D2B4-4FF7-9ACB-CAFE1F004AB3}"/>
          </ac:spMkLst>
        </pc:spChg>
        <pc:spChg chg="add mod">
          <ac:chgData name="Wojciech Kustra" userId="afebd3d0-216b-4c4f-8992-1bf1fda6d5e8" providerId="ADAL" clId="{1D307E72-7901-4E61-A01B-3C4232ABCF63}" dt="2026-07-19T12:52:50.489" v="4832"/>
          <ac:spMkLst>
            <pc:docMk/>
            <pc:sldMk cId="3408288123" sldId="338"/>
            <ac:spMk id="20" creationId="{C2858609-B08B-4587-A0D6-93051D42961C}"/>
          </ac:spMkLst>
        </pc:spChg>
        <pc:spChg chg="add mod">
          <ac:chgData name="Wojciech Kustra" userId="afebd3d0-216b-4c4f-8992-1bf1fda6d5e8" providerId="ADAL" clId="{1D307E72-7901-4E61-A01B-3C4232ABCF63}" dt="2026-07-19T12:52:50.490" v="4836"/>
          <ac:spMkLst>
            <pc:docMk/>
            <pc:sldMk cId="3408288123" sldId="338"/>
            <ac:spMk id="21" creationId="{5A6B3912-EBF8-4807-B69F-A7DE218877DB}"/>
          </ac:spMkLst>
        </pc:spChg>
        <pc:spChg chg="add mod">
          <ac:chgData name="Wojciech Kustra" userId="afebd3d0-216b-4c4f-8992-1bf1fda6d5e8" providerId="ADAL" clId="{1D307E72-7901-4E61-A01B-3C4232ABCF63}" dt="2026-07-19T12:52:50.492" v="4840"/>
          <ac:spMkLst>
            <pc:docMk/>
            <pc:sldMk cId="3408288123" sldId="338"/>
            <ac:spMk id="22" creationId="{84EC55F2-2132-44D1-AF03-C8C7F4E65265}"/>
          </ac:spMkLst>
        </pc:spChg>
        <pc:spChg chg="add mod">
          <ac:chgData name="Wojciech Kustra" userId="afebd3d0-216b-4c4f-8992-1bf1fda6d5e8" providerId="ADAL" clId="{1D307E72-7901-4E61-A01B-3C4232ABCF63}" dt="2026-07-19T12:52:50.494" v="4844"/>
          <ac:spMkLst>
            <pc:docMk/>
            <pc:sldMk cId="3408288123" sldId="338"/>
            <ac:spMk id="23" creationId="{54A97C13-05A8-4387-8CBA-FAA7B2705118}"/>
          </ac:spMkLst>
        </pc:spChg>
        <pc:spChg chg="add mod">
          <ac:chgData name="Wojciech Kustra" userId="afebd3d0-216b-4c4f-8992-1bf1fda6d5e8" providerId="ADAL" clId="{1D307E72-7901-4E61-A01B-3C4232ABCF63}" dt="2026-07-19T12:52:50.496" v="4848"/>
          <ac:spMkLst>
            <pc:docMk/>
            <pc:sldMk cId="3408288123" sldId="338"/>
            <ac:spMk id="24" creationId="{E93876DD-1725-4925-9B95-43D50CB4AAE4}"/>
          </ac:spMkLst>
        </pc:spChg>
        <pc:spChg chg="add mod">
          <ac:chgData name="Wojciech Kustra" userId="afebd3d0-216b-4c4f-8992-1bf1fda6d5e8" providerId="ADAL" clId="{1D307E72-7901-4E61-A01B-3C4232ABCF63}" dt="2026-07-19T12:52:50.498" v="4852"/>
          <ac:spMkLst>
            <pc:docMk/>
            <pc:sldMk cId="3408288123" sldId="338"/>
            <ac:spMk id="25" creationId="{73609E18-1763-4490-8A37-C66EE34DB416}"/>
          </ac:spMkLst>
        </pc:spChg>
      </pc:sldChg>
      <pc:sldChg chg="addSp delSp modSp mod">
        <pc:chgData name="Wojciech Kustra" userId="afebd3d0-216b-4c4f-8992-1bf1fda6d5e8" providerId="ADAL" clId="{1D307E72-7901-4E61-A01B-3C4232ABCF63}" dt="2026-07-19T12:55:12.721" v="5395"/>
        <pc:sldMkLst>
          <pc:docMk/>
          <pc:sldMk cId="2817204814" sldId="342"/>
        </pc:sldMkLst>
        <pc:spChg chg="add del mod">
          <ac:chgData name="Wojciech Kustra" userId="afebd3d0-216b-4c4f-8992-1bf1fda6d5e8" providerId="ADAL" clId="{1D307E72-7901-4E61-A01B-3C4232ABCF63}" dt="2026-07-19T12:38:39.289" v="3332"/>
          <ac:spMkLst>
            <pc:docMk/>
            <pc:sldMk cId="2817204814" sldId="342"/>
            <ac:spMk id="2" creationId="{CF56A17A-DF87-438B-818A-D8206D793770}"/>
          </ac:spMkLst>
        </pc:spChg>
        <pc:spChg chg="add del mod">
          <ac:chgData name="Wojciech Kustra" userId="afebd3d0-216b-4c4f-8992-1bf1fda6d5e8" providerId="ADAL" clId="{1D307E72-7901-4E61-A01B-3C4232ABCF63}" dt="2026-07-19T12:38:39.290" v="3333"/>
          <ac:spMkLst>
            <pc:docMk/>
            <pc:sldMk cId="2817204814" sldId="342"/>
            <ac:spMk id="3" creationId="{39D6015E-395A-4ED6-BA46-9E8ABC6702DC}"/>
          </ac:spMkLst>
        </pc:spChg>
        <pc:spChg chg="add del mod">
          <ac:chgData name="Wojciech Kustra" userId="afebd3d0-216b-4c4f-8992-1bf1fda6d5e8" providerId="ADAL" clId="{1D307E72-7901-4E61-A01B-3C4232ABCF63}" dt="2026-07-19T12:38:39.290" v="3334"/>
          <ac:spMkLst>
            <pc:docMk/>
            <pc:sldMk cId="2817204814" sldId="342"/>
            <ac:spMk id="6" creationId="{D3C903FA-279A-46CA-8691-B54BB3FC9286}"/>
          </ac:spMkLst>
        </pc:spChg>
        <pc:spChg chg="add del mod">
          <ac:chgData name="Wojciech Kustra" userId="afebd3d0-216b-4c4f-8992-1bf1fda6d5e8" providerId="ADAL" clId="{1D307E72-7901-4E61-A01B-3C4232ABCF63}" dt="2026-07-19T12:38:39.290" v="3335"/>
          <ac:spMkLst>
            <pc:docMk/>
            <pc:sldMk cId="2817204814" sldId="342"/>
            <ac:spMk id="7" creationId="{4B2F3098-FA7A-46B3-9D79-72C915851734}"/>
          </ac:spMkLst>
        </pc:spChg>
        <pc:spChg chg="add del mod">
          <ac:chgData name="Wojciech Kustra" userId="afebd3d0-216b-4c4f-8992-1bf1fda6d5e8" providerId="ADAL" clId="{1D307E72-7901-4E61-A01B-3C4232ABCF63}" dt="2026-07-19T12:38:39.291" v="3336"/>
          <ac:spMkLst>
            <pc:docMk/>
            <pc:sldMk cId="2817204814" sldId="342"/>
            <ac:spMk id="8" creationId="{06B36D21-41F7-432E-BB78-51228B542FD2}"/>
          </ac:spMkLst>
        </pc:spChg>
        <pc:spChg chg="add del mod">
          <ac:chgData name="Wojciech Kustra" userId="afebd3d0-216b-4c4f-8992-1bf1fda6d5e8" providerId="ADAL" clId="{1D307E72-7901-4E61-A01B-3C4232ABCF63}" dt="2026-07-19T12:38:39.291" v="3337"/>
          <ac:spMkLst>
            <pc:docMk/>
            <pc:sldMk cId="2817204814" sldId="342"/>
            <ac:spMk id="9" creationId="{963163C5-6F79-4C27-89BA-12B3CA1BD021}"/>
          </ac:spMkLst>
        </pc:spChg>
        <pc:spChg chg="add del mod">
          <ac:chgData name="Wojciech Kustra" userId="afebd3d0-216b-4c4f-8992-1bf1fda6d5e8" providerId="ADAL" clId="{1D307E72-7901-4E61-A01B-3C4232ABCF63}" dt="2026-07-19T12:38:39.291" v="3338"/>
          <ac:spMkLst>
            <pc:docMk/>
            <pc:sldMk cId="2817204814" sldId="342"/>
            <ac:spMk id="10" creationId="{25515E63-6324-4E51-AB38-EC94ADB2F022}"/>
          </ac:spMkLst>
        </pc:spChg>
        <pc:spChg chg="add del mod">
          <ac:chgData name="Wojciech Kustra" userId="afebd3d0-216b-4c4f-8992-1bf1fda6d5e8" providerId="ADAL" clId="{1D307E72-7901-4E61-A01B-3C4232ABCF63}" dt="2026-07-19T12:38:39.292" v="3339"/>
          <ac:spMkLst>
            <pc:docMk/>
            <pc:sldMk cId="2817204814" sldId="342"/>
            <ac:spMk id="11" creationId="{C3BCFA70-57F9-4BD5-BD9A-84D4B7115FDC}"/>
          </ac:spMkLst>
        </pc:spChg>
        <pc:spChg chg="add mod">
          <ac:chgData name="Wojciech Kustra" userId="afebd3d0-216b-4c4f-8992-1bf1fda6d5e8" providerId="ADAL" clId="{1D307E72-7901-4E61-A01B-3C4232ABCF63}" dt="2026-07-19T12:52:50.518" v="4908"/>
          <ac:spMkLst>
            <pc:docMk/>
            <pc:sldMk cId="2817204814" sldId="342"/>
            <ac:spMk id="12" creationId="{86A23966-D2D5-47F5-8B4E-4780C26E0746}"/>
          </ac:spMkLst>
        </pc:spChg>
        <pc:spChg chg="add mod">
          <ac:chgData name="Wojciech Kustra" userId="afebd3d0-216b-4c4f-8992-1bf1fda6d5e8" providerId="ADAL" clId="{1D307E72-7901-4E61-A01B-3C4232ABCF63}" dt="2026-07-19T12:55:12.715" v="5371"/>
          <ac:spMkLst>
            <pc:docMk/>
            <pc:sldMk cId="2817204814" sldId="342"/>
            <ac:spMk id="13" creationId="{91673F84-5826-41D1-B268-CB8BD37454FE}"/>
          </ac:spMkLst>
        </pc:spChg>
        <pc:spChg chg="add mod">
          <ac:chgData name="Wojciech Kustra" userId="afebd3d0-216b-4c4f-8992-1bf1fda6d5e8" providerId="ADAL" clId="{1D307E72-7901-4E61-A01B-3C4232ABCF63}" dt="2026-07-19T12:55:12.717" v="5377"/>
          <ac:spMkLst>
            <pc:docMk/>
            <pc:sldMk cId="2817204814" sldId="342"/>
            <ac:spMk id="14" creationId="{469F0410-CDEB-4138-BC4C-3C420320CDD0}"/>
          </ac:spMkLst>
        </pc:spChg>
        <pc:spChg chg="add mod">
          <ac:chgData name="Wojciech Kustra" userId="afebd3d0-216b-4c4f-8992-1bf1fda6d5e8" providerId="ADAL" clId="{1D307E72-7901-4E61-A01B-3C4232ABCF63}" dt="2026-07-19T12:55:12.718" v="5383"/>
          <ac:spMkLst>
            <pc:docMk/>
            <pc:sldMk cId="2817204814" sldId="342"/>
            <ac:spMk id="15" creationId="{F0B84E8A-2638-4995-A38B-56F2EB89EB63}"/>
          </ac:spMkLst>
        </pc:spChg>
        <pc:spChg chg="add mod">
          <ac:chgData name="Wojciech Kustra" userId="afebd3d0-216b-4c4f-8992-1bf1fda6d5e8" providerId="ADAL" clId="{1D307E72-7901-4E61-A01B-3C4232ABCF63}" dt="2026-07-19T12:55:12.720" v="5389"/>
          <ac:spMkLst>
            <pc:docMk/>
            <pc:sldMk cId="2817204814" sldId="342"/>
            <ac:spMk id="16" creationId="{66E5FB52-7FBD-42E7-B3A8-6A141D2EC2BE}"/>
          </ac:spMkLst>
        </pc:spChg>
        <pc:spChg chg="add mod">
          <ac:chgData name="Wojciech Kustra" userId="afebd3d0-216b-4c4f-8992-1bf1fda6d5e8" providerId="ADAL" clId="{1D307E72-7901-4E61-A01B-3C4232ABCF63}" dt="2026-07-19T12:52:50.525" v="4928"/>
          <ac:spMkLst>
            <pc:docMk/>
            <pc:sldMk cId="2817204814" sldId="342"/>
            <ac:spMk id="17" creationId="{8EAD3384-C810-440F-8959-BA3258973FD7}"/>
          </ac:spMkLst>
        </pc:spChg>
        <pc:spChg chg="add mod">
          <ac:chgData name="Wojciech Kustra" userId="afebd3d0-216b-4c4f-8992-1bf1fda6d5e8" providerId="ADAL" clId="{1D307E72-7901-4E61-A01B-3C4232ABCF63}" dt="2026-07-19T12:55:12.721" v="5395"/>
          <ac:spMkLst>
            <pc:docMk/>
            <pc:sldMk cId="2817204814" sldId="342"/>
            <ac:spMk id="18" creationId="{ABB22ED5-6F09-45D2-9061-187C5EC183E4}"/>
          </ac:spMkLst>
        </pc:spChg>
        <pc:spChg chg="add mod">
          <ac:chgData name="Wojciech Kustra" userId="afebd3d0-216b-4c4f-8992-1bf1fda6d5e8" providerId="ADAL" clId="{1D307E72-7901-4E61-A01B-3C4232ABCF63}" dt="2026-07-19T12:52:50.527" v="4936"/>
          <ac:spMkLst>
            <pc:docMk/>
            <pc:sldMk cId="2817204814" sldId="342"/>
            <ac:spMk id="19" creationId="{4C2C99EF-60A6-454F-B567-BC9DB3B000D3}"/>
          </ac:spMkLst>
        </pc:spChg>
        <pc:spChg chg="add mod">
          <ac:chgData name="Wojciech Kustra" userId="afebd3d0-216b-4c4f-8992-1bf1fda6d5e8" providerId="ADAL" clId="{1D307E72-7901-4E61-A01B-3C4232ABCF63}" dt="2026-07-19T12:52:50.529" v="4940"/>
          <ac:spMkLst>
            <pc:docMk/>
            <pc:sldMk cId="2817204814" sldId="342"/>
            <ac:spMk id="20" creationId="{55B0F44F-5FF7-49EE-983E-3C14A5CF99C2}"/>
          </ac:spMkLst>
        </pc:spChg>
        <pc:spChg chg="add mod">
          <ac:chgData name="Wojciech Kustra" userId="afebd3d0-216b-4c4f-8992-1bf1fda6d5e8" providerId="ADAL" clId="{1D307E72-7901-4E61-A01B-3C4232ABCF63}" dt="2026-07-19T12:52:50.530" v="4944"/>
          <ac:spMkLst>
            <pc:docMk/>
            <pc:sldMk cId="2817204814" sldId="342"/>
            <ac:spMk id="21" creationId="{C0559D4A-F9BD-4E38-AB2D-F991F90CE64F}"/>
          </ac:spMkLst>
        </pc:spChg>
      </pc:sldChg>
      <pc:sldChg chg="addSp delSp modSp mod">
        <pc:chgData name="Wojciech Kustra" userId="afebd3d0-216b-4c4f-8992-1bf1fda6d5e8" providerId="ADAL" clId="{1D307E72-7901-4E61-A01B-3C4232ABCF63}" dt="2026-07-19T12:53:00.169" v="5085"/>
        <pc:sldMkLst>
          <pc:docMk/>
          <pc:sldMk cId="3170966663" sldId="345"/>
        </pc:sldMkLst>
        <pc:spChg chg="add del mod">
          <ac:chgData name="Wojciech Kustra" userId="afebd3d0-216b-4c4f-8992-1bf1fda6d5e8" providerId="ADAL" clId="{1D307E72-7901-4E61-A01B-3C4232ABCF63}" dt="2026-07-19T12:38:39.452" v="3620"/>
          <ac:spMkLst>
            <pc:docMk/>
            <pc:sldMk cId="3170966663" sldId="345"/>
            <ac:spMk id="2" creationId="{ABC300E5-7A9B-4860-9220-9D8ADDEAC8D8}"/>
          </ac:spMkLst>
        </pc:spChg>
        <pc:spChg chg="add del mod">
          <ac:chgData name="Wojciech Kustra" userId="afebd3d0-216b-4c4f-8992-1bf1fda6d5e8" providerId="ADAL" clId="{1D307E72-7901-4E61-A01B-3C4232ABCF63}" dt="2026-07-19T12:38:39.452" v="3621"/>
          <ac:spMkLst>
            <pc:docMk/>
            <pc:sldMk cId="3170966663" sldId="345"/>
            <ac:spMk id="3" creationId="{4DB017C4-0C71-46B7-AF84-33D990E1D830}"/>
          </ac:spMkLst>
        </pc:spChg>
        <pc:spChg chg="mod">
          <ac:chgData name="Wojciech Kustra" userId="afebd3d0-216b-4c4f-8992-1bf1fda6d5e8" providerId="ADAL" clId="{1D307E72-7901-4E61-A01B-3C4232ABCF63}" dt="2026-07-19T12:53:00.158" v="5053"/>
          <ac:spMkLst>
            <pc:docMk/>
            <pc:sldMk cId="3170966663" sldId="345"/>
            <ac:spMk id="5" creationId="{76FCA525-9505-CD3F-DA19-6BF40C6D2EB3}"/>
          </ac:spMkLst>
        </pc:spChg>
        <pc:spChg chg="add del mod">
          <ac:chgData name="Wojciech Kustra" userId="afebd3d0-216b-4c4f-8992-1bf1fda6d5e8" providerId="ADAL" clId="{1D307E72-7901-4E61-A01B-3C4232ABCF63}" dt="2026-07-19T12:38:39.454" v="3622"/>
          <ac:spMkLst>
            <pc:docMk/>
            <pc:sldMk cId="3170966663" sldId="345"/>
            <ac:spMk id="6" creationId="{C2342347-4F14-476E-A2DC-5F1BDE5833C9}"/>
          </ac:spMkLst>
        </pc:spChg>
        <pc:spChg chg="add del mod">
          <ac:chgData name="Wojciech Kustra" userId="afebd3d0-216b-4c4f-8992-1bf1fda6d5e8" providerId="ADAL" clId="{1D307E72-7901-4E61-A01B-3C4232ABCF63}" dt="2026-07-19T12:38:39.455" v="3623"/>
          <ac:spMkLst>
            <pc:docMk/>
            <pc:sldMk cId="3170966663" sldId="345"/>
            <ac:spMk id="7" creationId="{82D63A5F-A397-4874-93CA-39862C46CE88}"/>
          </ac:spMkLst>
        </pc:spChg>
        <pc:spChg chg="add mod">
          <ac:chgData name="Wojciech Kustra" userId="afebd3d0-216b-4c4f-8992-1bf1fda6d5e8" providerId="ADAL" clId="{1D307E72-7901-4E61-A01B-3C4232ABCF63}" dt="2026-07-19T12:53:00.159" v="5057"/>
          <ac:spMkLst>
            <pc:docMk/>
            <pc:sldMk cId="3170966663" sldId="345"/>
            <ac:spMk id="8" creationId="{AE7B991C-4662-4733-8868-F9452DA71764}"/>
          </ac:spMkLst>
        </pc:spChg>
        <pc:spChg chg="add mod">
          <ac:chgData name="Wojciech Kustra" userId="afebd3d0-216b-4c4f-8992-1bf1fda6d5e8" providerId="ADAL" clId="{1D307E72-7901-4E61-A01B-3C4232ABCF63}" dt="2026-07-19T12:53:00.160" v="5061"/>
          <ac:spMkLst>
            <pc:docMk/>
            <pc:sldMk cId="3170966663" sldId="345"/>
            <ac:spMk id="9" creationId="{5DDD1CA6-FF89-49E6-965C-00943A2BB95F}"/>
          </ac:spMkLst>
        </pc:spChg>
        <pc:spChg chg="add mod">
          <ac:chgData name="Wojciech Kustra" userId="afebd3d0-216b-4c4f-8992-1bf1fda6d5e8" providerId="ADAL" clId="{1D307E72-7901-4E61-A01B-3C4232ABCF63}" dt="2026-07-19T12:53:00.163" v="5065"/>
          <ac:spMkLst>
            <pc:docMk/>
            <pc:sldMk cId="3170966663" sldId="345"/>
            <ac:spMk id="10" creationId="{F504E039-F0AC-4145-8060-07D3F91B63F7}"/>
          </ac:spMkLst>
        </pc:spChg>
        <pc:spChg chg="add mod">
          <ac:chgData name="Wojciech Kustra" userId="afebd3d0-216b-4c4f-8992-1bf1fda6d5e8" providerId="ADAL" clId="{1D307E72-7901-4E61-A01B-3C4232ABCF63}" dt="2026-07-19T12:53:00.164" v="5069"/>
          <ac:spMkLst>
            <pc:docMk/>
            <pc:sldMk cId="3170966663" sldId="345"/>
            <ac:spMk id="11" creationId="{A11A8180-D568-4F70-AEF2-9E6710DC286E}"/>
          </ac:spMkLst>
        </pc:spChg>
        <pc:spChg chg="add mod">
          <ac:chgData name="Wojciech Kustra" userId="afebd3d0-216b-4c4f-8992-1bf1fda6d5e8" providerId="ADAL" clId="{1D307E72-7901-4E61-A01B-3C4232ABCF63}" dt="2026-07-19T12:53:00.165" v="5073"/>
          <ac:spMkLst>
            <pc:docMk/>
            <pc:sldMk cId="3170966663" sldId="345"/>
            <ac:spMk id="12" creationId="{2C5D1B0E-AFE6-43FA-A1B0-6BE104FD5F3A}"/>
          </ac:spMkLst>
        </pc:spChg>
        <pc:spChg chg="add mod">
          <ac:chgData name="Wojciech Kustra" userId="afebd3d0-216b-4c4f-8992-1bf1fda6d5e8" providerId="ADAL" clId="{1D307E72-7901-4E61-A01B-3C4232ABCF63}" dt="2026-07-19T12:53:00.166" v="5077"/>
          <ac:spMkLst>
            <pc:docMk/>
            <pc:sldMk cId="3170966663" sldId="345"/>
            <ac:spMk id="13" creationId="{2F5D6871-9997-4C3D-956B-1FBE4EBFCE4B}"/>
          </ac:spMkLst>
        </pc:spChg>
        <pc:spChg chg="add mod">
          <ac:chgData name="Wojciech Kustra" userId="afebd3d0-216b-4c4f-8992-1bf1fda6d5e8" providerId="ADAL" clId="{1D307E72-7901-4E61-A01B-3C4232ABCF63}" dt="2026-07-19T12:53:00.167" v="5081"/>
          <ac:spMkLst>
            <pc:docMk/>
            <pc:sldMk cId="3170966663" sldId="345"/>
            <ac:spMk id="14" creationId="{8D6965BA-02F7-4924-83D4-8778069875AA}"/>
          </ac:spMkLst>
        </pc:spChg>
        <pc:spChg chg="add mod">
          <ac:chgData name="Wojciech Kustra" userId="afebd3d0-216b-4c4f-8992-1bf1fda6d5e8" providerId="ADAL" clId="{1D307E72-7901-4E61-A01B-3C4232ABCF63}" dt="2026-07-19T12:53:00.169" v="5085"/>
          <ac:spMkLst>
            <pc:docMk/>
            <pc:sldMk cId="3170966663" sldId="345"/>
            <ac:spMk id="15" creationId="{8158D917-755E-4DF8-899C-413DA801FFA6}"/>
          </ac:spMkLst>
        </pc:spChg>
      </pc:sldChg>
      <pc:sldChg chg="addSp delSp modSp mod">
        <pc:chgData name="Wojciech Kustra" userId="afebd3d0-216b-4c4f-8992-1bf1fda6d5e8" providerId="ADAL" clId="{1D307E72-7901-4E61-A01B-3C4232ABCF63}" dt="2026-07-19T12:55:12.707" v="5335"/>
        <pc:sldMkLst>
          <pc:docMk/>
          <pc:sldMk cId="171432669" sldId="469"/>
        </pc:sldMkLst>
        <pc:spChg chg="add del mod">
          <ac:chgData name="Wojciech Kustra" userId="afebd3d0-216b-4c4f-8992-1bf1fda6d5e8" providerId="ADAL" clId="{1D307E72-7901-4E61-A01B-3C4232ABCF63}" dt="2026-07-19T12:38:39.224" v="3200"/>
          <ac:spMkLst>
            <pc:docMk/>
            <pc:sldMk cId="171432669" sldId="469"/>
            <ac:spMk id="2" creationId="{CFA49FC5-E7DF-4A51-B5EB-164874491ECC}"/>
          </ac:spMkLst>
        </pc:spChg>
        <pc:spChg chg="add del mod">
          <ac:chgData name="Wojciech Kustra" userId="afebd3d0-216b-4c4f-8992-1bf1fda6d5e8" providerId="ADAL" clId="{1D307E72-7901-4E61-A01B-3C4232ABCF63}" dt="2026-07-19T12:38:39.224" v="3201"/>
          <ac:spMkLst>
            <pc:docMk/>
            <pc:sldMk cId="171432669" sldId="469"/>
            <ac:spMk id="3" creationId="{A4897E97-F9BB-427F-BA89-AE3776E80642}"/>
          </ac:spMkLst>
        </pc:spChg>
        <pc:spChg chg="add del mod">
          <ac:chgData name="Wojciech Kustra" userId="afebd3d0-216b-4c4f-8992-1bf1fda6d5e8" providerId="ADAL" clId="{1D307E72-7901-4E61-A01B-3C4232ABCF63}" dt="2026-07-19T12:38:39.224" v="3202"/>
          <ac:spMkLst>
            <pc:docMk/>
            <pc:sldMk cId="171432669" sldId="469"/>
            <ac:spMk id="5" creationId="{48046723-0A22-41CC-AE13-0BEA03E74715}"/>
          </ac:spMkLst>
        </pc:spChg>
        <pc:spChg chg="add mod">
          <ac:chgData name="Wojciech Kustra" userId="afebd3d0-216b-4c4f-8992-1bf1fda6d5e8" providerId="ADAL" clId="{1D307E72-7901-4E61-A01B-3C4232ABCF63}" dt="2026-07-19T12:52:50.500" v="4856"/>
          <ac:spMkLst>
            <pc:docMk/>
            <pc:sldMk cId="171432669" sldId="469"/>
            <ac:spMk id="6" creationId="{71B2E332-08D6-4E9A-A4DD-D098E97A29A6}"/>
          </ac:spMkLst>
        </pc:spChg>
        <pc:spChg chg="add mod">
          <ac:chgData name="Wojciech Kustra" userId="afebd3d0-216b-4c4f-8992-1bf1fda6d5e8" providerId="ADAL" clId="{1D307E72-7901-4E61-A01B-3C4232ABCF63}" dt="2026-07-19T12:52:50.501" v="4860"/>
          <ac:spMkLst>
            <pc:docMk/>
            <pc:sldMk cId="171432669" sldId="469"/>
            <ac:spMk id="7" creationId="{4F4F2F87-F046-45E0-A7FC-7D6B2EAEEE89}"/>
          </ac:spMkLst>
        </pc:spChg>
        <pc:spChg chg="add mod">
          <ac:chgData name="Wojciech Kustra" userId="afebd3d0-216b-4c4f-8992-1bf1fda6d5e8" providerId="ADAL" clId="{1D307E72-7901-4E61-A01B-3C4232ABCF63}" dt="2026-07-19T12:55:12.707" v="5335"/>
          <ac:spMkLst>
            <pc:docMk/>
            <pc:sldMk cId="171432669" sldId="469"/>
            <ac:spMk id="8" creationId="{70D3DB99-9256-4804-9B66-0A4BBBB96923}"/>
          </ac:spMkLst>
        </pc:spChg>
      </pc:sldChg>
      <pc:sldChg chg="addSp delSp modSp mod">
        <pc:chgData name="Wojciech Kustra" userId="afebd3d0-216b-4c4f-8992-1bf1fda6d5e8" providerId="ADAL" clId="{1D307E72-7901-4E61-A01B-3C4232ABCF63}" dt="2026-07-19T12:55:12.714" v="5365"/>
        <pc:sldMkLst>
          <pc:docMk/>
          <pc:sldMk cId="4144414009" sldId="470"/>
        </pc:sldMkLst>
        <pc:spChg chg="add del mod">
          <ac:chgData name="Wojciech Kustra" userId="afebd3d0-216b-4c4f-8992-1bf1fda6d5e8" providerId="ADAL" clId="{1D307E72-7901-4E61-A01B-3C4232ABCF63}" dt="2026-07-19T12:38:39.240" v="3236"/>
          <ac:spMkLst>
            <pc:docMk/>
            <pc:sldMk cId="4144414009" sldId="470"/>
            <ac:spMk id="5" creationId="{66BC4CC9-68A7-4B47-8408-94820CEA47DE}"/>
          </ac:spMkLst>
        </pc:spChg>
        <pc:spChg chg="add del mod">
          <ac:chgData name="Wojciech Kustra" userId="afebd3d0-216b-4c4f-8992-1bf1fda6d5e8" providerId="ADAL" clId="{1D307E72-7901-4E61-A01B-3C4232ABCF63}" dt="2026-07-19T12:38:39.241" v="3237"/>
          <ac:spMkLst>
            <pc:docMk/>
            <pc:sldMk cId="4144414009" sldId="470"/>
            <ac:spMk id="6" creationId="{E1458539-7582-44C0-8DE2-76F4150585C6}"/>
          </ac:spMkLst>
        </pc:spChg>
        <pc:spChg chg="add del mod">
          <ac:chgData name="Wojciech Kustra" userId="afebd3d0-216b-4c4f-8992-1bf1fda6d5e8" providerId="ADAL" clId="{1D307E72-7901-4E61-A01B-3C4232ABCF63}" dt="2026-07-19T12:38:39.241" v="3238"/>
          <ac:spMkLst>
            <pc:docMk/>
            <pc:sldMk cId="4144414009" sldId="470"/>
            <ac:spMk id="7" creationId="{3691A85F-FDDF-479C-947B-CD07B553B3B7}"/>
          </ac:spMkLst>
        </pc:spChg>
        <pc:spChg chg="add del mod">
          <ac:chgData name="Wojciech Kustra" userId="afebd3d0-216b-4c4f-8992-1bf1fda6d5e8" providerId="ADAL" clId="{1D307E72-7901-4E61-A01B-3C4232ABCF63}" dt="2026-07-19T12:38:39.241" v="3239"/>
          <ac:spMkLst>
            <pc:docMk/>
            <pc:sldMk cId="4144414009" sldId="470"/>
            <ac:spMk id="8" creationId="{14F01FC8-E4F5-4A86-A8E4-3F024D520EB5}"/>
          </ac:spMkLst>
        </pc:spChg>
        <pc:spChg chg="add del mod">
          <ac:chgData name="Wojciech Kustra" userId="afebd3d0-216b-4c4f-8992-1bf1fda6d5e8" providerId="ADAL" clId="{1D307E72-7901-4E61-A01B-3C4232ABCF63}" dt="2026-07-19T12:38:39.241" v="3240"/>
          <ac:spMkLst>
            <pc:docMk/>
            <pc:sldMk cId="4144414009" sldId="470"/>
            <ac:spMk id="9" creationId="{F02D28F5-53D3-489C-9523-F36F24569D22}"/>
          </ac:spMkLst>
        </pc:spChg>
        <pc:spChg chg="add del mod">
          <ac:chgData name="Wojciech Kustra" userId="afebd3d0-216b-4c4f-8992-1bf1fda6d5e8" providerId="ADAL" clId="{1D307E72-7901-4E61-A01B-3C4232ABCF63}" dt="2026-07-19T12:38:39.242" v="3241"/>
          <ac:spMkLst>
            <pc:docMk/>
            <pc:sldMk cId="4144414009" sldId="470"/>
            <ac:spMk id="10" creationId="{8DAE2FEC-FCE0-4E7D-9F81-056798066F51}"/>
          </ac:spMkLst>
        </pc:spChg>
        <pc:spChg chg="add del mod">
          <ac:chgData name="Wojciech Kustra" userId="afebd3d0-216b-4c4f-8992-1bf1fda6d5e8" providerId="ADAL" clId="{1D307E72-7901-4E61-A01B-3C4232ABCF63}" dt="2026-07-19T12:38:39.242" v="3242"/>
          <ac:spMkLst>
            <pc:docMk/>
            <pc:sldMk cId="4144414009" sldId="470"/>
            <ac:spMk id="11" creationId="{F7F26684-FAAA-431B-8E0D-F3F00EC05B63}"/>
          </ac:spMkLst>
        </pc:spChg>
        <pc:spChg chg="add del mod">
          <ac:chgData name="Wojciech Kustra" userId="afebd3d0-216b-4c4f-8992-1bf1fda6d5e8" providerId="ADAL" clId="{1D307E72-7901-4E61-A01B-3C4232ABCF63}" dt="2026-07-19T12:38:39.243" v="3243"/>
          <ac:spMkLst>
            <pc:docMk/>
            <pc:sldMk cId="4144414009" sldId="470"/>
            <ac:spMk id="12" creationId="{9D2ACA6C-7928-4995-B541-CD5788EA9ACE}"/>
          </ac:spMkLst>
        </pc:spChg>
        <pc:spChg chg="add mod">
          <ac:chgData name="Wojciech Kustra" userId="afebd3d0-216b-4c4f-8992-1bf1fda6d5e8" providerId="ADAL" clId="{1D307E72-7901-4E61-A01B-3C4232ABCF63}" dt="2026-07-19T12:52:50.504" v="4868"/>
          <ac:spMkLst>
            <pc:docMk/>
            <pc:sldMk cId="4144414009" sldId="470"/>
            <ac:spMk id="13" creationId="{C8A7F1B8-CE85-483F-BEDB-77AD3365B50D}"/>
          </ac:spMkLst>
        </pc:spChg>
        <pc:spChg chg="add mod">
          <ac:chgData name="Wojciech Kustra" userId="afebd3d0-216b-4c4f-8992-1bf1fda6d5e8" providerId="ADAL" clId="{1D307E72-7901-4E61-A01B-3C4232ABCF63}" dt="2026-07-19T12:55:12.708" v="5341"/>
          <ac:spMkLst>
            <pc:docMk/>
            <pc:sldMk cId="4144414009" sldId="470"/>
            <ac:spMk id="14" creationId="{F6379CB4-D5AD-464F-9B51-1D00CDB33E09}"/>
          </ac:spMkLst>
        </pc:spChg>
        <pc:spChg chg="add mod">
          <ac:chgData name="Wojciech Kustra" userId="afebd3d0-216b-4c4f-8992-1bf1fda6d5e8" providerId="ADAL" clId="{1D307E72-7901-4E61-A01B-3C4232ABCF63}" dt="2026-07-19T12:55:12.709" v="5347"/>
          <ac:spMkLst>
            <pc:docMk/>
            <pc:sldMk cId="4144414009" sldId="470"/>
            <ac:spMk id="15" creationId="{610C9307-ADDB-4549-9FBF-234EF88DF40A}"/>
          </ac:spMkLst>
        </pc:spChg>
        <pc:spChg chg="add mod">
          <ac:chgData name="Wojciech Kustra" userId="afebd3d0-216b-4c4f-8992-1bf1fda6d5e8" providerId="ADAL" clId="{1D307E72-7901-4E61-A01B-3C4232ABCF63}" dt="2026-07-19T12:52:50.508" v="4880"/>
          <ac:spMkLst>
            <pc:docMk/>
            <pc:sldMk cId="4144414009" sldId="470"/>
            <ac:spMk id="16" creationId="{BD694FB8-169C-4321-B12E-CBB871C9BBAA}"/>
          </ac:spMkLst>
        </pc:spChg>
        <pc:spChg chg="add mod">
          <ac:chgData name="Wojciech Kustra" userId="afebd3d0-216b-4c4f-8992-1bf1fda6d5e8" providerId="ADAL" clId="{1D307E72-7901-4E61-A01B-3C4232ABCF63}" dt="2026-07-19T12:52:50.510" v="4884"/>
          <ac:spMkLst>
            <pc:docMk/>
            <pc:sldMk cId="4144414009" sldId="470"/>
            <ac:spMk id="17" creationId="{2CA20384-43A4-41CD-9260-608060FE5C31}"/>
          </ac:spMkLst>
        </pc:spChg>
        <pc:spChg chg="add mod">
          <ac:chgData name="Wojciech Kustra" userId="afebd3d0-216b-4c4f-8992-1bf1fda6d5e8" providerId="ADAL" clId="{1D307E72-7901-4E61-A01B-3C4232ABCF63}" dt="2026-07-19T12:55:12.711" v="5353"/>
          <ac:spMkLst>
            <pc:docMk/>
            <pc:sldMk cId="4144414009" sldId="470"/>
            <ac:spMk id="18" creationId="{A31ACCD2-8AB8-4F1E-BFA2-5150F89FDA67}"/>
          </ac:spMkLst>
        </pc:spChg>
        <pc:spChg chg="add mod">
          <ac:chgData name="Wojciech Kustra" userId="afebd3d0-216b-4c4f-8992-1bf1fda6d5e8" providerId="ADAL" clId="{1D307E72-7901-4E61-A01B-3C4232ABCF63}" dt="2026-07-19T12:55:12.713" v="5359"/>
          <ac:spMkLst>
            <pc:docMk/>
            <pc:sldMk cId="4144414009" sldId="470"/>
            <ac:spMk id="19" creationId="{47ED014A-EF58-4D86-ADD7-5E9EAD838FFD}"/>
          </ac:spMkLst>
        </pc:spChg>
        <pc:spChg chg="add mod">
          <ac:chgData name="Wojciech Kustra" userId="afebd3d0-216b-4c4f-8992-1bf1fda6d5e8" providerId="ADAL" clId="{1D307E72-7901-4E61-A01B-3C4232ABCF63}" dt="2026-07-19T12:52:50.514" v="4896"/>
          <ac:spMkLst>
            <pc:docMk/>
            <pc:sldMk cId="4144414009" sldId="470"/>
            <ac:spMk id="20" creationId="{AF6CA577-8530-4D48-8FC0-112292DF3016}"/>
          </ac:spMkLst>
        </pc:spChg>
        <pc:spChg chg="add mod">
          <ac:chgData name="Wojciech Kustra" userId="afebd3d0-216b-4c4f-8992-1bf1fda6d5e8" providerId="ADAL" clId="{1D307E72-7901-4E61-A01B-3C4232ABCF63}" dt="2026-07-19T12:52:50.515" v="4900"/>
          <ac:spMkLst>
            <pc:docMk/>
            <pc:sldMk cId="4144414009" sldId="470"/>
            <ac:spMk id="21" creationId="{DC8A327F-0BA4-4D43-9E0C-566CD4F62B47}"/>
          </ac:spMkLst>
        </pc:spChg>
        <pc:spChg chg="add mod">
          <ac:chgData name="Wojciech Kustra" userId="afebd3d0-216b-4c4f-8992-1bf1fda6d5e8" providerId="ADAL" clId="{1D307E72-7901-4E61-A01B-3C4232ABCF63}" dt="2026-07-19T12:55:12.714" v="5365"/>
          <ac:spMkLst>
            <pc:docMk/>
            <pc:sldMk cId="4144414009" sldId="470"/>
            <ac:spMk id="22" creationId="{E89A8BC2-AC7B-4A6A-8F7C-486942F4B86D}"/>
          </ac:spMkLst>
        </pc:spChg>
      </pc:sldChg>
      <pc:sldChg chg="addSp delSp modSp mod">
        <pc:chgData name="Wojciech Kustra" userId="afebd3d0-216b-4c4f-8992-1bf1fda6d5e8" providerId="ADAL" clId="{1D307E72-7901-4E61-A01B-3C4232ABCF63}" dt="2026-07-19T12:56:59.222" v="5995" actId="113"/>
        <pc:sldMkLst>
          <pc:docMk/>
          <pc:sldMk cId="995895313" sldId="471"/>
        </pc:sldMkLst>
        <pc:spChg chg="add del mod">
          <ac:chgData name="Wojciech Kustra" userId="afebd3d0-216b-4c4f-8992-1bf1fda6d5e8" providerId="ADAL" clId="{1D307E72-7901-4E61-A01B-3C4232ABCF63}" dt="2026-07-19T12:38:39.332" v="3428"/>
          <ac:spMkLst>
            <pc:docMk/>
            <pc:sldMk cId="995895313" sldId="471"/>
            <ac:spMk id="2" creationId="{3CFE030A-9E34-48CA-89F0-6C87B3EFE18F}"/>
          </ac:spMkLst>
        </pc:spChg>
        <pc:spChg chg="add del mod">
          <ac:chgData name="Wojciech Kustra" userId="afebd3d0-216b-4c4f-8992-1bf1fda6d5e8" providerId="ADAL" clId="{1D307E72-7901-4E61-A01B-3C4232ABCF63}" dt="2026-07-19T12:38:39.332" v="3429"/>
          <ac:spMkLst>
            <pc:docMk/>
            <pc:sldMk cId="995895313" sldId="471"/>
            <ac:spMk id="3" creationId="{C7C18E21-C018-4582-AD93-6E8880EE02A3}"/>
          </ac:spMkLst>
        </pc:spChg>
        <pc:spChg chg="add del mod">
          <ac:chgData name="Wojciech Kustra" userId="afebd3d0-216b-4c4f-8992-1bf1fda6d5e8" providerId="ADAL" clId="{1D307E72-7901-4E61-A01B-3C4232ABCF63}" dt="2026-07-19T12:38:39.332" v="3430"/>
          <ac:spMkLst>
            <pc:docMk/>
            <pc:sldMk cId="995895313" sldId="471"/>
            <ac:spMk id="7" creationId="{CC1E03E5-356A-4B2B-97AB-DE96F0741B2D}"/>
          </ac:spMkLst>
        </pc:spChg>
        <pc:spChg chg="add del mod">
          <ac:chgData name="Wojciech Kustra" userId="afebd3d0-216b-4c4f-8992-1bf1fda6d5e8" providerId="ADAL" clId="{1D307E72-7901-4E61-A01B-3C4232ABCF63}" dt="2026-07-19T12:38:39.333" v="3431"/>
          <ac:spMkLst>
            <pc:docMk/>
            <pc:sldMk cId="995895313" sldId="471"/>
            <ac:spMk id="8" creationId="{54661009-353D-4E31-96B6-87D338AB347F}"/>
          </ac:spMkLst>
        </pc:spChg>
        <pc:spChg chg="add del mod">
          <ac:chgData name="Wojciech Kustra" userId="afebd3d0-216b-4c4f-8992-1bf1fda6d5e8" providerId="ADAL" clId="{1D307E72-7901-4E61-A01B-3C4232ABCF63}" dt="2026-07-19T12:38:39.333" v="3432"/>
          <ac:spMkLst>
            <pc:docMk/>
            <pc:sldMk cId="995895313" sldId="471"/>
            <ac:spMk id="9" creationId="{7CFCE7DB-7F2C-4A5B-A2BC-82C4F398CBAC}"/>
          </ac:spMkLst>
        </pc:spChg>
        <pc:spChg chg="add del mod">
          <ac:chgData name="Wojciech Kustra" userId="afebd3d0-216b-4c4f-8992-1bf1fda6d5e8" providerId="ADAL" clId="{1D307E72-7901-4E61-A01B-3C4232ABCF63}" dt="2026-07-19T12:38:39.333" v="3433"/>
          <ac:spMkLst>
            <pc:docMk/>
            <pc:sldMk cId="995895313" sldId="471"/>
            <ac:spMk id="10" creationId="{D6D48817-B8EE-410E-8491-E80CDC975329}"/>
          </ac:spMkLst>
        </pc:spChg>
        <pc:spChg chg="add del mod">
          <ac:chgData name="Wojciech Kustra" userId="afebd3d0-216b-4c4f-8992-1bf1fda6d5e8" providerId="ADAL" clId="{1D307E72-7901-4E61-A01B-3C4232ABCF63}" dt="2026-07-19T12:38:39.333" v="3434"/>
          <ac:spMkLst>
            <pc:docMk/>
            <pc:sldMk cId="995895313" sldId="471"/>
            <ac:spMk id="11" creationId="{DEDFF465-198A-4501-AEE4-DF44427C24B8}"/>
          </ac:spMkLst>
        </pc:spChg>
        <pc:spChg chg="add del mod">
          <ac:chgData name="Wojciech Kustra" userId="afebd3d0-216b-4c4f-8992-1bf1fda6d5e8" providerId="ADAL" clId="{1D307E72-7901-4E61-A01B-3C4232ABCF63}" dt="2026-07-19T12:38:39.334" v="3435"/>
          <ac:spMkLst>
            <pc:docMk/>
            <pc:sldMk cId="995895313" sldId="471"/>
            <ac:spMk id="12" creationId="{FB6B910C-DD4F-4C92-998E-9059275EC98F}"/>
          </ac:spMkLst>
        </pc:spChg>
        <pc:spChg chg="add mod">
          <ac:chgData name="Wojciech Kustra" userId="afebd3d0-216b-4c4f-8992-1bf1fda6d5e8" providerId="ADAL" clId="{1D307E72-7901-4E61-A01B-3C4232ABCF63}" dt="2026-07-19T12:56:59.222" v="5995" actId="113"/>
          <ac:spMkLst>
            <pc:docMk/>
            <pc:sldMk cId="995895313" sldId="471"/>
            <ac:spMk id="13" creationId="{C8ED5FBD-5F99-4D7B-AAC7-5767C5FDE4AC}"/>
          </ac:spMkLst>
        </pc:spChg>
        <pc:spChg chg="add mod">
          <ac:chgData name="Wojciech Kustra" userId="afebd3d0-216b-4c4f-8992-1bf1fda6d5e8" providerId="ADAL" clId="{1D307E72-7901-4E61-A01B-3C4232ABCF63}" dt="2026-07-19T12:52:50.533" v="4952"/>
          <ac:spMkLst>
            <pc:docMk/>
            <pc:sldMk cId="995895313" sldId="471"/>
            <ac:spMk id="14" creationId="{5095A12C-8009-4D62-A3A2-BA6CF9C5D362}"/>
          </ac:spMkLst>
        </pc:spChg>
        <pc:spChg chg="add mod">
          <ac:chgData name="Wojciech Kustra" userId="afebd3d0-216b-4c4f-8992-1bf1fda6d5e8" providerId="ADAL" clId="{1D307E72-7901-4E61-A01B-3C4232ABCF63}" dt="2026-07-19T12:52:50.534" v="4956"/>
          <ac:spMkLst>
            <pc:docMk/>
            <pc:sldMk cId="995895313" sldId="471"/>
            <ac:spMk id="15" creationId="{9942D999-4651-4112-84B1-3B5C01D047D3}"/>
          </ac:spMkLst>
        </pc:spChg>
        <pc:spChg chg="add mod">
          <ac:chgData name="Wojciech Kustra" userId="afebd3d0-216b-4c4f-8992-1bf1fda6d5e8" providerId="ADAL" clId="{1D307E72-7901-4E61-A01B-3C4232ABCF63}" dt="2026-07-19T12:55:12.725" v="5407"/>
          <ac:spMkLst>
            <pc:docMk/>
            <pc:sldMk cId="995895313" sldId="471"/>
            <ac:spMk id="16" creationId="{4583C421-1A4D-450A-9DAC-66CBB4690C9E}"/>
          </ac:spMkLst>
        </pc:spChg>
        <pc:spChg chg="add mod">
          <ac:chgData name="Wojciech Kustra" userId="afebd3d0-216b-4c4f-8992-1bf1fda6d5e8" providerId="ADAL" clId="{1D307E72-7901-4E61-A01B-3C4232ABCF63}" dt="2026-07-19T12:56:58.854" v="5994" actId="113"/>
          <ac:spMkLst>
            <pc:docMk/>
            <pc:sldMk cId="995895313" sldId="471"/>
            <ac:spMk id="17" creationId="{82BE1060-F07B-4936-9FAC-89ADEBF609BD}"/>
          </ac:spMkLst>
        </pc:spChg>
        <pc:spChg chg="add mod">
          <ac:chgData name="Wojciech Kustra" userId="afebd3d0-216b-4c4f-8992-1bf1fda6d5e8" providerId="ADAL" clId="{1D307E72-7901-4E61-A01B-3C4232ABCF63}" dt="2026-07-19T12:52:50.538" v="4968"/>
          <ac:spMkLst>
            <pc:docMk/>
            <pc:sldMk cId="995895313" sldId="471"/>
            <ac:spMk id="18" creationId="{951E1403-65B2-4789-B43E-A10472249178}"/>
          </ac:spMkLst>
        </pc:spChg>
        <pc:spChg chg="add mod">
          <ac:chgData name="Wojciech Kustra" userId="afebd3d0-216b-4c4f-8992-1bf1fda6d5e8" providerId="ADAL" clId="{1D307E72-7901-4E61-A01B-3C4232ABCF63}" dt="2026-07-19T12:52:50.540" v="4972"/>
          <ac:spMkLst>
            <pc:docMk/>
            <pc:sldMk cId="995895313" sldId="471"/>
            <ac:spMk id="19" creationId="{E9D869EF-A053-4215-A227-0BC801ECD0B9}"/>
          </ac:spMkLst>
        </pc:spChg>
        <pc:spChg chg="add mod">
          <ac:chgData name="Wojciech Kustra" userId="afebd3d0-216b-4c4f-8992-1bf1fda6d5e8" providerId="ADAL" clId="{1D307E72-7901-4E61-A01B-3C4232ABCF63}" dt="2026-07-19T12:52:50.541" v="4976"/>
          <ac:spMkLst>
            <pc:docMk/>
            <pc:sldMk cId="995895313" sldId="471"/>
            <ac:spMk id="20" creationId="{E8CFC821-6F19-49B3-9E24-B0B200E8A393}"/>
          </ac:spMkLst>
        </pc:spChg>
        <pc:spChg chg="add mod">
          <ac:chgData name="Wojciech Kustra" userId="afebd3d0-216b-4c4f-8992-1bf1fda6d5e8" providerId="ADAL" clId="{1D307E72-7901-4E61-A01B-3C4232ABCF63}" dt="2026-07-19T12:52:50.542" v="4980"/>
          <ac:spMkLst>
            <pc:docMk/>
            <pc:sldMk cId="995895313" sldId="471"/>
            <ac:spMk id="21" creationId="{DF860ED5-5612-4539-A100-9E66D6260BE6}"/>
          </ac:spMkLst>
        </pc:spChg>
        <pc:spChg chg="add mod">
          <ac:chgData name="Wojciech Kustra" userId="afebd3d0-216b-4c4f-8992-1bf1fda6d5e8" providerId="ADAL" clId="{1D307E72-7901-4E61-A01B-3C4232ABCF63}" dt="2026-07-19T12:55:12.726" v="5413"/>
          <ac:spMkLst>
            <pc:docMk/>
            <pc:sldMk cId="995895313" sldId="471"/>
            <ac:spMk id="22" creationId="{7CD2AD9F-0BDC-47F9-A981-728D6A9C66F9}"/>
          </ac:spMkLst>
        </pc:spChg>
        <pc:spChg chg="add mod">
          <ac:chgData name="Wojciech Kustra" userId="afebd3d0-216b-4c4f-8992-1bf1fda6d5e8" providerId="ADAL" clId="{1D307E72-7901-4E61-A01B-3C4232ABCF63}" dt="2026-07-19T12:52:50.545" v="4988"/>
          <ac:spMkLst>
            <pc:docMk/>
            <pc:sldMk cId="995895313" sldId="471"/>
            <ac:spMk id="23" creationId="{3BBE5EF4-A25C-42BF-83CC-E357E90C1737}"/>
          </ac:spMkLst>
        </pc:spChg>
        <pc:spChg chg="add mod">
          <ac:chgData name="Wojciech Kustra" userId="afebd3d0-216b-4c4f-8992-1bf1fda6d5e8" providerId="ADAL" clId="{1D307E72-7901-4E61-A01B-3C4232ABCF63}" dt="2026-07-19T12:52:50.547" v="4992"/>
          <ac:spMkLst>
            <pc:docMk/>
            <pc:sldMk cId="995895313" sldId="471"/>
            <ac:spMk id="24" creationId="{A20AF2BF-BE52-4C01-BAEA-755B9658DAA3}"/>
          </ac:spMkLst>
        </pc:spChg>
      </pc:sldChg>
      <pc:sldChg chg="addSp delSp modSp mod">
        <pc:chgData name="Wojciech Kustra" userId="afebd3d0-216b-4c4f-8992-1bf1fda6d5e8" providerId="ADAL" clId="{1D307E72-7901-4E61-A01B-3C4232ABCF63}" dt="2026-07-19T12:55:12.732" v="5437"/>
        <pc:sldMkLst>
          <pc:docMk/>
          <pc:sldMk cId="1240749207" sldId="472"/>
        </pc:sldMkLst>
        <pc:spChg chg="add del mod">
          <ac:chgData name="Wojciech Kustra" userId="afebd3d0-216b-4c4f-8992-1bf1fda6d5e8" providerId="ADAL" clId="{1D307E72-7901-4E61-A01B-3C4232ABCF63}" dt="2026-07-19T12:38:39.382" v="3524"/>
          <ac:spMkLst>
            <pc:docMk/>
            <pc:sldMk cId="1240749207" sldId="472"/>
            <ac:spMk id="3" creationId="{E4A2EF32-3D8A-4FCA-A6A4-13C2870F5E91}"/>
          </ac:spMkLst>
        </pc:spChg>
        <pc:spChg chg="add del mod">
          <ac:chgData name="Wojciech Kustra" userId="afebd3d0-216b-4c4f-8992-1bf1fda6d5e8" providerId="ADAL" clId="{1D307E72-7901-4E61-A01B-3C4232ABCF63}" dt="2026-07-19T12:38:39.382" v="3525"/>
          <ac:spMkLst>
            <pc:docMk/>
            <pc:sldMk cId="1240749207" sldId="472"/>
            <ac:spMk id="5" creationId="{F78F949A-FEFC-457D-ADD6-647C4A7F0EEF}"/>
          </ac:spMkLst>
        </pc:spChg>
        <pc:spChg chg="add del mod">
          <ac:chgData name="Wojciech Kustra" userId="afebd3d0-216b-4c4f-8992-1bf1fda6d5e8" providerId="ADAL" clId="{1D307E72-7901-4E61-A01B-3C4232ABCF63}" dt="2026-07-19T12:38:39.382" v="3526"/>
          <ac:spMkLst>
            <pc:docMk/>
            <pc:sldMk cId="1240749207" sldId="472"/>
            <ac:spMk id="6" creationId="{4DB95735-592A-4FD9-9484-BE5A24C1A2E7}"/>
          </ac:spMkLst>
        </pc:spChg>
        <pc:spChg chg="add del mod">
          <ac:chgData name="Wojciech Kustra" userId="afebd3d0-216b-4c4f-8992-1bf1fda6d5e8" providerId="ADAL" clId="{1D307E72-7901-4E61-A01B-3C4232ABCF63}" dt="2026-07-19T12:38:39.383" v="3527"/>
          <ac:spMkLst>
            <pc:docMk/>
            <pc:sldMk cId="1240749207" sldId="472"/>
            <ac:spMk id="7" creationId="{6506C4F0-53E9-451D-8400-6B6E63DF6513}"/>
          </ac:spMkLst>
        </pc:spChg>
        <pc:spChg chg="add del mod">
          <ac:chgData name="Wojciech Kustra" userId="afebd3d0-216b-4c4f-8992-1bf1fda6d5e8" providerId="ADAL" clId="{1D307E72-7901-4E61-A01B-3C4232ABCF63}" dt="2026-07-19T12:38:39.383" v="3528"/>
          <ac:spMkLst>
            <pc:docMk/>
            <pc:sldMk cId="1240749207" sldId="472"/>
            <ac:spMk id="8" creationId="{8EDF5D19-0AF3-44DE-ACEA-1C65BD125D7A}"/>
          </ac:spMkLst>
        </pc:spChg>
        <pc:spChg chg="add del mod">
          <ac:chgData name="Wojciech Kustra" userId="afebd3d0-216b-4c4f-8992-1bf1fda6d5e8" providerId="ADAL" clId="{1D307E72-7901-4E61-A01B-3C4232ABCF63}" dt="2026-07-19T12:38:39.383" v="3529"/>
          <ac:spMkLst>
            <pc:docMk/>
            <pc:sldMk cId="1240749207" sldId="472"/>
            <ac:spMk id="9" creationId="{10096CEA-29A5-43DE-8AE5-50F6527E0C14}"/>
          </ac:spMkLst>
        </pc:spChg>
        <pc:spChg chg="add del mod">
          <ac:chgData name="Wojciech Kustra" userId="afebd3d0-216b-4c4f-8992-1bf1fda6d5e8" providerId="ADAL" clId="{1D307E72-7901-4E61-A01B-3C4232ABCF63}" dt="2026-07-19T12:38:39.384" v="3530"/>
          <ac:spMkLst>
            <pc:docMk/>
            <pc:sldMk cId="1240749207" sldId="472"/>
            <ac:spMk id="10" creationId="{47E5E123-CDAF-4829-A0CE-5667F82ED0AD}"/>
          </ac:spMkLst>
        </pc:spChg>
        <pc:spChg chg="add del mod">
          <ac:chgData name="Wojciech Kustra" userId="afebd3d0-216b-4c4f-8992-1bf1fda6d5e8" providerId="ADAL" clId="{1D307E72-7901-4E61-A01B-3C4232ABCF63}" dt="2026-07-19T12:38:39.384" v="3531"/>
          <ac:spMkLst>
            <pc:docMk/>
            <pc:sldMk cId="1240749207" sldId="472"/>
            <ac:spMk id="11" creationId="{1A00B674-7931-4C70-B034-7A2FD51A67B6}"/>
          </ac:spMkLst>
        </pc:spChg>
        <pc:spChg chg="add mod">
          <ac:chgData name="Wojciech Kustra" userId="afebd3d0-216b-4c4f-8992-1bf1fda6d5e8" providerId="ADAL" clId="{1D307E72-7901-4E61-A01B-3C4232ABCF63}" dt="2026-07-19T12:52:50.548" v="4996"/>
          <ac:spMkLst>
            <pc:docMk/>
            <pc:sldMk cId="1240749207" sldId="472"/>
            <ac:spMk id="12" creationId="{D24CEE1F-2AC7-4F83-B06C-3138F6DDCE79}"/>
          </ac:spMkLst>
        </pc:spChg>
        <pc:spChg chg="add mod">
          <ac:chgData name="Wojciech Kustra" userId="afebd3d0-216b-4c4f-8992-1bf1fda6d5e8" providerId="ADAL" clId="{1D307E72-7901-4E61-A01B-3C4232ABCF63}" dt="2026-07-19T12:52:50.549" v="5000"/>
          <ac:spMkLst>
            <pc:docMk/>
            <pc:sldMk cId="1240749207" sldId="472"/>
            <ac:spMk id="13" creationId="{A495CFCC-24E9-4CCA-8055-9D4C8104ED43}"/>
          </ac:spMkLst>
        </pc:spChg>
        <pc:spChg chg="add mod">
          <ac:chgData name="Wojciech Kustra" userId="afebd3d0-216b-4c4f-8992-1bf1fda6d5e8" providerId="ADAL" clId="{1D307E72-7901-4E61-A01B-3C4232ABCF63}" dt="2026-07-19T12:52:50.551" v="5004"/>
          <ac:spMkLst>
            <pc:docMk/>
            <pc:sldMk cId="1240749207" sldId="472"/>
            <ac:spMk id="14" creationId="{11BEF631-40B1-4C77-99BF-625D85F0E4F3}"/>
          </ac:spMkLst>
        </pc:spChg>
        <pc:spChg chg="add mod">
          <ac:chgData name="Wojciech Kustra" userId="afebd3d0-216b-4c4f-8992-1bf1fda6d5e8" providerId="ADAL" clId="{1D307E72-7901-4E61-A01B-3C4232ABCF63}" dt="2026-07-19T12:52:50.552" v="5008"/>
          <ac:spMkLst>
            <pc:docMk/>
            <pc:sldMk cId="1240749207" sldId="472"/>
            <ac:spMk id="15" creationId="{59D97365-AFA7-425E-BC75-7911DD807E51}"/>
          </ac:spMkLst>
        </pc:spChg>
        <pc:spChg chg="add mod">
          <ac:chgData name="Wojciech Kustra" userId="afebd3d0-216b-4c4f-8992-1bf1fda6d5e8" providerId="ADAL" clId="{1D307E72-7901-4E61-A01B-3C4232ABCF63}" dt="2026-07-19T12:55:12.727" v="5419"/>
          <ac:spMkLst>
            <pc:docMk/>
            <pc:sldMk cId="1240749207" sldId="472"/>
            <ac:spMk id="16" creationId="{A52C8E6D-2FC9-4505-B832-32BAFB3D8E1F}"/>
          </ac:spMkLst>
        </pc:spChg>
        <pc:spChg chg="add mod">
          <ac:chgData name="Wojciech Kustra" userId="afebd3d0-216b-4c4f-8992-1bf1fda6d5e8" providerId="ADAL" clId="{1D307E72-7901-4E61-A01B-3C4232ABCF63}" dt="2026-07-19T12:52:50.554" v="5016"/>
          <ac:spMkLst>
            <pc:docMk/>
            <pc:sldMk cId="1240749207" sldId="472"/>
            <ac:spMk id="17" creationId="{6A96FFB6-41F6-4DEA-87D8-4AE7489DF467}"/>
          </ac:spMkLst>
        </pc:spChg>
        <pc:spChg chg="add mod">
          <ac:chgData name="Wojciech Kustra" userId="afebd3d0-216b-4c4f-8992-1bf1fda6d5e8" providerId="ADAL" clId="{1D307E72-7901-4E61-A01B-3C4232ABCF63}" dt="2026-07-19T12:55:12.730" v="5431"/>
          <ac:spMkLst>
            <pc:docMk/>
            <pc:sldMk cId="1240749207" sldId="472"/>
            <ac:spMk id="18" creationId="{049FAAF5-9A26-4E3E-8F50-6E9EB355DD56}"/>
          </ac:spMkLst>
        </pc:spChg>
        <pc:spChg chg="add mod">
          <ac:chgData name="Wojciech Kustra" userId="afebd3d0-216b-4c4f-8992-1bf1fda6d5e8" providerId="ADAL" clId="{1D307E72-7901-4E61-A01B-3C4232ABCF63}" dt="2026-07-19T12:52:50.557" v="5024"/>
          <ac:spMkLst>
            <pc:docMk/>
            <pc:sldMk cId="1240749207" sldId="472"/>
            <ac:spMk id="19" creationId="{3EEF3493-044B-4DFD-87EF-7C708B0EFB19}"/>
          </ac:spMkLst>
        </pc:spChg>
        <pc:spChg chg="add mod">
          <ac:chgData name="Wojciech Kustra" userId="afebd3d0-216b-4c4f-8992-1bf1fda6d5e8" providerId="ADAL" clId="{1D307E72-7901-4E61-A01B-3C4232ABCF63}" dt="2026-07-19T12:52:50.558" v="5028"/>
          <ac:spMkLst>
            <pc:docMk/>
            <pc:sldMk cId="1240749207" sldId="472"/>
            <ac:spMk id="20" creationId="{8CD91658-3F28-416A-9FFD-772CEAFB53E6}"/>
          </ac:spMkLst>
        </pc:spChg>
        <pc:spChg chg="add mod">
          <ac:chgData name="Wojciech Kustra" userId="afebd3d0-216b-4c4f-8992-1bf1fda6d5e8" providerId="ADAL" clId="{1D307E72-7901-4E61-A01B-3C4232ABCF63}" dt="2026-07-19T12:52:50.559" v="5032"/>
          <ac:spMkLst>
            <pc:docMk/>
            <pc:sldMk cId="1240749207" sldId="472"/>
            <ac:spMk id="21" creationId="{417C1BE1-9DFB-4FA1-8663-FE0D51B897A0}"/>
          </ac:spMkLst>
        </pc:spChg>
        <pc:spChg chg="add mod">
          <ac:chgData name="Wojciech Kustra" userId="afebd3d0-216b-4c4f-8992-1bf1fda6d5e8" providerId="ADAL" clId="{1D307E72-7901-4E61-A01B-3C4232ABCF63}" dt="2026-07-19T12:52:50.561" v="5036"/>
          <ac:spMkLst>
            <pc:docMk/>
            <pc:sldMk cId="1240749207" sldId="472"/>
            <ac:spMk id="22" creationId="{18B46B61-68A7-4530-8BA6-A40123B4C1D1}"/>
          </ac:spMkLst>
        </pc:spChg>
        <pc:spChg chg="add mod">
          <ac:chgData name="Wojciech Kustra" userId="afebd3d0-216b-4c4f-8992-1bf1fda6d5e8" providerId="ADAL" clId="{1D307E72-7901-4E61-A01B-3C4232ABCF63}" dt="2026-07-19T12:55:12.729" v="5425"/>
          <ac:spMkLst>
            <pc:docMk/>
            <pc:sldMk cId="1240749207" sldId="472"/>
            <ac:spMk id="23" creationId="{EECEBEB7-1C5A-4BB0-83B4-2BDE0D2A7BED}"/>
          </ac:spMkLst>
        </pc:spChg>
        <pc:spChg chg="add mod">
          <ac:chgData name="Wojciech Kustra" userId="afebd3d0-216b-4c4f-8992-1bf1fda6d5e8" providerId="ADAL" clId="{1D307E72-7901-4E61-A01B-3C4232ABCF63}" dt="2026-07-19T12:52:50.564" v="5044"/>
          <ac:spMkLst>
            <pc:docMk/>
            <pc:sldMk cId="1240749207" sldId="472"/>
            <ac:spMk id="24" creationId="{DF62D1DE-1357-4C65-9614-1F1BFCD0168D}"/>
          </ac:spMkLst>
        </pc:spChg>
        <pc:spChg chg="add mod">
          <ac:chgData name="Wojciech Kustra" userId="afebd3d0-216b-4c4f-8992-1bf1fda6d5e8" providerId="ADAL" clId="{1D307E72-7901-4E61-A01B-3C4232ABCF63}" dt="2026-07-19T12:55:12.732" v="5437"/>
          <ac:spMkLst>
            <pc:docMk/>
            <pc:sldMk cId="1240749207" sldId="472"/>
            <ac:spMk id="25" creationId="{B27E639B-082B-43BA-AE1E-A8CB0CCC1568}"/>
          </ac:spMkLst>
        </pc:spChg>
        <pc:spChg chg="add mod">
          <ac:chgData name="Wojciech Kustra" userId="afebd3d0-216b-4c4f-8992-1bf1fda6d5e8" providerId="ADAL" clId="{1D307E72-7901-4E61-A01B-3C4232ABCF63}" dt="2026-07-19T12:52:50.567" v="5052"/>
          <ac:spMkLst>
            <pc:docMk/>
            <pc:sldMk cId="1240749207" sldId="472"/>
            <ac:spMk id="26" creationId="{2EB3D367-D224-415B-A888-D5D88EF8BDA0}"/>
          </ac:spMkLst>
        </pc:spChg>
      </pc:sldChg>
      <pc:sldChg chg="addSp delSp modSp mod">
        <pc:chgData name="Wojciech Kustra" userId="afebd3d0-216b-4c4f-8992-1bf1fda6d5e8" providerId="ADAL" clId="{1D307E72-7901-4E61-A01B-3C4232ABCF63}" dt="2026-07-19T12:55:57.107" v="5594"/>
        <pc:sldMkLst>
          <pc:docMk/>
          <pc:sldMk cId="4004045591" sldId="473"/>
        </pc:sldMkLst>
        <pc:spChg chg="add del mod">
          <ac:chgData name="Wojciech Kustra" userId="afebd3d0-216b-4c4f-8992-1bf1fda6d5e8" providerId="ADAL" clId="{1D307E72-7901-4E61-A01B-3C4232ABCF63}" dt="2026-07-19T12:39:22.899" v="3668"/>
          <ac:spMkLst>
            <pc:docMk/>
            <pc:sldMk cId="4004045591" sldId="473"/>
            <ac:spMk id="2" creationId="{ED78ADC8-B75B-4890-88E5-47F5F7E3E2C4}"/>
          </ac:spMkLst>
        </pc:spChg>
        <pc:spChg chg="add del mod">
          <ac:chgData name="Wojciech Kustra" userId="afebd3d0-216b-4c4f-8992-1bf1fda6d5e8" providerId="ADAL" clId="{1D307E72-7901-4E61-A01B-3C4232ABCF63}" dt="2026-07-19T12:39:22.899" v="3669"/>
          <ac:spMkLst>
            <pc:docMk/>
            <pc:sldMk cId="4004045591" sldId="473"/>
            <ac:spMk id="3" creationId="{8674E10C-3159-4B6F-A853-AABC711E950E}"/>
          </ac:spMkLst>
        </pc:spChg>
        <pc:spChg chg="add del mod">
          <ac:chgData name="Wojciech Kustra" userId="afebd3d0-216b-4c4f-8992-1bf1fda6d5e8" providerId="ADAL" clId="{1D307E72-7901-4E61-A01B-3C4232ABCF63}" dt="2026-07-19T12:39:22.900" v="3670"/>
          <ac:spMkLst>
            <pc:docMk/>
            <pc:sldMk cId="4004045591" sldId="473"/>
            <ac:spMk id="4" creationId="{096C6677-5E9E-4324-8D01-337FDDC5650D}"/>
          </ac:spMkLst>
        </pc:spChg>
        <pc:spChg chg="add del mod">
          <ac:chgData name="Wojciech Kustra" userId="afebd3d0-216b-4c4f-8992-1bf1fda6d5e8" providerId="ADAL" clId="{1D307E72-7901-4E61-A01B-3C4232ABCF63}" dt="2026-07-19T12:39:22.900" v="3671"/>
          <ac:spMkLst>
            <pc:docMk/>
            <pc:sldMk cId="4004045591" sldId="473"/>
            <ac:spMk id="6" creationId="{9CA7F07D-DAE6-4F77-9925-A4A5CAF042C4}"/>
          </ac:spMkLst>
        </pc:spChg>
        <pc:spChg chg="add del mod">
          <ac:chgData name="Wojciech Kustra" userId="afebd3d0-216b-4c4f-8992-1bf1fda6d5e8" providerId="ADAL" clId="{1D307E72-7901-4E61-A01B-3C4232ABCF63}" dt="2026-07-19T12:39:22.900" v="3672"/>
          <ac:spMkLst>
            <pc:docMk/>
            <pc:sldMk cId="4004045591" sldId="473"/>
            <ac:spMk id="7" creationId="{F92E2324-B223-41D1-9A4F-FDD7ADC1BEAD}"/>
          </ac:spMkLst>
        </pc:spChg>
        <pc:spChg chg="add del mod">
          <ac:chgData name="Wojciech Kustra" userId="afebd3d0-216b-4c4f-8992-1bf1fda6d5e8" providerId="ADAL" clId="{1D307E72-7901-4E61-A01B-3C4232ABCF63}" dt="2026-07-19T12:39:22.900" v="3673"/>
          <ac:spMkLst>
            <pc:docMk/>
            <pc:sldMk cId="4004045591" sldId="473"/>
            <ac:spMk id="8" creationId="{AD97DEBA-09E7-4D8B-B028-CC9155D16F10}"/>
          </ac:spMkLst>
        </pc:spChg>
        <pc:spChg chg="add del mod">
          <ac:chgData name="Wojciech Kustra" userId="afebd3d0-216b-4c4f-8992-1bf1fda6d5e8" providerId="ADAL" clId="{1D307E72-7901-4E61-A01B-3C4232ABCF63}" dt="2026-07-19T12:39:22.901" v="3674"/>
          <ac:spMkLst>
            <pc:docMk/>
            <pc:sldMk cId="4004045591" sldId="473"/>
            <ac:spMk id="9" creationId="{7F23BDA8-2EB0-419C-A6D2-043E086AD4D6}"/>
          </ac:spMkLst>
        </pc:spChg>
        <pc:spChg chg="add del mod">
          <ac:chgData name="Wojciech Kustra" userId="afebd3d0-216b-4c4f-8992-1bf1fda6d5e8" providerId="ADAL" clId="{1D307E72-7901-4E61-A01B-3C4232ABCF63}" dt="2026-07-19T12:39:22.901" v="3675"/>
          <ac:spMkLst>
            <pc:docMk/>
            <pc:sldMk cId="4004045591" sldId="473"/>
            <ac:spMk id="10" creationId="{27992ADD-968E-47E5-A538-FED9344BB576}"/>
          </ac:spMkLst>
        </pc:spChg>
        <pc:spChg chg="add del mod">
          <ac:chgData name="Wojciech Kustra" userId="afebd3d0-216b-4c4f-8992-1bf1fda6d5e8" providerId="ADAL" clId="{1D307E72-7901-4E61-A01B-3C4232ABCF63}" dt="2026-07-19T12:39:22.901" v="3676"/>
          <ac:spMkLst>
            <pc:docMk/>
            <pc:sldMk cId="4004045591" sldId="473"/>
            <ac:spMk id="11" creationId="{5BCCD961-033F-4AF8-9418-F9963E5943D1}"/>
          </ac:spMkLst>
        </pc:spChg>
        <pc:spChg chg="add del mod">
          <ac:chgData name="Wojciech Kustra" userId="afebd3d0-216b-4c4f-8992-1bf1fda6d5e8" providerId="ADAL" clId="{1D307E72-7901-4E61-A01B-3C4232ABCF63}" dt="2026-07-19T12:39:22.902" v="3677"/>
          <ac:spMkLst>
            <pc:docMk/>
            <pc:sldMk cId="4004045591" sldId="473"/>
            <ac:spMk id="12" creationId="{608EA2E3-65B1-4345-A78D-DBA798AAEC46}"/>
          </ac:spMkLst>
        </pc:spChg>
        <pc:spChg chg="add del mod">
          <ac:chgData name="Wojciech Kustra" userId="afebd3d0-216b-4c4f-8992-1bf1fda6d5e8" providerId="ADAL" clId="{1D307E72-7901-4E61-A01B-3C4232ABCF63}" dt="2026-07-19T12:39:22.902" v="3678"/>
          <ac:spMkLst>
            <pc:docMk/>
            <pc:sldMk cId="4004045591" sldId="473"/>
            <ac:spMk id="13" creationId="{259AF887-339A-4BAB-A18D-AA0A878EF5B7}"/>
          </ac:spMkLst>
        </pc:spChg>
        <pc:spChg chg="add del mod">
          <ac:chgData name="Wojciech Kustra" userId="afebd3d0-216b-4c4f-8992-1bf1fda6d5e8" providerId="ADAL" clId="{1D307E72-7901-4E61-A01B-3C4232ABCF63}" dt="2026-07-19T12:39:22.902" v="3679"/>
          <ac:spMkLst>
            <pc:docMk/>
            <pc:sldMk cId="4004045591" sldId="473"/>
            <ac:spMk id="14" creationId="{043569AC-5C10-4FB0-A550-A25CD482CFD8}"/>
          </ac:spMkLst>
        </pc:spChg>
        <pc:spChg chg="add del mod">
          <ac:chgData name="Wojciech Kustra" userId="afebd3d0-216b-4c4f-8992-1bf1fda6d5e8" providerId="ADAL" clId="{1D307E72-7901-4E61-A01B-3C4232ABCF63}" dt="2026-07-19T12:39:22.902" v="3680"/>
          <ac:spMkLst>
            <pc:docMk/>
            <pc:sldMk cId="4004045591" sldId="473"/>
            <ac:spMk id="15" creationId="{A277120A-C1DF-4061-9339-A2EF620DA3C8}"/>
          </ac:spMkLst>
        </pc:spChg>
        <pc:spChg chg="add del mod">
          <ac:chgData name="Wojciech Kustra" userId="afebd3d0-216b-4c4f-8992-1bf1fda6d5e8" providerId="ADAL" clId="{1D307E72-7901-4E61-A01B-3C4232ABCF63}" dt="2026-07-19T12:39:22.903" v="3681"/>
          <ac:spMkLst>
            <pc:docMk/>
            <pc:sldMk cId="4004045591" sldId="473"/>
            <ac:spMk id="16" creationId="{364A3872-A071-4BCF-A3C5-297FA645668A}"/>
          </ac:spMkLst>
        </pc:spChg>
        <pc:spChg chg="add del mod">
          <ac:chgData name="Wojciech Kustra" userId="afebd3d0-216b-4c4f-8992-1bf1fda6d5e8" providerId="ADAL" clId="{1D307E72-7901-4E61-A01B-3C4232ABCF63}" dt="2026-07-19T12:39:22.903" v="3682"/>
          <ac:spMkLst>
            <pc:docMk/>
            <pc:sldMk cId="4004045591" sldId="473"/>
            <ac:spMk id="17" creationId="{288FE63C-3CA3-456C-A39B-78B092124012}"/>
          </ac:spMkLst>
        </pc:spChg>
        <pc:spChg chg="add del mod">
          <ac:chgData name="Wojciech Kustra" userId="afebd3d0-216b-4c4f-8992-1bf1fda6d5e8" providerId="ADAL" clId="{1D307E72-7901-4E61-A01B-3C4232ABCF63}" dt="2026-07-19T12:39:22.903" v="3683"/>
          <ac:spMkLst>
            <pc:docMk/>
            <pc:sldMk cId="4004045591" sldId="473"/>
            <ac:spMk id="18" creationId="{E25FFAE6-5B7C-47B8-AD5D-76FBBDB37A81}"/>
          </ac:spMkLst>
        </pc:spChg>
        <pc:spChg chg="add del mod">
          <ac:chgData name="Wojciech Kustra" userId="afebd3d0-216b-4c4f-8992-1bf1fda6d5e8" providerId="ADAL" clId="{1D307E72-7901-4E61-A01B-3C4232ABCF63}" dt="2026-07-19T12:39:22.904" v="3684"/>
          <ac:spMkLst>
            <pc:docMk/>
            <pc:sldMk cId="4004045591" sldId="473"/>
            <ac:spMk id="19" creationId="{FF1284F8-6B0F-4A1A-BBFF-D2C664F6826C}"/>
          </ac:spMkLst>
        </pc:spChg>
        <pc:spChg chg="add del mod">
          <ac:chgData name="Wojciech Kustra" userId="afebd3d0-216b-4c4f-8992-1bf1fda6d5e8" providerId="ADAL" clId="{1D307E72-7901-4E61-A01B-3C4232ABCF63}" dt="2026-07-19T12:39:22.904" v="3685"/>
          <ac:spMkLst>
            <pc:docMk/>
            <pc:sldMk cId="4004045591" sldId="473"/>
            <ac:spMk id="20" creationId="{2872808F-99D3-4565-80F4-1DAFA02A60D6}"/>
          </ac:spMkLst>
        </pc:spChg>
        <pc:spChg chg="add del mod">
          <ac:chgData name="Wojciech Kustra" userId="afebd3d0-216b-4c4f-8992-1bf1fda6d5e8" providerId="ADAL" clId="{1D307E72-7901-4E61-A01B-3C4232ABCF63}" dt="2026-07-19T12:39:22.904" v="3686"/>
          <ac:spMkLst>
            <pc:docMk/>
            <pc:sldMk cId="4004045591" sldId="473"/>
            <ac:spMk id="21" creationId="{E1A218E4-8C36-4E6F-9C4C-F0BD1C75EBD1}"/>
          </ac:spMkLst>
        </pc:spChg>
        <pc:spChg chg="add mod">
          <ac:chgData name="Wojciech Kustra" userId="afebd3d0-216b-4c4f-8992-1bf1fda6d5e8" providerId="ADAL" clId="{1D307E72-7901-4E61-A01B-3C4232ABCF63}" dt="2026-07-19T12:55:57.106" v="5591"/>
          <ac:spMkLst>
            <pc:docMk/>
            <pc:sldMk cId="4004045591" sldId="473"/>
            <ac:spMk id="22" creationId="{C9D54CAE-5283-41A1-BAEC-C401BBE852FA}"/>
          </ac:spMkLst>
        </pc:spChg>
        <pc:spChg chg="add mod">
          <ac:chgData name="Wojciech Kustra" userId="afebd3d0-216b-4c4f-8992-1bf1fda6d5e8" providerId="ADAL" clId="{1D307E72-7901-4E61-A01B-3C4232ABCF63}" dt="2026-07-19T12:53:00.171" v="5093"/>
          <ac:spMkLst>
            <pc:docMk/>
            <pc:sldMk cId="4004045591" sldId="473"/>
            <ac:spMk id="23" creationId="{228BB62F-CC4B-4FD7-9347-DF603BF00449}"/>
          </ac:spMkLst>
        </pc:spChg>
        <pc:spChg chg="add mod">
          <ac:chgData name="Wojciech Kustra" userId="afebd3d0-216b-4c4f-8992-1bf1fda6d5e8" providerId="ADAL" clId="{1D307E72-7901-4E61-A01B-3C4232ABCF63}" dt="2026-07-19T12:53:00.173" v="5097"/>
          <ac:spMkLst>
            <pc:docMk/>
            <pc:sldMk cId="4004045591" sldId="473"/>
            <ac:spMk id="24" creationId="{9E4D9E07-EB0A-411B-8800-122AE601687D}"/>
          </ac:spMkLst>
        </pc:spChg>
        <pc:spChg chg="add mod">
          <ac:chgData name="Wojciech Kustra" userId="afebd3d0-216b-4c4f-8992-1bf1fda6d5e8" providerId="ADAL" clId="{1D307E72-7901-4E61-A01B-3C4232ABCF63}" dt="2026-07-19T12:53:00.174" v="5101"/>
          <ac:spMkLst>
            <pc:docMk/>
            <pc:sldMk cId="4004045591" sldId="473"/>
            <ac:spMk id="25" creationId="{40E63935-59C5-4705-8178-2DE7CA7CBBF8}"/>
          </ac:spMkLst>
        </pc:spChg>
        <pc:spChg chg="add mod">
          <ac:chgData name="Wojciech Kustra" userId="afebd3d0-216b-4c4f-8992-1bf1fda6d5e8" providerId="ADAL" clId="{1D307E72-7901-4E61-A01B-3C4232ABCF63}" dt="2026-07-19T12:55:57.107" v="5594"/>
          <ac:spMkLst>
            <pc:docMk/>
            <pc:sldMk cId="4004045591" sldId="473"/>
            <ac:spMk id="26" creationId="{74167789-A3B8-43B4-BC75-4198C1196350}"/>
          </ac:spMkLst>
        </pc:spChg>
        <pc:spChg chg="add mod">
          <ac:chgData name="Wojciech Kustra" userId="afebd3d0-216b-4c4f-8992-1bf1fda6d5e8" providerId="ADAL" clId="{1D307E72-7901-4E61-A01B-3C4232ABCF63}" dt="2026-07-19T12:53:00.177" v="5109"/>
          <ac:spMkLst>
            <pc:docMk/>
            <pc:sldMk cId="4004045591" sldId="473"/>
            <ac:spMk id="27" creationId="{ADA17C7B-51DD-4848-8CD2-A6DA9F10A8AF}"/>
          </ac:spMkLst>
        </pc:spChg>
        <pc:spChg chg="add mod">
          <ac:chgData name="Wojciech Kustra" userId="afebd3d0-216b-4c4f-8992-1bf1fda6d5e8" providerId="ADAL" clId="{1D307E72-7901-4E61-A01B-3C4232ABCF63}" dt="2026-07-19T12:53:00.178" v="5113"/>
          <ac:spMkLst>
            <pc:docMk/>
            <pc:sldMk cId="4004045591" sldId="473"/>
            <ac:spMk id="28" creationId="{23B6BD59-A5DB-4D09-883F-C25CA7047BA7}"/>
          </ac:spMkLst>
        </pc:spChg>
        <pc:spChg chg="add mod">
          <ac:chgData name="Wojciech Kustra" userId="afebd3d0-216b-4c4f-8992-1bf1fda6d5e8" providerId="ADAL" clId="{1D307E72-7901-4E61-A01B-3C4232ABCF63}" dt="2026-07-19T12:53:00.179" v="5117"/>
          <ac:spMkLst>
            <pc:docMk/>
            <pc:sldMk cId="4004045591" sldId="473"/>
            <ac:spMk id="29" creationId="{65730719-A3CE-4478-A9D6-6E5A1710E649}"/>
          </ac:spMkLst>
        </pc:spChg>
        <pc:spChg chg="add mod">
          <ac:chgData name="Wojciech Kustra" userId="afebd3d0-216b-4c4f-8992-1bf1fda6d5e8" providerId="ADAL" clId="{1D307E72-7901-4E61-A01B-3C4232ABCF63}" dt="2026-07-19T12:53:00.180" v="5121"/>
          <ac:spMkLst>
            <pc:docMk/>
            <pc:sldMk cId="4004045591" sldId="473"/>
            <ac:spMk id="30" creationId="{0C8015C8-7945-4917-99DF-13A9970065D1}"/>
          </ac:spMkLst>
        </pc:spChg>
        <pc:spChg chg="add mod">
          <ac:chgData name="Wojciech Kustra" userId="afebd3d0-216b-4c4f-8992-1bf1fda6d5e8" providerId="ADAL" clId="{1D307E72-7901-4E61-A01B-3C4232ABCF63}" dt="2026-07-19T12:53:00.182" v="5125"/>
          <ac:spMkLst>
            <pc:docMk/>
            <pc:sldMk cId="4004045591" sldId="473"/>
            <ac:spMk id="31" creationId="{644C361A-D0D2-4E2A-B56D-AB71CD33A232}"/>
          </ac:spMkLst>
        </pc:spChg>
        <pc:spChg chg="add mod">
          <ac:chgData name="Wojciech Kustra" userId="afebd3d0-216b-4c4f-8992-1bf1fda6d5e8" providerId="ADAL" clId="{1D307E72-7901-4E61-A01B-3C4232ABCF63}" dt="2026-07-19T12:53:00.183" v="5129"/>
          <ac:spMkLst>
            <pc:docMk/>
            <pc:sldMk cId="4004045591" sldId="473"/>
            <ac:spMk id="32" creationId="{8C6D8504-F2DE-49E1-8D0E-485C1AD46640}"/>
          </ac:spMkLst>
        </pc:spChg>
        <pc:spChg chg="add mod">
          <ac:chgData name="Wojciech Kustra" userId="afebd3d0-216b-4c4f-8992-1bf1fda6d5e8" providerId="ADAL" clId="{1D307E72-7901-4E61-A01B-3C4232ABCF63}" dt="2026-07-19T12:53:00.185" v="5133"/>
          <ac:spMkLst>
            <pc:docMk/>
            <pc:sldMk cId="4004045591" sldId="473"/>
            <ac:spMk id="33" creationId="{AE87B0C0-B4A3-45FC-B5D8-151FC7652CDF}"/>
          </ac:spMkLst>
        </pc:spChg>
        <pc:spChg chg="add mod">
          <ac:chgData name="Wojciech Kustra" userId="afebd3d0-216b-4c4f-8992-1bf1fda6d5e8" providerId="ADAL" clId="{1D307E72-7901-4E61-A01B-3C4232ABCF63}" dt="2026-07-19T12:53:00.186" v="5137"/>
          <ac:spMkLst>
            <pc:docMk/>
            <pc:sldMk cId="4004045591" sldId="473"/>
            <ac:spMk id="34" creationId="{8EA73DF5-F1BF-4CC5-9403-E64843C75E5C}"/>
          </ac:spMkLst>
        </pc:spChg>
        <pc:spChg chg="add mod">
          <ac:chgData name="Wojciech Kustra" userId="afebd3d0-216b-4c4f-8992-1bf1fda6d5e8" providerId="ADAL" clId="{1D307E72-7901-4E61-A01B-3C4232ABCF63}" dt="2026-07-19T12:53:00.187" v="5141"/>
          <ac:spMkLst>
            <pc:docMk/>
            <pc:sldMk cId="4004045591" sldId="473"/>
            <ac:spMk id="35" creationId="{D5C33FD2-0334-4494-A4A9-EAB1DEA74361}"/>
          </ac:spMkLst>
        </pc:spChg>
        <pc:spChg chg="add mod">
          <ac:chgData name="Wojciech Kustra" userId="afebd3d0-216b-4c4f-8992-1bf1fda6d5e8" providerId="ADAL" clId="{1D307E72-7901-4E61-A01B-3C4232ABCF63}" dt="2026-07-19T12:53:00.189" v="5145"/>
          <ac:spMkLst>
            <pc:docMk/>
            <pc:sldMk cId="4004045591" sldId="473"/>
            <ac:spMk id="36" creationId="{CF75545E-0AA9-450E-A9B6-315F59C3BFF6}"/>
          </ac:spMkLst>
        </pc:spChg>
        <pc:spChg chg="add mod">
          <ac:chgData name="Wojciech Kustra" userId="afebd3d0-216b-4c4f-8992-1bf1fda6d5e8" providerId="ADAL" clId="{1D307E72-7901-4E61-A01B-3C4232ABCF63}" dt="2026-07-19T12:53:00.190" v="5149"/>
          <ac:spMkLst>
            <pc:docMk/>
            <pc:sldMk cId="4004045591" sldId="473"/>
            <ac:spMk id="37" creationId="{AA7D3B0E-32E3-4F23-8CE0-6E1A876613A6}"/>
          </ac:spMkLst>
        </pc:spChg>
        <pc:spChg chg="add mod">
          <ac:chgData name="Wojciech Kustra" userId="afebd3d0-216b-4c4f-8992-1bf1fda6d5e8" providerId="ADAL" clId="{1D307E72-7901-4E61-A01B-3C4232ABCF63}" dt="2026-07-19T12:53:00.191" v="5153"/>
          <ac:spMkLst>
            <pc:docMk/>
            <pc:sldMk cId="4004045591" sldId="473"/>
            <ac:spMk id="38" creationId="{9CAE0EFE-0213-44BB-A5D3-6157274ECF52}"/>
          </ac:spMkLst>
        </pc:spChg>
        <pc:spChg chg="add mod">
          <ac:chgData name="Wojciech Kustra" userId="afebd3d0-216b-4c4f-8992-1bf1fda6d5e8" providerId="ADAL" clId="{1D307E72-7901-4E61-A01B-3C4232ABCF63}" dt="2026-07-19T12:53:00.193" v="5157"/>
          <ac:spMkLst>
            <pc:docMk/>
            <pc:sldMk cId="4004045591" sldId="473"/>
            <ac:spMk id="39" creationId="{1097E1C0-C8F0-4CFD-A941-F31BF687CEF7}"/>
          </ac:spMkLst>
        </pc:spChg>
        <pc:spChg chg="add mod">
          <ac:chgData name="Wojciech Kustra" userId="afebd3d0-216b-4c4f-8992-1bf1fda6d5e8" providerId="ADAL" clId="{1D307E72-7901-4E61-A01B-3C4232ABCF63}" dt="2026-07-19T12:53:00.194" v="5161"/>
          <ac:spMkLst>
            <pc:docMk/>
            <pc:sldMk cId="4004045591" sldId="473"/>
            <ac:spMk id="40" creationId="{81250902-DBDF-4782-9C6E-1D6124F7ACFF}"/>
          </ac:spMkLst>
        </pc:spChg>
        <pc:spChg chg="add mod">
          <ac:chgData name="Wojciech Kustra" userId="afebd3d0-216b-4c4f-8992-1bf1fda6d5e8" providerId="ADAL" clId="{1D307E72-7901-4E61-A01B-3C4232ABCF63}" dt="2026-07-19T12:53:00.195" v="5165"/>
          <ac:spMkLst>
            <pc:docMk/>
            <pc:sldMk cId="4004045591" sldId="473"/>
            <ac:spMk id="41" creationId="{E83D8130-3873-4D7E-A402-A78611F36374}"/>
          </ac:spMkLst>
        </pc:spChg>
        <pc:spChg chg="add mod">
          <ac:chgData name="Wojciech Kustra" userId="afebd3d0-216b-4c4f-8992-1bf1fda6d5e8" providerId="ADAL" clId="{1D307E72-7901-4E61-A01B-3C4232ABCF63}" dt="2026-07-19T12:53:00.196" v="5169"/>
          <ac:spMkLst>
            <pc:docMk/>
            <pc:sldMk cId="4004045591" sldId="473"/>
            <ac:spMk id="42" creationId="{082B2B33-824A-4F2A-AD32-9E1413A01A85}"/>
          </ac:spMkLst>
        </pc:spChg>
        <pc:spChg chg="add mod">
          <ac:chgData name="Wojciech Kustra" userId="afebd3d0-216b-4c4f-8992-1bf1fda6d5e8" providerId="ADAL" clId="{1D307E72-7901-4E61-A01B-3C4232ABCF63}" dt="2026-07-19T12:53:00.198" v="5173"/>
          <ac:spMkLst>
            <pc:docMk/>
            <pc:sldMk cId="4004045591" sldId="473"/>
            <ac:spMk id="43" creationId="{01318798-3DBA-4839-9D7B-D20EC6142E70}"/>
          </ac:spMkLst>
        </pc:spChg>
        <pc:spChg chg="add mod">
          <ac:chgData name="Wojciech Kustra" userId="afebd3d0-216b-4c4f-8992-1bf1fda6d5e8" providerId="ADAL" clId="{1D307E72-7901-4E61-A01B-3C4232ABCF63}" dt="2026-07-19T12:53:00.199" v="5177"/>
          <ac:spMkLst>
            <pc:docMk/>
            <pc:sldMk cId="4004045591" sldId="473"/>
            <ac:spMk id="44" creationId="{CF3EFBC5-6F0A-46DA-8EF0-ACBBDF71DDE8}"/>
          </ac:spMkLst>
        </pc:spChg>
        <pc:spChg chg="add mod">
          <ac:chgData name="Wojciech Kustra" userId="afebd3d0-216b-4c4f-8992-1bf1fda6d5e8" providerId="ADAL" clId="{1D307E72-7901-4E61-A01B-3C4232ABCF63}" dt="2026-07-19T12:53:00.200" v="5181"/>
          <ac:spMkLst>
            <pc:docMk/>
            <pc:sldMk cId="4004045591" sldId="473"/>
            <ac:spMk id="45" creationId="{17FA3077-7196-4A2B-BB5F-556FDE1A5538}"/>
          </ac:spMkLst>
        </pc:spChg>
        <pc:spChg chg="add mod">
          <ac:chgData name="Wojciech Kustra" userId="afebd3d0-216b-4c4f-8992-1bf1fda6d5e8" providerId="ADAL" clId="{1D307E72-7901-4E61-A01B-3C4232ABCF63}" dt="2026-07-19T12:53:00.201" v="5185"/>
          <ac:spMkLst>
            <pc:docMk/>
            <pc:sldMk cId="4004045591" sldId="473"/>
            <ac:spMk id="46" creationId="{E52D4B12-111F-4330-A19E-6578EF70BBE3}"/>
          </ac:spMkLst>
        </pc:spChg>
        <pc:spChg chg="add mod">
          <ac:chgData name="Wojciech Kustra" userId="afebd3d0-216b-4c4f-8992-1bf1fda6d5e8" providerId="ADAL" clId="{1D307E72-7901-4E61-A01B-3C4232ABCF63}" dt="2026-07-19T12:53:00.202" v="5189"/>
          <ac:spMkLst>
            <pc:docMk/>
            <pc:sldMk cId="4004045591" sldId="473"/>
            <ac:spMk id="47" creationId="{2E22FF77-FED9-4D03-8021-1B8A67B5F317}"/>
          </ac:spMkLst>
        </pc:spChg>
        <pc:spChg chg="add mod">
          <ac:chgData name="Wojciech Kustra" userId="afebd3d0-216b-4c4f-8992-1bf1fda6d5e8" providerId="ADAL" clId="{1D307E72-7901-4E61-A01B-3C4232ABCF63}" dt="2026-07-19T12:53:00.204" v="5193"/>
          <ac:spMkLst>
            <pc:docMk/>
            <pc:sldMk cId="4004045591" sldId="473"/>
            <ac:spMk id="48" creationId="{15A84468-FAB1-4A78-94F3-FD48B319D177}"/>
          </ac:spMkLst>
        </pc:spChg>
        <pc:spChg chg="add mod">
          <ac:chgData name="Wojciech Kustra" userId="afebd3d0-216b-4c4f-8992-1bf1fda6d5e8" providerId="ADAL" clId="{1D307E72-7901-4E61-A01B-3C4232ABCF63}" dt="2026-07-19T12:53:00.205" v="5197"/>
          <ac:spMkLst>
            <pc:docMk/>
            <pc:sldMk cId="4004045591" sldId="473"/>
            <ac:spMk id="49" creationId="{8BAD1C11-56D2-4E31-B056-C736EECA0DC4}"/>
          </ac:spMkLst>
        </pc:spChg>
        <pc:spChg chg="add mod">
          <ac:chgData name="Wojciech Kustra" userId="afebd3d0-216b-4c4f-8992-1bf1fda6d5e8" providerId="ADAL" clId="{1D307E72-7901-4E61-A01B-3C4232ABCF63}" dt="2026-07-19T12:41:16.804" v="4558"/>
          <ac:spMkLst>
            <pc:docMk/>
            <pc:sldMk cId="4004045591" sldId="473"/>
            <ac:spMk id="50" creationId="{E32EDAD5-8315-4CAD-B636-D16E1200D7E7}"/>
          </ac:spMkLst>
        </pc:spChg>
        <pc:spChg chg="add mod">
          <ac:chgData name="Wojciech Kustra" userId="afebd3d0-216b-4c4f-8992-1bf1fda6d5e8" providerId="ADAL" clId="{1D307E72-7901-4E61-A01B-3C4232ABCF63}" dt="2026-07-19T12:42:09.421" v="4561"/>
          <ac:spMkLst>
            <pc:docMk/>
            <pc:sldMk cId="4004045591" sldId="473"/>
            <ac:spMk id="51" creationId="{3139395E-F388-48C3-9AF0-4EBA0C4EE042}"/>
          </ac:spMkLst>
        </pc:spChg>
        <pc:spChg chg="add mod">
          <ac:chgData name="Wojciech Kustra" userId="afebd3d0-216b-4c4f-8992-1bf1fda6d5e8" providerId="ADAL" clId="{1D307E72-7901-4E61-A01B-3C4232ABCF63}" dt="2026-07-19T12:42:09.422" v="4564"/>
          <ac:spMkLst>
            <pc:docMk/>
            <pc:sldMk cId="4004045591" sldId="473"/>
            <ac:spMk id="52" creationId="{E2274A13-763A-4153-BF06-BA79D33EA10C}"/>
          </ac:spMkLst>
        </pc:spChg>
        <pc:spChg chg="add mod">
          <ac:chgData name="Wojciech Kustra" userId="afebd3d0-216b-4c4f-8992-1bf1fda6d5e8" providerId="ADAL" clId="{1D307E72-7901-4E61-A01B-3C4232ABCF63}" dt="2026-07-19T12:42:09.422" v="4567"/>
          <ac:spMkLst>
            <pc:docMk/>
            <pc:sldMk cId="4004045591" sldId="473"/>
            <ac:spMk id="53" creationId="{2022CE2D-286E-482F-B273-EAD735CFB29F}"/>
          </ac:spMkLst>
        </pc:spChg>
        <pc:spChg chg="add mod">
          <ac:chgData name="Wojciech Kustra" userId="afebd3d0-216b-4c4f-8992-1bf1fda6d5e8" providerId="ADAL" clId="{1D307E72-7901-4E61-A01B-3C4232ABCF63}" dt="2026-07-19T12:42:09.424" v="4570"/>
          <ac:spMkLst>
            <pc:docMk/>
            <pc:sldMk cId="4004045591" sldId="473"/>
            <ac:spMk id="54" creationId="{F0DD8A78-BCC4-4DFF-9237-32F5FAC84A8D}"/>
          </ac:spMkLst>
        </pc:spChg>
        <pc:spChg chg="add mod">
          <ac:chgData name="Wojciech Kustra" userId="afebd3d0-216b-4c4f-8992-1bf1fda6d5e8" providerId="ADAL" clId="{1D307E72-7901-4E61-A01B-3C4232ABCF63}" dt="2026-07-19T12:42:09.426" v="4573"/>
          <ac:spMkLst>
            <pc:docMk/>
            <pc:sldMk cId="4004045591" sldId="473"/>
            <ac:spMk id="55" creationId="{06A2976D-F94C-4CBB-B08D-B38D477FB391}"/>
          </ac:spMkLst>
        </pc:spChg>
        <pc:spChg chg="add mod">
          <ac:chgData name="Wojciech Kustra" userId="afebd3d0-216b-4c4f-8992-1bf1fda6d5e8" providerId="ADAL" clId="{1D307E72-7901-4E61-A01B-3C4232ABCF63}" dt="2026-07-19T12:42:37.733" v="4576"/>
          <ac:spMkLst>
            <pc:docMk/>
            <pc:sldMk cId="4004045591" sldId="473"/>
            <ac:spMk id="56" creationId="{F5090702-51F9-4C5C-8D77-B2226B0E8CA4}"/>
          </ac:spMkLst>
        </pc:spChg>
      </pc:sldChg>
      <pc:sldChg chg="addSp delSp modSp mod">
        <pc:chgData name="Wojciech Kustra" userId="afebd3d0-216b-4c4f-8992-1bf1fda6d5e8" providerId="ADAL" clId="{1D307E72-7901-4E61-A01B-3C4232ABCF63}" dt="2026-07-19T12:57:55.008" v="6117" actId="255"/>
        <pc:sldMkLst>
          <pc:docMk/>
          <pc:sldMk cId="3592741460" sldId="476"/>
        </pc:sldMkLst>
        <pc:spChg chg="add del mod">
          <ac:chgData name="Wojciech Kustra" userId="afebd3d0-216b-4c4f-8992-1bf1fda6d5e8" providerId="ADAL" clId="{1D307E72-7901-4E61-A01B-3C4232ABCF63}" dt="2026-07-19T12:39:23.008" v="3896"/>
          <ac:spMkLst>
            <pc:docMk/>
            <pc:sldMk cId="3592741460" sldId="476"/>
            <ac:spMk id="3" creationId="{E84AF728-1831-4365-AB5F-B600464D40A9}"/>
          </ac:spMkLst>
        </pc:spChg>
        <pc:spChg chg="add mod">
          <ac:chgData name="Wojciech Kustra" userId="afebd3d0-216b-4c4f-8992-1bf1fda6d5e8" providerId="ADAL" clId="{1D307E72-7901-4E61-A01B-3C4232ABCF63}" dt="2026-07-19T12:57:55.008" v="6117" actId="255"/>
          <ac:spMkLst>
            <pc:docMk/>
            <pc:sldMk cId="3592741460" sldId="476"/>
            <ac:spMk id="6" creationId="{89602EE8-F08F-46C4-A3C8-EDCA34A5F23B}"/>
          </ac:spMkLst>
        </pc:spChg>
      </pc:sldChg>
      <pc:sldChg chg="addSp delSp modSp mod">
        <pc:chgData name="Wojciech Kustra" userId="afebd3d0-216b-4c4f-8992-1bf1fda6d5e8" providerId="ADAL" clId="{1D307E72-7901-4E61-A01B-3C4232ABCF63}" dt="2026-07-19T12:57:47.286" v="6116"/>
        <pc:sldMkLst>
          <pc:docMk/>
          <pc:sldMk cId="1558132166" sldId="477"/>
        </pc:sldMkLst>
        <pc:spChg chg="add del mod">
          <ac:chgData name="Wojciech Kustra" userId="afebd3d0-216b-4c4f-8992-1bf1fda6d5e8" providerId="ADAL" clId="{1D307E72-7901-4E61-A01B-3C4232ABCF63}" dt="2026-07-19T12:39:23.031" v="3908"/>
          <ac:spMkLst>
            <pc:docMk/>
            <pc:sldMk cId="1558132166" sldId="477"/>
            <ac:spMk id="3" creationId="{561C7CE3-8002-4FE6-8471-6D4D0032379D}"/>
          </ac:spMkLst>
        </pc:spChg>
        <pc:spChg chg="ord">
          <ac:chgData name="Wojciech Kustra" userId="afebd3d0-216b-4c4f-8992-1bf1fda6d5e8" providerId="ADAL" clId="{1D307E72-7901-4E61-A01B-3C4232ABCF63}" dt="2026-07-19T12:54:07.381" v="5310" actId="166"/>
          <ac:spMkLst>
            <pc:docMk/>
            <pc:sldMk cId="1558132166" sldId="477"/>
            <ac:spMk id="4" creationId="{76FCA525-9505-CD3F-DA19-6BF40C6D2EB3}"/>
          </ac:spMkLst>
        </pc:spChg>
        <pc:spChg chg="add del mod">
          <ac:chgData name="Wojciech Kustra" userId="afebd3d0-216b-4c4f-8992-1bf1fda6d5e8" providerId="ADAL" clId="{1D307E72-7901-4E61-A01B-3C4232ABCF63}" dt="2026-07-19T12:39:23.032" v="3909"/>
          <ac:spMkLst>
            <pc:docMk/>
            <pc:sldMk cId="1558132166" sldId="477"/>
            <ac:spMk id="6" creationId="{C581FA96-D81E-4D78-B8D7-0DD768DF9322}"/>
          </ac:spMkLst>
        </pc:spChg>
        <pc:spChg chg="add del mod">
          <ac:chgData name="Wojciech Kustra" userId="afebd3d0-216b-4c4f-8992-1bf1fda6d5e8" providerId="ADAL" clId="{1D307E72-7901-4E61-A01B-3C4232ABCF63}" dt="2026-07-19T12:39:23.032" v="3910"/>
          <ac:spMkLst>
            <pc:docMk/>
            <pc:sldMk cId="1558132166" sldId="477"/>
            <ac:spMk id="7" creationId="{2327DDD3-7B63-4DF2-A2AA-9B0371C0721D}"/>
          </ac:spMkLst>
        </pc:spChg>
        <pc:spChg chg="add del mod">
          <ac:chgData name="Wojciech Kustra" userId="afebd3d0-216b-4c4f-8992-1bf1fda6d5e8" providerId="ADAL" clId="{1D307E72-7901-4E61-A01B-3C4232ABCF63}" dt="2026-07-19T12:39:23.032" v="3911"/>
          <ac:spMkLst>
            <pc:docMk/>
            <pc:sldMk cId="1558132166" sldId="477"/>
            <ac:spMk id="8" creationId="{A5ED43EC-1AB8-4685-9877-157B6F14105C}"/>
          </ac:spMkLst>
        </pc:spChg>
        <pc:spChg chg="add del mod">
          <ac:chgData name="Wojciech Kustra" userId="afebd3d0-216b-4c4f-8992-1bf1fda6d5e8" providerId="ADAL" clId="{1D307E72-7901-4E61-A01B-3C4232ABCF63}" dt="2026-07-19T12:39:23.033" v="3912"/>
          <ac:spMkLst>
            <pc:docMk/>
            <pc:sldMk cId="1558132166" sldId="477"/>
            <ac:spMk id="9" creationId="{64AEB9EC-6EFE-4EE0-AF93-C3DCCA251C03}"/>
          </ac:spMkLst>
        </pc:spChg>
        <pc:spChg chg="add del mod">
          <ac:chgData name="Wojciech Kustra" userId="afebd3d0-216b-4c4f-8992-1bf1fda6d5e8" providerId="ADAL" clId="{1D307E72-7901-4E61-A01B-3C4232ABCF63}" dt="2026-07-19T12:39:23.033" v="3913"/>
          <ac:spMkLst>
            <pc:docMk/>
            <pc:sldMk cId="1558132166" sldId="477"/>
            <ac:spMk id="10" creationId="{3FB29AF9-B24A-4F41-8A7F-A199ADAB14C7}"/>
          </ac:spMkLst>
        </pc:spChg>
        <pc:spChg chg="add del mod">
          <ac:chgData name="Wojciech Kustra" userId="afebd3d0-216b-4c4f-8992-1bf1fda6d5e8" providerId="ADAL" clId="{1D307E72-7901-4E61-A01B-3C4232ABCF63}" dt="2026-07-19T12:39:23.033" v="3914"/>
          <ac:spMkLst>
            <pc:docMk/>
            <pc:sldMk cId="1558132166" sldId="477"/>
            <ac:spMk id="11" creationId="{B5DA24AD-701C-4228-B28A-0C93A921EBA8}"/>
          </ac:spMkLst>
        </pc:spChg>
        <pc:spChg chg="add del mod">
          <ac:chgData name="Wojciech Kustra" userId="afebd3d0-216b-4c4f-8992-1bf1fda6d5e8" providerId="ADAL" clId="{1D307E72-7901-4E61-A01B-3C4232ABCF63}" dt="2026-07-19T12:39:23.034" v="3915"/>
          <ac:spMkLst>
            <pc:docMk/>
            <pc:sldMk cId="1558132166" sldId="477"/>
            <ac:spMk id="12" creationId="{8FBA9E42-22D0-4145-99B1-46AFC15F3D94}"/>
          </ac:spMkLst>
        </pc:spChg>
        <pc:spChg chg="add del mod">
          <ac:chgData name="Wojciech Kustra" userId="afebd3d0-216b-4c4f-8992-1bf1fda6d5e8" providerId="ADAL" clId="{1D307E72-7901-4E61-A01B-3C4232ABCF63}" dt="2026-07-19T12:39:23.034" v="3916"/>
          <ac:spMkLst>
            <pc:docMk/>
            <pc:sldMk cId="1558132166" sldId="477"/>
            <ac:spMk id="13" creationId="{B0EE3811-09BE-4CAC-8EC2-EFF13DF2C79D}"/>
          </ac:spMkLst>
        </pc:spChg>
        <pc:spChg chg="add del mod">
          <ac:chgData name="Wojciech Kustra" userId="afebd3d0-216b-4c4f-8992-1bf1fda6d5e8" providerId="ADAL" clId="{1D307E72-7901-4E61-A01B-3C4232ABCF63}" dt="2026-07-19T12:39:23.034" v="3917"/>
          <ac:spMkLst>
            <pc:docMk/>
            <pc:sldMk cId="1558132166" sldId="477"/>
            <ac:spMk id="14" creationId="{09A9E908-53E8-4255-884A-C9A79C10C642}"/>
          </ac:spMkLst>
        </pc:spChg>
        <pc:spChg chg="add del mod">
          <ac:chgData name="Wojciech Kustra" userId="afebd3d0-216b-4c4f-8992-1bf1fda6d5e8" providerId="ADAL" clId="{1D307E72-7901-4E61-A01B-3C4232ABCF63}" dt="2026-07-19T12:39:23.035" v="3918"/>
          <ac:spMkLst>
            <pc:docMk/>
            <pc:sldMk cId="1558132166" sldId="477"/>
            <ac:spMk id="15" creationId="{D2BE083C-C065-4DCA-BFB9-4D38D05EA7D4}"/>
          </ac:spMkLst>
        </pc:spChg>
        <pc:spChg chg="add del mod">
          <ac:chgData name="Wojciech Kustra" userId="afebd3d0-216b-4c4f-8992-1bf1fda6d5e8" providerId="ADAL" clId="{1D307E72-7901-4E61-A01B-3C4232ABCF63}" dt="2026-07-19T12:39:23.035" v="3919"/>
          <ac:spMkLst>
            <pc:docMk/>
            <pc:sldMk cId="1558132166" sldId="477"/>
            <ac:spMk id="16" creationId="{F1BE873D-DA84-44B7-825D-3B9104B65E1B}"/>
          </ac:spMkLst>
        </pc:spChg>
        <pc:spChg chg="add del mod">
          <ac:chgData name="Wojciech Kustra" userId="afebd3d0-216b-4c4f-8992-1bf1fda6d5e8" providerId="ADAL" clId="{1D307E72-7901-4E61-A01B-3C4232ABCF63}" dt="2026-07-19T12:39:23.035" v="3920"/>
          <ac:spMkLst>
            <pc:docMk/>
            <pc:sldMk cId="1558132166" sldId="477"/>
            <ac:spMk id="17" creationId="{AED712DB-AB10-437B-A402-621E5803D802}"/>
          </ac:spMkLst>
        </pc:spChg>
        <pc:spChg chg="add del mod">
          <ac:chgData name="Wojciech Kustra" userId="afebd3d0-216b-4c4f-8992-1bf1fda6d5e8" providerId="ADAL" clId="{1D307E72-7901-4E61-A01B-3C4232ABCF63}" dt="2026-07-19T12:39:23.035" v="3921"/>
          <ac:spMkLst>
            <pc:docMk/>
            <pc:sldMk cId="1558132166" sldId="477"/>
            <ac:spMk id="18" creationId="{101E4291-2A40-4D49-A6AB-8DE6337B07D9}"/>
          </ac:spMkLst>
        </pc:spChg>
        <pc:spChg chg="add del mod">
          <ac:chgData name="Wojciech Kustra" userId="afebd3d0-216b-4c4f-8992-1bf1fda6d5e8" providerId="ADAL" clId="{1D307E72-7901-4E61-A01B-3C4232ABCF63}" dt="2026-07-19T12:39:23.036" v="3922"/>
          <ac:spMkLst>
            <pc:docMk/>
            <pc:sldMk cId="1558132166" sldId="477"/>
            <ac:spMk id="19" creationId="{D60FE665-9663-405B-B7D5-E00861A1258F}"/>
          </ac:spMkLst>
        </pc:spChg>
        <pc:spChg chg="add del mod">
          <ac:chgData name="Wojciech Kustra" userId="afebd3d0-216b-4c4f-8992-1bf1fda6d5e8" providerId="ADAL" clId="{1D307E72-7901-4E61-A01B-3C4232ABCF63}" dt="2026-07-19T12:39:23.036" v="3923"/>
          <ac:spMkLst>
            <pc:docMk/>
            <pc:sldMk cId="1558132166" sldId="477"/>
            <ac:spMk id="20" creationId="{60A0DA49-262D-4792-ADFA-AC9628BA0747}"/>
          </ac:spMkLst>
        </pc:spChg>
        <pc:spChg chg="add del mod">
          <ac:chgData name="Wojciech Kustra" userId="afebd3d0-216b-4c4f-8992-1bf1fda6d5e8" providerId="ADAL" clId="{1D307E72-7901-4E61-A01B-3C4232ABCF63}" dt="2026-07-19T12:39:23.036" v="3924"/>
          <ac:spMkLst>
            <pc:docMk/>
            <pc:sldMk cId="1558132166" sldId="477"/>
            <ac:spMk id="21" creationId="{94E47346-C94E-4F4B-8FD9-EFDF37BC4CAD}"/>
          </ac:spMkLst>
        </pc:spChg>
        <pc:spChg chg="add del mod">
          <ac:chgData name="Wojciech Kustra" userId="afebd3d0-216b-4c4f-8992-1bf1fda6d5e8" providerId="ADAL" clId="{1D307E72-7901-4E61-A01B-3C4232ABCF63}" dt="2026-07-19T12:39:23.037" v="3925"/>
          <ac:spMkLst>
            <pc:docMk/>
            <pc:sldMk cId="1558132166" sldId="477"/>
            <ac:spMk id="22" creationId="{10EF42FE-B4C0-4D1C-8B79-2EADA5781A0F}"/>
          </ac:spMkLst>
        </pc:spChg>
        <pc:spChg chg="add del mod">
          <ac:chgData name="Wojciech Kustra" userId="afebd3d0-216b-4c4f-8992-1bf1fda6d5e8" providerId="ADAL" clId="{1D307E72-7901-4E61-A01B-3C4232ABCF63}" dt="2026-07-19T12:39:23.037" v="3926"/>
          <ac:spMkLst>
            <pc:docMk/>
            <pc:sldMk cId="1558132166" sldId="477"/>
            <ac:spMk id="23" creationId="{9A393E58-C38D-418E-8F00-3CC93E94B070}"/>
          </ac:spMkLst>
        </pc:spChg>
        <pc:spChg chg="add del mod">
          <ac:chgData name="Wojciech Kustra" userId="afebd3d0-216b-4c4f-8992-1bf1fda6d5e8" providerId="ADAL" clId="{1D307E72-7901-4E61-A01B-3C4232ABCF63}" dt="2026-07-19T12:39:23.037" v="3927"/>
          <ac:spMkLst>
            <pc:docMk/>
            <pc:sldMk cId="1558132166" sldId="477"/>
            <ac:spMk id="24" creationId="{E8F097BC-4D79-4F35-8E9F-BE822E5D2348}"/>
          </ac:spMkLst>
        </pc:spChg>
        <pc:spChg chg="add del mod">
          <ac:chgData name="Wojciech Kustra" userId="afebd3d0-216b-4c4f-8992-1bf1fda6d5e8" providerId="ADAL" clId="{1D307E72-7901-4E61-A01B-3C4232ABCF63}" dt="2026-07-19T12:39:23.037" v="3928"/>
          <ac:spMkLst>
            <pc:docMk/>
            <pc:sldMk cId="1558132166" sldId="477"/>
            <ac:spMk id="25" creationId="{300823D7-25B2-42DD-9F02-0FB66F062601}"/>
          </ac:spMkLst>
        </pc:spChg>
        <pc:spChg chg="add del mod">
          <ac:chgData name="Wojciech Kustra" userId="afebd3d0-216b-4c4f-8992-1bf1fda6d5e8" providerId="ADAL" clId="{1D307E72-7901-4E61-A01B-3C4232ABCF63}" dt="2026-07-19T12:39:23.038" v="3929"/>
          <ac:spMkLst>
            <pc:docMk/>
            <pc:sldMk cId="1558132166" sldId="477"/>
            <ac:spMk id="26" creationId="{EA212A14-1B91-46C9-97F0-3A52CC954F86}"/>
          </ac:spMkLst>
        </pc:spChg>
        <pc:spChg chg="add del mod">
          <ac:chgData name="Wojciech Kustra" userId="afebd3d0-216b-4c4f-8992-1bf1fda6d5e8" providerId="ADAL" clId="{1D307E72-7901-4E61-A01B-3C4232ABCF63}" dt="2026-07-19T12:39:23.038" v="3930"/>
          <ac:spMkLst>
            <pc:docMk/>
            <pc:sldMk cId="1558132166" sldId="477"/>
            <ac:spMk id="27" creationId="{6F5B26AD-C1D4-4EED-A902-9A2B78FB8C80}"/>
          </ac:spMkLst>
        </pc:spChg>
        <pc:spChg chg="add del mod">
          <ac:chgData name="Wojciech Kustra" userId="afebd3d0-216b-4c4f-8992-1bf1fda6d5e8" providerId="ADAL" clId="{1D307E72-7901-4E61-A01B-3C4232ABCF63}" dt="2026-07-19T12:39:23.038" v="3931"/>
          <ac:spMkLst>
            <pc:docMk/>
            <pc:sldMk cId="1558132166" sldId="477"/>
            <ac:spMk id="28" creationId="{8F042DD8-69A7-4B76-B7F5-8D11E96FEC8F}"/>
          </ac:spMkLst>
        </pc:spChg>
        <pc:spChg chg="add del mod">
          <ac:chgData name="Wojciech Kustra" userId="afebd3d0-216b-4c4f-8992-1bf1fda6d5e8" providerId="ADAL" clId="{1D307E72-7901-4E61-A01B-3C4232ABCF63}" dt="2026-07-19T12:39:23.039" v="3932"/>
          <ac:spMkLst>
            <pc:docMk/>
            <pc:sldMk cId="1558132166" sldId="477"/>
            <ac:spMk id="29" creationId="{F2E73EBB-211C-43A5-972A-90E2CFA8460B}"/>
          </ac:spMkLst>
        </pc:spChg>
        <pc:spChg chg="add mod ord">
          <ac:chgData name="Wojciech Kustra" userId="afebd3d0-216b-4c4f-8992-1bf1fda6d5e8" providerId="ADAL" clId="{1D307E72-7901-4E61-A01B-3C4232ABCF63}" dt="2026-07-19T12:57:47.286" v="6116"/>
          <ac:spMkLst>
            <pc:docMk/>
            <pc:sldMk cId="1558132166" sldId="477"/>
            <ac:spMk id="30" creationId="{4A1A1809-6D11-4770-8C82-399D450E4D2E}"/>
          </ac:spMkLst>
        </pc:spChg>
        <pc:spChg chg="add mod ord">
          <ac:chgData name="Wojciech Kustra" userId="afebd3d0-216b-4c4f-8992-1bf1fda6d5e8" providerId="ADAL" clId="{1D307E72-7901-4E61-A01B-3C4232ABCF63}" dt="2026-07-19T12:57:47.273" v="6068"/>
          <ac:spMkLst>
            <pc:docMk/>
            <pc:sldMk cId="1558132166" sldId="477"/>
            <ac:spMk id="31" creationId="{7E316353-966A-47BC-8B6E-22C8086185CA}"/>
          </ac:spMkLst>
        </pc:spChg>
        <pc:spChg chg="add mod ord">
          <ac:chgData name="Wojciech Kustra" userId="afebd3d0-216b-4c4f-8992-1bf1fda6d5e8" providerId="ADAL" clId="{1D307E72-7901-4E61-A01B-3C4232ABCF63}" dt="2026-07-19T12:57:47.274" v="6070"/>
          <ac:spMkLst>
            <pc:docMk/>
            <pc:sldMk cId="1558132166" sldId="477"/>
            <ac:spMk id="32" creationId="{E1BE895C-CE5B-42E1-A3FE-92E059161425}"/>
          </ac:spMkLst>
        </pc:spChg>
        <pc:spChg chg="add mod ord">
          <ac:chgData name="Wojciech Kustra" userId="afebd3d0-216b-4c4f-8992-1bf1fda6d5e8" providerId="ADAL" clId="{1D307E72-7901-4E61-A01B-3C4232ABCF63}" dt="2026-07-19T12:57:47.274" v="6072"/>
          <ac:spMkLst>
            <pc:docMk/>
            <pc:sldMk cId="1558132166" sldId="477"/>
            <ac:spMk id="33" creationId="{57EDB091-37FD-447C-B6FB-0924231FF0E8}"/>
          </ac:spMkLst>
        </pc:spChg>
        <pc:spChg chg="add mod ord">
          <ac:chgData name="Wojciech Kustra" userId="afebd3d0-216b-4c4f-8992-1bf1fda6d5e8" providerId="ADAL" clId="{1D307E72-7901-4E61-A01B-3C4232ABCF63}" dt="2026-07-19T12:57:47.275" v="6074"/>
          <ac:spMkLst>
            <pc:docMk/>
            <pc:sldMk cId="1558132166" sldId="477"/>
            <ac:spMk id="34" creationId="{136E1937-77B6-4137-8236-3B41B8411AFC}"/>
          </ac:spMkLst>
        </pc:spChg>
        <pc:spChg chg="add mod ord">
          <ac:chgData name="Wojciech Kustra" userId="afebd3d0-216b-4c4f-8992-1bf1fda6d5e8" providerId="ADAL" clId="{1D307E72-7901-4E61-A01B-3C4232ABCF63}" dt="2026-07-19T12:57:47.275" v="6076"/>
          <ac:spMkLst>
            <pc:docMk/>
            <pc:sldMk cId="1558132166" sldId="477"/>
            <ac:spMk id="35" creationId="{68B22BF0-2C91-411C-AAB1-3140E573C098}"/>
          </ac:spMkLst>
        </pc:spChg>
        <pc:spChg chg="add mod ord">
          <ac:chgData name="Wojciech Kustra" userId="afebd3d0-216b-4c4f-8992-1bf1fda6d5e8" providerId="ADAL" clId="{1D307E72-7901-4E61-A01B-3C4232ABCF63}" dt="2026-07-19T12:57:47.276" v="6078"/>
          <ac:spMkLst>
            <pc:docMk/>
            <pc:sldMk cId="1558132166" sldId="477"/>
            <ac:spMk id="36" creationId="{EEC7515D-5889-4D24-B300-385173593C0F}"/>
          </ac:spMkLst>
        </pc:spChg>
        <pc:spChg chg="add mod ord">
          <ac:chgData name="Wojciech Kustra" userId="afebd3d0-216b-4c4f-8992-1bf1fda6d5e8" providerId="ADAL" clId="{1D307E72-7901-4E61-A01B-3C4232ABCF63}" dt="2026-07-19T12:57:47.277" v="6080"/>
          <ac:spMkLst>
            <pc:docMk/>
            <pc:sldMk cId="1558132166" sldId="477"/>
            <ac:spMk id="37" creationId="{D1654BB4-B2D0-4AD3-A098-6C1E0EFEE520}"/>
          </ac:spMkLst>
        </pc:spChg>
        <pc:spChg chg="add mod ord">
          <ac:chgData name="Wojciech Kustra" userId="afebd3d0-216b-4c4f-8992-1bf1fda6d5e8" providerId="ADAL" clId="{1D307E72-7901-4E61-A01B-3C4232ABCF63}" dt="2026-07-19T12:57:47.277" v="6082"/>
          <ac:spMkLst>
            <pc:docMk/>
            <pc:sldMk cId="1558132166" sldId="477"/>
            <ac:spMk id="38" creationId="{9F9E717D-1708-4211-AF14-944CCA24ECDB}"/>
          </ac:spMkLst>
        </pc:spChg>
        <pc:spChg chg="add mod ord">
          <ac:chgData name="Wojciech Kustra" userId="afebd3d0-216b-4c4f-8992-1bf1fda6d5e8" providerId="ADAL" clId="{1D307E72-7901-4E61-A01B-3C4232ABCF63}" dt="2026-07-19T12:57:47.278" v="6084"/>
          <ac:spMkLst>
            <pc:docMk/>
            <pc:sldMk cId="1558132166" sldId="477"/>
            <ac:spMk id="39" creationId="{3F2F8EF7-F1C4-42A3-A37A-D206643B101D}"/>
          </ac:spMkLst>
        </pc:spChg>
        <pc:spChg chg="add mod ord">
          <ac:chgData name="Wojciech Kustra" userId="afebd3d0-216b-4c4f-8992-1bf1fda6d5e8" providerId="ADAL" clId="{1D307E72-7901-4E61-A01B-3C4232ABCF63}" dt="2026-07-19T12:57:47.278" v="6086"/>
          <ac:spMkLst>
            <pc:docMk/>
            <pc:sldMk cId="1558132166" sldId="477"/>
            <ac:spMk id="40" creationId="{42B21126-705C-442B-9A6E-0A19199903ED}"/>
          </ac:spMkLst>
        </pc:spChg>
        <pc:spChg chg="add mod ord">
          <ac:chgData name="Wojciech Kustra" userId="afebd3d0-216b-4c4f-8992-1bf1fda6d5e8" providerId="ADAL" clId="{1D307E72-7901-4E61-A01B-3C4232ABCF63}" dt="2026-07-19T12:57:47.279" v="6088"/>
          <ac:spMkLst>
            <pc:docMk/>
            <pc:sldMk cId="1558132166" sldId="477"/>
            <ac:spMk id="41" creationId="{B2C51977-FD91-496A-AD08-EE6AD536D209}"/>
          </ac:spMkLst>
        </pc:spChg>
        <pc:spChg chg="add mod ord">
          <ac:chgData name="Wojciech Kustra" userId="afebd3d0-216b-4c4f-8992-1bf1fda6d5e8" providerId="ADAL" clId="{1D307E72-7901-4E61-A01B-3C4232ABCF63}" dt="2026-07-19T12:57:47.279" v="6090"/>
          <ac:spMkLst>
            <pc:docMk/>
            <pc:sldMk cId="1558132166" sldId="477"/>
            <ac:spMk id="42" creationId="{BD939620-C604-4AD4-BDE2-F70C5AD86520}"/>
          </ac:spMkLst>
        </pc:spChg>
        <pc:spChg chg="add mod ord">
          <ac:chgData name="Wojciech Kustra" userId="afebd3d0-216b-4c4f-8992-1bf1fda6d5e8" providerId="ADAL" clId="{1D307E72-7901-4E61-A01B-3C4232ABCF63}" dt="2026-07-19T12:57:47.280" v="6092"/>
          <ac:spMkLst>
            <pc:docMk/>
            <pc:sldMk cId="1558132166" sldId="477"/>
            <ac:spMk id="43" creationId="{BF7D933E-07C4-40D4-82C6-DF03C14A0161}"/>
          </ac:spMkLst>
        </pc:spChg>
        <pc:spChg chg="add mod ord">
          <ac:chgData name="Wojciech Kustra" userId="afebd3d0-216b-4c4f-8992-1bf1fda6d5e8" providerId="ADAL" clId="{1D307E72-7901-4E61-A01B-3C4232ABCF63}" dt="2026-07-19T12:57:47.281" v="6094"/>
          <ac:spMkLst>
            <pc:docMk/>
            <pc:sldMk cId="1558132166" sldId="477"/>
            <ac:spMk id="44" creationId="{F25FA431-A7C4-49A9-8A10-8A36EA54370F}"/>
          </ac:spMkLst>
        </pc:spChg>
        <pc:spChg chg="add mod ord">
          <ac:chgData name="Wojciech Kustra" userId="afebd3d0-216b-4c4f-8992-1bf1fda6d5e8" providerId="ADAL" clId="{1D307E72-7901-4E61-A01B-3C4232ABCF63}" dt="2026-07-19T12:57:47.281" v="6096"/>
          <ac:spMkLst>
            <pc:docMk/>
            <pc:sldMk cId="1558132166" sldId="477"/>
            <ac:spMk id="45" creationId="{9B338CA3-D495-4628-90A8-773A946CE423}"/>
          </ac:spMkLst>
        </pc:spChg>
        <pc:spChg chg="add mod ord">
          <ac:chgData name="Wojciech Kustra" userId="afebd3d0-216b-4c4f-8992-1bf1fda6d5e8" providerId="ADAL" clId="{1D307E72-7901-4E61-A01B-3C4232ABCF63}" dt="2026-07-19T12:57:47.282" v="6098"/>
          <ac:spMkLst>
            <pc:docMk/>
            <pc:sldMk cId="1558132166" sldId="477"/>
            <ac:spMk id="46" creationId="{2CE9CBB3-C5E8-447C-907B-F788750A5294}"/>
          </ac:spMkLst>
        </pc:spChg>
        <pc:spChg chg="add mod ord">
          <ac:chgData name="Wojciech Kustra" userId="afebd3d0-216b-4c4f-8992-1bf1fda6d5e8" providerId="ADAL" clId="{1D307E72-7901-4E61-A01B-3C4232ABCF63}" dt="2026-07-19T12:57:47.282" v="6100"/>
          <ac:spMkLst>
            <pc:docMk/>
            <pc:sldMk cId="1558132166" sldId="477"/>
            <ac:spMk id="47" creationId="{4F1F8F8D-2490-4EF1-B7E9-80147A403286}"/>
          </ac:spMkLst>
        </pc:spChg>
        <pc:spChg chg="add mod ord">
          <ac:chgData name="Wojciech Kustra" userId="afebd3d0-216b-4c4f-8992-1bf1fda6d5e8" providerId="ADAL" clId="{1D307E72-7901-4E61-A01B-3C4232ABCF63}" dt="2026-07-19T12:57:47.283" v="6102"/>
          <ac:spMkLst>
            <pc:docMk/>
            <pc:sldMk cId="1558132166" sldId="477"/>
            <ac:spMk id="48" creationId="{7EF3BFD4-B97F-4E90-BCEB-1A87ED2EB025}"/>
          </ac:spMkLst>
        </pc:spChg>
        <pc:spChg chg="add mod ord">
          <ac:chgData name="Wojciech Kustra" userId="afebd3d0-216b-4c4f-8992-1bf1fda6d5e8" providerId="ADAL" clId="{1D307E72-7901-4E61-A01B-3C4232ABCF63}" dt="2026-07-19T12:57:47.283" v="6104"/>
          <ac:spMkLst>
            <pc:docMk/>
            <pc:sldMk cId="1558132166" sldId="477"/>
            <ac:spMk id="49" creationId="{992DFE9D-0D00-4729-8B69-F9BBE6234BF1}"/>
          </ac:spMkLst>
        </pc:spChg>
        <pc:spChg chg="add mod ord">
          <ac:chgData name="Wojciech Kustra" userId="afebd3d0-216b-4c4f-8992-1bf1fda6d5e8" providerId="ADAL" clId="{1D307E72-7901-4E61-A01B-3C4232ABCF63}" dt="2026-07-19T12:57:47.284" v="6106"/>
          <ac:spMkLst>
            <pc:docMk/>
            <pc:sldMk cId="1558132166" sldId="477"/>
            <ac:spMk id="50" creationId="{208F6026-CE48-4A47-A49C-270CD2950094}"/>
          </ac:spMkLst>
        </pc:spChg>
        <pc:spChg chg="add mod ord">
          <ac:chgData name="Wojciech Kustra" userId="afebd3d0-216b-4c4f-8992-1bf1fda6d5e8" providerId="ADAL" clId="{1D307E72-7901-4E61-A01B-3C4232ABCF63}" dt="2026-07-19T12:57:47.284" v="6108"/>
          <ac:spMkLst>
            <pc:docMk/>
            <pc:sldMk cId="1558132166" sldId="477"/>
            <ac:spMk id="51" creationId="{4CE8FE9F-483D-43B5-83DC-27922C155B00}"/>
          </ac:spMkLst>
        </pc:spChg>
        <pc:spChg chg="add mod ord">
          <ac:chgData name="Wojciech Kustra" userId="afebd3d0-216b-4c4f-8992-1bf1fda6d5e8" providerId="ADAL" clId="{1D307E72-7901-4E61-A01B-3C4232ABCF63}" dt="2026-07-19T12:57:47.285" v="6110"/>
          <ac:spMkLst>
            <pc:docMk/>
            <pc:sldMk cId="1558132166" sldId="477"/>
            <ac:spMk id="52" creationId="{9BDB1836-41C3-4857-A4CF-D4AB50D22C24}"/>
          </ac:spMkLst>
        </pc:spChg>
        <pc:spChg chg="add mod ord">
          <ac:chgData name="Wojciech Kustra" userId="afebd3d0-216b-4c4f-8992-1bf1fda6d5e8" providerId="ADAL" clId="{1D307E72-7901-4E61-A01B-3C4232ABCF63}" dt="2026-07-19T12:57:47.285" v="6112"/>
          <ac:spMkLst>
            <pc:docMk/>
            <pc:sldMk cId="1558132166" sldId="477"/>
            <ac:spMk id="53" creationId="{6D9FEF42-AB7D-45D7-A9BB-CEB2E0CCCE8A}"/>
          </ac:spMkLst>
        </pc:spChg>
        <pc:spChg chg="add mod ord">
          <ac:chgData name="Wojciech Kustra" userId="afebd3d0-216b-4c4f-8992-1bf1fda6d5e8" providerId="ADAL" clId="{1D307E72-7901-4E61-A01B-3C4232ABCF63}" dt="2026-07-19T12:57:47.286" v="6114"/>
          <ac:spMkLst>
            <pc:docMk/>
            <pc:sldMk cId="1558132166" sldId="477"/>
            <ac:spMk id="54" creationId="{7EE11321-0E35-4C93-BB34-BD7964D14578}"/>
          </ac:spMkLst>
        </pc:spChg>
        <pc:picChg chg="del mod">
          <ac:chgData name="Wojciech Kustra" userId="afebd3d0-216b-4c4f-8992-1bf1fda6d5e8" providerId="ADAL" clId="{1D307E72-7901-4E61-A01B-3C4232ABCF63}" dt="2026-07-19T12:57:09.882" v="5997"/>
          <ac:picMkLst>
            <pc:docMk/>
            <pc:sldMk cId="1558132166" sldId="477"/>
            <ac:picMk id="5" creationId="{00000000-0000-0000-0000-000000000000}"/>
          </ac:picMkLst>
        </pc:picChg>
      </pc:sldChg>
      <pc:sldChg chg="modSp mod">
        <pc:chgData name="Wojciech Kustra" userId="afebd3d0-216b-4c4f-8992-1bf1fda6d5e8" providerId="ADAL" clId="{1D307E72-7901-4E61-A01B-3C4232ABCF63}" dt="2026-07-19T12:50:47.531" v="4579"/>
        <pc:sldMkLst>
          <pc:docMk/>
          <pc:sldMk cId="2435345840" sldId="479"/>
        </pc:sldMkLst>
        <pc:spChg chg="mod">
          <ac:chgData name="Wojciech Kustra" userId="afebd3d0-216b-4c4f-8992-1bf1fda6d5e8" providerId="ADAL" clId="{1D307E72-7901-4E61-A01B-3C4232ABCF63}" dt="2026-07-19T12:50:47.531" v="4578"/>
          <ac:spMkLst>
            <pc:docMk/>
            <pc:sldMk cId="2435345840" sldId="479"/>
            <ac:spMk id="3" creationId="{22F081D0-522C-B152-A717-E48D35629071}"/>
          </ac:spMkLst>
        </pc:spChg>
        <pc:spChg chg="mod">
          <ac:chgData name="Wojciech Kustra" userId="afebd3d0-216b-4c4f-8992-1bf1fda6d5e8" providerId="ADAL" clId="{1D307E72-7901-4E61-A01B-3C4232ABCF63}" dt="2026-07-19T12:50:47.531" v="4579"/>
          <ac:spMkLst>
            <pc:docMk/>
            <pc:sldMk cId="2435345840" sldId="479"/>
            <ac:spMk id="5" creationId="{BE97ACB4-E81C-BBCA-C66C-F080ED4ED072}"/>
          </ac:spMkLst>
        </pc:spChg>
      </pc:sldChg>
      <pc:sldChg chg="delSp modSp add mod">
        <pc:chgData name="Wojciech Kustra" userId="afebd3d0-216b-4c4f-8992-1bf1fda6d5e8" providerId="ADAL" clId="{1D307E72-7901-4E61-A01B-3C4232ABCF63}" dt="2026-07-19T12:50:47.532" v="4580"/>
        <pc:sldMkLst>
          <pc:docMk/>
          <pc:sldMk cId="3603258891" sldId="480"/>
        </pc:sldMkLst>
        <pc:spChg chg="mod">
          <ac:chgData name="Wojciech Kustra" userId="afebd3d0-216b-4c4f-8992-1bf1fda6d5e8" providerId="ADAL" clId="{1D307E72-7901-4E61-A01B-3C4232ABCF63}" dt="2026-07-19T12:50:47.532" v="4580"/>
          <ac:spMkLst>
            <pc:docMk/>
            <pc:sldMk cId="3603258891" sldId="480"/>
            <ac:spMk id="3" creationId="{E314CEA0-B7B5-FAFD-99DD-4E8BA87E57AB}"/>
          </ac:spMkLst>
        </pc:spChg>
      </pc:sldChg>
      <pc:sldChg chg="addSp delSp modSp mod">
        <pc:chgData name="Wojciech Kustra" userId="afebd3d0-216b-4c4f-8992-1bf1fda6d5e8" providerId="ADAL" clId="{1D307E72-7901-4E61-A01B-3C4232ABCF63}" dt="2026-07-19T12:54:50.007" v="5320" actId="27636"/>
        <pc:sldMkLst>
          <pc:docMk/>
          <pc:sldMk cId="3281045961" sldId="482"/>
        </pc:sldMkLst>
        <pc:spChg chg="add del mod">
          <ac:chgData name="Wojciech Kustra" userId="afebd3d0-216b-4c4f-8992-1bf1fda6d5e8" providerId="ADAL" clId="{1D307E72-7901-4E61-A01B-3C4232ABCF63}" dt="2026-07-19T12:37:07.711" v="2480"/>
          <ac:spMkLst>
            <pc:docMk/>
            <pc:sldMk cId="3281045961" sldId="482"/>
            <ac:spMk id="3" creationId="{FC45AE92-D925-4AED-BF4E-A80D3A989BD2}"/>
          </ac:spMkLst>
        </pc:spChg>
        <pc:spChg chg="add del mod">
          <ac:chgData name="Wojciech Kustra" userId="afebd3d0-216b-4c4f-8992-1bf1fda6d5e8" providerId="ADAL" clId="{1D307E72-7901-4E61-A01B-3C4232ABCF63}" dt="2026-07-19T12:54:45.724" v="5317" actId="478"/>
          <ac:spMkLst>
            <pc:docMk/>
            <pc:sldMk cId="3281045961" sldId="482"/>
            <ac:spMk id="4" creationId="{DD9535BA-CDBE-4509-843D-7CF631BE9806}"/>
          </ac:spMkLst>
        </pc:spChg>
        <pc:spChg chg="mod">
          <ac:chgData name="Wojciech Kustra" userId="afebd3d0-216b-4c4f-8992-1bf1fda6d5e8" providerId="ADAL" clId="{1D307E72-7901-4E61-A01B-3C4232ABCF63}" dt="2026-07-19T12:54:50.007" v="5320" actId="27636"/>
          <ac:spMkLst>
            <pc:docMk/>
            <pc:sldMk cId="3281045961" sldId="482"/>
            <ac:spMk id="5" creationId="{50A916CC-0699-BCF8-B6C1-BCB7DAE6E6A9}"/>
          </ac:spMkLst>
        </pc:spChg>
        <pc:picChg chg="del">
          <ac:chgData name="Wojciech Kustra" userId="afebd3d0-216b-4c4f-8992-1bf1fda6d5e8" providerId="ADAL" clId="{1D307E72-7901-4E61-A01B-3C4232ABCF63}" dt="2026-07-19T12:54:47.394" v="5318" actId="478"/>
          <ac:picMkLst>
            <pc:docMk/>
            <pc:sldMk cId="3281045961" sldId="482"/>
            <ac:picMk id="6" creationId="{F574F988-2FBA-C919-B897-72AF26FE150B}"/>
          </ac:picMkLst>
        </pc:picChg>
      </pc:sldChg>
      <pc:sldChg chg="modSp mod">
        <pc:chgData name="Wojciech Kustra" userId="afebd3d0-216b-4c4f-8992-1bf1fda6d5e8" providerId="ADAL" clId="{1D307E72-7901-4E61-A01B-3C4232ABCF63}" dt="2026-07-19T12:54:58.927" v="5321" actId="255"/>
        <pc:sldMkLst>
          <pc:docMk/>
          <pc:sldMk cId="3049238399" sldId="484"/>
        </pc:sldMkLst>
        <pc:spChg chg="mod">
          <ac:chgData name="Wojciech Kustra" userId="afebd3d0-216b-4c4f-8992-1bf1fda6d5e8" providerId="ADAL" clId="{1D307E72-7901-4E61-A01B-3C4232ABCF63}" dt="2026-07-19T12:54:58.927" v="5321" actId="255"/>
          <ac:spMkLst>
            <pc:docMk/>
            <pc:sldMk cId="3049238399" sldId="484"/>
            <ac:spMk id="5" creationId="{333820CE-7296-4C17-463E-B8E3082E1C0E}"/>
          </ac:spMkLst>
        </pc:spChg>
      </pc:sldChg>
      <pc:sldChg chg="modSp mod">
        <pc:chgData name="Wojciech Kustra" userId="afebd3d0-216b-4c4f-8992-1bf1fda6d5e8" providerId="ADAL" clId="{1D307E72-7901-4E61-A01B-3C4232ABCF63}" dt="2026-07-19T12:50:47.537" v="4586"/>
        <pc:sldMkLst>
          <pc:docMk/>
          <pc:sldMk cId="1701258534" sldId="485"/>
        </pc:sldMkLst>
        <pc:spChg chg="mod">
          <ac:chgData name="Wojciech Kustra" userId="afebd3d0-216b-4c4f-8992-1bf1fda6d5e8" providerId="ADAL" clId="{1D307E72-7901-4E61-A01B-3C4232ABCF63}" dt="2026-07-19T12:50:47.537" v="4586"/>
          <ac:spMkLst>
            <pc:docMk/>
            <pc:sldMk cId="1701258534" sldId="485"/>
            <ac:spMk id="5" creationId="{18150A3C-8380-9257-DA26-36EB840B120E}"/>
          </ac:spMkLst>
        </pc:spChg>
      </pc:sldChg>
      <pc:sldChg chg="modSp mod">
        <pc:chgData name="Wojciech Kustra" userId="afebd3d0-216b-4c4f-8992-1bf1fda6d5e8" providerId="ADAL" clId="{1D307E72-7901-4E61-A01B-3C4232ABCF63}" dt="2026-07-19T12:50:47.538" v="4587"/>
        <pc:sldMkLst>
          <pc:docMk/>
          <pc:sldMk cId="2522111874" sldId="487"/>
        </pc:sldMkLst>
        <pc:spChg chg="mod">
          <ac:chgData name="Wojciech Kustra" userId="afebd3d0-216b-4c4f-8992-1bf1fda6d5e8" providerId="ADAL" clId="{1D307E72-7901-4E61-A01B-3C4232ABCF63}" dt="2026-07-19T12:50:47.538" v="4587"/>
          <ac:spMkLst>
            <pc:docMk/>
            <pc:sldMk cId="2522111874" sldId="487"/>
            <ac:spMk id="5" creationId="{8695EFF6-FB76-E179-DFCE-F6DBD5D78F1F}"/>
          </ac:spMkLst>
        </pc:spChg>
      </pc:sldChg>
      <pc:sldChg chg="modSp mod">
        <pc:chgData name="Wojciech Kustra" userId="afebd3d0-216b-4c4f-8992-1bf1fda6d5e8" providerId="ADAL" clId="{1D307E72-7901-4E61-A01B-3C4232ABCF63}" dt="2026-07-19T12:50:47.539" v="4588"/>
        <pc:sldMkLst>
          <pc:docMk/>
          <pc:sldMk cId="2617182239" sldId="488"/>
        </pc:sldMkLst>
        <pc:spChg chg="mod">
          <ac:chgData name="Wojciech Kustra" userId="afebd3d0-216b-4c4f-8992-1bf1fda6d5e8" providerId="ADAL" clId="{1D307E72-7901-4E61-A01B-3C4232ABCF63}" dt="2026-07-19T12:50:47.539" v="4588"/>
          <ac:spMkLst>
            <pc:docMk/>
            <pc:sldMk cId="2617182239" sldId="488"/>
            <ac:spMk id="5" creationId="{5A0C8BFC-5BD2-054A-8BBA-ABDA307C3FC8}"/>
          </ac:spMkLst>
        </pc:spChg>
      </pc:sldChg>
      <pc:sldChg chg="modSp mod">
        <pc:chgData name="Wojciech Kustra" userId="afebd3d0-216b-4c4f-8992-1bf1fda6d5e8" providerId="ADAL" clId="{1D307E72-7901-4E61-A01B-3C4232ABCF63}" dt="2026-07-19T12:50:47.540" v="4590"/>
        <pc:sldMkLst>
          <pc:docMk/>
          <pc:sldMk cId="3404446713" sldId="489"/>
        </pc:sldMkLst>
        <pc:spChg chg="mod">
          <ac:chgData name="Wojciech Kustra" userId="afebd3d0-216b-4c4f-8992-1bf1fda6d5e8" providerId="ADAL" clId="{1D307E72-7901-4E61-A01B-3C4232ABCF63}" dt="2026-07-19T12:50:47.540" v="4590"/>
          <ac:spMkLst>
            <pc:docMk/>
            <pc:sldMk cId="3404446713" sldId="489"/>
            <ac:spMk id="5" creationId="{1852FF2B-543C-FB5E-BFFC-7903377DE97D}"/>
          </ac:spMkLst>
        </pc:spChg>
      </pc:sldChg>
      <pc:sldChg chg="modSp mod">
        <pc:chgData name="Wojciech Kustra" userId="afebd3d0-216b-4c4f-8992-1bf1fda6d5e8" providerId="ADAL" clId="{1D307E72-7901-4E61-A01B-3C4232ABCF63}" dt="2026-07-19T12:50:47.539" v="4589"/>
        <pc:sldMkLst>
          <pc:docMk/>
          <pc:sldMk cId="1743902809" sldId="490"/>
        </pc:sldMkLst>
        <pc:spChg chg="mod">
          <ac:chgData name="Wojciech Kustra" userId="afebd3d0-216b-4c4f-8992-1bf1fda6d5e8" providerId="ADAL" clId="{1D307E72-7901-4E61-A01B-3C4232ABCF63}" dt="2026-07-19T12:50:47.539" v="4589"/>
          <ac:spMkLst>
            <pc:docMk/>
            <pc:sldMk cId="1743902809" sldId="490"/>
            <ac:spMk id="4" creationId="{23365195-8D64-1604-35CB-788C03571E36}"/>
          </ac:spMkLst>
        </pc:spChg>
      </pc:sldChg>
      <pc:sldChg chg="modSp mod">
        <pc:chgData name="Wojciech Kustra" userId="afebd3d0-216b-4c4f-8992-1bf1fda6d5e8" providerId="ADAL" clId="{1D307E72-7901-4E61-A01B-3C4232ABCF63}" dt="2026-07-19T12:53:00.206" v="5199"/>
        <pc:sldMkLst>
          <pc:docMk/>
          <pc:sldMk cId="44585820" sldId="491"/>
        </pc:sldMkLst>
        <pc:spChg chg="mod">
          <ac:chgData name="Wojciech Kustra" userId="afebd3d0-216b-4c4f-8992-1bf1fda6d5e8" providerId="ADAL" clId="{1D307E72-7901-4E61-A01B-3C4232ABCF63}" dt="2026-07-19T12:53:00.206" v="5199"/>
          <ac:spMkLst>
            <pc:docMk/>
            <pc:sldMk cId="44585820" sldId="491"/>
            <ac:spMk id="5" creationId="{66D85C20-16B3-A830-F791-A17E5D3158F3}"/>
          </ac:spMkLst>
        </pc:spChg>
      </pc:sldChg>
      <pc:sldChg chg="modSp mod">
        <pc:chgData name="Wojciech Kustra" userId="afebd3d0-216b-4c4f-8992-1bf1fda6d5e8" providerId="ADAL" clId="{1D307E72-7901-4E61-A01B-3C4232ABCF63}" dt="2026-07-19T12:53:00.207" v="5201"/>
        <pc:sldMkLst>
          <pc:docMk/>
          <pc:sldMk cId="4259463915" sldId="492"/>
        </pc:sldMkLst>
        <pc:spChg chg="mod">
          <ac:chgData name="Wojciech Kustra" userId="afebd3d0-216b-4c4f-8992-1bf1fda6d5e8" providerId="ADAL" clId="{1D307E72-7901-4E61-A01B-3C4232ABCF63}" dt="2026-07-19T12:53:00.207" v="5201"/>
          <ac:spMkLst>
            <pc:docMk/>
            <pc:sldMk cId="4259463915" sldId="492"/>
            <ac:spMk id="5" creationId="{A86BBF7E-D63B-F120-94EC-452A363DD4D0}"/>
          </ac:spMkLst>
        </pc:spChg>
      </pc:sldChg>
      <pc:sldChg chg="modSp mod">
        <pc:chgData name="Wojciech Kustra" userId="afebd3d0-216b-4c4f-8992-1bf1fda6d5e8" providerId="ADAL" clId="{1D307E72-7901-4E61-A01B-3C4232ABCF63}" dt="2026-07-19T12:53:00.207" v="5200"/>
        <pc:sldMkLst>
          <pc:docMk/>
          <pc:sldMk cId="4126117264" sldId="493"/>
        </pc:sldMkLst>
        <pc:spChg chg="mod">
          <ac:chgData name="Wojciech Kustra" userId="afebd3d0-216b-4c4f-8992-1bf1fda6d5e8" providerId="ADAL" clId="{1D307E72-7901-4E61-A01B-3C4232ABCF63}" dt="2026-07-19T12:53:00.207" v="5200"/>
          <ac:spMkLst>
            <pc:docMk/>
            <pc:sldMk cId="4126117264" sldId="493"/>
            <ac:spMk id="5" creationId="{639C7454-A6FF-5232-395C-5E29A549B18D}"/>
          </ac:spMkLst>
        </pc:spChg>
      </pc:sldChg>
      <pc:sldChg chg="modSp mod">
        <pc:chgData name="Wojciech Kustra" userId="afebd3d0-216b-4c4f-8992-1bf1fda6d5e8" providerId="ADAL" clId="{1D307E72-7901-4E61-A01B-3C4232ABCF63}" dt="2026-07-19T12:53:08.130" v="5306"/>
        <pc:sldMkLst>
          <pc:docMk/>
          <pc:sldMk cId="2009803301" sldId="495"/>
        </pc:sldMkLst>
        <pc:spChg chg="mod">
          <ac:chgData name="Wojciech Kustra" userId="afebd3d0-216b-4c4f-8992-1bf1fda6d5e8" providerId="ADAL" clId="{1D307E72-7901-4E61-A01B-3C4232ABCF63}" dt="2026-07-19T12:53:08.130" v="5306"/>
          <ac:spMkLst>
            <pc:docMk/>
            <pc:sldMk cId="2009803301" sldId="495"/>
            <ac:spMk id="5" creationId="{7E2E02C2-C64C-BC38-ECF3-3D9D3044474E}"/>
          </ac:spMkLst>
        </pc:spChg>
      </pc:sldChg>
      <pc:sldChg chg="modSp mod">
        <pc:chgData name="Wojciech Kustra" userId="afebd3d0-216b-4c4f-8992-1bf1fda6d5e8" providerId="ADAL" clId="{1D307E72-7901-4E61-A01B-3C4232ABCF63}" dt="2026-07-19T12:53:08.131" v="5307"/>
        <pc:sldMkLst>
          <pc:docMk/>
          <pc:sldMk cId="4071749012" sldId="496"/>
        </pc:sldMkLst>
        <pc:spChg chg="mod">
          <ac:chgData name="Wojciech Kustra" userId="afebd3d0-216b-4c4f-8992-1bf1fda6d5e8" providerId="ADAL" clId="{1D307E72-7901-4E61-A01B-3C4232ABCF63}" dt="2026-07-19T12:53:08.131" v="5307"/>
          <ac:spMkLst>
            <pc:docMk/>
            <pc:sldMk cId="4071749012" sldId="496"/>
            <ac:spMk id="5" creationId="{42EF0470-5266-AB5C-FE04-73095E7F058D}"/>
          </ac:spMkLst>
        </pc:spChg>
      </pc:sldChg>
      <pc:sldChg chg="modSp mod">
        <pc:chgData name="Wojciech Kustra" userId="afebd3d0-216b-4c4f-8992-1bf1fda6d5e8" providerId="ADAL" clId="{1D307E72-7901-4E61-A01B-3C4232ABCF63}" dt="2026-07-19T12:53:08.132" v="5308"/>
        <pc:sldMkLst>
          <pc:docMk/>
          <pc:sldMk cId="1718863155" sldId="498"/>
        </pc:sldMkLst>
        <pc:spChg chg="mod">
          <ac:chgData name="Wojciech Kustra" userId="afebd3d0-216b-4c4f-8992-1bf1fda6d5e8" providerId="ADAL" clId="{1D307E72-7901-4E61-A01B-3C4232ABCF63}" dt="2026-07-19T12:53:08.132" v="5308"/>
          <ac:spMkLst>
            <pc:docMk/>
            <pc:sldMk cId="1718863155" sldId="498"/>
            <ac:spMk id="5" creationId="{74ABA6DB-C3A7-D2B5-D359-115D32DF3EBD}"/>
          </ac:spMkLst>
        </pc:spChg>
      </pc:sldChg>
      <pc:sldChg chg="modSp mod">
        <pc:chgData name="Wojciech Kustra" userId="afebd3d0-216b-4c4f-8992-1bf1fda6d5e8" providerId="ADAL" clId="{1D307E72-7901-4E61-A01B-3C4232ABCF63}" dt="2026-07-19T12:53:00.206" v="5198"/>
        <pc:sldMkLst>
          <pc:docMk/>
          <pc:sldMk cId="3126903655" sldId="499"/>
        </pc:sldMkLst>
        <pc:spChg chg="mod">
          <ac:chgData name="Wojciech Kustra" userId="afebd3d0-216b-4c4f-8992-1bf1fda6d5e8" providerId="ADAL" clId="{1D307E72-7901-4E61-A01B-3C4232ABCF63}" dt="2026-07-19T12:53:00.206" v="5198"/>
          <ac:spMkLst>
            <pc:docMk/>
            <pc:sldMk cId="3126903655" sldId="499"/>
            <ac:spMk id="5" creationId="{00AC1604-6EEB-1228-6E4D-6713A8DA80AC}"/>
          </ac:spMkLst>
        </pc:spChg>
      </pc:sldChg>
      <pc:sldChg chg="addSp delSp modSp mod">
        <pc:chgData name="Wojciech Kustra" userId="afebd3d0-216b-4c4f-8992-1bf1fda6d5e8" providerId="ADAL" clId="{1D307E72-7901-4E61-A01B-3C4232ABCF63}" dt="2026-07-19T12:57:47.273" v="6066"/>
        <pc:sldMkLst>
          <pc:docMk/>
          <pc:sldMk cId="2746145309" sldId="504"/>
        </pc:sldMkLst>
        <pc:spChg chg="add del mod">
          <ac:chgData name="Wojciech Kustra" userId="afebd3d0-216b-4c4f-8992-1bf1fda6d5e8" providerId="ADAL" clId="{1D307E72-7901-4E61-A01B-3C4232ABCF63}" dt="2026-07-19T12:37:07.888" v="2804"/>
          <ac:spMkLst>
            <pc:docMk/>
            <pc:sldMk cId="2746145309" sldId="504"/>
            <ac:spMk id="4" creationId="{FE46E7FB-D666-4C9D-B1B2-926981899AD9}"/>
          </ac:spMkLst>
        </pc:spChg>
        <pc:spChg chg="add del mod">
          <ac:chgData name="Wojciech Kustra" userId="afebd3d0-216b-4c4f-8992-1bf1fda6d5e8" providerId="ADAL" clId="{1D307E72-7901-4E61-A01B-3C4232ABCF63}" dt="2026-07-19T12:37:07.889" v="2805"/>
          <ac:spMkLst>
            <pc:docMk/>
            <pc:sldMk cId="2746145309" sldId="504"/>
            <ac:spMk id="6" creationId="{61094FF8-670E-4D1E-9A8B-91135AA81A47}"/>
          </ac:spMkLst>
        </pc:spChg>
        <pc:spChg chg="add del mod">
          <ac:chgData name="Wojciech Kustra" userId="afebd3d0-216b-4c4f-8992-1bf1fda6d5e8" providerId="ADAL" clId="{1D307E72-7901-4E61-A01B-3C4232ABCF63}" dt="2026-07-19T12:37:07.891" v="2806"/>
          <ac:spMkLst>
            <pc:docMk/>
            <pc:sldMk cId="2746145309" sldId="504"/>
            <ac:spMk id="7" creationId="{FB3067AE-E6B7-488D-B80C-E3349926BF5D}"/>
          </ac:spMkLst>
        </pc:spChg>
        <pc:spChg chg="add del mod">
          <ac:chgData name="Wojciech Kustra" userId="afebd3d0-216b-4c4f-8992-1bf1fda6d5e8" providerId="ADAL" clId="{1D307E72-7901-4E61-A01B-3C4232ABCF63}" dt="2026-07-19T12:37:07.893" v="2807"/>
          <ac:spMkLst>
            <pc:docMk/>
            <pc:sldMk cId="2746145309" sldId="504"/>
            <ac:spMk id="8" creationId="{01694F3F-D7C0-4D76-A88D-5753AC281C67}"/>
          </ac:spMkLst>
        </pc:spChg>
        <pc:spChg chg="add del mod">
          <ac:chgData name="Wojciech Kustra" userId="afebd3d0-216b-4c4f-8992-1bf1fda6d5e8" providerId="ADAL" clId="{1D307E72-7901-4E61-A01B-3C4232ABCF63}" dt="2026-07-19T12:37:07.895" v="2808"/>
          <ac:spMkLst>
            <pc:docMk/>
            <pc:sldMk cId="2746145309" sldId="504"/>
            <ac:spMk id="9" creationId="{83ADDE4C-5A97-48BA-BB8D-FB790B6D3294}"/>
          </ac:spMkLst>
        </pc:spChg>
        <pc:spChg chg="add del mod">
          <ac:chgData name="Wojciech Kustra" userId="afebd3d0-216b-4c4f-8992-1bf1fda6d5e8" providerId="ADAL" clId="{1D307E72-7901-4E61-A01B-3C4232ABCF63}" dt="2026-07-19T12:37:07.896" v="2809"/>
          <ac:spMkLst>
            <pc:docMk/>
            <pc:sldMk cId="2746145309" sldId="504"/>
            <ac:spMk id="10" creationId="{138842E9-64AE-4AB6-A132-44AA4BAB5E6F}"/>
          </ac:spMkLst>
        </pc:spChg>
        <pc:spChg chg="add del mod">
          <ac:chgData name="Wojciech Kustra" userId="afebd3d0-216b-4c4f-8992-1bf1fda6d5e8" providerId="ADAL" clId="{1D307E72-7901-4E61-A01B-3C4232ABCF63}" dt="2026-07-19T12:37:07.897" v="2810"/>
          <ac:spMkLst>
            <pc:docMk/>
            <pc:sldMk cId="2746145309" sldId="504"/>
            <ac:spMk id="11" creationId="{D3943F18-AE8B-4E68-B25A-5E76110BFF20}"/>
          </ac:spMkLst>
        </pc:spChg>
        <pc:spChg chg="add del mod">
          <ac:chgData name="Wojciech Kustra" userId="afebd3d0-216b-4c4f-8992-1bf1fda6d5e8" providerId="ADAL" clId="{1D307E72-7901-4E61-A01B-3C4232ABCF63}" dt="2026-07-19T12:37:07.899" v="2811"/>
          <ac:spMkLst>
            <pc:docMk/>
            <pc:sldMk cId="2746145309" sldId="504"/>
            <ac:spMk id="12" creationId="{5C54D1BB-FB85-4B44-A848-40E5349F5E6C}"/>
          </ac:spMkLst>
        </pc:spChg>
        <pc:spChg chg="add del mod">
          <ac:chgData name="Wojciech Kustra" userId="afebd3d0-216b-4c4f-8992-1bf1fda6d5e8" providerId="ADAL" clId="{1D307E72-7901-4E61-A01B-3C4232ABCF63}" dt="2026-07-19T12:37:07.901" v="2812"/>
          <ac:spMkLst>
            <pc:docMk/>
            <pc:sldMk cId="2746145309" sldId="504"/>
            <ac:spMk id="13" creationId="{C74BADB7-2232-4FA2-8C29-C7459AC7C28A}"/>
          </ac:spMkLst>
        </pc:spChg>
        <pc:spChg chg="add del mod">
          <ac:chgData name="Wojciech Kustra" userId="afebd3d0-216b-4c4f-8992-1bf1fda6d5e8" providerId="ADAL" clId="{1D307E72-7901-4E61-A01B-3C4232ABCF63}" dt="2026-07-19T12:37:07.902" v="2813"/>
          <ac:spMkLst>
            <pc:docMk/>
            <pc:sldMk cId="2746145309" sldId="504"/>
            <ac:spMk id="14" creationId="{F576C9E4-9862-4DCA-B510-A3D0F72A66E5}"/>
          </ac:spMkLst>
        </pc:spChg>
        <pc:spChg chg="add del mod">
          <ac:chgData name="Wojciech Kustra" userId="afebd3d0-216b-4c4f-8992-1bf1fda6d5e8" providerId="ADAL" clId="{1D307E72-7901-4E61-A01B-3C4232ABCF63}" dt="2026-07-19T12:37:07.904" v="2814"/>
          <ac:spMkLst>
            <pc:docMk/>
            <pc:sldMk cId="2746145309" sldId="504"/>
            <ac:spMk id="15" creationId="{9ED323CD-6793-4F22-9AA8-347175AD4001}"/>
          </ac:spMkLst>
        </pc:spChg>
        <pc:spChg chg="add del mod">
          <ac:chgData name="Wojciech Kustra" userId="afebd3d0-216b-4c4f-8992-1bf1fda6d5e8" providerId="ADAL" clId="{1D307E72-7901-4E61-A01B-3C4232ABCF63}" dt="2026-07-19T12:37:07.907" v="2815"/>
          <ac:spMkLst>
            <pc:docMk/>
            <pc:sldMk cId="2746145309" sldId="504"/>
            <ac:spMk id="16" creationId="{17E31B14-FF66-42C7-ABCC-E93A65D675DC}"/>
          </ac:spMkLst>
        </pc:spChg>
        <pc:spChg chg="add del mod">
          <ac:chgData name="Wojciech Kustra" userId="afebd3d0-216b-4c4f-8992-1bf1fda6d5e8" providerId="ADAL" clId="{1D307E72-7901-4E61-A01B-3C4232ABCF63}" dt="2026-07-19T12:37:07.908" v="2816"/>
          <ac:spMkLst>
            <pc:docMk/>
            <pc:sldMk cId="2746145309" sldId="504"/>
            <ac:spMk id="17" creationId="{58299B73-F01C-44F4-BA95-60B7DF793490}"/>
          </ac:spMkLst>
        </pc:spChg>
        <pc:spChg chg="add del mod">
          <ac:chgData name="Wojciech Kustra" userId="afebd3d0-216b-4c4f-8992-1bf1fda6d5e8" providerId="ADAL" clId="{1D307E72-7901-4E61-A01B-3C4232ABCF63}" dt="2026-07-19T12:37:07.910" v="2817"/>
          <ac:spMkLst>
            <pc:docMk/>
            <pc:sldMk cId="2746145309" sldId="504"/>
            <ac:spMk id="18" creationId="{85A75532-815F-453E-8B65-58EF562F6E76}"/>
          </ac:spMkLst>
        </pc:spChg>
        <pc:spChg chg="add del mod">
          <ac:chgData name="Wojciech Kustra" userId="afebd3d0-216b-4c4f-8992-1bf1fda6d5e8" providerId="ADAL" clId="{1D307E72-7901-4E61-A01B-3C4232ABCF63}" dt="2026-07-19T12:37:07.912" v="2818"/>
          <ac:spMkLst>
            <pc:docMk/>
            <pc:sldMk cId="2746145309" sldId="504"/>
            <ac:spMk id="19" creationId="{CF71C926-846E-48C8-B280-B1FFAE4F315D}"/>
          </ac:spMkLst>
        </pc:spChg>
        <pc:spChg chg="add del mod">
          <ac:chgData name="Wojciech Kustra" userId="afebd3d0-216b-4c4f-8992-1bf1fda6d5e8" providerId="ADAL" clId="{1D307E72-7901-4E61-A01B-3C4232ABCF63}" dt="2026-07-19T12:37:07.913" v="2819"/>
          <ac:spMkLst>
            <pc:docMk/>
            <pc:sldMk cId="2746145309" sldId="504"/>
            <ac:spMk id="20" creationId="{54EE8034-9A2C-4127-9526-8E66F62A314E}"/>
          </ac:spMkLst>
        </pc:spChg>
        <pc:spChg chg="add del mod">
          <ac:chgData name="Wojciech Kustra" userId="afebd3d0-216b-4c4f-8992-1bf1fda6d5e8" providerId="ADAL" clId="{1D307E72-7901-4E61-A01B-3C4232ABCF63}" dt="2026-07-19T12:37:07.915" v="2820"/>
          <ac:spMkLst>
            <pc:docMk/>
            <pc:sldMk cId="2746145309" sldId="504"/>
            <ac:spMk id="21" creationId="{38741D66-71BB-4F7F-8E82-742C48090ED8}"/>
          </ac:spMkLst>
        </pc:spChg>
        <pc:spChg chg="add del mod">
          <ac:chgData name="Wojciech Kustra" userId="afebd3d0-216b-4c4f-8992-1bf1fda6d5e8" providerId="ADAL" clId="{1D307E72-7901-4E61-A01B-3C4232ABCF63}" dt="2026-07-19T12:37:07.917" v="2821"/>
          <ac:spMkLst>
            <pc:docMk/>
            <pc:sldMk cId="2746145309" sldId="504"/>
            <ac:spMk id="22" creationId="{77C68CC6-2056-4D71-AFF2-46AC72D68DC0}"/>
          </ac:spMkLst>
        </pc:spChg>
        <pc:spChg chg="add del mod">
          <ac:chgData name="Wojciech Kustra" userId="afebd3d0-216b-4c4f-8992-1bf1fda6d5e8" providerId="ADAL" clId="{1D307E72-7901-4E61-A01B-3C4232ABCF63}" dt="2026-07-19T12:37:07.919" v="2822"/>
          <ac:spMkLst>
            <pc:docMk/>
            <pc:sldMk cId="2746145309" sldId="504"/>
            <ac:spMk id="23" creationId="{F722ACAA-D8AE-427F-8550-4128A0BD68D3}"/>
          </ac:spMkLst>
        </pc:spChg>
        <pc:spChg chg="add del mod">
          <ac:chgData name="Wojciech Kustra" userId="afebd3d0-216b-4c4f-8992-1bf1fda6d5e8" providerId="ADAL" clId="{1D307E72-7901-4E61-A01B-3C4232ABCF63}" dt="2026-07-19T12:37:07.920" v="2823"/>
          <ac:spMkLst>
            <pc:docMk/>
            <pc:sldMk cId="2746145309" sldId="504"/>
            <ac:spMk id="24" creationId="{8E9413BA-41CD-47A8-A115-2A33CE46BFC1}"/>
          </ac:spMkLst>
        </pc:spChg>
        <pc:spChg chg="add del mod">
          <ac:chgData name="Wojciech Kustra" userId="afebd3d0-216b-4c4f-8992-1bf1fda6d5e8" providerId="ADAL" clId="{1D307E72-7901-4E61-A01B-3C4232ABCF63}" dt="2026-07-19T12:37:07.920" v="2824"/>
          <ac:spMkLst>
            <pc:docMk/>
            <pc:sldMk cId="2746145309" sldId="504"/>
            <ac:spMk id="25" creationId="{E59CA1E2-10B3-410C-BA6D-D9469F2E6BF5}"/>
          </ac:spMkLst>
        </pc:spChg>
        <pc:spChg chg="add del mod">
          <ac:chgData name="Wojciech Kustra" userId="afebd3d0-216b-4c4f-8992-1bf1fda6d5e8" providerId="ADAL" clId="{1D307E72-7901-4E61-A01B-3C4232ABCF63}" dt="2026-07-19T12:37:07.921" v="2825"/>
          <ac:spMkLst>
            <pc:docMk/>
            <pc:sldMk cId="2746145309" sldId="504"/>
            <ac:spMk id="26" creationId="{77565FAF-942C-4A30-AA04-0E92B9CD8720}"/>
          </ac:spMkLst>
        </pc:spChg>
        <pc:spChg chg="add del mod">
          <ac:chgData name="Wojciech Kustra" userId="afebd3d0-216b-4c4f-8992-1bf1fda6d5e8" providerId="ADAL" clId="{1D307E72-7901-4E61-A01B-3C4232ABCF63}" dt="2026-07-19T12:37:07.922" v="2826"/>
          <ac:spMkLst>
            <pc:docMk/>
            <pc:sldMk cId="2746145309" sldId="504"/>
            <ac:spMk id="27" creationId="{72503C78-6973-458D-A864-7C3AD5670CBF}"/>
          </ac:spMkLst>
        </pc:spChg>
        <pc:spChg chg="add del mod">
          <ac:chgData name="Wojciech Kustra" userId="afebd3d0-216b-4c4f-8992-1bf1fda6d5e8" providerId="ADAL" clId="{1D307E72-7901-4E61-A01B-3C4232ABCF63}" dt="2026-07-19T12:37:07.922" v="2827"/>
          <ac:spMkLst>
            <pc:docMk/>
            <pc:sldMk cId="2746145309" sldId="504"/>
            <ac:spMk id="28" creationId="{E52AEC9C-43A5-4D5D-8D2B-0A617931770F}"/>
          </ac:spMkLst>
        </pc:spChg>
        <pc:spChg chg="add del mod">
          <ac:chgData name="Wojciech Kustra" userId="afebd3d0-216b-4c4f-8992-1bf1fda6d5e8" providerId="ADAL" clId="{1D307E72-7901-4E61-A01B-3C4232ABCF63}" dt="2026-07-19T12:37:07.924" v="2828"/>
          <ac:spMkLst>
            <pc:docMk/>
            <pc:sldMk cId="2746145309" sldId="504"/>
            <ac:spMk id="29" creationId="{73C46A77-9007-46E8-B56D-8FE2DAB1EADB}"/>
          </ac:spMkLst>
        </pc:spChg>
        <pc:spChg chg="add mod ord">
          <ac:chgData name="Wojciech Kustra" userId="afebd3d0-216b-4c4f-8992-1bf1fda6d5e8" providerId="ADAL" clId="{1D307E72-7901-4E61-A01B-3C4232ABCF63}" dt="2026-07-19T12:57:47.273" v="6066"/>
          <ac:spMkLst>
            <pc:docMk/>
            <pc:sldMk cId="2746145309" sldId="504"/>
            <ac:spMk id="30" creationId="{8003265A-910F-415B-B56A-EF78B8B1059C}"/>
          </ac:spMkLst>
        </pc:spChg>
        <pc:spChg chg="add mod ord">
          <ac:chgData name="Wojciech Kustra" userId="afebd3d0-216b-4c4f-8992-1bf1fda6d5e8" providerId="ADAL" clId="{1D307E72-7901-4E61-A01B-3C4232ABCF63}" dt="2026-07-19T12:57:47.259" v="6018"/>
          <ac:spMkLst>
            <pc:docMk/>
            <pc:sldMk cId="2746145309" sldId="504"/>
            <ac:spMk id="31" creationId="{03036546-78D3-412E-AE53-9853E9A5316E}"/>
          </ac:spMkLst>
        </pc:spChg>
        <pc:spChg chg="add mod ord">
          <ac:chgData name="Wojciech Kustra" userId="afebd3d0-216b-4c4f-8992-1bf1fda6d5e8" providerId="ADAL" clId="{1D307E72-7901-4E61-A01B-3C4232ABCF63}" dt="2026-07-19T12:57:47.260" v="6020"/>
          <ac:spMkLst>
            <pc:docMk/>
            <pc:sldMk cId="2746145309" sldId="504"/>
            <ac:spMk id="32" creationId="{46AA8B24-E1FD-4355-8A82-DE1EC6739877}"/>
          </ac:spMkLst>
        </pc:spChg>
        <pc:spChg chg="add mod ord">
          <ac:chgData name="Wojciech Kustra" userId="afebd3d0-216b-4c4f-8992-1bf1fda6d5e8" providerId="ADAL" clId="{1D307E72-7901-4E61-A01B-3C4232ABCF63}" dt="2026-07-19T12:57:47.260" v="6022"/>
          <ac:spMkLst>
            <pc:docMk/>
            <pc:sldMk cId="2746145309" sldId="504"/>
            <ac:spMk id="33" creationId="{E4B384A8-E0AA-42F2-884D-7CCF573DD726}"/>
          </ac:spMkLst>
        </pc:spChg>
        <pc:spChg chg="add mod ord">
          <ac:chgData name="Wojciech Kustra" userId="afebd3d0-216b-4c4f-8992-1bf1fda6d5e8" providerId="ADAL" clId="{1D307E72-7901-4E61-A01B-3C4232ABCF63}" dt="2026-07-19T12:57:47.261" v="6024"/>
          <ac:spMkLst>
            <pc:docMk/>
            <pc:sldMk cId="2746145309" sldId="504"/>
            <ac:spMk id="34" creationId="{58CBA07B-9B90-41A2-9F70-0C61E136F4D4}"/>
          </ac:spMkLst>
        </pc:spChg>
        <pc:spChg chg="add mod ord">
          <ac:chgData name="Wojciech Kustra" userId="afebd3d0-216b-4c4f-8992-1bf1fda6d5e8" providerId="ADAL" clId="{1D307E72-7901-4E61-A01B-3C4232ABCF63}" dt="2026-07-19T12:57:47.261" v="6026"/>
          <ac:spMkLst>
            <pc:docMk/>
            <pc:sldMk cId="2746145309" sldId="504"/>
            <ac:spMk id="35" creationId="{1B87A5C9-8A1C-479B-9679-090F7A59CD48}"/>
          </ac:spMkLst>
        </pc:spChg>
        <pc:spChg chg="add mod ord">
          <ac:chgData name="Wojciech Kustra" userId="afebd3d0-216b-4c4f-8992-1bf1fda6d5e8" providerId="ADAL" clId="{1D307E72-7901-4E61-A01B-3C4232ABCF63}" dt="2026-07-19T12:57:47.262" v="6028"/>
          <ac:spMkLst>
            <pc:docMk/>
            <pc:sldMk cId="2746145309" sldId="504"/>
            <ac:spMk id="36" creationId="{4C0F7935-8894-478C-A8E3-6D5FDF5CA624}"/>
          </ac:spMkLst>
        </pc:spChg>
        <pc:spChg chg="add mod ord">
          <ac:chgData name="Wojciech Kustra" userId="afebd3d0-216b-4c4f-8992-1bf1fda6d5e8" providerId="ADAL" clId="{1D307E72-7901-4E61-A01B-3C4232ABCF63}" dt="2026-07-19T12:57:47.262" v="6030"/>
          <ac:spMkLst>
            <pc:docMk/>
            <pc:sldMk cId="2746145309" sldId="504"/>
            <ac:spMk id="37" creationId="{48FADC92-7F7E-4A14-906C-69F2F0B46CD9}"/>
          </ac:spMkLst>
        </pc:spChg>
        <pc:spChg chg="add mod ord">
          <ac:chgData name="Wojciech Kustra" userId="afebd3d0-216b-4c4f-8992-1bf1fda6d5e8" providerId="ADAL" clId="{1D307E72-7901-4E61-A01B-3C4232ABCF63}" dt="2026-07-19T12:57:47.263" v="6032"/>
          <ac:spMkLst>
            <pc:docMk/>
            <pc:sldMk cId="2746145309" sldId="504"/>
            <ac:spMk id="38" creationId="{4EA594F6-0C40-481F-967C-F085E6560C0A}"/>
          </ac:spMkLst>
        </pc:spChg>
        <pc:spChg chg="add mod ord">
          <ac:chgData name="Wojciech Kustra" userId="afebd3d0-216b-4c4f-8992-1bf1fda6d5e8" providerId="ADAL" clId="{1D307E72-7901-4E61-A01B-3C4232ABCF63}" dt="2026-07-19T12:57:47.264" v="6034"/>
          <ac:spMkLst>
            <pc:docMk/>
            <pc:sldMk cId="2746145309" sldId="504"/>
            <ac:spMk id="39" creationId="{9B87E894-2461-48FC-954F-CBB10C4C266B}"/>
          </ac:spMkLst>
        </pc:spChg>
        <pc:spChg chg="add mod ord">
          <ac:chgData name="Wojciech Kustra" userId="afebd3d0-216b-4c4f-8992-1bf1fda6d5e8" providerId="ADAL" clId="{1D307E72-7901-4E61-A01B-3C4232ABCF63}" dt="2026-07-19T12:57:47.264" v="6036"/>
          <ac:spMkLst>
            <pc:docMk/>
            <pc:sldMk cId="2746145309" sldId="504"/>
            <ac:spMk id="40" creationId="{5056C2DF-554B-4E09-AAB1-D3D4F2CD171A}"/>
          </ac:spMkLst>
        </pc:spChg>
        <pc:spChg chg="add mod ord">
          <ac:chgData name="Wojciech Kustra" userId="afebd3d0-216b-4c4f-8992-1bf1fda6d5e8" providerId="ADAL" clId="{1D307E72-7901-4E61-A01B-3C4232ABCF63}" dt="2026-07-19T12:57:47.265" v="6038"/>
          <ac:spMkLst>
            <pc:docMk/>
            <pc:sldMk cId="2746145309" sldId="504"/>
            <ac:spMk id="41" creationId="{D793B5B7-4872-4171-AE89-B9258A645172}"/>
          </ac:spMkLst>
        </pc:spChg>
        <pc:spChg chg="add mod ord">
          <ac:chgData name="Wojciech Kustra" userId="afebd3d0-216b-4c4f-8992-1bf1fda6d5e8" providerId="ADAL" clId="{1D307E72-7901-4E61-A01B-3C4232ABCF63}" dt="2026-07-19T12:57:47.265" v="6040"/>
          <ac:spMkLst>
            <pc:docMk/>
            <pc:sldMk cId="2746145309" sldId="504"/>
            <ac:spMk id="42" creationId="{57FBD42D-9DC5-448F-A82C-9A7185CA0397}"/>
          </ac:spMkLst>
        </pc:spChg>
        <pc:spChg chg="add mod ord">
          <ac:chgData name="Wojciech Kustra" userId="afebd3d0-216b-4c4f-8992-1bf1fda6d5e8" providerId="ADAL" clId="{1D307E72-7901-4E61-A01B-3C4232ABCF63}" dt="2026-07-19T12:57:47.266" v="6042"/>
          <ac:spMkLst>
            <pc:docMk/>
            <pc:sldMk cId="2746145309" sldId="504"/>
            <ac:spMk id="43" creationId="{A98C27B0-AE0F-47AF-A0CF-F84A5E39227E}"/>
          </ac:spMkLst>
        </pc:spChg>
        <pc:spChg chg="add mod ord">
          <ac:chgData name="Wojciech Kustra" userId="afebd3d0-216b-4c4f-8992-1bf1fda6d5e8" providerId="ADAL" clId="{1D307E72-7901-4E61-A01B-3C4232ABCF63}" dt="2026-07-19T12:57:47.266" v="6044"/>
          <ac:spMkLst>
            <pc:docMk/>
            <pc:sldMk cId="2746145309" sldId="504"/>
            <ac:spMk id="44" creationId="{489AE9DF-5023-413E-B972-F6EA8667F127}"/>
          </ac:spMkLst>
        </pc:spChg>
        <pc:spChg chg="add mod ord">
          <ac:chgData name="Wojciech Kustra" userId="afebd3d0-216b-4c4f-8992-1bf1fda6d5e8" providerId="ADAL" clId="{1D307E72-7901-4E61-A01B-3C4232ABCF63}" dt="2026-07-19T12:57:47.267" v="6046"/>
          <ac:spMkLst>
            <pc:docMk/>
            <pc:sldMk cId="2746145309" sldId="504"/>
            <ac:spMk id="45" creationId="{7B7E2081-25A7-48E5-9C18-B03A68D61E0B}"/>
          </ac:spMkLst>
        </pc:spChg>
        <pc:spChg chg="add mod ord">
          <ac:chgData name="Wojciech Kustra" userId="afebd3d0-216b-4c4f-8992-1bf1fda6d5e8" providerId="ADAL" clId="{1D307E72-7901-4E61-A01B-3C4232ABCF63}" dt="2026-07-19T12:57:47.268" v="6048"/>
          <ac:spMkLst>
            <pc:docMk/>
            <pc:sldMk cId="2746145309" sldId="504"/>
            <ac:spMk id="46" creationId="{9190815A-F085-4A8F-ADB1-EF3B24F87A4E}"/>
          </ac:spMkLst>
        </pc:spChg>
        <pc:spChg chg="add mod ord">
          <ac:chgData name="Wojciech Kustra" userId="afebd3d0-216b-4c4f-8992-1bf1fda6d5e8" providerId="ADAL" clId="{1D307E72-7901-4E61-A01B-3C4232ABCF63}" dt="2026-07-19T12:57:47.268" v="6050"/>
          <ac:spMkLst>
            <pc:docMk/>
            <pc:sldMk cId="2746145309" sldId="504"/>
            <ac:spMk id="47" creationId="{2F435391-E963-47DE-A5C2-2001D0A9EA79}"/>
          </ac:spMkLst>
        </pc:spChg>
        <pc:spChg chg="add mod ord">
          <ac:chgData name="Wojciech Kustra" userId="afebd3d0-216b-4c4f-8992-1bf1fda6d5e8" providerId="ADAL" clId="{1D307E72-7901-4E61-A01B-3C4232ABCF63}" dt="2026-07-19T12:57:47.269" v="6052"/>
          <ac:spMkLst>
            <pc:docMk/>
            <pc:sldMk cId="2746145309" sldId="504"/>
            <ac:spMk id="48" creationId="{56CA6D8E-06AC-4AE6-9FD1-D916B108D034}"/>
          </ac:spMkLst>
        </pc:spChg>
        <pc:spChg chg="add mod ord">
          <ac:chgData name="Wojciech Kustra" userId="afebd3d0-216b-4c4f-8992-1bf1fda6d5e8" providerId="ADAL" clId="{1D307E72-7901-4E61-A01B-3C4232ABCF63}" dt="2026-07-19T12:57:47.269" v="6054"/>
          <ac:spMkLst>
            <pc:docMk/>
            <pc:sldMk cId="2746145309" sldId="504"/>
            <ac:spMk id="49" creationId="{ECC22B9D-77B8-4270-A222-1C621B497604}"/>
          </ac:spMkLst>
        </pc:spChg>
        <pc:spChg chg="add mod ord">
          <ac:chgData name="Wojciech Kustra" userId="afebd3d0-216b-4c4f-8992-1bf1fda6d5e8" providerId="ADAL" clId="{1D307E72-7901-4E61-A01B-3C4232ABCF63}" dt="2026-07-19T12:57:47.270" v="6056"/>
          <ac:spMkLst>
            <pc:docMk/>
            <pc:sldMk cId="2746145309" sldId="504"/>
            <ac:spMk id="50" creationId="{9D9C4829-30D8-4599-A37B-4430D1477BEE}"/>
          </ac:spMkLst>
        </pc:spChg>
        <pc:spChg chg="add mod ord">
          <ac:chgData name="Wojciech Kustra" userId="afebd3d0-216b-4c4f-8992-1bf1fda6d5e8" providerId="ADAL" clId="{1D307E72-7901-4E61-A01B-3C4232ABCF63}" dt="2026-07-19T12:57:47.270" v="6058"/>
          <ac:spMkLst>
            <pc:docMk/>
            <pc:sldMk cId="2746145309" sldId="504"/>
            <ac:spMk id="51" creationId="{8365BB7A-6477-43F8-B654-CDC7852F7905}"/>
          </ac:spMkLst>
        </pc:spChg>
        <pc:spChg chg="add mod ord">
          <ac:chgData name="Wojciech Kustra" userId="afebd3d0-216b-4c4f-8992-1bf1fda6d5e8" providerId="ADAL" clId="{1D307E72-7901-4E61-A01B-3C4232ABCF63}" dt="2026-07-19T12:57:47.271" v="6060"/>
          <ac:spMkLst>
            <pc:docMk/>
            <pc:sldMk cId="2746145309" sldId="504"/>
            <ac:spMk id="52" creationId="{FB2D2BF0-EFDB-42DF-AB93-0E4521CD7C55}"/>
          </ac:spMkLst>
        </pc:spChg>
        <pc:spChg chg="add mod ord">
          <ac:chgData name="Wojciech Kustra" userId="afebd3d0-216b-4c4f-8992-1bf1fda6d5e8" providerId="ADAL" clId="{1D307E72-7901-4E61-A01B-3C4232ABCF63}" dt="2026-07-19T12:57:47.271" v="6062"/>
          <ac:spMkLst>
            <pc:docMk/>
            <pc:sldMk cId="2746145309" sldId="504"/>
            <ac:spMk id="53" creationId="{C3F557BE-E4FD-4EBC-91DB-5F407905A656}"/>
          </ac:spMkLst>
        </pc:spChg>
        <pc:spChg chg="add mod ord">
          <ac:chgData name="Wojciech Kustra" userId="afebd3d0-216b-4c4f-8992-1bf1fda6d5e8" providerId="ADAL" clId="{1D307E72-7901-4E61-A01B-3C4232ABCF63}" dt="2026-07-19T12:57:47.272" v="6064"/>
          <ac:spMkLst>
            <pc:docMk/>
            <pc:sldMk cId="2746145309" sldId="504"/>
            <ac:spMk id="54" creationId="{0576E67F-48F2-4DD9-9A39-A6F03110C184}"/>
          </ac:spMkLst>
        </pc:spChg>
        <pc:picChg chg="del">
          <ac:chgData name="Wojciech Kustra" userId="afebd3d0-216b-4c4f-8992-1bf1fda6d5e8" providerId="ADAL" clId="{1D307E72-7901-4E61-A01B-3C4232ABCF63}" dt="2026-07-19T12:57:09.881" v="5996"/>
          <ac:picMkLst>
            <pc:docMk/>
            <pc:sldMk cId="2746145309" sldId="504"/>
            <ac:picMk id="5" creationId="{00000000-0000-0000-0000-000000000000}"/>
          </ac:picMkLst>
        </pc:picChg>
      </pc:sldChg>
      <pc:sldChg chg="modSp mod">
        <pc:chgData name="Wojciech Kustra" userId="afebd3d0-216b-4c4f-8992-1bf1fda6d5e8" providerId="ADAL" clId="{1D307E72-7901-4E61-A01B-3C4232ABCF63}" dt="2026-07-19T12:50:47.622" v="4798"/>
        <pc:sldMkLst>
          <pc:docMk/>
          <pc:sldMk cId="99209508" sldId="505"/>
        </pc:sldMkLst>
        <pc:spChg chg="mod">
          <ac:chgData name="Wojciech Kustra" userId="afebd3d0-216b-4c4f-8992-1bf1fda6d5e8" providerId="ADAL" clId="{1D307E72-7901-4E61-A01B-3C4232ABCF63}" dt="2026-07-19T12:29:29.878" v="836" actId="27636"/>
          <ac:spMkLst>
            <pc:docMk/>
            <pc:sldMk cId="99209508" sldId="505"/>
            <ac:spMk id="2" creationId="{0016818E-455F-D18D-58AD-88D99FC23625}"/>
          </ac:spMkLst>
        </pc:spChg>
        <pc:spChg chg="mod">
          <ac:chgData name="Wojciech Kustra" userId="afebd3d0-216b-4c4f-8992-1bf1fda6d5e8" providerId="ADAL" clId="{1D307E72-7901-4E61-A01B-3C4232ABCF63}" dt="2026-07-19T12:50:47.622" v="4798"/>
          <ac:spMkLst>
            <pc:docMk/>
            <pc:sldMk cId="99209508" sldId="505"/>
            <ac:spMk id="3" creationId="{932A51BE-3503-3D6F-A3A6-74BC752439D9}"/>
          </ac:spMkLst>
        </pc:spChg>
      </pc:sldChg>
      <pc:sldChg chg="modSp mod">
        <pc:chgData name="Wojciech Kustra" userId="afebd3d0-216b-4c4f-8992-1bf1fda6d5e8" providerId="ADAL" clId="{1D307E72-7901-4E61-A01B-3C4232ABCF63}" dt="2026-07-19T12:50:47.623" v="4799"/>
        <pc:sldMkLst>
          <pc:docMk/>
          <pc:sldMk cId="1590217298" sldId="512"/>
        </pc:sldMkLst>
        <pc:spChg chg="mod">
          <ac:chgData name="Wojciech Kustra" userId="afebd3d0-216b-4c4f-8992-1bf1fda6d5e8" providerId="ADAL" clId="{1D307E72-7901-4E61-A01B-3C4232ABCF63}" dt="2026-07-19T12:29:29.887" v="837" actId="27636"/>
          <ac:spMkLst>
            <pc:docMk/>
            <pc:sldMk cId="1590217298" sldId="512"/>
            <ac:spMk id="2" creationId="{1C3D3D15-8284-8456-2DE0-0DF6092EE146}"/>
          </ac:spMkLst>
        </pc:spChg>
        <pc:spChg chg="mod">
          <ac:chgData name="Wojciech Kustra" userId="afebd3d0-216b-4c4f-8992-1bf1fda6d5e8" providerId="ADAL" clId="{1D307E72-7901-4E61-A01B-3C4232ABCF63}" dt="2026-07-19T12:50:47.623" v="4799"/>
          <ac:spMkLst>
            <pc:docMk/>
            <pc:sldMk cId="1590217298" sldId="512"/>
            <ac:spMk id="3" creationId="{3102DFDD-8E8F-F22C-CF44-6A5DB4E49628}"/>
          </ac:spMkLst>
        </pc:spChg>
      </pc:sldChg>
      <pc:sldChg chg="modSp mod">
        <pc:chgData name="Wojciech Kustra" userId="afebd3d0-216b-4c4f-8992-1bf1fda6d5e8" providerId="ADAL" clId="{1D307E72-7901-4E61-A01B-3C4232ABCF63}" dt="2026-07-19T12:50:47.624" v="4800"/>
        <pc:sldMkLst>
          <pc:docMk/>
          <pc:sldMk cId="2659608709" sldId="514"/>
        </pc:sldMkLst>
        <pc:spChg chg="mod">
          <ac:chgData name="Wojciech Kustra" userId="afebd3d0-216b-4c4f-8992-1bf1fda6d5e8" providerId="ADAL" clId="{1D307E72-7901-4E61-A01B-3C4232ABCF63}" dt="2026-07-19T12:29:29.889" v="838" actId="27636"/>
          <ac:spMkLst>
            <pc:docMk/>
            <pc:sldMk cId="2659608709" sldId="514"/>
            <ac:spMk id="2" creationId="{EB6164AD-8719-2FE1-DEC5-23009C53526C}"/>
          </ac:spMkLst>
        </pc:spChg>
        <pc:spChg chg="mod">
          <ac:chgData name="Wojciech Kustra" userId="afebd3d0-216b-4c4f-8992-1bf1fda6d5e8" providerId="ADAL" clId="{1D307E72-7901-4E61-A01B-3C4232ABCF63}" dt="2026-07-19T12:50:47.624" v="4800"/>
          <ac:spMkLst>
            <pc:docMk/>
            <pc:sldMk cId="2659608709" sldId="514"/>
            <ac:spMk id="3" creationId="{D59AA9DA-1AB4-0969-75C9-14207B60EAB2}"/>
          </ac:spMkLst>
        </pc:spChg>
      </pc:sldChg>
      <pc:sldChg chg="modSp mod">
        <pc:chgData name="Wojciech Kustra" userId="afebd3d0-216b-4c4f-8992-1bf1fda6d5e8" providerId="ADAL" clId="{1D307E72-7901-4E61-A01B-3C4232ABCF63}" dt="2026-07-19T12:50:47.541" v="4591"/>
        <pc:sldMkLst>
          <pc:docMk/>
          <pc:sldMk cId="3640059626" sldId="515"/>
        </pc:sldMkLst>
        <pc:spChg chg="mod">
          <ac:chgData name="Wojciech Kustra" userId="afebd3d0-216b-4c4f-8992-1bf1fda6d5e8" providerId="ADAL" clId="{1D307E72-7901-4E61-A01B-3C4232ABCF63}" dt="2026-07-19T12:50:47.541" v="4591"/>
          <ac:spMkLst>
            <pc:docMk/>
            <pc:sldMk cId="3640059626" sldId="515"/>
            <ac:spMk id="2" creationId="{F6E53E2D-6087-4B51-4F74-4F62C5419CA5}"/>
          </ac:spMkLst>
        </pc:spChg>
      </pc:sldChg>
      <pc:sldChg chg="modSp mod">
        <pc:chgData name="Wojciech Kustra" userId="afebd3d0-216b-4c4f-8992-1bf1fda6d5e8" providerId="ADAL" clId="{1D307E72-7901-4E61-A01B-3C4232ABCF63}" dt="2026-07-19T12:55:15.425" v="5438" actId="255"/>
        <pc:sldMkLst>
          <pc:docMk/>
          <pc:sldMk cId="2762026853" sldId="516"/>
        </pc:sldMkLst>
        <pc:spChg chg="mod">
          <ac:chgData name="Wojciech Kustra" userId="afebd3d0-216b-4c4f-8992-1bf1fda6d5e8" providerId="ADAL" clId="{1D307E72-7901-4E61-A01B-3C4232ABCF63}" dt="2026-07-19T12:55:15.425" v="5438" actId="255"/>
          <ac:spMkLst>
            <pc:docMk/>
            <pc:sldMk cId="2762026853" sldId="516"/>
            <ac:spMk id="3" creationId="{FFD9AB13-A670-6642-EE1B-2ED3C9F218AD}"/>
          </ac:spMkLst>
        </pc:spChg>
      </pc:sldChg>
      <pc:sldChg chg="modSp mod">
        <pc:chgData name="Wojciech Kustra" userId="afebd3d0-216b-4c4f-8992-1bf1fda6d5e8" providerId="ADAL" clId="{1D307E72-7901-4E61-A01B-3C4232ABCF63}" dt="2026-07-19T12:50:47.626" v="4801"/>
        <pc:sldMkLst>
          <pc:docMk/>
          <pc:sldMk cId="1343339578" sldId="517"/>
        </pc:sldMkLst>
        <pc:spChg chg="mod">
          <ac:chgData name="Wojciech Kustra" userId="afebd3d0-216b-4c4f-8992-1bf1fda6d5e8" providerId="ADAL" clId="{1D307E72-7901-4E61-A01B-3C4232ABCF63}" dt="2026-07-19T12:29:29.891" v="839" actId="27636"/>
          <ac:spMkLst>
            <pc:docMk/>
            <pc:sldMk cId="1343339578" sldId="517"/>
            <ac:spMk id="2" creationId="{B9CC2EB3-143F-B3B8-A7EE-F5717E399FEA}"/>
          </ac:spMkLst>
        </pc:spChg>
        <pc:spChg chg="mod">
          <ac:chgData name="Wojciech Kustra" userId="afebd3d0-216b-4c4f-8992-1bf1fda6d5e8" providerId="ADAL" clId="{1D307E72-7901-4E61-A01B-3C4232ABCF63}" dt="2026-07-19T12:50:47.626" v="4801"/>
          <ac:spMkLst>
            <pc:docMk/>
            <pc:sldMk cId="1343339578" sldId="517"/>
            <ac:spMk id="3" creationId="{B5198842-D1C5-1596-6E2A-CE329AF1433E}"/>
          </ac:spMkLst>
        </pc:spChg>
      </pc:sldChg>
      <pc:sldChg chg="modSp mod">
        <pc:chgData name="Wojciech Kustra" userId="afebd3d0-216b-4c4f-8992-1bf1fda6d5e8" providerId="ADAL" clId="{1D307E72-7901-4E61-A01B-3C4232ABCF63}" dt="2026-07-19T12:50:47.544" v="4594"/>
        <pc:sldMkLst>
          <pc:docMk/>
          <pc:sldMk cId="3132644534" sldId="519"/>
        </pc:sldMkLst>
        <pc:spChg chg="mod">
          <ac:chgData name="Wojciech Kustra" userId="afebd3d0-216b-4c4f-8992-1bf1fda6d5e8" providerId="ADAL" clId="{1D307E72-7901-4E61-A01B-3C4232ABCF63}" dt="2026-07-19T12:50:47.544" v="4594"/>
          <ac:spMkLst>
            <pc:docMk/>
            <pc:sldMk cId="3132644534" sldId="519"/>
            <ac:spMk id="3" creationId="{4A3E22FA-1E5E-79EB-D361-3F406253A0F3}"/>
          </ac:spMkLst>
        </pc:spChg>
      </pc:sldChg>
      <pc:sldChg chg="modSp mod">
        <pc:chgData name="Wojciech Kustra" userId="afebd3d0-216b-4c4f-8992-1bf1fda6d5e8" providerId="ADAL" clId="{1D307E72-7901-4E61-A01B-3C4232ABCF63}" dt="2026-07-19T12:50:47.545" v="4595"/>
        <pc:sldMkLst>
          <pc:docMk/>
          <pc:sldMk cId="3507653389" sldId="520"/>
        </pc:sldMkLst>
        <pc:spChg chg="mod">
          <ac:chgData name="Wojciech Kustra" userId="afebd3d0-216b-4c4f-8992-1bf1fda6d5e8" providerId="ADAL" clId="{1D307E72-7901-4E61-A01B-3C4232ABCF63}" dt="2026-07-19T12:50:47.545" v="4595"/>
          <ac:spMkLst>
            <pc:docMk/>
            <pc:sldMk cId="3507653389" sldId="520"/>
            <ac:spMk id="3" creationId="{DBEBC963-1163-A350-8F64-A2BF885BFB65}"/>
          </ac:spMkLst>
        </pc:spChg>
      </pc:sldChg>
      <pc:sldChg chg="modSp mod">
        <pc:chgData name="Wojciech Kustra" userId="afebd3d0-216b-4c4f-8992-1bf1fda6d5e8" providerId="ADAL" clId="{1D307E72-7901-4E61-A01B-3C4232ABCF63}" dt="2026-07-19T12:50:47.627" v="4802"/>
        <pc:sldMkLst>
          <pc:docMk/>
          <pc:sldMk cId="4158515729" sldId="521"/>
        </pc:sldMkLst>
        <pc:spChg chg="mod">
          <ac:chgData name="Wojciech Kustra" userId="afebd3d0-216b-4c4f-8992-1bf1fda6d5e8" providerId="ADAL" clId="{1D307E72-7901-4E61-A01B-3C4232ABCF63}" dt="2026-07-19T12:29:29.894" v="840" actId="27636"/>
          <ac:spMkLst>
            <pc:docMk/>
            <pc:sldMk cId="4158515729" sldId="521"/>
            <ac:spMk id="2" creationId="{43DD2467-084A-56B2-B549-86A7B1EF31DB}"/>
          </ac:spMkLst>
        </pc:spChg>
        <pc:spChg chg="mod">
          <ac:chgData name="Wojciech Kustra" userId="afebd3d0-216b-4c4f-8992-1bf1fda6d5e8" providerId="ADAL" clId="{1D307E72-7901-4E61-A01B-3C4232ABCF63}" dt="2026-07-19T12:50:47.627" v="4802"/>
          <ac:spMkLst>
            <pc:docMk/>
            <pc:sldMk cId="4158515729" sldId="521"/>
            <ac:spMk id="3" creationId="{410E1290-9B9C-336A-20B0-ABAD3798DB3D}"/>
          </ac:spMkLst>
        </pc:spChg>
      </pc:sldChg>
      <pc:sldChg chg="modSp mod">
        <pc:chgData name="Wojciech Kustra" userId="afebd3d0-216b-4c4f-8992-1bf1fda6d5e8" providerId="ADAL" clId="{1D307E72-7901-4E61-A01B-3C4232ABCF63}" dt="2026-07-19T12:55:32.659" v="5440" actId="255"/>
        <pc:sldMkLst>
          <pc:docMk/>
          <pc:sldMk cId="2829863042" sldId="522"/>
        </pc:sldMkLst>
        <pc:spChg chg="mod">
          <ac:chgData name="Wojciech Kustra" userId="afebd3d0-216b-4c4f-8992-1bf1fda6d5e8" providerId="ADAL" clId="{1D307E72-7901-4E61-A01B-3C4232ABCF63}" dt="2026-07-19T12:55:32.659" v="5440" actId="255"/>
          <ac:spMkLst>
            <pc:docMk/>
            <pc:sldMk cId="2829863042" sldId="522"/>
            <ac:spMk id="3" creationId="{1150F945-63A5-489C-C812-65ED93AB44C1}"/>
          </ac:spMkLst>
        </pc:spChg>
      </pc:sldChg>
      <pc:sldChg chg="modSp mod">
        <pc:chgData name="Wojciech Kustra" userId="afebd3d0-216b-4c4f-8992-1bf1fda6d5e8" providerId="ADAL" clId="{1D307E72-7901-4E61-A01B-3C4232ABCF63}" dt="2026-07-19T12:50:47.627" v="4803"/>
        <pc:sldMkLst>
          <pc:docMk/>
          <pc:sldMk cId="1342178779" sldId="523"/>
        </pc:sldMkLst>
        <pc:spChg chg="mod">
          <ac:chgData name="Wojciech Kustra" userId="afebd3d0-216b-4c4f-8992-1bf1fda6d5e8" providerId="ADAL" clId="{1D307E72-7901-4E61-A01B-3C4232ABCF63}" dt="2026-07-19T12:29:29.896" v="841" actId="27636"/>
          <ac:spMkLst>
            <pc:docMk/>
            <pc:sldMk cId="1342178779" sldId="523"/>
            <ac:spMk id="2" creationId="{341F6C1B-5FD3-3116-44F3-157D10906E66}"/>
          </ac:spMkLst>
        </pc:spChg>
        <pc:spChg chg="mod">
          <ac:chgData name="Wojciech Kustra" userId="afebd3d0-216b-4c4f-8992-1bf1fda6d5e8" providerId="ADAL" clId="{1D307E72-7901-4E61-A01B-3C4232ABCF63}" dt="2026-07-19T12:50:47.627" v="4803"/>
          <ac:spMkLst>
            <pc:docMk/>
            <pc:sldMk cId="1342178779" sldId="523"/>
            <ac:spMk id="3" creationId="{7E06B579-E891-77AE-63A2-2EC212FF3BFB}"/>
          </ac:spMkLst>
        </pc:spChg>
      </pc:sldChg>
      <pc:sldChg chg="modSp mod">
        <pc:chgData name="Wojciech Kustra" userId="afebd3d0-216b-4c4f-8992-1bf1fda6d5e8" providerId="ADAL" clId="{1D307E72-7901-4E61-A01B-3C4232ABCF63}" dt="2026-07-19T12:55:21.520" v="5439" actId="255"/>
        <pc:sldMkLst>
          <pc:docMk/>
          <pc:sldMk cId="579868082" sldId="524"/>
        </pc:sldMkLst>
        <pc:spChg chg="mod">
          <ac:chgData name="Wojciech Kustra" userId="afebd3d0-216b-4c4f-8992-1bf1fda6d5e8" providerId="ADAL" clId="{1D307E72-7901-4E61-A01B-3C4232ABCF63}" dt="2026-07-19T12:55:21.520" v="5439" actId="255"/>
          <ac:spMkLst>
            <pc:docMk/>
            <pc:sldMk cId="579868082" sldId="524"/>
            <ac:spMk id="3" creationId="{3E092915-CB53-D2F5-0A04-7E7EDECF1BB7}"/>
          </ac:spMkLst>
        </pc:spChg>
      </pc:sldChg>
      <pc:sldChg chg="modSp mod">
        <pc:chgData name="Wojciech Kustra" userId="afebd3d0-216b-4c4f-8992-1bf1fda6d5e8" providerId="ADAL" clId="{1D307E72-7901-4E61-A01B-3C4232ABCF63}" dt="2026-07-19T12:50:47.628" v="4804"/>
        <pc:sldMkLst>
          <pc:docMk/>
          <pc:sldMk cId="1726866818" sldId="525"/>
        </pc:sldMkLst>
        <pc:spChg chg="mod">
          <ac:chgData name="Wojciech Kustra" userId="afebd3d0-216b-4c4f-8992-1bf1fda6d5e8" providerId="ADAL" clId="{1D307E72-7901-4E61-A01B-3C4232ABCF63}" dt="2026-07-19T12:29:29.900" v="842" actId="27636"/>
          <ac:spMkLst>
            <pc:docMk/>
            <pc:sldMk cId="1726866818" sldId="525"/>
            <ac:spMk id="2" creationId="{1E8535EA-BB3B-3681-B8B0-0C646A1958DC}"/>
          </ac:spMkLst>
        </pc:spChg>
        <pc:spChg chg="mod">
          <ac:chgData name="Wojciech Kustra" userId="afebd3d0-216b-4c4f-8992-1bf1fda6d5e8" providerId="ADAL" clId="{1D307E72-7901-4E61-A01B-3C4232ABCF63}" dt="2026-07-19T12:50:47.628" v="4804"/>
          <ac:spMkLst>
            <pc:docMk/>
            <pc:sldMk cId="1726866818" sldId="525"/>
            <ac:spMk id="3" creationId="{D5B3FCFD-ECBF-C1A9-2F31-D7A73BFB84AC}"/>
          </ac:spMkLst>
        </pc:spChg>
      </pc:sldChg>
      <pc:sldChg chg="modSp mod">
        <pc:chgData name="Wojciech Kustra" userId="afebd3d0-216b-4c4f-8992-1bf1fda6d5e8" providerId="ADAL" clId="{1D307E72-7901-4E61-A01B-3C4232ABCF63}" dt="2026-07-19T12:29:29.901" v="843" actId="27636"/>
        <pc:sldMkLst>
          <pc:docMk/>
          <pc:sldMk cId="854338477" sldId="526"/>
        </pc:sldMkLst>
        <pc:spChg chg="mod">
          <ac:chgData name="Wojciech Kustra" userId="afebd3d0-216b-4c4f-8992-1bf1fda6d5e8" providerId="ADAL" clId="{1D307E72-7901-4E61-A01B-3C4232ABCF63}" dt="2026-07-19T12:29:29.901" v="843" actId="27636"/>
          <ac:spMkLst>
            <pc:docMk/>
            <pc:sldMk cId="854338477" sldId="526"/>
            <ac:spMk id="2" creationId="{9BF84F43-7F5D-8B20-8B35-183C33D6EE8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a:t>
            </a:r>
            <a:r>
              <a:rPr kumimoji="0" lang="pl-PL" sz="1400" b="0" i="0" u="none" strike="noStrike" cap="none" spc="0" normalizeH="0" baseline="0" dirty="0">
                <a:ln>
                  <a:noFill/>
                </a:ln>
                <a:solidFill>
                  <a:srgbClr val="00518E"/>
                </a:solidFill>
                <a:effectLst/>
                <a:uFillTx/>
                <a:latin typeface="+mn-lt"/>
                <a:ea typeface="+mn-ea"/>
                <a:cs typeface="+mn-cs"/>
                <a:sym typeface="Helvetica Neue"/>
              </a:rPr>
              <a:t>, </a:t>
            </a:r>
            <a:r>
              <a:rPr kumimoji="0" lang="pl-PL" sz="1400" b="0" i="0" u="none" strike="noStrike" cap="none" spc="0" normalizeH="0" baseline="0" dirty="0" err="1">
                <a:ln>
                  <a:noFill/>
                </a:ln>
                <a:solidFill>
                  <a:srgbClr val="00518E"/>
                </a:solidFill>
                <a:effectLst/>
                <a:uFillTx/>
                <a:latin typeface="+mn-lt"/>
                <a:ea typeface="+mn-ea"/>
                <a:cs typeface="+mn-cs"/>
                <a:sym typeface="Helvetica Neue"/>
              </a:rPr>
              <a:t>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wrap="square">
            <a:normAutofit fontScale="90000"/>
          </a:bodyPr>
          <a:lstStyle/>
          <a:p>
            <a:r>
              <a:rPr lang="pl-PL" dirty="0"/>
              <a:t>Cours C.03.06.02
Maintenance – Introduction</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wrap="square">
            <a:normAutofit/>
          </a:bodyPr>
          <a:lstStyle/>
          <a:p>
            <a:r>
              <a:rPr lang="pl-PL" dirty="0" err="1">
                <a:latin typeface="Montserrat"/>
              </a:rPr>
              <a:t>Ngankeu Martial, Intime</a:t>
            </a:r>
            <a:endParaRPr lang="pl-PL" dirty="0">
              <a:latin typeface="Montserra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17A88-C1EC-0CDA-CA80-449C199105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885C1-85AC-A926-A874-21741095EAE1}"/>
              </a:ext>
            </a:extLst>
          </p:cNvPr>
          <p:cNvSpPr>
            <a:spLocks noGrp="1"/>
          </p:cNvSpPr>
          <p:nvPr>
            <p:ph type="title"/>
          </p:nvPr>
        </p:nvSpPr>
        <p:spPr/>
        <p:txBody>
          <a:bodyPr wrap="square">
            <a:normAutofit/>
          </a:bodyPr>
          <a:lstStyle/>
          <a:p>
            <a:r>
              <a:rPr lang="en-GB" dirty="0"/>
              <a:t>Classification des routes locales non revêtues</a:t>
            </a:r>
          </a:p>
        </p:txBody>
      </p:sp>
      <p:sp>
        <p:nvSpPr>
          <p:cNvPr id="3" name="Text Placeholder 2">
            <a:extLst>
              <a:ext uri="{FF2B5EF4-FFF2-40B4-BE49-F238E27FC236}">
                <a16:creationId xmlns:a16="http://schemas.microsoft.com/office/drawing/2014/main" id="{13630320-6094-AE8A-4ADC-293605BA7C09}"/>
              </a:ext>
            </a:extLst>
          </p:cNvPr>
          <p:cNvSpPr>
            <a:spLocks noGrp="1"/>
          </p:cNvSpPr>
          <p:nvPr>
            <p:ph type="body" sz="quarter" idx="11"/>
          </p:nvPr>
        </p:nvSpPr>
        <p:spPr/>
        <p:txBody>
          <a:bodyPr wrap="square">
            <a:normAutofit/>
          </a:bodyPr>
          <a:lstStyle/>
          <a:p>
            <a:endParaRPr lang="en-GB" dirty="0"/>
          </a:p>
        </p:txBody>
      </p:sp>
      <p:pic>
        <p:nvPicPr>
          <p:cNvPr id="8" name="Image 7"/>
          <p:cNvPicPr>
            <a:picLocks noChangeAspect="1"/>
          </p:cNvPicPr>
          <p:nvPr/>
        </p:nvPicPr>
        <p:blipFill>
          <a:blip r:embed="rId2"/>
          <a:stretch>
            <a:fillRect/>
          </a:stretch>
        </p:blipFill>
        <p:spPr>
          <a:xfrm>
            <a:off x="654300" y="1434827"/>
            <a:ext cx="5760001" cy="4320000"/>
          </a:xfrm>
          <a:prstGeom prst="rect">
            <a:avLst/>
          </a:prstGeom>
        </p:spPr>
      </p:pic>
      <p:pic>
        <p:nvPicPr>
          <p:cNvPr id="9" name="Image 8"/>
          <p:cNvPicPr>
            <a:picLocks noChangeAspect="1"/>
          </p:cNvPicPr>
          <p:nvPr/>
        </p:nvPicPr>
        <p:blipFill>
          <a:blip r:embed="rId3"/>
          <a:stretch>
            <a:fillRect/>
          </a:stretch>
        </p:blipFill>
        <p:spPr>
          <a:xfrm>
            <a:off x="5718313" y="2450072"/>
            <a:ext cx="6410323" cy="4320000"/>
          </a:xfrm>
          <a:prstGeom prst="rect">
            <a:avLst/>
          </a:prstGeom>
        </p:spPr>
      </p:pic>
    </p:spTree>
    <p:extLst>
      <p:ext uri="{BB962C8B-B14F-4D97-AF65-F5344CB8AC3E}">
        <p14:creationId xmlns:p14="http://schemas.microsoft.com/office/powerpoint/2010/main" val="24567162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38E7-E348-C153-8D0C-AD790B24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D2FEB-D756-FD52-4E9D-4F30D702DF28}"/>
              </a:ext>
            </a:extLst>
          </p:cNvPr>
          <p:cNvSpPr>
            <a:spLocks noGrp="1"/>
          </p:cNvSpPr>
          <p:nvPr>
            <p:ph type="title"/>
          </p:nvPr>
        </p:nvSpPr>
        <p:spPr/>
        <p:txBody>
          <a:bodyPr wrap="square">
            <a:normAutofit/>
          </a:bodyPr>
          <a:lstStyle/>
          <a:p>
            <a:r>
              <a:rPr lang="en-GB" dirty="0"/>
              <a:t>Classification des routes locales non revêtues</a:t>
            </a:r>
          </a:p>
        </p:txBody>
      </p:sp>
      <p:sp>
        <p:nvSpPr>
          <p:cNvPr id="5" name="Text Placeholder 4">
            <a:extLst>
              <a:ext uri="{FF2B5EF4-FFF2-40B4-BE49-F238E27FC236}">
                <a16:creationId xmlns:a16="http://schemas.microsoft.com/office/drawing/2014/main" id="{8695EFF6-FB76-E179-DFCE-F6DBD5D78F1F}"/>
              </a:ext>
            </a:extLst>
          </p:cNvPr>
          <p:cNvSpPr>
            <a:spLocks noGrp="1"/>
          </p:cNvSpPr>
          <p:nvPr>
            <p:ph type="body" sz="quarter" idx="11"/>
          </p:nvPr>
        </p:nvSpPr>
        <p:spPr/>
        <p:txBody>
          <a:bodyPr wrap="square">
            <a:noAutofit/>
          </a:bodyPr>
          <a:lstStyle/>
          <a:p>
            <a:r>
              <a:rPr lang="en-GB" sz="1800" dirty="0">
                <a:latin typeface="Montserrat"/>
              </a:rPr>
              <a:t>Comme son nom l’indique, il s’agit d’une piste qui n’a pas fait l’objet d’un traitement particulier ; les véhicules circulent directement sur le terrain naturel, en empruntant l’itinéraire le moins dégradé parmi ceux ouverts par les passages précédents.</a:t>
            </a:r>
            <a:endParaRPr lang="pl-PL" sz="1800" dirty="0">
              <a:latin typeface="Montserrat"/>
            </a:endParaRPr>
          </a:p>
          <a:p>
            <a:r>
              <a:rPr lang="pl-PL" sz="1800" dirty="0">
                <a:latin typeface="Montserrat"/>
              </a:rPr>
              <a:t>Elle dépend entièrement des conditions naturelles du site.</a:t>
            </a:r>
          </a:p>
          <a:p>
            <a:r>
              <a:rPr lang="en-GB" sz="1800" dirty="0">
                <a:latin typeface="Montserrat"/>
              </a:rPr>
              <a:t>Les pistes naturelles existent et répondent à certains besoins, mais leurs limites apparaissent immédiatement : l’absence de couche de roulement et le manque d’infrastructures font que ni la possibilité de circuler ni le temps de parcours ne peuvent être maîtrisés.</a:t>
            </a:r>
            <a:endParaRPr lang="pl-PL" sz="1800" dirty="0">
              <a:latin typeface="Montserrat"/>
            </a:endParaRPr>
          </a:p>
          <a:p>
            <a:r>
              <a:rPr lang="en-GB" sz="1800" dirty="0">
                <a:latin typeface="Montserrat"/>
              </a:rPr>
              <a:t>Ce type de route ne fait pas l’objet d’entretien, et encore moins d’une gestion de l’entretien.</a:t>
            </a:r>
          </a:p>
          <a:p>
            <a:endParaRPr lang="en-GB" sz="1800" dirty="0">
              <a:latin typeface="Montserrat"/>
            </a:endParaRPr>
          </a:p>
        </p:txBody>
      </p:sp>
    </p:spTree>
    <p:extLst>
      <p:ext uri="{BB962C8B-B14F-4D97-AF65-F5344CB8AC3E}">
        <p14:creationId xmlns:p14="http://schemas.microsoft.com/office/powerpoint/2010/main" val="252211187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04261-C24D-20CC-826A-8C66FC75A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ED25F7-FE96-693D-2CB1-6456AB65727B}"/>
              </a:ext>
            </a:extLst>
          </p:cNvPr>
          <p:cNvSpPr>
            <a:spLocks noGrp="1"/>
          </p:cNvSpPr>
          <p:nvPr>
            <p:ph type="title"/>
          </p:nvPr>
        </p:nvSpPr>
        <p:spPr/>
        <p:txBody>
          <a:bodyPr wrap="square">
            <a:normAutofit/>
          </a:bodyPr>
          <a:lstStyle/>
          <a:p>
            <a:r>
              <a:rPr lang="en-GB" dirty="0"/>
              <a:t>Classification des routes locales non revêtues</a:t>
            </a:r>
          </a:p>
        </p:txBody>
      </p:sp>
      <p:sp>
        <p:nvSpPr>
          <p:cNvPr id="5" name="Text Placeholder 4">
            <a:extLst>
              <a:ext uri="{FF2B5EF4-FFF2-40B4-BE49-F238E27FC236}">
                <a16:creationId xmlns:a16="http://schemas.microsoft.com/office/drawing/2014/main" id="{5A0C8BFC-5BD2-054A-8BBA-ABDA307C3FC8}"/>
              </a:ext>
            </a:extLst>
          </p:cNvPr>
          <p:cNvSpPr>
            <a:spLocks noGrp="1"/>
          </p:cNvSpPr>
          <p:nvPr>
            <p:ph type="body" sz="quarter" idx="11"/>
          </p:nvPr>
        </p:nvSpPr>
        <p:spPr/>
        <p:txBody>
          <a:bodyPr wrap="square">
            <a:noAutofit/>
          </a:bodyPr>
          <a:lstStyle/>
          <a:p>
            <a:r>
              <a:rPr lang="en-GB" sz="1800" dirty="0">
                <a:latin typeface="Montserrat"/>
              </a:rPr>
              <a:t>La route en terre</a:t>
            </a:r>
            <a:endParaRPr lang="pl-PL" sz="1800" dirty="0">
              <a:latin typeface="Montserrat"/>
            </a:endParaRPr>
          </a:p>
          <a:p>
            <a:pPr lvl="1"/>
            <a:r>
              <a:rPr lang="en-GB" sz="1800" dirty="0">
                <a:latin typeface="Montserrat"/>
              </a:rPr>
              <a:t>Le refus de dépendre entièrement des conditions naturelles conduit à améliorer la piste en lui donnant un tracé défini et en traitant les sections difficiles, par exemple au moyen d’ouvrages de drainage ou de franchissement.</a:t>
            </a:r>
            <a:endParaRPr lang="pl-PL" sz="1800" dirty="0">
              <a:latin typeface="Montserrat"/>
            </a:endParaRPr>
          </a:p>
          <a:p>
            <a:pPr lvl="1"/>
            <a:r>
              <a:rPr lang="en-GB" sz="1800" dirty="0">
                <a:latin typeface="Montserrat"/>
              </a:rPr>
              <a:t>Sur ce type de route, la circulation est temporaire, faible et pratiquement réservée aux véhicules tout-terrain.</a:t>
            </a:r>
            <a:endParaRPr lang="pl-PL" sz="1800" dirty="0">
              <a:latin typeface="Montserrat"/>
            </a:endParaRPr>
          </a:p>
          <a:p>
            <a:pPr lvl="1"/>
            <a:r>
              <a:rPr lang="en-GB" sz="1800" dirty="0">
                <a:latin typeface="Montserrat"/>
              </a:rPr>
              <a:t>Les routes en terre sont souvent utilisées pour des activités agricoles liées à la production et au transport des récoltes ; elles présentent donc un caractère saisonnier.</a:t>
            </a:r>
            <a:endParaRPr lang="pl-PL" sz="1800" dirty="0">
              <a:latin typeface="Montserrat"/>
            </a:endParaRPr>
          </a:p>
          <a:p>
            <a:pPr lvl="1"/>
            <a:r>
              <a:rPr lang="pl-PL" sz="1800" dirty="0">
                <a:latin typeface="Montserrat"/>
              </a:rPr>
              <a:t>Un entretien saisonnier est réalisé afin de les rendre praticables au moment opportun.</a:t>
            </a:r>
          </a:p>
        </p:txBody>
      </p:sp>
    </p:spTree>
    <p:extLst>
      <p:ext uri="{BB962C8B-B14F-4D97-AF65-F5344CB8AC3E}">
        <p14:creationId xmlns:p14="http://schemas.microsoft.com/office/powerpoint/2010/main" val="26171822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97C0-63A7-B5A7-11AE-19DCA64C7F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BFA40-3251-DCEF-3E16-CBF4F5ED0948}"/>
              </a:ext>
            </a:extLst>
          </p:cNvPr>
          <p:cNvSpPr>
            <a:spLocks noGrp="1"/>
          </p:cNvSpPr>
          <p:nvPr>
            <p:ph type="title"/>
          </p:nvPr>
        </p:nvSpPr>
        <p:spPr/>
        <p:txBody>
          <a:bodyPr wrap="square">
            <a:normAutofit/>
          </a:bodyPr>
          <a:lstStyle/>
          <a:p>
            <a:r>
              <a:rPr lang="en-GB" dirty="0"/>
              <a:t>Classification des routes locales non revêtues</a:t>
            </a:r>
          </a:p>
        </p:txBody>
      </p:sp>
      <p:sp>
        <p:nvSpPr>
          <p:cNvPr id="4" name="Text Placeholder 3">
            <a:extLst>
              <a:ext uri="{FF2B5EF4-FFF2-40B4-BE49-F238E27FC236}">
                <a16:creationId xmlns:a16="http://schemas.microsoft.com/office/drawing/2014/main" id="{23365195-8D64-1604-35CB-788C03571E36}"/>
              </a:ext>
            </a:extLst>
          </p:cNvPr>
          <p:cNvSpPr>
            <a:spLocks noGrp="1"/>
          </p:cNvSpPr>
          <p:nvPr>
            <p:ph type="body" sz="quarter" idx="11"/>
          </p:nvPr>
        </p:nvSpPr>
        <p:spPr/>
        <p:txBody>
          <a:bodyPr wrap="square">
            <a:normAutofit/>
          </a:bodyPr>
          <a:lstStyle/>
          <a:p>
            <a:r>
              <a:rPr lang="en-GB" dirty="0">
                <a:latin typeface="Montserrat"/>
              </a:rPr>
              <a:t>La route en terre</a:t>
            </a:r>
            <a:endParaRPr lang="pl-PL" dirty="0">
              <a:latin typeface="Montserrat"/>
            </a:endParaRPr>
          </a:p>
          <a:p>
            <a:endParaRPr lang="en-GB" dirty="0">
              <a:latin typeface="Montserrat"/>
            </a:endParaRPr>
          </a:p>
        </p:txBody>
      </p:sp>
      <p:pic>
        <p:nvPicPr>
          <p:cNvPr id="6"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231" y="2564296"/>
            <a:ext cx="5383283" cy="4037463"/>
          </a:xfrm>
          <a:prstGeom prst="rect">
            <a:avLst/>
          </a:prstGeom>
        </p:spPr>
      </p:pic>
    </p:spTree>
    <p:extLst>
      <p:ext uri="{BB962C8B-B14F-4D97-AF65-F5344CB8AC3E}">
        <p14:creationId xmlns:p14="http://schemas.microsoft.com/office/powerpoint/2010/main" val="174390280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36678-B6C3-54CE-F93F-A90B0E0D8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C05E9-BF69-3EC4-83E6-E865D0EB2D1B}"/>
              </a:ext>
            </a:extLst>
          </p:cNvPr>
          <p:cNvSpPr>
            <a:spLocks noGrp="1"/>
          </p:cNvSpPr>
          <p:nvPr>
            <p:ph type="title"/>
          </p:nvPr>
        </p:nvSpPr>
        <p:spPr/>
        <p:txBody>
          <a:bodyPr wrap="square">
            <a:normAutofit/>
          </a:bodyPr>
          <a:lstStyle/>
          <a:p>
            <a:r>
              <a:rPr lang="en-GB" dirty="0"/>
              <a:t>Classification des routes locales non revêtues</a:t>
            </a:r>
          </a:p>
        </p:txBody>
      </p:sp>
      <p:sp>
        <p:nvSpPr>
          <p:cNvPr id="5" name="Text Placeholder 4">
            <a:extLst>
              <a:ext uri="{FF2B5EF4-FFF2-40B4-BE49-F238E27FC236}">
                <a16:creationId xmlns:a16="http://schemas.microsoft.com/office/drawing/2014/main" id="{1852FF2B-543C-FB5E-BFFC-7903377DE97D}"/>
              </a:ext>
            </a:extLst>
          </p:cNvPr>
          <p:cNvSpPr>
            <a:spLocks noGrp="1"/>
          </p:cNvSpPr>
          <p:nvPr>
            <p:ph type="body" sz="quarter" idx="11"/>
          </p:nvPr>
        </p:nvSpPr>
        <p:spPr/>
        <p:txBody>
          <a:bodyPr wrap="square">
            <a:noAutofit/>
          </a:bodyPr>
          <a:lstStyle/>
          <a:p>
            <a:r>
              <a:rPr lang="en-GB" sz="1800" dirty="0">
                <a:latin typeface="Montserrat"/>
              </a:rPr>
              <a:t>La route non revêtue aménagée</a:t>
            </a:r>
          </a:p>
          <a:p>
            <a:pPr lvl="1"/>
            <a:r>
              <a:rPr lang="en-GB" sz="1800" dirty="0">
                <a:latin typeface="Montserrat"/>
              </a:rPr>
              <a:t>Son objectif est d’assurer une circulation permanente dans des conditions acceptables.</a:t>
            </a:r>
            <a:endParaRPr lang="pl-PL" sz="1800" dirty="0">
              <a:latin typeface="Montserrat"/>
            </a:endParaRPr>
          </a:p>
          <a:p>
            <a:pPr lvl="1"/>
            <a:r>
              <a:rPr lang="en-GB" sz="1800" dirty="0">
                <a:latin typeface="Montserrat"/>
              </a:rPr>
              <a:t>Par « permanente », on entend que la route est accessible quotidiennement aux véhicules ordinaires et que la circulation n’est interrompue qu’exceptionnellement (crues de rivières, passages submersibles, barrières de pluie, etc.).</a:t>
            </a:r>
            <a:endParaRPr lang="pl-PL" sz="1800" dirty="0">
              <a:latin typeface="Montserrat"/>
            </a:endParaRPr>
          </a:p>
          <a:p>
            <a:pPr lvl="1"/>
            <a:r>
              <a:rPr lang="en-GB" sz="1800" dirty="0">
                <a:latin typeface="Montserrat"/>
              </a:rPr>
              <a:t>Des conditions acceptables signifient que le déplacement sur cette route n’est pas une expédition dont on ignore la durée ou le nombre de véhicules susceptibles de tomber en panne.</a:t>
            </a:r>
          </a:p>
        </p:txBody>
      </p:sp>
    </p:spTree>
    <p:extLst>
      <p:ext uri="{BB962C8B-B14F-4D97-AF65-F5344CB8AC3E}">
        <p14:creationId xmlns:p14="http://schemas.microsoft.com/office/powerpoint/2010/main" val="340444671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p:txBody>
          <a:bodyPr wrap="square">
            <a:normAutofit/>
          </a:bodyPr>
          <a:lstStyle/>
          <a:p>
            <a:r>
              <a:rPr lang="en-GB" dirty="0"/>
              <a:t>Structure d’une route non revêtue</a:t>
            </a:r>
          </a:p>
        </p:txBody>
      </p:sp>
      <p:sp>
        <p:nvSpPr>
          <p:cNvPr id="2" name="Text Placeholder 1">
            <a:extLst>
              <a:ext uri="{FF2B5EF4-FFF2-40B4-BE49-F238E27FC236}">
                <a16:creationId xmlns:a16="http://schemas.microsoft.com/office/drawing/2014/main" id="{F6E53E2D-6087-4B51-4F74-4F62C5419CA5}"/>
              </a:ext>
            </a:extLst>
          </p:cNvPr>
          <p:cNvSpPr>
            <a:spLocks noGrp="1"/>
          </p:cNvSpPr>
          <p:nvPr>
            <p:ph type="body" sz="quarter" idx="11"/>
          </p:nvPr>
        </p:nvSpPr>
        <p:spPr/>
        <p:txBody>
          <a:bodyPr wrap="square">
            <a:normAutofit lnSpcReduction="10000"/>
          </a:bodyPr>
          <a:lstStyle/>
          <a:p>
            <a:pPr lvl="0">
              <a:spcBef>
                <a:spcPts val="1200"/>
              </a:spcBef>
            </a:pPr>
            <a:r>
              <a:rPr lang="en-GB" sz="1800" dirty="0">
                <a:latin typeface="Montserrat"/>
              </a:rPr>
              <a:t>Formation de la plate-forme</a:t>
            </a:r>
          </a:p>
          <a:p>
            <a:pPr lvl="1">
              <a:spcBef>
                <a:spcPts val="1200"/>
              </a:spcBef>
            </a:pPr>
            <a:r>
              <a:rPr lang="en-GB" sz="1800" dirty="0">
                <a:latin typeface="Montserrat"/>
              </a:rPr>
              <a:t>La plate-forme est la surface préparée après le décapage du terrain naturel. Elle résulte :</a:t>
            </a:r>
          </a:p>
          <a:p>
            <a:pPr lvl="1">
              <a:spcBef>
                <a:spcPts val="1200"/>
              </a:spcBef>
            </a:pPr>
            <a:r>
              <a:rPr lang="en-GB" sz="1800" dirty="0">
                <a:latin typeface="Montserrat"/>
              </a:rPr>
              <a:t>du déblai (retrait des sols excédentaires ou instables), ou</a:t>
            </a:r>
          </a:p>
          <a:p>
            <a:pPr lvl="1">
              <a:spcBef>
                <a:spcPts val="1200"/>
              </a:spcBef>
            </a:pPr>
            <a:r>
              <a:rPr lang="en-GB" sz="1800" dirty="0">
                <a:latin typeface="Montserrat"/>
              </a:rPr>
              <a:t>du remblai (apport de matériaux pour stabiliser et niveler le terrain).</a:t>
            </a:r>
          </a:p>
          <a:p>
            <a:pPr lvl="0">
              <a:spcBef>
                <a:spcPts val="1200"/>
              </a:spcBef>
            </a:pPr>
            <a:r>
              <a:rPr lang="en-GB" sz="1800" dirty="0">
                <a:latin typeface="Montserrat"/>
              </a:rPr>
              <a:t>Elle constitue la fondation de la route et joue un rôle important, car elle :</a:t>
            </a:r>
          </a:p>
          <a:p>
            <a:pPr lvl="1">
              <a:spcBef>
                <a:spcPts val="1200"/>
              </a:spcBef>
            </a:pPr>
            <a:r>
              <a:rPr lang="en-GB" sz="1800" dirty="0">
                <a:latin typeface="Montserrat"/>
              </a:rPr>
              <a:t>assure l’évacuation des eaux,</a:t>
            </a:r>
          </a:p>
          <a:p>
            <a:pPr lvl="1">
              <a:spcBef>
                <a:spcPts val="1200"/>
              </a:spcBef>
            </a:pPr>
            <a:r>
              <a:rPr lang="en-GB" sz="1800" dirty="0">
                <a:latin typeface="Montserrat"/>
              </a:rPr>
              <a:t>répartit le poids des véhicules sur le sol naturel,</a:t>
            </a:r>
          </a:p>
          <a:p>
            <a:pPr lvl="1">
              <a:spcBef>
                <a:spcPts val="1200"/>
              </a:spcBef>
            </a:pPr>
            <a:r>
              <a:rPr lang="en-GB" sz="1800" dirty="0">
                <a:latin typeface="Montserrat"/>
              </a:rPr>
              <a:t>prévient les tassements.</a:t>
            </a:r>
          </a:p>
        </p:txBody>
      </p:sp>
    </p:spTree>
    <p:extLst>
      <p:ext uri="{BB962C8B-B14F-4D97-AF65-F5344CB8AC3E}">
        <p14:creationId xmlns:p14="http://schemas.microsoft.com/office/powerpoint/2010/main" val="364005962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330CB-C76C-75BF-305A-589DD77523BB}"/>
              </a:ext>
            </a:extLst>
          </p:cNvPr>
          <p:cNvSpPr>
            <a:spLocks noGrp="1"/>
          </p:cNvSpPr>
          <p:nvPr>
            <p:ph type="title"/>
          </p:nvPr>
        </p:nvSpPr>
        <p:spPr/>
        <p:txBody>
          <a:bodyPr wrap="square">
            <a:normAutofit/>
          </a:bodyPr>
          <a:lstStyle/>
          <a:p>
            <a:r>
              <a:rPr lang="en-GB" dirty="0"/>
              <a:t>Couche de fondation naturelle</a:t>
            </a:r>
          </a:p>
        </p:txBody>
      </p:sp>
      <p:sp>
        <p:nvSpPr>
          <p:cNvPr id="3" name="Text Placeholder 2">
            <a:extLst>
              <a:ext uri="{FF2B5EF4-FFF2-40B4-BE49-F238E27FC236}">
                <a16:creationId xmlns:a16="http://schemas.microsoft.com/office/drawing/2014/main" id="{FFD9AB13-A670-6642-EE1B-2ED3C9F218AD}"/>
              </a:ext>
            </a:extLst>
          </p:cNvPr>
          <p:cNvSpPr>
            <a:spLocks noGrp="1"/>
          </p:cNvSpPr>
          <p:nvPr>
            <p:ph type="body" sz="quarter" idx="11"/>
          </p:nvPr>
        </p:nvSpPr>
        <p:spPr/>
        <p:txBody>
          <a:bodyPr wrap="square">
            <a:noAutofit/>
          </a:bodyPr>
          <a:lstStyle/>
          <a:p>
            <a:pPr lvl="0"/>
            <a:r>
              <a:rPr lang="en-GB" sz="1800" dirty="0">
                <a:latin typeface="Montserrat"/>
              </a:rPr>
              <a:t>La fondation est constituée :</a:t>
            </a:r>
          </a:p>
          <a:p>
            <a:pPr lvl="1"/>
            <a:r>
              <a:rPr lang="en-GB" sz="1800" dirty="0">
                <a:latin typeface="Montserrat"/>
              </a:rPr>
              <a:t>du sol existant bien compacté, ou</a:t>
            </a:r>
          </a:p>
          <a:p>
            <a:pPr lvl="1"/>
            <a:r>
              <a:rPr lang="en-GB" sz="1800" dirty="0">
                <a:latin typeface="Montserrat"/>
              </a:rPr>
              <a:t>d’un remblai local amélioré.</a:t>
            </a:r>
          </a:p>
          <a:p>
            <a:pPr lvl="0"/>
            <a:r>
              <a:rPr lang="en-GB" sz="1800" dirty="0">
                <a:latin typeface="Montserrat"/>
              </a:rPr>
              <a:t>Elle stabilise et soutient la couche supérieure (piste en terre). Elle permet :</a:t>
            </a:r>
          </a:p>
          <a:p>
            <a:pPr lvl="1"/>
            <a:r>
              <a:rPr lang="en-GB" sz="1800" dirty="0">
                <a:latin typeface="Montserrat"/>
              </a:rPr>
              <a:t>de limiter l’orniérage,</a:t>
            </a:r>
          </a:p>
          <a:p>
            <a:pPr lvl="1"/>
            <a:r>
              <a:rPr lang="en-GB" sz="1800" dirty="0">
                <a:latin typeface="Montserrat"/>
              </a:rPr>
              <a:t>de réduire l’érosion,</a:t>
            </a:r>
          </a:p>
          <a:p>
            <a:pPr lvl="1"/>
            <a:r>
              <a:rPr lang="en-GB" sz="1800" dirty="0">
                <a:latin typeface="Montserrat"/>
              </a:rPr>
              <a:t>d’assurer le passage des véhicules même en cas de pluie légère.</a:t>
            </a:r>
          </a:p>
        </p:txBody>
      </p:sp>
    </p:spTree>
    <p:extLst>
      <p:ext uri="{BB962C8B-B14F-4D97-AF65-F5344CB8AC3E}">
        <p14:creationId xmlns:p14="http://schemas.microsoft.com/office/powerpoint/2010/main" val="276202685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2A79-BAC1-2D0D-2817-D7363463D4D6}"/>
              </a:ext>
            </a:extLst>
          </p:cNvPr>
          <p:cNvSpPr>
            <a:spLocks noGrp="1"/>
          </p:cNvSpPr>
          <p:nvPr>
            <p:ph type="title"/>
          </p:nvPr>
        </p:nvSpPr>
        <p:spPr/>
        <p:txBody>
          <a:bodyPr wrap="square">
            <a:normAutofit/>
          </a:bodyPr>
          <a:lstStyle/>
          <a:p>
            <a:r>
              <a:rPr lang="en-GB" dirty="0"/>
              <a:t>Absence de couche de roulement bitumineuse</a:t>
            </a:r>
          </a:p>
        </p:txBody>
      </p:sp>
      <p:sp>
        <p:nvSpPr>
          <p:cNvPr id="3" name="Text Placeholder 2">
            <a:extLst>
              <a:ext uri="{FF2B5EF4-FFF2-40B4-BE49-F238E27FC236}">
                <a16:creationId xmlns:a16="http://schemas.microsoft.com/office/drawing/2014/main" id="{3E092915-CB53-D2F5-0A04-7E7EDECF1BB7}"/>
              </a:ext>
            </a:extLst>
          </p:cNvPr>
          <p:cNvSpPr>
            <a:spLocks noGrp="1"/>
          </p:cNvSpPr>
          <p:nvPr>
            <p:ph type="body" sz="quarter" idx="11"/>
          </p:nvPr>
        </p:nvSpPr>
        <p:spPr/>
        <p:txBody>
          <a:bodyPr wrap="square">
            <a:noAutofit/>
          </a:bodyPr>
          <a:lstStyle/>
          <a:p>
            <a:pPr lvl="0">
              <a:spcBef>
                <a:spcPts val="1800"/>
              </a:spcBef>
            </a:pPr>
            <a:r>
              <a:rPr lang="en-GB" sz="1800" dirty="0">
                <a:latin typeface="Montserrat"/>
              </a:rPr>
              <a:t>Contrairement aux routes revêtues, les routes non revêtues ne comportent ni asphalte, ni couche bitumineuse, ni béton. Leur couche de roulement est constituée de :</a:t>
            </a:r>
          </a:p>
          <a:p>
            <a:pPr lvl="1">
              <a:spcBef>
                <a:spcPts val="1800"/>
              </a:spcBef>
            </a:pPr>
            <a:r>
              <a:rPr lang="en-GB" sz="1800" dirty="0">
                <a:latin typeface="Montserrat"/>
              </a:rPr>
              <a:t>sol compacté,</a:t>
            </a:r>
          </a:p>
          <a:p>
            <a:pPr lvl="1">
              <a:spcBef>
                <a:spcPts val="1800"/>
              </a:spcBef>
            </a:pPr>
            <a:r>
              <a:rPr lang="en-GB" sz="1800" dirty="0">
                <a:latin typeface="Montserrat"/>
              </a:rPr>
              <a:t>latérite,</a:t>
            </a:r>
          </a:p>
          <a:p>
            <a:pPr lvl="1">
              <a:spcBef>
                <a:spcPts val="1800"/>
              </a:spcBef>
            </a:pPr>
            <a:r>
              <a:rPr lang="en-GB" sz="1800" dirty="0">
                <a:latin typeface="Montserrat"/>
              </a:rPr>
              <a:t>grave naturelle.</a:t>
            </a:r>
          </a:p>
          <a:p>
            <a:pPr lvl="0">
              <a:spcBef>
                <a:spcPts val="1800"/>
              </a:spcBef>
            </a:pPr>
            <a:r>
              <a:rPr lang="en-GB" sz="1800" dirty="0">
                <a:latin typeface="Montserrat"/>
              </a:rPr>
              <a:t>Cette solution réduit les coûts, mais pose plusieurs difficultés :</a:t>
            </a:r>
          </a:p>
          <a:p>
            <a:pPr lvl="1">
              <a:spcBef>
                <a:spcPts val="1800"/>
              </a:spcBef>
            </a:pPr>
            <a:r>
              <a:rPr lang="en-GB" sz="1800" dirty="0">
                <a:latin typeface="Montserrat"/>
              </a:rPr>
              <a:t>poussière pendant la saison sèche,</a:t>
            </a:r>
          </a:p>
          <a:p>
            <a:pPr lvl="1">
              <a:spcBef>
                <a:spcPts val="1800"/>
              </a:spcBef>
            </a:pPr>
            <a:r>
              <a:rPr lang="en-GB" sz="1800" dirty="0">
                <a:latin typeface="Montserrat"/>
              </a:rPr>
              <a:t>boue pendant la saison des pluies,</a:t>
            </a:r>
          </a:p>
          <a:p>
            <a:pPr lvl="1">
              <a:spcBef>
                <a:spcPts val="1800"/>
              </a:spcBef>
            </a:pPr>
            <a:r>
              <a:rPr lang="en-GB" sz="1800" dirty="0">
                <a:latin typeface="Montserrat"/>
              </a:rPr>
              <a:t>dégradation rapide sous trafic lourd.</a:t>
            </a:r>
          </a:p>
        </p:txBody>
      </p:sp>
    </p:spTree>
    <p:extLst>
      <p:ext uri="{BB962C8B-B14F-4D97-AF65-F5344CB8AC3E}">
        <p14:creationId xmlns:p14="http://schemas.microsoft.com/office/powerpoint/2010/main" val="57986808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EC207-C51C-92FF-6A64-E18A0D2D6313}"/>
              </a:ext>
            </a:extLst>
          </p:cNvPr>
          <p:cNvSpPr>
            <a:spLocks noGrp="1"/>
          </p:cNvSpPr>
          <p:nvPr>
            <p:ph type="title"/>
          </p:nvPr>
        </p:nvSpPr>
        <p:spPr/>
        <p:txBody>
          <a:bodyPr wrap="square">
            <a:normAutofit/>
          </a:bodyPr>
          <a:lstStyle/>
          <a:p>
            <a:r>
              <a:rPr lang="en-GB" dirty="0"/>
              <a:t>Matériaux utilisés</a:t>
            </a:r>
          </a:p>
        </p:txBody>
      </p:sp>
      <p:sp>
        <p:nvSpPr>
          <p:cNvPr id="3" name="Text Placeholder 2">
            <a:extLst>
              <a:ext uri="{FF2B5EF4-FFF2-40B4-BE49-F238E27FC236}">
                <a16:creationId xmlns:a16="http://schemas.microsoft.com/office/drawing/2014/main" id="{4A3E22FA-1E5E-79EB-D361-3F406253A0F3}"/>
              </a:ext>
            </a:extLst>
          </p:cNvPr>
          <p:cNvSpPr>
            <a:spLocks noGrp="1"/>
          </p:cNvSpPr>
          <p:nvPr>
            <p:ph type="body" sz="quarter" idx="11"/>
          </p:nvPr>
        </p:nvSpPr>
        <p:spPr/>
        <p:txBody>
          <a:bodyPr wrap="square">
            <a:normAutofit lnSpcReduction="10000"/>
          </a:bodyPr>
          <a:lstStyle/>
          <a:p>
            <a:pPr lvl="0"/>
            <a:r>
              <a:rPr lang="en-GB" sz="1800" dirty="0">
                <a:latin typeface="Montserrat"/>
              </a:rPr>
              <a:t>Sol local traité ou non traité</a:t>
            </a:r>
          </a:p>
          <a:p>
            <a:pPr lvl="1"/>
            <a:r>
              <a:rPr lang="en-GB" sz="1800" dirty="0">
                <a:latin typeface="Montserrat"/>
              </a:rPr>
              <a:t>laissé en l’état (sol naturel compacté), ou</a:t>
            </a:r>
          </a:p>
          <a:p>
            <a:pPr lvl="1"/>
            <a:r>
              <a:rPr lang="en-GB" sz="1800" dirty="0">
                <a:latin typeface="Montserrat"/>
              </a:rPr>
              <a:t>amélioré à la chaux, au ciment ou au moyen d’un stabilisant bitumineux.</a:t>
            </a:r>
          </a:p>
          <a:p>
            <a:pPr lvl="0"/>
            <a:r>
              <a:rPr lang="en-GB" sz="1800" dirty="0">
                <a:latin typeface="Montserrat"/>
              </a:rPr>
              <a:t>Le traitement vise à :</a:t>
            </a:r>
          </a:p>
          <a:p>
            <a:pPr lvl="1"/>
            <a:r>
              <a:rPr lang="en-GB" sz="1800" dirty="0">
                <a:latin typeface="Montserrat"/>
              </a:rPr>
              <a:t>augmenter la résistance à l’eau,</a:t>
            </a:r>
          </a:p>
          <a:p>
            <a:pPr lvl="1"/>
            <a:r>
              <a:rPr lang="en-GB" sz="1800" dirty="0">
                <a:latin typeface="Montserrat"/>
              </a:rPr>
              <a:t>améliorer la portance,</a:t>
            </a:r>
          </a:p>
          <a:p>
            <a:pPr lvl="1"/>
            <a:r>
              <a:rPr lang="en-GB" sz="1800" dirty="0">
                <a:latin typeface="Montserrat"/>
              </a:rPr>
              <a:t>réduire les déformations.</a:t>
            </a:r>
          </a:p>
        </p:txBody>
      </p:sp>
    </p:spTree>
    <p:extLst>
      <p:ext uri="{BB962C8B-B14F-4D97-AF65-F5344CB8AC3E}">
        <p14:creationId xmlns:p14="http://schemas.microsoft.com/office/powerpoint/2010/main" val="31326445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6A9E-28BD-7996-AC0A-1BC0C8949439}"/>
              </a:ext>
            </a:extLst>
          </p:cNvPr>
          <p:cNvSpPr>
            <a:spLocks noGrp="1"/>
          </p:cNvSpPr>
          <p:nvPr>
            <p:ph type="title"/>
          </p:nvPr>
        </p:nvSpPr>
        <p:spPr/>
        <p:txBody>
          <a:bodyPr wrap="square">
            <a:normAutofit/>
          </a:bodyPr>
          <a:lstStyle/>
          <a:p>
            <a:r>
              <a:rPr lang="en-GB" dirty="0"/>
              <a:t>Grave latéritique et grave naturelle</a:t>
            </a:r>
          </a:p>
        </p:txBody>
      </p:sp>
      <p:sp>
        <p:nvSpPr>
          <p:cNvPr id="3" name="Text Placeholder 2">
            <a:extLst>
              <a:ext uri="{FF2B5EF4-FFF2-40B4-BE49-F238E27FC236}">
                <a16:creationId xmlns:a16="http://schemas.microsoft.com/office/drawing/2014/main" id="{DBEBC963-1163-A350-8F64-A2BF885BFB65}"/>
              </a:ext>
            </a:extLst>
          </p:cNvPr>
          <p:cNvSpPr>
            <a:spLocks noGrp="1"/>
          </p:cNvSpPr>
          <p:nvPr>
            <p:ph type="body" sz="quarter" idx="11"/>
          </p:nvPr>
        </p:nvSpPr>
        <p:spPr>
          <a:ln w="12700">
            <a:miter lim="400000"/>
          </a:ln>
        </p:spPr>
        <p:txBody>
          <a:bodyPr wrap="square" lIns="50800" tIns="50800" rIns="50800" bIns="50800">
            <a:normAutofit lnSpcReduction="10000"/>
          </a:bodyPr>
          <a:lstStyle/>
          <a:p>
            <a:pPr lvl="0">
              <a:spcBef>
                <a:spcPts val="1000"/>
              </a:spcBef>
            </a:pPr>
            <a:r>
              <a:rPr lang="en-GB" sz="1800" dirty="0">
                <a:latin typeface="Montserrat"/>
              </a:rPr>
              <a:t>Grave latéritique</a:t>
            </a:r>
          </a:p>
          <a:p>
            <a:pPr lvl="1">
              <a:spcBef>
                <a:spcPts val="1000"/>
              </a:spcBef>
            </a:pPr>
            <a:r>
              <a:rPr lang="en-GB" sz="1800" dirty="0">
                <a:latin typeface="Montserrat"/>
              </a:rPr>
              <a:t>Matériau brun rougeâtre riche en fer et en aluminium, largement présent en Afrique tropicale.</a:t>
            </a:r>
          </a:p>
          <a:p>
            <a:pPr lvl="1">
              <a:spcBef>
                <a:spcPts val="1000"/>
              </a:spcBef>
            </a:pPr>
            <a:r>
              <a:rPr lang="en-GB" sz="1800" dirty="0">
                <a:latin typeface="Montserrat"/>
              </a:rPr>
              <a:t>Il se compacte bien, présente une résistance relativement bonne à la pluie et une bonne cohésion. Il est souvent utilisé comme couche de base.</a:t>
            </a:r>
          </a:p>
          <a:p>
            <a:pPr lvl="0">
              <a:spcBef>
                <a:spcPts val="1000"/>
              </a:spcBef>
            </a:pPr>
            <a:r>
              <a:rPr lang="en-GB" sz="1800" dirty="0">
                <a:latin typeface="Montserrat"/>
              </a:rPr>
              <a:t>Grave naturelle</a:t>
            </a:r>
          </a:p>
          <a:p>
            <a:pPr lvl="1">
              <a:spcBef>
                <a:spcPts val="1000"/>
              </a:spcBef>
            </a:pPr>
            <a:r>
              <a:rPr lang="en-GB" sz="1800" dirty="0">
                <a:latin typeface="Montserrat"/>
              </a:rPr>
              <a:t>Petits cailloux ou fragments rocheux.</a:t>
            </a:r>
          </a:p>
          <a:p>
            <a:pPr lvl="1">
              <a:spcBef>
                <a:spcPts val="1000"/>
              </a:spcBef>
            </a:pPr>
            <a:r>
              <a:rPr lang="en-GB" sz="1800" dirty="0">
                <a:latin typeface="Montserrat"/>
              </a:rPr>
              <a:t>Elle augmente la résistance mécanique, réduit l’orniérage et améliore la stabilité de surface.</a:t>
            </a:r>
          </a:p>
          <a:p>
            <a:pPr lvl="1">
              <a:spcBef>
                <a:spcPts val="1000"/>
              </a:spcBef>
            </a:pPr>
            <a:r>
              <a:rPr lang="en-GB" sz="1800" dirty="0">
                <a:latin typeface="Montserrat"/>
              </a:rPr>
              <a:t>Elle est utilisée en mélange avec le sol ou comme couche supérieure.</a:t>
            </a:r>
          </a:p>
        </p:txBody>
      </p:sp>
    </p:spTree>
    <p:extLst>
      <p:ext uri="{BB962C8B-B14F-4D97-AF65-F5344CB8AC3E}">
        <p14:creationId xmlns:p14="http://schemas.microsoft.com/office/powerpoint/2010/main" val="350765338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wrap="square">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27B97-B791-C4B1-EFC9-A622182D6503}"/>
              </a:ext>
            </a:extLst>
          </p:cNvPr>
          <p:cNvSpPr>
            <a:spLocks noGrp="1"/>
          </p:cNvSpPr>
          <p:nvPr>
            <p:ph type="title"/>
          </p:nvPr>
        </p:nvSpPr>
        <p:spPr/>
        <p:txBody>
          <a:bodyPr wrap="square">
            <a:normAutofit/>
          </a:bodyPr>
          <a:lstStyle/>
          <a:p>
            <a:r>
              <a:rPr lang="en-GB" dirty="0"/>
              <a:t>Sable stabilisé</a:t>
            </a:r>
          </a:p>
        </p:txBody>
      </p:sp>
      <p:sp>
        <p:nvSpPr>
          <p:cNvPr id="3" name="Text Placeholder 2">
            <a:extLst>
              <a:ext uri="{FF2B5EF4-FFF2-40B4-BE49-F238E27FC236}">
                <a16:creationId xmlns:a16="http://schemas.microsoft.com/office/drawing/2014/main" id="{1150F945-63A5-489C-C812-65ED93AB44C1}"/>
              </a:ext>
            </a:extLst>
          </p:cNvPr>
          <p:cNvSpPr>
            <a:spLocks noGrp="1"/>
          </p:cNvSpPr>
          <p:nvPr>
            <p:ph type="body" sz="quarter" idx="11"/>
          </p:nvPr>
        </p:nvSpPr>
        <p:spPr/>
        <p:txBody>
          <a:bodyPr wrap="square">
            <a:noAutofit/>
          </a:bodyPr>
          <a:lstStyle/>
          <a:p>
            <a:pPr lvl="0"/>
            <a:r>
              <a:rPr lang="en-GB" sz="1800" dirty="0">
                <a:latin typeface="Montserrat"/>
              </a:rPr>
              <a:t>Le sable seul présente une faible tenue. Il est stabilisé avec :</a:t>
            </a:r>
          </a:p>
          <a:p>
            <a:pPr lvl="1"/>
            <a:r>
              <a:rPr lang="en-GB" sz="1800" dirty="0">
                <a:latin typeface="Montserrat"/>
              </a:rPr>
              <a:t>du ciment,</a:t>
            </a:r>
          </a:p>
          <a:p>
            <a:pPr lvl="1"/>
            <a:r>
              <a:rPr lang="en-GB" sz="1800" dirty="0">
                <a:latin typeface="Montserrat"/>
              </a:rPr>
              <a:t>de la chaux,</a:t>
            </a:r>
          </a:p>
          <a:p>
            <a:pPr lvl="1"/>
            <a:r>
              <a:rPr lang="en-GB" sz="1800" dirty="0">
                <a:latin typeface="Montserrat"/>
              </a:rPr>
              <a:t>ou des additifs chimiques.</a:t>
            </a:r>
          </a:p>
          <a:p>
            <a:pPr lvl="0"/>
            <a:r>
              <a:rPr lang="en-GB" sz="1800" dirty="0">
                <a:latin typeface="Montserrat"/>
              </a:rPr>
              <a:t>Objectifs :</a:t>
            </a:r>
          </a:p>
          <a:p>
            <a:pPr lvl="1"/>
            <a:r>
              <a:rPr lang="en-GB" sz="1800" dirty="0">
                <a:latin typeface="Montserrat"/>
              </a:rPr>
              <a:t>obtenir une surface plus ferme,</a:t>
            </a:r>
          </a:p>
          <a:p>
            <a:pPr lvl="1"/>
            <a:r>
              <a:rPr lang="en-GB" sz="1800" dirty="0">
                <a:latin typeface="Montserrat"/>
              </a:rPr>
              <a:t>limiter le glissement et la poussière,</a:t>
            </a:r>
          </a:p>
          <a:p>
            <a:pPr lvl="1"/>
            <a:r>
              <a:rPr lang="en-GB" sz="1800" dirty="0">
                <a:latin typeface="Montserrat"/>
              </a:rPr>
              <a:t>améliorer la durabilité.</a:t>
            </a:r>
          </a:p>
        </p:txBody>
      </p:sp>
    </p:spTree>
    <p:extLst>
      <p:ext uri="{BB962C8B-B14F-4D97-AF65-F5344CB8AC3E}">
        <p14:creationId xmlns:p14="http://schemas.microsoft.com/office/powerpoint/2010/main" val="282986304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80928" y="482292"/>
            <a:ext cx="9441696" cy="5959451"/>
          </a:xfrm>
          <a:prstGeom prst="rect">
            <a:avLst/>
          </a:prstGeom>
        </p:spPr>
      </p:pic>
      <p:sp>
        <p:nvSpPr>
          <p:cNvPr id="5" name="Title 4">
            <a:extLst>
              <a:ext uri="{FF2B5EF4-FFF2-40B4-BE49-F238E27FC236}">
                <a16:creationId xmlns:a16="http://schemas.microsoft.com/office/drawing/2014/main" id="{ADB312F6-2C65-B58E-6EA2-E7206B2CF1AD}"/>
              </a:ext>
            </a:extLst>
          </p:cNvPr>
          <p:cNvSpPr>
            <a:spLocks noGrp="1"/>
          </p:cNvSpPr>
          <p:nvPr>
            <p:ph type="title"/>
          </p:nvPr>
        </p:nvSpPr>
        <p:spPr/>
        <p:txBody>
          <a:bodyPr wrap="square">
            <a:normAutofit/>
          </a:bodyPr>
          <a:lstStyle/>
          <a:p>
            <a:endParaRPr lang="en-GB"/>
          </a:p>
        </p:txBody>
      </p:sp>
      <p:sp>
        <p:nvSpPr>
          <p:cNvPr id="6" name="Text Placeholder 5">
            <a:extLst>
              <a:ext uri="{FF2B5EF4-FFF2-40B4-BE49-F238E27FC236}">
                <a16:creationId xmlns:a16="http://schemas.microsoft.com/office/drawing/2014/main" id="{66D73D18-1EF0-2CF6-A97F-DABBED0FAA09}"/>
              </a:ext>
            </a:extLst>
          </p:cNvPr>
          <p:cNvSpPr>
            <a:spLocks noGrp="1"/>
          </p:cNvSpPr>
          <p:nvPr>
            <p:ph type="body" sz="quarter" idx="11"/>
          </p:nvPr>
        </p:nvSpPr>
        <p:spPr/>
        <p:txBody>
          <a:bodyPr wrap="square">
            <a:normAutofit/>
          </a:bodyPr>
          <a:lstStyle/>
          <a:p>
            <a:endParaRPr lang="en-GB" dirty="0"/>
          </a:p>
        </p:txBody>
      </p:sp>
      <p:sp>
        <p:nvSpPr>
          <p:cNvPr id="31" name="Rectangle 30">
            <a:extLst>
              <a:ext uri="{FF2B5EF4-FFF2-40B4-BE49-F238E27FC236}">
                <a16:creationId xmlns:a16="http://schemas.microsoft.com/office/drawing/2014/main" id="{81FF1D7D-76E8-4C70-8A65-297CF2EEF67C}"/>
              </a:ext>
            </a:extLst>
          </p:cNvPr>
          <p:cNvSpPr/>
          <p:nvPr/>
        </p:nvSpPr>
        <p:spPr>
          <a:xfrm>
            <a:off x="647700" y="533400"/>
            <a:ext cx="8763000" cy="43180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111111"/>
                </a:solidFill>
                <a:effectLst/>
                <a:uFillTx/>
                <a:latin typeface="Montserrat"/>
                <a:ea typeface="Helvetica Neue Medium"/>
                <a:cs typeface="Times New Roman"/>
                <a:sym typeface="Helvetica Neue Medium"/>
              </a:rPr>
              <a:t>Tableau récapitulatif des matériaux utilisés pour les routes locales non revêtues</a:t>
            </a:r>
            <a:endParaRPr kumimoji="0" lang="en-GB" sz="1400"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2" name="Rectangle 31">
            <a:extLst>
              <a:ext uri="{FF2B5EF4-FFF2-40B4-BE49-F238E27FC236}">
                <a16:creationId xmlns:a16="http://schemas.microsoft.com/office/drawing/2014/main" id="{9F4F467F-0295-4D80-ADE0-83C1F2C8FA56}"/>
              </a:ext>
            </a:extLst>
          </p:cNvPr>
          <p:cNvSpPr/>
          <p:nvPr/>
        </p:nvSpPr>
        <p:spPr>
          <a:xfrm>
            <a:off x="607060" y="1045210"/>
            <a:ext cx="1090930" cy="6623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Matériaux</a:t>
            </a:r>
          </a:p>
        </p:txBody>
      </p:sp>
      <p:sp>
        <p:nvSpPr>
          <p:cNvPr id="33" name="Rectangle 32">
            <a:extLst>
              <a:ext uri="{FF2B5EF4-FFF2-40B4-BE49-F238E27FC236}">
                <a16:creationId xmlns:a16="http://schemas.microsoft.com/office/drawing/2014/main" id="{50936191-FF62-4414-9B05-A7AAA7B9B209}"/>
              </a:ext>
            </a:extLst>
          </p:cNvPr>
          <p:cNvSpPr/>
          <p:nvPr/>
        </p:nvSpPr>
        <p:spPr>
          <a:xfrm>
            <a:off x="1731010" y="1045210"/>
            <a:ext cx="1843405" cy="6623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Origine /</a:t>
            </a:r>
            <a:b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Composition</a:t>
            </a:r>
          </a:p>
        </p:txBody>
      </p:sp>
      <p:sp>
        <p:nvSpPr>
          <p:cNvPr id="34" name="Rectangle 33">
            <a:extLst>
              <a:ext uri="{FF2B5EF4-FFF2-40B4-BE49-F238E27FC236}">
                <a16:creationId xmlns:a16="http://schemas.microsoft.com/office/drawing/2014/main" id="{C1CB8429-AF03-4047-8E5F-8CA199B2EB11}"/>
              </a:ext>
            </a:extLst>
          </p:cNvPr>
          <p:cNvSpPr/>
          <p:nvPr/>
        </p:nvSpPr>
        <p:spPr>
          <a:xfrm>
            <a:off x="3607435" y="1045210"/>
            <a:ext cx="1548130" cy="6623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Traitement</a:t>
            </a:r>
            <a:b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possible</a:t>
            </a:r>
          </a:p>
        </p:txBody>
      </p:sp>
      <p:sp>
        <p:nvSpPr>
          <p:cNvPr id="35" name="Rectangle 34">
            <a:extLst>
              <a:ext uri="{FF2B5EF4-FFF2-40B4-BE49-F238E27FC236}">
                <a16:creationId xmlns:a16="http://schemas.microsoft.com/office/drawing/2014/main" id="{80B95952-537D-4971-A44F-5F2AD19C2631}"/>
              </a:ext>
            </a:extLst>
          </p:cNvPr>
          <p:cNvSpPr/>
          <p:nvPr/>
        </p:nvSpPr>
        <p:spPr>
          <a:xfrm>
            <a:off x="5188585" y="1045210"/>
            <a:ext cx="2319655" cy="6623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Principaux avantages</a:t>
            </a:r>
          </a:p>
        </p:txBody>
      </p:sp>
      <p:sp>
        <p:nvSpPr>
          <p:cNvPr id="36" name="Rectangle 35">
            <a:extLst>
              <a:ext uri="{FF2B5EF4-FFF2-40B4-BE49-F238E27FC236}">
                <a16:creationId xmlns:a16="http://schemas.microsoft.com/office/drawing/2014/main" id="{9ABFE05D-36CA-41E1-8EA0-A263280DCDE1}"/>
              </a:ext>
            </a:extLst>
          </p:cNvPr>
          <p:cNvSpPr/>
          <p:nvPr/>
        </p:nvSpPr>
        <p:spPr>
          <a:xfrm>
            <a:off x="7541259" y="1045210"/>
            <a:ext cx="2148205" cy="6623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Limites /</a:t>
            </a:r>
            <a:b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Observations</a:t>
            </a:r>
          </a:p>
        </p:txBody>
      </p:sp>
      <p:sp>
        <p:nvSpPr>
          <p:cNvPr id="37" name="Rectangle 36">
            <a:extLst>
              <a:ext uri="{FF2B5EF4-FFF2-40B4-BE49-F238E27FC236}">
                <a16:creationId xmlns:a16="http://schemas.microsoft.com/office/drawing/2014/main" id="{E3956CAD-DE3C-4685-BF32-50BD835E5F59}"/>
              </a:ext>
            </a:extLst>
          </p:cNvPr>
          <p:cNvSpPr/>
          <p:nvPr/>
        </p:nvSpPr>
        <p:spPr>
          <a:xfrm>
            <a:off x="607060" y="1740535"/>
            <a:ext cx="1090930"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Sol local</a:t>
            </a:r>
          </a:p>
        </p:txBody>
      </p:sp>
      <p:sp>
        <p:nvSpPr>
          <p:cNvPr id="38" name="Rectangle 37">
            <a:extLst>
              <a:ext uri="{FF2B5EF4-FFF2-40B4-BE49-F238E27FC236}">
                <a16:creationId xmlns:a16="http://schemas.microsoft.com/office/drawing/2014/main" id="{9B112D05-588D-4993-9903-953AFB550424}"/>
              </a:ext>
            </a:extLst>
          </p:cNvPr>
          <p:cNvSpPr/>
          <p:nvPr/>
        </p:nvSpPr>
        <p:spPr>
          <a:xfrm>
            <a:off x="1731010" y="1740535"/>
            <a:ext cx="184340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Sol naturel du site</a:t>
            </a:r>
          </a:p>
        </p:txBody>
      </p:sp>
      <p:sp>
        <p:nvSpPr>
          <p:cNvPr id="39" name="Rectangle 38">
            <a:extLst>
              <a:ext uri="{FF2B5EF4-FFF2-40B4-BE49-F238E27FC236}">
                <a16:creationId xmlns:a16="http://schemas.microsoft.com/office/drawing/2014/main" id="{E989CD2E-5DB8-4EF7-9C48-D353C869C589}"/>
              </a:ext>
            </a:extLst>
          </p:cNvPr>
          <p:cNvSpPr/>
          <p:nvPr/>
        </p:nvSpPr>
        <p:spPr>
          <a:xfrm>
            <a:off x="3607435" y="1740535"/>
            <a:ext cx="1548130"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Chaux, ciment, liant bitumineux</a:t>
            </a:r>
          </a:p>
        </p:txBody>
      </p:sp>
      <p:sp>
        <p:nvSpPr>
          <p:cNvPr id="40" name="Rectangle 39">
            <a:extLst>
              <a:ext uri="{FF2B5EF4-FFF2-40B4-BE49-F238E27FC236}">
                <a16:creationId xmlns:a16="http://schemas.microsoft.com/office/drawing/2014/main" id="{223A1B3A-ECFB-4A93-8169-AE96CCA7BD6A}"/>
              </a:ext>
            </a:extLst>
          </p:cNvPr>
          <p:cNvSpPr/>
          <p:nvPr/>
        </p:nvSpPr>
        <p:spPr>
          <a:xfrm>
            <a:off x="5188585" y="1740535"/>
            <a:ext cx="231965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Faible coût</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Facile à obtenir</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Compactable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1" name="Rectangle 40">
            <a:extLst>
              <a:ext uri="{FF2B5EF4-FFF2-40B4-BE49-F238E27FC236}">
                <a16:creationId xmlns:a16="http://schemas.microsoft.com/office/drawing/2014/main" id="{293ED724-ECA0-4901-960C-4354AA1C5162}"/>
              </a:ext>
            </a:extLst>
          </p:cNvPr>
          <p:cNvSpPr/>
          <p:nvPr/>
        </p:nvSpPr>
        <p:spPr>
          <a:xfrm>
            <a:off x="7541259" y="1740535"/>
            <a:ext cx="214820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Sensible à l’eau</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Faible portance sans traitement</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2" name="Rectangle 41">
            <a:extLst>
              <a:ext uri="{FF2B5EF4-FFF2-40B4-BE49-F238E27FC236}">
                <a16:creationId xmlns:a16="http://schemas.microsoft.com/office/drawing/2014/main" id="{AABE8E3E-8EA7-43B5-9F76-E58AFCD6C8BF}"/>
              </a:ext>
            </a:extLst>
          </p:cNvPr>
          <p:cNvSpPr/>
          <p:nvPr/>
        </p:nvSpPr>
        <p:spPr>
          <a:xfrm>
            <a:off x="607060" y="2788285"/>
            <a:ext cx="1090930" cy="13481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Grave latéritique</a:t>
            </a:r>
          </a:p>
        </p:txBody>
      </p:sp>
      <p:sp>
        <p:nvSpPr>
          <p:cNvPr id="43" name="Rectangle 42">
            <a:extLst>
              <a:ext uri="{FF2B5EF4-FFF2-40B4-BE49-F238E27FC236}">
                <a16:creationId xmlns:a16="http://schemas.microsoft.com/office/drawing/2014/main" id="{F870D0ED-E092-42AE-A29F-7D5ADC63A58F}"/>
              </a:ext>
            </a:extLst>
          </p:cNvPr>
          <p:cNvSpPr/>
          <p:nvPr/>
        </p:nvSpPr>
        <p:spPr>
          <a:xfrm>
            <a:off x="1731010" y="2788285"/>
            <a:ext cx="1843405" cy="13481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Matériau rouge à brun riche en fer et en aluminium</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4" name="Rectangle 43">
            <a:extLst>
              <a:ext uri="{FF2B5EF4-FFF2-40B4-BE49-F238E27FC236}">
                <a16:creationId xmlns:a16="http://schemas.microsoft.com/office/drawing/2014/main" id="{E5FDD7DD-ECC5-48DB-A5F4-CEB914593DC1}"/>
              </a:ext>
            </a:extLst>
          </p:cNvPr>
          <p:cNvSpPr/>
          <p:nvPr/>
        </p:nvSpPr>
        <p:spPr>
          <a:xfrm>
            <a:off x="3607435" y="2788285"/>
            <a:ext cx="1548130" cy="13481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Généralement non traitée</a:t>
            </a:r>
          </a:p>
        </p:txBody>
      </p:sp>
      <p:sp>
        <p:nvSpPr>
          <p:cNvPr id="45" name="Rectangle 44">
            <a:extLst>
              <a:ext uri="{FF2B5EF4-FFF2-40B4-BE49-F238E27FC236}">
                <a16:creationId xmlns:a16="http://schemas.microsoft.com/office/drawing/2014/main" id="{E9F9278A-A6AE-4E72-94B7-340ADC49DE7D}"/>
              </a:ext>
            </a:extLst>
          </p:cNvPr>
          <p:cNvSpPr/>
          <p:nvPr/>
        </p:nvSpPr>
        <p:spPr>
          <a:xfrm>
            <a:off x="5188585" y="2788285"/>
            <a:ext cx="2319655" cy="13481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Très bonne compacité</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Forte cohésion</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Résistance adéquate à la pluie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6" name="Rectangle 45">
            <a:extLst>
              <a:ext uri="{FF2B5EF4-FFF2-40B4-BE49-F238E27FC236}">
                <a16:creationId xmlns:a16="http://schemas.microsoft.com/office/drawing/2014/main" id="{280A2ECA-EDFD-49BD-867D-0C097CC7CE44}"/>
              </a:ext>
            </a:extLst>
          </p:cNvPr>
          <p:cNvSpPr/>
          <p:nvPr/>
        </p:nvSpPr>
        <p:spPr>
          <a:xfrm>
            <a:off x="7541259" y="2788285"/>
            <a:ext cx="2148205" cy="13481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Peut se dégrader sous trafic lourd</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7" name="Rectangle 46">
            <a:extLst>
              <a:ext uri="{FF2B5EF4-FFF2-40B4-BE49-F238E27FC236}">
                <a16:creationId xmlns:a16="http://schemas.microsoft.com/office/drawing/2014/main" id="{D68B7610-570E-4526-B3AC-F8ED98CE0ECB}"/>
              </a:ext>
            </a:extLst>
          </p:cNvPr>
          <p:cNvSpPr/>
          <p:nvPr/>
        </p:nvSpPr>
        <p:spPr>
          <a:xfrm>
            <a:off x="607060" y="4169410"/>
            <a:ext cx="1090930"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Grave naturelle</a:t>
            </a:r>
          </a:p>
        </p:txBody>
      </p:sp>
      <p:sp>
        <p:nvSpPr>
          <p:cNvPr id="48" name="Rectangle 47">
            <a:extLst>
              <a:ext uri="{FF2B5EF4-FFF2-40B4-BE49-F238E27FC236}">
                <a16:creationId xmlns:a16="http://schemas.microsoft.com/office/drawing/2014/main" id="{92FC095C-7E87-4D57-928E-4183CF4A3634}"/>
              </a:ext>
            </a:extLst>
          </p:cNvPr>
          <p:cNvSpPr/>
          <p:nvPr/>
        </p:nvSpPr>
        <p:spPr>
          <a:xfrm>
            <a:off x="1731010" y="4169410"/>
            <a:ext cx="184340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Petits cailloux et fragments de roche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49" name="Rectangle 48">
            <a:extLst>
              <a:ext uri="{FF2B5EF4-FFF2-40B4-BE49-F238E27FC236}">
                <a16:creationId xmlns:a16="http://schemas.microsoft.com/office/drawing/2014/main" id="{BA43CB48-C1F5-4615-B7F4-A0BD661F531F}"/>
              </a:ext>
            </a:extLst>
          </p:cNvPr>
          <p:cNvSpPr/>
          <p:nvPr/>
        </p:nvSpPr>
        <p:spPr>
          <a:xfrm>
            <a:off x="3607435" y="4169410"/>
            <a:ext cx="1548130"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Souvent mélangée au sol local</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50" name="Rectangle 49">
            <a:extLst>
              <a:ext uri="{FF2B5EF4-FFF2-40B4-BE49-F238E27FC236}">
                <a16:creationId xmlns:a16="http://schemas.microsoft.com/office/drawing/2014/main" id="{E5CBAC55-DD8A-419C-8398-B0CDAC45F9D5}"/>
              </a:ext>
            </a:extLst>
          </p:cNvPr>
          <p:cNvSpPr/>
          <p:nvPr/>
        </p:nvSpPr>
        <p:spPr>
          <a:xfrm>
            <a:off x="5188585" y="4169410"/>
            <a:ext cx="231965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Améliore la résistance</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Limite l’orniérage</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Stabilise la surface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51" name="Rectangle 50">
            <a:extLst>
              <a:ext uri="{FF2B5EF4-FFF2-40B4-BE49-F238E27FC236}">
                <a16:creationId xmlns:a16="http://schemas.microsoft.com/office/drawing/2014/main" id="{E3F7EF51-AE25-41B3-ABDB-1090F9D328B1}"/>
              </a:ext>
            </a:extLst>
          </p:cNvPr>
          <p:cNvSpPr/>
          <p:nvPr/>
        </p:nvSpPr>
        <p:spPr>
          <a:xfrm>
            <a:off x="7541259" y="4169410"/>
            <a:ext cx="2148205" cy="1014730"/>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Peut générer de la poussière si utilisée seule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52" name="Rectangle 51">
            <a:extLst>
              <a:ext uri="{FF2B5EF4-FFF2-40B4-BE49-F238E27FC236}">
                <a16:creationId xmlns:a16="http://schemas.microsoft.com/office/drawing/2014/main" id="{6883E476-CC45-47A1-9427-81A4A2A57F04}"/>
              </a:ext>
            </a:extLst>
          </p:cNvPr>
          <p:cNvSpPr/>
          <p:nvPr/>
        </p:nvSpPr>
        <p:spPr>
          <a:xfrm>
            <a:off x="607060" y="5217160"/>
            <a:ext cx="1090930" cy="11195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Sable stabilisé</a:t>
            </a:r>
          </a:p>
        </p:txBody>
      </p:sp>
      <p:sp>
        <p:nvSpPr>
          <p:cNvPr id="53" name="Rectangle 52">
            <a:extLst>
              <a:ext uri="{FF2B5EF4-FFF2-40B4-BE49-F238E27FC236}">
                <a16:creationId xmlns:a16="http://schemas.microsoft.com/office/drawing/2014/main" id="{21CB9DC7-7DD4-44B8-93F4-349CFE516614}"/>
              </a:ext>
            </a:extLst>
          </p:cNvPr>
          <p:cNvSpPr/>
          <p:nvPr/>
        </p:nvSpPr>
        <p:spPr>
          <a:xfrm>
            <a:off x="1731010" y="5217160"/>
            <a:ext cx="1843405" cy="11195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Sables locaux</a:t>
            </a:r>
          </a:p>
        </p:txBody>
      </p:sp>
      <p:sp>
        <p:nvSpPr>
          <p:cNvPr id="54" name="Rectangle 53">
            <a:extLst>
              <a:ext uri="{FF2B5EF4-FFF2-40B4-BE49-F238E27FC236}">
                <a16:creationId xmlns:a16="http://schemas.microsoft.com/office/drawing/2014/main" id="{CA6B9776-E60E-4A3A-9E06-223A1CDCA271}"/>
              </a:ext>
            </a:extLst>
          </p:cNvPr>
          <p:cNvSpPr/>
          <p:nvPr/>
        </p:nvSpPr>
        <p:spPr>
          <a:xfrm>
            <a:off x="3607435" y="5217160"/>
            <a:ext cx="1548130" cy="11195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rPr>
              <a:t>Ciment, chaux, additifs chimiques</a:t>
            </a:r>
          </a:p>
        </p:txBody>
      </p:sp>
      <p:sp>
        <p:nvSpPr>
          <p:cNvPr id="55" name="Rectangle 54">
            <a:extLst>
              <a:ext uri="{FF2B5EF4-FFF2-40B4-BE49-F238E27FC236}">
                <a16:creationId xmlns:a16="http://schemas.microsoft.com/office/drawing/2014/main" id="{60A8F9F0-DBD2-43A8-B58B-44770DCC77C3}"/>
              </a:ext>
            </a:extLst>
          </p:cNvPr>
          <p:cNvSpPr/>
          <p:nvPr/>
        </p:nvSpPr>
        <p:spPr>
          <a:xfrm>
            <a:off x="5188585" y="5217160"/>
            <a:ext cx="2319655" cy="11195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Surface plus ferme</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Limite la poussière et le dérapage</a:t>
            </a:r>
            <a:b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b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Durable</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
        <p:nvSpPr>
          <p:cNvPr id="56" name="Rectangle 55">
            <a:extLst>
              <a:ext uri="{FF2B5EF4-FFF2-40B4-BE49-F238E27FC236}">
                <a16:creationId xmlns:a16="http://schemas.microsoft.com/office/drawing/2014/main" id="{C0E8F3EB-8A9B-41A7-8932-0860D5F40635}"/>
              </a:ext>
            </a:extLst>
          </p:cNvPr>
          <p:cNvSpPr/>
          <p:nvPr/>
        </p:nvSpPr>
        <p:spPr>
          <a:xfrm>
            <a:off x="7541259" y="5217160"/>
            <a:ext cx="2148205" cy="1119505"/>
          </a:xfrm>
          <a:prstGeom prst="rect">
            <a:avLst/>
          </a:prstGeom>
          <a:solidFill>
            <a:srgbClr val="F7F6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111111"/>
                </a:solidFill>
                <a:effectLst/>
                <a:uFillTx/>
                <a:latin typeface="Montserrat"/>
                <a:ea typeface="Helvetica Neue Medium"/>
                <a:cs typeface="Arial"/>
                <a:sym typeface="Helvetica Neue Medium"/>
              </a:rPr>
              <a:t>– Nécessite un liant, donc un coût légèrement supérieur</a:t>
            </a:r>
            <a:endParaRPr kumimoji="0" lang="en-GB" sz="1400" i="0" u="none" strike="noStrike" cap="none" spc="0" normalizeH="0" baseline="0">
              <a:ln>
                <a:noFill/>
              </a:ln>
              <a:solidFill>
                <a:srgbClr val="111111"/>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96025863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A91D2-59D7-FCFC-48B6-03036D570577}"/>
              </a:ext>
            </a:extLst>
          </p:cNvPr>
          <p:cNvSpPr>
            <a:spLocks noGrp="1"/>
          </p:cNvSpPr>
          <p:nvPr>
            <p:ph type="title"/>
          </p:nvPr>
        </p:nvSpPr>
        <p:spPr/>
        <p:txBody>
          <a:bodyPr wrap="square">
            <a:normAutofit/>
          </a:bodyPr>
          <a:lstStyle/>
          <a:p>
            <a:r>
              <a:rPr lang="en-GB" dirty="0"/>
              <a:t>Méthodes de conception et de dimensionnement</a:t>
            </a:r>
          </a:p>
        </p:txBody>
      </p:sp>
      <p:sp>
        <p:nvSpPr>
          <p:cNvPr id="3" name="Text Placeholder 2">
            <a:extLst>
              <a:ext uri="{FF2B5EF4-FFF2-40B4-BE49-F238E27FC236}">
                <a16:creationId xmlns:a16="http://schemas.microsoft.com/office/drawing/2014/main" id="{3A1562EB-C159-B1C2-3C5E-E7B8A921F1F1}"/>
              </a:ext>
            </a:extLst>
          </p:cNvPr>
          <p:cNvSpPr>
            <a:spLocks noGrp="1"/>
          </p:cNvSpPr>
          <p:nvPr>
            <p:ph type="body" sz="quarter" idx="11"/>
          </p:nvPr>
        </p:nvSpPr>
        <p:spPr/>
        <p:txBody>
          <a:bodyPr wrap="square">
            <a:normAutofit/>
          </a:bodyPr>
          <a:lstStyle/>
          <a:p>
            <a:endParaRPr lang="en-GB"/>
          </a:p>
        </p:txBody>
      </p:sp>
      <p:sp>
        <p:nvSpPr>
          <p:cNvPr id="31" name="Rectangle 30">
            <a:extLst>
              <a:ext uri="{FF2B5EF4-FFF2-40B4-BE49-F238E27FC236}">
                <a16:creationId xmlns:a16="http://schemas.microsoft.com/office/drawing/2014/main" id="{03036546-78D3-412E-AE53-9853E9A5316E}"/>
              </a:ext>
            </a:extLst>
          </p:cNvPr>
          <p:cNvSpPr/>
          <p:nvPr/>
        </p:nvSpPr>
        <p:spPr>
          <a:xfrm>
            <a:off x="508000" y="2146300"/>
            <a:ext cx="1651000" cy="304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rPr>
              <a:t>Étapes </a:t>
            </a:r>
            <a:r>
              <a:rPr kumimoji="0" lang="en-GB" sz="1200" b="1" i="0" u="none" strike="noStrike" cap="none" spc="0" normalizeH="0" baseline="0" dirty="0" err="1">
                <a:ln>
                  <a:noFill/>
                </a:ln>
                <a:solidFill>
                  <a:srgbClr val="111111"/>
                </a:solidFill>
                <a:effectLst/>
                <a:uFillTx/>
                <a:latin typeface="Montserrat"/>
                <a:ea typeface="Helvetica Neue Medium"/>
                <a:cs typeface="Times New Roman"/>
                <a:sym typeface="Helvetica Neue Medium"/>
              </a:rPr>
              <a:t>clés</a:t>
            </a:r>
            <a:endPar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2" name="Rectangle 31">
            <a:extLst>
              <a:ext uri="{FF2B5EF4-FFF2-40B4-BE49-F238E27FC236}">
                <a16:creationId xmlns:a16="http://schemas.microsoft.com/office/drawing/2014/main" id="{46AA8B24-E1FD-4355-8A82-DE1EC6739877}"/>
              </a:ext>
            </a:extLst>
          </p:cNvPr>
          <p:cNvSpPr/>
          <p:nvPr/>
        </p:nvSpPr>
        <p:spPr>
          <a:xfrm>
            <a:off x="2159000" y="2146300"/>
            <a:ext cx="2984500" cy="304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Opérations réalisées</a:t>
            </a:r>
          </a:p>
        </p:txBody>
      </p:sp>
      <p:sp>
        <p:nvSpPr>
          <p:cNvPr id="33" name="Rectangle 32">
            <a:extLst>
              <a:ext uri="{FF2B5EF4-FFF2-40B4-BE49-F238E27FC236}">
                <a16:creationId xmlns:a16="http://schemas.microsoft.com/office/drawing/2014/main" id="{E4B384A8-E0AA-42F2-884D-7CCF573DD726}"/>
              </a:ext>
            </a:extLst>
          </p:cNvPr>
          <p:cNvSpPr/>
          <p:nvPr/>
        </p:nvSpPr>
        <p:spPr>
          <a:xfrm>
            <a:off x="5143500" y="2146300"/>
            <a:ext cx="2413000" cy="304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Pourquoi ? / Rôle principal</a:t>
            </a:r>
          </a:p>
        </p:txBody>
      </p:sp>
      <p:sp>
        <p:nvSpPr>
          <p:cNvPr id="34" name="Rectangle 33">
            <a:extLst>
              <a:ext uri="{FF2B5EF4-FFF2-40B4-BE49-F238E27FC236}">
                <a16:creationId xmlns:a16="http://schemas.microsoft.com/office/drawing/2014/main" id="{58CBA07B-9B90-41A2-9F70-0C61E136F4D4}"/>
              </a:ext>
            </a:extLst>
          </p:cNvPr>
          <p:cNvSpPr/>
          <p:nvPr/>
        </p:nvSpPr>
        <p:spPr>
          <a:xfrm>
            <a:off x="7556500" y="2146300"/>
            <a:ext cx="2095500" cy="304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Impact sur la route</a:t>
            </a:r>
          </a:p>
        </p:txBody>
      </p:sp>
      <p:sp>
        <p:nvSpPr>
          <p:cNvPr id="35" name="Rectangle 34">
            <a:extLst>
              <a:ext uri="{FF2B5EF4-FFF2-40B4-BE49-F238E27FC236}">
                <a16:creationId xmlns:a16="http://schemas.microsoft.com/office/drawing/2014/main" id="{1B87A5C9-8A1C-479B-9679-090F7A59CD48}"/>
              </a:ext>
            </a:extLst>
          </p:cNvPr>
          <p:cNvSpPr/>
          <p:nvPr/>
        </p:nvSpPr>
        <p:spPr>
          <a:xfrm>
            <a:off x="508000" y="2451100"/>
            <a:ext cx="1651000" cy="1041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1. Étudier le sol</a:t>
            </a:r>
            <a:b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et le terrain</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6" name="Rectangle 35">
            <a:extLst>
              <a:ext uri="{FF2B5EF4-FFF2-40B4-BE49-F238E27FC236}">
                <a16:creationId xmlns:a16="http://schemas.microsoft.com/office/drawing/2014/main" id="{4C0F7935-8894-478C-A8E3-6D5FDF5CA624}"/>
              </a:ext>
            </a:extLst>
          </p:cNvPr>
          <p:cNvSpPr/>
          <p:nvPr/>
        </p:nvSpPr>
        <p:spPr>
          <a:xfrm>
            <a:off x="2159000" y="2451100"/>
            <a:ext cx="2984500" cy="1041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Identifier le type de sol (argile, sable, latérite…)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Tester sa portance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7" name="Rectangle 36">
            <a:extLst>
              <a:ext uri="{FF2B5EF4-FFF2-40B4-BE49-F238E27FC236}">
                <a16:creationId xmlns:a16="http://schemas.microsoft.com/office/drawing/2014/main" id="{48FADC92-7F7E-4A14-906C-69F2F0B46CD9}"/>
              </a:ext>
            </a:extLst>
          </p:cNvPr>
          <p:cNvSpPr/>
          <p:nvPr/>
        </p:nvSpPr>
        <p:spPr>
          <a:xfrm>
            <a:off x="5143500" y="2451100"/>
            <a:ext cx="2413000" cy="1041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Vérifier si le sol peut supporter le trafic</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Déterminer si un traitement est nécessaire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8" name="Rectangle 37">
            <a:extLst>
              <a:ext uri="{FF2B5EF4-FFF2-40B4-BE49-F238E27FC236}">
                <a16:creationId xmlns:a16="http://schemas.microsoft.com/office/drawing/2014/main" id="{4EA594F6-0C40-481F-967C-F085E6560C0A}"/>
              </a:ext>
            </a:extLst>
          </p:cNvPr>
          <p:cNvSpPr/>
          <p:nvPr/>
        </p:nvSpPr>
        <p:spPr>
          <a:xfrm>
            <a:off x="7556500" y="2451100"/>
            <a:ext cx="2095500" cy="1041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Améliore la durabilité et réduit les dégradations de la route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9" name="Rectangle 38">
            <a:extLst>
              <a:ext uri="{FF2B5EF4-FFF2-40B4-BE49-F238E27FC236}">
                <a16:creationId xmlns:a16="http://schemas.microsoft.com/office/drawing/2014/main" id="{9B87E894-2461-48FC-954F-CBB10C4C266B}"/>
              </a:ext>
            </a:extLst>
          </p:cNvPr>
          <p:cNvSpPr/>
          <p:nvPr/>
        </p:nvSpPr>
        <p:spPr>
          <a:xfrm>
            <a:off x="508000" y="3492500"/>
            <a:ext cx="1651000" cy="812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2. Estimer</a:t>
            </a:r>
            <a:b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le trafic</a:t>
            </a:r>
          </a:p>
        </p:txBody>
      </p:sp>
      <p:sp>
        <p:nvSpPr>
          <p:cNvPr id="40" name="Rectangle 39">
            <a:extLst>
              <a:ext uri="{FF2B5EF4-FFF2-40B4-BE49-F238E27FC236}">
                <a16:creationId xmlns:a16="http://schemas.microsoft.com/office/drawing/2014/main" id="{5056C2DF-554B-4E09-AAB1-D3D4F2CD171A}"/>
              </a:ext>
            </a:extLst>
          </p:cNvPr>
          <p:cNvSpPr/>
          <p:nvPr/>
        </p:nvSpPr>
        <p:spPr>
          <a:xfrm>
            <a:off x="2159000" y="3492500"/>
            <a:ext cx="2984500" cy="812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Compter le nombre de véhicules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Identifier les types de véhicules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1" name="Rectangle 40">
            <a:extLst>
              <a:ext uri="{FF2B5EF4-FFF2-40B4-BE49-F238E27FC236}">
                <a16:creationId xmlns:a16="http://schemas.microsoft.com/office/drawing/2014/main" id="{D793B5B7-4872-4171-AE89-B9258A645172}"/>
              </a:ext>
            </a:extLst>
          </p:cNvPr>
          <p:cNvSpPr/>
          <p:nvPr/>
        </p:nvSpPr>
        <p:spPr>
          <a:xfrm>
            <a:off x="5143500" y="3492500"/>
            <a:ext cx="2413000" cy="812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Adapter la résistance de la route à l’usage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2" name="Rectangle 41">
            <a:extLst>
              <a:ext uri="{FF2B5EF4-FFF2-40B4-BE49-F238E27FC236}">
                <a16:creationId xmlns:a16="http://schemas.microsoft.com/office/drawing/2014/main" id="{57FBD42D-9DC5-448F-A82C-9A7185CA0397}"/>
              </a:ext>
            </a:extLst>
          </p:cNvPr>
          <p:cNvSpPr/>
          <p:nvPr/>
        </p:nvSpPr>
        <p:spPr>
          <a:xfrm>
            <a:off x="7556500" y="3492500"/>
            <a:ext cx="2095500" cy="8128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Route plus résistante pour un trafic plus élevé</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3" name="Rectangle 42">
            <a:extLst>
              <a:ext uri="{FF2B5EF4-FFF2-40B4-BE49-F238E27FC236}">
                <a16:creationId xmlns:a16="http://schemas.microsoft.com/office/drawing/2014/main" id="{A98C27B0-AE0F-47AF-A0CF-F84A5E39227E}"/>
              </a:ext>
            </a:extLst>
          </p:cNvPr>
          <p:cNvSpPr/>
          <p:nvPr/>
        </p:nvSpPr>
        <p:spPr>
          <a:xfrm>
            <a:off x="508000" y="4305300"/>
            <a:ext cx="1651000" cy="863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3. Choisir l’épaisseur de la couche</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4" name="Rectangle 43">
            <a:extLst>
              <a:ext uri="{FF2B5EF4-FFF2-40B4-BE49-F238E27FC236}">
                <a16:creationId xmlns:a16="http://schemas.microsoft.com/office/drawing/2014/main" id="{489AE9DF-5023-413E-B972-F6EA8667F127}"/>
              </a:ext>
            </a:extLst>
          </p:cNvPr>
          <p:cNvSpPr/>
          <p:nvPr/>
        </p:nvSpPr>
        <p:spPr>
          <a:xfrm>
            <a:off x="2159000" y="4305300"/>
            <a:ext cx="2984500" cy="863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Déterminer l’épaisseur de la plate-forme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Ajouter de la latérite ou de la grave si nécessaire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5" name="Rectangle 44">
            <a:extLst>
              <a:ext uri="{FF2B5EF4-FFF2-40B4-BE49-F238E27FC236}">
                <a16:creationId xmlns:a16="http://schemas.microsoft.com/office/drawing/2014/main" id="{7B7E2081-25A7-48E5-9C18-B03A68D61E0B}"/>
              </a:ext>
            </a:extLst>
          </p:cNvPr>
          <p:cNvSpPr/>
          <p:nvPr/>
        </p:nvSpPr>
        <p:spPr>
          <a:xfrm>
            <a:off x="5143500" y="4305300"/>
            <a:ext cx="2413000" cy="863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Adapter l’épaisseur au sol, au climat et au trafic</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6" name="Rectangle 45">
            <a:extLst>
              <a:ext uri="{FF2B5EF4-FFF2-40B4-BE49-F238E27FC236}">
                <a16:creationId xmlns:a16="http://schemas.microsoft.com/office/drawing/2014/main" id="{9190815A-F085-4A8F-ADB1-EF3B24F87A4E}"/>
              </a:ext>
            </a:extLst>
          </p:cNvPr>
          <p:cNvSpPr/>
          <p:nvPr/>
        </p:nvSpPr>
        <p:spPr>
          <a:xfrm>
            <a:off x="7556500" y="4305300"/>
            <a:ext cx="2095500" cy="863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Meilleure résistance structurelle</a:t>
            </a:r>
          </a:p>
        </p:txBody>
      </p:sp>
      <p:sp>
        <p:nvSpPr>
          <p:cNvPr id="47" name="Rectangle 46">
            <a:extLst>
              <a:ext uri="{FF2B5EF4-FFF2-40B4-BE49-F238E27FC236}">
                <a16:creationId xmlns:a16="http://schemas.microsoft.com/office/drawing/2014/main" id="{2F435391-E963-47DE-A5C2-2001D0A9EA79}"/>
              </a:ext>
            </a:extLst>
          </p:cNvPr>
          <p:cNvSpPr/>
          <p:nvPr/>
        </p:nvSpPr>
        <p:spPr>
          <a:xfrm>
            <a:off x="508000" y="5168900"/>
            <a:ext cx="1651000" cy="609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4. Choisir les matériaux appropriés</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8" name="Rectangle 47">
            <a:extLst>
              <a:ext uri="{FF2B5EF4-FFF2-40B4-BE49-F238E27FC236}">
                <a16:creationId xmlns:a16="http://schemas.microsoft.com/office/drawing/2014/main" id="{56CA6D8E-06AC-4AE6-9FD1-D916B108D034}"/>
              </a:ext>
            </a:extLst>
          </p:cNvPr>
          <p:cNvSpPr/>
          <p:nvPr/>
        </p:nvSpPr>
        <p:spPr>
          <a:xfrm>
            <a:off x="2159000" y="5168900"/>
            <a:ext cx="2984500" cy="609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Latérite, grave naturelle, sable stabilisé</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9" name="Rectangle 48">
            <a:extLst>
              <a:ext uri="{FF2B5EF4-FFF2-40B4-BE49-F238E27FC236}">
                <a16:creationId xmlns:a16="http://schemas.microsoft.com/office/drawing/2014/main" id="{ECC22B9D-77B8-4270-A222-1C621B497604}"/>
              </a:ext>
            </a:extLst>
          </p:cNvPr>
          <p:cNvSpPr/>
          <p:nvPr/>
        </p:nvSpPr>
        <p:spPr>
          <a:xfrm>
            <a:off x="5143500" y="5168900"/>
            <a:ext cx="2413000" cy="609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Utiliser des matériaux moins coûteux et disponibles localement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0" name="Rectangle 49">
            <a:extLst>
              <a:ext uri="{FF2B5EF4-FFF2-40B4-BE49-F238E27FC236}">
                <a16:creationId xmlns:a16="http://schemas.microsoft.com/office/drawing/2014/main" id="{9D9C4829-30D8-4599-A37B-4430D1477BEE}"/>
              </a:ext>
            </a:extLst>
          </p:cNvPr>
          <p:cNvSpPr/>
          <p:nvPr/>
        </p:nvSpPr>
        <p:spPr>
          <a:xfrm>
            <a:off x="7556500" y="5168900"/>
            <a:ext cx="2095500" cy="6096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Coût réduit et construction facilitée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1" name="Rectangle 50">
            <a:extLst>
              <a:ext uri="{FF2B5EF4-FFF2-40B4-BE49-F238E27FC236}">
                <a16:creationId xmlns:a16="http://schemas.microsoft.com/office/drawing/2014/main" id="{8365BB7A-6477-43F8-B654-CDC7852F7905}"/>
              </a:ext>
            </a:extLst>
          </p:cNvPr>
          <p:cNvSpPr/>
          <p:nvPr/>
        </p:nvSpPr>
        <p:spPr>
          <a:xfrm>
            <a:off x="508000" y="5778500"/>
            <a:ext cx="1651000" cy="787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5. Planifier le drainage</a:t>
            </a:r>
          </a:p>
        </p:txBody>
      </p:sp>
      <p:sp>
        <p:nvSpPr>
          <p:cNvPr id="52" name="Rectangle 51">
            <a:extLst>
              <a:ext uri="{FF2B5EF4-FFF2-40B4-BE49-F238E27FC236}">
                <a16:creationId xmlns:a16="http://schemas.microsoft.com/office/drawing/2014/main" id="{FB2D2BF0-EFDB-42DF-AB93-0E4521CD7C55}"/>
              </a:ext>
            </a:extLst>
          </p:cNvPr>
          <p:cNvSpPr/>
          <p:nvPr/>
        </p:nvSpPr>
        <p:spPr>
          <a:xfrm>
            <a:off x="2159000" y="5778500"/>
            <a:ext cx="2984500" cy="787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Pente transversale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Fossés latéraux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Petits ouvrages de franchissement hydraulique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3" name="Rectangle 52">
            <a:extLst>
              <a:ext uri="{FF2B5EF4-FFF2-40B4-BE49-F238E27FC236}">
                <a16:creationId xmlns:a16="http://schemas.microsoft.com/office/drawing/2014/main" id="{C3F557BE-E4FD-4EBC-91DB-5F407905A656}"/>
              </a:ext>
            </a:extLst>
          </p:cNvPr>
          <p:cNvSpPr/>
          <p:nvPr/>
        </p:nvSpPr>
        <p:spPr>
          <a:xfrm>
            <a:off x="5143500" y="5778500"/>
            <a:ext cx="2413000" cy="787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Éviter l’accumulation d’eau et l’érosion</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4" name="Rectangle 53">
            <a:extLst>
              <a:ext uri="{FF2B5EF4-FFF2-40B4-BE49-F238E27FC236}">
                <a16:creationId xmlns:a16="http://schemas.microsoft.com/office/drawing/2014/main" id="{0576E67F-48F2-4DD9-9A39-A6F03110C184}"/>
              </a:ext>
            </a:extLst>
          </p:cNvPr>
          <p:cNvSpPr/>
          <p:nvPr/>
        </p:nvSpPr>
        <p:spPr>
          <a:xfrm>
            <a:off x="7556500" y="5778500"/>
            <a:ext cx="2095500" cy="78740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La route reste praticable plus longtemps, même en saison des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0" name="Rectangle 29">
            <a:extLst>
              <a:ext uri="{FF2B5EF4-FFF2-40B4-BE49-F238E27FC236}">
                <a16:creationId xmlns:a16="http://schemas.microsoft.com/office/drawing/2014/main" id="{8003265A-910F-415B-B56A-EF78B8B1059C}"/>
              </a:ext>
            </a:extLst>
          </p:cNvPr>
          <p:cNvSpPr/>
          <p:nvPr/>
        </p:nvSpPr>
        <p:spPr>
          <a:xfrm>
            <a:off x="1016000" y="1346200"/>
            <a:ext cx="86360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111111"/>
                </a:solidFill>
                <a:effectLst/>
                <a:uFillTx/>
                <a:latin typeface="Montserrat"/>
                <a:ea typeface="Helvetica Neue Medium"/>
                <a:cs typeface="Times New Roman"/>
                <a:sym typeface="Helvetica Neue Medium"/>
              </a:rPr>
              <a:t>Tableau récapitulatif des méthodes de conception et de dimensionnement des routes locales non revêtues</a:t>
            </a:r>
            <a:endParaRPr kumimoji="0" lang="en-GB" sz="14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274614530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6818E-455F-D18D-58AD-88D99FC23625}"/>
              </a:ext>
            </a:extLst>
          </p:cNvPr>
          <p:cNvSpPr>
            <a:spLocks noGrp="1"/>
          </p:cNvSpPr>
          <p:nvPr>
            <p:ph type="title"/>
          </p:nvPr>
        </p:nvSpPr>
        <p:spPr/>
        <p:txBody>
          <a:bodyPr wrap="square">
            <a:normAutofit fontScale="90000"/>
          </a:bodyPr>
          <a:lstStyle/>
          <a:p>
            <a:r>
              <a:rPr lang="en-GB" dirty="0"/>
              <a:t>Défauts typiques des routes locales non revêtues – Dégradations de surface</a:t>
            </a:r>
            <a:br>
              <a:rPr lang="pl-PL" dirty="0"/>
            </a:br>
            <a:endParaRPr lang="en-GB" dirty="0"/>
          </a:p>
        </p:txBody>
      </p:sp>
      <p:sp>
        <p:nvSpPr>
          <p:cNvPr id="3" name="Text Placeholder 2">
            <a:extLst>
              <a:ext uri="{FF2B5EF4-FFF2-40B4-BE49-F238E27FC236}">
                <a16:creationId xmlns:a16="http://schemas.microsoft.com/office/drawing/2014/main" id="{932A51BE-3503-3D6F-A3A6-74BC752439D9}"/>
              </a:ext>
            </a:extLst>
          </p:cNvPr>
          <p:cNvSpPr>
            <a:spLocks noGrp="1"/>
          </p:cNvSpPr>
          <p:nvPr>
            <p:ph type="body" sz="quarter" idx="11"/>
          </p:nvPr>
        </p:nvSpPr>
        <p:spPr>
          <a:ln w="12700">
            <a:miter lim="400000"/>
          </a:ln>
        </p:spPr>
        <p:txBody>
          <a:bodyPr wrap="square" lIns="50800" tIns="50800" rIns="50800" bIns="50800">
            <a:normAutofit fontScale="85000" lnSpcReduction="20000"/>
          </a:bodyPr>
          <a:lstStyle/>
          <a:p>
            <a:r>
              <a:rPr lang="en-GB" dirty="0" err="1">
                <a:latin typeface="Montserrat"/>
              </a:rPr>
              <a:t>Poussière</a:t>
            </a:r>
            <a:endParaRPr lang="pl-PL" dirty="0">
              <a:latin typeface="Montserrat"/>
            </a:endParaRPr>
          </a:p>
          <a:p>
            <a:pPr lvl="1"/>
            <a:r>
              <a:rPr lang="en-US" dirty="0">
                <a:latin typeface="Montserrat"/>
              </a:rPr>
              <a:t>La poussière en suspension correspond à une perte des fines et des granulats liants à la surface de la route.</a:t>
            </a:r>
            <a:endParaRPr lang="pl-PL" dirty="0">
              <a:latin typeface="Montserrat"/>
            </a:endParaRPr>
          </a:p>
          <a:p>
            <a:pPr lvl="1"/>
            <a:r>
              <a:rPr lang="en-US" dirty="0">
                <a:latin typeface="Montserrat"/>
              </a:rPr>
              <a:t>La perte de ces fines entraîne d’autres types de dégradations, comme la perte de cohésion et de compacité du matériau de chaussée, ainsi qu’une capacité réduite à conserver l’humidité dans ce </a:t>
            </a:r>
            <a:r>
              <a:rPr lang="en-US" dirty="0" err="1">
                <a:latin typeface="Montserrat"/>
              </a:rPr>
              <a:t>matériau</a:t>
            </a:r>
            <a:r>
              <a:rPr lang="en-US" dirty="0">
                <a:latin typeface="Montserrat"/>
              </a:rPr>
              <a:t>.</a:t>
            </a:r>
            <a:endParaRPr lang="pl-PL" dirty="0">
              <a:latin typeface="Montserrat"/>
            </a:endParaRPr>
          </a:p>
          <a:p>
            <a:pPr lvl="1"/>
            <a:r>
              <a:rPr lang="en-US" dirty="0">
                <a:latin typeface="Montserrat"/>
              </a:rPr>
              <a:t>Ces déficiences tendent également à s’auto-entretenir et à aggraver les problèmes, en particulier le manque d’humidité dans le matériau de chaussée.</a:t>
            </a:r>
          </a:p>
        </p:txBody>
      </p:sp>
    </p:spTree>
    <p:extLst>
      <p:ext uri="{BB962C8B-B14F-4D97-AF65-F5344CB8AC3E}">
        <p14:creationId xmlns:p14="http://schemas.microsoft.com/office/powerpoint/2010/main" val="992095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826A2-4CE8-CF1A-4970-1804E9503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D3D15-8284-8456-2DE0-0DF6092EE146}"/>
              </a:ext>
            </a:extLst>
          </p:cNvPr>
          <p:cNvSpPr>
            <a:spLocks noGrp="1"/>
          </p:cNvSpPr>
          <p:nvPr>
            <p:ph type="title"/>
          </p:nvPr>
        </p:nvSpPr>
        <p:spPr/>
        <p:txBody>
          <a:bodyPr wrap="square">
            <a:normAutofit fontScale="90000"/>
          </a:bodyPr>
          <a:lstStyle/>
          <a:p>
            <a:r>
              <a:rPr lang="en-GB" dirty="0"/>
              <a:t>Défauts typiques des routes locales non revêtues – Dégradations de surface</a:t>
            </a:r>
            <a:br>
              <a:rPr lang="pl-PL" dirty="0"/>
            </a:br>
            <a:endParaRPr lang="en-GB" dirty="0"/>
          </a:p>
        </p:txBody>
      </p:sp>
      <p:sp>
        <p:nvSpPr>
          <p:cNvPr id="3" name="Text Placeholder 2">
            <a:extLst>
              <a:ext uri="{FF2B5EF4-FFF2-40B4-BE49-F238E27FC236}">
                <a16:creationId xmlns:a16="http://schemas.microsoft.com/office/drawing/2014/main" id="{3102DFDD-8E8F-F22C-CF44-6A5DB4E49628}"/>
              </a:ext>
            </a:extLst>
          </p:cNvPr>
          <p:cNvSpPr>
            <a:spLocks noGrp="1"/>
          </p:cNvSpPr>
          <p:nvPr>
            <p:ph type="body" sz="quarter" idx="11"/>
          </p:nvPr>
        </p:nvSpPr>
        <p:spPr/>
        <p:txBody>
          <a:bodyPr wrap="square">
            <a:normAutofit/>
          </a:bodyPr>
          <a:lstStyle/>
          <a:p>
            <a:r>
              <a:rPr lang="en-GB" dirty="0">
                <a:latin typeface="Montserrat"/>
              </a:rPr>
              <a:t>Désagrégation</a:t>
            </a:r>
            <a:endParaRPr lang="pl-PL" dirty="0">
              <a:latin typeface="Montserrat"/>
            </a:endParaRPr>
          </a:p>
          <a:p>
            <a:pPr lvl="1"/>
            <a:r>
              <a:rPr lang="en-GB" dirty="0">
                <a:latin typeface="Montserrat"/>
              </a:rPr>
              <a:t>La désagrégation correspond à la perte des granulats plus grossiers. Elle survient lorsque ces granulats sont arrachés par le trafic après la perte des fines et des granulats liants due à la poussière ou à l’érosion.</a:t>
            </a:r>
          </a:p>
          <a:p>
            <a:pPr lvl="1"/>
            <a:endParaRPr lang="en-GB" dirty="0">
              <a:latin typeface="Montserrat"/>
            </a:endParaRPr>
          </a:p>
        </p:txBody>
      </p:sp>
    </p:spTree>
    <p:extLst>
      <p:ext uri="{BB962C8B-B14F-4D97-AF65-F5344CB8AC3E}">
        <p14:creationId xmlns:p14="http://schemas.microsoft.com/office/powerpoint/2010/main" val="159021729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3C65C-0EAB-B738-96A1-3D014ACB9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164AD-8719-2FE1-DEC5-23009C53526C}"/>
              </a:ext>
            </a:extLst>
          </p:cNvPr>
          <p:cNvSpPr>
            <a:spLocks noGrp="1"/>
          </p:cNvSpPr>
          <p:nvPr>
            <p:ph type="title"/>
          </p:nvPr>
        </p:nvSpPr>
        <p:spPr/>
        <p:txBody>
          <a:bodyPr wrap="square">
            <a:normAutofit fontScale="90000"/>
          </a:bodyPr>
          <a:lstStyle/>
          <a:p>
            <a:r>
              <a:rPr lang="en-GB" dirty="0"/>
              <a:t>Défauts typiques des routes locales non revêtues – Dégradations de surface</a:t>
            </a:r>
            <a:br>
              <a:rPr lang="pl-PL" dirty="0"/>
            </a:br>
            <a:endParaRPr lang="en-GB" dirty="0"/>
          </a:p>
        </p:txBody>
      </p:sp>
      <p:sp>
        <p:nvSpPr>
          <p:cNvPr id="3" name="Text Placeholder 2">
            <a:extLst>
              <a:ext uri="{FF2B5EF4-FFF2-40B4-BE49-F238E27FC236}">
                <a16:creationId xmlns:a16="http://schemas.microsoft.com/office/drawing/2014/main" id="{D59AA9DA-1AB4-0969-75C9-14207B60EAB2}"/>
              </a:ext>
            </a:extLst>
          </p:cNvPr>
          <p:cNvSpPr>
            <a:spLocks noGrp="1"/>
          </p:cNvSpPr>
          <p:nvPr>
            <p:ph type="body" sz="quarter" idx="11"/>
          </p:nvPr>
        </p:nvSpPr>
        <p:spPr/>
        <p:txBody>
          <a:bodyPr wrap="square">
            <a:noAutofit/>
          </a:bodyPr>
          <a:lstStyle/>
          <a:p>
            <a:pPr>
              <a:spcBef>
                <a:spcPts val="1000"/>
              </a:spcBef>
            </a:pPr>
            <a:r>
              <a:rPr lang="en-GB" sz="1800" dirty="0">
                <a:latin typeface="Montserrat"/>
              </a:rPr>
              <a:t>Glissance</a:t>
            </a:r>
            <a:endParaRPr lang="pl-PL" sz="1800" dirty="0">
              <a:latin typeface="Montserrat"/>
            </a:endParaRPr>
          </a:p>
          <a:p>
            <a:pPr lvl="1">
              <a:spcBef>
                <a:spcPts val="1000"/>
              </a:spcBef>
            </a:pPr>
            <a:r>
              <a:rPr lang="en-GB" sz="1800" dirty="0">
                <a:latin typeface="Montserrat"/>
              </a:rPr>
              <a:t>La glissance apparaît lorsque la surface de la route contient une proportion excessive de fines par rapport aux granulats plus grossiers, en particulier dans la croûte superficielle.</a:t>
            </a:r>
            <a:endParaRPr lang="pl-PL" sz="1800" dirty="0">
              <a:latin typeface="Montserrat"/>
            </a:endParaRPr>
          </a:p>
          <a:p>
            <a:pPr lvl="1">
              <a:spcBef>
                <a:spcPts val="1000"/>
              </a:spcBef>
            </a:pPr>
            <a:r>
              <a:rPr lang="en-GB" sz="1800" dirty="0">
                <a:latin typeface="Montserrat"/>
              </a:rPr>
              <a:t>L’usure due au trafic peut fragmenter les granulats grossiers en particules plus fines, déséquilibrant ainsi la granulométrie initiale du matériau de chaussée.</a:t>
            </a:r>
            <a:endParaRPr lang="pl-PL" sz="1800" dirty="0">
              <a:latin typeface="Montserrat"/>
            </a:endParaRPr>
          </a:p>
          <a:p>
            <a:pPr lvl="1">
              <a:spcBef>
                <a:spcPts val="1000"/>
              </a:spcBef>
            </a:pPr>
            <a:r>
              <a:rPr lang="en-GB" sz="1800" dirty="0">
                <a:latin typeface="Montserrat"/>
              </a:rPr>
              <a:t>Par temps humide, la surface de la route devient glissante et peut devenir impraticable.</a:t>
            </a:r>
            <a:endParaRPr lang="pl-PL" sz="1800" dirty="0">
              <a:latin typeface="Montserrat"/>
            </a:endParaRPr>
          </a:p>
          <a:p>
            <a:pPr lvl="1">
              <a:spcBef>
                <a:spcPts val="1000"/>
              </a:spcBef>
            </a:pPr>
            <a:r>
              <a:rPr lang="en-GB" sz="1800" dirty="0">
                <a:latin typeface="Montserrat"/>
              </a:rPr>
              <a:t>Ce problème peut être corrigé en mélangeant les fines de surface avec des granulats plus grossiers par reprofilage et/ou nivellement de la surface, puis par compactage en place.</a:t>
            </a:r>
            <a:endParaRPr lang="pl-PL" sz="1800" dirty="0">
              <a:latin typeface="Montserrat"/>
            </a:endParaRPr>
          </a:p>
          <a:p>
            <a:pPr lvl="1">
              <a:spcBef>
                <a:spcPts val="1000"/>
              </a:spcBef>
            </a:pPr>
            <a:r>
              <a:rPr lang="en-GB" sz="1800" dirty="0">
                <a:latin typeface="Montserrat"/>
              </a:rPr>
              <a:t>Dans certains cas, il est nécessaire d’apporter et d’ajouter des granulats plus grossiers à la chaussée.</a:t>
            </a:r>
          </a:p>
          <a:p>
            <a:pPr lvl="1">
              <a:spcBef>
                <a:spcPts val="1000"/>
              </a:spcBef>
            </a:pPr>
            <a:endParaRPr lang="en-GB" sz="1800" dirty="0">
              <a:latin typeface="Montserrat"/>
            </a:endParaRPr>
          </a:p>
        </p:txBody>
      </p:sp>
    </p:spTree>
    <p:extLst>
      <p:ext uri="{BB962C8B-B14F-4D97-AF65-F5344CB8AC3E}">
        <p14:creationId xmlns:p14="http://schemas.microsoft.com/office/powerpoint/2010/main" val="265960870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96B92-9CB9-D6C9-0FA9-756BA267A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C2EB3-143F-B3B8-A7EE-F5717E399FEA}"/>
              </a:ext>
            </a:extLst>
          </p:cNvPr>
          <p:cNvSpPr>
            <a:spLocks noGrp="1"/>
          </p:cNvSpPr>
          <p:nvPr>
            <p:ph type="title"/>
          </p:nvPr>
        </p:nvSpPr>
        <p:spPr/>
        <p:txBody>
          <a:bodyPr wrap="square">
            <a:normAutofit fontScale="90000"/>
          </a:bodyPr>
          <a:lstStyle/>
          <a:p>
            <a:r>
              <a:rPr lang="en-GB" dirty="0"/>
              <a:t>Défauts typiques des routes locales non revêtues – Déformations de surface</a:t>
            </a:r>
            <a:br>
              <a:rPr lang="pl-PL" dirty="0"/>
            </a:br>
            <a:br>
              <a:rPr lang="pl-PL" dirty="0"/>
            </a:br>
            <a:endParaRPr lang="en-GB" dirty="0"/>
          </a:p>
        </p:txBody>
      </p:sp>
      <p:sp>
        <p:nvSpPr>
          <p:cNvPr id="3" name="Text Placeholder 2">
            <a:extLst>
              <a:ext uri="{FF2B5EF4-FFF2-40B4-BE49-F238E27FC236}">
                <a16:creationId xmlns:a16="http://schemas.microsoft.com/office/drawing/2014/main" id="{B5198842-D1C5-1596-6E2A-CE329AF1433E}"/>
              </a:ext>
            </a:extLst>
          </p:cNvPr>
          <p:cNvSpPr>
            <a:spLocks noGrp="1"/>
          </p:cNvSpPr>
          <p:nvPr>
            <p:ph type="body" sz="quarter" idx="11"/>
          </p:nvPr>
        </p:nvSpPr>
        <p:spPr/>
        <p:txBody>
          <a:bodyPr wrap="square">
            <a:noAutofit/>
          </a:bodyPr>
          <a:lstStyle/>
          <a:p>
            <a:pPr>
              <a:spcBef>
                <a:spcPts val="1800"/>
              </a:spcBef>
            </a:pPr>
            <a:r>
              <a:rPr lang="en-GB" sz="1600" dirty="0">
                <a:latin typeface="Montserrat"/>
              </a:rPr>
              <a:t>Orniérage</a:t>
            </a:r>
            <a:endParaRPr lang="pl-PL" sz="1600" dirty="0">
              <a:latin typeface="Montserrat"/>
            </a:endParaRPr>
          </a:p>
          <a:p>
            <a:pPr lvl="1">
              <a:spcBef>
                <a:spcPts val="1800"/>
              </a:spcBef>
            </a:pPr>
            <a:r>
              <a:rPr lang="en-GB" sz="1600" dirty="0">
                <a:latin typeface="Montserrat"/>
              </a:rPr>
              <a:t>Les ornières sont des dépressions longitudinales dans les traces de roues, causées par une forte teneur en eau du sol de fondation ou de la couche de base, une épaisseur insuffisante de la couche de roulement et/ou des charges de trafic élevées.</a:t>
            </a:r>
          </a:p>
          <a:p>
            <a:pPr lvl="1">
              <a:spcBef>
                <a:spcPts val="1800"/>
              </a:spcBef>
            </a:pPr>
            <a:r>
              <a:rPr lang="en-GB" sz="1600" dirty="0">
                <a:latin typeface="Montserrat"/>
              </a:rPr>
              <a:t>L’orniérage peut être corrigé par l’ajout de matériaux appropriés, le reprofilage, le bombement et le compactage de la surface de la route.</a:t>
            </a:r>
            <a:endParaRPr lang="pl-PL" sz="1600" dirty="0">
              <a:latin typeface="Montserrat"/>
            </a:endParaRPr>
          </a:p>
          <a:p>
            <a:pPr lvl="1">
              <a:spcBef>
                <a:spcPts val="1800"/>
              </a:spcBef>
            </a:pPr>
            <a:r>
              <a:rPr lang="en-GB" sz="1600" dirty="0">
                <a:latin typeface="Montserrat"/>
              </a:rPr>
              <a:t>Il ne faut pas simplement remplir les ornières avec des pierres ou de la terre.</a:t>
            </a:r>
            <a:endParaRPr lang="pl-PL" sz="1600" dirty="0">
              <a:latin typeface="Montserrat"/>
            </a:endParaRPr>
          </a:p>
          <a:p>
            <a:pPr lvl="1">
              <a:spcBef>
                <a:spcPts val="1800"/>
              </a:spcBef>
            </a:pPr>
            <a:r>
              <a:rPr lang="en-GB" sz="1600" dirty="0">
                <a:latin typeface="Montserrat"/>
              </a:rPr>
              <a:t>Le remplissage des ornières avec des pierres peut entraîner la formation de nouvelles ornières à côté des premières ; il s’agit donc d’une « réparation » coûteuse et temporaire, qui peut également gêner le reprofilage.</a:t>
            </a:r>
            <a:endParaRPr lang="pl-PL" sz="1600" dirty="0">
              <a:latin typeface="Montserrat"/>
            </a:endParaRPr>
          </a:p>
          <a:p>
            <a:pPr lvl="1">
              <a:spcBef>
                <a:spcPts val="1800"/>
              </a:spcBef>
            </a:pPr>
            <a:r>
              <a:rPr lang="pl-PL" sz="1600" dirty="0">
                <a:latin typeface="Montserrat"/>
              </a:rPr>
              <a:t>Dans les cas les plus sévères, la surface doit être remélangée puis correctement nivelée ou reprofilée.</a:t>
            </a:r>
          </a:p>
          <a:p>
            <a:pPr lvl="1">
              <a:spcBef>
                <a:spcPts val="1800"/>
              </a:spcBef>
            </a:pPr>
            <a:endParaRPr lang="en-GB" sz="1600" dirty="0">
              <a:latin typeface="Montserrat"/>
            </a:endParaRPr>
          </a:p>
        </p:txBody>
      </p:sp>
    </p:spTree>
    <p:extLst>
      <p:ext uri="{BB962C8B-B14F-4D97-AF65-F5344CB8AC3E}">
        <p14:creationId xmlns:p14="http://schemas.microsoft.com/office/powerpoint/2010/main" val="134333957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BEB90-F471-017B-1978-98CD8D355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D2467-084A-56B2-B549-86A7B1EF31DB}"/>
              </a:ext>
            </a:extLst>
          </p:cNvPr>
          <p:cNvSpPr>
            <a:spLocks noGrp="1"/>
          </p:cNvSpPr>
          <p:nvPr>
            <p:ph type="title"/>
          </p:nvPr>
        </p:nvSpPr>
        <p:spPr/>
        <p:txBody>
          <a:bodyPr wrap="square">
            <a:normAutofit fontScale="90000"/>
          </a:bodyPr>
          <a:lstStyle/>
          <a:p>
            <a:r>
              <a:rPr lang="en-GB" dirty="0"/>
              <a:t>Défauts typiques des routes locales non revêtues – Déformations de surface</a:t>
            </a:r>
            <a:br>
              <a:rPr lang="pl-PL" dirty="0"/>
            </a:br>
            <a:br>
              <a:rPr lang="pl-PL" dirty="0"/>
            </a:br>
            <a:endParaRPr lang="en-GB" dirty="0"/>
          </a:p>
        </p:txBody>
      </p:sp>
      <p:sp>
        <p:nvSpPr>
          <p:cNvPr id="3" name="Text Placeholder 2">
            <a:extLst>
              <a:ext uri="{FF2B5EF4-FFF2-40B4-BE49-F238E27FC236}">
                <a16:creationId xmlns:a16="http://schemas.microsoft.com/office/drawing/2014/main" id="{410E1290-9B9C-336A-20B0-ABAD3798DB3D}"/>
              </a:ext>
            </a:extLst>
          </p:cNvPr>
          <p:cNvSpPr>
            <a:spLocks noGrp="1"/>
          </p:cNvSpPr>
          <p:nvPr>
            <p:ph type="body" sz="quarter" idx="11"/>
          </p:nvPr>
        </p:nvSpPr>
        <p:spPr/>
        <p:txBody>
          <a:bodyPr wrap="square">
            <a:normAutofit/>
          </a:bodyPr>
          <a:lstStyle/>
          <a:p>
            <a:r>
              <a:rPr lang="en-GB" sz="1800" dirty="0">
                <a:latin typeface="Montserrat"/>
              </a:rPr>
              <a:t>Tôle ondulée / « washboarding »</a:t>
            </a:r>
          </a:p>
          <a:p>
            <a:pPr lvl="1"/>
            <a:r>
              <a:rPr lang="en-GB" sz="1800" dirty="0">
                <a:latin typeface="Montserrat"/>
              </a:rPr>
              <a:t>La formation de tôle ondulée (« washboarding ») correspond à une succession de crêtes et de creux transversaux à la surface de la route, causée par un manque de cohésion de surface.</a:t>
            </a:r>
            <a:endParaRPr lang="pl-PL" sz="1800" dirty="0">
              <a:latin typeface="Montserrat"/>
            </a:endParaRPr>
          </a:p>
          <a:p>
            <a:pPr lvl="1"/>
            <a:r>
              <a:rPr lang="en-GB" sz="1800" dirty="0">
                <a:latin typeface="Montserrat"/>
              </a:rPr>
              <a:t>Ce manque de cohésion résulte de la perte de fines en surface, elle-même généralement liée à des conditions très sèches dans la couche superficielle de la route.</a:t>
            </a:r>
            <a:endParaRPr lang="pl-PL" sz="1800" dirty="0">
              <a:latin typeface="Montserrat"/>
            </a:endParaRPr>
          </a:p>
          <a:p>
            <a:pPr lvl="1"/>
            <a:r>
              <a:rPr lang="en-GB" sz="1800" dirty="0">
                <a:latin typeface="Montserrat"/>
              </a:rPr>
              <a:t>Ces conditions sont aggravées par des vitesses excessives des véhicules et par des volumes de trafic élevés.</a:t>
            </a:r>
          </a:p>
          <a:p>
            <a:pPr lvl="1"/>
            <a:endParaRPr lang="en-GB" sz="1800" dirty="0">
              <a:latin typeface="Montserrat"/>
            </a:endParaRPr>
          </a:p>
        </p:txBody>
      </p:sp>
    </p:spTree>
    <p:extLst>
      <p:ext uri="{BB962C8B-B14F-4D97-AF65-F5344CB8AC3E}">
        <p14:creationId xmlns:p14="http://schemas.microsoft.com/office/powerpoint/2010/main" val="415851572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58AC2-7B16-661C-4BD8-90905FE9EB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F6C1B-5FD3-3116-44F3-157D10906E66}"/>
              </a:ext>
            </a:extLst>
          </p:cNvPr>
          <p:cNvSpPr>
            <a:spLocks noGrp="1"/>
          </p:cNvSpPr>
          <p:nvPr>
            <p:ph type="title"/>
          </p:nvPr>
        </p:nvSpPr>
        <p:spPr/>
        <p:txBody>
          <a:bodyPr wrap="square">
            <a:normAutofit fontScale="90000"/>
          </a:bodyPr>
          <a:lstStyle/>
          <a:p>
            <a:r>
              <a:rPr lang="en-GB" dirty="0"/>
              <a:t>Défauts typiques des routes locales non revêtues – Déformations de surface</a:t>
            </a:r>
            <a:br>
              <a:rPr lang="pl-PL" dirty="0"/>
            </a:br>
            <a:br>
              <a:rPr lang="pl-PL" dirty="0"/>
            </a:br>
            <a:endParaRPr lang="en-GB" dirty="0"/>
          </a:p>
        </p:txBody>
      </p:sp>
      <p:sp>
        <p:nvSpPr>
          <p:cNvPr id="3" name="Text Placeholder 2">
            <a:extLst>
              <a:ext uri="{FF2B5EF4-FFF2-40B4-BE49-F238E27FC236}">
                <a16:creationId xmlns:a16="http://schemas.microsoft.com/office/drawing/2014/main" id="{7E06B579-E891-77AE-63A2-2EC212FF3BFB}"/>
              </a:ext>
            </a:extLst>
          </p:cNvPr>
          <p:cNvSpPr>
            <a:spLocks noGrp="1"/>
          </p:cNvSpPr>
          <p:nvPr>
            <p:ph type="body" sz="quarter" idx="11"/>
          </p:nvPr>
        </p:nvSpPr>
        <p:spPr/>
        <p:txBody>
          <a:bodyPr wrap="square">
            <a:normAutofit/>
          </a:bodyPr>
          <a:lstStyle/>
          <a:p>
            <a:r>
              <a:rPr lang="en-GB" dirty="0">
                <a:latin typeface="Montserrat"/>
              </a:rPr>
              <a:t>Dépressions</a:t>
            </a:r>
          </a:p>
          <a:p>
            <a:pPr lvl="1"/>
            <a:r>
              <a:rPr lang="en-GB" dirty="0">
                <a:latin typeface="Montserrat"/>
              </a:rPr>
              <a:t>Les dépressions sont des zones localisées situées un pouce ou plus sous le niveau des surfaces environnantes, causées par des tassements, une teneur excessive en eau et un drainage inadéquat.</a:t>
            </a:r>
            <a:endParaRPr lang="pl-PL" dirty="0">
              <a:latin typeface="Montserrat"/>
            </a:endParaRPr>
          </a:p>
          <a:p>
            <a:pPr lvl="1"/>
            <a:r>
              <a:rPr lang="en-GB" dirty="0">
                <a:latin typeface="Montserrat"/>
              </a:rPr>
              <a:t>Il s’agit de zones plus étendues, à ne pas confondre avec les nids-de-poule.</a:t>
            </a:r>
          </a:p>
          <a:p>
            <a:pPr lvl="1"/>
            <a:endParaRPr lang="en-GB" dirty="0">
              <a:latin typeface="Montserrat"/>
            </a:endParaRPr>
          </a:p>
        </p:txBody>
      </p:sp>
    </p:spTree>
    <p:extLst>
      <p:ext uri="{BB962C8B-B14F-4D97-AF65-F5344CB8AC3E}">
        <p14:creationId xmlns:p14="http://schemas.microsoft.com/office/powerpoint/2010/main" val="134217877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D06F4-4F98-F642-F151-624A9E2FB0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535EA-BB3B-3681-B8B0-0C646A1958DC}"/>
              </a:ext>
            </a:extLst>
          </p:cNvPr>
          <p:cNvSpPr>
            <a:spLocks noGrp="1"/>
          </p:cNvSpPr>
          <p:nvPr>
            <p:ph type="title"/>
          </p:nvPr>
        </p:nvSpPr>
        <p:spPr/>
        <p:txBody>
          <a:bodyPr wrap="square">
            <a:normAutofit fontScale="90000"/>
          </a:bodyPr>
          <a:lstStyle/>
          <a:p>
            <a:r>
              <a:rPr lang="en-GB" dirty="0"/>
              <a:t>Défauts typiques des routes locales non revêtues – Déformations de surface</a:t>
            </a:r>
            <a:br>
              <a:rPr lang="pl-PL" dirty="0"/>
            </a:br>
            <a:br>
              <a:rPr lang="pl-PL" dirty="0"/>
            </a:br>
            <a:endParaRPr lang="en-GB" dirty="0"/>
          </a:p>
        </p:txBody>
      </p:sp>
      <p:sp>
        <p:nvSpPr>
          <p:cNvPr id="3" name="Text Placeholder 2">
            <a:extLst>
              <a:ext uri="{FF2B5EF4-FFF2-40B4-BE49-F238E27FC236}">
                <a16:creationId xmlns:a16="http://schemas.microsoft.com/office/drawing/2014/main" id="{D5B3FCFD-ECBF-C1A9-2F31-D7A73BFB84AC}"/>
              </a:ext>
            </a:extLst>
          </p:cNvPr>
          <p:cNvSpPr>
            <a:spLocks noGrp="1"/>
          </p:cNvSpPr>
          <p:nvPr>
            <p:ph type="body" sz="quarter" idx="11"/>
          </p:nvPr>
        </p:nvSpPr>
        <p:spPr/>
        <p:txBody>
          <a:bodyPr wrap="square">
            <a:normAutofit/>
          </a:bodyPr>
          <a:lstStyle/>
          <a:p>
            <a:r>
              <a:rPr lang="en-GB" dirty="0">
                <a:latin typeface="Montserrat"/>
              </a:rPr>
              <a:t>Nids-de-poule</a:t>
            </a:r>
          </a:p>
          <a:p>
            <a:pPr lvl="1"/>
            <a:r>
              <a:rPr lang="en-GB" dirty="0">
                <a:latin typeface="Montserrat"/>
              </a:rPr>
              <a:t>Les nids-de-poule sont de petites dépressions ou cavités dans la surface de la route, d’une profondeur d’un pouce ou plus, causées par une teneur excessive en eau, un drainage insuffisant, une granulométrie inadéquate des matériaux ou une combinaison de ces facteurs.</a:t>
            </a:r>
          </a:p>
          <a:p>
            <a:pPr lvl="1"/>
            <a:endParaRPr lang="en-GB" dirty="0">
              <a:latin typeface="Montserrat"/>
            </a:endParaRPr>
          </a:p>
        </p:txBody>
      </p:sp>
    </p:spTree>
    <p:extLst>
      <p:ext uri="{BB962C8B-B14F-4D97-AF65-F5344CB8AC3E}">
        <p14:creationId xmlns:p14="http://schemas.microsoft.com/office/powerpoint/2010/main" val="172686681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413A-28B3-DCF7-286B-C8C672C1E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84F43-7F5D-8B20-8B35-183C33D6EE8B}"/>
              </a:ext>
            </a:extLst>
          </p:cNvPr>
          <p:cNvSpPr>
            <a:spLocks noGrp="1"/>
          </p:cNvSpPr>
          <p:nvPr>
            <p:ph type="title"/>
          </p:nvPr>
        </p:nvSpPr>
        <p:spPr/>
        <p:txBody>
          <a:bodyPr wrap="square">
            <a:normAutofit fontScale="90000"/>
          </a:bodyPr>
          <a:lstStyle/>
          <a:p>
            <a:r>
              <a:rPr lang="en-GB" dirty="0"/>
              <a:t>Défauts typiques des routes locales non revêtues – Déformations de surface</a:t>
            </a:r>
            <a:br>
              <a:rPr lang="pl-PL" dirty="0"/>
            </a:br>
            <a:br>
              <a:rPr lang="pl-PL" dirty="0"/>
            </a:br>
            <a:endParaRPr lang="en-GB" dirty="0"/>
          </a:p>
        </p:txBody>
      </p:sp>
      <p:sp>
        <p:nvSpPr>
          <p:cNvPr id="5" name="Text Placeholder 4">
            <a:extLst>
              <a:ext uri="{FF2B5EF4-FFF2-40B4-BE49-F238E27FC236}">
                <a16:creationId xmlns:a16="http://schemas.microsoft.com/office/drawing/2014/main" id="{9EA665A5-C942-0368-1CDE-43B5B7F8568C}"/>
              </a:ext>
            </a:extLst>
          </p:cNvPr>
          <p:cNvSpPr>
            <a:spLocks noGrp="1"/>
          </p:cNvSpPr>
          <p:nvPr>
            <p:ph type="body" sz="quarter" idx="11"/>
          </p:nvPr>
        </p:nvSpPr>
        <p:spPr/>
        <p:txBody>
          <a:bodyPr wrap="square">
            <a:normAutofit/>
          </a:bodyPr>
          <a:lstStyle/>
          <a:p>
            <a:endParaRPr lang="en-GB"/>
          </a:p>
        </p:txBody>
      </p:sp>
      <p:pic>
        <p:nvPicPr>
          <p:cNvPr id="6" name="Image 5"/>
          <p:cNvPicPr/>
          <p:nvPr/>
        </p:nvPicPr>
        <p:blipFill>
          <a:blip r:embed="rId2"/>
          <a:stretch>
            <a:fillRect/>
          </a:stretch>
        </p:blipFill>
        <p:spPr>
          <a:xfrm>
            <a:off x="4820444" y="1933780"/>
            <a:ext cx="6474490" cy="3097775"/>
          </a:xfrm>
          <a:prstGeom prst="rect">
            <a:avLst/>
          </a:prstGeom>
        </p:spPr>
      </p:pic>
      <p:pic>
        <p:nvPicPr>
          <p:cNvPr id="7" name="Image 6"/>
          <p:cNvPicPr>
            <a:picLocks noChangeAspect="1"/>
          </p:cNvPicPr>
          <p:nvPr/>
        </p:nvPicPr>
        <p:blipFill>
          <a:blip r:embed="rId3"/>
          <a:stretch>
            <a:fillRect/>
          </a:stretch>
        </p:blipFill>
        <p:spPr>
          <a:xfrm>
            <a:off x="532892" y="2330931"/>
            <a:ext cx="4006139" cy="2700624"/>
          </a:xfrm>
          <a:prstGeom prst="rect">
            <a:avLst/>
          </a:prstGeom>
        </p:spPr>
      </p:pic>
    </p:spTree>
    <p:extLst>
      <p:ext uri="{BB962C8B-B14F-4D97-AF65-F5344CB8AC3E}">
        <p14:creationId xmlns:p14="http://schemas.microsoft.com/office/powerpoint/2010/main" val="85433847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3DE93-8F58-9FE1-73CD-948EACF0C791}"/>
              </a:ext>
            </a:extLst>
          </p:cNvPr>
          <p:cNvSpPr>
            <a:spLocks noGrp="1"/>
          </p:cNvSpPr>
          <p:nvPr>
            <p:ph type="title"/>
          </p:nvPr>
        </p:nvSpPr>
        <p:spPr/>
        <p:txBody>
          <a:bodyPr wrap="square">
            <a:normAutofit/>
          </a:bodyPr>
          <a:lstStyle/>
          <a:p>
            <a:endParaRPr lang="en-GB"/>
          </a:p>
        </p:txBody>
      </p:sp>
      <p:sp>
        <p:nvSpPr>
          <p:cNvPr id="3" name="Text Placeholder 2">
            <a:extLst>
              <a:ext uri="{FF2B5EF4-FFF2-40B4-BE49-F238E27FC236}">
                <a16:creationId xmlns:a16="http://schemas.microsoft.com/office/drawing/2014/main" id="{28B3D4E3-7079-7992-8201-35D1E03F36C2}"/>
              </a:ext>
            </a:extLst>
          </p:cNvPr>
          <p:cNvSpPr>
            <a:spLocks noGrp="1"/>
          </p:cNvSpPr>
          <p:nvPr>
            <p:ph type="body" sz="quarter" idx="11"/>
          </p:nvPr>
        </p:nvSpPr>
        <p:spPr/>
        <p:txBody>
          <a:bodyPr wrap="square">
            <a:normAutofit/>
          </a:bodyPr>
          <a:lstStyle/>
          <a:p>
            <a:endParaRPr lang="en-GB"/>
          </a:p>
        </p:txBody>
      </p:sp>
      <p:pic>
        <p:nvPicPr>
          <p:cNvPr id="4" name="Image 3"/>
          <p:cNvPicPr/>
          <p:nvPr/>
        </p:nvPicPr>
        <p:blipFill>
          <a:blip r:embed="rId2"/>
          <a:stretch>
            <a:fillRect/>
          </a:stretch>
        </p:blipFill>
        <p:spPr>
          <a:xfrm>
            <a:off x="1350720" y="262351"/>
            <a:ext cx="8398606" cy="6333297"/>
          </a:xfrm>
          <a:prstGeom prst="rect">
            <a:avLst/>
          </a:prstGeom>
        </p:spPr>
      </p:pic>
    </p:spTree>
    <p:extLst>
      <p:ext uri="{BB962C8B-B14F-4D97-AF65-F5344CB8AC3E}">
        <p14:creationId xmlns:p14="http://schemas.microsoft.com/office/powerpoint/2010/main" val="58532822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txBox="1">
            <a:spLocks/>
          </p:cNvSpPr>
          <p:nvPr/>
        </p:nvSpPr>
        <p:spPr>
          <a:xfrm>
            <a:off x="2855132" y="218365"/>
            <a:ext cx="5292581" cy="641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just" hangingPunct="1">
              <a:lnSpc>
                <a:spcPct val="150000"/>
              </a:lnSpc>
            </a:pPr>
            <a:r>
              <a:rPr lang="en-US" sz="2000" dirty="0">
                <a:latin typeface="Times New Roman" panose="02020603050405020304" pitchFamily="18" charset="0"/>
                <a:cs typeface="Times New Roman" panose="02020603050405020304" pitchFamily="18" charset="0"/>
              </a:rPr>
              <a:t>TENTATIVE DE REGROUPEMENT</a:t>
            </a:r>
            <a:endParaRPr lang="pl-PL" sz="2000"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225330" y="1291276"/>
            <a:ext cx="5872812" cy="3668451"/>
          </a:xfrm>
          <a:prstGeom prst="rect">
            <a:avLst/>
          </a:prstGeom>
        </p:spPr>
      </p:pic>
      <p:pic>
        <p:nvPicPr>
          <p:cNvPr id="6" name="Image 5"/>
          <p:cNvPicPr>
            <a:picLocks noChangeAspect="1"/>
          </p:cNvPicPr>
          <p:nvPr/>
        </p:nvPicPr>
        <p:blipFill>
          <a:blip r:embed="rId3"/>
          <a:stretch>
            <a:fillRect/>
          </a:stretch>
        </p:blipFill>
        <p:spPr>
          <a:xfrm>
            <a:off x="6313084" y="2350210"/>
            <a:ext cx="5783381" cy="3414735"/>
          </a:xfrm>
          <a:prstGeom prst="rect">
            <a:avLst/>
          </a:prstGeom>
        </p:spPr>
      </p:pic>
      <p:sp>
        <p:nvSpPr>
          <p:cNvPr id="14" name="Rectangle 13">
            <a:extLst>
              <a:ext uri="{FF2B5EF4-FFF2-40B4-BE49-F238E27FC236}">
                <a16:creationId xmlns:a16="http://schemas.microsoft.com/office/drawing/2014/main" id="{50F574D2-93C2-46BB-BA1F-019E36A99124}"/>
              </a:ext>
            </a:extLst>
          </p:cNvPr>
          <p:cNvSpPr/>
          <p:nvPr/>
        </p:nvSpPr>
        <p:spPr>
          <a:xfrm>
            <a:off x="800100" y="1511300"/>
            <a:ext cx="1397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111111"/>
                </a:solidFill>
                <a:effectLst/>
                <a:uFillTx/>
                <a:latin typeface="Montserrat"/>
                <a:ea typeface="Helvetica Neue Medium"/>
                <a:cs typeface="Times New Roman"/>
                <a:sym typeface="Helvetica Neue Medium"/>
              </a:rPr>
              <a:t>NIDS-DE-POULE</a:t>
            </a:r>
          </a:p>
        </p:txBody>
      </p:sp>
      <p:sp>
        <p:nvSpPr>
          <p:cNvPr id="15" name="Rectangle 14">
            <a:extLst>
              <a:ext uri="{FF2B5EF4-FFF2-40B4-BE49-F238E27FC236}">
                <a16:creationId xmlns:a16="http://schemas.microsoft.com/office/drawing/2014/main" id="{A9509771-694A-48B4-93DB-9D6F55A97173}"/>
              </a:ext>
            </a:extLst>
          </p:cNvPr>
          <p:cNvSpPr/>
          <p:nvPr/>
        </p:nvSpPr>
        <p:spPr>
          <a:xfrm>
            <a:off x="4559300" y="1460500"/>
            <a:ext cx="13970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ORNIÈRES</a:t>
            </a:r>
          </a:p>
        </p:txBody>
      </p:sp>
      <p:sp>
        <p:nvSpPr>
          <p:cNvPr id="16" name="Rectangle 15">
            <a:extLst>
              <a:ext uri="{FF2B5EF4-FFF2-40B4-BE49-F238E27FC236}">
                <a16:creationId xmlns:a16="http://schemas.microsoft.com/office/drawing/2014/main" id="{B76E24E9-ED1E-4B23-A823-1933FEF8991D}"/>
              </a:ext>
            </a:extLst>
          </p:cNvPr>
          <p:cNvSpPr/>
          <p:nvPr/>
        </p:nvSpPr>
        <p:spPr>
          <a:xfrm>
            <a:off x="2324100" y="3022600"/>
            <a:ext cx="1651000" cy="330200"/>
          </a:xfrm>
          <a:prstGeom prst="rect">
            <a:avLst/>
          </a:prstGeom>
          <a:solidFill>
            <a:srgbClr val="08C9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DÉFORMATIONS</a:t>
            </a:r>
          </a:p>
        </p:txBody>
      </p:sp>
      <p:sp>
        <p:nvSpPr>
          <p:cNvPr id="17" name="Rectangle 16">
            <a:extLst>
              <a:ext uri="{FF2B5EF4-FFF2-40B4-BE49-F238E27FC236}">
                <a16:creationId xmlns:a16="http://schemas.microsoft.com/office/drawing/2014/main" id="{5C2D7340-EBCB-40EC-9457-B831AF861C92}"/>
              </a:ext>
            </a:extLst>
          </p:cNvPr>
          <p:cNvSpPr/>
          <p:nvPr/>
        </p:nvSpPr>
        <p:spPr>
          <a:xfrm>
            <a:off x="546100" y="3886200"/>
            <a:ext cx="1397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18" name="Rectangle 17">
            <a:extLst>
              <a:ext uri="{FF2B5EF4-FFF2-40B4-BE49-F238E27FC236}">
                <a16:creationId xmlns:a16="http://schemas.microsoft.com/office/drawing/2014/main" id="{2AA4A719-F375-4E19-B211-809A270D4960}"/>
              </a:ext>
            </a:extLst>
          </p:cNvPr>
          <p:cNvSpPr/>
          <p:nvPr/>
        </p:nvSpPr>
        <p:spPr>
          <a:xfrm>
            <a:off x="3734984" y="4356100"/>
            <a:ext cx="2286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rPr>
              <a:t>DÉFORMATIONS EN COURBE</a:t>
            </a:r>
          </a:p>
        </p:txBody>
      </p:sp>
      <p:sp>
        <p:nvSpPr>
          <p:cNvPr id="19" name="Rectangle 18">
            <a:extLst>
              <a:ext uri="{FF2B5EF4-FFF2-40B4-BE49-F238E27FC236}">
                <a16:creationId xmlns:a16="http://schemas.microsoft.com/office/drawing/2014/main" id="{4105516F-D2B4-4FF7-9ACB-CAFE1F004AB3}"/>
              </a:ext>
            </a:extLst>
          </p:cNvPr>
          <p:cNvSpPr/>
          <p:nvPr/>
        </p:nvSpPr>
        <p:spPr>
          <a:xfrm>
            <a:off x="6413500" y="2527300"/>
            <a:ext cx="20193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NIDS-DE-POULE</a:t>
            </a:r>
          </a:p>
        </p:txBody>
      </p:sp>
      <p:sp>
        <p:nvSpPr>
          <p:cNvPr id="20" name="Rectangle 19">
            <a:extLst>
              <a:ext uri="{FF2B5EF4-FFF2-40B4-BE49-F238E27FC236}">
                <a16:creationId xmlns:a16="http://schemas.microsoft.com/office/drawing/2014/main" id="{C2858609-B08B-4587-A0D6-93051D42961C}"/>
              </a:ext>
            </a:extLst>
          </p:cNvPr>
          <p:cNvSpPr/>
          <p:nvPr/>
        </p:nvSpPr>
        <p:spPr>
          <a:xfrm>
            <a:off x="10426700" y="2476500"/>
            <a:ext cx="15621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ÉROSION</a:t>
            </a:r>
          </a:p>
        </p:txBody>
      </p:sp>
      <p:sp>
        <p:nvSpPr>
          <p:cNvPr id="21" name="Rectangle 20">
            <a:extLst>
              <a:ext uri="{FF2B5EF4-FFF2-40B4-BE49-F238E27FC236}">
                <a16:creationId xmlns:a16="http://schemas.microsoft.com/office/drawing/2014/main" id="{5A6B3912-EBF8-4807-B69F-A7DE218877DB}"/>
              </a:ext>
            </a:extLst>
          </p:cNvPr>
          <p:cNvSpPr/>
          <p:nvPr/>
        </p:nvSpPr>
        <p:spPr>
          <a:xfrm>
            <a:off x="8509000" y="4013200"/>
            <a:ext cx="1003300" cy="431800"/>
          </a:xfrm>
          <a:prstGeom prst="rect">
            <a:avLst/>
          </a:prstGeom>
          <a:solidFill>
            <a:srgbClr val="08C9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DÉGRADATIONS</a:t>
            </a:r>
            <a:b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DE SURFACE</a:t>
            </a:r>
          </a:p>
        </p:txBody>
      </p:sp>
      <p:sp>
        <p:nvSpPr>
          <p:cNvPr id="22" name="Rectangle 21">
            <a:extLst>
              <a:ext uri="{FF2B5EF4-FFF2-40B4-BE49-F238E27FC236}">
                <a16:creationId xmlns:a16="http://schemas.microsoft.com/office/drawing/2014/main" id="{84EC55F2-2132-44D1-AF03-C8C7F4E65265}"/>
              </a:ext>
            </a:extLst>
          </p:cNvPr>
          <p:cNvSpPr/>
          <p:nvPr/>
        </p:nvSpPr>
        <p:spPr>
          <a:xfrm>
            <a:off x="9550400" y="5410200"/>
            <a:ext cx="2349500" cy="254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ORNIÈRES EN FORME DE W</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3" name="Rectangle 22">
            <a:extLst>
              <a:ext uri="{FF2B5EF4-FFF2-40B4-BE49-F238E27FC236}">
                <a16:creationId xmlns:a16="http://schemas.microsoft.com/office/drawing/2014/main" id="{54A97C13-05A8-4387-8CBA-FAA7B2705118}"/>
              </a:ext>
            </a:extLst>
          </p:cNvPr>
          <p:cNvSpPr/>
          <p:nvPr/>
        </p:nvSpPr>
        <p:spPr>
          <a:xfrm>
            <a:off x="4533900" y="1441450"/>
            <a:ext cx="14478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ORNIÈRES</a:t>
            </a:r>
          </a:p>
        </p:txBody>
      </p:sp>
      <p:sp>
        <p:nvSpPr>
          <p:cNvPr id="24" name="Rectangle 23">
            <a:extLst>
              <a:ext uri="{FF2B5EF4-FFF2-40B4-BE49-F238E27FC236}">
                <a16:creationId xmlns:a16="http://schemas.microsoft.com/office/drawing/2014/main" id="{E93876DD-1725-4925-9B95-43D50CB4AAE4}"/>
              </a:ext>
            </a:extLst>
          </p:cNvPr>
          <p:cNvSpPr/>
          <p:nvPr/>
        </p:nvSpPr>
        <p:spPr>
          <a:xfrm>
            <a:off x="533400" y="3822700"/>
            <a:ext cx="14224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25" name="Rectangle 24">
            <a:extLst>
              <a:ext uri="{FF2B5EF4-FFF2-40B4-BE49-F238E27FC236}">
                <a16:creationId xmlns:a16="http://schemas.microsoft.com/office/drawing/2014/main" id="{73609E18-1763-4490-8A37-C66EE34DB416}"/>
              </a:ext>
            </a:extLst>
          </p:cNvPr>
          <p:cNvSpPr/>
          <p:nvPr/>
        </p:nvSpPr>
        <p:spPr>
          <a:xfrm>
            <a:off x="8255000" y="3898900"/>
            <a:ext cx="1549400" cy="622300"/>
          </a:xfrm>
          <a:prstGeom prst="rect">
            <a:avLst/>
          </a:prstGeom>
          <a:solidFill>
            <a:srgbClr val="08C9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DÉGRADATIONS</a:t>
            </a:r>
            <a:b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DE SURFACE</a:t>
            </a:r>
          </a:p>
        </p:txBody>
      </p:sp>
    </p:spTree>
    <p:extLst>
      <p:ext uri="{BB962C8B-B14F-4D97-AF65-F5344CB8AC3E}">
        <p14:creationId xmlns:p14="http://schemas.microsoft.com/office/powerpoint/2010/main" val="340828812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11706" y="846161"/>
            <a:ext cx="9347430" cy="4503762"/>
          </a:xfrm>
          <a:prstGeom prst="rect">
            <a:avLst/>
          </a:prstGeom>
        </p:spPr>
      </p:pic>
      <p:sp>
        <p:nvSpPr>
          <p:cNvPr id="6" name="Rectangle 5">
            <a:extLst>
              <a:ext uri="{FF2B5EF4-FFF2-40B4-BE49-F238E27FC236}">
                <a16:creationId xmlns:a16="http://schemas.microsoft.com/office/drawing/2014/main" id="{71B2E332-08D6-4E9A-A4DD-D098E97A29A6}"/>
              </a:ext>
            </a:extLst>
          </p:cNvPr>
          <p:cNvSpPr/>
          <p:nvPr/>
        </p:nvSpPr>
        <p:spPr>
          <a:xfrm>
            <a:off x="571500" y="1168400"/>
            <a:ext cx="33274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DES ACCOTEMENTS</a:t>
            </a:r>
          </a:p>
        </p:txBody>
      </p:sp>
      <p:sp>
        <p:nvSpPr>
          <p:cNvPr id="7" name="Rectangle 6">
            <a:extLst>
              <a:ext uri="{FF2B5EF4-FFF2-40B4-BE49-F238E27FC236}">
                <a16:creationId xmlns:a16="http://schemas.microsoft.com/office/drawing/2014/main" id="{4F4F2F87-F046-45E0-A7FC-7D6B2EAEEE89}"/>
              </a:ext>
            </a:extLst>
          </p:cNvPr>
          <p:cNvSpPr/>
          <p:nvPr/>
        </p:nvSpPr>
        <p:spPr>
          <a:xfrm>
            <a:off x="7112000" y="1930400"/>
            <a:ext cx="25654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CHAUSSÉE</a:t>
            </a:r>
          </a:p>
        </p:txBody>
      </p:sp>
      <p:sp>
        <p:nvSpPr>
          <p:cNvPr id="8" name="Rectangle 7">
            <a:extLst>
              <a:ext uri="{FF2B5EF4-FFF2-40B4-BE49-F238E27FC236}">
                <a16:creationId xmlns:a16="http://schemas.microsoft.com/office/drawing/2014/main" id="{70D3DB99-9256-4804-9B66-0A4BBBB96923}"/>
              </a:ext>
            </a:extLst>
          </p:cNvPr>
          <p:cNvSpPr/>
          <p:nvPr/>
        </p:nvSpPr>
        <p:spPr>
          <a:xfrm>
            <a:off x="3530600" y="3898900"/>
            <a:ext cx="2540000" cy="533400"/>
          </a:xfrm>
          <a:prstGeom prst="rect">
            <a:avLst/>
          </a:prstGeom>
          <a:solidFill>
            <a:srgbClr val="08C9A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a:ln>
                  <a:noFill/>
                </a:ln>
                <a:solidFill>
                  <a:srgbClr val="111111"/>
                </a:solidFill>
                <a:effectLst/>
                <a:uFillTx/>
                <a:latin typeface="Montserrat"/>
                <a:ea typeface="Helvetica Neue Medium"/>
                <a:cs typeface="Times New Roman"/>
                <a:sym typeface="Helvetica Neue Medium"/>
              </a:rPr>
              <a:t>USURE DE SURFACE</a:t>
            </a:r>
          </a:p>
        </p:txBody>
      </p:sp>
    </p:spTree>
    <p:extLst>
      <p:ext uri="{BB962C8B-B14F-4D97-AF65-F5344CB8AC3E}">
        <p14:creationId xmlns:p14="http://schemas.microsoft.com/office/powerpoint/2010/main" val="17143266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17799" y="198556"/>
            <a:ext cx="8254145" cy="620308"/>
          </a:xfrm>
        </p:spPr>
        <p:txBody>
          <a:bodyPr wrap="square">
            <a:normAutofit/>
          </a:bodyPr>
          <a:lstStyle/>
          <a:p>
            <a:pPr algn="ctr"/>
            <a:r>
              <a:rPr lang="en-US" sz="2400" kern="1200" dirty="0">
                <a:latin typeface="Times New Roman" panose="02020603050405020304" pitchFamily="18" charset="0"/>
                <a:cs typeface="Times New Roman" panose="02020603050405020304" pitchFamily="18" charset="0"/>
              </a:rPr>
              <a:t>PRINCIPALES CAUSES ET ÉVOLUTIONS</a:t>
            </a:r>
          </a:p>
        </p:txBody>
      </p:sp>
      <p:pic>
        <p:nvPicPr>
          <p:cNvPr id="3" name="Image 2"/>
          <p:cNvPicPr>
            <a:picLocks noChangeAspect="1"/>
          </p:cNvPicPr>
          <p:nvPr/>
        </p:nvPicPr>
        <p:blipFill>
          <a:blip r:embed="rId2"/>
          <a:stretch>
            <a:fillRect/>
          </a:stretch>
        </p:blipFill>
        <p:spPr>
          <a:xfrm>
            <a:off x="296909" y="818864"/>
            <a:ext cx="5662927" cy="3285201"/>
          </a:xfrm>
          <a:prstGeom prst="rect">
            <a:avLst/>
          </a:prstGeom>
        </p:spPr>
      </p:pic>
      <p:pic>
        <p:nvPicPr>
          <p:cNvPr id="4" name="Image 3"/>
          <p:cNvPicPr>
            <a:picLocks noChangeAspect="1"/>
          </p:cNvPicPr>
          <p:nvPr/>
        </p:nvPicPr>
        <p:blipFill>
          <a:blip r:embed="rId3"/>
          <a:stretch>
            <a:fillRect/>
          </a:stretch>
        </p:blipFill>
        <p:spPr>
          <a:xfrm>
            <a:off x="5959836" y="2561749"/>
            <a:ext cx="5888772" cy="3562707"/>
          </a:xfrm>
          <a:prstGeom prst="rect">
            <a:avLst/>
          </a:prstGeom>
        </p:spPr>
      </p:pic>
      <p:sp>
        <p:nvSpPr>
          <p:cNvPr id="13" name="Rectangle 12">
            <a:extLst>
              <a:ext uri="{FF2B5EF4-FFF2-40B4-BE49-F238E27FC236}">
                <a16:creationId xmlns:a16="http://schemas.microsoft.com/office/drawing/2014/main" id="{C8A7F1B8-CE85-483F-BEDB-77AD3365B50D}"/>
              </a:ext>
            </a:extLst>
          </p:cNvPr>
          <p:cNvSpPr/>
          <p:nvPr/>
        </p:nvSpPr>
        <p:spPr>
          <a:xfrm>
            <a:off x="393700" y="914400"/>
            <a:ext cx="1320800" cy="215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ORNIÈRES</a:t>
            </a:r>
          </a:p>
        </p:txBody>
      </p:sp>
      <p:sp>
        <p:nvSpPr>
          <p:cNvPr id="14" name="Rectangle 13">
            <a:extLst>
              <a:ext uri="{FF2B5EF4-FFF2-40B4-BE49-F238E27FC236}">
                <a16:creationId xmlns:a16="http://schemas.microsoft.com/office/drawing/2014/main" id="{F6379CB4-D5AD-464F-9B51-1D00CDB33E09}"/>
              </a:ext>
            </a:extLst>
          </p:cNvPr>
          <p:cNvSpPr/>
          <p:nvPr/>
        </p:nvSpPr>
        <p:spPr>
          <a:xfrm>
            <a:off x="1841500" y="1498600"/>
            <a:ext cx="41910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Chaussée sous-dimensionnée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Compactage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Forte humidité dans les couches inférieures de la chaussée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Absence ou insuffisance de drainage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5" name="Rectangle 14">
            <a:extLst>
              <a:ext uri="{FF2B5EF4-FFF2-40B4-BE49-F238E27FC236}">
                <a16:creationId xmlns:a16="http://schemas.microsoft.com/office/drawing/2014/main" id="{610C9307-ADDB-4549-9FBF-234EF88DF40A}"/>
              </a:ext>
            </a:extLst>
          </p:cNvPr>
          <p:cNvSpPr/>
          <p:nvPr/>
        </p:nvSpPr>
        <p:spPr>
          <a:xfrm>
            <a:off x="3632200" y="3149600"/>
            <a:ext cx="9525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6" name="Rectangle 15">
            <a:extLst>
              <a:ext uri="{FF2B5EF4-FFF2-40B4-BE49-F238E27FC236}">
                <a16:creationId xmlns:a16="http://schemas.microsoft.com/office/drawing/2014/main" id="{BD694FB8-169C-4321-B12E-CBB871C9BBAA}"/>
              </a:ext>
            </a:extLst>
          </p:cNvPr>
          <p:cNvSpPr/>
          <p:nvPr/>
        </p:nvSpPr>
        <p:spPr>
          <a:xfrm>
            <a:off x="1943100" y="3771900"/>
            <a:ext cx="3937000" cy="203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Érosion longitudinale et nids-de-poule</a:t>
            </a:r>
          </a:p>
        </p:txBody>
      </p:sp>
      <p:sp>
        <p:nvSpPr>
          <p:cNvPr id="17" name="Rectangle 16">
            <a:extLst>
              <a:ext uri="{FF2B5EF4-FFF2-40B4-BE49-F238E27FC236}">
                <a16:creationId xmlns:a16="http://schemas.microsoft.com/office/drawing/2014/main" id="{2CA20384-43A4-41CD-9260-608060FE5C31}"/>
              </a:ext>
            </a:extLst>
          </p:cNvPr>
          <p:cNvSpPr/>
          <p:nvPr/>
        </p:nvSpPr>
        <p:spPr>
          <a:xfrm>
            <a:off x="6019800" y="2628900"/>
            <a:ext cx="1384300" cy="215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FLAQUES D’EAU</a:t>
            </a:r>
          </a:p>
        </p:txBody>
      </p:sp>
      <p:sp>
        <p:nvSpPr>
          <p:cNvPr id="18" name="Rectangle 17">
            <a:extLst>
              <a:ext uri="{FF2B5EF4-FFF2-40B4-BE49-F238E27FC236}">
                <a16:creationId xmlns:a16="http://schemas.microsoft.com/office/drawing/2014/main" id="{A31ACCD2-8AB8-4F1E-BFA2-5150F89FDA67}"/>
              </a:ext>
            </a:extLst>
          </p:cNvPr>
          <p:cNvSpPr/>
          <p:nvPr/>
        </p:nvSpPr>
        <p:spPr>
          <a:xfrm>
            <a:off x="7620000" y="3175000"/>
            <a:ext cx="4064000" cy="114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Portance insuffisante du sol support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Drainage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Tassement du matériau utilisé pour reboucher un nid-de-poule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9" name="Rectangle 18">
            <a:extLst>
              <a:ext uri="{FF2B5EF4-FFF2-40B4-BE49-F238E27FC236}">
                <a16:creationId xmlns:a16="http://schemas.microsoft.com/office/drawing/2014/main" id="{47ED014A-EF58-4D86-ADD7-5E9EAD838FFD}"/>
              </a:ext>
            </a:extLst>
          </p:cNvPr>
          <p:cNvSpPr/>
          <p:nvPr/>
        </p:nvSpPr>
        <p:spPr>
          <a:xfrm>
            <a:off x="9499600" y="4800600"/>
            <a:ext cx="9525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0" name="Rectangle 19">
            <a:extLst>
              <a:ext uri="{FF2B5EF4-FFF2-40B4-BE49-F238E27FC236}">
                <a16:creationId xmlns:a16="http://schemas.microsoft.com/office/drawing/2014/main" id="{AF6CA577-8530-4D48-8FC0-112292DF3016}"/>
              </a:ext>
            </a:extLst>
          </p:cNvPr>
          <p:cNvSpPr/>
          <p:nvPr/>
        </p:nvSpPr>
        <p:spPr>
          <a:xfrm>
            <a:off x="7112000" y="5499100"/>
            <a:ext cx="45847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Aggravation en surface ou en profondeur de la couche de roulement (approfondissement rapide des dépressions pendant la saison des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1" name="Rectangle 20">
            <a:extLst>
              <a:ext uri="{FF2B5EF4-FFF2-40B4-BE49-F238E27FC236}">
                <a16:creationId xmlns:a16="http://schemas.microsoft.com/office/drawing/2014/main" id="{DC8A327F-0BA4-4D43-9E0C-566CD4F62B47}"/>
              </a:ext>
            </a:extLst>
          </p:cNvPr>
          <p:cNvSpPr/>
          <p:nvPr/>
        </p:nvSpPr>
        <p:spPr>
          <a:xfrm>
            <a:off x="6000750" y="2603500"/>
            <a:ext cx="14224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FLAQUES D’EAU</a:t>
            </a:r>
          </a:p>
        </p:txBody>
      </p:sp>
      <p:sp>
        <p:nvSpPr>
          <p:cNvPr id="22" name="Rectangle 21">
            <a:extLst>
              <a:ext uri="{FF2B5EF4-FFF2-40B4-BE49-F238E27FC236}">
                <a16:creationId xmlns:a16="http://schemas.microsoft.com/office/drawing/2014/main" id="{E89A8BC2-AC7B-4A6A-8F7C-486942F4B86D}"/>
              </a:ext>
            </a:extLst>
          </p:cNvPr>
          <p:cNvSpPr/>
          <p:nvPr/>
        </p:nvSpPr>
        <p:spPr>
          <a:xfrm>
            <a:off x="7048500" y="5168900"/>
            <a:ext cx="4737100" cy="1066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Aggravation en surface ou en profondeur de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(approfondissement rapide des dépressions pendant la saison des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414441400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6140" y="140209"/>
            <a:ext cx="6291230" cy="3544686"/>
          </a:xfrm>
          <a:prstGeom prst="rect">
            <a:avLst/>
          </a:prstGeom>
        </p:spPr>
      </p:pic>
      <p:pic>
        <p:nvPicPr>
          <p:cNvPr id="5" name="Image 4"/>
          <p:cNvPicPr>
            <a:picLocks noChangeAspect="1"/>
          </p:cNvPicPr>
          <p:nvPr/>
        </p:nvPicPr>
        <p:blipFill>
          <a:blip r:embed="rId3"/>
          <a:stretch>
            <a:fillRect/>
          </a:stretch>
        </p:blipFill>
        <p:spPr>
          <a:xfrm>
            <a:off x="6742763" y="2479627"/>
            <a:ext cx="5299111" cy="3307023"/>
          </a:xfrm>
          <a:prstGeom prst="rect">
            <a:avLst/>
          </a:prstGeom>
        </p:spPr>
      </p:pic>
      <p:sp>
        <p:nvSpPr>
          <p:cNvPr id="12" name="Rectangle 11">
            <a:extLst>
              <a:ext uri="{FF2B5EF4-FFF2-40B4-BE49-F238E27FC236}">
                <a16:creationId xmlns:a16="http://schemas.microsoft.com/office/drawing/2014/main" id="{86A23966-D2D5-47F5-8B4E-4780C26E0746}"/>
              </a:ext>
            </a:extLst>
          </p:cNvPr>
          <p:cNvSpPr/>
          <p:nvPr/>
        </p:nvSpPr>
        <p:spPr>
          <a:xfrm>
            <a:off x="304800" y="254000"/>
            <a:ext cx="1943100" cy="215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13" name="Rectangle 12">
            <a:extLst>
              <a:ext uri="{FF2B5EF4-FFF2-40B4-BE49-F238E27FC236}">
                <a16:creationId xmlns:a16="http://schemas.microsoft.com/office/drawing/2014/main" id="{91673F84-5826-41D1-B268-CB8BD37454FE}"/>
              </a:ext>
            </a:extLst>
          </p:cNvPr>
          <p:cNvSpPr/>
          <p:nvPr/>
        </p:nvSpPr>
        <p:spPr>
          <a:xfrm>
            <a:off x="2032000" y="825500"/>
            <a:ext cx="4000500" cy="1168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Manque de stabilité de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Cohésion insuffisante des matériaux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Pression excessive des pneumatiques des véhicules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4" name="Rectangle 13">
            <a:extLst>
              <a:ext uri="{FF2B5EF4-FFF2-40B4-BE49-F238E27FC236}">
                <a16:creationId xmlns:a16="http://schemas.microsoft.com/office/drawing/2014/main" id="{469F0410-CDEB-4138-BC4C-3C420320CDD0}"/>
              </a:ext>
            </a:extLst>
          </p:cNvPr>
          <p:cNvSpPr/>
          <p:nvPr/>
        </p:nvSpPr>
        <p:spPr>
          <a:xfrm>
            <a:off x="3962400" y="2514600"/>
            <a:ext cx="9525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5" name="Rectangle 14">
            <a:extLst>
              <a:ext uri="{FF2B5EF4-FFF2-40B4-BE49-F238E27FC236}">
                <a16:creationId xmlns:a16="http://schemas.microsoft.com/office/drawing/2014/main" id="{F0B84E8A-2638-4995-A38B-56F2EB89EB63}"/>
              </a:ext>
            </a:extLst>
          </p:cNvPr>
          <p:cNvSpPr/>
          <p:nvPr/>
        </p:nvSpPr>
        <p:spPr>
          <a:xfrm>
            <a:off x="1333500" y="3073400"/>
            <a:ext cx="5334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Arrachement des matériaux conduisant à la formation de nids-de-poule après les premières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6" name="Rectangle 15">
            <a:extLst>
              <a:ext uri="{FF2B5EF4-FFF2-40B4-BE49-F238E27FC236}">
                <a16:creationId xmlns:a16="http://schemas.microsoft.com/office/drawing/2014/main" id="{66E5FB52-7FBD-42E7-B3A8-6A141D2EC2BE}"/>
              </a:ext>
            </a:extLst>
          </p:cNvPr>
          <p:cNvSpPr/>
          <p:nvPr/>
        </p:nvSpPr>
        <p:spPr>
          <a:xfrm>
            <a:off x="6604000" y="2514600"/>
            <a:ext cx="27305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DÉFORMATIONS EN COURBE</a:t>
            </a:r>
          </a:p>
        </p:txBody>
      </p:sp>
      <p:sp>
        <p:nvSpPr>
          <p:cNvPr id="17" name="Rectangle 16">
            <a:extLst>
              <a:ext uri="{FF2B5EF4-FFF2-40B4-BE49-F238E27FC236}">
                <a16:creationId xmlns:a16="http://schemas.microsoft.com/office/drawing/2014/main" id="{8EAD3384-C810-440F-8959-BA3258973FD7}"/>
              </a:ext>
            </a:extLst>
          </p:cNvPr>
          <p:cNvSpPr/>
          <p:nvPr/>
        </p:nvSpPr>
        <p:spPr>
          <a:xfrm>
            <a:off x="8026400" y="3390900"/>
            <a:ext cx="3454400" cy="774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Courbes à faible rayon de courbure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Compactage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Résistance insuffisante du corps de chaussée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Vitesse élevée des véhicules, volume du trafic et charges transportées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8" name="Rectangle 17">
            <a:extLst>
              <a:ext uri="{FF2B5EF4-FFF2-40B4-BE49-F238E27FC236}">
                <a16:creationId xmlns:a16="http://schemas.microsoft.com/office/drawing/2014/main" id="{ABB22ED5-6F09-45D2-9061-187C5EC183E4}"/>
              </a:ext>
            </a:extLst>
          </p:cNvPr>
          <p:cNvSpPr/>
          <p:nvPr/>
        </p:nvSpPr>
        <p:spPr>
          <a:xfrm>
            <a:off x="9779000" y="4851400"/>
            <a:ext cx="9525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9" name="Rectangle 18">
            <a:extLst>
              <a:ext uri="{FF2B5EF4-FFF2-40B4-BE49-F238E27FC236}">
                <a16:creationId xmlns:a16="http://schemas.microsoft.com/office/drawing/2014/main" id="{4C2C99EF-60A6-454F-B567-BC9DB3B000D3}"/>
              </a:ext>
            </a:extLst>
          </p:cNvPr>
          <p:cNvSpPr/>
          <p:nvPr/>
        </p:nvSpPr>
        <p:spPr>
          <a:xfrm>
            <a:off x="7785100" y="5499100"/>
            <a:ext cx="4127500" cy="203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Accélération de l’érosion transversale dans la courbe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0" name="Rectangle 19">
            <a:extLst>
              <a:ext uri="{FF2B5EF4-FFF2-40B4-BE49-F238E27FC236}">
                <a16:creationId xmlns:a16="http://schemas.microsoft.com/office/drawing/2014/main" id="{55B0F44F-5FF7-49EE-983E-3C14A5CF99C2}"/>
              </a:ext>
            </a:extLst>
          </p:cNvPr>
          <p:cNvSpPr/>
          <p:nvPr/>
        </p:nvSpPr>
        <p:spPr>
          <a:xfrm>
            <a:off x="279400" y="203200"/>
            <a:ext cx="19939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21" name="Rectangle 20">
            <a:extLst>
              <a:ext uri="{FF2B5EF4-FFF2-40B4-BE49-F238E27FC236}">
                <a16:creationId xmlns:a16="http://schemas.microsoft.com/office/drawing/2014/main" id="{C0559D4A-F9BD-4E38-AB2D-F991F90CE64F}"/>
              </a:ext>
            </a:extLst>
          </p:cNvPr>
          <p:cNvSpPr/>
          <p:nvPr/>
        </p:nvSpPr>
        <p:spPr>
          <a:xfrm>
            <a:off x="7607300" y="3238500"/>
            <a:ext cx="4330700" cy="1460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Courbes à faible rayon de courbure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Compactage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Résistance insuffisante du corps de chaussée</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Vitesse élevée des véhicules, volume du trafic et charges transportées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281720481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374178"/>
            <a:ext cx="6174546" cy="3388693"/>
          </a:xfrm>
          <a:prstGeom prst="rect">
            <a:avLst/>
          </a:prstGeom>
        </p:spPr>
      </p:pic>
      <p:pic>
        <p:nvPicPr>
          <p:cNvPr id="5" name="Image 4"/>
          <p:cNvPicPr>
            <a:picLocks noChangeAspect="1"/>
          </p:cNvPicPr>
          <p:nvPr/>
        </p:nvPicPr>
        <p:blipFill>
          <a:blip r:embed="rId3"/>
          <a:stretch>
            <a:fillRect/>
          </a:stretch>
        </p:blipFill>
        <p:spPr>
          <a:xfrm>
            <a:off x="6174547" y="2236740"/>
            <a:ext cx="5931495" cy="2444442"/>
          </a:xfrm>
          <a:prstGeom prst="rect">
            <a:avLst/>
          </a:prstGeom>
        </p:spPr>
      </p:pic>
      <p:pic>
        <p:nvPicPr>
          <p:cNvPr id="6" name="Image 5"/>
          <p:cNvPicPr>
            <a:picLocks noChangeAspect="1"/>
          </p:cNvPicPr>
          <p:nvPr/>
        </p:nvPicPr>
        <p:blipFill>
          <a:blip r:embed="rId4"/>
          <a:stretch>
            <a:fillRect/>
          </a:stretch>
        </p:blipFill>
        <p:spPr>
          <a:xfrm>
            <a:off x="669096" y="4514919"/>
            <a:ext cx="5505450" cy="2028825"/>
          </a:xfrm>
          <a:prstGeom prst="rect">
            <a:avLst/>
          </a:prstGeom>
        </p:spPr>
      </p:pic>
      <p:sp>
        <p:nvSpPr>
          <p:cNvPr id="13" name="Rectangle 12">
            <a:extLst>
              <a:ext uri="{FF2B5EF4-FFF2-40B4-BE49-F238E27FC236}">
                <a16:creationId xmlns:a16="http://schemas.microsoft.com/office/drawing/2014/main" id="{C8ED5FBD-5F99-4D7B-AAC7-5767C5FDE4AC}"/>
              </a:ext>
            </a:extLst>
          </p:cNvPr>
          <p:cNvSpPr/>
          <p:nvPr/>
        </p:nvSpPr>
        <p:spPr>
          <a:xfrm>
            <a:off x="127000" y="444500"/>
            <a:ext cx="311150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dirty="0">
                <a:ln>
                  <a:noFill/>
                </a:ln>
                <a:solidFill>
                  <a:srgbClr val="111111"/>
                </a:solidFill>
                <a:effectLst/>
                <a:uFillTx/>
                <a:latin typeface="Montserrat"/>
                <a:ea typeface="Helvetica Neue Medium"/>
                <a:cs typeface="Times New Roman"/>
                <a:sym typeface="Helvetica Neue Medium"/>
              </a:rPr>
              <a:t>FISSURATION AVEC PERTE DE MATÉRIAUX</a:t>
            </a:r>
            <a:endPar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14" name="Rectangle 13">
            <a:extLst>
              <a:ext uri="{FF2B5EF4-FFF2-40B4-BE49-F238E27FC236}">
                <a16:creationId xmlns:a16="http://schemas.microsoft.com/office/drawing/2014/main" id="{5095A12C-8009-4D62-A3A2-BA6CF9C5D362}"/>
              </a:ext>
            </a:extLst>
          </p:cNvPr>
          <p:cNvSpPr/>
          <p:nvPr/>
        </p:nvSpPr>
        <p:spPr>
          <a:xfrm>
            <a:off x="1066800" y="1574800"/>
            <a:ext cx="49911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Faible cohésion des matériaux constituant la couche de roulement.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5" name="Rectangle 14">
            <a:extLst>
              <a:ext uri="{FF2B5EF4-FFF2-40B4-BE49-F238E27FC236}">
                <a16:creationId xmlns:a16="http://schemas.microsoft.com/office/drawing/2014/main" id="{9942D999-4651-4112-84B1-3B5C01D047D3}"/>
              </a:ext>
            </a:extLst>
          </p:cNvPr>
          <p:cNvSpPr/>
          <p:nvPr/>
        </p:nvSpPr>
        <p:spPr>
          <a:xfrm>
            <a:off x="3810000" y="2235200"/>
            <a:ext cx="558800" cy="152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6" name="Rectangle 15">
            <a:extLst>
              <a:ext uri="{FF2B5EF4-FFF2-40B4-BE49-F238E27FC236}">
                <a16:creationId xmlns:a16="http://schemas.microsoft.com/office/drawing/2014/main" id="{4583C421-1A4D-450A-9DAC-66CBB4690C9E}"/>
              </a:ext>
            </a:extLst>
          </p:cNvPr>
          <p:cNvSpPr/>
          <p:nvPr/>
        </p:nvSpPr>
        <p:spPr>
          <a:xfrm>
            <a:off x="698500" y="2768600"/>
            <a:ext cx="5588000" cy="158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Aggravation du phénomène conduisant à un profil en « W » et à une dégradation rapide de l’étanchéité.</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Orniérage et, en terrain sableux, affaissement sous le niveau du terrain naturel.</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Stagnation de l’eau pendant la saison des pluies et imbibition des couches inférieures.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Formation de nids-de-poule et entraînement des matériaux de remblai.</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7" name="Rectangle 16">
            <a:extLst>
              <a:ext uri="{FF2B5EF4-FFF2-40B4-BE49-F238E27FC236}">
                <a16:creationId xmlns:a16="http://schemas.microsoft.com/office/drawing/2014/main" id="{82BE1060-F07B-4936-9FAC-89ADEBF609BD}"/>
              </a:ext>
            </a:extLst>
          </p:cNvPr>
          <p:cNvSpPr/>
          <p:nvPr/>
        </p:nvSpPr>
        <p:spPr>
          <a:xfrm>
            <a:off x="6324600" y="2362200"/>
            <a:ext cx="2273300" cy="215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rPr>
              <a:t>ORNIÉRAGE</a:t>
            </a:r>
          </a:p>
        </p:txBody>
      </p:sp>
      <p:sp>
        <p:nvSpPr>
          <p:cNvPr id="18" name="Rectangle 17">
            <a:extLst>
              <a:ext uri="{FF2B5EF4-FFF2-40B4-BE49-F238E27FC236}">
                <a16:creationId xmlns:a16="http://schemas.microsoft.com/office/drawing/2014/main" id="{951E1403-65B2-4789-B43E-A10472249178}"/>
              </a:ext>
            </a:extLst>
          </p:cNvPr>
          <p:cNvSpPr/>
          <p:nvPr/>
        </p:nvSpPr>
        <p:spPr>
          <a:xfrm>
            <a:off x="7239000" y="3048000"/>
            <a:ext cx="46355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Érosion de la surface de la chaussée par les eaux de ruissellement.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9" name="Rectangle 18">
            <a:extLst>
              <a:ext uri="{FF2B5EF4-FFF2-40B4-BE49-F238E27FC236}">
                <a16:creationId xmlns:a16="http://schemas.microsoft.com/office/drawing/2014/main" id="{E9D869EF-A053-4215-A227-0BC801ECD0B9}"/>
              </a:ext>
            </a:extLst>
          </p:cNvPr>
          <p:cNvSpPr/>
          <p:nvPr/>
        </p:nvSpPr>
        <p:spPr>
          <a:xfrm>
            <a:off x="9753600" y="3619500"/>
            <a:ext cx="571500" cy="152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0" name="Rectangle 19">
            <a:extLst>
              <a:ext uri="{FF2B5EF4-FFF2-40B4-BE49-F238E27FC236}">
                <a16:creationId xmlns:a16="http://schemas.microsoft.com/office/drawing/2014/main" id="{E8CFC821-6F19-49B3-9E24-B0B200E8A393}"/>
              </a:ext>
            </a:extLst>
          </p:cNvPr>
          <p:cNvSpPr/>
          <p:nvPr/>
        </p:nvSpPr>
        <p:spPr>
          <a:xfrm>
            <a:off x="6451600" y="4038600"/>
            <a:ext cx="52959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De petites ornières, qui s’approfondissent continuellement, évoluent en véritables tranchées impraticables pour les véhicules.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1" name="Rectangle 20">
            <a:extLst>
              <a:ext uri="{FF2B5EF4-FFF2-40B4-BE49-F238E27FC236}">
                <a16:creationId xmlns:a16="http://schemas.microsoft.com/office/drawing/2014/main" id="{DF860ED5-5612-4539-A100-9E66D6260BE6}"/>
              </a:ext>
            </a:extLst>
          </p:cNvPr>
          <p:cNvSpPr/>
          <p:nvPr/>
        </p:nvSpPr>
        <p:spPr>
          <a:xfrm>
            <a:off x="3683000" y="2133600"/>
            <a:ext cx="8636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2" name="Rectangle 21">
            <a:extLst>
              <a:ext uri="{FF2B5EF4-FFF2-40B4-BE49-F238E27FC236}">
                <a16:creationId xmlns:a16="http://schemas.microsoft.com/office/drawing/2014/main" id="{7CD2AD9F-0BDC-47F9-A981-728D6A9C66F9}"/>
              </a:ext>
            </a:extLst>
          </p:cNvPr>
          <p:cNvSpPr/>
          <p:nvPr/>
        </p:nvSpPr>
        <p:spPr>
          <a:xfrm>
            <a:off x="698500" y="2768600"/>
            <a:ext cx="5588000" cy="158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Aggravation du phénomène conduisant à un profil en « W » et à une dégradation rapide de l’étanchéité.</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Orniérage et, en terrain sableux, affaissement sous le niveau du terrain naturel.</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Stagnation de l’eau pendant la saison des pluies et imbibition des couches inférieures.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Formation de nids-de-poule et entraînement des matériaux de remblai.</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3" name="Rectangle 22">
            <a:extLst>
              <a:ext uri="{FF2B5EF4-FFF2-40B4-BE49-F238E27FC236}">
                <a16:creationId xmlns:a16="http://schemas.microsoft.com/office/drawing/2014/main" id="{3BBE5EF4-A25C-42BF-83CC-E357E90C1737}"/>
              </a:ext>
            </a:extLst>
          </p:cNvPr>
          <p:cNvSpPr/>
          <p:nvPr/>
        </p:nvSpPr>
        <p:spPr>
          <a:xfrm>
            <a:off x="9626600" y="3517900"/>
            <a:ext cx="8636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4" name="Rectangle 23">
            <a:extLst>
              <a:ext uri="{FF2B5EF4-FFF2-40B4-BE49-F238E27FC236}">
                <a16:creationId xmlns:a16="http://schemas.microsoft.com/office/drawing/2014/main" id="{A20AF2BF-BE52-4C01-BAEA-755B9658DAA3}"/>
              </a:ext>
            </a:extLst>
          </p:cNvPr>
          <p:cNvSpPr/>
          <p:nvPr/>
        </p:nvSpPr>
        <p:spPr>
          <a:xfrm>
            <a:off x="6350000" y="3886200"/>
            <a:ext cx="5486400" cy="723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De petites ornières, qui s’approfondissent continuellement, évoluent en véritables tranchées impraticables pour les véhicules.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99589531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6832" y="112310"/>
            <a:ext cx="6486525" cy="3467100"/>
          </a:xfrm>
          <a:prstGeom prst="rect">
            <a:avLst/>
          </a:prstGeom>
        </p:spPr>
      </p:pic>
      <p:pic>
        <p:nvPicPr>
          <p:cNvPr id="2" name="Image 1"/>
          <p:cNvPicPr>
            <a:picLocks noChangeAspect="1"/>
          </p:cNvPicPr>
          <p:nvPr/>
        </p:nvPicPr>
        <p:blipFill>
          <a:blip r:embed="rId3"/>
          <a:stretch>
            <a:fillRect/>
          </a:stretch>
        </p:blipFill>
        <p:spPr>
          <a:xfrm>
            <a:off x="6623357" y="2762047"/>
            <a:ext cx="5339332" cy="3947604"/>
          </a:xfrm>
          <a:prstGeom prst="rect">
            <a:avLst/>
          </a:prstGeom>
        </p:spPr>
      </p:pic>
      <p:sp>
        <p:nvSpPr>
          <p:cNvPr id="12" name="Rectangle 11">
            <a:extLst>
              <a:ext uri="{FF2B5EF4-FFF2-40B4-BE49-F238E27FC236}">
                <a16:creationId xmlns:a16="http://schemas.microsoft.com/office/drawing/2014/main" id="{D24CEE1F-2AC7-4F83-B06C-3138F6DDCE79}"/>
              </a:ext>
            </a:extLst>
          </p:cNvPr>
          <p:cNvSpPr/>
          <p:nvPr/>
        </p:nvSpPr>
        <p:spPr>
          <a:xfrm>
            <a:off x="241300" y="228600"/>
            <a:ext cx="2527300" cy="215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NIDS-DE-POULE</a:t>
            </a:r>
          </a:p>
        </p:txBody>
      </p:sp>
      <p:sp>
        <p:nvSpPr>
          <p:cNvPr id="13" name="Rectangle 12">
            <a:extLst>
              <a:ext uri="{FF2B5EF4-FFF2-40B4-BE49-F238E27FC236}">
                <a16:creationId xmlns:a16="http://schemas.microsoft.com/office/drawing/2014/main" id="{A495CFCC-24E9-4CCA-8055-9D4C8104ED43}"/>
              </a:ext>
            </a:extLst>
          </p:cNvPr>
          <p:cNvSpPr/>
          <p:nvPr/>
        </p:nvSpPr>
        <p:spPr>
          <a:xfrm>
            <a:off x="965200" y="1066800"/>
            <a:ext cx="49657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Arrachement localisé des matériaux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Qualité insuffisante de la fondation</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Irrégularité et compactage insuffisant du matériau de surface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4" name="Rectangle 13">
            <a:extLst>
              <a:ext uri="{FF2B5EF4-FFF2-40B4-BE49-F238E27FC236}">
                <a16:creationId xmlns:a16="http://schemas.microsoft.com/office/drawing/2014/main" id="{11BEF631-40B1-4C77-99BF-625D85F0E4F3}"/>
              </a:ext>
            </a:extLst>
          </p:cNvPr>
          <p:cNvSpPr/>
          <p:nvPr/>
        </p:nvSpPr>
        <p:spPr>
          <a:xfrm>
            <a:off x="4267200" y="2108200"/>
            <a:ext cx="584200" cy="152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5" name="Rectangle 14">
            <a:extLst>
              <a:ext uri="{FF2B5EF4-FFF2-40B4-BE49-F238E27FC236}">
                <a16:creationId xmlns:a16="http://schemas.microsoft.com/office/drawing/2014/main" id="{59D97365-AFA7-425E-BC75-7911DD807E51}"/>
              </a:ext>
            </a:extLst>
          </p:cNvPr>
          <p:cNvSpPr/>
          <p:nvPr/>
        </p:nvSpPr>
        <p:spPr>
          <a:xfrm>
            <a:off x="1117600" y="2628900"/>
            <a:ext cx="49022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Approfondissement et élargissement des trous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Accumulation d’eau pendant la saison des pluies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Affaiblissement du corps de chaussée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6" name="Rectangle 15">
            <a:extLst>
              <a:ext uri="{FF2B5EF4-FFF2-40B4-BE49-F238E27FC236}">
                <a16:creationId xmlns:a16="http://schemas.microsoft.com/office/drawing/2014/main" id="{A52C8E6D-2FC9-4505-B832-32BAFB3D8E1F}"/>
              </a:ext>
            </a:extLst>
          </p:cNvPr>
          <p:cNvSpPr/>
          <p:nvPr/>
        </p:nvSpPr>
        <p:spPr>
          <a:xfrm>
            <a:off x="6769100" y="2819400"/>
            <a:ext cx="2540000" cy="685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7" name="Rectangle 16">
            <a:extLst>
              <a:ext uri="{FF2B5EF4-FFF2-40B4-BE49-F238E27FC236}">
                <a16:creationId xmlns:a16="http://schemas.microsoft.com/office/drawing/2014/main" id="{6A96FFB6-41F6-4DEA-87D8-4AE7489DF467}"/>
              </a:ext>
            </a:extLst>
          </p:cNvPr>
          <p:cNvSpPr/>
          <p:nvPr/>
        </p:nvSpPr>
        <p:spPr>
          <a:xfrm>
            <a:off x="7543800" y="3695700"/>
            <a:ext cx="3810000" cy="1155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Intensité et composition du trafic</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Dégradation accrue sous l’effet de fortes précipitations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Pentes trop fortes du profil en long et du profil en travers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Matériaux sensibles à l’érosion</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Drainage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Dessiccation des matériaux pendant les périodes sèches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8" name="Rectangle 17">
            <a:extLst>
              <a:ext uri="{FF2B5EF4-FFF2-40B4-BE49-F238E27FC236}">
                <a16:creationId xmlns:a16="http://schemas.microsoft.com/office/drawing/2014/main" id="{049FAAF5-9A26-4E3E-8F50-6E9EB355DD56}"/>
              </a:ext>
            </a:extLst>
          </p:cNvPr>
          <p:cNvSpPr/>
          <p:nvPr/>
        </p:nvSpPr>
        <p:spPr>
          <a:xfrm>
            <a:off x="10642600" y="5080000"/>
            <a:ext cx="1016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9" name="Rectangle 18">
            <a:extLst>
              <a:ext uri="{FF2B5EF4-FFF2-40B4-BE49-F238E27FC236}">
                <a16:creationId xmlns:a16="http://schemas.microsoft.com/office/drawing/2014/main" id="{3EEF3493-044B-4DFD-87EF-7C708B0EFB19}"/>
              </a:ext>
            </a:extLst>
          </p:cNvPr>
          <p:cNvSpPr/>
          <p:nvPr/>
        </p:nvSpPr>
        <p:spPr>
          <a:xfrm>
            <a:off x="7493000" y="5638800"/>
            <a:ext cx="4165600" cy="850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Apparition de signes de fatigue (fissures importantes)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Nids-de-poule localisés, de plus en plus nombreux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Disparition brutale, sur plusieurs kilomètres, de la couche de roulement sous l’effet de fortes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0" name="Rectangle 19">
            <a:extLst>
              <a:ext uri="{FF2B5EF4-FFF2-40B4-BE49-F238E27FC236}">
                <a16:creationId xmlns:a16="http://schemas.microsoft.com/office/drawing/2014/main" id="{8CD91658-3F28-416A-9FFD-772CEAFB53E6}"/>
              </a:ext>
            </a:extLst>
          </p:cNvPr>
          <p:cNvSpPr/>
          <p:nvPr/>
        </p:nvSpPr>
        <p:spPr>
          <a:xfrm>
            <a:off x="203200" y="165100"/>
            <a:ext cx="25781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NIDS-DE-POULE</a:t>
            </a:r>
          </a:p>
        </p:txBody>
      </p:sp>
      <p:sp>
        <p:nvSpPr>
          <p:cNvPr id="21" name="Rectangle 20">
            <a:extLst>
              <a:ext uri="{FF2B5EF4-FFF2-40B4-BE49-F238E27FC236}">
                <a16:creationId xmlns:a16="http://schemas.microsoft.com/office/drawing/2014/main" id="{417C1BE1-9DFB-4FA1-8663-FE0D51B897A0}"/>
              </a:ext>
            </a:extLst>
          </p:cNvPr>
          <p:cNvSpPr/>
          <p:nvPr/>
        </p:nvSpPr>
        <p:spPr>
          <a:xfrm>
            <a:off x="546100" y="838200"/>
            <a:ext cx="59055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Arrachement localisé des matériaux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Qualité insuffisante de la fondation</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Irrégularité et compactage insuffisant du matériau de surface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2" name="Rectangle 21">
            <a:extLst>
              <a:ext uri="{FF2B5EF4-FFF2-40B4-BE49-F238E27FC236}">
                <a16:creationId xmlns:a16="http://schemas.microsoft.com/office/drawing/2014/main" id="{18B46B61-68A7-4530-8BA6-A40123B4C1D1}"/>
              </a:ext>
            </a:extLst>
          </p:cNvPr>
          <p:cNvSpPr/>
          <p:nvPr/>
        </p:nvSpPr>
        <p:spPr>
          <a:xfrm>
            <a:off x="4152900" y="1993900"/>
            <a:ext cx="8382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3" name="Rectangle 22">
            <a:extLst>
              <a:ext uri="{FF2B5EF4-FFF2-40B4-BE49-F238E27FC236}">
                <a16:creationId xmlns:a16="http://schemas.microsoft.com/office/drawing/2014/main" id="{EECEBEB7-1C5A-4BB0-83B4-2BDE0D2A7BED}"/>
              </a:ext>
            </a:extLst>
          </p:cNvPr>
          <p:cNvSpPr/>
          <p:nvPr/>
        </p:nvSpPr>
        <p:spPr>
          <a:xfrm>
            <a:off x="6718300" y="2730500"/>
            <a:ext cx="2540000" cy="685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4" name="Rectangle 23">
            <a:extLst>
              <a:ext uri="{FF2B5EF4-FFF2-40B4-BE49-F238E27FC236}">
                <a16:creationId xmlns:a16="http://schemas.microsoft.com/office/drawing/2014/main" id="{DF62D1DE-1357-4C65-9614-1F1BFCD0168D}"/>
              </a:ext>
            </a:extLst>
          </p:cNvPr>
          <p:cNvSpPr/>
          <p:nvPr/>
        </p:nvSpPr>
        <p:spPr>
          <a:xfrm>
            <a:off x="6997700" y="3505200"/>
            <a:ext cx="4876800" cy="161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Intensité et composition du trafic</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Dégradation accrue sous l’effet de fortes précipitations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Pentes trop fortes du profil en long et du profil en travers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Matériaux sensibles à l’érosion</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Drainage insuffisant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Dessiccation des matériaux pendant les périodes sèches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5" name="Rectangle 24">
            <a:extLst>
              <a:ext uri="{FF2B5EF4-FFF2-40B4-BE49-F238E27FC236}">
                <a16:creationId xmlns:a16="http://schemas.microsoft.com/office/drawing/2014/main" id="{B27E639B-082B-43BA-AE1E-A8CB0CCC1568}"/>
              </a:ext>
            </a:extLst>
          </p:cNvPr>
          <p:cNvSpPr/>
          <p:nvPr/>
        </p:nvSpPr>
        <p:spPr>
          <a:xfrm>
            <a:off x="10566400" y="5029200"/>
            <a:ext cx="1016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26" name="Rectangle 25">
            <a:extLst>
              <a:ext uri="{FF2B5EF4-FFF2-40B4-BE49-F238E27FC236}">
                <a16:creationId xmlns:a16="http://schemas.microsoft.com/office/drawing/2014/main" id="{2EB3D367-D224-415B-A888-D5D88EF8BDA0}"/>
              </a:ext>
            </a:extLst>
          </p:cNvPr>
          <p:cNvSpPr/>
          <p:nvPr/>
        </p:nvSpPr>
        <p:spPr>
          <a:xfrm>
            <a:off x="6680200" y="5410200"/>
            <a:ext cx="5092700" cy="1193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Apparition de signes de fatigue (fissures importantes)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Nids-de-poule localisés, de plus en plus nombreux</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Disparition brutale, sur plusieurs kilomètres, de la couche de roulement sous l’effet de fortes pluies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124074920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07426" y="409077"/>
            <a:ext cx="7328600" cy="4162923"/>
          </a:xfrm>
          <a:prstGeom prst="rect">
            <a:avLst/>
          </a:prstGeom>
        </p:spPr>
      </p:pic>
      <p:sp>
        <p:nvSpPr>
          <p:cNvPr id="5" name="Title 1">
            <a:extLst>
              <a:ext uri="{FF2B5EF4-FFF2-40B4-BE49-F238E27FC236}">
                <a16:creationId xmlns:a16="http://schemas.microsoft.com/office/drawing/2014/main" id="{76FCA525-9505-CD3F-DA19-6BF40C6D2EB3}"/>
              </a:ext>
            </a:extLst>
          </p:cNvPr>
          <p:cNvSpPr txBox="1">
            <a:spLocks/>
          </p:cNvSpPr>
          <p:nvPr/>
        </p:nvSpPr>
        <p:spPr>
          <a:xfrm>
            <a:off x="1407426" y="5049673"/>
            <a:ext cx="9811034" cy="15285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20" rIns="45719" bIns="45720" anchor="t">
            <a:norm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just" hangingPunct="1">
              <a:lnSpc>
                <a:spcPct val="150000"/>
              </a:lnSpc>
            </a:pPr>
            <a:r>
              <a:rPr lang="en-US" sz="2000" dirty="0">
                <a:solidFill>
                  <a:schemeClr val="tx1"/>
                </a:solidFill>
                <a:latin typeface="Montserrat"/>
                <a:cs typeface="Times New Roman" panose="02020603050405020304" pitchFamily="18" charset="0"/>
              </a:rPr>
              <a:t>NOTES</a:t>
            </a:r>
          </a:p>
          <a:p>
            <a:pPr algn="just" hangingPunct="1">
              <a:lnSpc>
                <a:spcPct val="150000"/>
              </a:lnSpc>
            </a:pPr>
            <a:r>
              <a:rPr lang="en-US" sz="1400" b="0" dirty="0">
                <a:solidFill>
                  <a:schemeClr val="tx1"/>
                </a:solidFill>
                <a:latin typeface="Montserrat"/>
                <a:cs typeface="Times New Roman" panose="02020603050405020304" pitchFamily="18" charset="0"/>
              </a:rPr>
              <a:t>Contrairement à ce que l’on pourrait penser, toutes ces formes de dégradation sont étroitement liées.</a:t>
            </a:r>
            <a:endParaRPr lang="pl-PL" sz="2000" b="0" dirty="0">
              <a:solidFill>
                <a:schemeClr val="tx1"/>
              </a:solidFill>
              <a:latin typeface="Montserrat"/>
              <a:cs typeface="Times New Roman" panose="02020603050405020304" pitchFamily="18" charset="0"/>
            </a:endParaRPr>
          </a:p>
        </p:txBody>
      </p:sp>
      <p:sp>
        <p:nvSpPr>
          <p:cNvPr id="8" name="Rectangle 7">
            <a:extLst>
              <a:ext uri="{FF2B5EF4-FFF2-40B4-BE49-F238E27FC236}">
                <a16:creationId xmlns:a16="http://schemas.microsoft.com/office/drawing/2014/main" id="{AE7B991C-4662-4733-8868-F9452DA71764}"/>
              </a:ext>
            </a:extLst>
          </p:cNvPr>
          <p:cNvSpPr/>
          <p:nvPr/>
        </p:nvSpPr>
        <p:spPr>
          <a:xfrm>
            <a:off x="1574800" y="546100"/>
            <a:ext cx="2857500" cy="241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USURE DES ACCOTEMENTS</a:t>
            </a:r>
          </a:p>
        </p:txBody>
      </p:sp>
      <p:sp>
        <p:nvSpPr>
          <p:cNvPr id="9" name="Rectangle 8">
            <a:extLst>
              <a:ext uri="{FF2B5EF4-FFF2-40B4-BE49-F238E27FC236}">
                <a16:creationId xmlns:a16="http://schemas.microsoft.com/office/drawing/2014/main" id="{5DDD1CA6-FF89-49E6-965C-00943A2BB95F}"/>
              </a:ext>
            </a:extLst>
          </p:cNvPr>
          <p:cNvSpPr/>
          <p:nvPr/>
        </p:nvSpPr>
        <p:spPr>
          <a:xfrm>
            <a:off x="2755900" y="1435100"/>
            <a:ext cx="53975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Agression due au trafic lors des croisements ou dépassements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Agression due aux conditions climatiques lorsque les sols constitutifs sont minces et relativement peu cohésifs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Action des eaux de surface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0" name="Rectangle 9">
            <a:extLst>
              <a:ext uri="{FF2B5EF4-FFF2-40B4-BE49-F238E27FC236}">
                <a16:creationId xmlns:a16="http://schemas.microsoft.com/office/drawing/2014/main" id="{F504E039-F0AC-4145-8060-07D3F91B63F7}"/>
              </a:ext>
            </a:extLst>
          </p:cNvPr>
          <p:cNvSpPr/>
          <p:nvPr/>
        </p:nvSpPr>
        <p:spPr>
          <a:xfrm>
            <a:off x="6578600" y="3048000"/>
            <a:ext cx="609600" cy="152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1" name="Rectangle 10">
            <a:extLst>
              <a:ext uri="{FF2B5EF4-FFF2-40B4-BE49-F238E27FC236}">
                <a16:creationId xmlns:a16="http://schemas.microsoft.com/office/drawing/2014/main" id="{A11A8180-D568-4F70-AEF2-9E6710DC286E}"/>
              </a:ext>
            </a:extLst>
          </p:cNvPr>
          <p:cNvSpPr/>
          <p:nvPr/>
        </p:nvSpPr>
        <p:spPr>
          <a:xfrm>
            <a:off x="3111500" y="3632200"/>
            <a:ext cx="46990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Usure de plus en plus prononcée des accotements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Extension de la dégradation à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Perte importante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2" name="Rectangle 11">
            <a:extLst>
              <a:ext uri="{FF2B5EF4-FFF2-40B4-BE49-F238E27FC236}">
                <a16:creationId xmlns:a16="http://schemas.microsoft.com/office/drawing/2014/main" id="{2C5D1B0E-AFE6-43FA-A1B0-6BE104FD5F3A}"/>
              </a:ext>
            </a:extLst>
          </p:cNvPr>
          <p:cNvSpPr/>
          <p:nvPr/>
        </p:nvSpPr>
        <p:spPr>
          <a:xfrm>
            <a:off x="1549400" y="495300"/>
            <a:ext cx="28956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USURE DES ACCOTEMENTS</a:t>
            </a:r>
          </a:p>
        </p:txBody>
      </p:sp>
      <p:sp>
        <p:nvSpPr>
          <p:cNvPr id="13" name="Rectangle 12">
            <a:extLst>
              <a:ext uri="{FF2B5EF4-FFF2-40B4-BE49-F238E27FC236}">
                <a16:creationId xmlns:a16="http://schemas.microsoft.com/office/drawing/2014/main" id="{2F5D6871-9997-4C3D-956B-1FBE4EBFCE4B}"/>
              </a:ext>
            </a:extLst>
          </p:cNvPr>
          <p:cNvSpPr/>
          <p:nvPr/>
        </p:nvSpPr>
        <p:spPr>
          <a:xfrm>
            <a:off x="1930400" y="1231900"/>
            <a:ext cx="6680200" cy="1498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Agression due au trafic lors des croisements ou dépassements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Agression due aux conditions climatiques lorsque les sols constitutifs sont minces et relativement peu cohésifs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Action des eaux de surface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14" name="Rectangle 13">
            <a:extLst>
              <a:ext uri="{FF2B5EF4-FFF2-40B4-BE49-F238E27FC236}">
                <a16:creationId xmlns:a16="http://schemas.microsoft.com/office/drawing/2014/main" id="{8D6965BA-02F7-4924-83D4-8778069875AA}"/>
              </a:ext>
            </a:extLst>
          </p:cNvPr>
          <p:cNvSpPr/>
          <p:nvPr/>
        </p:nvSpPr>
        <p:spPr>
          <a:xfrm>
            <a:off x="6362700" y="2933700"/>
            <a:ext cx="1143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Évolution</a:t>
            </a:r>
          </a:p>
        </p:txBody>
      </p:sp>
      <p:sp>
        <p:nvSpPr>
          <p:cNvPr id="15" name="Rectangle 14">
            <a:extLst>
              <a:ext uri="{FF2B5EF4-FFF2-40B4-BE49-F238E27FC236}">
                <a16:creationId xmlns:a16="http://schemas.microsoft.com/office/drawing/2014/main" id="{8158D917-755E-4DF8-899C-413DA801FFA6}"/>
              </a:ext>
            </a:extLst>
          </p:cNvPr>
          <p:cNvSpPr/>
          <p:nvPr/>
        </p:nvSpPr>
        <p:spPr>
          <a:xfrm>
            <a:off x="1625600" y="3416300"/>
            <a:ext cx="6985000" cy="1041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Usure de plus en plus prononcée des accotements</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Extension de la dégradation à la couche de roulement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 Perte importante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317096666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200149" y="511079"/>
            <a:ext cx="8192527" cy="6080789"/>
          </a:xfrm>
          <a:prstGeom prst="rect">
            <a:avLst/>
          </a:prstGeom>
        </p:spPr>
      </p:pic>
      <p:sp>
        <p:nvSpPr>
          <p:cNvPr id="22" name="Rectangle 21">
            <a:extLst>
              <a:ext uri="{FF2B5EF4-FFF2-40B4-BE49-F238E27FC236}">
                <a16:creationId xmlns:a16="http://schemas.microsoft.com/office/drawing/2014/main" id="{C9D54CAE-5283-41A1-BAEC-C401BBE852FA}"/>
              </a:ext>
            </a:extLst>
          </p:cNvPr>
          <p:cNvSpPr/>
          <p:nvPr/>
        </p:nvSpPr>
        <p:spPr>
          <a:xfrm>
            <a:off x="3048000" y="723900"/>
            <a:ext cx="3302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MESURES CORRECTIVES</a:t>
            </a:r>
          </a:p>
        </p:txBody>
      </p:sp>
      <p:sp>
        <p:nvSpPr>
          <p:cNvPr id="23" name="Rectangle 22">
            <a:extLst>
              <a:ext uri="{FF2B5EF4-FFF2-40B4-BE49-F238E27FC236}">
                <a16:creationId xmlns:a16="http://schemas.microsoft.com/office/drawing/2014/main" id="{228BB62F-CC4B-4FD7-9347-DF603BF00449}"/>
              </a:ext>
            </a:extLst>
          </p:cNvPr>
          <p:cNvSpPr/>
          <p:nvPr/>
        </p:nvSpPr>
        <p:spPr>
          <a:xfrm>
            <a:off x="1549400" y="1092200"/>
            <a:ext cx="23368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Ornières</a:t>
            </a:r>
            <a:endPar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24" name="Rectangle 23">
            <a:extLst>
              <a:ext uri="{FF2B5EF4-FFF2-40B4-BE49-F238E27FC236}">
                <a16:creationId xmlns:a16="http://schemas.microsoft.com/office/drawing/2014/main" id="{9E4D9E07-EB0A-411B-8800-122AE601687D}"/>
              </a:ext>
            </a:extLst>
          </p:cNvPr>
          <p:cNvSpPr/>
          <p:nvPr/>
        </p:nvSpPr>
        <p:spPr>
          <a:xfrm>
            <a:off x="4851400" y="1092200"/>
            <a:ext cx="42672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Reprofilage avec apport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5" name="Rectangle 24">
            <a:extLst>
              <a:ext uri="{FF2B5EF4-FFF2-40B4-BE49-F238E27FC236}">
                <a16:creationId xmlns:a16="http://schemas.microsoft.com/office/drawing/2014/main" id="{40E63935-59C5-4705-8178-2DE7CA7CBBF8}"/>
              </a:ext>
            </a:extLst>
          </p:cNvPr>
          <p:cNvSpPr/>
          <p:nvPr/>
        </p:nvSpPr>
        <p:spPr>
          <a:xfrm>
            <a:off x="1549400" y="1638300"/>
            <a:ext cx="23368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Flaques d’eau</a:t>
            </a:r>
          </a:p>
        </p:txBody>
      </p:sp>
      <p:sp>
        <p:nvSpPr>
          <p:cNvPr id="26" name="Rectangle 25">
            <a:extLst>
              <a:ext uri="{FF2B5EF4-FFF2-40B4-BE49-F238E27FC236}">
                <a16:creationId xmlns:a16="http://schemas.microsoft.com/office/drawing/2014/main" id="{74167789-A3B8-43B4-BC75-4198C1196350}"/>
              </a:ext>
            </a:extLst>
          </p:cNvPr>
          <p:cNvSpPr/>
          <p:nvPr/>
        </p:nvSpPr>
        <p:spPr>
          <a:xfrm>
            <a:off x="4851400" y="1587500"/>
            <a:ext cx="42672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Entretien mensuel :</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rebouchage des trous.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7" name="Rectangle 26">
            <a:extLst>
              <a:ext uri="{FF2B5EF4-FFF2-40B4-BE49-F238E27FC236}">
                <a16:creationId xmlns:a16="http://schemas.microsoft.com/office/drawing/2014/main" id="{ADA17C7B-51DD-4848-8CD2-A6DA9F10A8AF}"/>
              </a:ext>
            </a:extLst>
          </p:cNvPr>
          <p:cNvSpPr/>
          <p:nvPr/>
        </p:nvSpPr>
        <p:spPr>
          <a:xfrm>
            <a:off x="1549400" y="2197100"/>
            <a:ext cx="23368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28" name="Rectangle 27">
            <a:extLst>
              <a:ext uri="{FF2B5EF4-FFF2-40B4-BE49-F238E27FC236}">
                <a16:creationId xmlns:a16="http://schemas.microsoft.com/office/drawing/2014/main" id="{23B6BD59-A5DB-4D09-883F-C25CA7047BA7}"/>
              </a:ext>
            </a:extLst>
          </p:cNvPr>
          <p:cNvSpPr/>
          <p:nvPr/>
        </p:nvSpPr>
        <p:spPr>
          <a:xfrm>
            <a:off x="4851400" y="2197100"/>
            <a:ext cx="42672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Reprofilage léger en remblai ou en déblai selon la période.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29" name="Rectangle 28">
            <a:extLst>
              <a:ext uri="{FF2B5EF4-FFF2-40B4-BE49-F238E27FC236}">
                <a16:creationId xmlns:a16="http://schemas.microsoft.com/office/drawing/2014/main" id="{65730719-A3CE-4478-A9D6-6E5A1710E649}"/>
              </a:ext>
            </a:extLst>
          </p:cNvPr>
          <p:cNvSpPr/>
          <p:nvPr/>
        </p:nvSpPr>
        <p:spPr>
          <a:xfrm>
            <a:off x="1549400" y="2743200"/>
            <a:ext cx="233680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Déformations</a:t>
            </a:r>
            <a:r>
              <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rPr>
              <a:t> </a:t>
            </a: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en</a:t>
            </a:r>
            <a:r>
              <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rPr>
              <a:t> </a:t>
            </a: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courbe</a:t>
            </a:r>
            <a:endPar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0" name="Rectangle 29">
            <a:extLst>
              <a:ext uri="{FF2B5EF4-FFF2-40B4-BE49-F238E27FC236}">
                <a16:creationId xmlns:a16="http://schemas.microsoft.com/office/drawing/2014/main" id="{0C8015C8-7945-4917-99DF-13A9970065D1}"/>
              </a:ext>
            </a:extLst>
          </p:cNvPr>
          <p:cNvSpPr/>
          <p:nvPr/>
        </p:nvSpPr>
        <p:spPr>
          <a:xfrm>
            <a:off x="4851400" y="2743200"/>
            <a:ext cx="426720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Reprofilage lourd sans apport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1" name="Rectangle 30">
            <a:extLst>
              <a:ext uri="{FF2B5EF4-FFF2-40B4-BE49-F238E27FC236}">
                <a16:creationId xmlns:a16="http://schemas.microsoft.com/office/drawing/2014/main" id="{644C361A-D0D2-4E2A-B56D-AB71CD33A232}"/>
              </a:ext>
            </a:extLst>
          </p:cNvPr>
          <p:cNvSpPr/>
          <p:nvPr/>
        </p:nvSpPr>
        <p:spPr>
          <a:xfrm>
            <a:off x="1549400" y="3429000"/>
            <a:ext cx="2336800" cy="469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Fissuration avec perte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2" name="Rectangle 31">
            <a:extLst>
              <a:ext uri="{FF2B5EF4-FFF2-40B4-BE49-F238E27FC236}">
                <a16:creationId xmlns:a16="http://schemas.microsoft.com/office/drawing/2014/main" id="{8C6D8504-F2DE-49E1-8D0E-485C1AD46640}"/>
              </a:ext>
            </a:extLst>
          </p:cNvPr>
          <p:cNvSpPr/>
          <p:nvPr/>
        </p:nvSpPr>
        <p:spPr>
          <a:xfrm>
            <a:off x="4851400" y="3429000"/>
            <a:ext cx="4267200" cy="469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Reprofilage léger en remblai ou en déblai selon la période.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3" name="Rectangle 32">
            <a:extLst>
              <a:ext uri="{FF2B5EF4-FFF2-40B4-BE49-F238E27FC236}">
                <a16:creationId xmlns:a16="http://schemas.microsoft.com/office/drawing/2014/main" id="{AE87B0C0-B4A3-45FC-B5D8-151FC7652CDF}"/>
              </a:ext>
            </a:extLst>
          </p:cNvPr>
          <p:cNvSpPr/>
          <p:nvPr/>
        </p:nvSpPr>
        <p:spPr>
          <a:xfrm>
            <a:off x="1549400" y="3987800"/>
            <a:ext cx="23368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Orniérage</a:t>
            </a:r>
            <a:endPar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4" name="Rectangle 33">
            <a:extLst>
              <a:ext uri="{FF2B5EF4-FFF2-40B4-BE49-F238E27FC236}">
                <a16:creationId xmlns:a16="http://schemas.microsoft.com/office/drawing/2014/main" id="{8EA73DF5-F1BF-4CC5-9403-E64843C75E5C}"/>
              </a:ext>
            </a:extLst>
          </p:cNvPr>
          <p:cNvSpPr/>
          <p:nvPr/>
        </p:nvSpPr>
        <p:spPr>
          <a:xfrm>
            <a:off x="4851400" y="3987800"/>
            <a:ext cx="42672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Réparation locale et reprofilage ponctuel de la route en terre.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5" name="Rectangle 34">
            <a:extLst>
              <a:ext uri="{FF2B5EF4-FFF2-40B4-BE49-F238E27FC236}">
                <a16:creationId xmlns:a16="http://schemas.microsoft.com/office/drawing/2014/main" id="{D5C33FD2-0334-4494-A4A9-EAB1DEA74361}"/>
              </a:ext>
            </a:extLst>
          </p:cNvPr>
          <p:cNvSpPr/>
          <p:nvPr/>
        </p:nvSpPr>
        <p:spPr>
          <a:xfrm>
            <a:off x="1549400" y="4508500"/>
            <a:ext cx="23368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111111"/>
                </a:solidFill>
                <a:effectLst/>
                <a:uFillTx/>
                <a:latin typeface="Montserrat"/>
                <a:ea typeface="Helvetica Neue Medium"/>
                <a:cs typeface="Times New Roman"/>
                <a:sym typeface="Helvetica Neue Medium"/>
              </a:rPr>
              <a:t>Nids</a:t>
            </a:r>
            <a:r>
              <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rPr>
              <a:t>-de-poule</a:t>
            </a:r>
          </a:p>
        </p:txBody>
      </p:sp>
      <p:sp>
        <p:nvSpPr>
          <p:cNvPr id="36" name="Rectangle 35">
            <a:extLst>
              <a:ext uri="{FF2B5EF4-FFF2-40B4-BE49-F238E27FC236}">
                <a16:creationId xmlns:a16="http://schemas.microsoft.com/office/drawing/2014/main" id="{CF75545E-0AA9-450E-A9B6-315F59C3BFF6}"/>
              </a:ext>
            </a:extLst>
          </p:cNvPr>
          <p:cNvSpPr/>
          <p:nvPr/>
        </p:nvSpPr>
        <p:spPr>
          <a:xfrm>
            <a:off x="4851400" y="4508500"/>
            <a:ext cx="42672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Réparation locale ponctuelle de la route en terre.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7" name="Rectangle 36">
            <a:extLst>
              <a:ext uri="{FF2B5EF4-FFF2-40B4-BE49-F238E27FC236}">
                <a16:creationId xmlns:a16="http://schemas.microsoft.com/office/drawing/2014/main" id="{AA7D3B0E-32E3-4F23-8CE0-6E1A876613A6}"/>
              </a:ext>
            </a:extLst>
          </p:cNvPr>
          <p:cNvSpPr/>
          <p:nvPr/>
        </p:nvSpPr>
        <p:spPr>
          <a:xfrm>
            <a:off x="1549400" y="5054600"/>
            <a:ext cx="2336800" cy="876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8" name="Rectangle 37">
            <a:extLst>
              <a:ext uri="{FF2B5EF4-FFF2-40B4-BE49-F238E27FC236}">
                <a16:creationId xmlns:a16="http://schemas.microsoft.com/office/drawing/2014/main" id="{9CAE0EFE-0213-44BB-A5D3-6157274ECF52}"/>
              </a:ext>
            </a:extLst>
          </p:cNvPr>
          <p:cNvSpPr/>
          <p:nvPr/>
        </p:nvSpPr>
        <p:spPr>
          <a:xfrm>
            <a:off x="4851400" y="5054600"/>
            <a:ext cx="4267200" cy="876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Rechargement.</a:t>
            </a:r>
            <a:b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b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Ne jamais laisser l’épaisseur de la couche de roulement descendre sous 5 centimètres.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9" name="Rectangle 38">
            <a:extLst>
              <a:ext uri="{FF2B5EF4-FFF2-40B4-BE49-F238E27FC236}">
                <a16:creationId xmlns:a16="http://schemas.microsoft.com/office/drawing/2014/main" id="{1097E1C0-C8F0-4CFD-A941-F31BF687CEF7}"/>
              </a:ext>
            </a:extLst>
          </p:cNvPr>
          <p:cNvSpPr/>
          <p:nvPr/>
        </p:nvSpPr>
        <p:spPr>
          <a:xfrm>
            <a:off x="1549400" y="6070600"/>
            <a:ext cx="23368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des accotements</a:t>
            </a:r>
          </a:p>
        </p:txBody>
      </p:sp>
      <p:sp>
        <p:nvSpPr>
          <p:cNvPr id="40" name="Rectangle 39">
            <a:extLst>
              <a:ext uri="{FF2B5EF4-FFF2-40B4-BE49-F238E27FC236}">
                <a16:creationId xmlns:a16="http://schemas.microsoft.com/office/drawing/2014/main" id="{81250902-DBDF-4782-9C6E-1D6124F7ACFF}"/>
              </a:ext>
            </a:extLst>
          </p:cNvPr>
          <p:cNvSpPr/>
          <p:nvPr/>
        </p:nvSpPr>
        <p:spPr>
          <a:xfrm>
            <a:off x="4851400" y="6070600"/>
            <a:ext cx="42672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Rechargement des accotements.</a:t>
            </a:r>
          </a:p>
        </p:txBody>
      </p:sp>
      <p:sp>
        <p:nvSpPr>
          <p:cNvPr id="41" name="Rectangle 40">
            <a:extLst>
              <a:ext uri="{FF2B5EF4-FFF2-40B4-BE49-F238E27FC236}">
                <a16:creationId xmlns:a16="http://schemas.microsoft.com/office/drawing/2014/main" id="{E83D8130-3873-4D7E-A402-A78611F36374}"/>
              </a:ext>
            </a:extLst>
          </p:cNvPr>
          <p:cNvSpPr/>
          <p:nvPr/>
        </p:nvSpPr>
        <p:spPr>
          <a:xfrm>
            <a:off x="1485900" y="1066800"/>
            <a:ext cx="24257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Ornières</a:t>
            </a:r>
          </a:p>
        </p:txBody>
      </p:sp>
      <p:sp>
        <p:nvSpPr>
          <p:cNvPr id="42" name="Rectangle 41">
            <a:extLst>
              <a:ext uri="{FF2B5EF4-FFF2-40B4-BE49-F238E27FC236}">
                <a16:creationId xmlns:a16="http://schemas.microsoft.com/office/drawing/2014/main" id="{082B2B33-824A-4F2A-AD32-9E1413A01A85}"/>
              </a:ext>
            </a:extLst>
          </p:cNvPr>
          <p:cNvSpPr/>
          <p:nvPr/>
        </p:nvSpPr>
        <p:spPr>
          <a:xfrm>
            <a:off x="1485900" y="1625600"/>
            <a:ext cx="24257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Flaques d’eau</a:t>
            </a:r>
          </a:p>
        </p:txBody>
      </p:sp>
      <p:sp>
        <p:nvSpPr>
          <p:cNvPr id="43" name="Rectangle 42">
            <a:extLst>
              <a:ext uri="{FF2B5EF4-FFF2-40B4-BE49-F238E27FC236}">
                <a16:creationId xmlns:a16="http://schemas.microsoft.com/office/drawing/2014/main" id="{01318798-3DBA-4839-9D7B-D20EC6142E70}"/>
              </a:ext>
            </a:extLst>
          </p:cNvPr>
          <p:cNvSpPr/>
          <p:nvPr/>
        </p:nvSpPr>
        <p:spPr>
          <a:xfrm>
            <a:off x="1485900" y="2171700"/>
            <a:ext cx="24257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Tôle ondulée</a:t>
            </a:r>
          </a:p>
        </p:txBody>
      </p:sp>
      <p:sp>
        <p:nvSpPr>
          <p:cNvPr id="44" name="Rectangle 43">
            <a:extLst>
              <a:ext uri="{FF2B5EF4-FFF2-40B4-BE49-F238E27FC236}">
                <a16:creationId xmlns:a16="http://schemas.microsoft.com/office/drawing/2014/main" id="{CF3EFBC5-6F0A-46DA-8EF0-ACBBDF71DDE8}"/>
              </a:ext>
            </a:extLst>
          </p:cNvPr>
          <p:cNvSpPr/>
          <p:nvPr/>
        </p:nvSpPr>
        <p:spPr>
          <a:xfrm>
            <a:off x="1485900" y="2717800"/>
            <a:ext cx="24257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Déformations en courbe</a:t>
            </a:r>
          </a:p>
        </p:txBody>
      </p:sp>
      <p:sp>
        <p:nvSpPr>
          <p:cNvPr id="45" name="Rectangle 44">
            <a:extLst>
              <a:ext uri="{FF2B5EF4-FFF2-40B4-BE49-F238E27FC236}">
                <a16:creationId xmlns:a16="http://schemas.microsoft.com/office/drawing/2014/main" id="{17FA3077-7196-4A2B-BB5F-556FDE1A5538}"/>
              </a:ext>
            </a:extLst>
          </p:cNvPr>
          <p:cNvSpPr/>
          <p:nvPr/>
        </p:nvSpPr>
        <p:spPr>
          <a:xfrm>
            <a:off x="1485900" y="3416300"/>
            <a:ext cx="24257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Fissuration avec perte de matériaux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6" name="Rectangle 45">
            <a:extLst>
              <a:ext uri="{FF2B5EF4-FFF2-40B4-BE49-F238E27FC236}">
                <a16:creationId xmlns:a16="http://schemas.microsoft.com/office/drawing/2014/main" id="{E52D4B12-111F-4330-A19E-6578EF70BBE3}"/>
              </a:ext>
            </a:extLst>
          </p:cNvPr>
          <p:cNvSpPr/>
          <p:nvPr/>
        </p:nvSpPr>
        <p:spPr>
          <a:xfrm>
            <a:off x="1485900" y="3962400"/>
            <a:ext cx="2425700" cy="49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Orniérage</a:t>
            </a:r>
          </a:p>
        </p:txBody>
      </p:sp>
      <p:sp>
        <p:nvSpPr>
          <p:cNvPr id="47" name="Rectangle 46">
            <a:extLst>
              <a:ext uri="{FF2B5EF4-FFF2-40B4-BE49-F238E27FC236}">
                <a16:creationId xmlns:a16="http://schemas.microsoft.com/office/drawing/2014/main" id="{2E22FF77-FED9-4D03-8021-1B8A67B5F317}"/>
              </a:ext>
            </a:extLst>
          </p:cNvPr>
          <p:cNvSpPr/>
          <p:nvPr/>
        </p:nvSpPr>
        <p:spPr>
          <a:xfrm>
            <a:off x="1485900" y="4483100"/>
            <a:ext cx="24257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Nids-de-poule</a:t>
            </a:r>
          </a:p>
        </p:txBody>
      </p:sp>
      <p:sp>
        <p:nvSpPr>
          <p:cNvPr id="48" name="Rectangle 47">
            <a:extLst>
              <a:ext uri="{FF2B5EF4-FFF2-40B4-BE49-F238E27FC236}">
                <a16:creationId xmlns:a16="http://schemas.microsoft.com/office/drawing/2014/main" id="{15A84468-FAB1-4A78-94F3-FD48B319D177}"/>
              </a:ext>
            </a:extLst>
          </p:cNvPr>
          <p:cNvSpPr/>
          <p:nvPr/>
        </p:nvSpPr>
        <p:spPr>
          <a:xfrm>
            <a:off x="1485900" y="5016500"/>
            <a:ext cx="2425700" cy="965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 la couche de roulement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9" name="Rectangle 48">
            <a:extLst>
              <a:ext uri="{FF2B5EF4-FFF2-40B4-BE49-F238E27FC236}">
                <a16:creationId xmlns:a16="http://schemas.microsoft.com/office/drawing/2014/main" id="{8BAD1C11-56D2-4E31-B056-C736EECA0DC4}"/>
              </a:ext>
            </a:extLst>
          </p:cNvPr>
          <p:cNvSpPr/>
          <p:nvPr/>
        </p:nvSpPr>
        <p:spPr>
          <a:xfrm>
            <a:off x="1485900" y="6007100"/>
            <a:ext cx="24257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Usure des accotements</a:t>
            </a:r>
          </a:p>
        </p:txBody>
      </p:sp>
      <p:sp>
        <p:nvSpPr>
          <p:cNvPr id="50" name="Rectangle 49">
            <a:extLst>
              <a:ext uri="{FF2B5EF4-FFF2-40B4-BE49-F238E27FC236}">
                <a16:creationId xmlns:a16="http://schemas.microsoft.com/office/drawing/2014/main" id="{E32EDAD5-8315-4CAD-B636-D16E1200D7E7}"/>
              </a:ext>
            </a:extLst>
          </p:cNvPr>
          <p:cNvSpPr/>
          <p:nvPr/>
        </p:nvSpPr>
        <p:spPr>
          <a:xfrm>
            <a:off x="4851400" y="2628900"/>
            <a:ext cx="2921000" cy="203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700" i="0" u="none" strike="noStrike" cap="none" spc="0" normalizeH="0" baseline="0">
              <a:ln>
                <a:noFill/>
              </a:ln>
              <a:solidFill>
                <a:srgbClr val="111111"/>
              </a:solidFill>
              <a:effectLst/>
              <a:uFillTx/>
              <a:latin typeface="Times New Roman"/>
              <a:ea typeface="Helvetica Neue Medium"/>
              <a:cs typeface="Times New Roman"/>
              <a:sym typeface="Helvetica Neue Medium"/>
            </a:endParaRPr>
          </a:p>
        </p:txBody>
      </p:sp>
      <p:sp>
        <p:nvSpPr>
          <p:cNvPr id="51" name="Rectangle 50">
            <a:extLst>
              <a:ext uri="{FF2B5EF4-FFF2-40B4-BE49-F238E27FC236}">
                <a16:creationId xmlns:a16="http://schemas.microsoft.com/office/drawing/2014/main" id="{3139395E-F388-48C3-9AF0-4EBA0C4EE042}"/>
              </a:ext>
            </a:extLst>
          </p:cNvPr>
          <p:cNvSpPr/>
          <p:nvPr/>
        </p:nvSpPr>
        <p:spPr>
          <a:xfrm>
            <a:off x="4851400" y="1047750"/>
            <a:ext cx="4267200" cy="571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Rectangle 51">
            <a:extLst>
              <a:ext uri="{FF2B5EF4-FFF2-40B4-BE49-F238E27FC236}">
                <a16:creationId xmlns:a16="http://schemas.microsoft.com/office/drawing/2014/main" id="{E2274A13-763A-4153-BF06-BA79D33EA10C}"/>
              </a:ext>
            </a:extLst>
          </p:cNvPr>
          <p:cNvSpPr/>
          <p:nvPr/>
        </p:nvSpPr>
        <p:spPr>
          <a:xfrm>
            <a:off x="4851400" y="1606550"/>
            <a:ext cx="4267200" cy="44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Rectangle 52">
            <a:extLst>
              <a:ext uri="{FF2B5EF4-FFF2-40B4-BE49-F238E27FC236}">
                <a16:creationId xmlns:a16="http://schemas.microsoft.com/office/drawing/2014/main" id="{2022CE2D-286E-482F-B273-EAD735CFB29F}"/>
              </a:ext>
            </a:extLst>
          </p:cNvPr>
          <p:cNvSpPr/>
          <p:nvPr/>
        </p:nvSpPr>
        <p:spPr>
          <a:xfrm>
            <a:off x="4851400" y="2025650"/>
            <a:ext cx="4267200" cy="6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Rectangle 53">
            <a:extLst>
              <a:ext uri="{FF2B5EF4-FFF2-40B4-BE49-F238E27FC236}">
                <a16:creationId xmlns:a16="http://schemas.microsoft.com/office/drawing/2014/main" id="{F0DD8A78-BCC4-4DFF-9237-32F5FAC84A8D}"/>
              </a:ext>
            </a:extLst>
          </p:cNvPr>
          <p:cNvSpPr/>
          <p:nvPr/>
        </p:nvSpPr>
        <p:spPr>
          <a:xfrm>
            <a:off x="4851400" y="2628900"/>
            <a:ext cx="2921000" cy="127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Rectangle 54">
            <a:extLst>
              <a:ext uri="{FF2B5EF4-FFF2-40B4-BE49-F238E27FC236}">
                <a16:creationId xmlns:a16="http://schemas.microsoft.com/office/drawing/2014/main" id="{06A2976D-F94C-4CBB-B08D-B38D477FB391}"/>
              </a:ext>
            </a:extLst>
          </p:cNvPr>
          <p:cNvSpPr/>
          <p:nvPr/>
        </p:nvSpPr>
        <p:spPr>
          <a:xfrm>
            <a:off x="1587500" y="5956300"/>
            <a:ext cx="2159000" cy="101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6" name="Rectangle 55">
            <a:extLst>
              <a:ext uri="{FF2B5EF4-FFF2-40B4-BE49-F238E27FC236}">
                <a16:creationId xmlns:a16="http://schemas.microsoft.com/office/drawing/2014/main" id="{F5090702-51F9-4C5C-8D77-B2226B0E8CA4}"/>
              </a:ext>
            </a:extLst>
          </p:cNvPr>
          <p:cNvSpPr/>
          <p:nvPr/>
        </p:nvSpPr>
        <p:spPr>
          <a:xfrm>
            <a:off x="4851400" y="5981700"/>
            <a:ext cx="4267200" cy="13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0040455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03938-48FB-0633-421E-765D23F629D7}"/>
              </a:ext>
            </a:extLst>
          </p:cNvPr>
          <p:cNvSpPr>
            <a:spLocks noGrp="1"/>
          </p:cNvSpPr>
          <p:nvPr>
            <p:ph type="title"/>
          </p:nvPr>
        </p:nvSpPr>
        <p:spPr/>
        <p:txBody>
          <a:bodyPr wrap="square">
            <a:normAutofit/>
          </a:bodyPr>
          <a:lstStyle/>
          <a:p>
            <a:r>
              <a:rPr lang="en-GB" dirty="0"/>
              <a:t>Introduction</a:t>
            </a:r>
          </a:p>
        </p:txBody>
      </p:sp>
      <p:sp>
        <p:nvSpPr>
          <p:cNvPr id="3" name="Text Placeholder 2">
            <a:extLst>
              <a:ext uri="{FF2B5EF4-FFF2-40B4-BE49-F238E27FC236}">
                <a16:creationId xmlns:a16="http://schemas.microsoft.com/office/drawing/2014/main" id="{22F081D0-522C-B152-A717-E48D35629071}"/>
              </a:ext>
            </a:extLst>
          </p:cNvPr>
          <p:cNvSpPr>
            <a:spLocks noGrp="1"/>
          </p:cNvSpPr>
          <p:nvPr>
            <p:ph type="body" sz="quarter" idx="11"/>
          </p:nvPr>
        </p:nvSpPr>
        <p:spPr/>
        <p:txBody>
          <a:bodyPr wrap="square">
            <a:normAutofit/>
          </a:bodyPr>
          <a:lstStyle/>
          <a:p>
            <a:r>
              <a:rPr lang="en-GB" dirty="0">
                <a:latin typeface="Montserrat"/>
              </a:rPr>
              <a:t>Quels sont les principaux défis techniques propres aux routes non revêtues par rapport aux routes revêtues, et comment les conditions climatiques (saison sèche et saison des pluies) influencent-elles leur dégradation ?</a:t>
            </a:r>
          </a:p>
        </p:txBody>
      </p:sp>
      <p:pic>
        <p:nvPicPr>
          <p:cNvPr id="4" name="Image 4">
            <a:extLst>
              <a:ext uri="{FF2B5EF4-FFF2-40B4-BE49-F238E27FC236}">
                <a16:creationId xmlns:a16="http://schemas.microsoft.com/office/drawing/2014/main" id="{0A77ACC5-59DF-767F-3717-D38CE7D5D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6470" y="3857049"/>
            <a:ext cx="3915424" cy="2936568"/>
          </a:xfrm>
          <a:prstGeom prst="rect">
            <a:avLst/>
          </a:prstGeom>
        </p:spPr>
      </p:pic>
      <p:sp>
        <p:nvSpPr>
          <p:cNvPr id="5" name="Title 1">
            <a:extLst>
              <a:ext uri="{FF2B5EF4-FFF2-40B4-BE49-F238E27FC236}">
                <a16:creationId xmlns:a16="http://schemas.microsoft.com/office/drawing/2014/main" id="{BE97ACB4-E81C-BBCA-C66C-F080ED4ED072}"/>
              </a:ext>
            </a:extLst>
          </p:cNvPr>
          <p:cNvSpPr txBox="1">
            <a:spLocks/>
          </p:cNvSpPr>
          <p:nvPr/>
        </p:nvSpPr>
        <p:spPr>
          <a:xfrm>
            <a:off x="2314457" y="5962363"/>
            <a:ext cx="4893119" cy="4765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ormAutofit fontScale="70000" lnSpcReduction="20000"/>
          </a:bodyPr>
          <a:lstStyle>
            <a:lvl1pPr marL="457194" indent="-457194" defTabSz="1219154">
              <a:buClr>
                <a:srgbClr val="F26211"/>
              </a:buClr>
              <a:buSzPct val="123000"/>
              <a:buFont typeface="+mj-lt"/>
              <a:buAutoNum type="arabicPeriod"/>
              <a:defRPr/>
            </a:lvl1pPr>
            <a:lvl2pPr marL="609593" indent="-304796" defTabSz="1219154">
              <a:buSzPct val="123000"/>
              <a:buChar char="•"/>
            </a:lvl2pPr>
            <a:lvl3pPr marL="914389" indent="-304796" defTabSz="1219154">
              <a:buSzPct val="123000"/>
              <a:buChar char="•"/>
            </a:lvl3pPr>
            <a:lvl4pPr marL="1219184" indent="-304796" defTabSz="1219154">
              <a:buSzPct val="123000"/>
              <a:buChar char="•"/>
            </a:lvl4pPr>
            <a:lvl5pPr marL="1523981" indent="-304796" defTabSz="1219154">
              <a:buSzPct val="123000"/>
              <a:buChar char="•"/>
            </a:lvl5pPr>
            <a:lvl6pPr marL="1828777" indent="-304796" defTabSz="1219154">
              <a:buSzPct val="123000"/>
              <a:buChar char="•"/>
            </a:lvl6pPr>
            <a:lvl7pPr marL="2133573" indent="-304796" defTabSz="1219154">
              <a:buSzPct val="123000"/>
              <a:buChar char="•"/>
            </a:lvl7pPr>
            <a:lvl8pPr marL="2438370" indent="-304796" defTabSz="1219154">
              <a:buSzPct val="123000"/>
              <a:buChar char="•"/>
            </a:lvl8pPr>
            <a:lvl9pPr marL="2743166" indent="-304796" defTabSz="1219154">
              <a:buSzPct val="123000"/>
              <a:buChar char="•"/>
            </a:lvl9pPr>
          </a:lstStyle>
          <a:p>
            <a:r>
              <a:rPr lang="en-US" dirty="0">
                <a:latin typeface="Montserrat"/>
              </a:rPr>
              <a:t>Figure : route locale non revêtue, Bafou, Cameroun</a:t>
            </a:r>
            <a:endParaRPr lang="pl-PL" dirty="0">
              <a:latin typeface="Montserrat"/>
            </a:endParaRPr>
          </a:p>
        </p:txBody>
      </p:sp>
    </p:spTree>
    <p:extLst>
      <p:ext uri="{BB962C8B-B14F-4D97-AF65-F5344CB8AC3E}">
        <p14:creationId xmlns:p14="http://schemas.microsoft.com/office/powerpoint/2010/main" val="243534584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AEE6-F547-FB76-8328-DDA5F8FC83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AAD51D-336A-9B5E-5DC3-0D49C2706CD7}"/>
              </a:ext>
            </a:extLst>
          </p:cNvPr>
          <p:cNvSpPr>
            <a:spLocks noGrp="1"/>
          </p:cNvSpPr>
          <p:nvPr>
            <p:ph type="title"/>
          </p:nvPr>
        </p:nvSpPr>
        <p:spPr/>
        <p:txBody>
          <a:bodyPr wrap="square">
            <a:normAutofit/>
          </a:bodyPr>
          <a:lstStyle/>
          <a:p>
            <a:r>
              <a:rPr lang="en-GB" dirty="0"/>
              <a:t>Techniques d’entretien et de réhabilitation</a:t>
            </a:r>
          </a:p>
        </p:txBody>
      </p:sp>
      <p:sp>
        <p:nvSpPr>
          <p:cNvPr id="5" name="Text Placeholder 4">
            <a:extLst>
              <a:ext uri="{FF2B5EF4-FFF2-40B4-BE49-F238E27FC236}">
                <a16:creationId xmlns:a16="http://schemas.microsoft.com/office/drawing/2014/main" id="{00AC1604-6EEB-1228-6E4D-6713A8DA80AC}"/>
              </a:ext>
            </a:extLst>
          </p:cNvPr>
          <p:cNvSpPr>
            <a:spLocks noGrp="1"/>
          </p:cNvSpPr>
          <p:nvPr>
            <p:ph type="body" sz="quarter" idx="11"/>
          </p:nvPr>
        </p:nvSpPr>
        <p:spPr/>
        <p:txBody>
          <a:bodyPr wrap="square">
            <a:normAutofit lnSpcReduction="10000"/>
          </a:bodyPr>
          <a:lstStyle/>
          <a:p>
            <a:pPr>
              <a:spcBef>
                <a:spcPts val="1200"/>
              </a:spcBef>
            </a:pPr>
            <a:r>
              <a:rPr lang="en-GB" sz="1600" dirty="0">
                <a:latin typeface="Montserrat"/>
              </a:rPr>
              <a:t>Selon la méthode VIZIRET, les techniques d’entretien et de réhabilitation des routes non revêtues comprennent :</a:t>
            </a:r>
            <a:endParaRPr lang="pl-PL" sz="1600" dirty="0">
              <a:latin typeface="Montserrat"/>
            </a:endParaRPr>
          </a:p>
          <a:p>
            <a:pPr lvl="1">
              <a:spcBef>
                <a:spcPts val="1200"/>
              </a:spcBef>
            </a:pPr>
            <a:r>
              <a:rPr lang="en-GB" sz="1600" dirty="0">
                <a:latin typeface="Montserrat"/>
              </a:rPr>
              <a:t>Entretien courant</a:t>
            </a:r>
          </a:p>
          <a:p>
            <a:pPr lvl="2">
              <a:spcBef>
                <a:spcPts val="1200"/>
              </a:spcBef>
            </a:pPr>
            <a:r>
              <a:rPr lang="en-GB" sz="1600" dirty="0">
                <a:latin typeface="Montserrat"/>
              </a:rPr>
              <a:t>Entretien manuel ou faiblement mécanisé de la route et de ses dépendances : apport ponctuel de matériau légèrement compacté dans des zones très localisées (à l’aide d’un pilon ou du pneu d’un véhicule) ; remise en état des dispositifs d’évacuation des eaux (curage des fossés, nettoyage des buses, etc.) ; débroussaillage des accotements et des abords.</a:t>
            </a:r>
          </a:p>
          <a:p>
            <a:pPr lvl="2">
              <a:spcBef>
                <a:spcPts val="1200"/>
              </a:spcBef>
            </a:pPr>
            <a:r>
              <a:rPr lang="pl-PL" sz="1600" dirty="0" err="1">
                <a:latin typeface="Montserrat"/>
              </a:rPr>
              <a:t>Reprofilage léger : opération mécanisée consistant à niveler la surface de la chaussée existante à l’aide d’une niveleuse ou d’un scraper, sans apport de matériau ni compactage. Elle peut être précédée d’un reprofilage ponctuel ; elle s’accompagne d’une amélioration des fossés et s’effectue au détriment de la structure (rabotage de l’épaisseur) et de la largeur utile (accentuation du dévers transversal).</a:t>
            </a:r>
          </a:p>
          <a:p>
            <a:pPr lvl="1"/>
            <a:endParaRPr lang="en-GB" sz="1400" dirty="0">
              <a:latin typeface="Montserrat"/>
            </a:endParaRPr>
          </a:p>
          <a:p>
            <a:endParaRPr lang="en-GB" sz="1400" dirty="0">
              <a:latin typeface="Montserrat"/>
            </a:endParaRPr>
          </a:p>
        </p:txBody>
      </p:sp>
    </p:spTree>
    <p:extLst>
      <p:ext uri="{BB962C8B-B14F-4D97-AF65-F5344CB8AC3E}">
        <p14:creationId xmlns:p14="http://schemas.microsoft.com/office/powerpoint/2010/main" val="312690365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AC31C0-AD98-0DDA-8403-A7448F33B59E}"/>
              </a:ext>
            </a:extLst>
          </p:cNvPr>
          <p:cNvSpPr>
            <a:spLocks noGrp="1"/>
          </p:cNvSpPr>
          <p:nvPr>
            <p:ph type="title"/>
          </p:nvPr>
        </p:nvSpPr>
        <p:spPr/>
        <p:txBody>
          <a:bodyPr wrap="square">
            <a:normAutofit/>
          </a:bodyPr>
          <a:lstStyle/>
          <a:p>
            <a:r>
              <a:rPr lang="en-GB" dirty="0"/>
              <a:t>Reprofilage lourd</a:t>
            </a:r>
            <a:br>
              <a:rPr lang="en-GB" dirty="0"/>
            </a:br>
            <a:endParaRPr lang="en-GB" dirty="0"/>
          </a:p>
        </p:txBody>
      </p:sp>
      <p:sp>
        <p:nvSpPr>
          <p:cNvPr id="5" name="Text Placeholder 4">
            <a:extLst>
              <a:ext uri="{FF2B5EF4-FFF2-40B4-BE49-F238E27FC236}">
                <a16:creationId xmlns:a16="http://schemas.microsoft.com/office/drawing/2014/main" id="{66D85C20-16B3-A830-F791-A17E5D3158F3}"/>
              </a:ext>
            </a:extLst>
          </p:cNvPr>
          <p:cNvSpPr>
            <a:spLocks noGrp="1"/>
          </p:cNvSpPr>
          <p:nvPr>
            <p:ph type="body" sz="quarter" idx="11"/>
          </p:nvPr>
        </p:nvSpPr>
        <p:spPr/>
        <p:txBody>
          <a:bodyPr wrap="square">
            <a:normAutofit/>
          </a:bodyPr>
          <a:lstStyle/>
          <a:p>
            <a:r>
              <a:rPr lang="en-GB" dirty="0">
                <a:latin typeface="Montserrat"/>
              </a:rPr>
              <a:t>Opération mécanisée consistant à rétablir la forme et les dimensions de la chaussée par scarification, humidification et compactage du matériau.</a:t>
            </a:r>
          </a:p>
          <a:p>
            <a:endParaRPr lang="en-GB" dirty="0">
              <a:latin typeface="Montserrat"/>
            </a:endParaRPr>
          </a:p>
        </p:txBody>
      </p:sp>
    </p:spTree>
    <p:extLst>
      <p:ext uri="{BB962C8B-B14F-4D97-AF65-F5344CB8AC3E}">
        <p14:creationId xmlns:p14="http://schemas.microsoft.com/office/powerpoint/2010/main" val="4458582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327E0-B8FC-D58A-168F-EB1C38BF0F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85C125-D0C6-864D-61C3-BD546DA65DA2}"/>
              </a:ext>
            </a:extLst>
          </p:cNvPr>
          <p:cNvSpPr>
            <a:spLocks noGrp="1"/>
          </p:cNvSpPr>
          <p:nvPr>
            <p:ph type="title"/>
          </p:nvPr>
        </p:nvSpPr>
        <p:spPr/>
        <p:txBody>
          <a:bodyPr wrap="square">
            <a:normAutofit/>
          </a:bodyPr>
          <a:lstStyle/>
          <a:p>
            <a:r>
              <a:rPr lang="en-GB" dirty="0"/>
              <a:t>Reprofilage lourd</a:t>
            </a:r>
            <a:br>
              <a:rPr lang="en-GB" dirty="0"/>
            </a:br>
            <a:endParaRPr lang="en-GB" dirty="0"/>
          </a:p>
        </p:txBody>
      </p:sp>
      <p:sp>
        <p:nvSpPr>
          <p:cNvPr id="5" name="Text Placeholder 4">
            <a:extLst>
              <a:ext uri="{FF2B5EF4-FFF2-40B4-BE49-F238E27FC236}">
                <a16:creationId xmlns:a16="http://schemas.microsoft.com/office/drawing/2014/main" id="{639C7454-A6FF-5232-395C-5E29A549B18D}"/>
              </a:ext>
            </a:extLst>
          </p:cNvPr>
          <p:cNvSpPr>
            <a:spLocks noGrp="1"/>
          </p:cNvSpPr>
          <p:nvPr>
            <p:ph type="body" sz="quarter" idx="11"/>
          </p:nvPr>
        </p:nvSpPr>
        <p:spPr/>
        <p:txBody>
          <a:bodyPr wrap="square">
            <a:normAutofit/>
          </a:bodyPr>
          <a:lstStyle/>
          <a:p>
            <a:r>
              <a:rPr lang="en-GB" dirty="0">
                <a:latin typeface="Montserrat"/>
              </a:rPr>
              <a:t>Opération mécanisée consistant à rétablir la forme et les dimensions de la chaussée par scarification, humidification et compactage du matériau.</a:t>
            </a:r>
          </a:p>
          <a:p>
            <a:endParaRPr lang="en-GB" dirty="0">
              <a:latin typeface="Montserrat"/>
            </a:endParaRPr>
          </a:p>
        </p:txBody>
      </p:sp>
    </p:spTree>
    <p:extLst>
      <p:ext uri="{BB962C8B-B14F-4D97-AF65-F5344CB8AC3E}">
        <p14:creationId xmlns:p14="http://schemas.microsoft.com/office/powerpoint/2010/main" val="412611726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03224-937F-AF62-4AC2-4FBC071DA3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E2B62C-E059-307B-6561-D728421B1C9E}"/>
              </a:ext>
            </a:extLst>
          </p:cNvPr>
          <p:cNvSpPr>
            <a:spLocks noGrp="1"/>
          </p:cNvSpPr>
          <p:nvPr>
            <p:ph type="title"/>
          </p:nvPr>
        </p:nvSpPr>
        <p:spPr/>
        <p:txBody>
          <a:bodyPr wrap="square">
            <a:normAutofit/>
          </a:bodyPr>
          <a:lstStyle/>
          <a:p>
            <a:r>
              <a:rPr lang="en-GB" dirty="0"/>
              <a:t>Reconstruction</a:t>
            </a:r>
          </a:p>
        </p:txBody>
      </p:sp>
      <p:sp>
        <p:nvSpPr>
          <p:cNvPr id="5" name="Text Placeholder 4">
            <a:extLst>
              <a:ext uri="{FF2B5EF4-FFF2-40B4-BE49-F238E27FC236}">
                <a16:creationId xmlns:a16="http://schemas.microsoft.com/office/drawing/2014/main" id="{A86BBF7E-D63B-F120-94EC-452A363DD4D0}"/>
              </a:ext>
            </a:extLst>
          </p:cNvPr>
          <p:cNvSpPr>
            <a:spLocks noGrp="1"/>
          </p:cNvSpPr>
          <p:nvPr>
            <p:ph type="body" sz="quarter" idx="11"/>
          </p:nvPr>
        </p:nvSpPr>
        <p:spPr/>
        <p:txBody>
          <a:bodyPr wrap="square">
            <a:normAutofit/>
          </a:bodyPr>
          <a:lstStyle/>
          <a:p>
            <a:r>
              <a:rPr lang="en-GB" dirty="0">
                <a:latin typeface="Montserrat"/>
              </a:rPr>
              <a:t>Opération consistant à reconstruire la route ; cette reconstruction peut correspondre à un nouveau projet accompagné de modifications du gabarit et/ou de la ligne rouge.</a:t>
            </a:r>
          </a:p>
          <a:p>
            <a:endParaRPr lang="en-GB" dirty="0">
              <a:latin typeface="Montserrat"/>
            </a:endParaRPr>
          </a:p>
        </p:txBody>
      </p:sp>
    </p:spTree>
    <p:extLst>
      <p:ext uri="{BB962C8B-B14F-4D97-AF65-F5344CB8AC3E}">
        <p14:creationId xmlns:p14="http://schemas.microsoft.com/office/powerpoint/2010/main" val="4259463915"/>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p:txBody>
          <a:bodyPr wrap="square">
            <a:normAutofit/>
          </a:bodyPr>
          <a:lstStyle/>
          <a:p>
            <a:r>
              <a:rPr lang="en-US" dirty="0"/>
              <a:t>SÉCURITÉ</a:t>
            </a:r>
          </a:p>
        </p:txBody>
      </p:sp>
      <p:sp>
        <p:nvSpPr>
          <p:cNvPr id="2" name="Text Placeholder 1">
            <a:extLst>
              <a:ext uri="{FF2B5EF4-FFF2-40B4-BE49-F238E27FC236}">
                <a16:creationId xmlns:a16="http://schemas.microsoft.com/office/drawing/2014/main" id="{C31755FE-B8A6-C51B-1D57-421C0A51DD2F}"/>
              </a:ext>
            </a:extLst>
          </p:cNvPr>
          <p:cNvSpPr>
            <a:spLocks noGrp="1"/>
          </p:cNvSpPr>
          <p:nvPr>
            <p:ph type="body" sz="quarter" idx="11"/>
          </p:nvPr>
        </p:nvSpPr>
        <p:spPr/>
        <p:txBody>
          <a:bodyPr wrap="square">
            <a:normAutofit/>
          </a:bodyPr>
          <a:lstStyle/>
          <a:p>
            <a:endParaRPr lang="en-GB"/>
          </a:p>
        </p:txBody>
      </p:sp>
      <p:pic>
        <p:nvPicPr>
          <p:cNvPr id="5" name="Image 4"/>
          <p:cNvPicPr>
            <a:picLocks noChangeAspect="1"/>
          </p:cNvPicPr>
          <p:nvPr/>
        </p:nvPicPr>
        <p:blipFill>
          <a:blip r:embed="rId2"/>
          <a:stretch>
            <a:fillRect/>
          </a:stretch>
        </p:blipFill>
        <p:spPr>
          <a:xfrm>
            <a:off x="964310" y="1064524"/>
            <a:ext cx="8648392" cy="5213446"/>
          </a:xfrm>
          <a:prstGeom prst="rect">
            <a:avLst/>
          </a:prstGeom>
        </p:spPr>
      </p:pic>
      <p:sp>
        <p:nvSpPr>
          <p:cNvPr id="6" name="Rectangle 5">
            <a:extLst>
              <a:ext uri="{FF2B5EF4-FFF2-40B4-BE49-F238E27FC236}">
                <a16:creationId xmlns:a16="http://schemas.microsoft.com/office/drawing/2014/main" id="{89602EE8-F08F-46C4-A3C8-EDCA34A5F23B}"/>
              </a:ext>
            </a:extLst>
          </p:cNvPr>
          <p:cNvSpPr/>
          <p:nvPr/>
        </p:nvSpPr>
        <p:spPr>
          <a:xfrm>
            <a:off x="1003300" y="1092200"/>
            <a:ext cx="8534400" cy="514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342900" marR="0" indent="-342900" defTabSz="825500" rtl="0" fontAlgn="auto" latinLnBrk="0" hangingPunct="0">
              <a:lnSpc>
                <a:spcPct val="100000"/>
              </a:lnSpc>
              <a:spcBef>
                <a:spcPts val="0"/>
              </a:spcBef>
              <a:spcAft>
                <a:spcPts val="0"/>
              </a:spcAft>
              <a:buClrTx/>
              <a:buSzTx/>
              <a:buFont typeface="+mj-lt"/>
              <a:buAutoNum type="arabicPeriod"/>
              <a:tabLst/>
            </a:pPr>
            <a:r>
              <a:rPr kumimoji="0" lang="fr-FR" sz="1400" i="0" u="none" strike="noStrike" cap="none" spc="0" normalizeH="0" baseline="0" dirty="0">
                <a:ln>
                  <a:noFill/>
                </a:ln>
                <a:solidFill>
                  <a:srgbClr val="111111"/>
                </a:solidFill>
                <a:effectLst/>
                <a:uFillTx/>
                <a:latin typeface="Montserrat"/>
                <a:ea typeface="Helvetica Neue Medium"/>
                <a:cs typeface="Arial"/>
                <a:sym typeface="Helvetica Neue Medium"/>
              </a:rPr>
              <a:t>De mauvaises conditions de sécurité sont susceptibles de se produire sur les routes non revêtues pendant les opérations d’entretien. La route est poussiéreuse, un cordon de matériaux existe le long de la chaussée, des ouvriers travaillent sur et hors de la route, la niveleuse se déplace à faible vitesse, des nids-de-poule sont fréquents et des blocs peuvent se trouver sur la chaussée pendant l’opération.</a:t>
            </a:r>
            <a:endParaRPr kumimoji="0" lang="pl-PL" sz="1400" i="0" u="none" strike="noStrike" cap="none" spc="0" normalizeH="0" baseline="0" dirty="0">
              <a:ln>
                <a:noFill/>
              </a:ln>
              <a:solidFill>
                <a:srgbClr val="111111"/>
              </a:solidFill>
              <a:effectLst/>
              <a:uFillTx/>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endParaRPr lang="pl-PL" sz="1400" dirty="0">
              <a:solidFill>
                <a:srgbClr val="111111"/>
              </a:solidFill>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r>
              <a:rPr kumimoji="0" lang="fr-FR" sz="1400" i="0" u="none" strike="noStrike" cap="none" spc="0" normalizeH="0" baseline="0" dirty="0">
                <a:ln>
                  <a:noFill/>
                </a:ln>
                <a:solidFill>
                  <a:srgbClr val="111111"/>
                </a:solidFill>
                <a:effectLst/>
                <a:uFillTx/>
                <a:latin typeface="Montserrat"/>
                <a:ea typeface="Helvetica Neue Medium"/>
                <a:cs typeface="Arial"/>
                <a:sym typeface="Helvetica Neue Medium"/>
              </a:rPr>
              <a:t>Il est important que la section en cours d’entretien soit entièrement balisée au moyen des panneaux d’avertissement appropriés. De nombreux panneaux sont souvent en mauvais état, car ils sont exposés à des conditions assez sévères : poussière, projections de pierres et intempéries. La qualité et l’état des panneaux doivent donc être étroitement contrôlés ; ils doivent être régulièrement réparés lorsque cela est possible, ou remplacés. La niveleuse doit être clairement visible à une distance suffisante et équipée d’un gyrophare de haute qualité, maintenu propre et en état de fonctionnement.</a:t>
            </a:r>
            <a:endParaRPr kumimoji="0" lang="pl-PL" sz="1400" i="0" u="none" strike="noStrike" cap="none" spc="0" normalizeH="0" baseline="0" dirty="0">
              <a:ln>
                <a:noFill/>
              </a:ln>
              <a:solidFill>
                <a:srgbClr val="111111"/>
              </a:solidFill>
              <a:effectLst/>
              <a:uFillTx/>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endParaRPr lang="pl-PL" sz="1400" dirty="0">
              <a:solidFill>
                <a:srgbClr val="111111"/>
              </a:solidFill>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r>
              <a:rPr kumimoji="0" lang="fr-FR" sz="1400" i="0" u="none" strike="noStrike" cap="none" spc="0" normalizeH="0" baseline="0" dirty="0">
                <a:ln>
                  <a:noFill/>
                </a:ln>
                <a:solidFill>
                  <a:srgbClr val="111111"/>
                </a:solidFill>
                <a:effectLst/>
                <a:uFillTx/>
                <a:latin typeface="Montserrat"/>
                <a:ea typeface="Helvetica Neue Medium"/>
                <a:cs typeface="Arial"/>
                <a:sym typeface="Helvetica Neue Medium"/>
              </a:rPr>
              <a:t>Les cordons de matériaux laissés temporairement sur la route ne doivent pas devenir trop hauts (plus de 100 mm) et doivent être maintenus le moins longtemps possible. Une route ne doit en aucun cas rester partiellement nivelée pendant la nuit.</a:t>
            </a:r>
            <a:endParaRPr kumimoji="0" lang="pl-PL" sz="1400" i="0" u="none" strike="noStrike" cap="none" spc="0" normalizeH="0" baseline="0" dirty="0">
              <a:ln>
                <a:noFill/>
              </a:ln>
              <a:solidFill>
                <a:srgbClr val="111111"/>
              </a:solidFill>
              <a:effectLst/>
              <a:uFillTx/>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endParaRPr lang="pl-PL" sz="1400" dirty="0">
              <a:solidFill>
                <a:srgbClr val="111111"/>
              </a:solidFill>
              <a:latin typeface="Montserrat"/>
              <a:ea typeface="Helvetica Neue Medium"/>
              <a:cs typeface="Arial"/>
              <a:sym typeface="Helvetica Neue Medium"/>
            </a:endParaRPr>
          </a:p>
          <a:p>
            <a:pPr marL="342900" marR="0" indent="-342900" defTabSz="825500" rtl="0" fontAlgn="auto" latinLnBrk="0" hangingPunct="0">
              <a:lnSpc>
                <a:spcPct val="100000"/>
              </a:lnSpc>
              <a:spcBef>
                <a:spcPts val="0"/>
              </a:spcBef>
              <a:spcAft>
                <a:spcPts val="0"/>
              </a:spcAft>
              <a:buClrTx/>
              <a:buSzTx/>
              <a:buFont typeface="+mj-lt"/>
              <a:buAutoNum type="arabicPeriod"/>
              <a:tabLst/>
            </a:pPr>
            <a:r>
              <a:rPr kumimoji="0" lang="fr-FR" sz="1400" i="0" u="none" strike="noStrike" cap="none" spc="0" normalizeH="0" baseline="0" dirty="0">
                <a:ln>
                  <a:noFill/>
                </a:ln>
                <a:solidFill>
                  <a:srgbClr val="111111"/>
                </a:solidFill>
                <a:effectLst/>
                <a:uFillTx/>
                <a:latin typeface="Montserrat"/>
                <a:ea typeface="Helvetica Neue Medium"/>
                <a:cs typeface="Arial"/>
                <a:sym typeface="Helvetica Neue Medium"/>
              </a:rPr>
              <a:t>Tous les ouvriers doivent disposer de vêtements de sécurité à haute visibilité, qui doivent être maintenus propres. Leur port pendant les opérations d’entretien doit être obligatoire.</a:t>
            </a:r>
            <a:endParaRPr kumimoji="0" lang="en-GB" sz="1400" i="0" u="none" strike="noStrike" cap="none" spc="0" normalizeH="0" baseline="0" dirty="0">
              <a:ln>
                <a:noFill/>
              </a:ln>
              <a:solidFill>
                <a:srgbClr val="111111"/>
              </a:solidFill>
              <a:effectLst/>
              <a:uFillTx/>
              <a:latin typeface="Montserrat"/>
              <a:ea typeface="Helvetica Neue Medium"/>
              <a:cs typeface="Arial"/>
              <a:sym typeface="Helvetica Neue Medium"/>
            </a:endParaRPr>
          </a:p>
        </p:txBody>
      </p:sp>
    </p:spTree>
    <p:extLst>
      <p:ext uri="{BB962C8B-B14F-4D97-AF65-F5344CB8AC3E}">
        <p14:creationId xmlns:p14="http://schemas.microsoft.com/office/powerpoint/2010/main" val="359274146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EB8BA0-BF4E-5AC9-8DCB-033129BF1C8F}"/>
              </a:ext>
            </a:extLst>
          </p:cNvPr>
          <p:cNvSpPr>
            <a:spLocks noGrp="1"/>
          </p:cNvSpPr>
          <p:nvPr>
            <p:ph type="body" sz="quarter" idx="11"/>
          </p:nvPr>
        </p:nvSpPr>
        <p:spPr/>
        <p:txBody>
          <a:bodyPr wrap="square">
            <a:normAutofit/>
          </a:bodyPr>
          <a:lstStyle/>
          <a:p>
            <a:endParaRPr lang="en-GB"/>
          </a:p>
        </p:txBody>
      </p:sp>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a:ln w="12700">
            <a:miter lim="400000"/>
          </a:ln>
        </p:spPr>
        <p:txBody>
          <a:bodyPr wrap="square" lIns="45719" tIns="45720" rIns="45719" bIns="45720" anchor="t">
            <a:normAutofit/>
          </a:bodyPr>
          <a:lstStyle/>
          <a:p>
            <a:r>
              <a:rPr lang="en-US" dirty="0"/>
              <a:t>IMPACT SOCIO-ÉCONOMIQUE DES ROUTES LOCALES NON REVÊTUES</a:t>
            </a:r>
          </a:p>
        </p:txBody>
      </p:sp>
      <p:sp>
        <p:nvSpPr>
          <p:cNvPr id="31" name="Rectangle 30">
            <a:extLst>
              <a:ext uri="{FF2B5EF4-FFF2-40B4-BE49-F238E27FC236}">
                <a16:creationId xmlns:a16="http://schemas.microsoft.com/office/drawing/2014/main" id="{7E316353-966A-47BC-8B6E-22C8086185CA}"/>
              </a:ext>
            </a:extLst>
          </p:cNvPr>
          <p:cNvSpPr/>
          <p:nvPr/>
        </p:nvSpPr>
        <p:spPr>
          <a:xfrm>
            <a:off x="508000" y="1690370"/>
            <a:ext cx="2032000" cy="457834"/>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rPr>
              <a:t>Dimension de </a:t>
            </a:r>
            <a:r>
              <a:rPr kumimoji="0" lang="en-GB" sz="1200" b="1" i="0" u="none" strike="noStrike" cap="none" spc="0" normalizeH="0" baseline="0" dirty="0" err="1">
                <a:ln>
                  <a:noFill/>
                </a:ln>
                <a:solidFill>
                  <a:srgbClr val="111111"/>
                </a:solidFill>
                <a:effectLst/>
                <a:uFillTx/>
                <a:latin typeface="Montserrat"/>
                <a:ea typeface="Helvetica Neue Medium"/>
                <a:cs typeface="Times New Roman"/>
                <a:sym typeface="Helvetica Neue Medium"/>
              </a:rPr>
              <a:t>l’impact</a:t>
            </a:r>
            <a:endPar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2" name="Rectangle 31">
            <a:extLst>
              <a:ext uri="{FF2B5EF4-FFF2-40B4-BE49-F238E27FC236}">
                <a16:creationId xmlns:a16="http://schemas.microsoft.com/office/drawing/2014/main" id="{E1BE895C-CE5B-42E1-A3FE-92E059161425}"/>
              </a:ext>
            </a:extLst>
          </p:cNvPr>
          <p:cNvSpPr/>
          <p:nvPr/>
        </p:nvSpPr>
        <p:spPr>
          <a:xfrm>
            <a:off x="2540000" y="1690370"/>
            <a:ext cx="3556000" cy="457834"/>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Effets observés</a:t>
            </a:r>
          </a:p>
        </p:txBody>
      </p:sp>
      <p:sp>
        <p:nvSpPr>
          <p:cNvPr id="33" name="Rectangle 32">
            <a:extLst>
              <a:ext uri="{FF2B5EF4-FFF2-40B4-BE49-F238E27FC236}">
                <a16:creationId xmlns:a16="http://schemas.microsoft.com/office/drawing/2014/main" id="{57EDB091-37FD-447C-B6FB-0924231FF0E8}"/>
              </a:ext>
            </a:extLst>
          </p:cNvPr>
          <p:cNvSpPr/>
          <p:nvPr/>
        </p:nvSpPr>
        <p:spPr>
          <a:xfrm>
            <a:off x="6096000" y="1690370"/>
            <a:ext cx="3556000" cy="457834"/>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Résultats pour la population</a:t>
            </a:r>
          </a:p>
        </p:txBody>
      </p:sp>
      <p:sp>
        <p:nvSpPr>
          <p:cNvPr id="34" name="Rectangle 33">
            <a:extLst>
              <a:ext uri="{FF2B5EF4-FFF2-40B4-BE49-F238E27FC236}">
                <a16:creationId xmlns:a16="http://schemas.microsoft.com/office/drawing/2014/main" id="{136E1937-77B6-4137-8236-3B41B8411AFC}"/>
              </a:ext>
            </a:extLst>
          </p:cNvPr>
          <p:cNvSpPr/>
          <p:nvPr/>
        </p:nvSpPr>
        <p:spPr>
          <a:xfrm>
            <a:off x="508000" y="2176145"/>
            <a:ext cx="2032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Mobilité quotidienne</a:t>
            </a:r>
          </a:p>
        </p:txBody>
      </p:sp>
      <p:sp>
        <p:nvSpPr>
          <p:cNvPr id="35" name="Rectangle 34">
            <a:extLst>
              <a:ext uri="{FF2B5EF4-FFF2-40B4-BE49-F238E27FC236}">
                <a16:creationId xmlns:a16="http://schemas.microsoft.com/office/drawing/2014/main" id="{68B22BF0-2C91-411C-AAB1-3140E573C098}"/>
              </a:ext>
            </a:extLst>
          </p:cNvPr>
          <p:cNvSpPr/>
          <p:nvPr/>
        </p:nvSpPr>
        <p:spPr>
          <a:xfrm>
            <a:off x="2540000" y="2176145"/>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rPr>
              <a:t>Déplacements des personnes facilités</a:t>
            </a:r>
          </a:p>
        </p:txBody>
      </p:sp>
      <p:sp>
        <p:nvSpPr>
          <p:cNvPr id="36" name="Rectangle 35">
            <a:extLst>
              <a:ext uri="{FF2B5EF4-FFF2-40B4-BE49-F238E27FC236}">
                <a16:creationId xmlns:a16="http://schemas.microsoft.com/office/drawing/2014/main" id="{EEC7515D-5889-4D24-B300-385173593C0F}"/>
              </a:ext>
            </a:extLst>
          </p:cNvPr>
          <p:cNvSpPr/>
          <p:nvPr/>
        </p:nvSpPr>
        <p:spPr>
          <a:xfrm>
            <a:off x="6096000" y="2176145"/>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a:ln>
                  <a:noFill/>
                </a:ln>
                <a:solidFill>
                  <a:srgbClr val="111111"/>
                </a:solidFill>
                <a:effectLst/>
                <a:uFillTx/>
                <a:latin typeface="Montserrat"/>
                <a:ea typeface="Helvetica Neue Medium"/>
                <a:cs typeface="Times New Roman"/>
                <a:sym typeface="Helvetica Neue Medium"/>
              </a:rPr>
              <a:t>Meilleur accès au travail, à l’école, aux soins de santé et aux marchés</a:t>
            </a:r>
            <a:endParaRPr kumimoji="0" lang="en-GB" sz="1200"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37" name="Rectangle 36">
            <a:extLst>
              <a:ext uri="{FF2B5EF4-FFF2-40B4-BE49-F238E27FC236}">
                <a16:creationId xmlns:a16="http://schemas.microsoft.com/office/drawing/2014/main" id="{D1654BB4-B2D0-4AD3-A098-6C1E0EFEE520}"/>
              </a:ext>
            </a:extLst>
          </p:cNvPr>
          <p:cNvSpPr/>
          <p:nvPr/>
        </p:nvSpPr>
        <p:spPr>
          <a:xfrm>
            <a:off x="508000" y="2890520"/>
            <a:ext cx="2032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Accès aux services sociaux</a:t>
            </a:r>
          </a:p>
        </p:txBody>
      </p:sp>
      <p:sp>
        <p:nvSpPr>
          <p:cNvPr id="38" name="Rectangle 37">
            <a:extLst>
              <a:ext uri="{FF2B5EF4-FFF2-40B4-BE49-F238E27FC236}">
                <a16:creationId xmlns:a16="http://schemas.microsoft.com/office/drawing/2014/main" id="{9F9E717D-1708-4211-AF14-944CCA24ECDB}"/>
              </a:ext>
            </a:extLst>
          </p:cNvPr>
          <p:cNvSpPr/>
          <p:nvPr/>
        </p:nvSpPr>
        <p:spPr>
          <a:xfrm>
            <a:off x="2540000" y="2890520"/>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Connexion facilitée aux écoles, aux hôpitaux et à l’administration</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9" name="Rectangle 38">
            <a:extLst>
              <a:ext uri="{FF2B5EF4-FFF2-40B4-BE49-F238E27FC236}">
                <a16:creationId xmlns:a16="http://schemas.microsoft.com/office/drawing/2014/main" id="{3F2F8EF7-F1C4-42A3-A37A-D206643B101D}"/>
              </a:ext>
            </a:extLst>
          </p:cNvPr>
          <p:cNvSpPr/>
          <p:nvPr/>
        </p:nvSpPr>
        <p:spPr>
          <a:xfrm>
            <a:off x="6096000" y="2890520"/>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Amélioration des conditions de vie et de l’inclusion sociale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0" name="Rectangle 39">
            <a:extLst>
              <a:ext uri="{FF2B5EF4-FFF2-40B4-BE49-F238E27FC236}">
                <a16:creationId xmlns:a16="http://schemas.microsoft.com/office/drawing/2014/main" id="{42B21126-705C-442B-9A6E-0A19199903ED}"/>
              </a:ext>
            </a:extLst>
          </p:cNvPr>
          <p:cNvSpPr/>
          <p:nvPr/>
        </p:nvSpPr>
        <p:spPr>
          <a:xfrm>
            <a:off x="508000" y="3604895"/>
            <a:ext cx="2032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rPr>
              <a:t>Commercialisation </a:t>
            </a:r>
            <a:r>
              <a:rPr kumimoji="0" lang="en-GB" sz="1200" b="1" i="0" u="none" strike="noStrike" cap="none" spc="0" normalizeH="0" baseline="0" dirty="0" err="1">
                <a:ln>
                  <a:noFill/>
                </a:ln>
                <a:solidFill>
                  <a:srgbClr val="111111"/>
                </a:solidFill>
                <a:effectLst/>
                <a:uFillTx/>
                <a:latin typeface="Montserrat"/>
                <a:ea typeface="Helvetica Neue Medium"/>
                <a:cs typeface="Times New Roman"/>
                <a:sym typeface="Helvetica Neue Medium"/>
              </a:rPr>
              <a:t>agricole</a:t>
            </a:r>
            <a:endParaRPr kumimoji="0" lang="en-GB" sz="12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
        <p:nvSpPr>
          <p:cNvPr id="41" name="Rectangle 40">
            <a:extLst>
              <a:ext uri="{FF2B5EF4-FFF2-40B4-BE49-F238E27FC236}">
                <a16:creationId xmlns:a16="http://schemas.microsoft.com/office/drawing/2014/main" id="{B2C51977-FD91-496A-AD08-EE6AD536D209}"/>
              </a:ext>
            </a:extLst>
          </p:cNvPr>
          <p:cNvSpPr/>
          <p:nvPr/>
        </p:nvSpPr>
        <p:spPr>
          <a:xfrm>
            <a:off x="2540000" y="3604895"/>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Transport des produits (manioc, bananes, maïs, cacao…)</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2" name="Rectangle 41">
            <a:extLst>
              <a:ext uri="{FF2B5EF4-FFF2-40B4-BE49-F238E27FC236}">
                <a16:creationId xmlns:a16="http://schemas.microsoft.com/office/drawing/2014/main" id="{BD939620-C604-4AD4-BDE2-F70C5AD86520}"/>
              </a:ext>
            </a:extLst>
          </p:cNvPr>
          <p:cNvSpPr/>
          <p:nvPr/>
        </p:nvSpPr>
        <p:spPr>
          <a:xfrm>
            <a:off x="6096000" y="3604895"/>
            <a:ext cx="3556000" cy="686435"/>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Revenus agricoles plus élevés et réduction des pertes post-récolte</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3" name="Rectangle 42">
            <a:extLst>
              <a:ext uri="{FF2B5EF4-FFF2-40B4-BE49-F238E27FC236}">
                <a16:creationId xmlns:a16="http://schemas.microsoft.com/office/drawing/2014/main" id="{BF7D933E-07C4-40D4-82C6-DF03C14A0161}"/>
              </a:ext>
            </a:extLst>
          </p:cNvPr>
          <p:cNvSpPr/>
          <p:nvPr/>
        </p:nvSpPr>
        <p:spPr>
          <a:xfrm>
            <a:off x="508000" y="4319270"/>
            <a:ext cx="2032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Réduction de l’isolement</a:t>
            </a:r>
          </a:p>
        </p:txBody>
      </p:sp>
      <p:sp>
        <p:nvSpPr>
          <p:cNvPr id="44" name="Rectangle 43">
            <a:extLst>
              <a:ext uri="{FF2B5EF4-FFF2-40B4-BE49-F238E27FC236}">
                <a16:creationId xmlns:a16="http://schemas.microsoft.com/office/drawing/2014/main" id="{F25FA431-A7C4-49A9-8A10-8A36EA54370F}"/>
              </a:ext>
            </a:extLst>
          </p:cNvPr>
          <p:cNvSpPr/>
          <p:nvPr/>
        </p:nvSpPr>
        <p:spPr>
          <a:xfrm>
            <a:off x="2540000" y="4319270"/>
            <a:ext cx="3556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Meilleure connexion entre les villages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5" name="Rectangle 44">
            <a:extLst>
              <a:ext uri="{FF2B5EF4-FFF2-40B4-BE49-F238E27FC236}">
                <a16:creationId xmlns:a16="http://schemas.microsoft.com/office/drawing/2014/main" id="{9B338CA3-D495-4628-90A8-773A946CE423}"/>
              </a:ext>
            </a:extLst>
          </p:cNvPr>
          <p:cNvSpPr/>
          <p:nvPr/>
        </p:nvSpPr>
        <p:spPr>
          <a:xfrm>
            <a:off x="6096000" y="4319270"/>
            <a:ext cx="3556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Davantage d’échanges et d’accès à de nouveaux services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6" name="Rectangle 45">
            <a:extLst>
              <a:ext uri="{FF2B5EF4-FFF2-40B4-BE49-F238E27FC236}">
                <a16:creationId xmlns:a16="http://schemas.microsoft.com/office/drawing/2014/main" id="{2CE9CBB3-C5E8-447C-907B-F788750A5294}"/>
              </a:ext>
            </a:extLst>
          </p:cNvPr>
          <p:cNvSpPr/>
          <p:nvPr/>
        </p:nvSpPr>
        <p:spPr>
          <a:xfrm>
            <a:off x="508000" y="4795520"/>
            <a:ext cx="2032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Développement économique</a:t>
            </a:r>
          </a:p>
        </p:txBody>
      </p:sp>
      <p:sp>
        <p:nvSpPr>
          <p:cNvPr id="47" name="Rectangle 46">
            <a:extLst>
              <a:ext uri="{FF2B5EF4-FFF2-40B4-BE49-F238E27FC236}">
                <a16:creationId xmlns:a16="http://schemas.microsoft.com/office/drawing/2014/main" id="{4F1F8F8D-2490-4EF1-B7E9-80147A403286}"/>
              </a:ext>
            </a:extLst>
          </p:cNvPr>
          <p:cNvSpPr/>
          <p:nvPr/>
        </p:nvSpPr>
        <p:spPr>
          <a:xfrm>
            <a:off x="2540000" y="4795520"/>
            <a:ext cx="3556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Croissance des petits commerces, marchés et transports locaux</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8" name="Rectangle 47">
            <a:extLst>
              <a:ext uri="{FF2B5EF4-FFF2-40B4-BE49-F238E27FC236}">
                <a16:creationId xmlns:a16="http://schemas.microsoft.com/office/drawing/2014/main" id="{7EF3BFD4-B97F-4E90-BCEB-1A87ED2EB025}"/>
              </a:ext>
            </a:extLst>
          </p:cNvPr>
          <p:cNvSpPr/>
          <p:nvPr/>
        </p:nvSpPr>
        <p:spPr>
          <a:xfrm>
            <a:off x="6096000" y="4795520"/>
            <a:ext cx="3556000" cy="448309"/>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Davantage d’activités économiques et de circulation des biens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49" name="Rectangle 48">
            <a:extLst>
              <a:ext uri="{FF2B5EF4-FFF2-40B4-BE49-F238E27FC236}">
                <a16:creationId xmlns:a16="http://schemas.microsoft.com/office/drawing/2014/main" id="{992DFE9D-0D00-4729-8B69-F9BBE6234BF1}"/>
              </a:ext>
            </a:extLst>
          </p:cNvPr>
          <p:cNvSpPr/>
          <p:nvPr/>
        </p:nvSpPr>
        <p:spPr>
          <a:xfrm>
            <a:off x="508000" y="5271770"/>
            <a:ext cx="2032000" cy="69596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rPr>
              <a:t>Création d’emplois</a:t>
            </a:r>
          </a:p>
        </p:txBody>
      </p:sp>
      <p:sp>
        <p:nvSpPr>
          <p:cNvPr id="50" name="Rectangle 49">
            <a:extLst>
              <a:ext uri="{FF2B5EF4-FFF2-40B4-BE49-F238E27FC236}">
                <a16:creationId xmlns:a16="http://schemas.microsoft.com/office/drawing/2014/main" id="{208F6026-CE48-4A47-A49C-270CD2950094}"/>
              </a:ext>
            </a:extLst>
          </p:cNvPr>
          <p:cNvSpPr/>
          <p:nvPr/>
        </p:nvSpPr>
        <p:spPr>
          <a:xfrm>
            <a:off x="2540000" y="5271770"/>
            <a:ext cx="3556000" cy="69596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Emplois liés à la construction, à l’entretien et aux services associés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1" name="Rectangle 50">
            <a:extLst>
              <a:ext uri="{FF2B5EF4-FFF2-40B4-BE49-F238E27FC236}">
                <a16:creationId xmlns:a16="http://schemas.microsoft.com/office/drawing/2014/main" id="{4CE8FE9F-483D-43B5-83DC-27922C155B00}"/>
              </a:ext>
            </a:extLst>
          </p:cNvPr>
          <p:cNvSpPr/>
          <p:nvPr/>
        </p:nvSpPr>
        <p:spPr>
          <a:xfrm>
            <a:off x="6096000" y="5271770"/>
            <a:ext cx="3556000" cy="69596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Opportunités pour les jeunes et réduction de la pauvreté</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2" name="Rectangle 51">
            <a:extLst>
              <a:ext uri="{FF2B5EF4-FFF2-40B4-BE49-F238E27FC236}">
                <a16:creationId xmlns:a16="http://schemas.microsoft.com/office/drawing/2014/main" id="{9BDB1836-41C3-4857-A4CF-D4AB50D22C24}"/>
              </a:ext>
            </a:extLst>
          </p:cNvPr>
          <p:cNvSpPr/>
          <p:nvPr/>
        </p:nvSpPr>
        <p:spPr>
          <a:xfrm>
            <a:off x="508000" y="5995670"/>
            <a:ext cx="2032000" cy="67691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111111"/>
                </a:solidFill>
                <a:effectLst/>
                <a:uFillTx/>
                <a:latin typeface="Montserrat"/>
                <a:ea typeface="Helvetica Neue Medium"/>
                <a:cs typeface="Times New Roman"/>
                <a:sym typeface="Helvetica Neue Medium"/>
              </a:rPr>
              <a:t>Effet sur les prix des produits</a:t>
            </a:r>
            <a:endParaRPr kumimoji="0" lang="en-GB" sz="1200" b="1"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3" name="Rectangle 52">
            <a:extLst>
              <a:ext uri="{FF2B5EF4-FFF2-40B4-BE49-F238E27FC236}">
                <a16:creationId xmlns:a16="http://schemas.microsoft.com/office/drawing/2014/main" id="{6D9FEF42-AB7D-45D7-A9BB-CEB2E0CCCE8A}"/>
              </a:ext>
            </a:extLst>
          </p:cNvPr>
          <p:cNvSpPr/>
          <p:nvPr/>
        </p:nvSpPr>
        <p:spPr>
          <a:xfrm>
            <a:off x="2540000" y="5995670"/>
            <a:ext cx="3556000" cy="67691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Baisse des coûts de transport</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54" name="Rectangle 53">
            <a:extLst>
              <a:ext uri="{FF2B5EF4-FFF2-40B4-BE49-F238E27FC236}">
                <a16:creationId xmlns:a16="http://schemas.microsoft.com/office/drawing/2014/main" id="{7EE11321-0E35-4C93-BB34-BD7964D14578}"/>
              </a:ext>
            </a:extLst>
          </p:cNvPr>
          <p:cNvSpPr/>
          <p:nvPr/>
        </p:nvSpPr>
        <p:spPr>
          <a:xfrm>
            <a:off x="6096000" y="5995670"/>
            <a:ext cx="3556000" cy="676910"/>
          </a:xfrm>
          <a:prstGeom prst="rect">
            <a:avLst/>
          </a:prstGeom>
          <a:solidFill>
            <a:srgbClr val="FFFFFF"/>
          </a:solidFill>
          <a:ln w="12700" cap="flat">
            <a:solidFill>
              <a:srgbClr val="000000"/>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Helvetica Neue Medium"/>
                <a:cs typeface="Times New Roman"/>
                <a:sym typeface="Helvetica Neue Medium"/>
              </a:rPr>
              <a:t>Biens moins chers pour les consommateurs et marge accrue pour les producteurs</a:t>
            </a:r>
            <a:endParaRPr kumimoji="0" lang="en-GB" sz="1200" i="0" u="none" strike="noStrike" cap="none" spc="0" normalizeH="0" baseline="0">
              <a:ln>
                <a:noFill/>
              </a:ln>
              <a:solidFill>
                <a:srgbClr val="111111"/>
              </a:solidFill>
              <a:effectLst/>
              <a:uFillTx/>
              <a:latin typeface="Montserrat"/>
              <a:ea typeface="Helvetica Neue Medium"/>
              <a:cs typeface="Times New Roman"/>
              <a:sym typeface="Helvetica Neue Medium"/>
            </a:endParaRPr>
          </a:p>
        </p:txBody>
      </p:sp>
      <p:sp>
        <p:nvSpPr>
          <p:cNvPr id="30" name="Rectangle 29">
            <a:extLst>
              <a:ext uri="{FF2B5EF4-FFF2-40B4-BE49-F238E27FC236}">
                <a16:creationId xmlns:a16="http://schemas.microsoft.com/office/drawing/2014/main" id="{4A1A1809-6D11-4770-8C82-399D450E4D2E}"/>
              </a:ext>
            </a:extLst>
          </p:cNvPr>
          <p:cNvSpPr/>
          <p:nvPr/>
        </p:nvSpPr>
        <p:spPr>
          <a:xfrm>
            <a:off x="508000" y="1257300"/>
            <a:ext cx="91440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111111"/>
                </a:solidFill>
                <a:effectLst/>
                <a:uFillTx/>
                <a:latin typeface="Montserrat"/>
                <a:ea typeface="Helvetica Neue Medium"/>
                <a:cs typeface="Times New Roman"/>
                <a:sym typeface="Helvetica Neue Medium"/>
              </a:rPr>
              <a:t>Tableau : Impact socio-économique des routes locales non revêtues</a:t>
            </a:r>
            <a:endParaRPr kumimoji="0" lang="en-GB" sz="1400" b="1" i="0" u="none" strike="noStrike" cap="none" spc="0" normalizeH="0" baseline="0" dirty="0">
              <a:ln>
                <a:noFill/>
              </a:ln>
              <a:solidFill>
                <a:srgbClr val="111111"/>
              </a:solidFill>
              <a:effectLst/>
              <a:uFillTx/>
              <a:latin typeface="Montserrat"/>
              <a:ea typeface="Helvetica Neue Medium"/>
              <a:cs typeface="Times New Roman"/>
              <a:sym typeface="Helvetica Neue Medium"/>
            </a:endParaRPr>
          </a:p>
        </p:txBody>
      </p:sp>
    </p:spTree>
    <p:extLst>
      <p:ext uri="{BB962C8B-B14F-4D97-AF65-F5344CB8AC3E}">
        <p14:creationId xmlns:p14="http://schemas.microsoft.com/office/powerpoint/2010/main" val="1558132166"/>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25ACE-EA88-3684-7F7A-13CECEDF2D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F8C9F35-6D8C-860F-B8E7-EAB785F95443}"/>
              </a:ext>
            </a:extLst>
          </p:cNvPr>
          <p:cNvSpPr>
            <a:spLocks noGrp="1"/>
          </p:cNvSpPr>
          <p:nvPr>
            <p:ph type="title"/>
          </p:nvPr>
        </p:nvSpPr>
        <p:spPr/>
        <p:txBody>
          <a:bodyPr wrap="square">
            <a:normAutofit/>
          </a:bodyPr>
          <a:lstStyle/>
          <a:p>
            <a:r>
              <a:rPr lang="en-GB" dirty="0"/>
              <a:t>Conclusion</a:t>
            </a:r>
          </a:p>
        </p:txBody>
      </p:sp>
      <p:sp>
        <p:nvSpPr>
          <p:cNvPr id="5" name="Text Placeholder 4">
            <a:extLst>
              <a:ext uri="{FF2B5EF4-FFF2-40B4-BE49-F238E27FC236}">
                <a16:creationId xmlns:a16="http://schemas.microsoft.com/office/drawing/2014/main" id="{7E2E02C2-C64C-BC38-ECF3-3D9D3044474E}"/>
              </a:ext>
            </a:extLst>
          </p:cNvPr>
          <p:cNvSpPr>
            <a:spLocks noGrp="1"/>
          </p:cNvSpPr>
          <p:nvPr>
            <p:ph type="body" sz="quarter" idx="11"/>
          </p:nvPr>
        </p:nvSpPr>
        <p:spPr/>
        <p:txBody>
          <a:bodyPr wrap="square">
            <a:normAutofit/>
          </a:bodyPr>
          <a:lstStyle/>
          <a:p>
            <a:r>
              <a:rPr lang="en-GB" dirty="0">
                <a:latin typeface="Montserrat"/>
              </a:rPr>
              <a:t>Les routes non revêtues constituent l’ossature des réseaux de transport rural en Afrique subsaharienne et dans les pays en développement ; elles relient les communautés et soutiennent le développement économique.</a:t>
            </a:r>
            <a:endParaRPr lang="pl-PL" dirty="0">
              <a:latin typeface="Montserrat"/>
            </a:endParaRPr>
          </a:p>
          <a:p>
            <a:r>
              <a:rPr lang="en-GB" dirty="0">
                <a:latin typeface="Montserrat"/>
              </a:rPr>
              <a:t>Tout au long de ce cours, nous avons étudié leur classification, les matériaux de construction, les formes courantes de dégradation et les stratégies d’entretien.</a:t>
            </a:r>
          </a:p>
          <a:p>
            <a:endParaRPr lang="en-GB" dirty="0">
              <a:latin typeface="Montserrat"/>
            </a:endParaRPr>
          </a:p>
        </p:txBody>
      </p:sp>
    </p:spTree>
    <p:extLst>
      <p:ext uri="{BB962C8B-B14F-4D97-AF65-F5344CB8AC3E}">
        <p14:creationId xmlns:p14="http://schemas.microsoft.com/office/powerpoint/2010/main" val="2009803301"/>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E63D-99E2-5F0E-80FE-F9C0FE0777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A0F958-1ADB-BDFD-1D96-349B5803A5C0}"/>
              </a:ext>
            </a:extLst>
          </p:cNvPr>
          <p:cNvSpPr>
            <a:spLocks noGrp="1"/>
          </p:cNvSpPr>
          <p:nvPr>
            <p:ph type="title"/>
          </p:nvPr>
        </p:nvSpPr>
        <p:spPr/>
        <p:txBody>
          <a:bodyPr wrap="square">
            <a:normAutofit/>
          </a:bodyPr>
          <a:lstStyle/>
          <a:p>
            <a:r>
              <a:rPr lang="en-GB" dirty="0"/>
              <a:t>Conclusion</a:t>
            </a:r>
          </a:p>
        </p:txBody>
      </p:sp>
      <p:sp>
        <p:nvSpPr>
          <p:cNvPr id="5" name="Text Placeholder 4">
            <a:extLst>
              <a:ext uri="{FF2B5EF4-FFF2-40B4-BE49-F238E27FC236}">
                <a16:creationId xmlns:a16="http://schemas.microsoft.com/office/drawing/2014/main" id="{42EF0470-5266-AB5C-FE04-73095E7F058D}"/>
              </a:ext>
            </a:extLst>
          </p:cNvPr>
          <p:cNvSpPr>
            <a:spLocks noGrp="1"/>
          </p:cNvSpPr>
          <p:nvPr>
            <p:ph type="body" sz="quarter" idx="11"/>
          </p:nvPr>
        </p:nvSpPr>
        <p:spPr/>
        <p:txBody>
          <a:bodyPr wrap="square">
            <a:normAutofit lnSpcReduction="10000"/>
          </a:bodyPr>
          <a:lstStyle/>
          <a:p>
            <a:r>
              <a:rPr lang="en-GB" dirty="0">
                <a:latin typeface="Montserrat"/>
              </a:rPr>
              <a:t>La compréhension de ces principes fondamentaux, depuis le choix de matériaux locaux appropriés jusqu’à la mise en œuvre d’un entretien au moment opportun, est essentielle pour garantir la praticabilité des routes.</a:t>
            </a:r>
            <a:endParaRPr lang="pl-PL" dirty="0">
              <a:latin typeface="Montserrat"/>
            </a:endParaRPr>
          </a:p>
          <a:p>
            <a:r>
              <a:rPr lang="en-GB" dirty="0">
                <a:latin typeface="Montserrat"/>
              </a:rPr>
              <a:t>Les différentes formes de dégradation constituent des défis interdépendants qui nécessitent des interventions appropriées afin de prolonger la durée de vie des routes et de maintenir l’accessibilité rurale.</a:t>
            </a:r>
          </a:p>
          <a:p>
            <a:endParaRPr lang="en-GB" dirty="0">
              <a:latin typeface="Montserrat"/>
            </a:endParaRPr>
          </a:p>
        </p:txBody>
      </p:sp>
    </p:spTree>
    <p:extLst>
      <p:ext uri="{BB962C8B-B14F-4D97-AF65-F5344CB8AC3E}">
        <p14:creationId xmlns:p14="http://schemas.microsoft.com/office/powerpoint/2010/main" val="407174901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986FF-91BC-0A36-4312-7AC055F7F8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3B3384-8281-7A9A-B9AA-7A53FA5E3FBD}"/>
              </a:ext>
            </a:extLst>
          </p:cNvPr>
          <p:cNvSpPr>
            <a:spLocks noGrp="1"/>
          </p:cNvSpPr>
          <p:nvPr>
            <p:ph type="title"/>
          </p:nvPr>
        </p:nvSpPr>
        <p:spPr/>
        <p:txBody>
          <a:bodyPr wrap="square">
            <a:normAutofit/>
          </a:bodyPr>
          <a:lstStyle/>
          <a:p>
            <a:r>
              <a:rPr lang="en-GB" dirty="0"/>
              <a:t>Conclusion</a:t>
            </a:r>
          </a:p>
        </p:txBody>
      </p:sp>
      <p:sp>
        <p:nvSpPr>
          <p:cNvPr id="5" name="Text Placeholder 4">
            <a:extLst>
              <a:ext uri="{FF2B5EF4-FFF2-40B4-BE49-F238E27FC236}">
                <a16:creationId xmlns:a16="http://schemas.microsoft.com/office/drawing/2014/main" id="{74ABA6DB-C3A7-D2B5-D359-115D32DF3EBD}"/>
              </a:ext>
            </a:extLst>
          </p:cNvPr>
          <p:cNvSpPr>
            <a:spLocks noGrp="1"/>
          </p:cNvSpPr>
          <p:nvPr>
            <p:ph type="body" sz="quarter" idx="11"/>
          </p:nvPr>
        </p:nvSpPr>
        <p:spPr/>
        <p:txBody>
          <a:bodyPr wrap="square">
            <a:normAutofit/>
          </a:bodyPr>
          <a:lstStyle/>
          <a:p>
            <a:r>
              <a:rPr lang="en-GB" dirty="0">
                <a:latin typeface="Montserrat"/>
              </a:rPr>
              <a:t>La réussite des réseaux de routes non revêtues dépend de l’équilibre entre les connaissances techniques et les contraintes pratiques : budgets limités, matériaux locaux, climat et besoins des communautés.</a:t>
            </a:r>
            <a:endParaRPr lang="pl-PL" dirty="0">
              <a:latin typeface="Montserrat"/>
            </a:endParaRPr>
          </a:p>
          <a:p>
            <a:r>
              <a:rPr lang="en-GB" dirty="0">
                <a:latin typeface="Montserrat"/>
              </a:rPr>
              <a:t>Le défi à relever consiste à construire des réseaux routiers durables, faciles à entretenir et économiquement viables, qui répondent réellement aux besoins des communautés qui en dépendent.</a:t>
            </a:r>
          </a:p>
        </p:txBody>
      </p:sp>
    </p:spTree>
    <p:extLst>
      <p:ext uri="{BB962C8B-B14F-4D97-AF65-F5344CB8AC3E}">
        <p14:creationId xmlns:p14="http://schemas.microsoft.com/office/powerpoint/2010/main" val="171886315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wrap="square">
            <a:normAutofit/>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8B8C6-B7F3-DEF6-D9F2-EE52BBF79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2A1A9-7329-799B-FB57-E84905C6DE1A}"/>
              </a:ext>
            </a:extLst>
          </p:cNvPr>
          <p:cNvSpPr>
            <a:spLocks noGrp="1"/>
          </p:cNvSpPr>
          <p:nvPr>
            <p:ph type="title"/>
          </p:nvPr>
        </p:nvSpPr>
        <p:spPr/>
        <p:txBody>
          <a:bodyPr wrap="square">
            <a:normAutofit/>
          </a:bodyPr>
          <a:lstStyle/>
          <a:p>
            <a:r>
              <a:rPr lang="en-GB" dirty="0"/>
              <a:t>Introduction</a:t>
            </a:r>
          </a:p>
        </p:txBody>
      </p:sp>
      <p:sp>
        <p:nvSpPr>
          <p:cNvPr id="3" name="Text Placeholder 2">
            <a:extLst>
              <a:ext uri="{FF2B5EF4-FFF2-40B4-BE49-F238E27FC236}">
                <a16:creationId xmlns:a16="http://schemas.microsoft.com/office/drawing/2014/main" id="{E314CEA0-B7B5-FAFD-99DD-4E8BA87E57AB}"/>
              </a:ext>
            </a:extLst>
          </p:cNvPr>
          <p:cNvSpPr>
            <a:spLocks noGrp="1"/>
          </p:cNvSpPr>
          <p:nvPr>
            <p:ph type="body" sz="quarter" idx="11"/>
          </p:nvPr>
        </p:nvSpPr>
        <p:spPr/>
        <p:txBody>
          <a:bodyPr wrap="square">
            <a:noAutofit/>
          </a:bodyPr>
          <a:lstStyle/>
          <a:p>
            <a:pPr>
              <a:spcBef>
                <a:spcPts val="1000"/>
              </a:spcBef>
            </a:pPr>
            <a:r>
              <a:rPr lang="en-GB" sz="2000" dirty="0">
                <a:latin typeface="Montserrat"/>
              </a:rPr>
              <a:t>L’importance du réseau routier pour le bien-être économique d’un pays ne doit pas être sous-estimée.</a:t>
            </a:r>
            <a:endParaRPr lang="pl-PL" sz="2000" dirty="0">
              <a:latin typeface="Montserrat"/>
            </a:endParaRPr>
          </a:p>
          <a:p>
            <a:pPr>
              <a:spcBef>
                <a:spcPts val="1000"/>
              </a:spcBef>
            </a:pPr>
            <a:r>
              <a:rPr lang="en-GB" sz="2000" dirty="0">
                <a:latin typeface="Montserrat"/>
              </a:rPr>
              <a:t>Le besoin croissant d’accessibilité et de mobilité impose l’amélioration continue du réseau routier.</a:t>
            </a:r>
            <a:endParaRPr lang="pl-PL" sz="2000" dirty="0">
              <a:latin typeface="Montserrat"/>
            </a:endParaRPr>
          </a:p>
          <a:p>
            <a:pPr>
              <a:spcBef>
                <a:spcPts val="1000"/>
              </a:spcBef>
            </a:pPr>
            <a:r>
              <a:rPr lang="en-GB" sz="2000" dirty="0">
                <a:latin typeface="Montserrat"/>
              </a:rPr>
              <a:t>Les secteurs agricole, minier, forestier et touristique de tous les pays dépendent presque entièrement d’un réseau adéquat de routes praticables en toutes saisons pour assurer leur viabilité économique et leur durabilité.</a:t>
            </a:r>
            <a:endParaRPr lang="pl-PL" sz="2000" dirty="0">
              <a:latin typeface="Montserrat"/>
            </a:endParaRPr>
          </a:p>
          <a:p>
            <a:pPr>
              <a:spcBef>
                <a:spcPts val="1000"/>
              </a:spcBef>
            </a:pPr>
            <a:r>
              <a:rPr lang="en-GB" sz="2000" dirty="0">
                <a:latin typeface="Montserrat"/>
              </a:rPr>
              <a:t>Les routes non revêtues constituent la composante principale du réseau routier dans la plupart des pays en développement et représentent même une part dominante du réseau dans de nombreux pays très développés, comme les États-Unis.</a:t>
            </a:r>
          </a:p>
        </p:txBody>
      </p:sp>
    </p:spTree>
    <p:extLst>
      <p:ext uri="{BB962C8B-B14F-4D97-AF65-F5344CB8AC3E}">
        <p14:creationId xmlns:p14="http://schemas.microsoft.com/office/powerpoint/2010/main" val="36032588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51C3B-0438-8649-401C-E583B3274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9B54A-B860-748D-1D41-C2BA064545F9}"/>
              </a:ext>
            </a:extLst>
          </p:cNvPr>
          <p:cNvSpPr>
            <a:spLocks noGrp="1"/>
          </p:cNvSpPr>
          <p:nvPr>
            <p:ph type="title"/>
          </p:nvPr>
        </p:nvSpPr>
        <p:spPr/>
        <p:txBody>
          <a:bodyPr wrap="square">
            <a:normAutofit/>
          </a:bodyPr>
          <a:lstStyle/>
          <a:p>
            <a:r>
              <a:rPr lang="en-GB" dirty="0"/>
              <a:t>Objectif du cours</a:t>
            </a:r>
            <a:br>
              <a:rPr lang="en-GB" dirty="0"/>
            </a:br>
            <a:endParaRPr lang="en-GB" dirty="0"/>
          </a:p>
        </p:txBody>
      </p:sp>
      <p:sp>
        <p:nvSpPr>
          <p:cNvPr id="5" name="Text Placeholder 4">
            <a:extLst>
              <a:ext uri="{FF2B5EF4-FFF2-40B4-BE49-F238E27FC236}">
                <a16:creationId xmlns:a16="http://schemas.microsoft.com/office/drawing/2014/main" id="{50A916CC-0699-BCF8-B6C1-BCB7DAE6E6A9}"/>
              </a:ext>
            </a:extLst>
          </p:cNvPr>
          <p:cNvSpPr>
            <a:spLocks noGrp="1"/>
          </p:cNvSpPr>
          <p:nvPr>
            <p:ph type="body" sz="quarter" idx="11"/>
          </p:nvPr>
        </p:nvSpPr>
        <p:spPr/>
        <p:txBody>
          <a:bodyPr wrap="square">
            <a:normAutofit fontScale="85000" lnSpcReduction="10000"/>
          </a:bodyPr>
          <a:lstStyle/>
          <a:p>
            <a:pPr marL="0" indent="0">
              <a:buNone/>
            </a:pPr>
            <a:r>
              <a:rPr lang="fr-FR" dirty="0">
                <a:solidFill>
                  <a:srgbClr val="111111"/>
                </a:solidFill>
                <a:latin typeface="Montserrat"/>
                <a:ea typeface="Helvetica Neue Medium"/>
                <a:cs typeface="Arial"/>
                <a:sym typeface="Helvetica Neue Medium"/>
              </a:rPr>
              <a:t>Routes non revêtues – il peut s’agir de pistes en terre, de routes en terre ou de routes en grave.</a:t>
            </a:r>
            <a:br>
              <a:rPr lang="fr-FR" dirty="0">
                <a:solidFill>
                  <a:srgbClr val="111111"/>
                </a:solidFill>
                <a:latin typeface="Montserrat"/>
                <a:ea typeface="Helvetica Neue Medium"/>
                <a:cs typeface="Arial"/>
                <a:sym typeface="Helvetica Neue Medium"/>
              </a:rPr>
            </a:br>
            <a:br>
              <a:rPr lang="fr-FR" dirty="0">
                <a:solidFill>
                  <a:srgbClr val="111111"/>
                </a:solidFill>
                <a:latin typeface="Montserrat"/>
                <a:ea typeface="Helvetica Neue Medium"/>
                <a:cs typeface="Arial"/>
                <a:sym typeface="Helvetica Neue Medium"/>
              </a:rPr>
            </a:br>
            <a:r>
              <a:rPr lang="fr-FR" dirty="0">
                <a:solidFill>
                  <a:srgbClr val="111111"/>
                </a:solidFill>
                <a:latin typeface="Montserrat"/>
                <a:ea typeface="Helvetica Neue Medium"/>
                <a:cs typeface="Arial"/>
                <a:sym typeface="Helvetica Neue Medium"/>
              </a:rPr>
              <a:t>Pistes en terre – elles sont généralement constituées d’ornières parallèles séparées par de la végétation. Elles peuvent devenir impraticables par temps humide.</a:t>
            </a:r>
            <a:br>
              <a:rPr lang="fr-FR" dirty="0">
                <a:solidFill>
                  <a:srgbClr val="111111"/>
                </a:solidFill>
                <a:latin typeface="Montserrat"/>
                <a:ea typeface="Helvetica Neue Medium"/>
                <a:cs typeface="Arial"/>
                <a:sym typeface="Helvetica Neue Medium"/>
              </a:rPr>
            </a:br>
            <a:br>
              <a:rPr lang="fr-FR" dirty="0">
                <a:solidFill>
                  <a:srgbClr val="111111"/>
                </a:solidFill>
                <a:latin typeface="Montserrat"/>
                <a:ea typeface="Helvetica Neue Medium"/>
                <a:cs typeface="Arial"/>
                <a:sym typeface="Helvetica Neue Medium"/>
              </a:rPr>
            </a:br>
            <a:r>
              <a:rPr lang="fr-FR" dirty="0">
                <a:solidFill>
                  <a:srgbClr val="111111"/>
                </a:solidFill>
                <a:latin typeface="Montserrat"/>
                <a:ea typeface="Helvetica Neue Medium"/>
                <a:cs typeface="Arial"/>
                <a:sym typeface="Helvetica Neue Medium"/>
              </a:rPr>
              <a:t>Routes en terre – elles ne comportent aucun apport de grave ; le matériau est débarrassé de la végétation puis légèrement compacté, généralement par le passage des véhicules. Elles sont souvent profilées à l’aide de matériaux provenant des fossés latéraux. Généralement construites par l’autorité routière, elles jouent un rôle important dans le développement économique et social de la zone.</a:t>
            </a:r>
            <a:endParaRPr lang="en-GB" dirty="0">
              <a:solidFill>
                <a:srgbClr val="111111"/>
              </a:solidFill>
              <a:latin typeface="Montserrat"/>
              <a:ea typeface="Helvetica Neue Medium"/>
              <a:cs typeface="Arial"/>
              <a:sym typeface="Helvetica Neue Medium"/>
            </a:endParaRPr>
          </a:p>
          <a:p>
            <a:endParaRPr lang="en-GB" dirty="0"/>
          </a:p>
        </p:txBody>
      </p:sp>
    </p:spTree>
    <p:extLst>
      <p:ext uri="{BB962C8B-B14F-4D97-AF65-F5344CB8AC3E}">
        <p14:creationId xmlns:p14="http://schemas.microsoft.com/office/powerpoint/2010/main" val="32810459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5A6D-2681-C49C-562F-97643665B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94A35-4579-FE77-19BB-9575A41031CF}"/>
              </a:ext>
            </a:extLst>
          </p:cNvPr>
          <p:cNvSpPr>
            <a:spLocks noGrp="1"/>
          </p:cNvSpPr>
          <p:nvPr>
            <p:ph type="title"/>
          </p:nvPr>
        </p:nvSpPr>
        <p:spPr/>
        <p:txBody>
          <a:bodyPr wrap="square">
            <a:normAutofit/>
          </a:bodyPr>
          <a:lstStyle/>
          <a:p>
            <a:r>
              <a:rPr lang="en-GB" dirty="0"/>
              <a:t>Objectif du cours</a:t>
            </a:r>
            <a:br>
              <a:rPr lang="en-GB" dirty="0"/>
            </a:br>
            <a:endParaRPr lang="en-GB" dirty="0"/>
          </a:p>
        </p:txBody>
      </p:sp>
      <p:sp>
        <p:nvSpPr>
          <p:cNvPr id="5" name="Text Placeholder 4">
            <a:extLst>
              <a:ext uri="{FF2B5EF4-FFF2-40B4-BE49-F238E27FC236}">
                <a16:creationId xmlns:a16="http://schemas.microsoft.com/office/drawing/2014/main" id="{333820CE-7296-4C17-463E-B8E3082E1C0E}"/>
              </a:ext>
            </a:extLst>
          </p:cNvPr>
          <p:cNvSpPr>
            <a:spLocks noGrp="1"/>
          </p:cNvSpPr>
          <p:nvPr>
            <p:ph type="body" sz="quarter" idx="11"/>
          </p:nvPr>
        </p:nvSpPr>
        <p:spPr/>
        <p:txBody>
          <a:bodyPr wrap="square">
            <a:noAutofit/>
          </a:bodyPr>
          <a:lstStyle/>
          <a:p>
            <a:r>
              <a:rPr lang="en-GB" sz="1600" dirty="0">
                <a:latin typeface="Montserrat"/>
              </a:rPr>
              <a:t>Comprendre et maîtriser les aspects techniques des routes locales non revêtues, notamment :</a:t>
            </a:r>
          </a:p>
          <a:p>
            <a:pPr lvl="1">
              <a:spcBef>
                <a:spcPts val="1800"/>
              </a:spcBef>
            </a:pPr>
            <a:r>
              <a:rPr lang="en-GB" sz="1600" dirty="0">
                <a:latin typeface="Montserrat"/>
              </a:rPr>
              <a:t>Classification des routes non revêtues (pistes naturelles, routes en terre, routes non revêtues aménagées)</a:t>
            </a:r>
          </a:p>
          <a:p>
            <a:pPr lvl="1">
              <a:spcBef>
                <a:spcPts val="1800"/>
              </a:spcBef>
            </a:pPr>
            <a:r>
              <a:rPr lang="en-GB" sz="1600" dirty="0">
                <a:latin typeface="Montserrat"/>
              </a:rPr>
              <a:t>Spécifications techniques (structure, matériaux, méthodes de dimensionnement) et identification des défauts typiques (dégradations de surface et déformations)</a:t>
            </a:r>
          </a:p>
          <a:p>
            <a:pPr lvl="1">
              <a:spcBef>
                <a:spcPts val="1800"/>
              </a:spcBef>
            </a:pPr>
            <a:r>
              <a:rPr lang="en-GB" sz="1600" dirty="0">
                <a:latin typeface="Montserrat"/>
              </a:rPr>
              <a:t>Causes et évolution de la dégradation des routes</a:t>
            </a:r>
          </a:p>
          <a:p>
            <a:pPr lvl="1">
              <a:spcBef>
                <a:spcPts val="1800"/>
              </a:spcBef>
            </a:pPr>
            <a:r>
              <a:rPr lang="en-GB" sz="1600" dirty="0">
                <a:latin typeface="Montserrat"/>
              </a:rPr>
              <a:t>Techniques d’entretien et de réhabilitation (entretien courant, reprofilage, reconstruction)</a:t>
            </a:r>
          </a:p>
          <a:p>
            <a:pPr lvl="1">
              <a:spcBef>
                <a:spcPts val="1800"/>
              </a:spcBef>
            </a:pPr>
            <a:r>
              <a:rPr lang="en-GB" sz="1600" dirty="0">
                <a:latin typeface="Montserrat"/>
              </a:rPr>
              <a:t>Considérations relatives à la sécurité</a:t>
            </a:r>
          </a:p>
          <a:p>
            <a:pPr lvl="1">
              <a:spcBef>
                <a:spcPts val="1800"/>
              </a:spcBef>
            </a:pPr>
            <a:r>
              <a:rPr lang="en-GB" sz="1600" dirty="0">
                <a:latin typeface="Montserrat"/>
              </a:rPr>
              <a:t>Impact socio-économique des routes locales non revêtues</a:t>
            </a:r>
          </a:p>
          <a:p>
            <a:endParaRPr lang="en-GB" sz="1600" dirty="0">
              <a:latin typeface="Montserrat"/>
            </a:endParaRPr>
          </a:p>
        </p:txBody>
      </p:sp>
    </p:spTree>
    <p:extLst>
      <p:ext uri="{BB962C8B-B14F-4D97-AF65-F5344CB8AC3E}">
        <p14:creationId xmlns:p14="http://schemas.microsoft.com/office/powerpoint/2010/main" val="30492383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08AF3-DC3F-D5EE-18C9-DF5082F8670F}"/>
              </a:ext>
            </a:extLst>
          </p:cNvPr>
          <p:cNvSpPr>
            <a:spLocks noGrp="1"/>
          </p:cNvSpPr>
          <p:nvPr>
            <p:ph type="title"/>
          </p:nvPr>
        </p:nvSpPr>
        <p:spPr/>
        <p:txBody>
          <a:bodyPr wrap="square">
            <a:normAutofit/>
          </a:bodyPr>
          <a:lstStyle/>
          <a:p>
            <a:r>
              <a:rPr lang="en-GB" dirty="0"/>
              <a:t>Problème typique de dégradation dans les zones rurales en Afrique</a:t>
            </a:r>
          </a:p>
        </p:txBody>
      </p:sp>
      <p:sp>
        <p:nvSpPr>
          <p:cNvPr id="3" name="Text Placeholder 2">
            <a:extLst>
              <a:ext uri="{FF2B5EF4-FFF2-40B4-BE49-F238E27FC236}">
                <a16:creationId xmlns:a16="http://schemas.microsoft.com/office/drawing/2014/main" id="{6F7BBC7A-09D6-5841-D8FB-73E2FF053E66}"/>
              </a:ext>
            </a:extLst>
          </p:cNvPr>
          <p:cNvSpPr>
            <a:spLocks noGrp="1"/>
          </p:cNvSpPr>
          <p:nvPr>
            <p:ph type="body" sz="quarter" idx="11"/>
          </p:nvPr>
        </p:nvSpPr>
        <p:spPr/>
        <p:txBody>
          <a:bodyPr wrap="square">
            <a:normAutofit/>
          </a:bodyPr>
          <a:lstStyle/>
          <a:p>
            <a:endParaRPr lang="en-GB" dirty="0"/>
          </a:p>
        </p:txBody>
      </p:sp>
      <p:pic>
        <p:nvPicPr>
          <p:cNvPr id="11" name="Image 10"/>
          <p:cNvPicPr>
            <a:picLocks noChangeAspect="1"/>
          </p:cNvPicPr>
          <p:nvPr/>
        </p:nvPicPr>
        <p:blipFill>
          <a:blip r:embed="rId2"/>
          <a:stretch>
            <a:fillRect/>
          </a:stretch>
        </p:blipFill>
        <p:spPr>
          <a:xfrm>
            <a:off x="654300" y="1472475"/>
            <a:ext cx="4369999" cy="2642325"/>
          </a:xfrm>
          <a:prstGeom prst="rect">
            <a:avLst/>
          </a:prstGeom>
        </p:spPr>
      </p:pic>
      <p:pic>
        <p:nvPicPr>
          <p:cNvPr id="4" name="Picture 3" descr="A man walks his bike in the sand carrying charcoal - PICRYL - Public Domain  Media Search Engine Public Domain Search">
            <a:extLst>
              <a:ext uri="{FF2B5EF4-FFF2-40B4-BE49-F238E27FC236}">
                <a16:creationId xmlns:a16="http://schemas.microsoft.com/office/drawing/2014/main" id="{7F12F37C-8C88-905E-997C-6B6E3C2863B9}"/>
              </a:ext>
            </a:extLst>
          </p:cNvPr>
          <p:cNvPicPr>
            <a:picLocks noChangeAspect="1"/>
          </p:cNvPicPr>
          <p:nvPr/>
        </p:nvPicPr>
        <p:blipFill>
          <a:blip r:embed="rId3"/>
          <a:stretch>
            <a:fillRect/>
          </a:stretch>
        </p:blipFill>
        <p:spPr>
          <a:xfrm>
            <a:off x="5216991" y="2588600"/>
            <a:ext cx="4576365" cy="3052399"/>
          </a:xfrm>
          <a:prstGeom prst="rect">
            <a:avLst/>
          </a:prstGeom>
        </p:spPr>
      </p:pic>
      <p:pic>
        <p:nvPicPr>
          <p:cNvPr id="5" name="Picture 4" descr="A truck driving down a dirt road in the middle of nowhere. Safari kenya  jeep. - PICRYL - Public Domain Media Search Engine Public Domain Search">
            <a:extLst>
              <a:ext uri="{FF2B5EF4-FFF2-40B4-BE49-F238E27FC236}">
                <a16:creationId xmlns:a16="http://schemas.microsoft.com/office/drawing/2014/main" id="{7241689F-753C-7560-C66E-7366201840BC}"/>
              </a:ext>
            </a:extLst>
          </p:cNvPr>
          <p:cNvPicPr>
            <a:picLocks noChangeAspect="1"/>
          </p:cNvPicPr>
          <p:nvPr/>
        </p:nvPicPr>
        <p:blipFill>
          <a:blip r:embed="rId4"/>
          <a:srcRect b="20325"/>
          <a:stretch>
            <a:fillRect/>
          </a:stretch>
        </p:blipFill>
        <p:spPr>
          <a:xfrm>
            <a:off x="702232" y="4114800"/>
            <a:ext cx="4322067" cy="2582690"/>
          </a:xfrm>
          <a:prstGeom prst="rect">
            <a:avLst/>
          </a:prstGeom>
        </p:spPr>
      </p:pic>
    </p:spTree>
    <p:extLst>
      <p:ext uri="{BB962C8B-B14F-4D97-AF65-F5344CB8AC3E}">
        <p14:creationId xmlns:p14="http://schemas.microsoft.com/office/powerpoint/2010/main" val="4653221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B8F97-1DDB-E768-4160-1186213D53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21001-D2CF-83DD-D722-153E3ABF13CF}"/>
              </a:ext>
            </a:extLst>
          </p:cNvPr>
          <p:cNvSpPr>
            <a:spLocks noGrp="1"/>
          </p:cNvSpPr>
          <p:nvPr>
            <p:ph type="title"/>
          </p:nvPr>
        </p:nvSpPr>
        <p:spPr/>
        <p:txBody>
          <a:bodyPr wrap="square">
            <a:normAutofit/>
          </a:bodyPr>
          <a:lstStyle/>
          <a:p>
            <a:r>
              <a:rPr lang="en-GB" dirty="0"/>
              <a:t>Classification des routes locales non revêtues</a:t>
            </a:r>
          </a:p>
        </p:txBody>
      </p:sp>
      <p:sp>
        <p:nvSpPr>
          <p:cNvPr id="5" name="Text Placeholder 4">
            <a:extLst>
              <a:ext uri="{FF2B5EF4-FFF2-40B4-BE49-F238E27FC236}">
                <a16:creationId xmlns:a16="http://schemas.microsoft.com/office/drawing/2014/main" id="{18150A3C-8380-9257-DA26-36EB840B120E}"/>
              </a:ext>
            </a:extLst>
          </p:cNvPr>
          <p:cNvSpPr>
            <a:spLocks noGrp="1"/>
          </p:cNvSpPr>
          <p:nvPr>
            <p:ph type="body" sz="quarter" idx="11"/>
          </p:nvPr>
        </p:nvSpPr>
        <p:spPr/>
        <p:txBody>
          <a:bodyPr wrap="square">
            <a:noAutofit/>
          </a:bodyPr>
          <a:lstStyle/>
          <a:p>
            <a:r>
              <a:rPr lang="en-GB" sz="1800" dirty="0">
                <a:latin typeface="Montserrat"/>
              </a:rPr>
              <a:t>Le terme « route non revêtue » est utile pour distinguer ces routes des routes revêtues, mais il reste trop vague ou trop large pour définir un type précis de route, un niveau de service ou un niveau d’entretien.</a:t>
            </a:r>
            <a:endParaRPr lang="pl-PL" sz="1800" dirty="0">
              <a:latin typeface="Montserrat"/>
            </a:endParaRPr>
          </a:p>
          <a:p>
            <a:r>
              <a:rPr lang="en-GB" sz="1800" dirty="0">
                <a:latin typeface="Montserrat"/>
              </a:rPr>
              <a:t>L’expression « route non revêtue » désigne aussi bien des pistes naturelles à peine praticables que des routes présentant des limitations de vitesse comparables à celles des routes revêtues, avec différents niveaux d’entretien ou d’amélioration permettant, ou non, de maîtriser les conditions de circulation.</a:t>
            </a:r>
            <a:endParaRPr lang="pl-PL" sz="1800" dirty="0">
              <a:latin typeface="Montserrat"/>
            </a:endParaRPr>
          </a:p>
          <a:p>
            <a:r>
              <a:rPr lang="en-GB" sz="1800" dirty="0">
                <a:latin typeface="Montserrat"/>
              </a:rPr>
              <a:t>Nous désignerons ces conditions de circulation par le terme « praticabilité » de la route et distinguerons trois niveaux dans la hiérarchie des routes non revêtues.</a:t>
            </a:r>
          </a:p>
          <a:p>
            <a:endParaRPr lang="en-GB" sz="1800" dirty="0">
              <a:latin typeface="Montserrat"/>
            </a:endParaRPr>
          </a:p>
        </p:txBody>
      </p:sp>
    </p:spTree>
    <p:extLst>
      <p:ext uri="{BB962C8B-B14F-4D97-AF65-F5344CB8AC3E}">
        <p14:creationId xmlns:p14="http://schemas.microsoft.com/office/powerpoint/2010/main" val="170125853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24B14044-59F5-41FE-A2FD-F8BCB2DAD6E3}">
  <we:reference id="WA200010001" version="1.0.0.1" store="Omex" storeType="OMEX"/>
  <we:alternateReferences>
    <we:reference id="WA200010001" version="1.0.0.1" store="WA200010001" storeType="OMEX"/>
  </we:alternateReferences>
  <we:properties>
    <we:property name="claude.fileId" value="&quot;c3b4d052-e9b9-4e65-8b99-ee7b8a388048&quot;"/>
  </we:properties>
  <we:bindings/>
  <we:snapshot xmlns:r="http://schemas.openxmlformats.org/officeDocument/2006/relationships"/>
</we:webextension>
</file>

<file path=ppt/webextensions/webextension2.xml><?xml version="1.0" encoding="utf-8"?>
<we:webextension xmlns:we="http://schemas.microsoft.com/office/webextensions/webextension/2010/11" id="{BB65C15A-5EBE-46B6-8769-DC348A71E068}">
  <we:reference id="WA200010215" version="2.0.0.0" store="Omex" storeType="OMEX"/>
  <we:alternateReferences>
    <we:reference id="WA200010215" version="2.0.0.0" store="WA200010215" storeType="OMEX"/>
  </we:alternateReferences>
  <we:properties>
    <we:property name="bps.codex_control.document_id" value="&quot;41ff665f-3306-485f-9d09-464fb4d25e6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D25FD37-6578-46B8-BF4B-9E751C1F57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238</TotalTime>
  <Words>4093</Words>
  <Application>Microsoft Office PowerPoint</Application>
  <PresentationFormat>Widescreen</PresentationFormat>
  <Paragraphs>339</Paragraphs>
  <Slides>49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Aptos</vt:lpstr>
      <vt:lpstr>Arial</vt:lpstr>
      <vt:lpstr>Arial Rounded MT Bold</vt:lpstr>
      <vt:lpstr>Calibri</vt:lpstr>
      <vt:lpstr>Helvetica Neue</vt:lpstr>
      <vt:lpstr>Helvetica Neue Medium</vt:lpstr>
      <vt:lpstr>Montserrat</vt:lpstr>
      <vt:lpstr>Montserrat Regular</vt:lpstr>
      <vt:lpstr>Times New Roman</vt:lpstr>
      <vt:lpstr>21_BasicWhite</vt:lpstr>
      <vt:lpstr>Cours C.03.06.02
Maintenance – Introduction </vt:lpstr>
      <vt:lpstr>Road Transportation Systems Engineering Development in the Sub-Saharan Africa – Modern EU Master Programme &amp; Capacity Building</vt:lpstr>
      <vt:lpstr>PowerPoint Presentation</vt:lpstr>
      <vt:lpstr>Introduction</vt:lpstr>
      <vt:lpstr>Introduction</vt:lpstr>
      <vt:lpstr>Objectif du cours </vt:lpstr>
      <vt:lpstr>Objectif du cours </vt:lpstr>
      <vt:lpstr>Problème typique de dégradation dans les zones rurales en Afrique</vt:lpstr>
      <vt:lpstr>Classification des routes locales non revêtues</vt:lpstr>
      <vt:lpstr>Classification des routes locales non revêtues</vt:lpstr>
      <vt:lpstr>Classification des routes locales non revêtues</vt:lpstr>
      <vt:lpstr>Classification des routes locales non revêtues</vt:lpstr>
      <vt:lpstr>Classification des routes locales non revêtues</vt:lpstr>
      <vt:lpstr>Classification des routes locales non revêtues</vt:lpstr>
      <vt:lpstr>Structure d’une route non revêtue</vt:lpstr>
      <vt:lpstr>Couche de fondation naturelle</vt:lpstr>
      <vt:lpstr>Absence de couche de roulement bitumineuse</vt:lpstr>
      <vt:lpstr>Matériaux utilisés</vt:lpstr>
      <vt:lpstr>Grave latéritique et grave naturelle</vt:lpstr>
      <vt:lpstr>Sable stabilisé</vt:lpstr>
      <vt:lpstr>PowerPoint Presentation</vt:lpstr>
      <vt:lpstr>Méthodes de conception et de dimensionnement</vt:lpstr>
      <vt:lpstr>Défauts typiques des routes locales non revêtues – Dégradations de surface </vt:lpstr>
      <vt:lpstr>Défauts typiques des routes locales non revêtues – Dégradations de surface </vt:lpstr>
      <vt:lpstr>Défauts typiques des routes locales non revêtues – Dégradations de surface </vt:lpstr>
      <vt:lpstr>Défauts typiques des routes locales non revêtues – Déformations de surface  </vt:lpstr>
      <vt:lpstr>Défauts typiques des routes locales non revêtues – Déformations de surface  </vt:lpstr>
      <vt:lpstr>Défauts typiques des routes locales non revêtues – Déformations de surface  </vt:lpstr>
      <vt:lpstr>Défauts typiques des routes locales non revêtues – Déformations de surface  </vt:lpstr>
      <vt:lpstr>Défauts typiques des routes locales non revêtues – Déformations de surface  </vt:lpstr>
      <vt:lpstr>PowerPoint Presentation</vt:lpstr>
      <vt:lpstr>PowerPoint Presentation</vt:lpstr>
      <vt:lpstr>PowerPoint Presentation</vt:lpstr>
      <vt:lpstr>PRINCIPALES CAUSES ET ÉVOLUTIONS</vt:lpstr>
      <vt:lpstr>PowerPoint Presentation</vt:lpstr>
      <vt:lpstr>PowerPoint Presentation</vt:lpstr>
      <vt:lpstr>PowerPoint Presentation</vt:lpstr>
      <vt:lpstr>PowerPoint Presentation</vt:lpstr>
      <vt:lpstr>PowerPoint Presentation</vt:lpstr>
      <vt:lpstr>Techniques d’entretien et de réhabilitation</vt:lpstr>
      <vt:lpstr>Reprofilage lourd </vt:lpstr>
      <vt:lpstr>Reprofilage lourd </vt:lpstr>
      <vt:lpstr>Reconstruction</vt:lpstr>
      <vt:lpstr>SÉCURITÉ</vt:lpstr>
      <vt:lpstr>IMPACT SOCIO-ÉCONOMIQUE DES ROUTES LOCALES NON REVÊTUES</vt:lpstr>
      <vt:lpstr>Conclusion</vt:lpstr>
      <vt:lpstr>Conclusion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2026-07-19T12:57:56Z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