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customXml/item1.xml" ContentType="application/xml"/>
  <Override PartName="/customXml/itemProps1.xml" ContentType="application/vnd.openxmlformats-officedocument.customXmlProperties+xml"/>
  <Override PartName="/customXml/item2.xml" ContentType="application/xml"/>
  <Override PartName="/customXml/itemProps2.xml" ContentType="application/vnd.openxmlformats-officedocument.customXmlProperties+xml"/>
  <Override PartName="/customXml/item3.xml" ContentType="application/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cc726c3785dc4a8c" Type="http://schemas.openxmlformats.org/package/2006/relationships/metadata/core-properties" Target="/docProps/core.xml"/><Relationship Id="rId1" Type="http://schemas.openxmlformats.org/officeDocument/2006/relationships/custom-properties" Target="docProps/custom.xml"/><Relationship Id="Re5d86c0bbae64555" Type="http://schemas.openxmlformats.org/officeDocument/2006/relationships/extended-properties" Target="/docProps/app.xml"/><Relationship Id="Rdf46dc5d73874b7a" Type="http://schemas.openxmlformats.org/officeDocument/2006/relationships/officeDocument" Target="/ppt/presentation.xml"/></Relationships>
</file>

<file path=ppt/presentation.xml><?xml version="1.0" encoding="utf-8"?>
<p:presentation xmlns:p="http://schemas.openxmlformats.org/presentationml/2006/main">
  <p:sldMasterIdLst>
    <p:sldMasterId xmlns:r="http://schemas.openxmlformats.org/officeDocument/2006/relationships" id="2147483648" r:id="R3e439df74d834ba8"/>
  </p:sldMasterIdLst>
  <p:notesMasterIdLst>
    <p:notesMasterId xmlns:r="http://schemas.openxmlformats.org/officeDocument/2006/relationships" r:id="R33987f44f6c14eac"/>
  </p:notesMasterIdLst>
  <p:sldIdLst>
    <p:sldId xmlns:r="http://schemas.openxmlformats.org/officeDocument/2006/relationships" id="256" r:id="Rf9d4ed56eda1446b"/>
    <p:sldId xmlns:r="http://schemas.openxmlformats.org/officeDocument/2006/relationships" id="257" r:id="R4b622bcbeeb34917"/>
    <p:sldId xmlns:r="http://schemas.openxmlformats.org/officeDocument/2006/relationships" id="258" r:id="R6bdc597f23a6436d"/>
    <p:sldId xmlns:r="http://schemas.openxmlformats.org/officeDocument/2006/relationships" id="259" r:id="R48c93ab9d47a4967"/>
    <p:sldId xmlns:r="http://schemas.openxmlformats.org/officeDocument/2006/relationships" id="260" r:id="Re386227bdaa74cd1"/>
    <p:sldId xmlns:r="http://schemas.openxmlformats.org/officeDocument/2006/relationships" id="261" r:id="R0eca836b8baa4a6a"/>
    <p:sldId xmlns:r="http://schemas.openxmlformats.org/officeDocument/2006/relationships" id="262" r:id="Rcdf58466c2bb4b56"/>
    <p:sldId xmlns:r="http://schemas.openxmlformats.org/officeDocument/2006/relationships" id="263" r:id="Rae29ffd1eb544244"/>
    <p:sldId xmlns:r="http://schemas.openxmlformats.org/officeDocument/2006/relationships" id="264" r:id="R0c77560c71d8406b"/>
    <p:sldId xmlns:r="http://schemas.openxmlformats.org/officeDocument/2006/relationships" id="265" r:id="Ra312d432371744ed"/>
    <p:sldId xmlns:r="http://schemas.openxmlformats.org/officeDocument/2006/relationships" id="266" r:id="Reeaf238210c147c2"/>
    <p:sldId xmlns:r="http://schemas.openxmlformats.org/officeDocument/2006/relationships" id="267" r:id="Re31ee07433e646a2"/>
    <p:sldId xmlns:r="http://schemas.openxmlformats.org/officeDocument/2006/relationships" id="268" r:id="Ra04b641eea664331"/>
    <p:sldId xmlns:r="http://schemas.openxmlformats.org/officeDocument/2006/relationships" id="269" r:id="R77728a39d3414ef1"/>
    <p:sldId xmlns:r="http://schemas.openxmlformats.org/officeDocument/2006/relationships" id="270" r:id="R67220487b4fb4e63"/>
    <p:sldId xmlns:r="http://schemas.openxmlformats.org/officeDocument/2006/relationships" id="271" r:id="R8829f9dd30e34456"/>
    <p:sldId xmlns:r="http://schemas.openxmlformats.org/officeDocument/2006/relationships" id="272" r:id="R1a8b6e2a15be4d24"/>
    <p:sldId xmlns:r="http://schemas.openxmlformats.org/officeDocument/2006/relationships" id="273" r:id="R5ff786c9576346d7"/>
    <p:sldId xmlns:r="http://schemas.openxmlformats.org/officeDocument/2006/relationships" id="274" r:id="Rf224046348e8441c"/>
    <p:sldId xmlns:r="http://schemas.openxmlformats.org/officeDocument/2006/relationships" id="275" r:id="R776b84b41f964b11"/>
    <p:sldId xmlns:r="http://schemas.openxmlformats.org/officeDocument/2006/relationships" id="276" r:id="Rc77315c274c34ac6"/>
    <p:sldId xmlns:r="http://schemas.openxmlformats.org/officeDocument/2006/relationships" id="277" r:id="Rc99e8aa3846b4cce"/>
    <p:sldId xmlns:r="http://schemas.openxmlformats.org/officeDocument/2006/relationships" id="278" r:id="R3ee4953075564d82"/>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gridSpacing cx="76200" cy="76200"/>
</p:viewPr>
</file>

<file path=ppt/_rels/presentation.xml.rels><?xml version="1.0" encoding="UTF-8" standalone="yes"?>
<Relationships xmlns="http://schemas.openxmlformats.org/package/2006/relationships"><Relationship Id="R766e27f08b0a4374" Type="http://schemas.openxmlformats.org/officeDocument/2006/relationships/presProps" Target="/ppt/presProps.xml"/><Relationship Id="R48c93ab9d47a4967" Type="http://schemas.openxmlformats.org/officeDocument/2006/relationships/slide" Target="/ppt/slides/slide4.xml"/><Relationship Id="R77728a39d3414ef1" Type="http://schemas.openxmlformats.org/officeDocument/2006/relationships/slide" Target="/ppt/slides/slide14.xml"/><Relationship Id="Rc77315c274c34ac6" Type="http://schemas.openxmlformats.org/officeDocument/2006/relationships/slide" Target="/ppt/slides/slide21.xml"/><Relationship Id="R3e439df74d834ba8" Type="http://schemas.openxmlformats.org/officeDocument/2006/relationships/slideMaster" Target="/ppt/slideMasters/slideMaster1.xml"/><Relationship Id="Rf9d4ed56eda1446b" Type="http://schemas.openxmlformats.org/officeDocument/2006/relationships/slide" Target="/ppt/slides/slide1.xml"/><Relationship Id="rId3" Type="http://schemas.openxmlformats.org/officeDocument/2006/relationships/customXml" Target="../customXml/item3.xml"/><Relationship Id="R33987f44f6c14eac" Type="http://schemas.openxmlformats.org/officeDocument/2006/relationships/notesMaster" Target="/ppt/notesMasters/notesMaster1.xml"/><Relationship Id="Rcdf58466c2bb4b56" Type="http://schemas.openxmlformats.org/officeDocument/2006/relationships/slide" Target="/ppt/slides/slide7.xml"/><Relationship Id="R1a8b6e2a15be4d24" Type="http://schemas.openxmlformats.org/officeDocument/2006/relationships/slide" Target="/ppt/slides/slide17.xml"/><Relationship Id="R6bdc597f23a6436d" Type="http://schemas.openxmlformats.org/officeDocument/2006/relationships/slide" Target="/ppt/slides/slide3.xml"/><Relationship Id="R0eca836b8baa4a6a" Type="http://schemas.openxmlformats.org/officeDocument/2006/relationships/slide" Target="/ppt/slides/slide6.xml"/><Relationship Id="R776b84b41f964b11" Type="http://schemas.openxmlformats.org/officeDocument/2006/relationships/slide" Target="/ppt/slides/slide20.xml"/><Relationship Id="rId2" Type="http://schemas.openxmlformats.org/officeDocument/2006/relationships/customXml" Target="../customXml/item2.xml"/><Relationship Id="Rdfc4e6e05fba4824" Type="http://schemas.openxmlformats.org/officeDocument/2006/relationships/theme" Target="/ppt/theme/theme1.xml"/><Relationship Id="Ra04b641eea664331" Type="http://schemas.openxmlformats.org/officeDocument/2006/relationships/slide" Target="/ppt/slides/slide13.xml"/><Relationship Id="Rf224046348e8441c" Type="http://schemas.openxmlformats.org/officeDocument/2006/relationships/slide" Target="/ppt/slides/slide19.xml"/><Relationship Id="rId1" Type="http://schemas.openxmlformats.org/officeDocument/2006/relationships/customXml" Target="../customXml/item1.xml"/><Relationship Id="R4b622bcbeeb34917" Type="http://schemas.openxmlformats.org/officeDocument/2006/relationships/slide" Target="/ppt/slides/slide2.xml"/><Relationship Id="R67220487b4fb4e63" Type="http://schemas.openxmlformats.org/officeDocument/2006/relationships/slide" Target="/ppt/slides/slide15.xml"/><Relationship Id="R8829f9dd30e34456" Type="http://schemas.openxmlformats.org/officeDocument/2006/relationships/slide" Target="/ppt/slides/slide16.xml"/><Relationship Id="Rc99e8aa3846b4cce" Type="http://schemas.openxmlformats.org/officeDocument/2006/relationships/slide" Target="/ppt/slides/slide22.xml"/><Relationship Id="R0c77560c71d8406b" Type="http://schemas.openxmlformats.org/officeDocument/2006/relationships/slide" Target="/ppt/slides/slide9.xml"/><Relationship Id="Ra312d432371744ed" Type="http://schemas.openxmlformats.org/officeDocument/2006/relationships/slide" Target="/ppt/slides/slide10.xml"/><Relationship Id="Re31ee07433e646a2" Type="http://schemas.openxmlformats.org/officeDocument/2006/relationships/slide" Target="/ppt/slides/slide12.xml"/><Relationship Id="R5ff786c9576346d7" Type="http://schemas.openxmlformats.org/officeDocument/2006/relationships/slide" Target="/ppt/slides/slide18.xml"/><Relationship Id="R3ee4953075564d82" Type="http://schemas.openxmlformats.org/officeDocument/2006/relationships/slide" Target="/ppt/slides/slide23.xml"/><Relationship Id="R9bf64b61d9bb4b18" Type="http://schemas.openxmlformats.org/officeDocument/2006/relationships/viewProps" Target="/ppt/viewProps.xml"/><Relationship Id="Rf43b837f6ff14fec" Type="http://schemas.openxmlformats.org/officeDocument/2006/relationships/tableStyles" Target="/ppt/tableStyles.xml"/><Relationship Id="Re386227bdaa74cd1" Type="http://schemas.openxmlformats.org/officeDocument/2006/relationships/slide" Target="/ppt/slides/slide5.xml"/><Relationship Id="Rae29ffd1eb544244" Type="http://schemas.openxmlformats.org/officeDocument/2006/relationships/slide" Target="/ppt/slides/slide8.xml"/><Relationship Id="Reeaf238210c147c2" Type="http://schemas.openxmlformats.org/officeDocument/2006/relationships/slide" Target="/ppt/slides/slide11.xml"/></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f5dd5c00e97e45fc"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671c9de7facc48a7" /><Relationship Type="http://schemas.openxmlformats.org/officeDocument/2006/relationships/notesMaster" Target="/ppt/notesMasters/notesMaster1.xml" Id="R505e00336fd4462a"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2092c8a22842459c" /><Relationship Type="http://schemas.openxmlformats.org/officeDocument/2006/relationships/notesMaster" Target="/ppt/notesMasters/notesMaster1.xml" Id="Ra189a1ca50334b14"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d987a9eb54404bd2" /><Relationship Type="http://schemas.openxmlformats.org/officeDocument/2006/relationships/notesMaster" Target="/ppt/notesMasters/notesMaster1.xml" Id="Ra88cd11f7ead4cef"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5cd8604c0c3f4696" /><Relationship Type="http://schemas.openxmlformats.org/officeDocument/2006/relationships/notesMaster" Target="/ppt/notesMasters/notesMaster1.xml" Id="R694994a25f5c425a"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0aba2989f6094701" /><Relationship Type="http://schemas.openxmlformats.org/officeDocument/2006/relationships/notesMaster" Target="/ppt/notesMasters/notesMaster1.xml" Id="R4f7335e4ccdd4ab8"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17623ffb17644a4a" /><Relationship Type="http://schemas.openxmlformats.org/officeDocument/2006/relationships/notesMaster" Target="/ppt/notesMasters/notesMaster1.xml" Id="Rc9c357a20cb54492"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2d96bd81e7b446c2" /><Relationship Type="http://schemas.openxmlformats.org/officeDocument/2006/relationships/notesMaster" Target="/ppt/notesMasters/notesMaster1.xml" Id="R7956315cf8e54c16"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af7635f5bf354596" /><Relationship Type="http://schemas.openxmlformats.org/officeDocument/2006/relationships/notesMaster" Target="/ppt/notesMasters/notesMaster1.xml" Id="R460bcb19e2d94c1a"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93647e0125914709" /><Relationship Type="http://schemas.openxmlformats.org/officeDocument/2006/relationships/notesMaster" Target="/ppt/notesMasters/notesMaster1.xml" Id="Rb2cfd8e093cb45b6"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457a39b8ac72467b" /><Relationship Type="http://schemas.openxmlformats.org/officeDocument/2006/relationships/notesMaster" Target="/ppt/notesMasters/notesMaster1.xml" Id="Rdf5e5c4f955d474e"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5c70aa27b8d24f99" /><Relationship Type="http://schemas.openxmlformats.org/officeDocument/2006/relationships/notesMaster" Target="/ppt/notesMasters/notesMaster1.xml" Id="R8bcc9dcaa6994e42" /></Relationships>
</file>

<file path=ppt/notesSlides/_rels/notesSlide2.xml.rels>&#65279;<?xml version="1.0" encoding="utf-8"?><Relationships xmlns="http://schemas.openxmlformats.org/package/2006/relationships"><Relationship Type="http://schemas.openxmlformats.org/officeDocument/2006/relationships/slide" Target="/ppt/slides/slide2.xml" Id="R8b87d557b4844ed3" /><Relationship Type="http://schemas.openxmlformats.org/officeDocument/2006/relationships/notesMaster" Target="/ppt/notesMasters/notesMaster1.xml" Id="Rde68b80d1c3f40c4"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1a38d782146d4b92" /><Relationship Type="http://schemas.openxmlformats.org/officeDocument/2006/relationships/notesMaster" Target="/ppt/notesMasters/notesMaster1.xml" Id="Rc62806168374441b"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0e7d09e2bf034868" /><Relationship Type="http://schemas.openxmlformats.org/officeDocument/2006/relationships/notesMaster" Target="/ppt/notesMasters/notesMaster1.xml" Id="Rebd617eead07495a"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24eff1e7241b4826" /><Relationship Type="http://schemas.openxmlformats.org/officeDocument/2006/relationships/notesMaster" Target="/ppt/notesMasters/notesMaster1.xml" Id="R83ea6b48d93346e1"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019c667825224f3f" /><Relationship Type="http://schemas.openxmlformats.org/officeDocument/2006/relationships/notesMaster" Target="/ppt/notesMasters/notesMaster1.xml" Id="R73c8fa2a9293416b" /></Relationships>
</file>

<file path=ppt/notesSlides/_rels/notesSlide3.xml.rels>&#65279;<?xml version="1.0" encoding="utf-8"?><Relationships xmlns="http://schemas.openxmlformats.org/package/2006/relationships"><Relationship Type="http://schemas.openxmlformats.org/officeDocument/2006/relationships/slide" Target="/ppt/slides/slide3.xml" Id="R795b1a514c204e5b" /><Relationship Type="http://schemas.openxmlformats.org/officeDocument/2006/relationships/notesMaster" Target="/ppt/notesMasters/notesMaster1.xml" Id="R18cd430fbc304d25" /></Relationships>
</file>

<file path=ppt/notesSlides/_rels/notesSlide4.xml.rels>&#65279;<?xml version="1.0" encoding="utf-8"?><Relationships xmlns="http://schemas.openxmlformats.org/package/2006/relationships"><Relationship Type="http://schemas.openxmlformats.org/officeDocument/2006/relationships/slide" Target="/ppt/slides/slide4.xml" Id="R803b49f08189405a" /><Relationship Type="http://schemas.openxmlformats.org/officeDocument/2006/relationships/notesMaster" Target="/ppt/notesMasters/notesMaster1.xml" Id="Ra52f2cccbd984a6c" /></Relationships>
</file>

<file path=ppt/notesSlides/_rels/notesSlide5.xml.rels>&#65279;<?xml version="1.0" encoding="utf-8"?><Relationships xmlns="http://schemas.openxmlformats.org/package/2006/relationships"><Relationship Type="http://schemas.openxmlformats.org/officeDocument/2006/relationships/slide" Target="/ppt/slides/slide5.xml" Id="R8c941e2ebdf04100" /><Relationship Type="http://schemas.openxmlformats.org/officeDocument/2006/relationships/notesMaster" Target="/ppt/notesMasters/notesMaster1.xml" Id="Rf982b2279ac94901" /></Relationships>
</file>

<file path=ppt/notesSlides/_rels/notesSlide6.xml.rels>&#65279;<?xml version="1.0" encoding="utf-8"?><Relationships xmlns="http://schemas.openxmlformats.org/package/2006/relationships"><Relationship Type="http://schemas.openxmlformats.org/officeDocument/2006/relationships/slide" Target="/ppt/slides/slide6.xml" Id="Rc774ac4216834101" /><Relationship Type="http://schemas.openxmlformats.org/officeDocument/2006/relationships/notesMaster" Target="/ppt/notesMasters/notesMaster1.xml" Id="R012e85f585eb466f" /></Relationships>
</file>

<file path=ppt/notesSlides/_rels/notesSlide7.xml.rels>&#65279;<?xml version="1.0" encoding="utf-8"?><Relationships xmlns="http://schemas.openxmlformats.org/package/2006/relationships"><Relationship Type="http://schemas.openxmlformats.org/officeDocument/2006/relationships/slide" Target="/ppt/slides/slide7.xml" Id="R94ced33fc69740b5" /><Relationship Type="http://schemas.openxmlformats.org/officeDocument/2006/relationships/notesMaster" Target="/ppt/notesMasters/notesMaster1.xml" Id="R90e66ba285954df2" /></Relationships>
</file>

<file path=ppt/notesSlides/_rels/notesSlide8.xml.rels>&#65279;<?xml version="1.0" encoding="utf-8"?><Relationships xmlns="http://schemas.openxmlformats.org/package/2006/relationships"><Relationship Type="http://schemas.openxmlformats.org/officeDocument/2006/relationships/slide" Target="/ppt/slides/slide8.xml" Id="R1e6b2798398b4c96" /><Relationship Type="http://schemas.openxmlformats.org/officeDocument/2006/relationships/notesMaster" Target="/ppt/notesMasters/notesMaster1.xml" Id="R3218115f7c83470a" /></Relationships>
</file>

<file path=ppt/notesSlides/_rels/notesSlide9.xml.rels>&#65279;<?xml version="1.0" encoding="utf-8"?><Relationships xmlns="http://schemas.openxmlformats.org/package/2006/relationships"><Relationship Type="http://schemas.openxmlformats.org/officeDocument/2006/relationships/slide" Target="/ppt/slides/slide9.xml" Id="R3e8e51bf8be94e32" /><Relationship Type="http://schemas.openxmlformats.org/officeDocument/2006/relationships/notesMaster" Target="/ppt/notesMasters/notesMaster1.xml" Id="Rd447c6a522d64ebe"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ea18906c1d23451a" /><Relationship Type="http://schemas.openxmlformats.org/officeDocument/2006/relationships/image" Target="/ppt/media/image.png" Id="R54e98371f9b54d2f" /><Relationship Type="http://schemas.openxmlformats.org/officeDocument/2006/relationships/image" Target="/ppt/media/image2.png" Id="R09471ac203b94ded" /><Relationship Type="http://schemas.openxmlformats.org/officeDocument/2006/relationships/image" Target="/ppt/media/image3.png" Id="R305e0de273de4c33" /><Relationship Type="http://schemas.openxmlformats.org/officeDocument/2006/relationships/image" Target="/ppt/media/image4.png" Id="R9717764d337a47e6" /><Relationship Type="http://schemas.openxmlformats.org/officeDocument/2006/relationships/image" Target="/ppt/media/image5.png" Id="R98c20347ccc44822" /><Relationship Type="http://schemas.openxmlformats.org/officeDocument/2006/relationships/image" Target="/ppt/media/image.jpeg" Id="R53357064c6d1420a" /><Relationship Type="http://schemas.openxmlformats.org/officeDocument/2006/relationships/image" Target="/ppt/media/image2.jpeg" Id="R21a8e11b8de24454" /><Relationship Type="http://schemas.openxmlformats.org/officeDocument/2006/relationships/image" Target="/ppt/media/image3.jpeg" Id="R4fa9de793645487a" /><Relationship Type="http://schemas.openxmlformats.org/officeDocument/2006/relationships/image" Target="/ppt/media/image4.jpeg" Id="R95c39afb2cf34195" /><Relationship Type="http://schemas.openxmlformats.org/officeDocument/2006/relationships/image" Target="/ppt/media/image6.png" Id="Rf2e14036f4914f09" /><Relationship Type="http://schemas.openxmlformats.org/officeDocument/2006/relationships/image" Target="/ppt/media/image7.png" Id="Rba77de02aabf43a6" /><Relationship Type="http://schemas.openxmlformats.org/officeDocument/2006/relationships/image" Target="/ppt/media/image.tiff" Id="R1f6716552e7c445e"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1db1ad250bcb4c2a" /><Relationship Type="http://schemas.openxmlformats.org/officeDocument/2006/relationships/image" Target="/ppt/media/image.png" Id="Rf02ccbfc606a4c11" /><Relationship Type="http://schemas.openxmlformats.org/officeDocument/2006/relationships/image" Target="/ppt/media/image2.png" Id="Rfba5073687764c0e" /><Relationship Type="http://schemas.openxmlformats.org/officeDocument/2006/relationships/image" Target="/ppt/media/image3.png" Id="R3620faef88bd4627" /><Relationship Type="http://schemas.openxmlformats.org/officeDocument/2006/relationships/image" Target="/ppt/media/image4.png" Id="R1f38ee641179497f" /><Relationship Type="http://schemas.openxmlformats.org/officeDocument/2006/relationships/image" Target="/ppt/media/image5.png" Id="R8659031d251840ec" /><Relationship Type="http://schemas.openxmlformats.org/officeDocument/2006/relationships/image" Target="/ppt/media/image.jpeg" Id="R26ee028bf2964f59" /><Relationship Type="http://schemas.openxmlformats.org/officeDocument/2006/relationships/image" Target="/ppt/media/image2.jpeg" Id="Rc8878f6f61674952" /><Relationship Type="http://schemas.openxmlformats.org/officeDocument/2006/relationships/image" Target="/ppt/media/image3.jpeg" Id="R1be26b64d8b74589" /><Relationship Type="http://schemas.openxmlformats.org/officeDocument/2006/relationships/image" Target="/ppt/media/image4.jpeg" Id="R3e7bc5b36e784d28" /><Relationship Type="http://schemas.openxmlformats.org/officeDocument/2006/relationships/image" Target="/ppt/media/image6.png" Id="Rb824d7264e5345cc" /><Relationship Type="http://schemas.openxmlformats.org/officeDocument/2006/relationships/image" Target="/ppt/media/image7.png" Id="Rc81de02ed6c84503" /><Relationship Type="http://schemas.openxmlformats.org/officeDocument/2006/relationships/image" Target="/ppt/media/image.tiff" Id="R8759fa12ae1f43de"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546d40f59bfd4cde" /></Relationships>
</file>

<file path=ppt/slideLayouts/_rels/slideLayout12.xml.rels>&#65279;<?xml version="1.0" encoding="utf-8"?><Relationships xmlns="http://schemas.openxmlformats.org/package/2006/relationships"><Relationship Type="http://schemas.openxmlformats.org/officeDocument/2006/relationships/slideMaster" Target="/ppt/slideMasters/slideMaster1.xml" Id="Ra90d98768b9947f6" /></Relationships>
</file>

<file path=ppt/slideLayouts/_rels/slideLayout13.xml.rels>&#65279;<?xml version="1.0" encoding="utf-8"?><Relationships xmlns="http://schemas.openxmlformats.org/package/2006/relationships"><Relationship Type="http://schemas.openxmlformats.org/officeDocument/2006/relationships/slideMaster" Target="/ppt/slideMasters/slideMaster1.xml" Id="Ra1e81fd74b0e4360"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9568dda38f214dcb" /><Relationship Type="http://schemas.openxmlformats.org/officeDocument/2006/relationships/image" Target="/ppt/media/image3.png" Id="Rdae0bd7b6b524614" /><Relationship Type="http://schemas.openxmlformats.org/officeDocument/2006/relationships/image" Target="/ppt/media/image4.png" Id="Rdbad231b52d64b8d" /><Relationship Type="http://schemas.openxmlformats.org/officeDocument/2006/relationships/image" Target="/ppt/media/image8.png" Id="R1d6674b9d3ea484c" /><Relationship Type="http://schemas.openxmlformats.org/officeDocument/2006/relationships/image" Target="/ppt/media/image5.png" Id="R639b56f274c4489c" /><Relationship Type="http://schemas.openxmlformats.org/officeDocument/2006/relationships/image" Target="/ppt/media/image.jpeg" Id="R5b862e90141443c9" /><Relationship Type="http://schemas.openxmlformats.org/officeDocument/2006/relationships/image" Target="/ppt/media/image2.jpeg" Id="R684a94ba0d4c4ef7" /><Relationship Type="http://schemas.openxmlformats.org/officeDocument/2006/relationships/image" Target="/ppt/media/image3.jpeg" Id="R066e503aeb6a40b9" /><Relationship Type="http://schemas.openxmlformats.org/officeDocument/2006/relationships/image" Target="/ppt/media/image4.jpeg" Id="Rbb43170a4e554893" /><Relationship Type="http://schemas.openxmlformats.org/officeDocument/2006/relationships/image" Target="/ppt/media/image6.png" Id="R657a49ddbf3e4bf7" /><Relationship Type="http://schemas.openxmlformats.org/officeDocument/2006/relationships/image" Target="/ppt/media/image7.png" Id="Rb9bc713937ba48da" /><Relationship Type="http://schemas.openxmlformats.org/officeDocument/2006/relationships/image" Target="/ppt/media/image.tiff" Id="R1c9791d966c047a4"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e054755f32c9425b"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c17c3edef97e4771"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cc0257a42521491f" /><Relationship Type="http://schemas.openxmlformats.org/officeDocument/2006/relationships/image" Target="/ppt/media/image5.jpeg" Id="Ra652923b1f5e4e79"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364ef748d87b49f6"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b23e854a7acb4f8f"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ad45e7cb3cd94250" /><Relationship Type="http://schemas.openxmlformats.org/officeDocument/2006/relationships/image" Target="/ppt/media/image9.png" Id="Rbb696174627d40f6" /><Relationship Type="http://schemas.openxmlformats.org/officeDocument/2006/relationships/image" Target="/ppt/media/image3.png" Id="Re1e4759915174cfa"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a8067d7264ec4174" /><Relationship Type="http://schemas.openxmlformats.org/officeDocument/2006/relationships/image" Target="/ppt/media/image3.png" Id="R20b9d05b678a40f2" /></Relationships>
</file>

<file path=ppt/slideLayouts/slideLayout1.xml><?xml version="1.0" encoding="utf-8"?>
<p:sldLayout xmlns:p="http://schemas.openxmlformats.org/presentationml/2006/main" preserve="1" userDrawn="1">
  <p:cSld name="Presentation_titl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54e98371f9b54d2f"/>
          <a:stretch xmlns:a="http://schemas.openxmlformats.org/drawingml/2006/main">
            <a:fillRect l="0" t="0" r="0" b="0"/>
          </a:stretch>
        </p:blipFill>
        <p:spPr>
          <a:xfrm xmlns:a="http://schemas.openxmlformats.org/drawingml/2006/main" rot="0" flipH="0" flipV="0">
            <a:off x="5448300" y="366148"/>
            <a:ext cx="3119096" cy="925849"/>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09471ac203b94ded"/>
          <a:srcRect xmlns:a="http://schemas.openxmlformats.org/drawingml/2006/main" l="3565" t="0" r="5704" b="0"/>
          <a:stretch xmlns:a="http://schemas.openxmlformats.org/drawingml/2006/main"/>
        </p:blipFill>
        <p:spPr>
          <a:xfrm xmlns:a="http://schemas.openxmlformats.org/drawingml/2006/main" rot="0" flipH="0" flipV="0">
            <a:off x="5744066" y="401751"/>
            <a:ext cx="2469152" cy="863748"/>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305e0de273de4c33"/>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9717764d337a47e6"/>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p:nvPr>
        </p:nvSpPr>
        <p:spPr>
          <a:xfrm xmlns:a="http://schemas.openxmlformats.org/drawingml/2006/main">
            <a:off x="756196" y="1937759"/>
            <a:ext cx="8910054" cy="1370632"/>
          </a:xfrm>
          <a:prstGeom xmlns:a="http://schemas.openxmlformats.org/drawingml/2006/main" prst="rect">
            <a:avLst/>
          </a:prstGeom>
        </p:spPr>
        <p:txBody>
          <a:bodyPr xmlns:a="http://schemas.openxmlformats.org/drawingml/2006/main" anchor="ctr">
            <a:normAutofit/>
          </a:bodyPr>
          <a:lstStyle xmlns:a="http://schemas.openxmlformats.org/drawingml/2006/main">
            <a:lvl1pPr algn="ctr">
              <a:buNone/>
              <a:defRPr sz="3600" spc="-232">
                <a:solidFill>
                  <a:srgbClr val="F78722"/>
                </a:solidFill>
                <a:latin typeface="Montserrat Regular"/>
                <a:ea typeface="Montserrat Regular"/>
                <a:cs typeface="Montserrat Regular"/>
              </a:defRPr>
            </a:lvl1pPr>
          </a:lstStyle>
          <a:p xmlns:a="http://schemas.openxmlformats.org/drawingml/2006/main"/>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98c20347ccc44822"/>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53357064c6d1420a"/>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21a8e11b8de24454"/>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4fa9de793645487a"/>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95c39afb2cf34195"/>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f2e14036f4914f09"/>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ba77de02aabf43a6"/>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1f6716552e7c445e"/>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4" name="Body Level One…">
            <a:extLst xmlns:a="http://schemas.openxmlformats.org/drawingml/2006/main">
              <a:ext uri="{FF2B5EF4-FFF2-40B4-BE49-F238E27FC236}">
                <a16:creationId xmlns:a16="http://schemas.microsoft.com/office/drawing/2014/main" id="{1A6CDE22-E8DA-52CE-374D-E1B0E8D6DCE6}"/>
              </a:ext>
            </a:extLst>
          </p:cNvPr>
          <p:cNvSpPr>
            <a:spLocks xmlns:a="http://schemas.openxmlformats.org/drawingml/2006/main" noGrp="1"/>
          </p:cNvSpPr>
          <p:nvPr>
            <p:ph type="body" idx="1" hasCustomPrompt="1"/>
          </p:nvPr>
        </p:nvSpPr>
        <p:spPr>
          <a:xfrm xmlns:a="http://schemas.openxmlformats.org/drawingml/2006/main">
            <a:off x="767347" y="3907639"/>
            <a:ext cx="9675241" cy="573865"/>
          </a:xfrm>
          <a:prstGeom xmlns:a="http://schemas.openxmlformats.org/drawingml/2006/main" prst="rect">
            <a:avLst/>
          </a:prstGeom>
        </p:spPr>
        <p:txBody>
          <a:bodyPr xmlns:a="http://schemas.openxmlformats.org/drawingml/2006/main">
            <a:noAutofit/>
          </a:bodyPr>
          <a:lstStyle xmlns:a="http://schemas.openxmlformats.org/drawingml/2006/main">
            <a:lvl1pPr marL="0" indent="0" algn="ctr">
              <a:lnSpc>
                <a:spcPct val="100000"/>
              </a:lnSpc>
              <a:spcBef>
                <a:spcPts val="0"/>
              </a:spcBef>
              <a:buNone/>
              <a:defRPr sz="2000" b="1">
                <a:solidFill>
                  <a:srgbClr val="F78722"/>
                </a:solidFill>
                <a:latin typeface="Calibri"/>
                <a:ea typeface="Calibri"/>
                <a:cs typeface="Calibri"/>
              </a:defRPr>
            </a:lvl1pPr>
            <a:lvl2pPr marL="0" indent="457200" algn="ctr">
              <a:lnSpc>
                <a:spcPct val="100000"/>
              </a:lnSpc>
              <a:spcBef>
                <a:spcPts val="0"/>
              </a:spcBef>
              <a:buNone/>
              <a:defRPr sz="2000" b="1">
                <a:solidFill>
                  <a:schemeClr val="tx1"/>
                </a:solidFill>
                <a:latin typeface="Calibri"/>
                <a:ea typeface="Calibri"/>
                <a:cs typeface="Calibri"/>
              </a:defRPr>
            </a:lvl2pPr>
            <a:lvl3pPr marL="0" indent="914400" algn="ctr">
              <a:lnSpc>
                <a:spcPct val="100000"/>
              </a:lnSpc>
              <a:spcBef>
                <a:spcPts val="0"/>
              </a:spcBef>
              <a:buNone/>
              <a:defRPr sz="2000" b="1">
                <a:solidFill>
                  <a:schemeClr val="tx1"/>
                </a:solidFill>
                <a:latin typeface="Calibri"/>
                <a:ea typeface="Calibri"/>
                <a:cs typeface="Calibri"/>
              </a:defRPr>
            </a:lvl3pPr>
            <a:lvl4pPr marL="0" indent="1371600" algn="ctr">
              <a:lnSpc>
                <a:spcPct val="100000"/>
              </a:lnSpc>
              <a:spcBef>
                <a:spcPts val="0"/>
              </a:spcBef>
              <a:buNone/>
              <a:defRPr sz="2000" b="1">
                <a:solidFill>
                  <a:schemeClr val="tx1"/>
                </a:solidFill>
                <a:latin typeface="Calibri"/>
                <a:ea typeface="Calibri"/>
                <a:cs typeface="Calibri"/>
              </a:defRPr>
            </a:lvl4pPr>
            <a:lvl5pPr marL="0" indent="1828800" algn="ctr">
              <a:lnSpc>
                <a:spcPct val="100000"/>
              </a:lnSpc>
              <a:spcBef>
                <a:spcPts val="0"/>
              </a:spcBef>
              <a:buNone/>
              <a:defRPr sz="2000" b="1">
                <a:solidFill>
                  <a:schemeClr val="tx1"/>
                </a:solidFill>
                <a:latin typeface="Calibri"/>
                <a:ea typeface="Calibri"/>
                <a:cs typeface="Calibri"/>
              </a:defRPr>
            </a:lvl5pPr>
          </a:lstStyle>
          <a:p xmlns:a="http://schemas.openxmlformats.org/drawingml/2006/main">
            <a:r>
              <a:t>Presentation Subtitle</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760360" y="1219340"/>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0.xml><?xml version="1.0" encoding="utf-8"?>
<p:sldLayout xmlns:p="http://schemas.openxmlformats.org/presentationml/2006/main" preserve="1" userDrawn="1">
  <p:cSld name="End_slid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f02ccbfc606a4c11"/>
          <a:stretch xmlns:a="http://schemas.openxmlformats.org/drawingml/2006/main">
            <a:fillRect l="0" t="0" r="0" b="0"/>
          </a:stretch>
        </p:blipFill>
        <p:spPr>
          <a:xfrm xmlns:a="http://schemas.openxmlformats.org/drawingml/2006/main" rot="0" flipH="0" flipV="0">
            <a:off x="3417254" y="1179598"/>
            <a:ext cx="4926646" cy="1706353"/>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fba5073687764c0e"/>
          <a:srcRect xmlns:a="http://schemas.openxmlformats.org/drawingml/2006/main" l="3565" t="0" r="5704" b="0"/>
          <a:stretch xmlns:a="http://schemas.openxmlformats.org/drawingml/2006/main"/>
        </p:blipFill>
        <p:spPr>
          <a:xfrm xmlns:a="http://schemas.openxmlformats.org/drawingml/2006/main" rot="0" flipH="0" flipV="0">
            <a:off x="3884421" y="1245214"/>
            <a:ext cx="3900052" cy="1591901"/>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3620faef88bd4627"/>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1f38ee641179497f"/>
          <a:stretch xmlns:a="http://schemas.openxmlformats.org/drawingml/2006/main">
            <a:fillRect l="0" t="0" r="0" b="0"/>
          </a:stretch>
        </p:blipFill>
        <p:spPr>
          <a:xfrm xmlns:a="http://schemas.openxmlformats.org/drawingml/2006/main">
            <a:off x="292993" y="398036"/>
            <a:ext cx="3124261" cy="694500"/>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hasCustomPrompt="1"/>
          </p:nvPr>
        </p:nvSpPr>
        <p:spPr>
          <a:xfrm xmlns:a="http://schemas.openxmlformats.org/drawingml/2006/main">
            <a:off x="1851416" y="2885952"/>
            <a:ext cx="8910054" cy="949719"/>
          </a:xfrm>
          <a:prstGeom xmlns:a="http://schemas.openxmlformats.org/drawingml/2006/main" prst="rect">
            <a:avLst/>
          </a:prstGeom>
        </p:spPr>
        <p:txBody>
          <a:bodyPr xmlns:a="http://schemas.openxmlformats.org/drawingml/2006/main" anchor="b">
            <a:normAutofit/>
          </a:bodyPr>
          <a:lstStyle xmlns:a="http://schemas.openxmlformats.org/drawingml/2006/main">
            <a:lvl1pPr>
              <a:buNone/>
              <a:defRPr sz="4400" spc="-232">
                <a:solidFill>
                  <a:srgbClr val="F78722"/>
                </a:solidFill>
                <a:latin typeface="Montserrat Regular"/>
                <a:ea typeface="Montserrat Regular"/>
                <a:cs typeface="Montserrat Regular"/>
              </a:defRPr>
            </a:lvl1pPr>
          </a:lstStyle>
          <a:p xmlns:a="http://schemas.openxmlformats.org/drawingml/2006/main">
            <a:r>
              <a:t>Thank</a:t>
            </a:r>
            <a:r>
              <a:t> </a:t>
            </a:r>
            <a:r>
              <a:t>you</a:t>
            </a:r>
            <a:r>
              <a:t> for </a:t>
            </a:r>
            <a:r>
              <a:t>your</a:t>
            </a:r>
            <a:r>
              <a:t> </a:t>
            </a:r>
            <a:r>
              <a:t>attention</a:t>
            </a:r>
            <a:r>
              <a:t>!</a:t>
            </a:r>
          </a:p>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8659031d251840ec"/>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26ee028bf2964f59"/>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c8878f6f61674952"/>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1be26b64d8b74589"/>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3e7bc5b36e784d28"/>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b824d7264e5345cc"/>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c81de02ed6c84503"/>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8759fa12ae1f43de"/>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2401" y="1167068"/>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1.xml><?xml version="1.0" encoding="utf-8"?>
<p:sldLayout xmlns:p="http://schemas.openxmlformats.org/presentationml/2006/main" type="obj">
  <p:cSld name="Tytuł i zawartość">
    <p:bg>
      <p:bgRef idx="1001">
        <a:schemeClr xmlns:a="http://schemas.openxmlformats.org/drawingml/2006/main" val="bg1"/>
      </p:bgRef>
    </p:bg>
    <p:spTree>
      <p:nvGrpSpPr>
        <p:cNvPr id="1" name=""/>
        <p:cNvGrpSpPr/>
        <p:nvPr/>
      </p:nvGrpSpPr>
      <p:grpSpPr>
        <a:xfrm xmlns:a="http://schemas.openxmlformats.org/drawingml/2006/main"/>
      </p:grpSpPr>
      <p:sp>
        <p:nvSpPr>
          <p:cNvPr id="2" name="Tytuł 1">
            <a:extLst xmlns:a="http://schemas.openxmlformats.org/drawingml/2006/main">
              <a:ext uri="{FF2B5EF4-FFF2-40B4-BE49-F238E27FC236}">
                <a16:creationId xmlns:a16="http://schemas.microsoft.com/office/drawing/2014/main" id="{E1FC511F-ED3E-4114-9861-CDD5A7AC9F24}"/>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Kliknij, aby edytować styl</a:t>
            </a:r>
          </a:p>
        </p:txBody>
      </p:sp>
      <p:sp>
        <p:nvSpPr>
          <p:cNvPr id="3" name="Symbol zastępczy zawartości 2">
            <a:extLst xmlns:a="http://schemas.openxmlformats.org/drawingml/2006/main">
              <a:ext uri="{FF2B5EF4-FFF2-40B4-BE49-F238E27FC236}">
                <a16:creationId xmlns:a16="http://schemas.microsoft.com/office/drawing/2014/main" id="{2C2BC785-23AD-4488-BD8E-A1F777DA5AC2}"/>
              </a:ext>
            </a:extLst>
          </p:cNvPr>
          <p:cNvSpPr>
            <a:spLocks xmlns:a="http://schemas.openxmlformats.org/drawingml/2006/main" noGrp="1"/>
          </p:cNvSpPr>
          <p:nvPr>
            <p:ph idx="1"/>
          </p:nvPr>
        </p:nvSpPr>
        <p:spPr/>
        <p:txBody>
          <a:bodyPr xmlns:a="http://schemas.openxmlformats.org/drawingml/2006/main"/>
          <a:lstStyle xmlns:a="http://schemas.openxmlformats.org/drawingml/2006/main"/>
          <a:p xmlns:a="http://schemas.openxmlformats.org/drawingml/2006/main">
            <a:pPr>
              <a:buNone/>
            </a:pPr>
            <a:r>
              <a:t>Kliknij, aby edytować style wzorca tekstu</a:t>
            </a:r>
          </a:p>
          <a:p xmlns:a="http://schemas.openxmlformats.org/drawingml/2006/main">
            <a:pPr>
              <a:buNone/>
            </a:pPr>
            <a:r>
              <a:t>Drugi poziom</a:t>
            </a:r>
          </a:p>
          <a:p xmlns:a="http://schemas.openxmlformats.org/drawingml/2006/main">
            <a:pPr>
              <a:buNone/>
            </a:pPr>
            <a:r>
              <a:t>Trzeci poziom</a:t>
            </a:r>
          </a:p>
          <a:p xmlns:a="http://schemas.openxmlformats.org/drawingml/2006/main">
            <a:pPr>
              <a:buNone/>
            </a:pPr>
            <a:r>
              <a:t>Czwarty poziom</a:t>
            </a:r>
          </a:p>
          <a:p xmlns:a="http://schemas.openxmlformats.org/drawingml/2006/main">
            <a:pPr>
              <a:buNone/>
            </a:pPr>
            <a:r>
              <a:t>Piąty poziom</a:t>
            </a:r>
          </a:p>
        </p:txBody>
      </p:sp>
      <p:sp>
        <p:nvSpPr>
          <p:cNvPr id="4" name="Symbol zastępczy daty 3">
            <a:extLst xmlns:a="http://schemas.openxmlformats.org/drawingml/2006/main">
              <a:ext uri="{FF2B5EF4-FFF2-40B4-BE49-F238E27FC236}">
                <a16:creationId xmlns:a16="http://schemas.microsoft.com/office/drawing/2014/main" id="{B4103794-971B-4CF9-9891-93C4C8F335E8}"/>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lvl1pPr>
              <a:buNone/>
              <a:defRPr/>
            </a:lvl1pPr>
          </a:lstStyle>
          <a:p xmlns:a="http://schemas.openxmlformats.org/drawingml/2006/main">
            <a:pPr>
              <a:buNone/>
            </a:pPr>
          </a:p>
        </p:txBody>
      </p:sp>
      <p:sp>
        <p:nvSpPr>
          <p:cNvPr id="5" name="Symbol zastępczy stopki 4">
            <a:extLst xmlns:a="http://schemas.openxmlformats.org/drawingml/2006/main">
              <a:ext uri="{FF2B5EF4-FFF2-40B4-BE49-F238E27FC236}">
                <a16:creationId xmlns:a16="http://schemas.microsoft.com/office/drawing/2014/main" id="{A00D9D85-D095-43D9-8FCC-B14E37034285}"/>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lvl1pPr>
              <a:buNone/>
              <a:defRPr/>
            </a:lvl1pPr>
          </a:lstStyle>
          <a:p xmlns:a="http://schemas.openxmlformats.org/drawingml/2006/main">
            <a:r>
              <a:t>Road and </a:t>
            </a:r>
            <a:r>
              <a:t>Highway</a:t>
            </a:r>
            <a:r>
              <a:t> Construction</a:t>
            </a:r>
          </a:p>
        </p:txBody>
      </p:sp>
      <p:sp>
        <p:nvSpPr>
          <p:cNvPr id="6" name="Symbol zastępczy numeru slajdu 5">
            <a:extLst xmlns:a="http://schemas.openxmlformats.org/drawingml/2006/main">
              <a:ext uri="{FF2B5EF4-FFF2-40B4-BE49-F238E27FC236}">
                <a16:creationId xmlns:a16="http://schemas.microsoft.com/office/drawing/2014/main" id="{32035041-A651-4776-BC0C-28D11D7CD65C}"/>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lvl1pPr>
              <a:buNone/>
              <a:defRPr/>
            </a:lvl1pPr>
          </a:lstStyle>
          <a:p xmlns:a="http://schemas.openxmlformats.org/drawingml/2006/main">
            <a:pPr>
              <a:buNone/>
            </a:pPr>
            <a:fld id="{B9B80F05-CC14-4A86-90CA-8B4C51A6F838}" type="slidenum">
              <a:t>‹#›</a:t>
            </a:fld>
          </a:p>
        </p:txBody>
      </p:sp>
    </p:spTree>
  </p:cSld>
</p:sldLayout>
</file>

<file path=ppt/slideLayouts/slideLayout12.xml><?xml version="1.0" encoding="utf-8"?>
<p:sldLayout xmlns:p="http://schemas.openxmlformats.org/presentationml/2006/main" type="blank">
  <p:cSld name="Pusty">
    <p:spTree>
      <p:nvGrpSpPr>
        <p:cNvPr id="1" name=""/>
        <p:cNvGrpSpPr/>
        <p:nvPr/>
      </p:nvGrpSpPr>
      <p:grpSpPr>
        <a:xfrm xmlns:a="http://schemas.openxmlformats.org/drawingml/2006/main"/>
      </p:grpSpPr>
      <p:sp>
        <p:nvSpPr>
          <p:cNvPr id="2" name="Symbol zastępczy daty 1">
            <a:extLst xmlns:a="http://schemas.openxmlformats.org/drawingml/2006/main">
              <a:ext uri="{FF2B5EF4-FFF2-40B4-BE49-F238E27FC236}">
                <a16:creationId xmlns:a16="http://schemas.microsoft.com/office/drawing/2014/main" id="{161BA249-88C4-25A9-246B-5F27F3722922}"/>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lvl1pPr>
              <a:buNone/>
              <a:defRPr/>
            </a:lvl1pPr>
          </a:lstStyle>
          <a:p xmlns:a="http://schemas.openxmlformats.org/drawingml/2006/main"/>
        </p:txBody>
      </p:sp>
      <p:sp>
        <p:nvSpPr>
          <p:cNvPr id="3" name="Symbol zastępczy stopki 2">
            <a:extLst xmlns:a="http://schemas.openxmlformats.org/drawingml/2006/main">
              <a:ext uri="{FF2B5EF4-FFF2-40B4-BE49-F238E27FC236}">
                <a16:creationId xmlns:a16="http://schemas.microsoft.com/office/drawing/2014/main" id="{DEFD7C21-BFC9-D29C-5B3B-7D9E604CBE4F}"/>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lvl1pPr>
              <a:buNone/>
              <a:defRPr/>
            </a:lvl1pPr>
          </a:lstStyle>
          <a:p xmlns:a="http://schemas.openxmlformats.org/drawingml/2006/main"/>
        </p:txBody>
      </p:sp>
      <p:sp>
        <p:nvSpPr>
          <p:cNvPr id="4" name="Symbol zastępczy numeru slajdu 3">
            <a:extLst xmlns:a="http://schemas.openxmlformats.org/drawingml/2006/main">
              <a:ext uri="{FF2B5EF4-FFF2-40B4-BE49-F238E27FC236}">
                <a16:creationId xmlns:a16="http://schemas.microsoft.com/office/drawing/2014/main" id="{D79AAAFA-4FAE-B2EE-1679-4884C3DB4BF9}"/>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lvl1pPr>
              <a:buNone/>
              <a:defRPr/>
            </a:lvl1pPr>
          </a:lstStyle>
          <a:p xmlns:a="http://schemas.openxmlformats.org/drawingml/2006/main">
            <a:fld id="{915CCE5D-8EAF-41E8-B37D-A704D10EC49A}" type="slidenum">
              <a:t>‹#›</a:t>
            </a:fld>
          </a:p>
        </p:txBody>
      </p:sp>
    </p:spTree>
  </p:cSld>
</p:sldLayout>
</file>

<file path=ppt/slideLayouts/slideLayout13.xml><?xml version="1.0" encoding="utf-8"?>
<p:sldLayout xmlns:p="http://schemas.openxmlformats.org/presentationml/2006/main" userDrawn="1">
  <p:cSld name="3_Blank">
    <p:spTree>
      <p:nvGrpSpPr>
        <p:cNvPr id="1" name=""/>
        <p:cNvGrpSpPr/>
        <p:nvPr/>
      </p:nvGrpSpPr>
      <p:grpSpPr>
        <a:xfrm xmlns:a="http://schemas.openxmlformats.org/drawingml/2006/main"/>
      </p:grpSpPr>
      <p:sp>
        <p:nvSpPr>
          <p:cNvPr id="2" name="Date Placeholder 1">
            <a:extLst xmlns:a="http://schemas.openxmlformats.org/drawingml/2006/main">
              <a:ext uri="{FF2B5EF4-FFF2-40B4-BE49-F238E27FC236}">
                <a16:creationId xmlns:a16="http://schemas.microsoft.com/office/drawing/2014/main" id="{458726D8-966D-E1C2-4F7B-6968CEF8BDF2}"/>
              </a:ext>
            </a:extLst>
          </p:cNvPr>
          <p:cNvSpPr>
            <a:spLocks xmlns:a="http://schemas.openxmlformats.org/drawingml/2006/main" noGrp="1"/>
          </p:cNvSpPr>
          <p:nvPr>
            <p:ph type="dt" idx="10"/>
          </p:nvPr>
        </p:nvSpPr>
        <p:spPr>
          <a:xfrm xmlns:a="http://schemas.openxmlformats.org/drawingml/2006/main">
            <a:off x="838200" y="6356350"/>
            <a:ext cx="2743200" cy="365125"/>
          </a:xfrm>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a:fld id="{BBEA2460-EE7B-41A7-97F1-CDDE9DD4F96F}" type="datetimeFigureOut">
              <a:t>19/07/2026</a:t>
            </a:fld>
          </a:p>
        </p:txBody>
      </p:sp>
      <p:sp>
        <p:nvSpPr>
          <p:cNvPr id="3" name="Footer Placeholder 2">
            <a:extLst xmlns:a="http://schemas.openxmlformats.org/drawingml/2006/main">
              <a:ext uri="{FF2B5EF4-FFF2-40B4-BE49-F238E27FC236}">
                <a16:creationId xmlns:a16="http://schemas.microsoft.com/office/drawing/2014/main" id="{7C1885DA-634B-5623-B2A2-096F4F5B6D44}"/>
              </a:ext>
            </a:extLst>
          </p:cNvPr>
          <p:cNvSpPr>
            <a:spLocks xmlns:a="http://schemas.openxmlformats.org/drawingml/2006/main" noGrp="1"/>
          </p:cNvSpPr>
          <p:nvPr>
            <p:ph type="ftr" idx="11"/>
          </p:nvPr>
        </p:nvSpPr>
        <p:spPr>
          <a:xfrm xmlns:a="http://schemas.openxmlformats.org/drawingml/2006/main">
            <a:off x="4038600" y="6356350"/>
            <a:ext cx="4114800" cy="365125"/>
          </a:xfrm>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Number Placeholder 3">
            <a:extLst xmlns:a="http://schemas.openxmlformats.org/drawingml/2006/main">
              <a:ext uri="{FF2B5EF4-FFF2-40B4-BE49-F238E27FC236}">
                <a16:creationId xmlns:a16="http://schemas.microsoft.com/office/drawing/2014/main" id="{50243427-E9A4-D804-4DCF-DB62EDC8C5BB}"/>
              </a:ext>
            </a:extLst>
          </p:cNvPr>
          <p:cNvSpPr>
            <a:spLocks xmlns:a="http://schemas.openxmlformats.org/drawingml/2006/main" noGrp="1"/>
          </p:cNvSpPr>
          <p:nvPr>
            <p:ph type="sldNum" idx="12"/>
          </p:nvPr>
        </p:nvSpPr>
        <p:spPr>
          <a:xfrm xmlns:a="http://schemas.openxmlformats.org/drawingml/2006/main">
            <a:off x="8610600" y="6356350"/>
            <a:ext cx="2743200" cy="365125"/>
          </a:xfrm>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a:fld id="{8D19E2C0-4E69-4411-8CDE-A85CC7979F84}" type="slidenum">
              <a:t>‹#›</a:t>
            </a:fld>
          </a:p>
        </p:txBody>
      </p:sp>
      <p:sp>
        <p:nvSpPr>
          <p:cNvPr id="5" name="object 2">
            <a:extLst xmlns:a="http://schemas.openxmlformats.org/drawingml/2006/main">
              <a:ext uri="{FF2B5EF4-FFF2-40B4-BE49-F238E27FC236}">
                <a16:creationId xmlns:a16="http://schemas.microsoft.com/office/drawing/2014/main" id="{658E148C-1C07-7D6D-E7B6-03E61DEC0F1F}"/>
              </a:ext>
            </a:extLst>
          </p:cNvPr>
          <p:cNvSpPr>
            <a:spLocks xmlns:a="http://schemas.openxmlformats.org/drawingml/2006/main" noGrp="1"/>
          </p:cNvSpPr>
          <p:nvPr/>
        </p:nvSpPr>
        <p:spPr>
          <a:xfrm xmlns:a="http://schemas.openxmlformats.org/drawingml/2006/main">
            <a:off x="-1" y="-1"/>
            <a:ext cx="12192002" cy="6858001"/>
          </a:xfrm>
          <a:prstGeom xmlns:a="http://schemas.openxmlformats.org/drawingml/2006/main" prst="rect">
            <a:avLst/>
          </a:prstGeom>
          <a:solidFill xmlns:a="http://schemas.openxmlformats.org/drawingml/2006/main">
            <a:schemeClr val="tx1"/>
          </a:solidFill>
          <a:ln xmlns:a="http://schemas.openxmlformats.org/drawingml/2006/main" w="12700"/>
        </p:spPr>
        <p:txBody>
          <a:bodyPr xmlns:a="http://schemas.openxmlformats.org/drawingml/2006/main" lIns="45718" tIns="45718" rIns="45718" bIns="45718"/>
          <a:lstStyle xmlns:a="http://schemas.openxmlformats.org/drawingml/2006/main"/>
          <a:p xmlns:a="http://schemas.openxmlformats.org/drawingml/2006/main">
            <a:pPr>
              <a:buNone/>
              <a:defRPr>
                <a:latin typeface="Calibri"/>
                <a:ea typeface="Calibri"/>
                <a:cs typeface="Calibri"/>
              </a:defRPr>
            </a:pPr>
          </a:p>
        </p:txBody>
      </p:sp>
      <p:sp>
        <p:nvSpPr>
          <p:cNvPr id="7" name="Title 1">
            <a:extLst xmlns:a="http://schemas.openxmlformats.org/drawingml/2006/main">
              <a:ext uri="{FF2B5EF4-FFF2-40B4-BE49-F238E27FC236}">
                <a16:creationId xmlns:a16="http://schemas.microsoft.com/office/drawing/2014/main" id="{D7EF3D02-64F3-878E-7CB7-684458385D41}"/>
              </a:ext>
            </a:extLst>
          </p:cNvPr>
          <p:cNvSpPr>
            <a:spLocks xmlns:a="http://schemas.openxmlformats.org/drawingml/2006/main" noGrp="1"/>
          </p:cNvSpPr>
          <p:nvPr>
            <p:ph type="title" idx="0" hasCustomPrompt="1"/>
          </p:nvPr>
        </p:nvSpPr>
        <p:spPr>
          <a:xfrm xmlns:a="http://schemas.openxmlformats.org/drawingml/2006/main">
            <a:off x="839788" y="457200"/>
            <a:ext cx="3932237" cy="1600200"/>
          </a:xfrm>
        </p:spPr>
        <p:txBody>
          <a:bodyPr xmlns:a="http://schemas.openxmlformats.org/drawingml/2006/main" anchor="b">
            <a:noAutofit/>
          </a:bodyPr>
          <a:lstStyle xmlns:a="http://schemas.openxmlformats.org/drawingml/2006/main">
            <a:lvl1pPr>
              <a:buNone/>
              <a:defRPr sz="5000">
                <a:solidFill>
                  <a:schemeClr val="bg1"/>
                </a:solidFill>
              </a:defRPr>
            </a:lvl1pPr>
          </a:lstStyle>
          <a:p xmlns:a="http://schemas.openxmlformats.org/drawingml/2006/main">
            <a:r>
              <a:t>Click to edit title style</a:t>
            </a:r>
          </a:p>
        </p:txBody>
      </p:sp>
      <p:sp>
        <p:nvSpPr>
          <p:cNvPr id="8" name="Text Placeholder 3">
            <a:extLst xmlns:a="http://schemas.openxmlformats.org/drawingml/2006/main">
              <a:ext uri="{FF2B5EF4-FFF2-40B4-BE49-F238E27FC236}">
                <a16:creationId xmlns:a16="http://schemas.microsoft.com/office/drawing/2014/main" id="{7D3DAA0F-1379-64C6-9927-0BEA58DA0820}"/>
              </a:ext>
            </a:extLst>
          </p:cNvPr>
          <p:cNvSpPr>
            <a:spLocks xmlns:a="http://schemas.openxmlformats.org/drawingml/2006/main" noGrp="1"/>
          </p:cNvSpPr>
          <p:nvPr>
            <p:ph type="body" idx="2" hasCustomPrompt="1"/>
          </p:nvPr>
        </p:nvSpPr>
        <p:spPr>
          <a:xfrm xmlns:a="http://schemas.openxmlformats.org/drawingml/2006/main">
            <a:off x="839788" y="2057400"/>
            <a:ext cx="3932237" cy="3811588"/>
          </a:xfrm>
        </p:spPr>
        <p:txBody>
          <a:bodyPr xmlns:a="http://schemas.openxmlformats.org/drawingml/2006/main">
            <a:normAutofit/>
          </a:bodyPr>
          <a:lstStyle xmlns:a="http://schemas.openxmlformats.org/drawingml/2006/main">
            <a:lvl1pPr marL="0" indent="0">
              <a:buNone/>
              <a:defRPr sz="2800" b="1">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xmlns:a="http://schemas.openxmlformats.org/drawingml/2006/main">
            <a:pPr>
              <a:buNone/>
            </a:pPr>
            <a:r>
              <a:t>Click to edit text styles</a:t>
            </a:r>
          </a:p>
        </p:txBody>
      </p:sp>
    </p:spTree>
  </p:cSld>
</p:sldLayout>
</file>

<file path=ppt/slideLayouts/slideLayout2.xml><?xml version="1.0" encoding="utf-8"?>
<p:sldLayout xmlns:p="http://schemas.openxmlformats.org/presentationml/2006/main" userDrawn="1">
  <p:cSld name="Co-funded">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dae0bd7b6b524614"/>
          <a:srcRect xmlns:a="http://schemas.openxmlformats.org/drawingml/2006/main" l="0" t="38426" r="28460" b="0"/>
          <a:stretch xmlns:a="http://schemas.openxmlformats.org/drawingml/2006/main"/>
        </p:blipFill>
        <p:spPr>
          <a:xfrm xmlns:a="http://schemas.openxmlformats.org/drawingml/2006/main">
            <a:off x="6901331" y="0"/>
            <a:ext cx="5290669" cy="4882232"/>
          </a:xfrm>
          <a:prstGeom xmlns:a="http://schemas.openxmlformats.org/drawingml/2006/main" prst="rect">
            <a:avLst/>
          </a:prstGeom>
          <a:ln xmlns:a="http://schemas.openxmlformats.org/drawingml/2006/main" w="12700">
            <a:miter/>
          </a:ln>
        </p:spPr>
      </p:pic>
      <p:pic>
        <p:nvPicPr>
          <p:cNvPr id="2" name="Obraz 5"/>
          <p:cNvPicPr>
            <a:picLocks xmlns:a="http://schemas.openxmlformats.org/drawingml/2006/main" noChangeAspect="1"/>
          </p:cNvPicPr>
          <p:nvPr/>
        </p:nvPicPr>
        <p:blipFill>
          <a:blip xmlns:r="http://schemas.openxmlformats.org/officeDocument/2006/relationships" xmlns:a="http://schemas.openxmlformats.org/drawingml/2006/main" r:embed="Rdbad231b52d64b8d"/>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pic>
        <p:nvPicPr>
          <p:cNvPr id="3" name="Picture 3"/>
          <p:cNvPicPr>
            <a:picLocks xmlns:a="http://schemas.openxmlformats.org/drawingml/2006/main" noChangeAspect="1"/>
          </p:cNvPicPr>
          <p:nvPr/>
        </p:nvPicPr>
        <p:blipFill rotWithShape="1">
          <a:blip xmlns:r="http://schemas.openxmlformats.org/officeDocument/2006/relationships" xmlns:a="http://schemas.openxmlformats.org/drawingml/2006/main" r:embed="R1d6674b9d3ea484c"/>
          <a:srcRect xmlns:a="http://schemas.openxmlformats.org/drawingml/2006/main" l="38862" t="85374" r="24854" b="3187"/>
          <a:stretch xmlns:a="http://schemas.openxmlformats.org/drawingml/2006/main"/>
        </p:blipFill>
        <p:spPr>
          <a:xfrm xmlns:a="http://schemas.openxmlformats.org/drawingml/2006/main">
            <a:off x="5074920" y="2916933"/>
            <a:ext cx="3786276" cy="671496"/>
          </a:xfrm>
          <a:prstGeom xmlns:a="http://schemas.openxmlformats.org/drawingml/2006/main" prst="rect">
            <a:avLst/>
          </a:prstGeom>
          <a:ln xmlns:a="http://schemas.openxmlformats.org/drawingml/2006/main">
            <a:noFill/>
          </a:ln>
        </p:spPr>
      </p:pic>
      <p:pic>
        <p:nvPicPr>
          <p:cNvPr id="4"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639b56f274c4489c"/>
          <a:stretch xmlns:a="http://schemas.openxmlformats.org/drawingml/2006/main">
            <a:fillRect l="0" t="0" r="0" b="0"/>
          </a:stretch>
        </p:blipFill>
        <p:spPr>
          <a:xfrm xmlns:a="http://schemas.openxmlformats.org/drawingml/2006/main" rot="0" flipH="0" flipV="0">
            <a:off x="6661377" y="4064288"/>
            <a:ext cx="735847" cy="852529"/>
          </a:xfrm>
          <a:prstGeom xmlns:a="http://schemas.openxmlformats.org/drawingml/2006/main" prst="rect">
            <a:avLst/>
          </a:prstGeom>
          <a:ln xmlns:a="http://schemas.openxmlformats.org/drawingml/2006/main" w="12700">
            <a:miter/>
          </a:ln>
        </p:spPr>
      </p:pic>
      <p:pic>
        <p:nvPicPr>
          <p:cNvPr id="5"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5b862e90141443c9"/>
          <a:stretch xmlns:a="http://schemas.openxmlformats.org/drawingml/2006/main">
            <a:fillRect l="0" t="0" r="0" b="0"/>
          </a:stretch>
        </p:blipFill>
        <p:spPr>
          <a:xfrm xmlns:a="http://schemas.openxmlformats.org/drawingml/2006/main" rot="0" flipH="0" flipV="0">
            <a:off x="4223755" y="5159326"/>
            <a:ext cx="1234867" cy="1234867"/>
          </a:xfrm>
          <a:prstGeom xmlns:a="http://schemas.openxmlformats.org/drawingml/2006/main" prst="rect">
            <a:avLst/>
          </a:prstGeom>
          <a:ln xmlns:a="http://schemas.openxmlformats.org/drawingml/2006/main" w="12700">
            <a:miter/>
          </a:ln>
        </p:spPr>
      </p:pic>
      <p:pic>
        <p:nvPicPr>
          <p:cNvPr id="6"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684a94ba0d4c4ef7"/>
          <a:stretch xmlns:a="http://schemas.openxmlformats.org/drawingml/2006/main">
            <a:fillRect l="0" t="0" r="0" b="0"/>
          </a:stretch>
        </p:blipFill>
        <p:spPr>
          <a:xfrm xmlns:a="http://schemas.openxmlformats.org/drawingml/2006/main" rot="0" flipH="0" flipV="0">
            <a:off x="2539453" y="5286258"/>
            <a:ext cx="966470" cy="974860"/>
          </a:xfrm>
          <a:prstGeom xmlns:a="http://schemas.openxmlformats.org/drawingml/2006/main" prst="rect">
            <a:avLst/>
          </a:prstGeom>
          <a:ln xmlns:a="http://schemas.openxmlformats.org/drawingml/2006/main" w="12700">
            <a:miter/>
          </a:ln>
        </p:spPr>
      </p:pic>
      <p:pic>
        <p:nvPicPr>
          <p:cNvPr id="7"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066e503aeb6a40b9"/>
          <a:stretch xmlns:a="http://schemas.openxmlformats.org/drawingml/2006/main">
            <a:fillRect l="0" t="0" r="0" b="0"/>
          </a:stretch>
        </p:blipFill>
        <p:spPr>
          <a:xfrm xmlns:a="http://schemas.openxmlformats.org/drawingml/2006/main" rot="0" flipH="0" flipV="0">
            <a:off x="8243521" y="4067048"/>
            <a:ext cx="735847" cy="851278"/>
          </a:xfrm>
          <a:prstGeom xmlns:a="http://schemas.openxmlformats.org/drawingml/2006/main" prst="rect">
            <a:avLst/>
          </a:prstGeom>
          <a:ln xmlns:a="http://schemas.openxmlformats.org/drawingml/2006/main" w="12700">
            <a:miter/>
          </a:ln>
        </p:spPr>
      </p:pic>
      <p:pic>
        <p:nvPicPr>
          <p:cNvPr id="8"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bb43170a4e554893"/>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4588063" y="4014620"/>
            <a:ext cx="1234815" cy="954177"/>
          </a:xfrm>
          <a:prstGeom xmlns:a="http://schemas.openxmlformats.org/drawingml/2006/main" prst="rect">
            <a:avLst/>
          </a:prstGeom>
          <a:ln xmlns:a="http://schemas.openxmlformats.org/drawingml/2006/main" w="12700">
            <a:miter/>
          </a:ln>
        </p:spPr>
      </p:pic>
      <p:pic>
        <p:nvPicPr>
          <p:cNvPr id="9" name="Obraz 2"/>
          <p:cNvPicPr>
            <a:picLocks xmlns:a="http://schemas.openxmlformats.org/drawingml/2006/main" noChangeAspect="1"/>
          </p:cNvPicPr>
          <p:nvPr/>
        </p:nvPicPr>
        <p:blipFill>
          <a:blip xmlns:r="http://schemas.openxmlformats.org/officeDocument/2006/relationships" xmlns:a="http://schemas.openxmlformats.org/drawingml/2006/main" r:embed="R657a49ddbf3e4bf7"/>
          <a:stretch xmlns:a="http://schemas.openxmlformats.org/drawingml/2006/main">
            <a:fillRect l="0" t="0" r="0" b="0"/>
          </a:stretch>
        </p:blipFill>
        <p:spPr>
          <a:xfrm xmlns:a="http://schemas.openxmlformats.org/drawingml/2006/main" rot="0" flipH="0" flipV="0">
            <a:off x="6172956" y="5426986"/>
            <a:ext cx="2453669" cy="696529"/>
          </a:xfrm>
          <a:prstGeom xmlns:a="http://schemas.openxmlformats.org/drawingml/2006/main" prst="rect">
            <a:avLst/>
          </a:prstGeom>
        </p:spPr>
      </p:pic>
      <p:pic>
        <p:nvPicPr>
          <p:cNvPr id="10" name="Obraz 4"/>
          <p:cNvPicPr>
            <a:picLocks xmlns:a="http://schemas.openxmlformats.org/drawingml/2006/main" noChangeAspect="1"/>
          </p:cNvPicPr>
          <p:nvPr/>
        </p:nvPicPr>
        <p:blipFill>
          <a:blip xmlns:r="http://schemas.openxmlformats.org/officeDocument/2006/relationships" xmlns:a="http://schemas.openxmlformats.org/drawingml/2006/main" r:embed="Rb9bc713937ba48da"/>
          <a:stretch xmlns:a="http://schemas.openxmlformats.org/drawingml/2006/main">
            <a:fillRect l="0" t="0" r="0" b="0"/>
          </a:stretch>
        </p:blipFill>
        <p:spPr>
          <a:xfrm xmlns:a="http://schemas.openxmlformats.org/drawingml/2006/main" rot="0" flipH="0" flipV="0">
            <a:off x="2293999" y="4069807"/>
            <a:ext cx="1453877" cy="842950"/>
          </a:xfrm>
          <a:prstGeom xmlns:a="http://schemas.openxmlformats.org/drawingml/2006/main" prst="rect">
            <a:avLst/>
          </a:prstGeom>
        </p:spPr>
      </p:pic>
      <p:pic>
        <p:nvPicPr>
          <p:cNvPr id="11" name="Obraz 1"/>
          <p:cNvPicPr>
            <a:picLocks xmlns:a="http://schemas.openxmlformats.org/drawingml/2006/main" noChangeAspect="1"/>
          </p:cNvPicPr>
          <p:nvPr/>
        </p:nvPicPr>
        <p:blipFill>
          <a:blip xmlns:r="http://schemas.openxmlformats.org/officeDocument/2006/relationships" xmlns:a="http://schemas.openxmlformats.org/drawingml/2006/main" r:embed="R1c9791d966c047a4"/>
          <a:stretch xmlns:a="http://schemas.openxmlformats.org/drawingml/2006/main">
            <a:fillRect l="0" t="0" r="0" b="0"/>
          </a:stretch>
        </p:blipFill>
        <p:spPr>
          <a:xfrm xmlns:a="http://schemas.openxmlformats.org/drawingml/2006/main" rot="0" flipH="0" flipV="0">
            <a:off x="9336285" y="5410430"/>
            <a:ext cx="1236354" cy="726030"/>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7E99E910-D45E-25AF-7503-AE875ECCEB8A}"/>
              </a:ext>
            </a:extLst>
          </p:cNvPr>
          <p:cNvSpPr>
            <a:spLocks xmlns:a="http://schemas.openxmlformats.org/drawingml/2006/main" noGrp="1"/>
          </p:cNvSpPr>
          <p:nvPr/>
        </p:nvSpPr>
        <p:spPr>
          <a:xfrm xmlns:a="http://schemas.openxmlformats.org/drawingml/2006/main">
            <a:off x="3064024" y="1650945"/>
            <a:ext cx="5562601" cy="1265988"/>
          </a:xfrm>
          <a:prstGeom xmlns:a="http://schemas.openxmlformats.org/drawingml/2006/main" prst="rect">
            <a:avLst/>
          </a:prstGeom>
          <a:solidFill xmlns:a="http://schemas.openxmlformats.org/drawingml/2006/main">
            <a:schemeClr val="bg1"/>
          </a:solidFill>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nSpc>
                <a:spcPct val="90000"/>
              </a:lnSpc>
              <a:spcBef>
                <a:spcPts val="0"/>
              </a:spcBef>
              <a:spcAft>
                <a:spcPts val="0"/>
              </a:spcAft>
              <a:buNone/>
            </a:pPr>
            <a:r>
              <a:rPr sz="1400" b="0" i="0" u="none" cap="none">
                <a:ln>
                  <a:noFill/>
                </a:ln>
                <a:solidFill>
                  <a:srgbClr val="00518E"/>
                </a:solidFill>
                <a:latin typeface="+mn-lt"/>
                <a:ea typeface="+mn-lt"/>
                <a:cs typeface="+mn-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sldLayout>
</file>

<file path=ppt/slideLayouts/slideLayout3.xml><?xml version="1.0" encoding="utf-8"?>
<p:sldLayout xmlns:p="http://schemas.openxmlformats.org/presentationml/2006/main" preserve="1" userDrawn="1">
  <p:cSld name="Preliminary">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5959060-377F-FDF7-6A0B-608171A92A23}"/>
              </a:ext>
            </a:extLst>
          </p:cNvPr>
          <p:cNvSpPr>
            <a:spLocks xmlns:a="http://schemas.openxmlformats.org/drawingml/2006/main" noGrp="1"/>
          </p:cNvSpPr>
          <p:nvPr>
            <p:ph type="title" idx="0"/>
          </p:nvPr>
        </p:nvSpPr>
        <p:spPr>
          <a:xfrm xmlns:a="http://schemas.openxmlformats.org/drawingml/2006/main">
            <a:off x="654300" y="588322"/>
            <a:ext cx="8807200" cy="1024578"/>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Click to edit Master title style</a:t>
            </a:r>
          </a:p>
        </p:txBody>
      </p:sp>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5" name="Text Placeholder 14">
            <a:extLst xmlns:a="http://schemas.openxmlformats.org/drawingml/2006/main">
              <a:ext uri="{FF2B5EF4-FFF2-40B4-BE49-F238E27FC236}">
                <a16:creationId xmlns:a16="http://schemas.microsoft.com/office/drawing/2014/main" id="{650B9F30-EF70-733D-8FA7-5149A979B909}"/>
              </a:ext>
            </a:extLst>
          </p:cNvPr>
          <p:cNvSpPr>
            <a:spLocks xmlns:a="http://schemas.openxmlformats.org/drawingml/2006/main" noGrp="1"/>
          </p:cNvSpPr>
          <p:nvPr>
            <p:ph type="body" idx="11"/>
          </p:nvPr>
        </p:nvSpPr>
        <p:spPr>
          <a:xfrm xmlns:a="http://schemas.openxmlformats.org/drawingml/2006/main">
            <a:off x="1781971" y="2117727"/>
            <a:ext cx="7392511" cy="3816351"/>
          </a:xfrm>
        </p:spPr>
        <p:txBody>
          <a:bodyPr xmlns:a="http://schemas.openxmlformats.org/drawingml/2006/main">
            <a:normAutofit/>
          </a:bodyPr>
          <a:lstStyle xmlns:a="http://schemas.openxmlformats.org/drawingml/2006/main">
            <a:lvl1pPr marL="457194" indent="-457194">
              <a:buAutoNum type="arabicPeriod"/>
              <a:defRPr sz="2400"/>
            </a:lvl1pPr>
          </a:lstStyle>
          <a:p xmlns:a="http://schemas.openxmlformats.org/drawingml/2006/main">
            <a:pPr>
              <a:buNone/>
            </a:pPr>
            <a:r>
              <a:t>Click to edit Master text styles</a:t>
            </a:r>
          </a:p>
        </p:txBody>
      </p:sp>
    </p:spTree>
  </p:cSld>
</p:sldLayout>
</file>

<file path=ppt/slideLayouts/slideLayout4.xml><?xml version="1.0" encoding="utf-8"?>
<p:sldLayout xmlns:p="http://schemas.openxmlformats.org/presentationml/2006/main" preserve="1" userDrawn="1">
  <p:cSld name="Photo_fix">
    <p:spTree>
      <p:nvGrpSpPr>
        <p:cNvPr id="1" name=""/>
        <p:cNvGrpSpPr/>
        <p:nvPr/>
      </p:nvGrpSpPr>
      <p:grpSpPr>
        <a:xfrm xmlns:a="http://schemas.openxmlformats.org/drawingml/2006/main"/>
      </p:grpSpPr>
      <p:sp>
        <p:nvSpPr>
          <p:cNvPr id="151" name="bowl of salad with fried rice, boiled eggs and chopsticks">
            <a:extLst xmlns:a="http://schemas.openxmlformats.org/drawingml/2006/main">
              <a:ext uri="{FF2B5EF4-FFF2-40B4-BE49-F238E27FC236}">
                <a16:creationId xmlns:a16="http://schemas.microsoft.com/office/drawing/2014/main" id="{600B9771-116C-4450-A310-38FFC9F55BCC}"/>
              </a:ext>
            </a:extLst>
          </p:cNvPr>
          <p:cNvSpPr>
            <a:spLocks xmlns:a="http://schemas.openxmlformats.org/drawingml/2006/main" noGrp="1"/>
          </p:cNvSpPr>
          <p:nvPr>
            <p:ph type="pic" idx="21"/>
          </p:nvPr>
        </p:nvSpPr>
        <p:spPr>
          <a:xfrm xmlns:a="http://schemas.openxmlformats.org/drawingml/2006/main">
            <a:off x="0" y="0"/>
            <a:ext cx="12192000" cy="6858000"/>
          </a:xfrm>
          <a:prstGeom xmlns:a="http://schemas.openxmlformats.org/drawingml/2006/main" prst="rect">
            <a:avLst/>
          </a:prstGeom>
        </p:spPr>
        <p:txBody>
          <a:bodyPr xmlns:a="http://schemas.openxmlformats.org/drawingml/2006/main" lIns="91439" tIns="45719" rIns="91439" bIns="45719">
            <a:noAutofit/>
          </a:bodyPr>
          <a:lstStyle xmlns:a="http://schemas.openxmlformats.org/drawingml/2006/main">
            <a:lvl1pPr marL="0" indent="0">
              <a:buNone/>
              <a:defRPr/>
            </a:lvl1pPr>
          </a:lstStyle>
          <a:p xmlns:a="http://schemas.openxmlformats.org/drawingml/2006/main"/>
        </p:txBody>
      </p:sp>
    </p:spTree>
  </p:cSld>
</p:sldLayout>
</file>

<file path=ppt/slideLayouts/slideLayout5.xml><?xml version="1.0" encoding="utf-8"?>
<p:sldLayout xmlns:p="http://schemas.openxmlformats.org/presentationml/2006/main" preserve="1" userDrawn="1">
  <p:cSld name="Title, Text_constant">
    <p:spTree>
      <p:nvGrpSpPr>
        <p:cNvPr id="1" name=""/>
        <p:cNvGrpSpPr/>
        <p:nvPr/>
      </p:nvGrpSpPr>
      <p:grpSpPr>
        <a:xfrm xmlns:a="http://schemas.openxmlformats.org/drawingml/2006/main"/>
      </p:grpSpPr>
      <p:sp>
        <p:nvSpPr>
          <p:cNvPr id="60" name="Slide Title">
            <a:extLst xmlns:a="http://schemas.openxmlformats.org/drawingml/2006/main">
              <a:ext uri="{FF2B5EF4-FFF2-40B4-BE49-F238E27FC236}">
                <a16:creationId xmlns:a16="http://schemas.microsoft.com/office/drawing/2014/main" id="{18D9DA1E-31CE-4E0D-8A33-91828C35E4DF}"/>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pic>
        <p:nvPicPr>
          <p:cNvPr id="61" name="AdobeStock_327403039 (1).jpeg"/>
          <p:cNvPicPr>
            <a:picLocks xmlns:a="http://schemas.openxmlformats.org/drawingml/2006/main" noChangeAspect="1"/>
          </p:cNvPicPr>
          <p:nvPr/>
        </p:nvPicPr>
        <p:blipFill>
          <a:blip xmlns:r="http://schemas.openxmlformats.org/officeDocument/2006/relationships" xmlns:a="http://schemas.openxmlformats.org/drawingml/2006/main" r:embed="Ra652923b1f5e4e79"/>
          <a:srcRect xmlns:a="http://schemas.openxmlformats.org/drawingml/2006/main" l="20947" t="0" r="31881" b="0"/>
          <a:stretch xmlns:a="http://schemas.openxmlformats.org/drawingml/2006/main">
            <a:fillRect l="0" t="0" r="0" b="0"/>
          </a:stretch>
        </p:blipFill>
        <p:spPr>
          <a:xfrm xmlns:a="http://schemas.openxmlformats.org/drawingml/2006/main" flipH="1">
            <a:off x="7596329" y="0"/>
            <a:ext cx="4729428" cy="6858000"/>
          </a:xfrm>
          <a:prstGeom xmlns:a="http://schemas.openxmlformats.org/drawingml/2006/main" prst="rect">
            <a:avLst/>
          </a:prstGeom>
          <a:ln xmlns:a="http://schemas.openxmlformats.org/drawingml/2006/main" w="12700">
            <a:miter/>
          </a:ln>
        </p:spPr>
      </p:pic>
      <p:sp>
        <p:nvSpPr>
          <p:cNvPr id="4" name="Body Level One…">
            <a:extLst xmlns:a="http://schemas.openxmlformats.org/drawingml/2006/main">
              <a:ext uri="{FF2B5EF4-FFF2-40B4-BE49-F238E27FC236}">
                <a16:creationId xmlns:a16="http://schemas.microsoft.com/office/drawing/2014/main" id="{81193AA5-7E0E-3068-3555-20A8461E9F01}"/>
              </a:ext>
            </a:extLst>
          </p:cNvPr>
          <p:cNvSpPr>
            <a:spLocks xmlns:a="http://schemas.openxmlformats.org/drawingml/2006/main" noGrp="1"/>
          </p:cNvSpPr>
          <p:nvPr>
            <p:ph type="body" idx="1" hasCustomPrompt="1"/>
          </p:nvPr>
        </p:nvSpPr>
        <p:spPr>
          <a:xfrm xmlns:a="http://schemas.openxmlformats.org/drawingml/2006/main">
            <a:off x="970201" y="1386840"/>
            <a:ext cx="5933876" cy="4556760"/>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6.xml><?xml version="1.0" encoding="utf-8"?>
<p:sldLayout xmlns:p="http://schemas.openxmlformats.org/presentationml/2006/main" preserve="1" userDrawn="1">
  <p:cSld name="Text">
    <p:spTree>
      <p:nvGrpSpPr>
        <p:cNvPr id="1" name=""/>
        <p:cNvGrpSpPr/>
        <p:nvPr/>
      </p:nvGrpSpPr>
      <p:grpSpPr>
        <a:xfrm xmlns:a="http://schemas.openxmlformats.org/drawingml/2006/main"/>
      </p:grpSpPr>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8" name="Slide Number">
            <a:extLst xmlns:a="http://schemas.openxmlformats.org/drawingml/2006/main">
              <a:ext uri="{FF2B5EF4-FFF2-40B4-BE49-F238E27FC236}">
                <a16:creationId xmlns:a16="http://schemas.microsoft.com/office/drawing/2014/main" id="{D429C12A-3B1A-9342-8C6B-1CC6D9C118A8}"/>
              </a:ext>
            </a:extLst>
          </p:cNvPr>
          <p:cNvSpPr>
            <a:spLocks xmlns:a="http://schemas.openxmlformats.org/drawingml/2006/main" noGrp="1"/>
          </p:cNvSpPr>
          <p:nvPr/>
        </p:nvSpPr>
        <p:spPr>
          <a:xfrm xmlns:a="http://schemas.openxmlformats.org/drawingml/2006/main">
            <a:off x="5938106" y="6560485"/>
            <a:ext cx="315792" cy="297517"/>
          </a:xfrm>
          <a:prstGeom xmlns:a="http://schemas.openxmlformats.org/drawingml/2006/main" prst="rect">
            <a:avLst/>
          </a:prstGeom>
          <a:noFill xmlns:a="http://schemas.openxmlformats.org/drawingml/2006/main"/>
          <a:ln xmlns:a="http://schemas.openxmlformats.org/drawingml/2006/main" w="12700"/>
        </p:spPr>
        <p:txBody>
          <a:bodyPr xmlns:a="http://schemas.openxmlformats.org/drawingml/2006/main" wrap="none" lIns="25400" tIns="25400" rIns="25400" bIns="25400" anchor="b">
            <a:spAutoFit/>
          </a:bodyPr>
          <a:lstStyle xmlns:a="http://schemas.openxmlformats.org/drawingml/2006/main">
            <a:lvl1pPr marL="0" indent="0" algn="ctr">
              <a:lnSpc>
                <a:spcPct val="100000"/>
              </a:lnSpc>
              <a:spcBef>
                <a:spcPts val="0"/>
              </a:spcBef>
              <a:spcAft>
                <a:spcPts val="0"/>
              </a:spcAft>
              <a:buNone/>
              <a:defRPr sz="3200" b="0" i="0" u="none" cap="none" spc="0">
                <a:ln>
                  <a:noFill/>
                </a:ln>
                <a:solidFill>
                  <a:srgbClr val="F26211"/>
                </a:solidFill>
                <a:latin typeface="Montserrat Regular"/>
                <a:ea typeface="Montserrat Regular"/>
                <a:cs typeface="Montserrat Regular"/>
              </a:defRPr>
            </a:lvl1pPr>
            <a:lvl2pPr marL="0" indent="457200" algn="l">
              <a:lnSpc>
                <a:spcPct val="90000"/>
              </a:lnSpc>
              <a:spcBef>
                <a:spcPts val="4500"/>
              </a:spcBef>
              <a:spcAft>
                <a:spcPts val="0"/>
              </a:spcAft>
              <a:buNone/>
              <a:defRPr sz="4800" b="0" i="0" u="none" cap="none" spc="0">
                <a:ln>
                  <a:noFill/>
                </a:ln>
                <a:solidFill>
                  <a:srgbClr val="000000"/>
                </a:solidFill>
                <a:latin typeface="+mn-lt"/>
                <a:ea typeface="+mn-lt"/>
                <a:cs typeface="+mn-lt"/>
              </a:defRPr>
            </a:lvl2pPr>
            <a:lvl3pPr marL="0" indent="914400" algn="l">
              <a:lnSpc>
                <a:spcPct val="90000"/>
              </a:lnSpc>
              <a:spcBef>
                <a:spcPts val="4500"/>
              </a:spcBef>
              <a:spcAft>
                <a:spcPts val="0"/>
              </a:spcAft>
              <a:buNone/>
              <a:defRPr sz="4800" b="0" i="0" u="none" cap="none" spc="0">
                <a:ln>
                  <a:noFill/>
                </a:ln>
                <a:solidFill>
                  <a:srgbClr val="000000"/>
                </a:solidFill>
                <a:latin typeface="+mn-lt"/>
                <a:ea typeface="+mn-lt"/>
                <a:cs typeface="+mn-lt"/>
              </a:defRPr>
            </a:lvl3pPr>
            <a:lvl4pPr marL="0" indent="1371600" algn="l">
              <a:lnSpc>
                <a:spcPct val="90000"/>
              </a:lnSpc>
              <a:spcBef>
                <a:spcPts val="4500"/>
              </a:spcBef>
              <a:spcAft>
                <a:spcPts val="0"/>
              </a:spcAft>
              <a:buNone/>
              <a:defRPr sz="4800" b="0" i="0" u="none" cap="none" spc="0">
                <a:ln>
                  <a:noFill/>
                </a:ln>
                <a:solidFill>
                  <a:srgbClr val="000000"/>
                </a:solidFill>
                <a:latin typeface="+mn-lt"/>
                <a:ea typeface="+mn-lt"/>
                <a:cs typeface="+mn-lt"/>
              </a:defRPr>
            </a:lvl4pPr>
            <a:lvl5pPr marL="0" indent="1828800" algn="l">
              <a:lnSpc>
                <a:spcPct val="90000"/>
              </a:lnSpc>
              <a:spcBef>
                <a:spcPts val="4500"/>
              </a:spcBef>
              <a:spcAft>
                <a:spcPts val="0"/>
              </a:spcAft>
              <a:buNone/>
              <a:defRPr sz="4800" b="0" i="0" u="none" cap="none" spc="0">
                <a:ln>
                  <a:noFill/>
                </a:ln>
                <a:solidFill>
                  <a:srgbClr val="000000"/>
                </a:solidFill>
                <a:latin typeface="+mn-lt"/>
                <a:ea typeface="+mn-lt"/>
                <a:cs typeface="+mn-lt"/>
              </a:defRPr>
            </a:lvl5pPr>
            <a:lvl6pPr marL="0" indent="2286000" algn="l">
              <a:lnSpc>
                <a:spcPct val="90000"/>
              </a:lnSpc>
              <a:spcBef>
                <a:spcPts val="4500"/>
              </a:spcBef>
              <a:spcAft>
                <a:spcPts val="0"/>
              </a:spcAft>
              <a:buNone/>
              <a:defRPr sz="4800" b="0" i="0" u="none" cap="none" spc="0">
                <a:ln>
                  <a:noFill/>
                </a:ln>
                <a:solidFill>
                  <a:srgbClr val="000000"/>
                </a:solidFill>
                <a:latin typeface="+mn-lt"/>
                <a:ea typeface="+mn-lt"/>
                <a:cs typeface="+mn-lt"/>
              </a:defRPr>
            </a:lvl6pPr>
            <a:lvl7pPr marL="0" indent="2743200" algn="l">
              <a:lnSpc>
                <a:spcPct val="90000"/>
              </a:lnSpc>
              <a:spcBef>
                <a:spcPts val="4500"/>
              </a:spcBef>
              <a:spcAft>
                <a:spcPts val="0"/>
              </a:spcAft>
              <a:buNone/>
              <a:defRPr sz="4800" b="0" i="0" u="none" cap="none" spc="0">
                <a:ln>
                  <a:noFill/>
                </a:ln>
                <a:solidFill>
                  <a:srgbClr val="000000"/>
                </a:solidFill>
                <a:latin typeface="+mn-lt"/>
                <a:ea typeface="+mn-lt"/>
                <a:cs typeface="+mn-lt"/>
              </a:defRPr>
            </a:lvl7pPr>
            <a:lvl8pPr marL="0" indent="3200400" algn="l">
              <a:lnSpc>
                <a:spcPct val="90000"/>
              </a:lnSpc>
              <a:spcBef>
                <a:spcPts val="4500"/>
              </a:spcBef>
              <a:spcAft>
                <a:spcPts val="0"/>
              </a:spcAft>
              <a:buNone/>
              <a:defRPr sz="4800" b="0" i="0" u="none" cap="none" spc="0">
                <a:ln>
                  <a:noFill/>
                </a:ln>
                <a:solidFill>
                  <a:srgbClr val="000000"/>
                </a:solidFill>
                <a:latin typeface="+mn-lt"/>
                <a:ea typeface="+mn-lt"/>
                <a:cs typeface="+mn-lt"/>
              </a:defRPr>
            </a:lvl8pPr>
            <a:lvl9pPr marL="0" indent="3657600" algn="l">
              <a:lnSpc>
                <a:spcPct val="90000"/>
              </a:lnSpc>
              <a:spcBef>
                <a:spcPts val="4500"/>
              </a:spcBef>
              <a:spcAft>
                <a:spcPts val="0"/>
              </a:spcAft>
              <a:buNone/>
              <a:defRPr sz="4800" b="0" i="0" u="none" cap="none" spc="0">
                <a:ln>
                  <a:noFill/>
                </a:ln>
                <a:solidFill>
                  <a:srgbClr val="000000"/>
                </a:solidFill>
                <a:latin typeface="+mn-lt"/>
                <a:ea typeface="+mn-lt"/>
                <a:cs typeface="+mn-lt"/>
              </a:defRPr>
            </a:lvl9pPr>
          </a:lstStyle>
          <a:p xmlns:a="http://schemas.openxmlformats.org/drawingml/2006/main">
            <a:fld id="{86CB4B4D-7CA3-9044-876B-883B54F8677D}" type="slidenum">
              <a:rPr sz="1600"/>
              <a:t>‹#›</a:t>
            </a:fld>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7.xml><?xml version="1.0" encoding="utf-8"?>
<p:sldLayout xmlns:p="http://schemas.openxmlformats.org/presentationml/2006/main" preserve="1" userDrawn="1">
  <p:cSld name="1_Text">
    <p:spTree>
      <p:nvGrpSpPr>
        <p:cNvPr id="1" name=""/>
        <p:cNvGrpSpPr/>
        <p:nvPr/>
      </p:nvGrpSpPr>
      <p:grpSpPr>
        <a:xfrm xmlns:a="http://schemas.openxmlformats.org/drawingml/2006/main"/>
      </p:grpSpPr>
      <p:sp>
        <p:nvSpPr>
          <p:cNvPr id="2" name="Rectangle">
            <a:extLst xmlns:a="http://schemas.openxmlformats.org/drawingml/2006/main">
              <a:ext uri="{FF2B5EF4-FFF2-40B4-BE49-F238E27FC236}">
                <a16:creationId xmlns:a16="http://schemas.microsoft.com/office/drawing/2014/main" id="{0448F59B-1696-C8F0-6727-7C8C7C76F06C}"/>
              </a:ext>
            </a:extLst>
          </p:cNvPr>
          <p:cNvSpPr>
            <a:spLocks xmlns:a="http://schemas.openxmlformats.org/drawingml/2006/main" noGrp="1"/>
          </p:cNvSpPr>
          <p:nvPr/>
        </p:nvSpPr>
        <p:spPr>
          <a:xfrm xmlns:a="http://schemas.openxmlformats.org/drawingml/2006/main">
            <a:off x="7590680" y="100"/>
            <a:ext cx="4610944"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5" name="Prostokąt 3">
            <a:extLst xmlns:a="http://schemas.openxmlformats.org/drawingml/2006/main">
              <a:ext uri="{FF2B5EF4-FFF2-40B4-BE49-F238E27FC236}">
                <a16:creationId xmlns:a16="http://schemas.microsoft.com/office/drawing/2014/main" id="{6B5EBAE9-110C-F2D1-0E42-07936DE34ED5}"/>
              </a:ext>
            </a:extLst>
          </p:cNvPr>
          <p:cNvSpPr>
            <a:spLocks xmlns:a="http://schemas.openxmlformats.org/drawingml/2006/main" noGrp="1"/>
          </p:cNvSpPr>
          <p:nvPr/>
        </p:nvSpPr>
        <p:spPr>
          <a:xfrm xmlns:a="http://schemas.openxmlformats.org/drawingml/2006/main">
            <a:off x="2445951" y="3274664"/>
            <a:ext cx="7261320" cy="297517"/>
          </a:xfrm>
          <a:prstGeom xmlns:a="http://schemas.openxmlformats.org/drawingml/2006/main" prst="rect">
            <a:avLst/>
          </a:prstGeom>
          <a:solidFill xmlns:a="http://schemas.openxmlformats.org/drawingml/2006/main">
            <a:schemeClr val="bg1"/>
          </a:solidFill>
          <a:ln xmlns:a="http://schemas.openxmlformats.org/drawingml/2006/main" w="12700">
            <a:noFill/>
          </a:ln>
          <a:effectLst xmlns:a="http://schemas.openxmlformats.org/drawingml/2006/main">
            <a:outerShdw blurRad="419100" dist="444500" dir="8520000">
              <a:srgbClr val="FFC000">
                <a:alpha val="15000"/>
              </a:srgbClr>
            </a:outerShdw>
          </a:effectLst>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25400" tIns="25400" rIns="25400" bIns="25400" anchor="ctr">
            <a:spAutoFit/>
          </a:bodyPr>
          <a:lstStyle xmlns:a="http://schemas.openxmlformats.org/drawingml/2006/main"/>
          <a:p xmlns:a="http://schemas.openxmlformats.org/drawingml/2006/main">
            <a:pPr marL="0" indent="0" algn="ctr">
              <a:lnSpc>
                <a:spcPct val="100000"/>
              </a:lnSpc>
              <a:spcBef>
                <a:spcPts val="0"/>
              </a:spcBef>
              <a:spcAft>
                <a:spcPts val="0"/>
              </a:spcAft>
              <a:buNone/>
            </a:pP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2639442" y="2618753"/>
            <a:ext cx="6902765" cy="2602176"/>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0" indent="0">
              <a:buNone/>
              <a:defRPr sz="24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2639443" y="1549867"/>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40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Tree>
  </p:cSld>
</p:sldLayout>
</file>

<file path=ppt/slideLayouts/slideLayout8.xml><?xml version="1.0" encoding="utf-8"?>
<p:sldLayout xmlns:p="http://schemas.openxmlformats.org/presentationml/2006/main" preserve="1" userDrawn="1">
  <p:cSld name="Title&amp;bullets2">
    <p:spTree>
      <p:nvGrpSpPr>
        <p:cNvPr id="1" name=""/>
        <p:cNvGrpSpPr/>
        <p:nvPr/>
      </p:nvGrpSpPr>
      <p:grpSpPr>
        <a:xfrm xmlns:a="http://schemas.openxmlformats.org/drawingml/2006/main"/>
      </p:grpSpPr>
      <p:pic>
        <p:nvPicPr>
          <p:cNvPr id="1" name="Picture 9"/>
          <p:cNvPicPr>
            <a:picLocks xmlns:a="http://schemas.openxmlformats.org/drawingml/2006/main" noChangeAspect="1"/>
          </p:cNvPicPr>
          <p:nvPr/>
        </p:nvPicPr>
        <p:blipFill rotWithShape="1">
          <a:blip xmlns:r="http://schemas.openxmlformats.org/officeDocument/2006/relationships" xmlns:a="http://schemas.openxmlformats.org/drawingml/2006/main" r:embed="Rbb696174627d40f6"/>
          <a:srcRect xmlns:a="http://schemas.openxmlformats.org/drawingml/2006/main" l="20515" t="24855" r="52771" b="56359"/>
          <a:stretch xmlns:a="http://schemas.openxmlformats.org/drawingml/2006/main"/>
        </p:blipFill>
        <p:spPr>
          <a:xfrm xmlns:a="http://schemas.openxmlformats.org/drawingml/2006/main">
            <a:off x="9748685" y="5102941"/>
            <a:ext cx="2443316" cy="1755059"/>
          </a:xfrm>
          <a:prstGeom xmlns:a="http://schemas.openxmlformats.org/drawingml/2006/main" prst="rect">
            <a:avLst/>
          </a:prstGeom>
        </p:spPr>
      </p:pic>
      <p:sp>
        <p:nvSpPr>
          <p:cNvPr id="4" name="Slide Title">
            <a:extLst xmlns:a="http://schemas.openxmlformats.org/drawingml/2006/main">
              <a:ext uri="{FF2B5EF4-FFF2-40B4-BE49-F238E27FC236}">
                <a16:creationId xmlns:a16="http://schemas.microsoft.com/office/drawing/2014/main" id="{6F028D56-E5BA-213C-4BB7-DF98DFBE4946}"/>
              </a:ext>
            </a:extLst>
          </p:cNvPr>
          <p:cNvSpPr>
            <a:spLocks xmlns:a="http://schemas.openxmlformats.org/drawingml/2006/main" noGrp="1"/>
          </p:cNvSpPr>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22860" tIns="22860" rIns="22860" bIns="22860" anchor="t">
            <a:noAutofit/>
          </a:bodyPr>
          <a:lstStyle xmlns:a="http://schemas.openxmlformats.org/drawingml/2006/main">
            <a:lvl1pPr marL="0" indent="0" algn="l">
              <a:lnSpc>
                <a:spcPct val="80000"/>
              </a:lnSpc>
              <a:spcBef>
                <a:spcPts val="0"/>
              </a:spcBef>
              <a:spcAft>
                <a:spcPts val="0"/>
              </a:spcAft>
              <a:buNone/>
              <a:defRPr sz="5600" b="1" i="0" u="none" cap="none" spc="0">
                <a:ln>
                  <a:noFill/>
                </a:ln>
                <a:solidFill>
                  <a:srgbClr val="F26211"/>
                </a:solidFill>
                <a:latin typeface="Montserrat Regular"/>
                <a:ea typeface="Montserrat Regular"/>
                <a:cs typeface="Montserrat Regular"/>
              </a:defRPr>
            </a:lvl1pPr>
            <a:lvl2pPr marL="0" indent="457200" algn="l">
              <a:lnSpc>
                <a:spcPct val="80000"/>
              </a:lnSpc>
              <a:spcBef>
                <a:spcPts val="0"/>
              </a:spcBef>
              <a:spcAft>
                <a:spcPts val="0"/>
              </a:spcAft>
              <a:buNone/>
              <a:defRPr sz="8500" b="1" i="0" u="none" cap="none" spc="-170">
                <a:solidFill>
                  <a:srgbClr val="000000"/>
                </a:solidFill>
                <a:latin typeface="+mn-lt"/>
                <a:ea typeface="+mn-lt"/>
                <a:cs typeface="+mn-lt"/>
              </a:defRPr>
            </a:lvl2pPr>
            <a:lvl3pPr marL="0" indent="914400" algn="l">
              <a:lnSpc>
                <a:spcPct val="80000"/>
              </a:lnSpc>
              <a:spcBef>
                <a:spcPts val="0"/>
              </a:spcBef>
              <a:spcAft>
                <a:spcPts val="0"/>
              </a:spcAft>
              <a:buNone/>
              <a:defRPr sz="8500" b="1" i="0" u="none" cap="none" spc="-170">
                <a:solidFill>
                  <a:srgbClr val="000000"/>
                </a:solidFill>
                <a:latin typeface="+mn-lt"/>
                <a:ea typeface="+mn-lt"/>
                <a:cs typeface="+mn-lt"/>
              </a:defRPr>
            </a:lvl3pPr>
            <a:lvl4pPr marL="0" indent="1371600" algn="l">
              <a:lnSpc>
                <a:spcPct val="80000"/>
              </a:lnSpc>
              <a:spcBef>
                <a:spcPts val="0"/>
              </a:spcBef>
              <a:spcAft>
                <a:spcPts val="0"/>
              </a:spcAft>
              <a:buNone/>
              <a:defRPr sz="8500" b="1" i="0" u="none" cap="none" spc="-170">
                <a:solidFill>
                  <a:srgbClr val="000000"/>
                </a:solidFill>
                <a:latin typeface="+mn-lt"/>
                <a:ea typeface="+mn-lt"/>
                <a:cs typeface="+mn-lt"/>
              </a:defRPr>
            </a:lvl4pPr>
            <a:lvl5pPr marL="0" indent="1828800" algn="l">
              <a:lnSpc>
                <a:spcPct val="80000"/>
              </a:lnSpc>
              <a:spcBef>
                <a:spcPts val="0"/>
              </a:spcBef>
              <a:spcAft>
                <a:spcPts val="0"/>
              </a:spcAft>
              <a:buNone/>
              <a:defRPr sz="8500" b="1" i="0" u="none" cap="none" spc="-170">
                <a:solidFill>
                  <a:srgbClr val="000000"/>
                </a:solidFill>
                <a:latin typeface="+mn-lt"/>
                <a:ea typeface="+mn-lt"/>
                <a:cs typeface="+mn-lt"/>
              </a:defRPr>
            </a:lvl5pPr>
            <a:lvl6pPr marL="0" indent="2286000" algn="l">
              <a:lnSpc>
                <a:spcPct val="80000"/>
              </a:lnSpc>
              <a:spcBef>
                <a:spcPts val="0"/>
              </a:spcBef>
              <a:spcAft>
                <a:spcPts val="0"/>
              </a:spcAft>
              <a:buNone/>
              <a:defRPr sz="8500" b="1" i="0" u="none" cap="none" spc="-170">
                <a:solidFill>
                  <a:srgbClr val="000000"/>
                </a:solidFill>
                <a:latin typeface="+mn-lt"/>
                <a:ea typeface="+mn-lt"/>
                <a:cs typeface="+mn-lt"/>
              </a:defRPr>
            </a:lvl6pPr>
            <a:lvl7pPr marL="0" indent="2743200" algn="l">
              <a:lnSpc>
                <a:spcPct val="80000"/>
              </a:lnSpc>
              <a:spcBef>
                <a:spcPts val="0"/>
              </a:spcBef>
              <a:spcAft>
                <a:spcPts val="0"/>
              </a:spcAft>
              <a:buNone/>
              <a:defRPr sz="8500" b="1" i="0" u="none" cap="none" spc="-170">
                <a:solidFill>
                  <a:srgbClr val="000000"/>
                </a:solidFill>
                <a:latin typeface="+mn-lt"/>
                <a:ea typeface="+mn-lt"/>
                <a:cs typeface="+mn-lt"/>
              </a:defRPr>
            </a:lvl7pPr>
            <a:lvl8pPr marL="0" indent="3200400" algn="l">
              <a:lnSpc>
                <a:spcPct val="80000"/>
              </a:lnSpc>
              <a:spcBef>
                <a:spcPts val="0"/>
              </a:spcBef>
              <a:spcAft>
                <a:spcPts val="0"/>
              </a:spcAft>
              <a:buNone/>
              <a:defRPr sz="8500" b="1" i="0" u="none" cap="none" spc="-170">
                <a:solidFill>
                  <a:srgbClr val="000000"/>
                </a:solidFill>
                <a:latin typeface="+mn-lt"/>
                <a:ea typeface="+mn-lt"/>
                <a:cs typeface="+mn-lt"/>
              </a:defRPr>
            </a:lvl8pPr>
            <a:lvl9pPr marL="0" indent="3657600" algn="l">
              <a:lnSpc>
                <a:spcPct val="80000"/>
              </a:lnSpc>
              <a:spcBef>
                <a:spcPts val="0"/>
              </a:spcBef>
              <a:spcAft>
                <a:spcPts val="0"/>
              </a:spcAft>
              <a:buNone/>
              <a:defRPr sz="8500" b="1" i="0" u="none" cap="none" spc="-170">
                <a:solidFill>
                  <a:srgbClr val="000000"/>
                </a:solidFill>
                <a:latin typeface="+mn-lt"/>
                <a:ea typeface="+mn-lt"/>
                <a:cs typeface="+mn-lt"/>
              </a:defRPr>
            </a:lvl9pPr>
          </a:lstStyle>
          <a:p xmlns:a="http://schemas.openxmlformats.org/drawingml/2006/main">
            <a:pPr>
              <a:lnSpc>
                <a:spcPct val="100000"/>
              </a:lnSpc>
              <a:buNone/>
            </a:pPr>
            <a:r>
              <a:rPr sz="3200"/>
              <a:t>Slide</a:t>
            </a:r>
            <a:r>
              <a:rPr sz="3200"/>
              <a:t> </a:t>
            </a:r>
            <a:r>
              <a:rPr sz="3200"/>
              <a:t>Title</a:t>
            </a:r>
          </a:p>
        </p:txBody>
      </p:sp>
      <p:pic>
        <p:nvPicPr>
          <p:cNvPr id="5"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e1e4759915174cfa"/>
          <a:srcRect xmlns:a="http://schemas.openxmlformats.org/drawingml/2006/main" l="34011" t="-5164" r="-14972" b="73693"/>
          <a:stretch xmlns:a="http://schemas.openxmlformats.org/drawingml/2006/main"/>
        </p:blipFill>
        <p:spPr>
          <a:xfrm xmlns:a="http://schemas.openxmlformats.org/drawingml/2006/main">
            <a:off x="0" y="4681025"/>
            <a:ext cx="5223749" cy="2176977"/>
          </a:xfrm>
          <a:prstGeom xmlns:a="http://schemas.openxmlformats.org/drawingml/2006/main" prst="rect">
            <a:avLst/>
          </a:prstGeom>
          <a:ln xmlns:a="http://schemas.openxmlformats.org/drawingml/2006/main" w="12700">
            <a:miter/>
          </a:ln>
        </p:spPr>
      </p:pic>
      <p:sp>
        <p:nvSpPr>
          <p:cNvPr id="11" name="Body Level One…">
            <a:extLst xmlns:a="http://schemas.openxmlformats.org/drawingml/2006/main">
              <a:ext uri="{FF2B5EF4-FFF2-40B4-BE49-F238E27FC236}">
                <a16:creationId xmlns:a16="http://schemas.microsoft.com/office/drawing/2014/main" id="{483CB89B-51C9-A270-F251-447E8DE9DB5A}"/>
              </a:ext>
            </a:extLst>
          </p:cNvPr>
          <p:cNvSpPr>
            <a:spLocks xmlns:a="http://schemas.openxmlformats.org/drawingml/2006/main" noGrp="1"/>
          </p:cNvSpPr>
          <p:nvPr>
            <p:ph type="body" idx="1" hasCustomPrompt="1"/>
          </p:nvPr>
        </p:nvSpPr>
        <p:spPr>
          <a:xfrm xmlns:a="http://schemas.openxmlformats.org/drawingml/2006/main">
            <a:off x="970200" y="1386840"/>
            <a:ext cx="10407877" cy="4055315"/>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9.xml><?xml version="1.0" encoding="utf-8"?>
<p:sldLayout xmlns:p="http://schemas.openxmlformats.org/presentationml/2006/main" preserve="1" userDrawn="1">
  <p:cSld name="1_Title &amp; Bullets">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20b9d05b678a40f2"/>
          <a:srcRect xmlns:a="http://schemas.openxmlformats.org/drawingml/2006/main" l="0" t="26861" r="43957" b="0"/>
          <a:stretch xmlns:a="http://schemas.openxmlformats.org/drawingml/2006/main"/>
        </p:blipFill>
        <p:spPr>
          <a:xfrm xmlns:a="http://schemas.openxmlformats.org/drawingml/2006/main">
            <a:off x="8576053" y="2"/>
            <a:ext cx="3615947" cy="5059521"/>
          </a:xfrm>
          <a:prstGeom xmlns:a="http://schemas.openxmlformats.org/drawingml/2006/main" prst="rect">
            <a:avLst/>
          </a:prstGeom>
          <a:ln xmlns:a="http://schemas.openxmlformats.org/drawingml/2006/main" w="12700">
            <a:miter/>
          </a:ln>
        </p:spPr>
      </p:pic>
      <p:sp>
        <p:nvSpPr>
          <p:cNvPr id="5" name="Slide Title">
            <a:extLst xmlns:a="http://schemas.openxmlformats.org/drawingml/2006/main">
              <a:ext uri="{FF2B5EF4-FFF2-40B4-BE49-F238E27FC236}">
                <a16:creationId xmlns:a16="http://schemas.microsoft.com/office/drawing/2014/main" id="{08014D8F-04FD-678E-AC67-9901AD07829E}"/>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7" name="Body Level One…">
            <a:extLst xmlns:a="http://schemas.openxmlformats.org/drawingml/2006/main">
              <a:ext uri="{FF2B5EF4-FFF2-40B4-BE49-F238E27FC236}">
                <a16:creationId xmlns:a16="http://schemas.microsoft.com/office/drawing/2014/main" id="{D23B232E-4B33-E4C1-DDB0-31B90820D4A6}"/>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c81b063863f54ff2" /><Relationship Type="http://schemas.openxmlformats.org/officeDocument/2006/relationships/slideLayout" Target="/ppt/slideLayouts/slideLayout1.xml" Id="R4f3fdee83a904818" /><Relationship Type="http://schemas.openxmlformats.org/officeDocument/2006/relationships/slideLayout" Target="/ppt/slideLayouts/slideLayout2.xml" Id="R8f68430d6ce5409b" /><Relationship Type="http://schemas.openxmlformats.org/officeDocument/2006/relationships/slideLayout" Target="/ppt/slideLayouts/slideLayout3.xml" Id="R83b46257805c476d" /><Relationship Type="http://schemas.openxmlformats.org/officeDocument/2006/relationships/slideLayout" Target="/ppt/slideLayouts/slideLayout4.xml" Id="Rd9972035334748aa" /><Relationship Type="http://schemas.openxmlformats.org/officeDocument/2006/relationships/slideLayout" Target="/ppt/slideLayouts/slideLayout5.xml" Id="R26e17ebc6c744762" /><Relationship Type="http://schemas.openxmlformats.org/officeDocument/2006/relationships/slideLayout" Target="/ppt/slideLayouts/slideLayout6.xml" Id="Ra85a8a653b0a40d9" /><Relationship Type="http://schemas.openxmlformats.org/officeDocument/2006/relationships/slideLayout" Target="/ppt/slideLayouts/slideLayout7.xml" Id="Rbb18dec4a038467b" /><Relationship Type="http://schemas.openxmlformats.org/officeDocument/2006/relationships/slideLayout" Target="/ppt/slideLayouts/slideLayout8.xml" Id="Rd29c938fb38f4b7d" /><Relationship Type="http://schemas.openxmlformats.org/officeDocument/2006/relationships/slideLayout" Target="/ppt/slideLayouts/slideLayout9.xml" Id="Rab841e38cb634392" /><Relationship Type="http://schemas.openxmlformats.org/officeDocument/2006/relationships/slideLayout" Target="/ppt/slideLayouts/slideLayout10.xml" Id="R77f8dded9f804d2d" /><Relationship Type="http://schemas.openxmlformats.org/officeDocument/2006/relationships/slideLayout" Target="/ppt/slideLayouts/slideLayout11.xml" Id="Rf30f49d37baa4ed8" /><Relationship Type="http://schemas.openxmlformats.org/officeDocument/2006/relationships/slideLayout" Target="/ppt/slideLayouts/slideLayout12.xml" Id="R36f0489a380c43e4" /><Relationship Type="http://schemas.openxmlformats.org/officeDocument/2006/relationships/slideLayout" Target="/ppt/slideLayouts/slideLayout13.xml" Id="Raddefbea48444102" /></Relationships>
</file>

<file path=ppt/slideMasters/slideMaster1.xml><?xml version="1.0" encoding="utf-8"?>
<p:sldMaster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Slide Title">
            <a:extLst xmlns:a="http://schemas.openxmlformats.org/drawingml/2006/main">
              <a:ext uri="{FF2B5EF4-FFF2-40B4-BE49-F238E27FC236}">
                <a16:creationId xmlns:a16="http://schemas.microsoft.com/office/drawing/2014/main" id="{C436A2E1-4282-4253-8CEF-3DD79840D5FE}"/>
              </a:ext>
            </a:extLst>
          </p:cNvPr>
          <p:cNvSpPr>
            <a:spLocks xmlns:a="http://schemas.openxmlformats.org/drawingml/2006/main" noGrp="1"/>
          </p:cNvSpPr>
          <p:nvPr>
            <p:ph type="title" idx="0" hasCustomPrompt="1"/>
          </p:nvPr>
        </p:nvSpPr>
        <p:spPr>
          <a:xfrm xmlns:a="http://schemas.openxmlformats.org/drawingml/2006/main">
            <a:off x="603253" y="539751"/>
            <a:ext cx="10985500" cy="716581"/>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Title</a:t>
            </a:r>
          </a:p>
        </p:txBody>
      </p:sp>
      <p:sp>
        <p:nvSpPr>
          <p:cNvPr id="3" name="Body Level One…">
            <a:extLst xmlns:a="http://schemas.openxmlformats.org/drawingml/2006/main">
              <a:ext uri="{FF2B5EF4-FFF2-40B4-BE49-F238E27FC236}">
                <a16:creationId xmlns:a16="http://schemas.microsoft.com/office/drawing/2014/main" id="{F935C124-98B6-4348-85E2-76937E4BB9B4}"/>
              </a:ext>
            </a:extLst>
          </p:cNvPr>
          <p:cNvSpPr>
            <a:spLocks xmlns:a="http://schemas.openxmlformats.org/drawingml/2006/main" noGrp="1"/>
          </p:cNvSpPr>
          <p:nvPr>
            <p:ph type="body" idx="1" hasCustomPrompt="1"/>
          </p:nvPr>
        </p:nvSpPr>
        <p:spPr>
          <a:xfrm xmlns:a="http://schemas.openxmlformats.org/drawingml/2006/main">
            <a:off x="603253" y="2124254"/>
            <a:ext cx="10985500" cy="4128007"/>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bullet text</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4" name="Slide Number">
            <a:extLst xmlns:a="http://schemas.openxmlformats.org/drawingml/2006/main">
              <a:ext uri="{FF2B5EF4-FFF2-40B4-BE49-F238E27FC236}">
                <a16:creationId xmlns:a16="http://schemas.microsoft.com/office/drawing/2014/main" id="{BCE52BB2-5100-422F-90D0-9F91C40F30D5}"/>
              </a:ext>
            </a:extLst>
          </p:cNvPr>
          <p:cNvSpPr>
            <a:spLocks xmlns:a="http://schemas.openxmlformats.org/drawingml/2006/main" noGrp="1"/>
          </p:cNvSpPr>
          <p:nvPr>
            <p:ph type="sldNum" idx="2"/>
          </p:nvPr>
        </p:nvSpPr>
        <p:spPr>
          <a:xfrm xmlns:a="http://schemas.openxmlformats.org/drawingml/2006/main">
            <a:off x="5966240" y="6486710"/>
            <a:ext cx="253274" cy="241092"/>
          </a:xfrm>
          <a:prstGeom xmlns:a="http://schemas.openxmlformats.org/drawingml/2006/main" prst="rect">
            <a:avLst/>
          </a:prstGeom>
          <a:ln xmlns:a="http://schemas.openxmlformats.org/drawingml/2006/main" w="12700"/>
        </p:spPr>
        <p:txBody>
          <a:bodyPr xmlns:a="http://schemas.openxmlformats.org/drawingml/2006/main" wrap="none" lIns="50800" tIns="50800" rIns="50800" bIns="50800" anchor="b">
            <a:spAutoFit/>
          </a:bodyPr>
          <a:lstStyle xmlns:a="http://schemas.openxmlformats.org/drawingml/2006/main">
            <a:lvl1pPr algn="ctr">
              <a:lnSpc>
                <a:spcPct val="100000"/>
              </a:lnSpc>
              <a:spcBef>
                <a:spcPts val="0"/>
              </a:spcBef>
              <a:buNone/>
              <a:defRPr sz="900"/>
            </a:lvl1pPr>
          </a:lstStyle>
          <a:p xmlns:a="http://schemas.openxmlformats.org/drawingml/2006/main">
            <a:fld id="{86CB4B4D-7CA3-9044-876B-883B54F8677D}" type="slidenum">
              <a:t>‹#›</a:t>
            </a:fld>
          </a:p>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4f3fdee83a904818"/>
    <p:sldLayoutId xmlns:r="http://schemas.openxmlformats.org/officeDocument/2006/relationships" id="2147483650" r:id="R8f68430d6ce5409b"/>
    <p:sldLayoutId xmlns:r="http://schemas.openxmlformats.org/officeDocument/2006/relationships" id="2147483651" r:id="R83b46257805c476d"/>
    <p:sldLayoutId xmlns:r="http://schemas.openxmlformats.org/officeDocument/2006/relationships" id="2147483652" r:id="Rd9972035334748aa"/>
    <p:sldLayoutId xmlns:r="http://schemas.openxmlformats.org/officeDocument/2006/relationships" id="2147483653" r:id="R26e17ebc6c744762"/>
    <p:sldLayoutId xmlns:r="http://schemas.openxmlformats.org/officeDocument/2006/relationships" id="2147483654" r:id="Ra85a8a653b0a40d9"/>
    <p:sldLayoutId xmlns:r="http://schemas.openxmlformats.org/officeDocument/2006/relationships" id="2147483655" r:id="Rbb18dec4a038467b"/>
    <p:sldLayoutId xmlns:r="http://schemas.openxmlformats.org/officeDocument/2006/relationships" id="2147483656" r:id="Rd29c938fb38f4b7d"/>
    <p:sldLayoutId xmlns:r="http://schemas.openxmlformats.org/officeDocument/2006/relationships" id="2147483657" r:id="Rab841e38cb634392"/>
    <p:sldLayoutId xmlns:r="http://schemas.openxmlformats.org/officeDocument/2006/relationships" id="2147483658" r:id="R77f8dded9f804d2d"/>
    <p:sldLayoutId xmlns:r="http://schemas.openxmlformats.org/officeDocument/2006/relationships" id="2147483659" r:id="Rf30f49d37baa4ed8"/>
    <p:sldLayoutId xmlns:r="http://schemas.openxmlformats.org/officeDocument/2006/relationships" id="2147483660" r:id="R36f0489a380c43e4"/>
    <p:sldLayoutId xmlns:r="http://schemas.openxmlformats.org/officeDocument/2006/relationships" id="2147483661" r:id="Raddefbea48444102"/>
  </p:sldLayoutIdLst>
  <p:txStyles>
    <p:titleStyle>
      <a:lvl1pPr xmlns:a="http://schemas.openxmlformats.org/drawingml/2006/main" marL="0" indent="0" algn="l">
        <a:lnSpc>
          <a:spcPct val="80000"/>
        </a:lnSpc>
        <a:spcBef>
          <a:spcPts val="0"/>
        </a:spcBef>
        <a:spcAft>
          <a:spcPts val="0"/>
        </a:spcAft>
        <a:buNone/>
        <a:defRPr sz="4251" b="1" i="0" u="none" cap="none" spc="-85">
          <a:solidFill>
            <a:srgbClr val="000000"/>
          </a:solidFill>
          <a:latin typeface="+mn-lt"/>
          <a:ea typeface="+mn-lt"/>
          <a:cs typeface="+mn-lt"/>
        </a:defRPr>
      </a:lvl1pPr>
      <a:lvl2pPr xmlns:a="http://schemas.openxmlformats.org/drawingml/2006/main" marL="0" indent="228597" algn="l">
        <a:lnSpc>
          <a:spcPct val="80000"/>
        </a:lnSpc>
        <a:spcBef>
          <a:spcPts val="0"/>
        </a:spcBef>
        <a:spcAft>
          <a:spcPts val="0"/>
        </a:spcAft>
        <a:buNone/>
        <a:defRPr sz="4251" b="1" i="0" u="none" cap="none" spc="-85">
          <a:solidFill>
            <a:srgbClr val="000000"/>
          </a:solidFill>
          <a:latin typeface="+mn-lt"/>
          <a:ea typeface="+mn-lt"/>
          <a:cs typeface="+mn-lt"/>
        </a:defRPr>
      </a:lvl2pPr>
      <a:lvl3pPr xmlns:a="http://schemas.openxmlformats.org/drawingml/2006/main" marL="0" indent="457194" algn="l">
        <a:lnSpc>
          <a:spcPct val="80000"/>
        </a:lnSpc>
        <a:spcBef>
          <a:spcPts val="0"/>
        </a:spcBef>
        <a:spcAft>
          <a:spcPts val="0"/>
        </a:spcAft>
        <a:buNone/>
        <a:defRPr sz="4251" b="1" i="0" u="none" cap="none" spc="-85">
          <a:solidFill>
            <a:srgbClr val="000000"/>
          </a:solidFill>
          <a:latin typeface="+mn-lt"/>
          <a:ea typeface="+mn-lt"/>
          <a:cs typeface="+mn-lt"/>
        </a:defRPr>
      </a:lvl3pPr>
      <a:lvl4pPr xmlns:a="http://schemas.openxmlformats.org/drawingml/2006/main" marL="0" indent="685791" algn="l">
        <a:lnSpc>
          <a:spcPct val="80000"/>
        </a:lnSpc>
        <a:spcBef>
          <a:spcPts val="0"/>
        </a:spcBef>
        <a:spcAft>
          <a:spcPts val="0"/>
        </a:spcAft>
        <a:buNone/>
        <a:defRPr sz="4251" b="1" i="0" u="none" cap="none" spc="-85">
          <a:solidFill>
            <a:srgbClr val="000000"/>
          </a:solidFill>
          <a:latin typeface="+mn-lt"/>
          <a:ea typeface="+mn-lt"/>
          <a:cs typeface="+mn-lt"/>
        </a:defRPr>
      </a:lvl4pPr>
      <a:lvl5pPr xmlns:a="http://schemas.openxmlformats.org/drawingml/2006/main" marL="0" indent="914389" algn="l">
        <a:lnSpc>
          <a:spcPct val="80000"/>
        </a:lnSpc>
        <a:spcBef>
          <a:spcPts val="0"/>
        </a:spcBef>
        <a:spcAft>
          <a:spcPts val="0"/>
        </a:spcAft>
        <a:buNone/>
        <a:defRPr sz="4251" b="1" i="0" u="none" cap="none" spc="-85">
          <a:solidFill>
            <a:srgbClr val="000000"/>
          </a:solidFill>
          <a:latin typeface="+mn-lt"/>
          <a:ea typeface="+mn-lt"/>
          <a:cs typeface="+mn-lt"/>
        </a:defRPr>
      </a:lvl5pPr>
      <a:lvl6pPr xmlns:a="http://schemas.openxmlformats.org/drawingml/2006/main" marL="0" indent="1142986" algn="l">
        <a:lnSpc>
          <a:spcPct val="80000"/>
        </a:lnSpc>
        <a:spcBef>
          <a:spcPts val="0"/>
        </a:spcBef>
        <a:spcAft>
          <a:spcPts val="0"/>
        </a:spcAft>
        <a:buNone/>
        <a:defRPr sz="4251" b="1" i="0" u="none" cap="none" spc="-85">
          <a:solidFill>
            <a:srgbClr val="000000"/>
          </a:solidFill>
          <a:latin typeface="+mn-lt"/>
          <a:ea typeface="+mn-lt"/>
          <a:cs typeface="+mn-lt"/>
        </a:defRPr>
      </a:lvl6pPr>
      <a:lvl7pPr xmlns:a="http://schemas.openxmlformats.org/drawingml/2006/main" marL="0" indent="1371583" algn="l">
        <a:lnSpc>
          <a:spcPct val="80000"/>
        </a:lnSpc>
        <a:spcBef>
          <a:spcPts val="0"/>
        </a:spcBef>
        <a:spcAft>
          <a:spcPts val="0"/>
        </a:spcAft>
        <a:buNone/>
        <a:defRPr sz="4251" b="1" i="0" u="none" cap="none" spc="-85">
          <a:solidFill>
            <a:srgbClr val="000000"/>
          </a:solidFill>
          <a:latin typeface="+mn-lt"/>
          <a:ea typeface="+mn-lt"/>
          <a:cs typeface="+mn-lt"/>
        </a:defRPr>
      </a:lvl7pPr>
      <a:lvl8pPr xmlns:a="http://schemas.openxmlformats.org/drawingml/2006/main" marL="0" indent="1600180" algn="l">
        <a:lnSpc>
          <a:spcPct val="80000"/>
        </a:lnSpc>
        <a:spcBef>
          <a:spcPts val="0"/>
        </a:spcBef>
        <a:spcAft>
          <a:spcPts val="0"/>
        </a:spcAft>
        <a:buNone/>
        <a:defRPr sz="4251" b="1" i="0" u="none" cap="none" spc="-85">
          <a:solidFill>
            <a:srgbClr val="000000"/>
          </a:solidFill>
          <a:latin typeface="+mn-lt"/>
          <a:ea typeface="+mn-lt"/>
          <a:cs typeface="+mn-lt"/>
        </a:defRPr>
      </a:lvl8pPr>
      <a:lvl9pPr xmlns:a="http://schemas.openxmlformats.org/drawingml/2006/main" marL="0" indent="1828777" algn="l">
        <a:lnSpc>
          <a:spcPct val="80000"/>
        </a:lnSpc>
        <a:spcBef>
          <a:spcPts val="0"/>
        </a:spcBef>
        <a:spcAft>
          <a:spcPts val="0"/>
        </a:spcAft>
        <a:buNone/>
        <a:defRPr sz="4251" b="1" i="0" u="none" cap="none" spc="-85">
          <a:solidFill>
            <a:srgbClr val="000000"/>
          </a:solidFill>
          <a:latin typeface="+mn-lt"/>
          <a:ea typeface="+mn-lt"/>
          <a:cs typeface="+mn-lt"/>
        </a:defRPr>
      </a:lvl9pPr>
    </p:titleStyle>
    <p:bodyStyle>
      <a:lvl1pPr xmlns:a="http://schemas.openxmlformats.org/drawingml/2006/main" marL="304796" indent="-304796" algn="l">
        <a:lnSpc>
          <a:spcPct val="90000"/>
        </a:lnSpc>
        <a:spcBef>
          <a:spcPts val="2251"/>
        </a:spcBef>
        <a:spcAft>
          <a:spcPts val="0"/>
        </a:spcAft>
        <a:buChar char="•"/>
        <a:defRPr sz="2400" b="0" i="0" u="none" cap="none" spc="0">
          <a:solidFill>
            <a:srgbClr val="000000"/>
          </a:solidFill>
          <a:latin typeface="+mn-lt"/>
          <a:ea typeface="+mn-lt"/>
          <a:cs typeface="+mn-lt"/>
        </a:defRPr>
      </a:lvl1pPr>
      <a:lvl2pPr xmlns:a="http://schemas.openxmlformats.org/drawingml/2006/main" marL="609593" indent="-304796" algn="l">
        <a:lnSpc>
          <a:spcPct val="90000"/>
        </a:lnSpc>
        <a:spcBef>
          <a:spcPts val="2251"/>
        </a:spcBef>
        <a:spcAft>
          <a:spcPts val="0"/>
        </a:spcAft>
        <a:buChar char="•"/>
        <a:defRPr sz="2400" b="0" i="0" u="none" cap="none" spc="0">
          <a:solidFill>
            <a:srgbClr val="000000"/>
          </a:solidFill>
          <a:latin typeface="+mn-lt"/>
          <a:ea typeface="+mn-lt"/>
          <a:cs typeface="+mn-lt"/>
        </a:defRPr>
      </a:lvl2pPr>
      <a:lvl3pPr xmlns:a="http://schemas.openxmlformats.org/drawingml/2006/main" marL="914389" indent="-304796" algn="l">
        <a:lnSpc>
          <a:spcPct val="90000"/>
        </a:lnSpc>
        <a:spcBef>
          <a:spcPts val="2251"/>
        </a:spcBef>
        <a:spcAft>
          <a:spcPts val="0"/>
        </a:spcAft>
        <a:buChar char="•"/>
        <a:defRPr sz="2400" b="0" i="0" u="none" cap="none" spc="0">
          <a:solidFill>
            <a:srgbClr val="000000"/>
          </a:solidFill>
          <a:latin typeface="+mn-lt"/>
          <a:ea typeface="+mn-lt"/>
          <a:cs typeface="+mn-lt"/>
        </a:defRPr>
      </a:lvl3pPr>
      <a:lvl4pPr xmlns:a="http://schemas.openxmlformats.org/drawingml/2006/main" marL="1219184" indent="-304796" algn="l">
        <a:lnSpc>
          <a:spcPct val="90000"/>
        </a:lnSpc>
        <a:spcBef>
          <a:spcPts val="2251"/>
        </a:spcBef>
        <a:spcAft>
          <a:spcPts val="0"/>
        </a:spcAft>
        <a:buChar char="•"/>
        <a:defRPr sz="2400" b="0" i="0" u="none" cap="none" spc="0">
          <a:solidFill>
            <a:srgbClr val="000000"/>
          </a:solidFill>
          <a:latin typeface="+mn-lt"/>
          <a:ea typeface="+mn-lt"/>
          <a:cs typeface="+mn-lt"/>
        </a:defRPr>
      </a:lvl4pPr>
      <a:lvl5pPr xmlns:a="http://schemas.openxmlformats.org/drawingml/2006/main" marL="1523981" indent="-304796" algn="l">
        <a:lnSpc>
          <a:spcPct val="90000"/>
        </a:lnSpc>
        <a:spcBef>
          <a:spcPts val="2251"/>
        </a:spcBef>
        <a:spcAft>
          <a:spcPts val="0"/>
        </a:spcAft>
        <a:buChar char="•"/>
        <a:defRPr sz="2400" b="0" i="0" u="none" cap="none" spc="0">
          <a:solidFill>
            <a:srgbClr val="000000"/>
          </a:solidFill>
          <a:latin typeface="+mn-lt"/>
          <a:ea typeface="+mn-lt"/>
          <a:cs typeface="+mn-lt"/>
        </a:defRPr>
      </a:lvl5pPr>
      <a:lvl6pPr xmlns:a="http://schemas.openxmlformats.org/drawingml/2006/main" marL="1828777" indent="-304796" algn="l">
        <a:lnSpc>
          <a:spcPct val="90000"/>
        </a:lnSpc>
        <a:spcBef>
          <a:spcPts val="2251"/>
        </a:spcBef>
        <a:spcAft>
          <a:spcPts val="0"/>
        </a:spcAft>
        <a:buChar char="•"/>
        <a:defRPr sz="2400" b="0" i="0" u="none" cap="none" spc="0">
          <a:solidFill>
            <a:srgbClr val="000000"/>
          </a:solidFill>
          <a:latin typeface="+mn-lt"/>
          <a:ea typeface="+mn-lt"/>
          <a:cs typeface="+mn-lt"/>
        </a:defRPr>
      </a:lvl6pPr>
      <a:lvl7pPr xmlns:a="http://schemas.openxmlformats.org/drawingml/2006/main" marL="2133573" indent="-304796" algn="l">
        <a:lnSpc>
          <a:spcPct val="90000"/>
        </a:lnSpc>
        <a:spcBef>
          <a:spcPts val="2251"/>
        </a:spcBef>
        <a:spcAft>
          <a:spcPts val="0"/>
        </a:spcAft>
        <a:buChar char="•"/>
        <a:defRPr sz="2400" b="0" i="0" u="none" cap="none" spc="0">
          <a:solidFill>
            <a:srgbClr val="000000"/>
          </a:solidFill>
          <a:latin typeface="+mn-lt"/>
          <a:ea typeface="+mn-lt"/>
          <a:cs typeface="+mn-lt"/>
        </a:defRPr>
      </a:lvl7pPr>
      <a:lvl8pPr xmlns:a="http://schemas.openxmlformats.org/drawingml/2006/main" marL="2438370" indent="-304796" algn="l">
        <a:lnSpc>
          <a:spcPct val="90000"/>
        </a:lnSpc>
        <a:spcBef>
          <a:spcPts val="2251"/>
        </a:spcBef>
        <a:spcAft>
          <a:spcPts val="0"/>
        </a:spcAft>
        <a:buChar char="•"/>
        <a:defRPr sz="2400" b="0" i="0" u="none" cap="none" spc="0">
          <a:solidFill>
            <a:srgbClr val="000000"/>
          </a:solidFill>
          <a:latin typeface="+mn-lt"/>
          <a:ea typeface="+mn-lt"/>
          <a:cs typeface="+mn-lt"/>
        </a:defRPr>
      </a:lvl8pPr>
      <a:lvl9pPr xmlns:a="http://schemas.openxmlformats.org/drawingml/2006/main" marL="2743166" indent="-304796" algn="l">
        <a:lnSpc>
          <a:spcPct val="90000"/>
        </a:lnSpc>
        <a:spcBef>
          <a:spcPts val="2251"/>
        </a:spcBef>
        <a:spcAft>
          <a:spcPts val="0"/>
        </a:spcAft>
        <a:buChar char="•"/>
        <a:defRPr sz="2400" b="0" i="0" u="none" cap="none" spc="0">
          <a:solidFill>
            <a:srgbClr val="000000"/>
          </a:solidFill>
          <a:latin typeface="+mn-lt"/>
          <a:ea typeface="+mn-lt"/>
          <a:cs typeface="+mn-lt"/>
        </a:defRPr>
      </a:lvl9pPr>
    </p:bodyStyle>
    <p:otherStyle>
      <a:lvl1pPr xmlns:a="http://schemas.openxmlformats.org/drawingml/2006/main" marL="0" indent="0" algn="ctr">
        <a:lnSpc>
          <a:spcPct val="100000"/>
        </a:lnSpc>
        <a:spcBef>
          <a:spcPts val="0"/>
        </a:spcBef>
        <a:spcAft>
          <a:spcPts val="0"/>
        </a:spcAft>
        <a:buNone/>
        <a:defRPr sz="900" b="0" i="0" u="none" cap="none" spc="0">
          <a:solidFill>
            <a:schemeClr val="tx1"/>
          </a:solidFill>
          <a:latin typeface="+mn-lt"/>
          <a:ea typeface="+mn-lt"/>
          <a:cs typeface="+mn-lt"/>
        </a:defRPr>
      </a:lvl1pPr>
      <a:lvl2pPr xmlns:a="http://schemas.openxmlformats.org/drawingml/2006/main" marL="0" indent="228597" algn="ctr">
        <a:lnSpc>
          <a:spcPct val="100000"/>
        </a:lnSpc>
        <a:spcBef>
          <a:spcPts val="0"/>
        </a:spcBef>
        <a:spcAft>
          <a:spcPts val="0"/>
        </a:spcAft>
        <a:buNone/>
        <a:defRPr sz="900" b="0" i="0" u="none" cap="none" spc="0">
          <a:solidFill>
            <a:schemeClr val="tx1"/>
          </a:solidFill>
          <a:latin typeface="+mn-lt"/>
          <a:ea typeface="+mn-lt"/>
          <a:cs typeface="+mn-lt"/>
        </a:defRPr>
      </a:lvl2pPr>
      <a:lvl3pPr xmlns:a="http://schemas.openxmlformats.org/drawingml/2006/main" marL="0" indent="457194" algn="ctr">
        <a:lnSpc>
          <a:spcPct val="100000"/>
        </a:lnSpc>
        <a:spcBef>
          <a:spcPts val="0"/>
        </a:spcBef>
        <a:spcAft>
          <a:spcPts val="0"/>
        </a:spcAft>
        <a:buNone/>
        <a:defRPr sz="900" b="0" i="0" u="none" cap="none" spc="0">
          <a:solidFill>
            <a:schemeClr val="tx1"/>
          </a:solidFill>
          <a:latin typeface="+mn-lt"/>
          <a:ea typeface="+mn-lt"/>
          <a:cs typeface="+mn-lt"/>
        </a:defRPr>
      </a:lvl3pPr>
      <a:lvl4pPr xmlns:a="http://schemas.openxmlformats.org/drawingml/2006/main" marL="0" indent="685791" algn="ctr">
        <a:lnSpc>
          <a:spcPct val="100000"/>
        </a:lnSpc>
        <a:spcBef>
          <a:spcPts val="0"/>
        </a:spcBef>
        <a:spcAft>
          <a:spcPts val="0"/>
        </a:spcAft>
        <a:buNone/>
        <a:defRPr sz="900" b="0" i="0" u="none" cap="none" spc="0">
          <a:solidFill>
            <a:schemeClr val="tx1"/>
          </a:solidFill>
          <a:latin typeface="+mn-lt"/>
          <a:ea typeface="+mn-lt"/>
          <a:cs typeface="+mn-lt"/>
        </a:defRPr>
      </a:lvl4pPr>
      <a:lvl5pPr xmlns:a="http://schemas.openxmlformats.org/drawingml/2006/main" marL="0" indent="914389" algn="ctr">
        <a:lnSpc>
          <a:spcPct val="100000"/>
        </a:lnSpc>
        <a:spcBef>
          <a:spcPts val="0"/>
        </a:spcBef>
        <a:spcAft>
          <a:spcPts val="0"/>
        </a:spcAft>
        <a:buNone/>
        <a:defRPr sz="900" b="0" i="0" u="none" cap="none" spc="0">
          <a:solidFill>
            <a:schemeClr val="tx1"/>
          </a:solidFill>
          <a:latin typeface="+mn-lt"/>
          <a:ea typeface="+mn-lt"/>
          <a:cs typeface="+mn-lt"/>
        </a:defRPr>
      </a:lvl5pPr>
      <a:lvl6pPr xmlns:a="http://schemas.openxmlformats.org/drawingml/2006/main" marL="0" indent="1142986" algn="ctr">
        <a:lnSpc>
          <a:spcPct val="100000"/>
        </a:lnSpc>
        <a:spcBef>
          <a:spcPts val="0"/>
        </a:spcBef>
        <a:spcAft>
          <a:spcPts val="0"/>
        </a:spcAft>
        <a:buNone/>
        <a:defRPr sz="900" b="0" i="0" u="none" cap="none" spc="0">
          <a:solidFill>
            <a:schemeClr val="tx1"/>
          </a:solidFill>
          <a:latin typeface="+mn-lt"/>
          <a:ea typeface="+mn-lt"/>
          <a:cs typeface="+mn-lt"/>
        </a:defRPr>
      </a:lvl6pPr>
      <a:lvl7pPr xmlns:a="http://schemas.openxmlformats.org/drawingml/2006/main" marL="0" indent="1371583" algn="ctr">
        <a:lnSpc>
          <a:spcPct val="100000"/>
        </a:lnSpc>
        <a:spcBef>
          <a:spcPts val="0"/>
        </a:spcBef>
        <a:spcAft>
          <a:spcPts val="0"/>
        </a:spcAft>
        <a:buNone/>
        <a:defRPr sz="900" b="0" i="0" u="none" cap="none" spc="0">
          <a:solidFill>
            <a:schemeClr val="tx1"/>
          </a:solidFill>
          <a:latin typeface="+mn-lt"/>
          <a:ea typeface="+mn-lt"/>
          <a:cs typeface="+mn-lt"/>
        </a:defRPr>
      </a:lvl7pPr>
      <a:lvl8pPr xmlns:a="http://schemas.openxmlformats.org/drawingml/2006/main" marL="0" indent="1600180" algn="ctr">
        <a:lnSpc>
          <a:spcPct val="100000"/>
        </a:lnSpc>
        <a:spcBef>
          <a:spcPts val="0"/>
        </a:spcBef>
        <a:spcAft>
          <a:spcPts val="0"/>
        </a:spcAft>
        <a:buNone/>
        <a:defRPr sz="900" b="0" i="0" u="none" cap="none" spc="0">
          <a:solidFill>
            <a:schemeClr val="tx1"/>
          </a:solidFill>
          <a:latin typeface="+mn-lt"/>
          <a:ea typeface="+mn-lt"/>
          <a:cs typeface="+mn-lt"/>
        </a:defRPr>
      </a:lvl8pPr>
      <a:lvl9pPr xmlns:a="http://schemas.openxmlformats.org/drawingml/2006/main" marL="0" indent="1828777" algn="ctr">
        <a:lnSpc>
          <a:spcPct val="100000"/>
        </a:lnSpc>
        <a:spcBef>
          <a:spcPts val="0"/>
        </a:spcBef>
        <a:spcAft>
          <a:spcPts val="0"/>
        </a:spcAft>
        <a:buNone/>
        <a:defRPr sz="900" b="0" i="0" u="none" cap="none" spc="0">
          <a:solidFill>
            <a:schemeClr val="tx1"/>
          </a:solidFill>
          <a:latin typeface="+mn-lt"/>
          <a:ea typeface="+mn-lt"/>
          <a:cs typeface="+mn-lt"/>
        </a:defRPr>
      </a:lvl9pPr>
    </p:otherStyle>
  </p:txStyles>
</p:sldMaster>
</file>

<file path=ppt/slideMasters/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d8adc10a3dc64441" /><Relationship Type="http://schemas.openxmlformats.org/officeDocument/2006/relationships/notesSlide" Target="/ppt/notesSlides/notesSlide1.xml" Id="R13b4ba4b1b184175" /></Relationships>
</file>

<file path=ppt/slides/_rels/slide10.xml.rels>&#65279;<?xml version="1.0" encoding="utf-8"?><Relationships xmlns="http://schemas.openxmlformats.org/package/2006/relationships"><Relationship Type="http://schemas.openxmlformats.org/officeDocument/2006/relationships/slideLayout" Target="/ppt/slideLayouts/slideLayout3.xml" Id="Ra2b08ff823c444f0" /><Relationship Type="http://schemas.openxmlformats.org/officeDocument/2006/relationships/image" Target="/ppt/media/image13.png" Id="Rdb7a7e170f2243fe" /><Relationship Type="http://schemas.openxmlformats.org/officeDocument/2006/relationships/notesSlide" Target="/ppt/notesSlides/notesSlide10.xml" Id="Rc9f914669f0b403c"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2.xml" Id="R391b88bac55646ee" /><Relationship Type="http://schemas.openxmlformats.org/officeDocument/2006/relationships/image" Target="/ppt/media/image10.png" Id="R9ed34b2cd0a74c04" /><Relationship Type="http://schemas.openxmlformats.org/officeDocument/2006/relationships/notesSlide" Target="/ppt/notesSlides/notesSlide11.xml" Id="Rdec8ccc6b8da4b06" /></Relationships>
</file>

<file path=ppt/slides/_rels/slide12.xml.rels>&#65279;<?xml version="1.0" encoding="utf-8"?><Relationships xmlns="http://schemas.openxmlformats.org/package/2006/relationships"><Relationship Type="http://schemas.openxmlformats.org/officeDocument/2006/relationships/slideLayout" Target="/ppt/slideLayouts/slideLayout3.xml" Id="R4a0903c6323a4846" /><Relationship Type="http://schemas.openxmlformats.org/officeDocument/2006/relationships/image" Target="/ppt/media/image14.png" Id="Rc6ae0ebb93c24818" /><Relationship Type="http://schemas.openxmlformats.org/officeDocument/2006/relationships/notesSlide" Target="/ppt/notesSlides/notesSlide12.xml" Id="Rfbc237bfc6a64408" /></Relationships>
</file>

<file path=ppt/slides/_rels/slide13.xml.rels>&#65279;<?xml version="1.0" encoding="utf-8"?><Relationships xmlns="http://schemas.openxmlformats.org/package/2006/relationships"><Relationship Type="http://schemas.openxmlformats.org/officeDocument/2006/relationships/slideLayout" Target="/ppt/slideLayouts/slideLayout3.xml" Id="Rd6c2a3e13a0249e1" /><Relationship Type="http://schemas.openxmlformats.org/officeDocument/2006/relationships/notesSlide" Target="/ppt/notesSlides/notesSlide13.xml" Id="R038d0a83687a4c0f" /></Relationships>
</file>

<file path=ppt/slides/_rels/slide14.xml.rels>&#65279;<?xml version="1.0" encoding="utf-8"?><Relationships xmlns="http://schemas.openxmlformats.org/package/2006/relationships"><Relationship Type="http://schemas.openxmlformats.org/officeDocument/2006/relationships/slideLayout" Target="/ppt/slideLayouts/slideLayout3.xml" Id="R77d7918362a647ae" /><Relationship Type="http://schemas.openxmlformats.org/officeDocument/2006/relationships/notesSlide" Target="/ppt/notesSlides/notesSlide14.xml" Id="R7eb4627772a74f84" /></Relationships>
</file>

<file path=ppt/slides/_rels/slide15.xml.rels>&#65279;<?xml version="1.0" encoding="utf-8"?><Relationships xmlns="http://schemas.openxmlformats.org/package/2006/relationships"><Relationship Type="http://schemas.openxmlformats.org/officeDocument/2006/relationships/slideLayout" Target="/ppt/slideLayouts/slideLayout3.xml" Id="Ref13ff8a57dd42db" /><Relationship Type="http://schemas.openxmlformats.org/officeDocument/2006/relationships/notesSlide" Target="/ppt/notesSlides/notesSlide15.xml" Id="Re22c3959cfae4ffa" /></Relationships>
</file>

<file path=ppt/slides/_rels/slide16.xml.rels>&#65279;<?xml version="1.0" encoding="utf-8"?><Relationships xmlns="http://schemas.openxmlformats.org/package/2006/relationships"><Relationship Type="http://schemas.openxmlformats.org/officeDocument/2006/relationships/slideLayout" Target="/ppt/slideLayouts/slideLayout3.xml" Id="R26b0955469fc4df8" /><Relationship Type="http://schemas.openxmlformats.org/officeDocument/2006/relationships/notesSlide" Target="/ppt/notesSlides/notesSlide16.xml" Id="R7ee8adc3f1f847e6" /></Relationships>
</file>

<file path=ppt/slides/_rels/slide17.xml.rels>&#65279;<?xml version="1.0" encoding="utf-8"?><Relationships xmlns="http://schemas.openxmlformats.org/package/2006/relationships"><Relationship Type="http://schemas.openxmlformats.org/officeDocument/2006/relationships/slideLayout" Target="/ppt/slideLayouts/slideLayout3.xml" Id="R84385b6c5d93486e" /><Relationship Type="http://schemas.openxmlformats.org/officeDocument/2006/relationships/notesSlide" Target="/ppt/notesSlides/notesSlide17.xml" Id="Rb6fa87f29e824e42" /></Relationships>
</file>

<file path=ppt/slides/_rels/slide18.xml.rels>&#65279;<?xml version="1.0" encoding="utf-8"?><Relationships xmlns="http://schemas.openxmlformats.org/package/2006/relationships"><Relationship Type="http://schemas.openxmlformats.org/officeDocument/2006/relationships/slideLayout" Target="/ppt/slideLayouts/slideLayout3.xml" Id="R559fe176183b49c9" /><Relationship Type="http://schemas.openxmlformats.org/officeDocument/2006/relationships/notesSlide" Target="/ppt/notesSlides/notesSlide18.xml" Id="Rc191d3427eef4dcd" /></Relationships>
</file>

<file path=ppt/slides/_rels/slide19.xml.rels>&#65279;<?xml version="1.0" encoding="utf-8"?><Relationships xmlns="http://schemas.openxmlformats.org/package/2006/relationships"><Relationship Type="http://schemas.openxmlformats.org/officeDocument/2006/relationships/slideLayout" Target="/ppt/slideLayouts/slideLayout3.xml" Id="R425d641809f742eb" /><Relationship Type="http://schemas.openxmlformats.org/officeDocument/2006/relationships/notesSlide" Target="/ppt/notesSlides/notesSlide19.xml" Id="R0a4c45ba69734af2"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0c66625bbad7493c" /><Relationship Type="http://schemas.openxmlformats.org/officeDocument/2006/relationships/notesSlide" Target="/ppt/notesSlides/notesSlide2.xml" Id="R80335b7f202c44b3" /></Relationships>
</file>

<file path=ppt/slides/_rels/slide20.xml.rels>&#65279;<?xml version="1.0" encoding="utf-8"?><Relationships xmlns="http://schemas.openxmlformats.org/package/2006/relationships"><Relationship Type="http://schemas.openxmlformats.org/officeDocument/2006/relationships/slideLayout" Target="/ppt/slideLayouts/slideLayout3.xml" Id="R02907c8c79354a47" /><Relationship Type="http://schemas.openxmlformats.org/officeDocument/2006/relationships/notesSlide" Target="/ppt/notesSlides/notesSlide20.xml" Id="R1677d53ef19b433b" /></Relationships>
</file>

<file path=ppt/slides/_rels/slide21.xml.rels>&#65279;<?xml version="1.0" encoding="utf-8"?><Relationships xmlns="http://schemas.openxmlformats.org/package/2006/relationships"><Relationship Type="http://schemas.openxmlformats.org/officeDocument/2006/relationships/slideLayout" Target="/ppt/slideLayouts/slideLayout3.xml" Id="R6f5dd968a9384f22" /><Relationship Type="http://schemas.openxmlformats.org/officeDocument/2006/relationships/notesSlide" Target="/ppt/notesSlides/notesSlide21.xml" Id="Rccc377bc7b0d4791" /></Relationships>
</file>

<file path=ppt/slides/_rels/slide22.xml.rels>&#65279;<?xml version="1.0" encoding="utf-8"?><Relationships xmlns="http://schemas.openxmlformats.org/package/2006/relationships"><Relationship Type="http://schemas.openxmlformats.org/officeDocument/2006/relationships/slideLayout" Target="/ppt/slideLayouts/slideLayout3.xml" Id="R00d1d8483c894a72" /><Relationship Type="http://schemas.openxmlformats.org/officeDocument/2006/relationships/notesSlide" Target="/ppt/notesSlides/notesSlide22.xml" Id="R1f2ac5cc9e7845ab"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0.xml" Id="R5b74f98ebf27434a" /><Relationship Type="http://schemas.openxmlformats.org/officeDocument/2006/relationships/notesSlide" Target="/ppt/notesSlides/notesSlide23.xml" Id="R64e66649772f45f8" /></Relationships>
</file>

<file path=ppt/slides/_rels/slide3.xml.rels>&#65279;<?xml version="1.0" encoding="utf-8"?><Relationships xmlns="http://schemas.openxmlformats.org/package/2006/relationships"><Relationship Type="http://schemas.openxmlformats.org/officeDocument/2006/relationships/slideLayout" Target="/ppt/slideLayouts/slideLayout2.xml" Id="R145a8d3570eb4ece" /><Relationship Type="http://schemas.openxmlformats.org/officeDocument/2006/relationships/notesSlide" Target="/ppt/notesSlides/notesSlide3.xml" Id="R8169511b656c410a" /></Relationships>
</file>

<file path=ppt/slides/_rels/slide4.xml.rels>&#65279;<?xml version="1.0" encoding="utf-8"?><Relationships xmlns="http://schemas.openxmlformats.org/package/2006/relationships"><Relationship Type="http://schemas.openxmlformats.org/officeDocument/2006/relationships/slideLayout" Target="/ppt/slideLayouts/slideLayout13.xml" Id="R35f6f0b1f5e04add" /><Relationship Type="http://schemas.openxmlformats.org/officeDocument/2006/relationships/image" Target="/ppt/media/image6.jpeg" Id="R44d0ef49609f47eb" /><Relationship Type="http://schemas.openxmlformats.org/officeDocument/2006/relationships/notesSlide" Target="/ppt/notesSlides/notesSlide4.xml" Id="R8a83a0951f61466a" /></Relationships>
</file>

<file path=ppt/slides/_rels/slide5.xml.rels>&#65279;<?xml version="1.0" encoding="utf-8"?><Relationships xmlns="http://schemas.openxmlformats.org/package/2006/relationships"><Relationship Type="http://schemas.openxmlformats.org/officeDocument/2006/relationships/slideLayout" Target="/ppt/slideLayouts/slideLayout12.xml" Id="R9792949b47f34dab" /><Relationship Type="http://schemas.openxmlformats.org/officeDocument/2006/relationships/image" Target="/ppt/media/image7.jpeg" Id="R2da84ac0545c4167" /><Relationship Type="http://schemas.openxmlformats.org/officeDocument/2006/relationships/image" Target="/ppt/media/image8.jpeg" Id="Ra707b378df404808" /><Relationship Type="http://schemas.openxmlformats.org/officeDocument/2006/relationships/notesSlide" Target="/ppt/notesSlides/notesSlide5.xml" Id="R60011ab58eaf47c9" /></Relationships>
</file>

<file path=ppt/slides/_rels/slide6.xml.rels>&#65279;<?xml version="1.0" encoding="utf-8"?><Relationships xmlns="http://schemas.openxmlformats.org/package/2006/relationships"><Relationship Type="http://schemas.openxmlformats.org/officeDocument/2006/relationships/slideLayout" Target="/ppt/slideLayouts/slideLayout12.xml" Id="Rf9bc0fba279f4d21" /><Relationship Type="http://schemas.openxmlformats.org/officeDocument/2006/relationships/image" Target="/ppt/media/image10.png" Id="R386d6923697b48f7" /><Relationship Type="http://schemas.openxmlformats.org/officeDocument/2006/relationships/notesSlide" Target="/ppt/notesSlides/notesSlide6.xml" Id="Rdacc5f0aade745f5" /></Relationships>
</file>

<file path=ppt/slides/_rels/slide7.xml.rels>&#65279;<?xml version="1.0" encoding="utf-8"?><Relationships xmlns="http://schemas.openxmlformats.org/package/2006/relationships"><Relationship Type="http://schemas.openxmlformats.org/officeDocument/2006/relationships/slideLayout" Target="/ppt/slideLayouts/slideLayout3.xml" Id="R19e4728fe948440c" /><Relationship Type="http://schemas.openxmlformats.org/officeDocument/2006/relationships/notesSlide" Target="/ppt/notesSlides/notesSlide7.xml" Id="R482b1e80bc114f40" /></Relationships>
</file>

<file path=ppt/slides/_rels/slide8.xml.rels>&#65279;<?xml version="1.0" encoding="utf-8"?><Relationships xmlns="http://schemas.openxmlformats.org/package/2006/relationships"><Relationship Type="http://schemas.openxmlformats.org/officeDocument/2006/relationships/slideLayout" Target="/ppt/slideLayouts/slideLayout3.xml" Id="Rbd4cd7f446e142db" /><Relationship Type="http://schemas.openxmlformats.org/officeDocument/2006/relationships/image" Target="/ppt/media/image11.png" Id="R733ac115d8684ab0" /><Relationship Type="http://schemas.openxmlformats.org/officeDocument/2006/relationships/notesSlide" Target="/ppt/notesSlides/notesSlide8.xml" Id="Rc55675f8d2c64d88" /></Relationships>
</file>

<file path=ppt/slides/_rels/slide9.xml.rels>&#65279;<?xml version="1.0" encoding="utf-8"?><Relationships xmlns="http://schemas.openxmlformats.org/package/2006/relationships"><Relationship Type="http://schemas.openxmlformats.org/officeDocument/2006/relationships/slideLayout" Target="/ppt/slideLayouts/slideLayout3.xml" Id="R38b38e9cd9de427b" /><Relationship Type="http://schemas.openxmlformats.org/officeDocument/2006/relationships/image" Target="/ppt/media/image12.png" Id="Rf19699a13b004c73" /><Relationship Type="http://schemas.openxmlformats.org/officeDocument/2006/relationships/notesSlide" Target="/ppt/notesSlides/notesSlide9.xml" Id="R46c99cb167f64326"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Cours C.03.06.02</a:t>
            </a:r>
          </a:p>
          <a:p xmlns:a="http://schemas.openxmlformats.org/drawingml/2006/main">
            <a:r>
              <a:t>Entretien – Introduction</a:t>
            </a:r>
          </a:p>
        </p:txBody>
      </p:sp>
      <p:sp>
        <p:nvSpPr>
          <p:cNvPr id="3" name="Text Placeholder 2">
            <a:extLst xmlns:a="http://schemas.openxmlformats.org/drawingml/2006/main">
              <a:ext uri="{FF2B5EF4-FFF2-40B4-BE49-F238E27FC236}">
                <a16:creationId xmlns:a16="http://schemas.microsoft.com/office/drawing/2014/main" id="{FFD85AD9-F452-2FFB-4F41-12718A52AA28}"/>
              </a:ext>
            </a:extLst>
          </p:cNvPr>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Marek Pszczola</a:t>
            </a:r>
          </a:p>
          <a:p xmlns:a="http://schemas.openxmlformats.org/drawingml/2006/main">
            <a:r>
              <a:t>(la présentation a été préparée sur la base des conférences du Dr Majlun, Pologne)</a:t>
            </a:r>
          </a:p>
        </p:txBody>
      </p:sp>
    </p:spTree>
    <p:extLst>
      <p:ext uri="{BB962C8B-B14F-4D97-AF65-F5344CB8AC3E}">
        <p14:creationId xmlns:p14="http://schemas.microsoft.com/office/powerpoint/2010/main" val="1478447607"/>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78722"/>
                </a:solidFill>
              </a:rPr>
              <a:t>Cycle de vie de la chaussée</a:t>
            </a:r>
          </a:p>
        </p:txBody>
      </p:sp>
      <p:sp>
        <p:nvSpPr>
          <p:cNvPr id="2" name="Text Placeholder 1">
            <a:extLst xmlns:a="http://schemas.openxmlformats.org/drawingml/2006/main">
              <a:ext uri="{FF2B5EF4-FFF2-40B4-BE49-F238E27FC236}">
                <a16:creationId xmlns:a16="http://schemas.microsoft.com/office/drawing/2014/main" id="{922AAB37-9C61-8228-6247-4161256952CC}"/>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9" name="Obraz 5"/>
          <p:cNvPicPr>
            <a:picLocks xmlns:a="http://schemas.openxmlformats.org/drawingml/2006/main" noChangeAspect="1"/>
          </p:cNvPicPr>
          <p:nvPr/>
        </p:nvPicPr>
        <p:blipFill>
          <a:blip xmlns:r="http://schemas.openxmlformats.org/officeDocument/2006/relationships" xmlns:a="http://schemas.openxmlformats.org/drawingml/2006/main" r:embed="Rdb7a7e170f2243fe"/>
          <a:stretch xmlns:a="http://schemas.openxmlformats.org/drawingml/2006/main">
            <a:fillRect l="0" t="0" r="0" b="0"/>
          </a:stretch>
        </p:blipFill>
        <p:spPr>
          <a:xfrm xmlns:a="http://schemas.openxmlformats.org/drawingml/2006/main">
            <a:off x="1141848" y="1449467"/>
            <a:ext cx="9943964" cy="5011612"/>
          </a:xfrm>
          <a:prstGeom xmlns:a="http://schemas.openxmlformats.org/drawingml/2006/main" prst="rect">
            <a:avLst/>
          </a:prstGeom>
        </p:spPr>
      </p:pic>
    </p:spTree>
    <p:extLst>
      <p:ext uri="{BB962C8B-B14F-4D97-AF65-F5344CB8AC3E}">
        <p14:creationId xmlns:p14="http://schemas.microsoft.com/office/powerpoint/2010/main" val="3296846865"/>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pic>
        <p:nvPicPr>
          <p:cNvPr id="136" name="Picture 8"/>
          <p:cNvPicPr>
            <a:picLocks xmlns:a="http://schemas.openxmlformats.org/drawingml/2006/main" noChangeAspect="1"/>
          </p:cNvPicPr>
          <p:nvPr/>
        </p:nvPicPr>
        <p:blipFill rotWithShape="1">
          <a:blip xmlns:r="http://schemas.openxmlformats.org/officeDocument/2006/relationships" xmlns:a="http://schemas.openxmlformats.org/drawingml/2006/main" r:embed="R9ed34b2cd0a74c04"/>
          <a:srcRect xmlns:a="http://schemas.openxmlformats.org/drawingml/2006/main" l="-206" t="6456" r="49787" b="0"/>
          <a:stretch xmlns:a="http://schemas.openxmlformats.org/drawingml/2006/main"/>
        </p:blipFill>
        <p:spPr>
          <a:xfrm xmlns:a="http://schemas.openxmlformats.org/drawingml/2006/main" flipH="1">
            <a:off x="0" y="-2122"/>
            <a:ext cx="4368800" cy="6860122"/>
          </a:xfrm>
          <a:prstGeom xmlns:a="http://schemas.openxmlformats.org/drawingml/2006/main" prst="rect">
            <a:avLst/>
          </a:prstGeom>
          <a:ln xmlns:a="http://schemas.openxmlformats.org/drawingml/2006/main">
            <a:noFill/>
          </a:ln>
        </p:spPr>
      </p:pic>
      <p:sp>
        <p:nvSpPr>
          <p:cNvPr id="130" name="object 4">
            <a:extLst xmlns:a="http://schemas.openxmlformats.org/drawingml/2006/main">
              <a:ext uri="{FF2B5EF4-FFF2-40B4-BE49-F238E27FC236}">
                <a16:creationId xmlns:a16="http://schemas.microsoft.com/office/drawing/2014/main" id="{78240696-B6B3-4502-AF2A-267693A7AC30}"/>
              </a:ext>
            </a:extLst>
          </p:cNvPr>
          <p:cNvSpPr>
            <a:spLocks xmlns:a="http://schemas.openxmlformats.org/drawingml/2006/main" noGrp="1"/>
          </p:cNvSpPr>
          <p:nvPr/>
        </p:nvSpPr>
        <p:spPr>
          <a:xfrm xmlns:a="http://schemas.openxmlformats.org/drawingml/2006/main">
            <a:off x="1756620" y="2510225"/>
            <a:ext cx="7083031" cy="1837731"/>
          </a:xfrm>
          <a:prstGeom xmlns:a="http://schemas.openxmlformats.org/drawingml/2006/main" prst="rect">
            <a:avLst/>
          </a:prstGeom>
          <a:solidFill xmlns:a="http://schemas.openxmlformats.org/drawingml/2006/main">
            <a:srgbClr val="001526"/>
          </a:solidFill>
          <a:ln xmlns:a="http://schemas.openxmlformats.org/drawingml/2006/main" w="12700">
            <a:noFill/>
          </a:ln>
        </p:spPr>
        <p:txBody>
          <a:bodyPr xmlns:a="http://schemas.openxmlformats.org/drawingml/2006/main" wrap="square" lIns="30479" tIns="30479" rIns="30479" bIns="30479" anchor="t">
            <a:noAutofit/>
          </a:bodyPr>
          <a:lstStyle xmlns:a="http://schemas.openxmlformats.org/drawingml/2006/main"/>
          <a:p xmlns:a="http://schemas.openxmlformats.org/drawingml/2006/main">
            <a:pPr>
              <a:buNone/>
              <a:defRPr>
                <a:latin typeface="Calibri"/>
                <a:ea typeface="Calibri"/>
                <a:cs typeface="Calibri"/>
              </a:defRPr>
            </a:pPr>
          </a:p>
        </p:txBody>
      </p:sp>
      <p:sp>
        <p:nvSpPr>
          <p:cNvPr id="131" name="object 5">
            <a:extLst xmlns:a="http://schemas.openxmlformats.org/drawingml/2006/main">
              <a:ext uri="{FF2B5EF4-FFF2-40B4-BE49-F238E27FC236}">
                <a16:creationId xmlns:a16="http://schemas.microsoft.com/office/drawing/2014/main" id="{C6E2A24D-198D-4394-9507-18376F6EEBE5}"/>
              </a:ext>
            </a:extLst>
          </p:cNvPr>
          <p:cNvSpPr>
            <a:spLocks xmlns:a="http://schemas.openxmlformats.org/drawingml/2006/main" noGrp="1"/>
          </p:cNvSpPr>
          <p:nvPr/>
        </p:nvSpPr>
        <p:spPr>
          <a:xfrm xmlns:a="http://schemas.openxmlformats.org/drawingml/2006/main">
            <a:off x="5609387" y="4141392"/>
            <a:ext cx="4826092" cy="1"/>
          </a:xfrm>
          <a:prstGeom xmlns:a="http://schemas.openxmlformats.org/drawingml/2006/main" prst="line">
            <a:avLst/>
          </a:prstGeom>
          <a:noFill xmlns:a="http://schemas.openxmlformats.org/drawingml/2006/main"/>
          <a:ln xmlns:a="http://schemas.openxmlformats.org/drawingml/2006/main" w="38099">
            <a:solidFill>
              <a:srgbClr val="000000"/>
            </a:solidFill>
            <a:prstDash val="solid"/>
          </a:ln>
        </p:spPr>
        <p:txBody>
          <a:bodyPr xmlns:a="http://schemas.openxmlformats.org/drawingml/2006/main" wrap="square" lIns="30479" tIns="30479" rIns="30479" bIns="30479" anchor="t">
            <a:noAutofit/>
          </a:bodyPr>
          <a:lstStyle xmlns:a="http://schemas.openxmlformats.org/drawingml/2006/main"/>
          <a:p xmlns:a="http://schemas.openxmlformats.org/drawingml/2006/main"/>
        </p:txBody>
      </p:sp>
      <p:sp>
        <p:nvSpPr>
          <p:cNvPr id="132" name="object 6">
            <a:extLst xmlns:a="http://schemas.openxmlformats.org/drawingml/2006/main">
              <a:ext uri="{FF2B5EF4-FFF2-40B4-BE49-F238E27FC236}">
                <a16:creationId xmlns:a16="http://schemas.microsoft.com/office/drawing/2014/main" id="{360A5718-B4F2-449B-8E37-E6589BD4301A}"/>
              </a:ext>
            </a:extLst>
          </p:cNvPr>
          <p:cNvSpPr>
            <a:spLocks xmlns:a="http://schemas.openxmlformats.org/drawingml/2006/main" noGrp="1"/>
          </p:cNvSpPr>
          <p:nvPr/>
        </p:nvSpPr>
        <p:spPr>
          <a:xfrm xmlns:a="http://schemas.openxmlformats.org/drawingml/2006/main" flipV="1">
            <a:off x="7360411" y="4138212"/>
            <a:ext cx="1479547" cy="6356"/>
          </a:xfrm>
          <a:prstGeom xmlns:a="http://schemas.openxmlformats.org/drawingml/2006/main" prst="line">
            <a:avLst/>
          </a:prstGeom>
          <a:noFill xmlns:a="http://schemas.openxmlformats.org/drawingml/2006/main"/>
          <a:ln xmlns:a="http://schemas.openxmlformats.org/drawingml/2006/main" w="38100">
            <a:solidFill>
              <a:srgbClr val="FFFFFF"/>
            </a:solidFill>
            <a:prstDash val="solid"/>
          </a:ln>
        </p:spPr>
        <p:txBody>
          <a:bodyPr xmlns:a="http://schemas.openxmlformats.org/drawingml/2006/main" wrap="square" lIns="30479" tIns="30479" rIns="30479" bIns="30479" anchor="t">
            <a:noAutofit/>
          </a:bodyPr>
          <a:lstStyle xmlns:a="http://schemas.openxmlformats.org/drawingml/2006/main"/>
          <a:p xmlns:a="http://schemas.openxmlformats.org/drawingml/2006/main"/>
        </p:txBody>
      </p:sp>
      <p:sp>
        <p:nvSpPr>
          <p:cNvPr id="134" name="object 7">
            <a:extLst xmlns:a="http://schemas.openxmlformats.org/drawingml/2006/main">
              <a:ext uri="{FF2B5EF4-FFF2-40B4-BE49-F238E27FC236}">
                <a16:creationId xmlns:a16="http://schemas.microsoft.com/office/drawing/2014/main" id="{8457C0BA-8692-4706-AA1C-09DB1A922391}"/>
              </a:ext>
            </a:extLst>
          </p:cNvPr>
          <p:cNvSpPr>
            <a:spLocks xmlns:a="http://schemas.openxmlformats.org/drawingml/2006/main" noGrp="1"/>
          </p:cNvSpPr>
          <p:nvPr>
            <p:ph type="title" idx="4294967295"/>
          </p:nvPr>
        </p:nvSpPr>
        <p:spPr>
          <a:xfrm xmlns:a="http://schemas.openxmlformats.org/drawingml/2006/main">
            <a:off x="2167957" y="2800351"/>
            <a:ext cx="4474144" cy="1344212"/>
          </a:xfrm>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defRPr sz="2500">
                <a:latin typeface="Arial"/>
                <a:ea typeface="Arial"/>
                <a:cs typeface="Arial"/>
              </a:defRPr>
            </a:pPr>
            <a:r>
              <a:rPr sz="2800">
                <a:solidFill>
                  <a:srgbClr val="F78722"/>
                </a:solidFill>
              </a:rPr>
              <a:t>Qu’allons-nous apprendre dans nos cours ?</a:t>
            </a:r>
          </a:p>
        </p:txBody>
      </p:sp>
    </p:spTree>
    <p:extLst>
      <p:ext uri="{BB962C8B-B14F-4D97-AF65-F5344CB8AC3E}">
        <p14:creationId xmlns:p14="http://schemas.microsoft.com/office/powerpoint/2010/main" val="3256947007"/>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Chapitres de notre cours…</a:t>
            </a:r>
          </a:p>
        </p:txBody>
      </p:sp>
      <p:sp>
        <p:nvSpPr>
          <p:cNvPr id="2" name="Text Placeholder 1">
            <a:extLst xmlns:a="http://schemas.openxmlformats.org/drawingml/2006/main">
              <a:ext uri="{FF2B5EF4-FFF2-40B4-BE49-F238E27FC236}">
                <a16:creationId xmlns:a16="http://schemas.microsoft.com/office/drawing/2014/main" id="{CDCE70E6-5BA5-5C27-6B05-773BA1467C71}"/>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9" name="Obraz 2"/>
          <p:cNvPicPr>
            <a:picLocks xmlns:a="http://schemas.openxmlformats.org/drawingml/2006/main" noChangeAspect="1"/>
          </p:cNvPicPr>
          <p:nvPr/>
        </p:nvPicPr>
        <p:blipFill rotWithShape="1">
          <a:blip xmlns:r="http://schemas.openxmlformats.org/officeDocument/2006/relationships" xmlns:a="http://schemas.openxmlformats.org/drawingml/2006/main" r:embed="Rc6ae0ebb93c24818"/>
          <a:srcRect xmlns:a="http://schemas.openxmlformats.org/drawingml/2006/main" l="0" t="0" r="21472" b="0"/>
          <a:stretch xmlns:a="http://schemas.openxmlformats.org/drawingml/2006/main"/>
        </p:blipFill>
        <p:spPr>
          <a:xfrm xmlns:a="http://schemas.openxmlformats.org/drawingml/2006/main">
            <a:off x="996044" y="1767004"/>
            <a:ext cx="9833821" cy="4429689"/>
          </a:xfrm>
          <a:prstGeom xmlns:a="http://schemas.openxmlformats.org/drawingml/2006/main" prst="rect">
            <a:avLst/>
          </a:prstGeom>
        </p:spPr>
      </p:pic>
    </p:spTree>
    <p:extLst>
      <p:ext uri="{BB962C8B-B14F-4D97-AF65-F5344CB8AC3E}">
        <p14:creationId xmlns:p14="http://schemas.microsoft.com/office/powerpoint/2010/main" val="705642417"/>
      </p:ext>
    </p:extLst>
  </p:cSld>
</p:sld>
</file>

<file path=ppt/slides/slide13.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78722"/>
                </a:solidFill>
              </a:rPr>
              <a:t>Chapitre n°1 – bref aperçu</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0" indent="0">
              <a:lnSpc>
                <a:spcPct val="120000"/>
              </a:lnSpc>
              <a:spcBef>
                <a:spcPts val="3000"/>
              </a:spcBef>
              <a:buNone/>
            </a:pPr>
            <a:r>
              <a:rPr sz="2200" b="1">
                <a:solidFill>
                  <a:srgbClr val="F78722"/>
                </a:solidFill>
              </a:rPr>
              <a:t>Introduction au cours </a:t>
            </a:r>
          </a:p>
          <a:p xmlns:a="http://schemas.openxmlformats.org/drawingml/2006/main">
            <a:pPr marL="711200" indent="-711200">
              <a:lnSpc>
                <a:spcPct val="100000"/>
              </a:lnSpc>
              <a:spcBef>
                <a:spcPts val="3000"/>
              </a:spcBef>
              <a:buChar char="q"/>
            </a:pPr>
            <a:r>
              <a:rPr sz="2200"/>
              <a:t>Types de structures de chaussée routière</a:t>
            </a:r>
          </a:p>
          <a:p xmlns:a="http://schemas.openxmlformats.org/drawingml/2006/main">
            <a:pPr marL="711200" indent="-711200">
              <a:lnSpc>
                <a:spcPct val="100000"/>
              </a:lnSpc>
              <a:spcBef>
                <a:spcPts val="600"/>
              </a:spcBef>
              <a:buChar char="q"/>
            </a:pPr>
            <a:r>
              <a:rPr sz="2200"/>
              <a:t>Chaussées asphaltées et matériaux asphaltiques</a:t>
            </a:r>
          </a:p>
          <a:p xmlns:a="http://schemas.openxmlformats.org/drawingml/2006/main">
            <a:pPr marL="711200" indent="-711200">
              <a:lnSpc>
                <a:spcPct val="100000"/>
              </a:lnSpc>
              <a:spcBef>
                <a:spcPts val="600"/>
              </a:spcBef>
              <a:buChar char="q"/>
            </a:pPr>
            <a:r>
              <a:rPr sz="2200"/>
              <a:t>Système de gestion des chaussées</a:t>
            </a:r>
          </a:p>
        </p:txBody>
      </p:sp>
    </p:spTree>
    <p:extLst>
      <p:ext uri="{BB962C8B-B14F-4D97-AF65-F5344CB8AC3E}">
        <p14:creationId xmlns:p14="http://schemas.microsoft.com/office/powerpoint/2010/main" val="419375445"/>
      </p:ext>
    </p:extLst>
  </p:cSld>
</p:sld>
</file>

<file path=ppt/slides/slide14.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78722"/>
                </a:solidFill>
              </a:rPr>
              <a:t>Chapitre n°2 – bref aperçu</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0" indent="0">
              <a:lnSpc>
                <a:spcPct val="120000"/>
              </a:lnSpc>
              <a:spcBef>
                <a:spcPts val="3000"/>
              </a:spcBef>
              <a:buNone/>
            </a:pPr>
            <a:r>
              <a:rPr sz="2200" b="1">
                <a:solidFill>
                  <a:srgbClr val="F78722"/>
                </a:solidFill>
              </a:rPr>
              <a:t>Collecte des données d'entrée dans le PMS </a:t>
            </a:r>
          </a:p>
          <a:p xmlns:a="http://schemas.openxmlformats.org/drawingml/2006/main">
            <a:pPr marL="711200" indent="-711200">
              <a:lnSpc>
                <a:spcPct val="100000"/>
              </a:lnSpc>
              <a:spcBef>
                <a:spcPts val="3000"/>
              </a:spcBef>
              <a:buChar char="q"/>
            </a:pPr>
            <a:r>
              <a:rPr sz="2200"/>
              <a:t>Données nécessaires (nécessaires)</a:t>
            </a:r>
          </a:p>
          <a:p xmlns:a="http://schemas.openxmlformats.org/drawingml/2006/main">
            <a:pPr marL="711200" indent="-711200">
              <a:lnSpc>
                <a:spcPct val="100000"/>
              </a:lnSpc>
              <a:spcBef>
                <a:spcPts val="600"/>
              </a:spcBef>
              <a:buChar char="q"/>
            </a:pPr>
            <a:r>
              <a:rPr sz="2200"/>
              <a:t>Données supplémentaires</a:t>
            </a:r>
          </a:p>
        </p:txBody>
      </p:sp>
    </p:spTree>
    <p:extLst>
      <p:ext uri="{BB962C8B-B14F-4D97-AF65-F5344CB8AC3E}">
        <p14:creationId xmlns:p14="http://schemas.microsoft.com/office/powerpoint/2010/main" val="1670496765"/>
      </p:ext>
    </p:extLst>
  </p:cSld>
</p:sld>
</file>

<file path=ppt/slides/slide15.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78722"/>
                </a:solidFill>
              </a:rPr>
              <a:t>Chapitre n°3 – bref aperçu</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0" indent="0">
              <a:lnSpc>
                <a:spcPct val="100000"/>
              </a:lnSpc>
              <a:spcBef>
                <a:spcPts val="3000"/>
              </a:spcBef>
              <a:spcAft>
                <a:spcPts val="1800"/>
              </a:spcAft>
              <a:buNone/>
            </a:pPr>
            <a:r>
              <a:rPr sz="2200" b="1">
                <a:solidFill>
                  <a:srgbClr val="F78722"/>
                </a:solidFill>
              </a:rPr>
              <a:t>Diagnostic, évaluation et classification de l'état de la chaussée </a:t>
            </a:r>
          </a:p>
          <a:p xmlns:a="http://schemas.openxmlformats.org/drawingml/2006/main">
            <a:pPr marL="711200" indent="-711200">
              <a:lnSpc>
                <a:spcPct val="100000"/>
              </a:lnSpc>
              <a:spcBef>
                <a:spcPts val="600"/>
              </a:spcBef>
              <a:buChar char="q"/>
            </a:pPr>
            <a:r>
              <a:rPr sz="2200"/>
              <a:t>Méthodes de diagnostic</a:t>
            </a:r>
          </a:p>
          <a:p xmlns:a="http://schemas.openxmlformats.org/drawingml/2006/main">
            <a:pPr marL="711200" indent="-711200">
              <a:lnSpc>
                <a:spcPct val="100000"/>
              </a:lnSpc>
              <a:spcBef>
                <a:spcPts val="600"/>
              </a:spcBef>
              <a:buChar char="q"/>
            </a:pPr>
            <a:r>
              <a:rPr sz="2200"/>
              <a:t>Appareils de diagnostic</a:t>
            </a:r>
          </a:p>
          <a:p xmlns:a="http://schemas.openxmlformats.org/drawingml/2006/main">
            <a:pPr marL="711200" indent="-711200">
              <a:lnSpc>
                <a:spcPct val="100000"/>
              </a:lnSpc>
              <a:spcBef>
                <a:spcPts val="600"/>
              </a:spcBef>
              <a:buChar char="q"/>
            </a:pPr>
            <a:r>
              <a:rPr sz="2200"/>
              <a:t>Paramètres de diagnostic</a:t>
            </a:r>
          </a:p>
          <a:p xmlns:a="http://schemas.openxmlformats.org/drawingml/2006/main">
            <a:pPr marL="711200" indent="-711200">
              <a:lnSpc>
                <a:spcPct val="100000"/>
              </a:lnSpc>
              <a:spcBef>
                <a:spcPts val="600"/>
              </a:spcBef>
              <a:buChar char="q"/>
            </a:pPr>
            <a:r>
              <a:rPr sz="2200"/>
              <a:t>Méthodes d’évaluation de l’état de la chaussée </a:t>
            </a:r>
          </a:p>
          <a:p xmlns:a="http://schemas.openxmlformats.org/drawingml/2006/main">
            <a:pPr marL="711200" indent="-711200">
              <a:lnSpc>
                <a:spcPct val="100000"/>
              </a:lnSpc>
              <a:spcBef>
                <a:spcPts val="600"/>
              </a:spcBef>
              <a:buChar char="q"/>
            </a:pPr>
            <a:r>
              <a:rPr sz="2200"/>
              <a:t>Méthodes de classification de l’état des chaussées</a:t>
            </a:r>
          </a:p>
        </p:txBody>
      </p:sp>
    </p:spTree>
    <p:extLst>
      <p:ext uri="{BB962C8B-B14F-4D97-AF65-F5344CB8AC3E}">
        <p14:creationId xmlns:p14="http://schemas.microsoft.com/office/powerpoint/2010/main" val="307755085"/>
      </p:ext>
    </p:extLst>
  </p:cSld>
</p:sld>
</file>

<file path=ppt/slides/slide16.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78722"/>
                </a:solidFill>
              </a:rPr>
              <a:t>Chapitre n°4 – bref aperçu</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0" indent="0">
              <a:lnSpc>
                <a:spcPct val="100000"/>
              </a:lnSpc>
              <a:spcBef>
                <a:spcPts val="3000"/>
              </a:spcBef>
              <a:spcAft>
                <a:spcPts val="1800"/>
              </a:spcAft>
              <a:buNone/>
            </a:pPr>
            <a:r>
              <a:rPr sz="2200" b="1">
                <a:solidFill>
                  <a:srgbClr val="F78722"/>
                </a:solidFill>
              </a:rPr>
              <a:t>Identification des dommages à la chaussée </a:t>
            </a:r>
          </a:p>
          <a:p xmlns:a="http://schemas.openxmlformats.org/drawingml/2006/main">
            <a:pPr marL="711200" indent="-711200">
              <a:lnSpc>
                <a:spcPct val="100000"/>
              </a:lnSpc>
              <a:spcBef>
                <a:spcPts val="600"/>
              </a:spcBef>
              <a:buChar char="q"/>
            </a:pPr>
            <a:r>
              <a:rPr sz="2200"/>
              <a:t>Types de dommages à la chaussée en asphalte routier</a:t>
            </a:r>
          </a:p>
          <a:p xmlns:a="http://schemas.openxmlformats.org/drawingml/2006/main">
            <a:pPr marL="711200" indent="-711200">
              <a:lnSpc>
                <a:spcPct val="100000"/>
              </a:lnSpc>
              <a:spcBef>
                <a:spcPts val="600"/>
              </a:spcBef>
              <a:buChar char="q"/>
            </a:pPr>
            <a:r>
              <a:rPr sz="2200"/>
              <a:t>Identification des dommages à la chaussée</a:t>
            </a:r>
          </a:p>
          <a:p xmlns:a="http://schemas.openxmlformats.org/drawingml/2006/main">
            <a:pPr marL="711200" indent="-711200">
              <a:lnSpc>
                <a:spcPct val="100000"/>
              </a:lnSpc>
              <a:spcBef>
                <a:spcPts val="600"/>
              </a:spcBef>
              <a:buChar char="q"/>
            </a:pPr>
            <a:r>
              <a:rPr sz="2200"/>
              <a:t>Caractérisation des dommages à la chaussée</a:t>
            </a:r>
          </a:p>
          <a:p xmlns:a="http://schemas.openxmlformats.org/drawingml/2006/main">
            <a:pPr marL="711200" indent="-711200">
              <a:lnSpc>
                <a:spcPct val="100000"/>
              </a:lnSpc>
              <a:spcBef>
                <a:spcPts val="600"/>
              </a:spcBef>
              <a:buChar char="q"/>
            </a:pPr>
            <a:r>
              <a:rPr sz="2200"/>
              <a:t>Classification des dommages à la chaussée</a:t>
            </a:r>
          </a:p>
        </p:txBody>
      </p:sp>
    </p:spTree>
    <p:extLst>
      <p:ext uri="{BB962C8B-B14F-4D97-AF65-F5344CB8AC3E}">
        <p14:creationId xmlns:p14="http://schemas.microsoft.com/office/powerpoint/2010/main" val="4071543692"/>
      </p:ext>
    </p:extLst>
  </p:cSld>
</p:sld>
</file>

<file path=ppt/slides/slide17.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78722"/>
                </a:solidFill>
              </a:rPr>
              <a:t>Chapitre n°5 – bref aperçu</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0" indent="0">
              <a:lnSpc>
                <a:spcPct val="100000"/>
              </a:lnSpc>
              <a:spcBef>
                <a:spcPts val="3000"/>
              </a:spcBef>
              <a:spcAft>
                <a:spcPts val="1800"/>
              </a:spcAft>
              <a:buNone/>
            </a:pPr>
            <a:r>
              <a:rPr sz="2200" b="1">
                <a:solidFill>
                  <a:srgbClr val="F78722"/>
                </a:solidFill>
              </a:rPr>
              <a:t>Évaluation en laboratoire des matériaux bitumineux routiers</a:t>
            </a:r>
          </a:p>
          <a:p xmlns:a="http://schemas.openxmlformats.org/drawingml/2006/main">
            <a:pPr marL="711200" indent="-711200">
              <a:lnSpc>
                <a:spcPct val="100000"/>
              </a:lnSpc>
              <a:spcBef>
                <a:spcPts val="600"/>
              </a:spcBef>
              <a:buChar char="q"/>
            </a:pPr>
            <a:r>
              <a:rPr sz="2200"/>
              <a:t>Prélèvement d’échantillons dans la chaussée</a:t>
            </a:r>
          </a:p>
          <a:p xmlns:a="http://schemas.openxmlformats.org/drawingml/2006/main">
            <a:pPr marL="711200" indent="-711200">
              <a:lnSpc>
                <a:spcPct val="100000"/>
              </a:lnSpc>
              <a:spcBef>
                <a:spcPts val="600"/>
              </a:spcBef>
              <a:buChar char="q"/>
            </a:pPr>
            <a:r>
              <a:rPr sz="2200"/>
              <a:t>Essais en laboratoire des matériaux bitumineux routiers</a:t>
            </a:r>
          </a:p>
          <a:p xmlns:a="http://schemas.openxmlformats.org/drawingml/2006/main">
            <a:pPr marL="711200" indent="-711200">
              <a:lnSpc>
                <a:spcPct val="100000"/>
              </a:lnSpc>
              <a:spcBef>
                <a:spcPts val="600"/>
              </a:spcBef>
              <a:buChar char="q"/>
            </a:pPr>
            <a:r>
              <a:rPr sz="2200"/>
              <a:t>Normes et exigences applicables aux essais en laboratoire</a:t>
            </a:r>
          </a:p>
          <a:p xmlns:a="http://schemas.openxmlformats.org/drawingml/2006/main">
            <a:pPr marL="711200" indent="-711200">
              <a:lnSpc>
                <a:spcPct val="100000"/>
              </a:lnSpc>
              <a:spcBef>
                <a:spcPts val="600"/>
              </a:spcBef>
              <a:buChar char="q"/>
            </a:pPr>
            <a:r>
              <a:rPr sz="2200"/>
              <a:t>Évaluation des matériaux bitumineux routiers</a:t>
            </a:r>
          </a:p>
        </p:txBody>
      </p:sp>
    </p:spTree>
    <p:extLst>
      <p:ext uri="{BB962C8B-B14F-4D97-AF65-F5344CB8AC3E}">
        <p14:creationId xmlns:p14="http://schemas.microsoft.com/office/powerpoint/2010/main" val="3427405863"/>
      </p:ext>
    </p:extLst>
  </p:cSld>
</p:sld>
</file>

<file path=ppt/slides/slide18.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78722"/>
                </a:solidFill>
              </a:rPr>
              <a:t>Chapitre n ° 6 – bref aperçu</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0" indent="0">
              <a:lnSpc>
                <a:spcPct val="100000"/>
              </a:lnSpc>
              <a:spcBef>
                <a:spcPts val="3000"/>
              </a:spcBef>
              <a:spcAft>
                <a:spcPts val="1800"/>
              </a:spcAft>
              <a:buNone/>
            </a:pPr>
            <a:r>
              <a:rPr sz="2200" b="1">
                <a:solidFill>
                  <a:srgbClr val="F78722"/>
                </a:solidFill>
              </a:rPr>
              <a:t>Rapport de diagnostic, d'évaluation et de classification de l'état de la chaussée</a:t>
            </a:r>
          </a:p>
          <a:p xmlns:a="http://schemas.openxmlformats.org/drawingml/2006/main">
            <a:pPr marL="711200" indent="-711200">
              <a:lnSpc>
                <a:spcPct val="100000"/>
              </a:lnSpc>
              <a:spcBef>
                <a:spcPts val="600"/>
              </a:spcBef>
              <a:buChar char="q"/>
            </a:pPr>
            <a:r>
              <a:rPr sz="2200"/>
              <a:t>Travaux pratiques et terrain sur le diagnostic routier</a:t>
            </a:r>
          </a:p>
          <a:p xmlns:a="http://schemas.openxmlformats.org/drawingml/2006/main">
            <a:pPr marL="711200" indent="-711200">
              <a:lnSpc>
                <a:spcPct val="100000"/>
              </a:lnSpc>
              <a:spcBef>
                <a:spcPts val="600"/>
              </a:spcBef>
              <a:buChar char="q"/>
            </a:pPr>
            <a:r>
              <a:rPr sz="2200"/>
              <a:t>Travaux analytiques sur l'évaluation de l'état des routes</a:t>
            </a:r>
          </a:p>
          <a:p xmlns:a="http://schemas.openxmlformats.org/drawingml/2006/main">
            <a:pPr marL="711200" indent="-711200">
              <a:lnSpc>
                <a:spcPct val="100000"/>
              </a:lnSpc>
              <a:spcBef>
                <a:spcPts val="600"/>
              </a:spcBef>
              <a:buChar char="q"/>
            </a:pPr>
            <a:r>
              <a:rPr sz="2200"/>
              <a:t>Préparation des rapports des étudiants sur la classification de l'état des chaussées</a:t>
            </a:r>
          </a:p>
        </p:txBody>
      </p:sp>
    </p:spTree>
    <p:extLst>
      <p:ext uri="{BB962C8B-B14F-4D97-AF65-F5344CB8AC3E}">
        <p14:creationId xmlns:p14="http://schemas.microsoft.com/office/powerpoint/2010/main" val="1900847747"/>
      </p:ext>
    </p:extLst>
  </p:cSld>
</p:sld>
</file>

<file path=ppt/slides/slide19.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78722"/>
                </a:solidFill>
              </a:rPr>
              <a:t>Chapitre n ° 7 – bref aperçu</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0" indent="0">
              <a:lnSpc>
                <a:spcPct val="100000"/>
              </a:lnSpc>
              <a:spcBef>
                <a:spcPts val="3000"/>
              </a:spcBef>
              <a:spcAft>
                <a:spcPts val="1800"/>
              </a:spcAft>
              <a:buNone/>
            </a:pPr>
            <a:r>
              <a:rPr sz="2200" b="1">
                <a:solidFill>
                  <a:srgbClr val="F78722"/>
                </a:solidFill>
              </a:rPr>
              <a:t>Prédiction de l’évolution de l’état de la chaussée au fil du temps</a:t>
            </a:r>
          </a:p>
          <a:p xmlns:a="http://schemas.openxmlformats.org/drawingml/2006/main">
            <a:pPr marL="711200" indent="-711200">
              <a:lnSpc>
                <a:spcPct val="100000"/>
              </a:lnSpc>
              <a:spcBef>
                <a:spcPts val="600"/>
              </a:spcBef>
              <a:buChar char="q"/>
            </a:pPr>
            <a:r>
              <a:rPr sz="2200"/>
              <a:t>Méthodes et modèles de prédiction</a:t>
            </a:r>
          </a:p>
          <a:p xmlns:a="http://schemas.openxmlformats.org/drawingml/2006/main">
            <a:pPr marL="711200" indent="-711200">
              <a:lnSpc>
                <a:spcPct val="100000"/>
              </a:lnSpc>
              <a:spcBef>
                <a:spcPts val="600"/>
              </a:spcBef>
              <a:buChar char="q"/>
            </a:pPr>
            <a:r>
              <a:rPr sz="2200"/>
              <a:t>Confiance prédictive et utilité de la prédiction</a:t>
            </a:r>
          </a:p>
        </p:txBody>
      </p:sp>
    </p:spTree>
    <p:extLst>
      <p:ext uri="{BB962C8B-B14F-4D97-AF65-F5344CB8AC3E}">
        <p14:creationId xmlns:p14="http://schemas.microsoft.com/office/powerpoint/2010/main" val="2170985320"/>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a:xfrm xmlns:a="http://schemas.openxmlformats.org/drawingml/2006/main">
            <a:off x="769449" y="2401585"/>
            <a:ext cx="8910054" cy="2110780"/>
          </a:xfrm>
        </p:spPr>
        <p:txBody>
          <a:bodyPr xmlns:a="http://schemas.openxmlformats.org/drawingml/2006/main">
            <a:normAutofit/>
          </a:bodyPr>
          <a:lstStyle xmlns:a="http://schemas.openxmlformats.org/drawingml/2006/main"/>
          <a:p xmlns:a="http://schemas.openxmlformats.org/drawingml/2006/main">
            <a:r>
              <a:t>Road Transportation Systems Engineering </a:t>
            </a:r>
            <a:r>
              <a:t>Development</a:t>
            </a:r>
            <a:r>
              <a:t> </a:t>
            </a:r>
            <a:r>
              <a:t>in the Sub-Saharan Africa – Modern EU Master Programme &amp; Capacity Building</a:t>
            </a:r>
          </a:p>
        </p:txBody>
      </p:sp>
    </p:spTree>
    <p:extLst>
      <p:ext uri="{BB962C8B-B14F-4D97-AF65-F5344CB8AC3E}">
        <p14:creationId xmlns:p14="http://schemas.microsoft.com/office/powerpoint/2010/main" val="412433752"/>
      </p:ext>
    </p:extLst>
  </p:cSld>
</p:sld>
</file>

<file path=ppt/slides/slide20.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78722"/>
                </a:solidFill>
              </a:rPr>
              <a:t>Chapitre n ° 8 – bref aperçu</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0" indent="0">
              <a:lnSpc>
                <a:spcPct val="100000"/>
              </a:lnSpc>
              <a:spcBef>
                <a:spcPts val="3000"/>
              </a:spcBef>
              <a:spcAft>
                <a:spcPts val="1800"/>
              </a:spcAft>
              <a:buNone/>
            </a:pPr>
            <a:r>
              <a:rPr sz="2200" b="1">
                <a:solidFill>
                  <a:srgbClr val="F78722"/>
                </a:solidFill>
              </a:rPr>
              <a:t>Entretien du revêtement routier en asphalte</a:t>
            </a:r>
          </a:p>
          <a:p xmlns:a="http://schemas.openxmlformats.org/drawingml/2006/main">
            <a:pPr marL="711200" indent="-711200">
              <a:lnSpc>
                <a:spcPct val="100000"/>
              </a:lnSpc>
              <a:spcBef>
                <a:spcPts val="600"/>
              </a:spcBef>
              <a:buChar char="q"/>
            </a:pPr>
            <a:r>
              <a:rPr sz="2200"/>
              <a:t>Méthodes de traitement des chaussées asphaltées</a:t>
            </a:r>
          </a:p>
          <a:p xmlns:a="http://schemas.openxmlformats.org/drawingml/2006/main">
            <a:pPr marL="711200" indent="-711200">
              <a:lnSpc>
                <a:spcPct val="100000"/>
              </a:lnSpc>
              <a:spcBef>
                <a:spcPts val="600"/>
              </a:spcBef>
              <a:buChar char="q"/>
            </a:pPr>
            <a:r>
              <a:rPr sz="2200"/>
              <a:t>Méthodes d'entretien des chaussées en asphalte</a:t>
            </a:r>
          </a:p>
          <a:p xmlns:a="http://schemas.openxmlformats.org/drawingml/2006/main">
            <a:pPr marL="711200" indent="-711200">
              <a:lnSpc>
                <a:spcPct val="100000"/>
              </a:lnSpc>
              <a:spcBef>
                <a:spcPts val="600"/>
              </a:spcBef>
              <a:buChar char="q"/>
            </a:pPr>
            <a:r>
              <a:rPr sz="2200"/>
              <a:t>Entretien estival des chaussées asphaltées</a:t>
            </a:r>
          </a:p>
          <a:p xmlns:a="http://schemas.openxmlformats.org/drawingml/2006/main">
            <a:pPr marL="711200" indent="-711200">
              <a:lnSpc>
                <a:spcPct val="100000"/>
              </a:lnSpc>
              <a:spcBef>
                <a:spcPts val="600"/>
              </a:spcBef>
              <a:buChar char="q"/>
            </a:pPr>
            <a:r>
              <a:rPr sz="2200"/>
              <a:t>Entretien hivernal des chaussées asphaltées</a:t>
            </a:r>
          </a:p>
        </p:txBody>
      </p:sp>
    </p:spTree>
    <p:extLst>
      <p:ext uri="{BB962C8B-B14F-4D97-AF65-F5344CB8AC3E}">
        <p14:creationId xmlns:p14="http://schemas.microsoft.com/office/powerpoint/2010/main" val="2387378944"/>
      </p:ext>
    </p:extLst>
  </p:cSld>
</p:sld>
</file>

<file path=ppt/slides/slide21.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78722"/>
                </a:solidFill>
              </a:rPr>
              <a:t>Chapitre n ° 9 – bref aperçu</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0" indent="0">
              <a:lnSpc>
                <a:spcPct val="100000"/>
              </a:lnSpc>
              <a:spcBef>
                <a:spcPts val="3000"/>
              </a:spcBef>
              <a:spcAft>
                <a:spcPts val="1800"/>
              </a:spcAft>
              <a:buNone/>
            </a:pPr>
            <a:r>
              <a:rPr sz="3600" b="1">
                <a:solidFill>
                  <a:srgbClr val="F78722"/>
                </a:solidFill>
              </a:rPr>
              <a:t>Résumé du cours</a:t>
            </a:r>
          </a:p>
        </p:txBody>
      </p:sp>
    </p:spTree>
    <p:extLst>
      <p:ext uri="{BB962C8B-B14F-4D97-AF65-F5344CB8AC3E}">
        <p14:creationId xmlns:p14="http://schemas.microsoft.com/office/powerpoint/2010/main" val="2846846474"/>
      </p:ext>
    </p:extLst>
  </p:cSld>
</p:sld>
</file>

<file path=ppt/slides/slide22.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78722"/>
                </a:solidFill>
              </a:rPr>
              <a:t>Que ferons-nous dans nos cours ?</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1143000" indent="-1143000">
              <a:spcBef>
                <a:spcPts val="600"/>
              </a:spcBef>
              <a:spcAft>
                <a:spcPts val="600"/>
              </a:spcAft>
              <a:buAutoNum type="arabicPeriod"/>
            </a:pPr>
            <a:r>
              <a:rPr sz="2200"/>
              <a:t>Sélection du tronçon de route pour les travaux ultérieurs </a:t>
            </a:r>
          </a:p>
          <a:p xmlns:a="http://schemas.openxmlformats.org/drawingml/2006/main">
            <a:pPr marL="1143000" indent="-1143000">
              <a:spcBef>
                <a:spcPts val="600"/>
              </a:spcBef>
              <a:spcAft>
                <a:spcPts val="600"/>
              </a:spcAft>
              <a:buAutoNum type="arabicPeriod"/>
            </a:pPr>
            <a:r>
              <a:rPr sz="2200"/>
              <a:t>Collecte de données sur la route sélectionnée</a:t>
            </a:r>
          </a:p>
          <a:p xmlns:a="http://schemas.openxmlformats.org/drawingml/2006/main">
            <a:pPr marL="1143000" indent="-1143000">
              <a:spcBef>
                <a:spcPts val="600"/>
              </a:spcBef>
              <a:spcAft>
                <a:spcPts val="600"/>
              </a:spcAft>
              <a:buAutoNum type="arabicPeriod"/>
            </a:pPr>
            <a:r>
              <a:rPr sz="2200"/>
              <a:t>Travaux sur le terrain sur l'état et les dommages de la chaussée</a:t>
            </a:r>
          </a:p>
          <a:p xmlns:a="http://schemas.openxmlformats.org/drawingml/2006/main">
            <a:pPr marL="1143000" indent="-1143000">
              <a:spcBef>
                <a:spcPts val="600"/>
              </a:spcBef>
              <a:spcAft>
                <a:spcPts val="600"/>
              </a:spcAft>
              <a:buAutoNum type="arabicPeriod"/>
            </a:pPr>
            <a:r>
              <a:rPr sz="2200"/>
              <a:t>Identification des dommages à la chaussée</a:t>
            </a:r>
          </a:p>
          <a:p xmlns:a="http://schemas.openxmlformats.org/drawingml/2006/main">
            <a:pPr marL="1143000" indent="-1143000">
              <a:spcBef>
                <a:spcPts val="600"/>
              </a:spcBef>
              <a:spcAft>
                <a:spcPts val="600"/>
              </a:spcAft>
              <a:buAutoNum type="arabicPeriod"/>
            </a:pPr>
            <a:r>
              <a:rPr sz="2200"/>
              <a:t>Évaluation et classification de l'état de la chaussée</a:t>
            </a:r>
          </a:p>
          <a:p xmlns:a="http://schemas.openxmlformats.org/drawingml/2006/main">
            <a:pPr marL="1143000" indent="-1143000">
              <a:spcBef>
                <a:spcPts val="600"/>
              </a:spcBef>
              <a:spcAft>
                <a:spcPts val="600"/>
              </a:spcAft>
              <a:buAutoNum type="arabicPeriod"/>
            </a:pPr>
            <a:r>
              <a:rPr sz="2200"/>
              <a:t>Prédiction de l’évolution de l’état de la chaussée au fil du temps</a:t>
            </a:r>
          </a:p>
          <a:p xmlns:a="http://schemas.openxmlformats.org/drawingml/2006/main">
            <a:pPr marL="1143000" indent="-1143000">
              <a:spcBef>
                <a:spcPts val="600"/>
              </a:spcBef>
              <a:spcAft>
                <a:spcPts val="600"/>
              </a:spcAft>
              <a:buAutoNum type="arabicPeriod"/>
            </a:pPr>
            <a:r>
              <a:rPr sz="2200"/>
              <a:t>Plan des travaux d'entretien</a:t>
            </a:r>
          </a:p>
        </p:txBody>
      </p:sp>
    </p:spTree>
    <p:extLst>
      <p:ext uri="{BB962C8B-B14F-4D97-AF65-F5344CB8AC3E}">
        <p14:creationId xmlns:p14="http://schemas.microsoft.com/office/powerpoint/2010/main" val="143443570"/>
      </p:ext>
    </p:extLst>
  </p:cSld>
</p:sld>
</file>

<file path=ppt/slides/slide23.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856D842-4E1E-E72D-536F-78F068E62B0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2250183073"/>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Tree>
    <p:extLst>
      <p:ext uri="{BB962C8B-B14F-4D97-AF65-F5344CB8AC3E}">
        <p14:creationId xmlns:p14="http://schemas.microsoft.com/office/powerpoint/2010/main" val="2642866930"/>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4" name="Title 3">
            <a:extLst xmlns:a="http://schemas.openxmlformats.org/drawingml/2006/main">
              <a:ext uri="{FF2B5EF4-FFF2-40B4-BE49-F238E27FC236}">
                <a16:creationId xmlns:a16="http://schemas.microsoft.com/office/drawing/2014/main" id="{6AAC6AC1-7262-BB82-F38C-E28579AFA515}"/>
              </a:ext>
            </a:extLst>
          </p:cNvPr>
          <p:cNvSpPr>
            <a:spLocks xmlns:a="http://schemas.openxmlformats.org/drawingml/2006/main" noGrp="1"/>
          </p:cNvSpPr>
          <p:nvPr>
            <p:ph type="title" idx="0"/>
          </p:nvPr>
        </p:nvSpPr>
        <p:spPr>
          <a:xfrm xmlns:a="http://schemas.openxmlformats.org/drawingml/2006/main">
            <a:off x="839788" y="285750"/>
            <a:ext cx="9961562" cy="1600200"/>
          </a:xfrm>
        </p:spPr>
        <p:txBody>
          <a:bodyPr xmlns:a="http://schemas.openxmlformats.org/drawingml/2006/main"/>
          <a:lstStyle xmlns:a="http://schemas.openxmlformats.org/drawingml/2006/main"/>
          <a:p xmlns:a="http://schemas.openxmlformats.org/drawingml/2006/main">
            <a:pPr algn="ctr">
              <a:buNone/>
            </a:pPr>
            <a:r>
              <a:rPr>
                <a:solidFill>
                  <a:srgbClr val="F78722"/>
                </a:solidFill>
              </a:rPr>
              <a:t>ENTRETIEN DES REVÊTEMENTS D'ASPHALTE ROUTIER</a:t>
            </a:r>
          </a:p>
        </p:txBody>
      </p:sp>
      <p:sp>
        <p:nvSpPr>
          <p:cNvPr id="5" name="Text Placeholder 4">
            <a:extLst xmlns:a="http://schemas.openxmlformats.org/drawingml/2006/main">
              <a:ext uri="{FF2B5EF4-FFF2-40B4-BE49-F238E27FC236}">
                <a16:creationId xmlns:a16="http://schemas.microsoft.com/office/drawing/2014/main" id="{1356B4EA-BFD6-B63F-E871-3908A74BF9D5}"/>
              </a:ext>
            </a:extLst>
          </p:cNvPr>
          <p:cNvSpPr>
            <a:spLocks xmlns:a="http://schemas.openxmlformats.org/drawingml/2006/main" noGrp="1"/>
          </p:cNvSpPr>
          <p:nvPr>
            <p:ph type="body" idx="2"/>
          </p:nvPr>
        </p:nvSpPr>
        <p:spPr>
          <a:xfrm xmlns:a="http://schemas.openxmlformats.org/drawingml/2006/main">
            <a:off x="839788" y="2310209"/>
            <a:ext cx="10337119" cy="3811588"/>
          </a:xfrm>
        </p:spPr>
        <p:txBody>
          <a:bodyPr xmlns:a="http://schemas.openxmlformats.org/drawingml/2006/main">
            <a:normAutofit fontScale="100000"/>
          </a:bodyPr>
          <a:lstStyle xmlns:a="http://schemas.openxmlformats.org/drawingml/2006/main"/>
          <a:p xmlns:a="http://schemas.openxmlformats.org/drawingml/2006/main">
            <a:r>
              <a:rPr sz="2400" b="0" i="1">
                <a:solidFill>
                  <a:srgbClr val="F78722"/>
                </a:solidFill>
              </a:rPr>
              <a:t>Chapitre n°1. 	</a:t>
            </a:r>
          </a:p>
          <a:p xmlns:a="http://schemas.openxmlformats.org/drawingml/2006/main">
            <a:r>
              <a:t/>
            </a:r>
          </a:p>
          <a:p xmlns:a="http://schemas.openxmlformats.org/drawingml/2006/main">
            <a:r>
              <a:rPr>
                <a:solidFill>
                  <a:srgbClr val="FF0000"/>
                </a:solidFill>
              </a:rPr>
              <a:t>Introduction </a:t>
            </a:r>
          </a:p>
          <a:p xmlns:a="http://schemas.openxmlformats.org/drawingml/2006/main">
            <a:r>
              <a:t>au cours</a:t>
            </a:r>
          </a:p>
        </p:txBody>
      </p:sp>
      <p:pic>
        <p:nvPicPr>
          <p:cNvPr id="9" name="Obraz 2"/>
          <p:cNvPicPr>
            <a:picLocks xmlns:a="http://schemas.openxmlformats.org/drawingml/2006/main" noChangeAspect="1"/>
          </p:cNvPicPr>
          <p:nvPr/>
        </p:nvPicPr>
        <p:blipFill rotWithShape="1">
          <a:blip xmlns:r="http://schemas.openxmlformats.org/officeDocument/2006/relationships" xmlns:a="http://schemas.openxmlformats.org/drawingml/2006/main" r:embed="R44d0ef49609f47eb"/>
          <a:srcRect xmlns:a="http://schemas.openxmlformats.org/drawingml/2006/main" l="9409" t="17724" r="5446" b="6518"/>
          <a:stretch xmlns:a="http://schemas.openxmlformats.org/drawingml/2006/main"/>
        </p:blipFill>
        <p:spPr>
          <a:xfrm xmlns:a="http://schemas.openxmlformats.org/drawingml/2006/main">
            <a:off x="5396320" y="2310209"/>
            <a:ext cx="5780587" cy="3661966"/>
          </a:xfrm>
          <a:prstGeom xmlns:a="http://schemas.openxmlformats.org/drawingml/2006/main" prst="rect">
            <a:avLst/>
          </a:prstGeom>
        </p:spPr>
      </p:pic>
    </p:spTree>
    <p:extLst>
      <p:ext uri="{BB962C8B-B14F-4D97-AF65-F5344CB8AC3E}">
        <p14:creationId xmlns:p14="http://schemas.microsoft.com/office/powerpoint/2010/main" val="1804997331"/>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pic>
        <p:nvPicPr>
          <p:cNvPr id="117" name="object 3"/>
          <p:cNvPicPr>
            <a:picLocks xmlns:a="http://schemas.openxmlformats.org/drawingml/2006/main" noChangeAspect="1"/>
          </p:cNvPicPr>
          <p:nvPr/>
        </p:nvPicPr>
        <p:blipFill>
          <a:blip xmlns:r="http://schemas.openxmlformats.org/officeDocument/2006/relationships" xmlns:a="http://schemas.openxmlformats.org/drawingml/2006/main" r:embed="R2da84ac0545c4167"/>
          <a:stretch xmlns:a="http://schemas.openxmlformats.org/drawingml/2006/main">
            <a:fillRect l="0" t="0" r="0" b="0"/>
          </a:stretch>
        </p:blipFill>
        <p:spPr>
          <a:xfrm xmlns:a="http://schemas.openxmlformats.org/drawingml/2006/main">
            <a:off x="-1" y="1080065"/>
            <a:ext cx="5200652" cy="4152902"/>
          </a:xfrm>
          <a:prstGeom xmlns:a="http://schemas.openxmlformats.org/drawingml/2006/main" prst="rect">
            <a:avLst/>
          </a:prstGeom>
          <a:ln xmlns:a="http://schemas.openxmlformats.org/drawingml/2006/main" w="12700" cap="flat">
            <a:noFill/>
            <a:miter/>
          </a:ln>
        </p:spPr>
      </p:pic>
      <p:pic>
        <p:nvPicPr>
          <p:cNvPr id="118" name="Obraz 4"/>
          <p:cNvPicPr>
            <a:picLocks xmlns:a="http://schemas.openxmlformats.org/drawingml/2006/main" noChangeAspect="1"/>
          </p:cNvPicPr>
          <p:nvPr/>
        </p:nvPicPr>
        <p:blipFill rotWithShape="1">
          <a:blip xmlns:r="http://schemas.openxmlformats.org/officeDocument/2006/relationships" xmlns:a="http://schemas.openxmlformats.org/drawingml/2006/main" r:embed="Ra707b378df404808"/>
          <a:srcRect xmlns:a="http://schemas.openxmlformats.org/drawingml/2006/main" l="35471" t="35065" r="35511" b="30107"/>
          <a:stretch xmlns:a="http://schemas.openxmlformats.org/drawingml/2006/main"/>
        </p:blipFill>
        <p:spPr>
          <a:xfrm xmlns:a="http://schemas.openxmlformats.org/drawingml/2006/main">
            <a:off x="-2539" y="1069636"/>
            <a:ext cx="5229053" cy="4184008"/>
          </a:xfrm>
          <a:prstGeom xmlns:a="http://schemas.openxmlformats.org/drawingml/2006/main" prst="rect">
            <a:avLst/>
          </a:prstGeom>
        </p:spPr>
      </p:pic>
      <p:sp>
        <p:nvSpPr>
          <p:cNvPr id="89" name="object 4">
            <a:extLst xmlns:a="http://schemas.openxmlformats.org/drawingml/2006/main">
              <a:ext uri="{FF2B5EF4-FFF2-40B4-BE49-F238E27FC236}">
                <a16:creationId xmlns:a16="http://schemas.microsoft.com/office/drawing/2014/main" id="{5388C8BB-6E4C-4158-B5C5-B39926B91BC4}"/>
              </a:ext>
            </a:extLst>
          </p:cNvPr>
          <p:cNvSpPr>
            <a:spLocks xmlns:a="http://schemas.openxmlformats.org/drawingml/2006/main" noGrp="1"/>
          </p:cNvSpPr>
          <p:nvPr/>
        </p:nvSpPr>
        <p:spPr>
          <a:xfrm xmlns:a="http://schemas.openxmlformats.org/drawingml/2006/main">
            <a:off x="1654264" y="818187"/>
            <a:ext cx="5095282" cy="849694"/>
          </a:xfrm>
          <a:prstGeom xmlns:a="http://schemas.openxmlformats.org/drawingml/2006/main" prst="rect">
            <a:avLst/>
          </a:prstGeom>
          <a:solidFill xmlns:a="http://schemas.openxmlformats.org/drawingml/2006/main">
            <a:srgbClr val="001526"/>
          </a:solidFill>
          <a:ln xmlns:a="http://schemas.openxmlformats.org/drawingml/2006/main" w="12700">
            <a:noFill/>
          </a:ln>
        </p:spPr>
        <p:txBody>
          <a:bodyPr xmlns:a="http://schemas.openxmlformats.org/drawingml/2006/main" wrap="square" lIns="30479" tIns="30479" rIns="30479" bIns="30479" anchor="t">
            <a:noAutofit/>
          </a:bodyPr>
          <a:lstStyle xmlns:a="http://schemas.openxmlformats.org/drawingml/2006/main"/>
          <a:p xmlns:a="http://schemas.openxmlformats.org/drawingml/2006/main">
            <a:pPr>
              <a:buNone/>
              <a:defRPr>
                <a:latin typeface="Calibri"/>
                <a:ea typeface="Calibri"/>
                <a:cs typeface="Calibri"/>
              </a:defRPr>
            </a:pPr>
          </a:p>
        </p:txBody>
      </p:sp>
      <p:sp>
        <p:nvSpPr>
          <p:cNvPr id="90" name="object 5">
            <a:extLst xmlns:a="http://schemas.openxmlformats.org/drawingml/2006/main">
              <a:ext uri="{FF2B5EF4-FFF2-40B4-BE49-F238E27FC236}">
                <a16:creationId xmlns:a16="http://schemas.microsoft.com/office/drawing/2014/main" id="{547F25CE-FB10-4BD2-AE8C-8A35F2BC5854}"/>
              </a:ext>
            </a:extLst>
          </p:cNvPr>
          <p:cNvSpPr>
            <a:spLocks xmlns:a="http://schemas.openxmlformats.org/drawingml/2006/main" noGrp="1"/>
          </p:cNvSpPr>
          <p:nvPr/>
        </p:nvSpPr>
        <p:spPr>
          <a:xfrm xmlns:a="http://schemas.openxmlformats.org/drawingml/2006/main" flipV="1">
            <a:off x="5507033" y="1243033"/>
            <a:ext cx="6000757" cy="9528"/>
          </a:xfrm>
          <a:prstGeom xmlns:a="http://schemas.openxmlformats.org/drawingml/2006/main" prst="line">
            <a:avLst/>
          </a:prstGeom>
          <a:noFill xmlns:a="http://schemas.openxmlformats.org/drawingml/2006/main"/>
          <a:ln xmlns:a="http://schemas.openxmlformats.org/drawingml/2006/main" w="38099">
            <a:solidFill>
              <a:srgbClr val="000000"/>
            </a:solidFill>
            <a:prstDash val="solid"/>
          </a:ln>
        </p:spPr>
        <p:txBody>
          <a:bodyPr xmlns:a="http://schemas.openxmlformats.org/drawingml/2006/main" wrap="square" lIns="30479" tIns="30479" rIns="30479" bIns="30479" anchor="t">
            <a:noAutofit/>
          </a:bodyPr>
          <a:lstStyle xmlns:a="http://schemas.openxmlformats.org/drawingml/2006/main"/>
          <a:p xmlns:a="http://schemas.openxmlformats.org/drawingml/2006/main"/>
        </p:txBody>
      </p:sp>
      <p:sp>
        <p:nvSpPr>
          <p:cNvPr id="91" name="object 6">
            <a:extLst xmlns:a="http://schemas.openxmlformats.org/drawingml/2006/main">
              <a:ext uri="{FF2B5EF4-FFF2-40B4-BE49-F238E27FC236}">
                <a16:creationId xmlns:a16="http://schemas.microsoft.com/office/drawing/2014/main" id="{7DA655AD-D62B-439F-A356-CEFBA75ACCCB}"/>
              </a:ext>
            </a:extLst>
          </p:cNvPr>
          <p:cNvSpPr>
            <a:spLocks xmlns:a="http://schemas.openxmlformats.org/drawingml/2006/main" noGrp="1"/>
          </p:cNvSpPr>
          <p:nvPr/>
        </p:nvSpPr>
        <p:spPr>
          <a:xfrm xmlns:a="http://schemas.openxmlformats.org/drawingml/2006/main" flipV="1">
            <a:off x="5272535" y="1249380"/>
            <a:ext cx="1479548" cy="6356"/>
          </a:xfrm>
          <a:prstGeom xmlns:a="http://schemas.openxmlformats.org/drawingml/2006/main" prst="line">
            <a:avLst/>
          </a:prstGeom>
          <a:noFill xmlns:a="http://schemas.openxmlformats.org/drawingml/2006/main"/>
          <a:ln xmlns:a="http://schemas.openxmlformats.org/drawingml/2006/main" w="38100">
            <a:solidFill>
              <a:srgbClr val="FFFFFF"/>
            </a:solidFill>
            <a:prstDash val="solid"/>
          </a:ln>
        </p:spPr>
        <p:txBody>
          <a:bodyPr xmlns:a="http://schemas.openxmlformats.org/drawingml/2006/main" wrap="square" lIns="30479" tIns="30479" rIns="30479" bIns="30479" anchor="t">
            <a:noAutofit/>
          </a:bodyPr>
          <a:lstStyle xmlns:a="http://schemas.openxmlformats.org/drawingml/2006/main"/>
          <a:p xmlns:a="http://schemas.openxmlformats.org/drawingml/2006/main"/>
        </p:txBody>
      </p:sp>
      <p:sp>
        <p:nvSpPr>
          <p:cNvPr id="92" name="object 7">
            <a:extLst xmlns:a="http://schemas.openxmlformats.org/drawingml/2006/main">
              <a:ext uri="{FF2B5EF4-FFF2-40B4-BE49-F238E27FC236}">
                <a16:creationId xmlns:a16="http://schemas.microsoft.com/office/drawing/2014/main" id="{2E551CBF-7570-4B06-9393-DB0DA0999C5C}"/>
              </a:ext>
            </a:extLst>
          </p:cNvPr>
          <p:cNvSpPr>
            <a:spLocks xmlns:a="http://schemas.openxmlformats.org/drawingml/2006/main" noGrp="1"/>
          </p:cNvSpPr>
          <p:nvPr/>
        </p:nvSpPr>
        <p:spPr>
          <a:xfrm xmlns:a="http://schemas.openxmlformats.org/drawingml/2006/main">
            <a:off x="5573830" y="2042547"/>
            <a:ext cx="32149" cy="198241"/>
          </a:xfrm>
          <a:prstGeom xmlns:a="http://schemas.openxmlformats.org/drawingml/2006/main" prst="rect">
            <a:avLst/>
          </a:prstGeom>
          <a:solidFill xmlns:a="http://schemas.openxmlformats.org/drawingml/2006/main">
            <a:srgbClr val="444BC3"/>
          </a:solidFill>
          <a:ln xmlns:a="http://schemas.openxmlformats.org/drawingml/2006/main" w="12700">
            <a:noFill/>
          </a:ln>
        </p:spPr>
        <p:txBody>
          <a:bodyPr xmlns:a="http://schemas.openxmlformats.org/drawingml/2006/main" wrap="square" lIns="30479" tIns="30479" rIns="30479" bIns="30479" anchor="t">
            <a:noAutofit/>
          </a:bodyPr>
          <a:lstStyle xmlns:a="http://schemas.openxmlformats.org/drawingml/2006/main"/>
          <a:p xmlns:a="http://schemas.openxmlformats.org/drawingml/2006/main">
            <a:pPr>
              <a:buNone/>
              <a:defRPr>
                <a:latin typeface="Calibri"/>
                <a:ea typeface="Calibri"/>
                <a:cs typeface="Calibri"/>
              </a:defRPr>
            </a:pPr>
          </a:p>
        </p:txBody>
      </p:sp>
      <p:sp>
        <p:nvSpPr>
          <p:cNvPr id="94" name="object 8">
            <a:extLst xmlns:a="http://schemas.openxmlformats.org/drawingml/2006/main">
              <a:ext uri="{FF2B5EF4-FFF2-40B4-BE49-F238E27FC236}">
                <a16:creationId xmlns:a16="http://schemas.microsoft.com/office/drawing/2014/main" id="{6281F7FE-30E5-4085-A677-5D6FED54F873}"/>
              </a:ext>
            </a:extLst>
          </p:cNvPr>
          <p:cNvSpPr>
            <a:spLocks xmlns:a="http://schemas.openxmlformats.org/drawingml/2006/main" noGrp="1"/>
          </p:cNvSpPr>
          <p:nvPr>
            <p:ph type="title" idx="4294967295"/>
          </p:nvPr>
        </p:nvSpPr>
        <p:spPr>
          <a:xfrm xmlns:a="http://schemas.openxmlformats.org/drawingml/2006/main">
            <a:off x="1784300" y="954548"/>
            <a:ext cx="2895600" cy="555625"/>
          </a:xfrm>
          <a:prstGeom xmlns:a="http://schemas.openxmlformats.org/drawingml/2006/main" prst="rect">
            <a:avLst/>
          </a:prstGeom>
        </p:spPr>
        <p:txBody>
          <a:bodyPr xmlns:a="http://schemas.openxmlformats.org/drawingml/2006/main">
            <a:normAutofit fontScale="100000"/>
          </a:bodyPr>
          <a:lstStyle xmlns:a="http://schemas.openxmlformats.org/drawingml/2006/main">
            <a:lvl1pPr indent="12700">
              <a:buNone/>
              <a:defRPr sz="5300" spc="-100"/>
            </a:lvl1pPr>
          </a:lstStyle>
          <a:p xmlns:a="http://schemas.openxmlformats.org/drawingml/2006/main">
            <a:r>
              <a:rPr sz="3000">
                <a:solidFill>
                  <a:srgbClr val="F78722"/>
                </a:solidFill>
              </a:rPr>
              <a:t>Plan de cours</a:t>
            </a:r>
          </a:p>
        </p:txBody>
      </p:sp>
      <p:sp>
        <p:nvSpPr>
          <p:cNvPr id="95" name="object 9">
            <a:extLst xmlns:a="http://schemas.openxmlformats.org/drawingml/2006/main">
              <a:ext uri="{FF2B5EF4-FFF2-40B4-BE49-F238E27FC236}">
                <a16:creationId xmlns:a16="http://schemas.microsoft.com/office/drawing/2014/main" id="{EC70C36F-D030-4ADD-81BF-9A59808101DC}"/>
              </a:ext>
            </a:extLst>
          </p:cNvPr>
          <p:cNvSpPr>
            <a:spLocks xmlns:a="http://schemas.openxmlformats.org/drawingml/2006/main" noGrp="1"/>
          </p:cNvSpPr>
          <p:nvPr/>
        </p:nvSpPr>
        <p:spPr>
          <a:xfrm xmlns:a="http://schemas.openxmlformats.org/drawingml/2006/main">
            <a:off x="6742478" y="1983961"/>
            <a:ext cx="4764468" cy="496189"/>
          </a:xfrm>
          <a:prstGeom xmlns:a="http://schemas.openxmlformats.org/drawingml/2006/main" prst="rect">
            <a:avLst/>
          </a:prstGeom>
          <a:ln xmlns:a="http://schemas.openxmlformats.org/drawingml/2006/main" w="12700"/>
        </p:spPr>
        <p:txBody>
          <a:bodyPr xmlns:a="http://schemas.openxmlformats.org/drawingml/2006/main" wrap="square" lIns="0" tIns="0" rIns="0" bIns="0">
            <a:spAutoFit/>
          </a:bodyPr>
          <a:lstStyle xmlns:a="http://schemas.openxmlformats.org/drawingml/2006/main"/>
          <a:p xmlns:a="http://schemas.openxmlformats.org/drawingml/2006/main">
            <a:pPr indent="8467">
              <a:spcBef>
                <a:spcPts val="67"/>
              </a:spcBef>
              <a:buNone/>
              <a:defRPr sz="2500">
                <a:latin typeface="Arial"/>
                <a:ea typeface="Arial"/>
                <a:cs typeface="Arial"/>
              </a:defRPr>
            </a:pPr>
            <a:r>
              <a:rPr sz="1600"/>
              <a:t>« Entretien des chaussées » : qu'est-ce que cela signifie ?</a:t>
            </a:r>
          </a:p>
        </p:txBody>
      </p:sp>
      <p:sp>
        <p:nvSpPr>
          <p:cNvPr id="96" name="object 10">
            <a:extLst xmlns:a="http://schemas.openxmlformats.org/drawingml/2006/main">
              <a:ext uri="{FF2B5EF4-FFF2-40B4-BE49-F238E27FC236}">
                <a16:creationId xmlns:a16="http://schemas.microsoft.com/office/drawing/2014/main" id="{E0652BE4-88BF-43D4-98D9-C28A9C88EF13}"/>
              </a:ext>
            </a:extLst>
          </p:cNvPr>
          <p:cNvSpPr>
            <a:spLocks xmlns:a="http://schemas.openxmlformats.org/drawingml/2006/main" noGrp="1"/>
          </p:cNvSpPr>
          <p:nvPr/>
        </p:nvSpPr>
        <p:spPr>
          <a:xfrm xmlns:a="http://schemas.openxmlformats.org/drawingml/2006/main">
            <a:off x="5678417" y="2030106"/>
            <a:ext cx="781051" cy="164212"/>
          </a:xfrm>
          <a:prstGeom xmlns:a="http://schemas.openxmlformats.org/drawingml/2006/main" prst="rect">
            <a:avLst/>
          </a:prstGeom>
          <a:ln xmlns:a="http://schemas.openxmlformats.org/drawingml/2006/main" w="12700"/>
        </p:spPr>
        <p:txBody>
          <a:bodyPr xmlns:a="http://schemas.openxmlformats.org/drawingml/2006/main" lIns="0" tIns="0" rIns="0" bIns="0">
            <a:spAutoFit/>
          </a:bodyPr>
          <a:lstStyle xmlns:a="http://schemas.openxmlformats.org/drawingml/2006/main"/>
          <a:p xmlns:a="http://schemas.openxmlformats.org/drawingml/2006/main">
            <a:pPr indent="8467">
              <a:spcBef>
                <a:spcPts val="67"/>
              </a:spcBef>
              <a:buNone/>
              <a:defRPr sz="1600" b="1">
                <a:latin typeface="Arial"/>
                <a:ea typeface="Arial"/>
                <a:cs typeface="Arial"/>
              </a:defRPr>
            </a:pPr>
            <a:r>
              <a:rPr sz="1067"/>
              <a:t>1</a:t>
            </a:r>
          </a:p>
        </p:txBody>
      </p:sp>
      <p:sp>
        <p:nvSpPr>
          <p:cNvPr id="97" name="object 11">
            <a:extLst xmlns:a="http://schemas.openxmlformats.org/drawingml/2006/main">
              <a:ext uri="{FF2B5EF4-FFF2-40B4-BE49-F238E27FC236}">
                <a16:creationId xmlns:a16="http://schemas.microsoft.com/office/drawing/2014/main" id="{CDA4D899-28B2-4ABB-98FF-C907A1FFBC22}"/>
              </a:ext>
            </a:extLst>
          </p:cNvPr>
          <p:cNvSpPr>
            <a:spLocks xmlns:a="http://schemas.openxmlformats.org/drawingml/2006/main" noGrp="1"/>
          </p:cNvSpPr>
          <p:nvPr/>
        </p:nvSpPr>
        <p:spPr>
          <a:xfrm xmlns:a="http://schemas.openxmlformats.org/drawingml/2006/main">
            <a:off x="6742477" y="2440644"/>
            <a:ext cx="4433523" cy="252349"/>
          </a:xfrm>
          <a:prstGeom xmlns:a="http://schemas.openxmlformats.org/drawingml/2006/main" prst="rect">
            <a:avLst/>
          </a:prstGeom>
          <a:ln xmlns:a="http://schemas.openxmlformats.org/drawingml/2006/main" w="12700"/>
        </p:spPr>
        <p:txBody>
          <a:bodyPr xmlns:a="http://schemas.openxmlformats.org/drawingml/2006/main" wrap="square" lIns="0" tIns="0" rIns="0" bIns="0">
            <a:spAutoFit/>
          </a:bodyPr>
          <a:lstStyle xmlns:a="http://schemas.openxmlformats.org/drawingml/2006/main"/>
          <a:p xmlns:a="http://schemas.openxmlformats.org/drawingml/2006/main">
            <a:pPr indent="8467">
              <a:spcBef>
                <a:spcPts val="67"/>
              </a:spcBef>
              <a:buNone/>
              <a:defRPr sz="2500">
                <a:latin typeface="Arial"/>
                <a:ea typeface="Arial"/>
                <a:cs typeface="Arial"/>
              </a:defRPr>
            </a:pPr>
            <a:r>
              <a:rPr sz="1600"/>
              <a:t>Qu’allons-nous apprendre dans nos cours ?</a:t>
            </a:r>
          </a:p>
        </p:txBody>
      </p:sp>
      <p:sp>
        <p:nvSpPr>
          <p:cNvPr id="98" name="object 12">
            <a:extLst xmlns:a="http://schemas.openxmlformats.org/drawingml/2006/main">
              <a:ext uri="{FF2B5EF4-FFF2-40B4-BE49-F238E27FC236}">
                <a16:creationId xmlns:a16="http://schemas.microsoft.com/office/drawing/2014/main" id="{81393199-0225-4A48-883B-D55174278EF5}"/>
              </a:ext>
            </a:extLst>
          </p:cNvPr>
          <p:cNvSpPr>
            <a:spLocks xmlns:a="http://schemas.openxmlformats.org/drawingml/2006/main" noGrp="1"/>
          </p:cNvSpPr>
          <p:nvPr/>
        </p:nvSpPr>
        <p:spPr>
          <a:xfrm xmlns:a="http://schemas.openxmlformats.org/drawingml/2006/main">
            <a:off x="5678417" y="2486788"/>
            <a:ext cx="781051" cy="164212"/>
          </a:xfrm>
          <a:prstGeom xmlns:a="http://schemas.openxmlformats.org/drawingml/2006/main" prst="rect">
            <a:avLst/>
          </a:prstGeom>
          <a:ln xmlns:a="http://schemas.openxmlformats.org/drawingml/2006/main" w="12700"/>
        </p:spPr>
        <p:txBody>
          <a:bodyPr xmlns:a="http://schemas.openxmlformats.org/drawingml/2006/main" lIns="0" tIns="0" rIns="0" bIns="0">
            <a:spAutoFit/>
          </a:bodyPr>
          <a:lstStyle xmlns:a="http://schemas.openxmlformats.org/drawingml/2006/main"/>
          <a:p xmlns:a="http://schemas.openxmlformats.org/drawingml/2006/main">
            <a:pPr indent="8467">
              <a:spcBef>
                <a:spcPts val="67"/>
              </a:spcBef>
              <a:buNone/>
              <a:defRPr sz="1600" b="1">
                <a:latin typeface="Arial"/>
                <a:ea typeface="Arial"/>
                <a:cs typeface="Arial"/>
              </a:defRPr>
            </a:pPr>
            <a:r>
              <a:rPr sz="1067"/>
              <a:t>2</a:t>
            </a:r>
          </a:p>
        </p:txBody>
      </p:sp>
      <p:sp>
        <p:nvSpPr>
          <p:cNvPr id="99" name="object 13">
            <a:extLst xmlns:a="http://schemas.openxmlformats.org/drawingml/2006/main">
              <a:ext uri="{FF2B5EF4-FFF2-40B4-BE49-F238E27FC236}">
                <a16:creationId xmlns:a16="http://schemas.microsoft.com/office/drawing/2014/main" id="{CC36F237-B9EE-4F93-B349-6F8B76E946D3}"/>
              </a:ext>
            </a:extLst>
          </p:cNvPr>
          <p:cNvSpPr>
            <a:spLocks xmlns:a="http://schemas.openxmlformats.org/drawingml/2006/main" noGrp="1"/>
          </p:cNvSpPr>
          <p:nvPr/>
        </p:nvSpPr>
        <p:spPr>
          <a:xfrm xmlns:a="http://schemas.openxmlformats.org/drawingml/2006/main">
            <a:off x="6742478" y="2913833"/>
            <a:ext cx="4733713" cy="262509"/>
          </a:xfrm>
          <a:prstGeom xmlns:a="http://schemas.openxmlformats.org/drawingml/2006/main" prst="rect">
            <a:avLst/>
          </a:prstGeom>
          <a:ln xmlns:a="http://schemas.openxmlformats.org/drawingml/2006/main" w="12700"/>
        </p:spPr>
        <p:txBody>
          <a:bodyPr xmlns:a="http://schemas.openxmlformats.org/drawingml/2006/main" lIns="0" tIns="0" rIns="0" bIns="0">
            <a:spAutoFit/>
          </a:bodyPr>
          <a:lstStyle xmlns:a="http://schemas.openxmlformats.org/drawingml/2006/main"/>
          <a:p xmlns:a="http://schemas.openxmlformats.org/drawingml/2006/main">
            <a:pPr indent="8467">
              <a:lnSpc>
                <a:spcPts val="1867"/>
              </a:lnSpc>
              <a:spcBef>
                <a:spcPts val="200"/>
              </a:spcBef>
              <a:buNone/>
              <a:defRPr sz="2500">
                <a:latin typeface="Arial"/>
                <a:ea typeface="Arial"/>
                <a:cs typeface="Arial"/>
              </a:defRPr>
            </a:pPr>
            <a:r>
              <a:rPr sz="1600"/>
              <a:t>Comment allons-nous apprendre dans nos cours ?</a:t>
            </a:r>
          </a:p>
        </p:txBody>
      </p:sp>
      <p:sp>
        <p:nvSpPr>
          <p:cNvPr id="100" name="object 14">
            <a:extLst xmlns:a="http://schemas.openxmlformats.org/drawingml/2006/main">
              <a:ext uri="{FF2B5EF4-FFF2-40B4-BE49-F238E27FC236}">
                <a16:creationId xmlns:a16="http://schemas.microsoft.com/office/drawing/2014/main" id="{1E147AA2-ABB5-420F-928A-E2E072638773}"/>
              </a:ext>
            </a:extLst>
          </p:cNvPr>
          <p:cNvSpPr>
            <a:spLocks xmlns:a="http://schemas.openxmlformats.org/drawingml/2006/main" noGrp="1"/>
          </p:cNvSpPr>
          <p:nvPr/>
        </p:nvSpPr>
        <p:spPr>
          <a:xfrm xmlns:a="http://schemas.openxmlformats.org/drawingml/2006/main">
            <a:off x="5678417" y="2943472"/>
            <a:ext cx="781051" cy="164212"/>
          </a:xfrm>
          <a:prstGeom xmlns:a="http://schemas.openxmlformats.org/drawingml/2006/main" prst="rect">
            <a:avLst/>
          </a:prstGeom>
          <a:ln xmlns:a="http://schemas.openxmlformats.org/drawingml/2006/main" w="12700"/>
        </p:spPr>
        <p:txBody>
          <a:bodyPr xmlns:a="http://schemas.openxmlformats.org/drawingml/2006/main" lIns="0" tIns="0" rIns="0" bIns="0">
            <a:spAutoFit/>
          </a:bodyPr>
          <a:lstStyle xmlns:a="http://schemas.openxmlformats.org/drawingml/2006/main"/>
          <a:p xmlns:a="http://schemas.openxmlformats.org/drawingml/2006/main">
            <a:pPr indent="8467">
              <a:spcBef>
                <a:spcPts val="67"/>
              </a:spcBef>
              <a:buNone/>
              <a:defRPr sz="1600" b="1">
                <a:latin typeface="Arial"/>
                <a:ea typeface="Arial"/>
                <a:cs typeface="Arial"/>
              </a:defRPr>
            </a:pPr>
            <a:r>
              <a:rPr sz="1067"/>
              <a:t>3</a:t>
            </a:r>
          </a:p>
        </p:txBody>
      </p:sp>
      <p:sp>
        <p:nvSpPr>
          <p:cNvPr id="113" name="Rectangle">
            <a:extLst xmlns:a="http://schemas.openxmlformats.org/drawingml/2006/main">
              <a:ext uri="{FF2B5EF4-FFF2-40B4-BE49-F238E27FC236}">
                <a16:creationId xmlns:a16="http://schemas.microsoft.com/office/drawing/2014/main" id="{EB8FA698-723A-4797-BA2E-1E2E6B5CFAE3}"/>
              </a:ext>
            </a:extLst>
          </p:cNvPr>
          <p:cNvSpPr>
            <a:spLocks xmlns:a="http://schemas.openxmlformats.org/drawingml/2006/main" noGrp="1"/>
          </p:cNvSpPr>
          <p:nvPr/>
        </p:nvSpPr>
        <p:spPr>
          <a:xfrm xmlns:a="http://schemas.openxmlformats.org/drawingml/2006/main" rot="0">
            <a:off x="5573825" y="2935712"/>
            <a:ext cx="32152" cy="198248"/>
          </a:xfrm>
          <a:prstGeom xmlns:a="http://schemas.openxmlformats.org/drawingml/2006/main" prst="rect">
            <a:avLst/>
          </a:prstGeom>
          <a:solidFill xmlns:a="http://schemas.openxmlformats.org/drawingml/2006/main">
            <a:srgbClr val="444BC3"/>
          </a:solidFill>
          <a:ln xmlns:a="http://schemas.openxmlformats.org/drawingml/2006/main" w="12700">
            <a:noFill/>
          </a:ln>
        </p:spPr>
        <p:txBody>
          <a:bodyPr xmlns:a="http://schemas.openxmlformats.org/drawingml/2006/main" wrap="square" lIns="30479" tIns="30479" rIns="30479" bIns="30479" anchor="t">
            <a:noAutofit/>
          </a:bodyPr>
          <a:lstStyle xmlns:a="http://schemas.openxmlformats.org/drawingml/2006/main"/>
          <a:p xmlns:a="http://schemas.openxmlformats.org/drawingml/2006/main">
            <a:pPr>
              <a:buNone/>
              <a:defRPr>
                <a:latin typeface="Calibri"/>
                <a:ea typeface="Calibri"/>
                <a:cs typeface="Calibri"/>
              </a:defRPr>
            </a:pPr>
          </a:p>
        </p:txBody>
      </p:sp>
      <p:sp>
        <p:nvSpPr>
          <p:cNvPr id="114" name="Rectangle">
            <a:extLst xmlns:a="http://schemas.openxmlformats.org/drawingml/2006/main">
              <a:ext uri="{FF2B5EF4-FFF2-40B4-BE49-F238E27FC236}">
                <a16:creationId xmlns:a16="http://schemas.microsoft.com/office/drawing/2014/main" id="{09D78987-16DF-4A4C-A340-CE512B2D4E69}"/>
              </a:ext>
            </a:extLst>
          </p:cNvPr>
          <p:cNvSpPr>
            <a:spLocks xmlns:a="http://schemas.openxmlformats.org/drawingml/2006/main" noGrp="1"/>
          </p:cNvSpPr>
          <p:nvPr/>
        </p:nvSpPr>
        <p:spPr>
          <a:xfrm xmlns:a="http://schemas.openxmlformats.org/drawingml/2006/main" rot="0">
            <a:off x="5573825" y="2479039"/>
            <a:ext cx="32152" cy="198239"/>
          </a:xfrm>
          <a:prstGeom xmlns:a="http://schemas.openxmlformats.org/drawingml/2006/main" prst="rect">
            <a:avLst/>
          </a:prstGeom>
          <a:solidFill xmlns:a="http://schemas.openxmlformats.org/drawingml/2006/main">
            <a:srgbClr val="444BC3"/>
          </a:solidFill>
          <a:ln xmlns:a="http://schemas.openxmlformats.org/drawingml/2006/main" w="12700">
            <a:noFill/>
          </a:ln>
        </p:spPr>
        <p:txBody>
          <a:bodyPr xmlns:a="http://schemas.openxmlformats.org/drawingml/2006/main" wrap="square" lIns="30479" tIns="30479" rIns="30479" bIns="30479" anchor="t">
            <a:noAutofit/>
          </a:bodyPr>
          <a:lstStyle xmlns:a="http://schemas.openxmlformats.org/drawingml/2006/main"/>
          <a:p xmlns:a="http://schemas.openxmlformats.org/drawingml/2006/main">
            <a:pPr>
              <a:buNone/>
              <a:defRPr>
                <a:latin typeface="Calibri"/>
                <a:ea typeface="Calibri"/>
                <a:cs typeface="Calibri"/>
              </a:defRPr>
            </a:pPr>
          </a:p>
        </p:txBody>
      </p:sp>
      <p:sp>
        <p:nvSpPr>
          <p:cNvPr id="19" name="Rectangle">
            <a:extLst xmlns:a="http://schemas.openxmlformats.org/drawingml/2006/main">
              <a:ext uri="{FF2B5EF4-FFF2-40B4-BE49-F238E27FC236}">
                <a16:creationId xmlns:a16="http://schemas.microsoft.com/office/drawing/2014/main" id="{C848F8C2-0B8A-4795-A9D7-B0F41D43B702}"/>
              </a:ext>
            </a:extLst>
          </p:cNvPr>
          <p:cNvSpPr>
            <a:spLocks xmlns:a="http://schemas.openxmlformats.org/drawingml/2006/main" noGrp="1"/>
          </p:cNvSpPr>
          <p:nvPr/>
        </p:nvSpPr>
        <p:spPr>
          <a:xfrm xmlns:a="http://schemas.openxmlformats.org/drawingml/2006/main" rot="0">
            <a:off x="5576799" y="3392386"/>
            <a:ext cx="32152" cy="198248"/>
          </a:xfrm>
          <a:prstGeom xmlns:a="http://schemas.openxmlformats.org/drawingml/2006/main" prst="rect">
            <a:avLst/>
          </a:prstGeom>
          <a:solidFill xmlns:a="http://schemas.openxmlformats.org/drawingml/2006/main">
            <a:srgbClr val="444BC3"/>
          </a:solidFill>
          <a:ln xmlns:a="http://schemas.openxmlformats.org/drawingml/2006/main" w="12700">
            <a:noFill/>
          </a:ln>
        </p:spPr>
        <p:txBody>
          <a:bodyPr xmlns:a="http://schemas.openxmlformats.org/drawingml/2006/main" wrap="square" lIns="30479" tIns="30479" rIns="30479" bIns="30479" anchor="t">
            <a:noAutofit/>
          </a:bodyPr>
          <a:lstStyle xmlns:a="http://schemas.openxmlformats.org/drawingml/2006/main"/>
          <a:p xmlns:a="http://schemas.openxmlformats.org/drawingml/2006/main">
            <a:pPr>
              <a:buNone/>
              <a:defRPr>
                <a:latin typeface="Calibri"/>
                <a:ea typeface="Calibri"/>
                <a:cs typeface="Calibri"/>
              </a:defRPr>
            </a:pPr>
          </a:p>
        </p:txBody>
      </p:sp>
      <p:sp>
        <p:nvSpPr>
          <p:cNvPr id="20" name="Rectangle">
            <a:extLst xmlns:a="http://schemas.openxmlformats.org/drawingml/2006/main">
              <a:ext uri="{FF2B5EF4-FFF2-40B4-BE49-F238E27FC236}">
                <a16:creationId xmlns:a16="http://schemas.microsoft.com/office/drawing/2014/main" id="{5D89EB97-84E9-4024-BB54-2634C3955351}"/>
              </a:ext>
            </a:extLst>
          </p:cNvPr>
          <p:cNvSpPr>
            <a:spLocks xmlns:a="http://schemas.openxmlformats.org/drawingml/2006/main" noGrp="1"/>
          </p:cNvSpPr>
          <p:nvPr/>
        </p:nvSpPr>
        <p:spPr>
          <a:xfrm xmlns:a="http://schemas.openxmlformats.org/drawingml/2006/main" rot="0">
            <a:off x="5576799" y="2935713"/>
            <a:ext cx="32152" cy="198239"/>
          </a:xfrm>
          <a:prstGeom xmlns:a="http://schemas.openxmlformats.org/drawingml/2006/main" prst="rect">
            <a:avLst/>
          </a:prstGeom>
          <a:solidFill xmlns:a="http://schemas.openxmlformats.org/drawingml/2006/main">
            <a:srgbClr val="444BC3"/>
          </a:solidFill>
          <a:ln xmlns:a="http://schemas.openxmlformats.org/drawingml/2006/main" w="12700">
            <a:noFill/>
          </a:ln>
        </p:spPr>
        <p:txBody>
          <a:bodyPr xmlns:a="http://schemas.openxmlformats.org/drawingml/2006/main" wrap="square" lIns="30479" tIns="30479" rIns="30479" bIns="30479" anchor="t">
            <a:noAutofit/>
          </a:bodyPr>
          <a:lstStyle xmlns:a="http://schemas.openxmlformats.org/drawingml/2006/main"/>
          <a:p xmlns:a="http://schemas.openxmlformats.org/drawingml/2006/main">
            <a:pPr>
              <a:buNone/>
              <a:defRPr>
                <a:latin typeface="Calibri"/>
                <a:ea typeface="Calibri"/>
                <a:cs typeface="Calibri"/>
              </a:defRPr>
            </a:pPr>
          </a:p>
        </p:txBody>
      </p:sp>
      <p:sp>
        <p:nvSpPr>
          <p:cNvPr id="21" name="object 13">
            <a:extLst xmlns:a="http://schemas.openxmlformats.org/drawingml/2006/main">
              <a:ext uri="{FF2B5EF4-FFF2-40B4-BE49-F238E27FC236}">
                <a16:creationId xmlns:a16="http://schemas.microsoft.com/office/drawing/2014/main" id="{4F43922D-BE70-43F0-AEA3-D3A29FAA2AD0}"/>
              </a:ext>
            </a:extLst>
          </p:cNvPr>
          <p:cNvSpPr>
            <a:spLocks xmlns:a="http://schemas.openxmlformats.org/drawingml/2006/main" noGrp="1"/>
          </p:cNvSpPr>
          <p:nvPr/>
        </p:nvSpPr>
        <p:spPr>
          <a:xfrm xmlns:a="http://schemas.openxmlformats.org/drawingml/2006/main">
            <a:off x="6747019" y="3362748"/>
            <a:ext cx="4733713" cy="262509"/>
          </a:xfrm>
          <a:prstGeom xmlns:a="http://schemas.openxmlformats.org/drawingml/2006/main" prst="rect">
            <a:avLst/>
          </a:prstGeom>
          <a:ln xmlns:a="http://schemas.openxmlformats.org/drawingml/2006/main" w="12700"/>
        </p:spPr>
        <p:txBody>
          <a:bodyPr xmlns:a="http://schemas.openxmlformats.org/drawingml/2006/main" lIns="0" tIns="0" rIns="0" bIns="0">
            <a:spAutoFit/>
          </a:bodyPr>
          <a:lstStyle xmlns:a="http://schemas.openxmlformats.org/drawingml/2006/main"/>
          <a:p xmlns:a="http://schemas.openxmlformats.org/drawingml/2006/main">
            <a:pPr indent="8467">
              <a:lnSpc>
                <a:spcPts val="1867"/>
              </a:lnSpc>
              <a:spcBef>
                <a:spcPts val="200"/>
              </a:spcBef>
              <a:buNone/>
              <a:defRPr sz="2500">
                <a:latin typeface="Arial"/>
                <a:ea typeface="Arial"/>
                <a:cs typeface="Arial"/>
              </a:defRPr>
            </a:pPr>
            <a:r>
              <a:rPr sz="1600"/>
              <a:t>Plan du cours.</a:t>
            </a:r>
          </a:p>
        </p:txBody>
      </p:sp>
      <p:sp>
        <p:nvSpPr>
          <p:cNvPr id="22" name="object 14">
            <a:extLst xmlns:a="http://schemas.openxmlformats.org/drawingml/2006/main">
              <a:ext uri="{FF2B5EF4-FFF2-40B4-BE49-F238E27FC236}">
                <a16:creationId xmlns:a16="http://schemas.microsoft.com/office/drawing/2014/main" id="{A0E83B87-0BD6-47B0-87ED-BE498B3446DF}"/>
              </a:ext>
            </a:extLst>
          </p:cNvPr>
          <p:cNvSpPr>
            <a:spLocks xmlns:a="http://schemas.openxmlformats.org/drawingml/2006/main" noGrp="1"/>
          </p:cNvSpPr>
          <p:nvPr/>
        </p:nvSpPr>
        <p:spPr>
          <a:xfrm xmlns:a="http://schemas.openxmlformats.org/drawingml/2006/main">
            <a:off x="5682958" y="3392387"/>
            <a:ext cx="781051" cy="164212"/>
          </a:xfrm>
          <a:prstGeom xmlns:a="http://schemas.openxmlformats.org/drawingml/2006/main" prst="rect">
            <a:avLst/>
          </a:prstGeom>
          <a:ln xmlns:a="http://schemas.openxmlformats.org/drawingml/2006/main" w="12700"/>
        </p:spPr>
        <p:txBody>
          <a:bodyPr xmlns:a="http://schemas.openxmlformats.org/drawingml/2006/main" lIns="0" tIns="0" rIns="0" bIns="0">
            <a:spAutoFit/>
          </a:bodyPr>
          <a:lstStyle xmlns:a="http://schemas.openxmlformats.org/drawingml/2006/main"/>
          <a:p xmlns:a="http://schemas.openxmlformats.org/drawingml/2006/main">
            <a:pPr indent="8467">
              <a:spcBef>
                <a:spcPts val="67"/>
              </a:spcBef>
              <a:buNone/>
              <a:defRPr sz="1600" b="1">
                <a:latin typeface="Arial"/>
                <a:ea typeface="Arial"/>
                <a:cs typeface="Arial"/>
              </a:defRPr>
            </a:pPr>
            <a:r>
              <a:rPr sz="1067"/>
              <a:t>4</a:t>
            </a:r>
          </a:p>
        </p:txBody>
      </p:sp>
      <p:sp>
        <p:nvSpPr>
          <p:cNvPr id="24" name="Rectangle">
            <a:extLst xmlns:a="http://schemas.openxmlformats.org/drawingml/2006/main">
              <a:ext uri="{FF2B5EF4-FFF2-40B4-BE49-F238E27FC236}">
                <a16:creationId xmlns:a16="http://schemas.microsoft.com/office/drawing/2014/main" id="{8F9D4593-932D-4D84-9A0B-4A892646B322}"/>
              </a:ext>
            </a:extLst>
          </p:cNvPr>
          <p:cNvSpPr>
            <a:spLocks xmlns:a="http://schemas.openxmlformats.org/drawingml/2006/main" noGrp="1"/>
          </p:cNvSpPr>
          <p:nvPr/>
        </p:nvSpPr>
        <p:spPr>
          <a:xfrm xmlns:a="http://schemas.openxmlformats.org/drawingml/2006/main" rot="0">
            <a:off x="5574671" y="3848525"/>
            <a:ext cx="32152" cy="198248"/>
          </a:xfrm>
          <a:prstGeom xmlns:a="http://schemas.openxmlformats.org/drawingml/2006/main" prst="rect">
            <a:avLst/>
          </a:prstGeom>
          <a:solidFill xmlns:a="http://schemas.openxmlformats.org/drawingml/2006/main">
            <a:srgbClr val="444BC3"/>
          </a:solidFill>
          <a:ln xmlns:a="http://schemas.openxmlformats.org/drawingml/2006/main" w="12700">
            <a:noFill/>
          </a:ln>
        </p:spPr>
        <p:txBody>
          <a:bodyPr xmlns:a="http://schemas.openxmlformats.org/drawingml/2006/main" wrap="square" lIns="30479" tIns="30479" rIns="30479" bIns="30479" anchor="t">
            <a:noAutofit/>
          </a:bodyPr>
          <a:lstStyle xmlns:a="http://schemas.openxmlformats.org/drawingml/2006/main"/>
          <a:p xmlns:a="http://schemas.openxmlformats.org/drawingml/2006/main">
            <a:pPr>
              <a:buNone/>
              <a:defRPr>
                <a:latin typeface="Calibri"/>
                <a:ea typeface="Calibri"/>
                <a:cs typeface="Calibri"/>
              </a:defRPr>
            </a:pPr>
          </a:p>
        </p:txBody>
      </p:sp>
      <p:sp>
        <p:nvSpPr>
          <p:cNvPr id="25" name="Rectangle">
            <a:extLst xmlns:a="http://schemas.openxmlformats.org/drawingml/2006/main">
              <a:ext uri="{FF2B5EF4-FFF2-40B4-BE49-F238E27FC236}">
                <a16:creationId xmlns:a16="http://schemas.microsoft.com/office/drawing/2014/main" id="{7400C096-B418-4140-8F8D-05EBB6654AD2}"/>
              </a:ext>
            </a:extLst>
          </p:cNvPr>
          <p:cNvSpPr>
            <a:spLocks xmlns:a="http://schemas.openxmlformats.org/drawingml/2006/main" noGrp="1"/>
          </p:cNvSpPr>
          <p:nvPr/>
        </p:nvSpPr>
        <p:spPr>
          <a:xfrm xmlns:a="http://schemas.openxmlformats.org/drawingml/2006/main" rot="0">
            <a:off x="5574671" y="3391852"/>
            <a:ext cx="32152" cy="198239"/>
          </a:xfrm>
          <a:prstGeom xmlns:a="http://schemas.openxmlformats.org/drawingml/2006/main" prst="rect">
            <a:avLst/>
          </a:prstGeom>
          <a:solidFill xmlns:a="http://schemas.openxmlformats.org/drawingml/2006/main">
            <a:srgbClr val="444BC3"/>
          </a:solidFill>
          <a:ln xmlns:a="http://schemas.openxmlformats.org/drawingml/2006/main" w="12700">
            <a:noFill/>
          </a:ln>
        </p:spPr>
        <p:txBody>
          <a:bodyPr xmlns:a="http://schemas.openxmlformats.org/drawingml/2006/main" wrap="square" lIns="30479" tIns="30479" rIns="30479" bIns="30479" anchor="t">
            <a:noAutofit/>
          </a:bodyPr>
          <a:lstStyle xmlns:a="http://schemas.openxmlformats.org/drawingml/2006/main"/>
          <a:p xmlns:a="http://schemas.openxmlformats.org/drawingml/2006/main">
            <a:pPr>
              <a:buNone/>
              <a:defRPr>
                <a:latin typeface="Calibri"/>
                <a:ea typeface="Calibri"/>
                <a:cs typeface="Calibri"/>
              </a:defRPr>
            </a:pPr>
          </a:p>
        </p:txBody>
      </p:sp>
      <p:sp>
        <p:nvSpPr>
          <p:cNvPr id="26" name="object 13">
            <a:extLst xmlns:a="http://schemas.openxmlformats.org/drawingml/2006/main">
              <a:ext uri="{FF2B5EF4-FFF2-40B4-BE49-F238E27FC236}">
                <a16:creationId xmlns:a16="http://schemas.microsoft.com/office/drawing/2014/main" id="{85DADD8C-84F9-43CD-9AD7-4A1AF8028D56}"/>
              </a:ext>
            </a:extLst>
          </p:cNvPr>
          <p:cNvSpPr>
            <a:spLocks xmlns:a="http://schemas.openxmlformats.org/drawingml/2006/main" noGrp="1"/>
          </p:cNvSpPr>
          <p:nvPr/>
        </p:nvSpPr>
        <p:spPr>
          <a:xfrm xmlns:a="http://schemas.openxmlformats.org/drawingml/2006/main">
            <a:off x="6742478" y="3827191"/>
            <a:ext cx="4733713" cy="243656"/>
          </a:xfrm>
          <a:prstGeom xmlns:a="http://schemas.openxmlformats.org/drawingml/2006/main" prst="rect">
            <a:avLst/>
          </a:prstGeom>
          <a:ln xmlns:a="http://schemas.openxmlformats.org/drawingml/2006/main" w="12700"/>
        </p:spPr>
        <p:txBody>
          <a:bodyPr xmlns:a="http://schemas.openxmlformats.org/drawingml/2006/main" lIns="0" tIns="0" rIns="0" bIns="0">
            <a:spAutoFit/>
          </a:bodyPr>
          <a:lstStyle xmlns:a="http://schemas.openxmlformats.org/drawingml/2006/main"/>
          <a:p xmlns:a="http://schemas.openxmlformats.org/drawingml/2006/main">
            <a:pPr indent="8467">
              <a:lnSpc>
                <a:spcPts val="1867"/>
              </a:lnSpc>
              <a:spcBef>
                <a:spcPts val="200"/>
              </a:spcBef>
              <a:buNone/>
              <a:defRPr sz="2500">
                <a:latin typeface="Arial"/>
                <a:ea typeface="Arial"/>
                <a:cs typeface="Arial"/>
              </a:defRPr>
            </a:pPr>
            <a:r>
              <a:rPr sz="1600"/>
              <a:t>Discussion</a:t>
            </a:r>
            <a:r>
              <a:rPr sz="1600"/>
              <a:t>.</a:t>
            </a:r>
          </a:p>
        </p:txBody>
      </p:sp>
      <p:sp>
        <p:nvSpPr>
          <p:cNvPr id="27" name="object 14">
            <a:extLst xmlns:a="http://schemas.openxmlformats.org/drawingml/2006/main">
              <a:ext uri="{FF2B5EF4-FFF2-40B4-BE49-F238E27FC236}">
                <a16:creationId xmlns:a16="http://schemas.microsoft.com/office/drawing/2014/main" id="{475F0795-023B-482D-B8A7-A3DA3FFCCE01}"/>
              </a:ext>
            </a:extLst>
          </p:cNvPr>
          <p:cNvSpPr>
            <a:spLocks xmlns:a="http://schemas.openxmlformats.org/drawingml/2006/main" noGrp="1"/>
          </p:cNvSpPr>
          <p:nvPr/>
        </p:nvSpPr>
        <p:spPr>
          <a:xfrm xmlns:a="http://schemas.openxmlformats.org/drawingml/2006/main">
            <a:off x="5678417" y="3856830"/>
            <a:ext cx="781051" cy="164212"/>
          </a:xfrm>
          <a:prstGeom xmlns:a="http://schemas.openxmlformats.org/drawingml/2006/main" prst="rect">
            <a:avLst/>
          </a:prstGeom>
          <a:ln xmlns:a="http://schemas.openxmlformats.org/drawingml/2006/main" w="12700"/>
        </p:spPr>
        <p:txBody>
          <a:bodyPr xmlns:a="http://schemas.openxmlformats.org/drawingml/2006/main" lIns="0" tIns="0" rIns="0" bIns="0">
            <a:spAutoFit/>
          </a:bodyPr>
          <a:lstStyle xmlns:a="http://schemas.openxmlformats.org/drawingml/2006/main"/>
          <a:p xmlns:a="http://schemas.openxmlformats.org/drawingml/2006/main">
            <a:pPr indent="8467">
              <a:spcBef>
                <a:spcPts val="67"/>
              </a:spcBef>
              <a:buNone/>
              <a:defRPr sz="1600" b="1">
                <a:latin typeface="Arial"/>
                <a:ea typeface="Arial"/>
                <a:cs typeface="Arial"/>
              </a:defRPr>
            </a:pPr>
            <a:r>
              <a:rPr sz="1067"/>
              <a:t>5</a:t>
            </a:r>
          </a:p>
        </p:txBody>
      </p:sp>
      <p:sp>
        <p:nvSpPr>
          <p:cNvPr id="29" name="Rectangle">
            <a:extLst xmlns:a="http://schemas.openxmlformats.org/drawingml/2006/main">
              <a:ext uri="{FF2B5EF4-FFF2-40B4-BE49-F238E27FC236}">
                <a16:creationId xmlns:a16="http://schemas.microsoft.com/office/drawing/2014/main" id="{C1F1588C-D911-4DCE-9D3F-50A27594445D}"/>
              </a:ext>
            </a:extLst>
          </p:cNvPr>
          <p:cNvSpPr>
            <a:spLocks xmlns:a="http://schemas.openxmlformats.org/drawingml/2006/main" noGrp="1"/>
          </p:cNvSpPr>
          <p:nvPr/>
        </p:nvSpPr>
        <p:spPr>
          <a:xfrm xmlns:a="http://schemas.openxmlformats.org/drawingml/2006/main" rot="0">
            <a:off x="5573825" y="4304654"/>
            <a:ext cx="32152" cy="198248"/>
          </a:xfrm>
          <a:prstGeom xmlns:a="http://schemas.openxmlformats.org/drawingml/2006/main" prst="rect">
            <a:avLst/>
          </a:prstGeom>
          <a:solidFill xmlns:a="http://schemas.openxmlformats.org/drawingml/2006/main">
            <a:srgbClr val="444BC3"/>
          </a:solidFill>
          <a:ln xmlns:a="http://schemas.openxmlformats.org/drawingml/2006/main" w="12700">
            <a:noFill/>
          </a:ln>
        </p:spPr>
        <p:txBody>
          <a:bodyPr xmlns:a="http://schemas.openxmlformats.org/drawingml/2006/main" wrap="square" lIns="30479" tIns="30479" rIns="30479" bIns="30479" anchor="t">
            <a:noAutofit/>
          </a:bodyPr>
          <a:lstStyle xmlns:a="http://schemas.openxmlformats.org/drawingml/2006/main"/>
          <a:p xmlns:a="http://schemas.openxmlformats.org/drawingml/2006/main">
            <a:pPr>
              <a:buNone/>
              <a:defRPr>
                <a:latin typeface="Calibri"/>
                <a:ea typeface="Calibri"/>
                <a:cs typeface="Calibri"/>
              </a:defRPr>
            </a:pPr>
          </a:p>
        </p:txBody>
      </p:sp>
      <p:sp>
        <p:nvSpPr>
          <p:cNvPr id="30" name="Rectangle">
            <a:extLst xmlns:a="http://schemas.openxmlformats.org/drawingml/2006/main">
              <a:ext uri="{FF2B5EF4-FFF2-40B4-BE49-F238E27FC236}">
                <a16:creationId xmlns:a16="http://schemas.microsoft.com/office/drawing/2014/main" id="{51E02C2F-8A76-4FE6-A591-BF20B58B2931}"/>
              </a:ext>
            </a:extLst>
          </p:cNvPr>
          <p:cNvSpPr>
            <a:spLocks xmlns:a="http://schemas.openxmlformats.org/drawingml/2006/main" noGrp="1"/>
          </p:cNvSpPr>
          <p:nvPr/>
        </p:nvSpPr>
        <p:spPr>
          <a:xfrm xmlns:a="http://schemas.openxmlformats.org/drawingml/2006/main" rot="0">
            <a:off x="5573825" y="3847981"/>
            <a:ext cx="32152" cy="198239"/>
          </a:xfrm>
          <a:prstGeom xmlns:a="http://schemas.openxmlformats.org/drawingml/2006/main" prst="rect">
            <a:avLst/>
          </a:prstGeom>
          <a:solidFill xmlns:a="http://schemas.openxmlformats.org/drawingml/2006/main">
            <a:srgbClr val="444BC3"/>
          </a:solidFill>
          <a:ln xmlns:a="http://schemas.openxmlformats.org/drawingml/2006/main" w="12700">
            <a:noFill/>
          </a:ln>
        </p:spPr>
        <p:txBody>
          <a:bodyPr xmlns:a="http://schemas.openxmlformats.org/drawingml/2006/main" wrap="square" lIns="30479" tIns="30479" rIns="30479" bIns="30479" anchor="t">
            <a:noAutofit/>
          </a:bodyPr>
          <a:lstStyle xmlns:a="http://schemas.openxmlformats.org/drawingml/2006/main"/>
          <a:p xmlns:a="http://schemas.openxmlformats.org/drawingml/2006/main">
            <a:pPr>
              <a:buNone/>
              <a:defRPr>
                <a:latin typeface="Calibri"/>
                <a:ea typeface="Calibri"/>
                <a:cs typeface="Calibri"/>
              </a:defRPr>
            </a:pPr>
          </a:p>
        </p:txBody>
      </p:sp>
      <p:sp>
        <p:nvSpPr>
          <p:cNvPr id="31" name="object 13">
            <a:extLst xmlns:a="http://schemas.openxmlformats.org/drawingml/2006/main">
              <a:ext uri="{FF2B5EF4-FFF2-40B4-BE49-F238E27FC236}">
                <a16:creationId xmlns:a16="http://schemas.microsoft.com/office/drawing/2014/main" id="{E79A5756-E037-4CFB-A051-867AFB13DE27}"/>
              </a:ext>
            </a:extLst>
          </p:cNvPr>
          <p:cNvSpPr>
            <a:spLocks xmlns:a="http://schemas.openxmlformats.org/drawingml/2006/main" noGrp="1"/>
          </p:cNvSpPr>
          <p:nvPr/>
        </p:nvSpPr>
        <p:spPr>
          <a:xfrm xmlns:a="http://schemas.openxmlformats.org/drawingml/2006/main">
            <a:off x="6742478" y="4283592"/>
            <a:ext cx="4733713" cy="262509"/>
          </a:xfrm>
          <a:prstGeom xmlns:a="http://schemas.openxmlformats.org/drawingml/2006/main" prst="rect">
            <a:avLst/>
          </a:prstGeom>
          <a:ln xmlns:a="http://schemas.openxmlformats.org/drawingml/2006/main" w="12700"/>
        </p:spPr>
        <p:txBody>
          <a:bodyPr xmlns:a="http://schemas.openxmlformats.org/drawingml/2006/main" lIns="0" tIns="0" rIns="0" bIns="0">
            <a:spAutoFit/>
          </a:bodyPr>
          <a:lstStyle xmlns:a="http://schemas.openxmlformats.org/drawingml/2006/main"/>
          <a:p xmlns:a="http://schemas.openxmlformats.org/drawingml/2006/main">
            <a:pPr indent="8467">
              <a:lnSpc>
                <a:spcPts val="1867"/>
              </a:lnSpc>
              <a:spcBef>
                <a:spcPts val="200"/>
              </a:spcBef>
              <a:buNone/>
              <a:defRPr sz="2500">
                <a:latin typeface="Arial"/>
                <a:ea typeface="Arial"/>
                <a:cs typeface="Arial"/>
              </a:defRPr>
            </a:pPr>
            <a:r>
              <a:rPr sz="1600"/>
              <a:t>Sujet suivant.</a:t>
            </a:r>
          </a:p>
        </p:txBody>
      </p:sp>
      <p:sp>
        <p:nvSpPr>
          <p:cNvPr id="32" name="object 14">
            <a:extLst xmlns:a="http://schemas.openxmlformats.org/drawingml/2006/main">
              <a:ext uri="{FF2B5EF4-FFF2-40B4-BE49-F238E27FC236}">
                <a16:creationId xmlns:a16="http://schemas.microsoft.com/office/drawing/2014/main" id="{F3B6E8F2-6ADA-47E0-A339-CCD84317FD85}"/>
              </a:ext>
            </a:extLst>
          </p:cNvPr>
          <p:cNvSpPr>
            <a:spLocks xmlns:a="http://schemas.openxmlformats.org/drawingml/2006/main" noGrp="1"/>
          </p:cNvSpPr>
          <p:nvPr/>
        </p:nvSpPr>
        <p:spPr>
          <a:xfrm xmlns:a="http://schemas.openxmlformats.org/drawingml/2006/main">
            <a:off x="5678417" y="4313231"/>
            <a:ext cx="781051" cy="164212"/>
          </a:xfrm>
          <a:prstGeom xmlns:a="http://schemas.openxmlformats.org/drawingml/2006/main" prst="rect">
            <a:avLst/>
          </a:prstGeom>
          <a:ln xmlns:a="http://schemas.openxmlformats.org/drawingml/2006/main" w="12700"/>
        </p:spPr>
        <p:txBody>
          <a:bodyPr xmlns:a="http://schemas.openxmlformats.org/drawingml/2006/main" lIns="0" tIns="0" rIns="0" bIns="0">
            <a:spAutoFit/>
          </a:bodyPr>
          <a:lstStyle xmlns:a="http://schemas.openxmlformats.org/drawingml/2006/main"/>
          <a:p xmlns:a="http://schemas.openxmlformats.org/drawingml/2006/main">
            <a:pPr indent="8467">
              <a:spcBef>
                <a:spcPts val="67"/>
              </a:spcBef>
              <a:buNone/>
              <a:defRPr sz="1600" b="1">
                <a:latin typeface="Arial"/>
                <a:ea typeface="Arial"/>
                <a:cs typeface="Arial"/>
              </a:defRPr>
            </a:pPr>
            <a:r>
              <a:rPr sz="1067"/>
              <a:t>6</a:t>
            </a:r>
          </a:p>
        </p:txBody>
      </p:sp>
    </p:spTree>
    <p:extLst>
      <p:ext uri="{BB962C8B-B14F-4D97-AF65-F5344CB8AC3E}">
        <p14:creationId xmlns:p14="http://schemas.microsoft.com/office/powerpoint/2010/main" val="1042975874"/>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pic>
        <p:nvPicPr>
          <p:cNvPr id="136" name="Picture 8"/>
          <p:cNvPicPr>
            <a:picLocks xmlns:a="http://schemas.openxmlformats.org/drawingml/2006/main" noChangeAspect="1"/>
          </p:cNvPicPr>
          <p:nvPr/>
        </p:nvPicPr>
        <p:blipFill rotWithShape="1">
          <a:blip xmlns:r="http://schemas.openxmlformats.org/officeDocument/2006/relationships" xmlns:a="http://schemas.openxmlformats.org/drawingml/2006/main" r:embed="R386d6923697b48f7"/>
          <a:srcRect xmlns:a="http://schemas.openxmlformats.org/drawingml/2006/main" l="-206" t="6456" r="49787" b="0"/>
          <a:stretch xmlns:a="http://schemas.openxmlformats.org/drawingml/2006/main"/>
        </p:blipFill>
        <p:spPr>
          <a:xfrm xmlns:a="http://schemas.openxmlformats.org/drawingml/2006/main" flipH="1">
            <a:off x="0" y="-2122"/>
            <a:ext cx="4368800" cy="6860122"/>
          </a:xfrm>
          <a:prstGeom xmlns:a="http://schemas.openxmlformats.org/drawingml/2006/main" prst="rect">
            <a:avLst/>
          </a:prstGeom>
          <a:ln xmlns:a="http://schemas.openxmlformats.org/drawingml/2006/main">
            <a:noFill/>
          </a:ln>
        </p:spPr>
      </p:pic>
      <p:sp>
        <p:nvSpPr>
          <p:cNvPr id="130" name="object 4">
            <a:extLst xmlns:a="http://schemas.openxmlformats.org/drawingml/2006/main">
              <a:ext uri="{FF2B5EF4-FFF2-40B4-BE49-F238E27FC236}">
                <a16:creationId xmlns:a16="http://schemas.microsoft.com/office/drawing/2014/main" id="{0E32D105-267F-406E-B8D7-1790ED6C2C97}"/>
              </a:ext>
            </a:extLst>
          </p:cNvPr>
          <p:cNvSpPr>
            <a:spLocks xmlns:a="http://schemas.openxmlformats.org/drawingml/2006/main" noGrp="1"/>
          </p:cNvSpPr>
          <p:nvPr/>
        </p:nvSpPr>
        <p:spPr>
          <a:xfrm xmlns:a="http://schemas.openxmlformats.org/drawingml/2006/main">
            <a:off x="1756620" y="2510225"/>
            <a:ext cx="7083031" cy="1837731"/>
          </a:xfrm>
          <a:prstGeom xmlns:a="http://schemas.openxmlformats.org/drawingml/2006/main" prst="rect">
            <a:avLst/>
          </a:prstGeom>
          <a:solidFill xmlns:a="http://schemas.openxmlformats.org/drawingml/2006/main">
            <a:srgbClr val="001526"/>
          </a:solidFill>
          <a:ln xmlns:a="http://schemas.openxmlformats.org/drawingml/2006/main" w="12700">
            <a:noFill/>
          </a:ln>
        </p:spPr>
        <p:txBody>
          <a:bodyPr xmlns:a="http://schemas.openxmlformats.org/drawingml/2006/main" wrap="square" lIns="30479" tIns="30479" rIns="30479" bIns="30479" anchor="t">
            <a:noAutofit/>
          </a:bodyPr>
          <a:lstStyle xmlns:a="http://schemas.openxmlformats.org/drawingml/2006/main"/>
          <a:p xmlns:a="http://schemas.openxmlformats.org/drawingml/2006/main">
            <a:pPr>
              <a:buNone/>
              <a:defRPr>
                <a:latin typeface="Calibri"/>
                <a:ea typeface="Calibri"/>
                <a:cs typeface="Calibri"/>
              </a:defRPr>
            </a:pPr>
          </a:p>
        </p:txBody>
      </p:sp>
      <p:sp>
        <p:nvSpPr>
          <p:cNvPr id="131" name="object 5">
            <a:extLst xmlns:a="http://schemas.openxmlformats.org/drawingml/2006/main">
              <a:ext uri="{FF2B5EF4-FFF2-40B4-BE49-F238E27FC236}">
                <a16:creationId xmlns:a16="http://schemas.microsoft.com/office/drawing/2014/main" id="{80F4C583-DDE4-4271-AE8F-3E115FE49130}"/>
              </a:ext>
            </a:extLst>
          </p:cNvPr>
          <p:cNvSpPr>
            <a:spLocks xmlns:a="http://schemas.openxmlformats.org/drawingml/2006/main" noGrp="1"/>
          </p:cNvSpPr>
          <p:nvPr/>
        </p:nvSpPr>
        <p:spPr>
          <a:xfrm xmlns:a="http://schemas.openxmlformats.org/drawingml/2006/main">
            <a:off x="5609387" y="4141392"/>
            <a:ext cx="4826092" cy="1"/>
          </a:xfrm>
          <a:prstGeom xmlns:a="http://schemas.openxmlformats.org/drawingml/2006/main" prst="line">
            <a:avLst/>
          </a:prstGeom>
          <a:noFill xmlns:a="http://schemas.openxmlformats.org/drawingml/2006/main"/>
          <a:ln xmlns:a="http://schemas.openxmlformats.org/drawingml/2006/main" w="38099">
            <a:solidFill>
              <a:srgbClr val="000000"/>
            </a:solidFill>
            <a:prstDash val="solid"/>
          </a:ln>
        </p:spPr>
        <p:txBody>
          <a:bodyPr xmlns:a="http://schemas.openxmlformats.org/drawingml/2006/main" wrap="square" lIns="30479" tIns="30479" rIns="30479" bIns="30479" anchor="t">
            <a:noAutofit/>
          </a:bodyPr>
          <a:lstStyle xmlns:a="http://schemas.openxmlformats.org/drawingml/2006/main"/>
          <a:p xmlns:a="http://schemas.openxmlformats.org/drawingml/2006/main"/>
        </p:txBody>
      </p:sp>
      <p:sp>
        <p:nvSpPr>
          <p:cNvPr id="132" name="object 6">
            <a:extLst xmlns:a="http://schemas.openxmlformats.org/drawingml/2006/main">
              <a:ext uri="{FF2B5EF4-FFF2-40B4-BE49-F238E27FC236}">
                <a16:creationId xmlns:a16="http://schemas.microsoft.com/office/drawing/2014/main" id="{93AB6B81-210A-437D-9368-EAD699EBA673}"/>
              </a:ext>
            </a:extLst>
          </p:cNvPr>
          <p:cNvSpPr>
            <a:spLocks xmlns:a="http://schemas.openxmlformats.org/drawingml/2006/main" noGrp="1"/>
          </p:cNvSpPr>
          <p:nvPr/>
        </p:nvSpPr>
        <p:spPr>
          <a:xfrm xmlns:a="http://schemas.openxmlformats.org/drawingml/2006/main" flipV="1">
            <a:off x="7360411" y="4138212"/>
            <a:ext cx="1479547" cy="6356"/>
          </a:xfrm>
          <a:prstGeom xmlns:a="http://schemas.openxmlformats.org/drawingml/2006/main" prst="line">
            <a:avLst/>
          </a:prstGeom>
          <a:noFill xmlns:a="http://schemas.openxmlformats.org/drawingml/2006/main"/>
          <a:ln xmlns:a="http://schemas.openxmlformats.org/drawingml/2006/main" w="38100">
            <a:solidFill>
              <a:srgbClr val="FFFFFF"/>
            </a:solidFill>
            <a:prstDash val="solid"/>
          </a:ln>
        </p:spPr>
        <p:txBody>
          <a:bodyPr xmlns:a="http://schemas.openxmlformats.org/drawingml/2006/main" wrap="square" lIns="30479" tIns="30479" rIns="30479" bIns="30479" anchor="t">
            <a:noAutofit/>
          </a:bodyPr>
          <a:lstStyle xmlns:a="http://schemas.openxmlformats.org/drawingml/2006/main"/>
          <a:p xmlns:a="http://schemas.openxmlformats.org/drawingml/2006/main"/>
        </p:txBody>
      </p:sp>
      <p:sp>
        <p:nvSpPr>
          <p:cNvPr id="134" name="object 7">
            <a:extLst xmlns:a="http://schemas.openxmlformats.org/drawingml/2006/main">
              <a:ext uri="{FF2B5EF4-FFF2-40B4-BE49-F238E27FC236}">
                <a16:creationId xmlns:a16="http://schemas.microsoft.com/office/drawing/2014/main" id="{CDF68E59-7982-44E5-947E-378E3399A8AB}"/>
              </a:ext>
            </a:extLst>
          </p:cNvPr>
          <p:cNvSpPr>
            <a:spLocks xmlns:a="http://schemas.openxmlformats.org/drawingml/2006/main" noGrp="1"/>
          </p:cNvSpPr>
          <p:nvPr>
            <p:ph type="title" idx="4294967295"/>
          </p:nvPr>
        </p:nvSpPr>
        <p:spPr>
          <a:xfrm xmlns:a="http://schemas.openxmlformats.org/drawingml/2006/main">
            <a:off x="2167956" y="2800351"/>
            <a:ext cx="5587511" cy="1344212"/>
          </a:xfrm>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defRPr sz="4400"/>
            </a:pPr>
            <a:r>
              <a:rPr sz="2800">
                <a:solidFill>
                  <a:srgbClr val="F78722"/>
                </a:solidFill>
              </a:rPr>
              <a:t>« Entretien des chaussées » </a:t>
            </a:r>
          </a:p>
          <a:p xmlns:a="http://schemas.openxmlformats.org/drawingml/2006/main">
            <a:pPr indent="8467">
              <a:spcBef>
                <a:spcPts val="67"/>
              </a:spcBef>
              <a:buNone/>
              <a:defRPr sz="4400"/>
            </a:pPr>
            <a:r>
              <a:rPr sz="2800">
                <a:solidFill>
                  <a:srgbClr val="F78722"/>
                </a:solidFill>
              </a:rPr>
              <a:t>– qu'est-ce que ça veut dire ?</a:t>
            </a:r>
          </a:p>
        </p:txBody>
      </p:sp>
    </p:spTree>
    <p:extLst>
      <p:ext uri="{BB962C8B-B14F-4D97-AF65-F5344CB8AC3E}">
        <p14:creationId xmlns:p14="http://schemas.microsoft.com/office/powerpoint/2010/main" val="2257380484"/>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78722"/>
                </a:solidFill>
              </a:rPr>
              <a:t>Questions fondamentales</a:t>
            </a:r>
          </a:p>
        </p:txBody>
      </p:sp>
      <p:sp>
        <p:nvSpPr>
          <p:cNvPr id="6"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0" indent="0">
              <a:lnSpc>
                <a:spcPct val="120000"/>
              </a:lnSpc>
              <a:spcBef>
                <a:spcPts val="3000"/>
              </a:spcBef>
              <a:buNone/>
            </a:pPr>
            <a:r>
              <a:rPr sz="2200"/>
              <a:t>Pourquoi allons-nous en apprendre davantage sur l’entretien des chaussées ?</a:t>
            </a:r>
          </a:p>
          <a:p xmlns:a="http://schemas.openxmlformats.org/drawingml/2006/main">
            <a:pPr marL="0" indent="0">
              <a:lnSpc>
                <a:spcPct val="120000"/>
              </a:lnSpc>
              <a:spcBef>
                <a:spcPts val="3000"/>
              </a:spcBef>
              <a:buNone/>
            </a:pPr>
            <a:r>
              <a:rPr sz="2200"/>
              <a:t>Pourquoi l'entretien des trottoirs </a:t>
            </a:r>
          </a:p>
          <a:p xmlns:a="http://schemas.openxmlformats.org/drawingml/2006/main">
            <a:pPr marL="0" indent="0">
              <a:lnSpc>
                <a:spcPct val="120000"/>
              </a:lnSpc>
              <a:spcBef>
                <a:spcPts val="3000"/>
              </a:spcBef>
              <a:buNone/>
            </a:pPr>
            <a:r>
              <a:rPr sz="2200"/>
              <a:t>si important ?</a:t>
            </a:r>
          </a:p>
          <a:p xmlns:a="http://schemas.openxmlformats.org/drawingml/2006/main">
            <a:pPr marL="0" indent="0">
              <a:lnSpc>
                <a:spcPct val="120000"/>
              </a:lnSpc>
              <a:spcBef>
                <a:spcPts val="3000"/>
              </a:spcBef>
              <a:buNone/>
            </a:pPr>
            <a:r>
              <a:rPr sz="2200"/>
              <a:t>Pourquoi n'apprendrons-nous que </a:t>
            </a:r>
          </a:p>
          <a:p xmlns:a="http://schemas.openxmlformats.org/drawingml/2006/main">
            <a:pPr marL="0" indent="0">
              <a:lnSpc>
                <a:spcPct val="120000"/>
              </a:lnSpc>
              <a:spcBef>
                <a:spcPts val="3000"/>
              </a:spcBef>
              <a:buNone/>
            </a:pPr>
            <a:r>
              <a:rPr sz="2200"/>
              <a:t>des trottoirs en asphalte ?</a:t>
            </a:r>
          </a:p>
        </p:txBody>
      </p:sp>
    </p:spTree>
    <p:extLst>
      <p:ext uri="{BB962C8B-B14F-4D97-AF65-F5344CB8AC3E}">
        <p14:creationId xmlns:p14="http://schemas.microsoft.com/office/powerpoint/2010/main" val="683387395"/>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78722"/>
                </a:solidFill>
              </a:rPr>
              <a:t>Cycle de vie de la chaussée</a:t>
            </a:r>
          </a:p>
        </p:txBody>
      </p:sp>
      <p:sp>
        <p:nvSpPr>
          <p:cNvPr id="2" name="Text Placeholder 1">
            <a:extLst xmlns:a="http://schemas.openxmlformats.org/drawingml/2006/main">
              <a:ext uri="{FF2B5EF4-FFF2-40B4-BE49-F238E27FC236}">
                <a16:creationId xmlns:a16="http://schemas.microsoft.com/office/drawing/2014/main" id="{46335C3F-73E0-84B4-F75C-AE0C0659F341}"/>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9" name="Obraz 3"/>
          <p:cNvPicPr>
            <a:picLocks xmlns:a="http://schemas.openxmlformats.org/drawingml/2006/main" noChangeAspect="1"/>
          </p:cNvPicPr>
          <p:nvPr/>
        </p:nvPicPr>
        <p:blipFill>
          <a:blip xmlns:r="http://schemas.openxmlformats.org/officeDocument/2006/relationships" xmlns:a="http://schemas.openxmlformats.org/drawingml/2006/main" r:embed="R733ac115d8684ab0"/>
          <a:stretch xmlns:a="http://schemas.openxmlformats.org/drawingml/2006/main">
            <a:fillRect l="0" t="0" r="0" b="0"/>
          </a:stretch>
        </p:blipFill>
        <p:spPr>
          <a:xfrm xmlns:a="http://schemas.openxmlformats.org/drawingml/2006/main">
            <a:off x="1124478" y="1504339"/>
            <a:ext cx="9943043" cy="4913394"/>
          </a:xfrm>
          <a:prstGeom xmlns:a="http://schemas.openxmlformats.org/drawingml/2006/main" prst="rect">
            <a:avLst/>
          </a:prstGeom>
        </p:spPr>
      </p:pic>
    </p:spTree>
    <p:extLst>
      <p:ext uri="{BB962C8B-B14F-4D97-AF65-F5344CB8AC3E}">
        <p14:creationId xmlns:p14="http://schemas.microsoft.com/office/powerpoint/2010/main" val="3401370211"/>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78722"/>
                </a:solidFill>
              </a:rPr>
              <a:t>Cycle de vie de la chaussée</a:t>
            </a:r>
          </a:p>
        </p:txBody>
      </p:sp>
      <p:sp>
        <p:nvSpPr>
          <p:cNvPr id="2" name="Text Placeholder 1">
            <a:extLst xmlns:a="http://schemas.openxmlformats.org/drawingml/2006/main">
              <a:ext uri="{FF2B5EF4-FFF2-40B4-BE49-F238E27FC236}">
                <a16:creationId xmlns:a16="http://schemas.microsoft.com/office/drawing/2014/main" id="{1B0F2A6E-47DE-41B8-D688-82D91C01D9D0}"/>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9" name="Obraz 10"/>
          <p:cNvPicPr>
            <a:picLocks xmlns:a="http://schemas.openxmlformats.org/drawingml/2006/main" noChangeAspect="1"/>
          </p:cNvPicPr>
          <p:nvPr/>
        </p:nvPicPr>
        <p:blipFill>
          <a:blip xmlns:r="http://schemas.openxmlformats.org/officeDocument/2006/relationships" xmlns:a="http://schemas.openxmlformats.org/drawingml/2006/main" r:embed="Rf19699a13b004c73"/>
          <a:stretch xmlns:a="http://schemas.openxmlformats.org/drawingml/2006/main">
            <a:fillRect l="0" t="0" r="0" b="0"/>
          </a:stretch>
        </p:blipFill>
        <p:spPr>
          <a:xfrm xmlns:a="http://schemas.openxmlformats.org/drawingml/2006/main">
            <a:off x="1141848" y="1504339"/>
            <a:ext cx="9925673" cy="4956740"/>
          </a:xfrm>
          <a:prstGeom xmlns:a="http://schemas.openxmlformats.org/drawingml/2006/main" prst="rect">
            <a:avLst/>
          </a:prstGeom>
        </p:spPr>
      </p:pic>
    </p:spTree>
    <p:extLst>
      <p:ext uri="{BB962C8B-B14F-4D97-AF65-F5344CB8AC3E}">
        <p14:creationId xmlns:p14="http://schemas.microsoft.com/office/powerpoint/2010/main" val="1817598091"/>
      </p:ext>
    </p:extLst>
  </p:cSl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itle0 xmlns="597320a7-26c9-4ada-a5d3-9ce4cfbbe2be" xsi:nil="true"/>
    <lcf76f155ced4ddcb4097134ff3c332f xmlns="597320a7-26c9-4ada-a5d3-9ce4cfbbe2be">
      <Terms xmlns="http://schemas.microsoft.com/office/infopath/2007/PartnerControls"/>
    </lcf76f155ced4ddcb4097134ff3c332f>
    <TaxCatchAll xmlns="d7c2d7e5-d637-40e7-a03d-32f79b35a394" xsi:nil="true"/>
  </documentManagement>
</p:properties>
</file>

<file path=customXml/itemProps1.xml><?xml version="1.0" encoding="utf-8"?>
<ds:datastoreItem xmlns:ds="http://schemas.openxmlformats.org/officeDocument/2006/customXml" ds:itemID="{E8FDC4FB-4491-44BA-80A5-B35334076D38}"/>
</file>

<file path=customXml/itemProps2.xml><?xml version="1.0" encoding="utf-8"?>
<ds:datastoreItem xmlns:ds="http://schemas.openxmlformats.org/officeDocument/2006/customXml" ds:itemID="{D20329CC-4568-4719-B6FD-04F9CB6105BE}"/>
</file>

<file path=customXml/itemProps3.xml><?xml version="1.0" encoding="utf-8"?>
<ds:datastoreItem xmlns:ds="http://schemas.openxmlformats.org/officeDocument/2006/customXml" ds:itemID="{0CA606BF-1F15-4919-A0A5-BCFC007F3F1C}"/>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Walnut Exporter</cp:lastModifiedBy>
  <dcterms:created xsi:type="dcterms:W3CDTF">2026-07-22T21:35:22Z</dcterms:created>
  <dcterms:modified xsi:type="dcterms:W3CDTF">2026-07-22T21:35:22Z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0x0101009A3EF0A11BD24C4C9008F746CD06379C</vt:lpwstr>
  </property>
</Properties>
</file>